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1647132844"/>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2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3201278242"/>
              </p:ext>
            </p:extLst>
          </p:nvPr>
        </p:nvGraphicFramePr>
        <p:xfrm>
          <a:off x="335666" y="170663"/>
          <a:ext cx="11254450" cy="58521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1021151">
                <a:tc>
                  <a:txBody>
                    <a:bodyPr/>
                    <a:lstStyle/>
                    <a:p>
                      <a:pPr algn="just">
                        <a:buNone/>
                      </a:pPr>
                      <a:r>
                        <a:rPr lang="pt-BR" sz="1600" dirty="0">
                          <a:effectLst/>
                          <a:latin typeface="Arial" panose="020B0604020202020204" pitchFamily="34" charset="0"/>
                          <a:cs typeface="Arial" panose="020B0604020202020204" pitchFamily="34" charset="0"/>
                        </a:rPr>
                        <a:t>Implantação de 4 (quatro) Centros de Atendimento (média de 60 m2/cada) </a:t>
                      </a:r>
                      <a:r>
                        <a:rPr lang="pt-BR" sz="1600" b="1" dirty="0">
                          <a:effectLst/>
                          <a:latin typeface="Arial" panose="020B0604020202020204" pitchFamily="34" charset="0"/>
                          <a:cs typeface="Arial" panose="020B0604020202020204" pitchFamily="34" charset="0"/>
                        </a:rPr>
                        <a:t>EM SÃO FRANCISCO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Nº de Centro de Atendimento ao Turista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05543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dos municípios</a:t>
                      </a:r>
                    </a:p>
                    <a:p>
                      <a:pPr algn="just">
                        <a:buNone/>
                      </a:pPr>
                      <a:r>
                        <a:rPr lang="pt-BR" sz="1600">
                          <a:effectLst/>
                          <a:latin typeface="Arial" panose="020B0604020202020204" pitchFamily="34" charset="0"/>
                          <a:cs typeface="Arial" panose="020B0604020202020204" pitchFamily="34" charset="0"/>
                        </a:rPr>
                        <a:t>Concessão dos serviços públicos.</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3237802034"/>
              </p:ext>
            </p:extLst>
          </p:nvPr>
        </p:nvGraphicFramePr>
        <p:xfrm>
          <a:off x="358814" y="124364"/>
          <a:ext cx="11474371" cy="390144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510576">
                <a:tc>
                  <a:txBody>
                    <a:bodyPr/>
                    <a:lstStyle/>
                    <a:p>
                      <a:pPr algn="just">
                        <a:buNone/>
                      </a:pPr>
                      <a:r>
                        <a:rPr lang="pt-BR" sz="1600" dirty="0">
                          <a:effectLst/>
                        </a:rPr>
                        <a:t>Manutenção das estradas estaduais e vicinais (municipais)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Recursos próprios dos municípios</a:t>
                      </a:r>
                    </a:p>
                    <a:p>
                      <a:pPr algn="just">
                        <a:buNone/>
                      </a:pPr>
                      <a:r>
                        <a:rPr lang="pt-BR" sz="1600" dirty="0">
                          <a:effectLst/>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3562215080"/>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486137" y="4518744"/>
            <a:ext cx="11107837" cy="954107"/>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1476911574"/>
              </p:ext>
            </p:extLst>
          </p:nvPr>
        </p:nvGraphicFramePr>
        <p:xfrm>
          <a:off x="256571" y="224228"/>
          <a:ext cx="11678857" cy="6453167"/>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RO - 435 e RO - 370; Cabixi - Vila Neide e São João; Pimenteiras - Orla; Alta Floresta - Porto Rolim; Costa Marques - Orla; São Francisco - acesso às pousadas e Pedras Negras; Porto velho Agrovila Rio Verde, São Carlos e Calama.</a:t>
                      </a:r>
                      <a:r>
                        <a:rPr lang="pt-BR" sz="1600" dirty="0">
                          <a:effectLst/>
                          <a:latin typeface="Arial" panose="020B0604020202020204" pitchFamily="34" charset="0"/>
                          <a:cs typeface="Arial" panose="020B0604020202020204" pitchFamily="34" charset="0"/>
                        </a:rPr>
                        <a:t> 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2799162758"/>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2640415873"/>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SÃO FRANCISCO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4277817423"/>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SÃO FRANCISCO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2471293428"/>
              </p:ext>
            </p:extLst>
          </p:nvPr>
        </p:nvGraphicFramePr>
        <p:xfrm>
          <a:off x="636607" y="234736"/>
          <a:ext cx="10486663" cy="5198290"/>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 </a:t>
                      </a:r>
                      <a:r>
                        <a:rPr lang="pt-BR" sz="1600" b="1" dirty="0">
                          <a:effectLst/>
                          <a:latin typeface="Arial" panose="020B0604020202020204" pitchFamily="34" charset="0"/>
                          <a:cs typeface="Arial" panose="020B0604020202020204" pitchFamily="34" charset="0"/>
                        </a:rPr>
                        <a:t>EM SÃO FRANCISCO</a:t>
                      </a:r>
                      <a:r>
                        <a:rPr lang="pt-BR" sz="1600" dirty="0">
                          <a:effectLst/>
                          <a:latin typeface="Arial" panose="020B0604020202020204" pitchFamily="34" charset="0"/>
                          <a:cs typeface="Arial" panose="020B0604020202020204" pitchFamily="34" charset="0"/>
                        </a:rPr>
                        <a:t>.</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541826">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a:t>
                      </a:r>
                      <a:r>
                        <a:rPr lang="pt-BR" sz="1600">
                          <a:effectLst/>
                          <a:latin typeface="Arial" panose="020B0604020202020204" pitchFamily="34" charset="0"/>
                          <a:cs typeface="Arial" panose="020B0604020202020204" pitchFamily="34" charset="0"/>
                        </a:rPr>
                        <a:t>manifestações culturais </a:t>
                      </a:r>
                      <a:r>
                        <a:rPr lang="pt-BR" sz="1600" b="1">
                          <a:effectLst/>
                          <a:latin typeface="Arial" panose="020B0604020202020204" pitchFamily="34" charset="0"/>
                          <a:cs typeface="Arial" panose="020B0604020202020204" pitchFamily="34" charset="0"/>
                        </a:rPr>
                        <a:t>EM SÃO FRANCISCO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6530</TotalTime>
  <Words>4141</Words>
  <Application>Microsoft Office PowerPoint</Application>
  <PresentationFormat>Widescreen</PresentationFormat>
  <Paragraphs>698</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2025-05-01T15:07:50Z</dcterms:modified>
</cp:coreProperties>
</file>