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7"/>
  </p:notesMasterIdLst>
  <p:sldIdLst>
    <p:sldId id="406" r:id="rId2"/>
    <p:sldId id="382" r:id="rId3"/>
    <p:sldId id="420" r:id="rId4"/>
    <p:sldId id="421" r:id="rId5"/>
    <p:sldId id="258" r:id="rId6"/>
    <p:sldId id="359" r:id="rId7"/>
    <p:sldId id="266" r:id="rId8"/>
    <p:sldId id="342" r:id="rId9"/>
    <p:sldId id="344" r:id="rId10"/>
    <p:sldId id="366" r:id="rId11"/>
    <p:sldId id="365" r:id="rId12"/>
    <p:sldId id="448" r:id="rId13"/>
    <p:sldId id="263" r:id="rId14"/>
    <p:sldId id="449" r:id="rId15"/>
    <p:sldId id="305" r:id="rId16"/>
    <p:sldId id="348" r:id="rId17"/>
    <p:sldId id="355" r:id="rId18"/>
    <p:sldId id="356" r:id="rId19"/>
    <p:sldId id="357" r:id="rId20"/>
    <p:sldId id="358" r:id="rId21"/>
    <p:sldId id="354" r:id="rId22"/>
    <p:sldId id="361" r:id="rId23"/>
    <p:sldId id="300" r:id="rId24"/>
    <p:sldId id="285" r:id="rId25"/>
    <p:sldId id="423" r:id="rId26"/>
    <p:sldId id="467" r:id="rId27"/>
    <p:sldId id="466" r:id="rId28"/>
    <p:sldId id="293" r:id="rId29"/>
    <p:sldId id="429" r:id="rId30"/>
    <p:sldId id="447" r:id="rId31"/>
    <p:sldId id="469" r:id="rId32"/>
    <p:sldId id="470" r:id="rId33"/>
    <p:sldId id="471" r:id="rId34"/>
    <p:sldId id="296" r:id="rId35"/>
    <p:sldId id="299" r:id="rId36"/>
    <p:sldId id="414" r:id="rId37"/>
    <p:sldId id="415" r:id="rId38"/>
    <p:sldId id="397" r:id="rId39"/>
    <p:sldId id="476" r:id="rId40"/>
    <p:sldId id="401" r:id="rId41"/>
    <p:sldId id="475" r:id="rId42"/>
    <p:sldId id="446" r:id="rId43"/>
    <p:sldId id="474" r:id="rId44"/>
    <p:sldId id="450" r:id="rId45"/>
    <p:sldId id="386" r:id="rId46"/>
    <p:sldId id="371" r:id="rId47"/>
    <p:sldId id="387" r:id="rId48"/>
    <p:sldId id="373" r:id="rId49"/>
    <p:sldId id="388" r:id="rId50"/>
    <p:sldId id="452" r:id="rId51"/>
    <p:sldId id="372" r:id="rId52"/>
    <p:sldId id="389" r:id="rId53"/>
    <p:sldId id="451" r:id="rId54"/>
    <p:sldId id="385" r:id="rId55"/>
    <p:sldId id="390" r:id="rId56"/>
    <p:sldId id="391" r:id="rId57"/>
    <p:sldId id="478" r:id="rId58"/>
    <p:sldId id="473" r:id="rId59"/>
    <p:sldId id="431" r:id="rId60"/>
    <p:sldId id="453" r:id="rId61"/>
    <p:sldId id="374" r:id="rId62"/>
    <p:sldId id="437" r:id="rId63"/>
    <p:sldId id="454" r:id="rId64"/>
    <p:sldId id="455" r:id="rId65"/>
    <p:sldId id="456" r:id="rId66"/>
    <p:sldId id="463" r:id="rId67"/>
    <p:sldId id="458" r:id="rId68"/>
    <p:sldId id="460" r:id="rId69"/>
    <p:sldId id="461" r:id="rId70"/>
    <p:sldId id="462" r:id="rId71"/>
    <p:sldId id="464" r:id="rId72"/>
    <p:sldId id="459" r:id="rId73"/>
    <p:sldId id="465" r:id="rId74"/>
    <p:sldId id="346" r:id="rId75"/>
    <p:sldId id="417" r:id="rId76"/>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0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1A9B12-820F-4F3E-8F6A-99BEB6500055}" v="222" dt="2024-12-01T20:58:56.670"/>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6" autoAdjust="0"/>
    <p:restoredTop sz="94660"/>
  </p:normalViewPr>
  <p:slideViewPr>
    <p:cSldViewPr>
      <p:cViewPr varScale="1">
        <p:scale>
          <a:sx n="75" d="100"/>
          <a:sy n="75" d="100"/>
        </p:scale>
        <p:origin x="1373" y="43"/>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auxiliadora martins castro rosa" userId="1fcbd706a97a9bd0" providerId="LiveId" clId="{D01A9B12-820F-4F3E-8F6A-99BEB6500055}"/>
    <pc:docChg chg="undo custSel addSld delSld modSld sldOrd">
      <pc:chgData name="maria auxiliadora martins castro rosa" userId="1fcbd706a97a9bd0" providerId="LiveId" clId="{D01A9B12-820F-4F3E-8F6A-99BEB6500055}" dt="2024-12-01T21:05:44.725" v="350" actId="6549"/>
      <pc:docMkLst>
        <pc:docMk/>
      </pc:docMkLst>
      <pc:sldChg chg="del">
        <pc:chgData name="maria auxiliadora martins castro rosa" userId="1fcbd706a97a9bd0" providerId="LiveId" clId="{D01A9B12-820F-4F3E-8F6A-99BEB6500055}" dt="2024-12-01T20:44:33.049" v="226" actId="47"/>
        <pc:sldMkLst>
          <pc:docMk/>
          <pc:sldMk cId="951902884" sldId="270"/>
        </pc:sldMkLst>
      </pc:sldChg>
      <pc:sldChg chg="modSp">
        <pc:chgData name="maria auxiliadora martins castro rosa" userId="1fcbd706a97a9bd0" providerId="LiveId" clId="{D01A9B12-820F-4F3E-8F6A-99BEB6500055}" dt="2024-12-01T20:48:16.927" v="268"/>
        <pc:sldMkLst>
          <pc:docMk/>
          <pc:sldMk cId="3621241560" sldId="285"/>
        </pc:sldMkLst>
        <pc:graphicFrameChg chg="mod">
          <ac:chgData name="maria auxiliadora martins castro rosa" userId="1fcbd706a97a9bd0" providerId="LiveId" clId="{D01A9B12-820F-4F3E-8F6A-99BEB6500055}" dt="2024-12-01T20:48:16.927" v="268"/>
          <ac:graphicFrameMkLst>
            <pc:docMk/>
            <pc:sldMk cId="3621241560" sldId="285"/>
            <ac:graphicFrameMk id="11" creationId="{03577BE6-DB69-D891-B394-7A128387D03D}"/>
          </ac:graphicFrameMkLst>
        </pc:graphicFrameChg>
      </pc:sldChg>
      <pc:sldChg chg="del">
        <pc:chgData name="maria auxiliadora martins castro rosa" userId="1fcbd706a97a9bd0" providerId="LiveId" clId="{D01A9B12-820F-4F3E-8F6A-99BEB6500055}" dt="2024-11-29T21:43:06.172" v="195" actId="47"/>
        <pc:sldMkLst>
          <pc:docMk/>
          <pc:sldMk cId="729733494" sldId="286"/>
        </pc:sldMkLst>
      </pc:sldChg>
      <pc:sldChg chg="modSp mod">
        <pc:chgData name="maria auxiliadora martins castro rosa" userId="1fcbd706a97a9bd0" providerId="LiveId" clId="{D01A9B12-820F-4F3E-8F6A-99BEB6500055}" dt="2024-12-01T20:47:45.738" v="266" actId="113"/>
        <pc:sldMkLst>
          <pc:docMk/>
          <pc:sldMk cId="2526444877" sldId="300"/>
        </pc:sldMkLst>
        <pc:graphicFrameChg chg="mod">
          <ac:chgData name="maria auxiliadora martins castro rosa" userId="1fcbd706a97a9bd0" providerId="LiveId" clId="{D01A9B12-820F-4F3E-8F6A-99BEB6500055}" dt="2024-12-01T20:47:45.738" v="266" actId="113"/>
          <ac:graphicFrameMkLst>
            <pc:docMk/>
            <pc:sldMk cId="2526444877" sldId="300"/>
            <ac:graphicFrameMk id="5" creationId="{3086DA05-AF96-0C5B-4047-FE51EC16F4D6}"/>
          </ac:graphicFrameMkLst>
        </pc:graphicFrameChg>
      </pc:sldChg>
      <pc:sldChg chg="del">
        <pc:chgData name="maria auxiliadora martins castro rosa" userId="1fcbd706a97a9bd0" providerId="LiveId" clId="{D01A9B12-820F-4F3E-8F6A-99BEB6500055}" dt="2024-12-01T20:57:58.928" v="284" actId="47"/>
        <pc:sldMkLst>
          <pc:docMk/>
          <pc:sldMk cId="1737969809" sldId="318"/>
        </pc:sldMkLst>
      </pc:sldChg>
      <pc:sldChg chg="delSp modSp mod">
        <pc:chgData name="maria auxiliadora martins castro rosa" userId="1fcbd706a97a9bd0" providerId="LiveId" clId="{D01A9B12-820F-4F3E-8F6A-99BEB6500055}" dt="2024-12-01T20:47:21.638" v="265"/>
        <pc:sldMkLst>
          <pc:docMk/>
          <pc:sldMk cId="1784602466" sldId="354"/>
        </pc:sldMkLst>
        <pc:spChg chg="mod">
          <ac:chgData name="maria auxiliadora martins castro rosa" userId="1fcbd706a97a9bd0" providerId="LiveId" clId="{D01A9B12-820F-4F3E-8F6A-99BEB6500055}" dt="2024-11-29T21:28:58.144" v="17" actId="14100"/>
          <ac:spMkLst>
            <pc:docMk/>
            <pc:sldMk cId="1784602466" sldId="354"/>
            <ac:spMk id="2" creationId="{7DF7CDE9-F417-423F-AFDC-4C72D39F0D85}"/>
          </ac:spMkLst>
        </pc:spChg>
        <pc:graphicFrameChg chg="mod">
          <ac:chgData name="maria auxiliadora martins castro rosa" userId="1fcbd706a97a9bd0" providerId="LiveId" clId="{D01A9B12-820F-4F3E-8F6A-99BEB6500055}" dt="2024-12-01T20:47:21.638" v="265"/>
          <ac:graphicFrameMkLst>
            <pc:docMk/>
            <pc:sldMk cId="1784602466" sldId="354"/>
            <ac:graphicFrameMk id="43" creationId="{D18DCCA4-6474-B22F-5A15-104BB9092A7A}"/>
          </ac:graphicFrameMkLst>
        </pc:graphicFrameChg>
        <pc:picChg chg="del">
          <ac:chgData name="maria auxiliadora martins castro rosa" userId="1fcbd706a97a9bd0" providerId="LiveId" clId="{D01A9B12-820F-4F3E-8F6A-99BEB6500055}" dt="2024-11-29T21:28:50.420" v="15" actId="478"/>
          <ac:picMkLst>
            <pc:docMk/>
            <pc:sldMk cId="1784602466" sldId="354"/>
            <ac:picMk id="6" creationId="{D8DB8227-942D-2A80-9662-F73D83F6EE9B}"/>
          </ac:picMkLst>
        </pc:picChg>
      </pc:sldChg>
      <pc:sldChg chg="addSp delSp modSp mod">
        <pc:chgData name="maria auxiliadora martins castro rosa" userId="1fcbd706a97a9bd0" providerId="LiveId" clId="{D01A9B12-820F-4F3E-8F6A-99BEB6500055}" dt="2024-12-01T20:45:25.419" v="235" actId="2711"/>
        <pc:sldMkLst>
          <pc:docMk/>
          <pc:sldMk cId="3545025924" sldId="355"/>
        </pc:sldMkLst>
        <pc:spChg chg="del">
          <ac:chgData name="maria auxiliadora martins castro rosa" userId="1fcbd706a97a9bd0" providerId="LiveId" clId="{D01A9B12-820F-4F3E-8F6A-99BEB6500055}" dt="2024-12-01T20:45:01.477" v="228" actId="478"/>
          <ac:spMkLst>
            <pc:docMk/>
            <pc:sldMk cId="3545025924" sldId="355"/>
            <ac:spMk id="2" creationId="{A261A508-28F2-1DDB-5F1B-E7136C0F3C16}"/>
          </ac:spMkLst>
        </pc:spChg>
        <pc:spChg chg="mod">
          <ac:chgData name="maria auxiliadora martins castro rosa" userId="1fcbd706a97a9bd0" providerId="LiveId" clId="{D01A9B12-820F-4F3E-8F6A-99BEB6500055}" dt="2024-12-01T20:45:05.656" v="230" actId="1076"/>
          <ac:spMkLst>
            <pc:docMk/>
            <pc:sldMk cId="3545025924" sldId="355"/>
            <ac:spMk id="6" creationId="{D94C1731-AF76-6EF0-71EE-4CA60AAE190E}"/>
          </ac:spMkLst>
        </pc:spChg>
        <pc:spChg chg="mod">
          <ac:chgData name="maria auxiliadora martins castro rosa" userId="1fcbd706a97a9bd0" providerId="LiveId" clId="{D01A9B12-820F-4F3E-8F6A-99BEB6500055}" dt="2024-12-01T20:45:15.412" v="233" actId="207"/>
          <ac:spMkLst>
            <pc:docMk/>
            <pc:sldMk cId="3545025924" sldId="355"/>
            <ac:spMk id="8" creationId="{C4C85153-6E1E-D446-1B98-4F747691C3BD}"/>
          </ac:spMkLst>
        </pc:spChg>
        <pc:spChg chg="add del mod">
          <ac:chgData name="maria auxiliadora martins castro rosa" userId="1fcbd706a97a9bd0" providerId="LiveId" clId="{D01A9B12-820F-4F3E-8F6A-99BEB6500055}" dt="2024-12-01T20:45:03.027" v="229" actId="478"/>
          <ac:spMkLst>
            <pc:docMk/>
            <pc:sldMk cId="3545025924" sldId="355"/>
            <ac:spMk id="11" creationId="{9A2CA293-A5CB-8409-3A48-D273D97922E5}"/>
          </ac:spMkLst>
        </pc:spChg>
        <pc:graphicFrameChg chg="mod modGraphic">
          <ac:chgData name="maria auxiliadora martins castro rosa" userId="1fcbd706a97a9bd0" providerId="LiveId" clId="{D01A9B12-820F-4F3E-8F6A-99BEB6500055}" dt="2024-12-01T20:45:25.419" v="235" actId="2711"/>
          <ac:graphicFrameMkLst>
            <pc:docMk/>
            <pc:sldMk cId="3545025924" sldId="355"/>
            <ac:graphicFrameMk id="10" creationId="{AD0BC59A-8318-2209-980D-E665FBCB1E02}"/>
          </ac:graphicFrameMkLst>
        </pc:graphicFrameChg>
      </pc:sldChg>
      <pc:sldChg chg="addSp delSp modSp mod">
        <pc:chgData name="maria auxiliadora martins castro rosa" userId="1fcbd706a97a9bd0" providerId="LiveId" clId="{D01A9B12-820F-4F3E-8F6A-99BEB6500055}" dt="2024-12-01T20:46:12.791" v="247" actId="207"/>
        <pc:sldMkLst>
          <pc:docMk/>
          <pc:sldMk cId="931884082" sldId="356"/>
        </pc:sldMkLst>
        <pc:spChg chg="del">
          <ac:chgData name="maria auxiliadora martins castro rosa" userId="1fcbd706a97a9bd0" providerId="LiveId" clId="{D01A9B12-820F-4F3E-8F6A-99BEB6500055}" dt="2024-12-01T20:45:30.595" v="236" actId="478"/>
          <ac:spMkLst>
            <pc:docMk/>
            <pc:sldMk cId="931884082" sldId="356"/>
            <ac:spMk id="2" creationId="{C3F7ABD1-80BB-AC5C-7F56-980B5E0464D2}"/>
          </ac:spMkLst>
        </pc:spChg>
        <pc:spChg chg="mod">
          <ac:chgData name="maria auxiliadora martins castro rosa" userId="1fcbd706a97a9bd0" providerId="LiveId" clId="{D01A9B12-820F-4F3E-8F6A-99BEB6500055}" dt="2024-12-01T20:45:41.852" v="240" actId="1076"/>
          <ac:spMkLst>
            <pc:docMk/>
            <pc:sldMk cId="931884082" sldId="356"/>
            <ac:spMk id="6" creationId="{D4F27B51-1883-D21D-7058-6C323E33AB47}"/>
          </ac:spMkLst>
        </pc:spChg>
        <pc:spChg chg="mod">
          <ac:chgData name="maria auxiliadora martins castro rosa" userId="1fcbd706a97a9bd0" providerId="LiveId" clId="{D01A9B12-820F-4F3E-8F6A-99BEB6500055}" dt="2024-12-01T20:46:12.791" v="247" actId="207"/>
          <ac:spMkLst>
            <pc:docMk/>
            <pc:sldMk cId="931884082" sldId="356"/>
            <ac:spMk id="8" creationId="{D6609F1B-5F84-1FAD-1B2B-A66B9FC3C62E}"/>
          </ac:spMkLst>
        </pc:spChg>
        <pc:spChg chg="add del mod">
          <ac:chgData name="maria auxiliadora martins castro rosa" userId="1fcbd706a97a9bd0" providerId="LiveId" clId="{D01A9B12-820F-4F3E-8F6A-99BEB6500055}" dt="2024-12-01T20:45:33.129" v="237" actId="478"/>
          <ac:spMkLst>
            <pc:docMk/>
            <pc:sldMk cId="931884082" sldId="356"/>
            <ac:spMk id="11" creationId="{B99BF0F5-BB72-875B-1DF1-686A85FB8A0C}"/>
          </ac:spMkLst>
        </pc:spChg>
        <pc:graphicFrameChg chg="mod modGraphic">
          <ac:chgData name="maria auxiliadora martins castro rosa" userId="1fcbd706a97a9bd0" providerId="LiveId" clId="{D01A9B12-820F-4F3E-8F6A-99BEB6500055}" dt="2024-12-01T20:45:59.218" v="245" actId="20577"/>
          <ac:graphicFrameMkLst>
            <pc:docMk/>
            <pc:sldMk cId="931884082" sldId="356"/>
            <ac:graphicFrameMk id="10" creationId="{BDF70FF1-3F0C-7048-88D1-03A44E3BB0AD}"/>
          </ac:graphicFrameMkLst>
        </pc:graphicFrameChg>
      </pc:sldChg>
      <pc:sldChg chg="addSp delSp modSp mod">
        <pc:chgData name="maria auxiliadora martins castro rosa" userId="1fcbd706a97a9bd0" providerId="LiveId" clId="{D01A9B12-820F-4F3E-8F6A-99BEB6500055}" dt="2024-12-01T20:46:36.045" v="254" actId="255"/>
        <pc:sldMkLst>
          <pc:docMk/>
          <pc:sldMk cId="2153166597" sldId="357"/>
        </pc:sldMkLst>
        <pc:spChg chg="del">
          <ac:chgData name="maria auxiliadora martins castro rosa" userId="1fcbd706a97a9bd0" providerId="LiveId" clId="{D01A9B12-820F-4F3E-8F6A-99BEB6500055}" dt="2024-12-01T20:46:18.700" v="248" actId="478"/>
          <ac:spMkLst>
            <pc:docMk/>
            <pc:sldMk cId="2153166597" sldId="357"/>
            <ac:spMk id="2" creationId="{456A213F-3231-EEAC-A911-D6A2EE516291}"/>
          </ac:spMkLst>
        </pc:spChg>
        <pc:spChg chg="mod">
          <ac:chgData name="maria auxiliadora martins castro rosa" userId="1fcbd706a97a9bd0" providerId="LiveId" clId="{D01A9B12-820F-4F3E-8F6A-99BEB6500055}" dt="2024-12-01T20:46:23.253" v="250" actId="1076"/>
          <ac:spMkLst>
            <pc:docMk/>
            <pc:sldMk cId="2153166597" sldId="357"/>
            <ac:spMk id="6" creationId="{7262283D-0672-50A8-B7D8-E16343C343BB}"/>
          </ac:spMkLst>
        </pc:spChg>
        <pc:spChg chg="add del mod">
          <ac:chgData name="maria auxiliadora martins castro rosa" userId="1fcbd706a97a9bd0" providerId="LiveId" clId="{D01A9B12-820F-4F3E-8F6A-99BEB6500055}" dt="2024-12-01T20:46:20.952" v="249" actId="478"/>
          <ac:spMkLst>
            <pc:docMk/>
            <pc:sldMk cId="2153166597" sldId="357"/>
            <ac:spMk id="11" creationId="{BEDB2337-3D03-9B71-BBFC-C2440D6875F4}"/>
          </ac:spMkLst>
        </pc:spChg>
        <pc:graphicFrameChg chg="mod modGraphic">
          <ac:chgData name="maria auxiliadora martins castro rosa" userId="1fcbd706a97a9bd0" providerId="LiveId" clId="{D01A9B12-820F-4F3E-8F6A-99BEB6500055}" dt="2024-12-01T20:46:36.045" v="254" actId="255"/>
          <ac:graphicFrameMkLst>
            <pc:docMk/>
            <pc:sldMk cId="2153166597" sldId="357"/>
            <ac:graphicFrameMk id="10" creationId="{04669B15-9CEB-90F5-08C3-50FCCF8FF0E1}"/>
          </ac:graphicFrameMkLst>
        </pc:graphicFrameChg>
      </pc:sldChg>
      <pc:sldChg chg="addSp delSp modSp mod">
        <pc:chgData name="maria auxiliadora martins castro rosa" userId="1fcbd706a97a9bd0" providerId="LiveId" clId="{D01A9B12-820F-4F3E-8F6A-99BEB6500055}" dt="2024-12-01T20:47:13.588" v="264" actId="207"/>
        <pc:sldMkLst>
          <pc:docMk/>
          <pc:sldMk cId="3086750618" sldId="358"/>
        </pc:sldMkLst>
        <pc:spChg chg="del">
          <ac:chgData name="maria auxiliadora martins castro rosa" userId="1fcbd706a97a9bd0" providerId="LiveId" clId="{D01A9B12-820F-4F3E-8F6A-99BEB6500055}" dt="2024-12-01T20:46:46.035" v="255" actId="478"/>
          <ac:spMkLst>
            <pc:docMk/>
            <pc:sldMk cId="3086750618" sldId="358"/>
            <ac:spMk id="2" creationId="{4B8F2CA8-228B-3538-D1C9-0B8A69835E2E}"/>
          </ac:spMkLst>
        </pc:spChg>
        <pc:spChg chg="mod">
          <ac:chgData name="maria auxiliadora martins castro rosa" userId="1fcbd706a97a9bd0" providerId="LiveId" clId="{D01A9B12-820F-4F3E-8F6A-99BEB6500055}" dt="2024-12-01T20:46:51.022" v="257" actId="1076"/>
          <ac:spMkLst>
            <pc:docMk/>
            <pc:sldMk cId="3086750618" sldId="358"/>
            <ac:spMk id="6" creationId="{B0B843C3-F3F7-5DED-95CA-7C5D374A8A10}"/>
          </ac:spMkLst>
        </pc:spChg>
        <pc:spChg chg="mod">
          <ac:chgData name="maria auxiliadora martins castro rosa" userId="1fcbd706a97a9bd0" providerId="LiveId" clId="{D01A9B12-820F-4F3E-8F6A-99BEB6500055}" dt="2024-12-01T20:47:13.588" v="264" actId="207"/>
          <ac:spMkLst>
            <pc:docMk/>
            <pc:sldMk cId="3086750618" sldId="358"/>
            <ac:spMk id="7" creationId="{6601982F-58B1-E87A-1207-2118401FF8FE}"/>
          </ac:spMkLst>
        </pc:spChg>
        <pc:spChg chg="add del mod">
          <ac:chgData name="maria auxiliadora martins castro rosa" userId="1fcbd706a97a9bd0" providerId="LiveId" clId="{D01A9B12-820F-4F3E-8F6A-99BEB6500055}" dt="2024-12-01T20:46:48.146" v="256" actId="478"/>
          <ac:spMkLst>
            <pc:docMk/>
            <pc:sldMk cId="3086750618" sldId="358"/>
            <ac:spMk id="11" creationId="{2C5CE690-2DE2-411C-60C5-78173883FC9F}"/>
          </ac:spMkLst>
        </pc:spChg>
        <pc:graphicFrameChg chg="mod">
          <ac:chgData name="maria auxiliadora martins castro rosa" userId="1fcbd706a97a9bd0" providerId="LiveId" clId="{D01A9B12-820F-4F3E-8F6A-99BEB6500055}" dt="2024-12-01T20:47:05.500" v="262" actId="1076"/>
          <ac:graphicFrameMkLst>
            <pc:docMk/>
            <pc:sldMk cId="3086750618" sldId="358"/>
            <ac:graphicFrameMk id="10" creationId="{EB86B775-7110-D601-3723-8A2A19F6BF09}"/>
          </ac:graphicFrameMkLst>
        </pc:graphicFrameChg>
      </pc:sldChg>
      <pc:sldChg chg="modSp mod">
        <pc:chgData name="maria auxiliadora martins castro rosa" userId="1fcbd706a97a9bd0" providerId="LiveId" clId="{D01A9B12-820F-4F3E-8F6A-99BEB6500055}" dt="2024-11-29T21:29:13.216" v="20" actId="14100"/>
        <pc:sldMkLst>
          <pc:docMk/>
          <pc:sldMk cId="3091361003" sldId="361"/>
        </pc:sldMkLst>
        <pc:spChg chg="mod">
          <ac:chgData name="maria auxiliadora martins castro rosa" userId="1fcbd706a97a9bd0" providerId="LiveId" clId="{D01A9B12-820F-4F3E-8F6A-99BEB6500055}" dt="2024-11-29T21:29:04.820" v="18" actId="6549"/>
          <ac:spMkLst>
            <pc:docMk/>
            <pc:sldMk cId="3091361003" sldId="361"/>
            <ac:spMk id="3" creationId="{A1716DDD-754F-49E3-BBE0-ABCD495C045E}"/>
          </ac:spMkLst>
        </pc:spChg>
        <pc:graphicFrameChg chg="mod">
          <ac:chgData name="maria auxiliadora martins castro rosa" userId="1fcbd706a97a9bd0" providerId="LiveId" clId="{D01A9B12-820F-4F3E-8F6A-99BEB6500055}" dt="2024-11-29T21:29:08.496" v="19" actId="14100"/>
          <ac:graphicFrameMkLst>
            <pc:docMk/>
            <pc:sldMk cId="3091361003" sldId="361"/>
            <ac:graphicFrameMk id="9" creationId="{1060A228-1DAC-49D0-8E2F-0CE4598B2F85}"/>
          </ac:graphicFrameMkLst>
        </pc:graphicFrameChg>
        <pc:picChg chg="mod">
          <ac:chgData name="maria auxiliadora martins castro rosa" userId="1fcbd706a97a9bd0" providerId="LiveId" clId="{D01A9B12-820F-4F3E-8F6A-99BEB6500055}" dt="2024-11-29T21:29:13.216" v="20" actId="14100"/>
          <ac:picMkLst>
            <pc:docMk/>
            <pc:sldMk cId="3091361003" sldId="361"/>
            <ac:picMk id="4" creationId="{728D2379-92EE-43E9-BCE1-8E8991355B17}"/>
          </ac:picMkLst>
        </pc:picChg>
      </pc:sldChg>
      <pc:sldChg chg="del">
        <pc:chgData name="maria auxiliadora martins castro rosa" userId="1fcbd706a97a9bd0" providerId="LiveId" clId="{D01A9B12-820F-4F3E-8F6A-99BEB6500055}" dt="2024-11-29T21:30:19.655" v="34" actId="47"/>
        <pc:sldMkLst>
          <pc:docMk/>
          <pc:sldMk cId="2893682945" sldId="367"/>
        </pc:sldMkLst>
      </pc:sldChg>
      <pc:sldChg chg="modSp mod">
        <pc:chgData name="maria auxiliadora martins castro rosa" userId="1fcbd706a97a9bd0" providerId="LiveId" clId="{D01A9B12-820F-4F3E-8F6A-99BEB6500055}" dt="2024-12-01T21:02:47.885" v="324" actId="14100"/>
        <pc:sldMkLst>
          <pc:docMk/>
          <pc:sldMk cId="933874648" sldId="371"/>
        </pc:sldMkLst>
        <pc:spChg chg="mod">
          <ac:chgData name="maria auxiliadora martins castro rosa" userId="1fcbd706a97a9bd0" providerId="LiveId" clId="{D01A9B12-820F-4F3E-8F6A-99BEB6500055}" dt="2024-12-01T21:02:47.885" v="324" actId="14100"/>
          <ac:spMkLst>
            <pc:docMk/>
            <pc:sldMk cId="933874648" sldId="371"/>
            <ac:spMk id="4" creationId="{9DB56A01-4143-836A-1654-87EC596C9A5F}"/>
          </ac:spMkLst>
        </pc:spChg>
      </pc:sldChg>
      <pc:sldChg chg="modSp mod">
        <pc:chgData name="maria auxiliadora martins castro rosa" userId="1fcbd706a97a9bd0" providerId="LiveId" clId="{D01A9B12-820F-4F3E-8F6A-99BEB6500055}" dt="2024-12-01T21:03:18.720" v="327" actId="6549"/>
        <pc:sldMkLst>
          <pc:docMk/>
          <pc:sldMk cId="954208691" sldId="373"/>
        </pc:sldMkLst>
        <pc:spChg chg="mod">
          <ac:chgData name="maria auxiliadora martins castro rosa" userId="1fcbd706a97a9bd0" providerId="LiveId" clId="{D01A9B12-820F-4F3E-8F6A-99BEB6500055}" dt="2024-12-01T21:03:18.720" v="327" actId="6549"/>
          <ac:spMkLst>
            <pc:docMk/>
            <pc:sldMk cId="954208691" sldId="373"/>
            <ac:spMk id="5" creationId="{B92D09E6-384D-551A-5B69-25C2649DF019}"/>
          </ac:spMkLst>
        </pc:spChg>
      </pc:sldChg>
      <pc:sldChg chg="modSp mod">
        <pc:chgData name="maria auxiliadora martins castro rosa" userId="1fcbd706a97a9bd0" providerId="LiveId" clId="{D01A9B12-820F-4F3E-8F6A-99BEB6500055}" dt="2024-12-01T21:05:44.725" v="350" actId="6549"/>
        <pc:sldMkLst>
          <pc:docMk/>
          <pc:sldMk cId="2011544509" sldId="374"/>
        </pc:sldMkLst>
        <pc:spChg chg="mod">
          <ac:chgData name="maria auxiliadora martins castro rosa" userId="1fcbd706a97a9bd0" providerId="LiveId" clId="{D01A9B12-820F-4F3E-8F6A-99BEB6500055}" dt="2024-12-01T21:05:44.725" v="350" actId="6549"/>
          <ac:spMkLst>
            <pc:docMk/>
            <pc:sldMk cId="2011544509" sldId="374"/>
            <ac:spMk id="4" creationId="{041B099D-BD3B-A52A-1C51-22567305A831}"/>
          </ac:spMkLst>
        </pc:spChg>
      </pc:sldChg>
      <pc:sldChg chg="del">
        <pc:chgData name="maria auxiliadora martins castro rosa" userId="1fcbd706a97a9bd0" providerId="LiveId" clId="{D01A9B12-820F-4F3E-8F6A-99BEB6500055}" dt="2024-11-29T21:55:11.255" v="221" actId="47"/>
        <pc:sldMkLst>
          <pc:docMk/>
          <pc:sldMk cId="922386514" sldId="375"/>
        </pc:sldMkLst>
      </pc:sldChg>
      <pc:sldChg chg="del">
        <pc:chgData name="maria auxiliadora martins castro rosa" userId="1fcbd706a97a9bd0" providerId="LiveId" clId="{D01A9B12-820F-4F3E-8F6A-99BEB6500055}" dt="2024-11-29T21:55:09.831" v="220" actId="47"/>
        <pc:sldMkLst>
          <pc:docMk/>
          <pc:sldMk cId="2307196588" sldId="380"/>
        </pc:sldMkLst>
      </pc:sldChg>
      <pc:sldChg chg="modSp mod">
        <pc:chgData name="maria auxiliadora martins castro rosa" userId="1fcbd706a97a9bd0" providerId="LiveId" clId="{D01A9B12-820F-4F3E-8F6A-99BEB6500055}" dt="2024-12-01T21:04:19.732" v="334" actId="6549"/>
        <pc:sldMkLst>
          <pc:docMk/>
          <pc:sldMk cId="1352812103" sldId="385"/>
        </pc:sldMkLst>
        <pc:spChg chg="mod">
          <ac:chgData name="maria auxiliadora martins castro rosa" userId="1fcbd706a97a9bd0" providerId="LiveId" clId="{D01A9B12-820F-4F3E-8F6A-99BEB6500055}" dt="2024-12-01T21:04:19.732" v="334" actId="6549"/>
          <ac:spMkLst>
            <pc:docMk/>
            <pc:sldMk cId="1352812103" sldId="385"/>
            <ac:spMk id="6" creationId="{09E8404C-54C3-693D-6E43-143D3B82F29B}"/>
          </ac:spMkLst>
        </pc:spChg>
      </pc:sldChg>
      <pc:sldChg chg="modSp mod">
        <pc:chgData name="maria auxiliadora martins castro rosa" userId="1fcbd706a97a9bd0" providerId="LiveId" clId="{D01A9B12-820F-4F3E-8F6A-99BEB6500055}" dt="2024-12-01T21:02:10.713" v="313" actId="21"/>
        <pc:sldMkLst>
          <pc:docMk/>
          <pc:sldMk cId="3518590835" sldId="386"/>
        </pc:sldMkLst>
        <pc:spChg chg="mod">
          <ac:chgData name="maria auxiliadora martins castro rosa" userId="1fcbd706a97a9bd0" providerId="LiveId" clId="{D01A9B12-820F-4F3E-8F6A-99BEB6500055}" dt="2024-12-01T21:02:10.713" v="313" actId="21"/>
          <ac:spMkLst>
            <pc:docMk/>
            <pc:sldMk cId="3518590835" sldId="386"/>
            <ac:spMk id="4" creationId="{53454086-E1A7-CCDA-4533-4AE6E6DD55C8}"/>
          </ac:spMkLst>
        </pc:spChg>
      </pc:sldChg>
      <pc:sldChg chg="modSp mod">
        <pc:chgData name="maria auxiliadora martins castro rosa" userId="1fcbd706a97a9bd0" providerId="LiveId" clId="{D01A9B12-820F-4F3E-8F6A-99BEB6500055}" dt="2024-12-01T21:03:01.963" v="326" actId="1076"/>
        <pc:sldMkLst>
          <pc:docMk/>
          <pc:sldMk cId="4147267202" sldId="387"/>
        </pc:sldMkLst>
        <pc:spChg chg="mod">
          <ac:chgData name="maria auxiliadora martins castro rosa" userId="1fcbd706a97a9bd0" providerId="LiveId" clId="{D01A9B12-820F-4F3E-8F6A-99BEB6500055}" dt="2024-12-01T21:03:01.963" v="326" actId="1076"/>
          <ac:spMkLst>
            <pc:docMk/>
            <pc:sldMk cId="4147267202" sldId="387"/>
            <ac:spMk id="4" creationId="{27427095-AF8A-E299-A1D7-6FE5ABF1CB60}"/>
          </ac:spMkLst>
        </pc:spChg>
      </pc:sldChg>
      <pc:sldChg chg="modSp mod">
        <pc:chgData name="maria auxiliadora martins castro rosa" userId="1fcbd706a97a9bd0" providerId="LiveId" clId="{D01A9B12-820F-4F3E-8F6A-99BEB6500055}" dt="2024-12-01T21:03:52.784" v="332" actId="20577"/>
        <pc:sldMkLst>
          <pc:docMk/>
          <pc:sldMk cId="3321281773" sldId="389"/>
        </pc:sldMkLst>
        <pc:spChg chg="mod">
          <ac:chgData name="maria auxiliadora martins castro rosa" userId="1fcbd706a97a9bd0" providerId="LiveId" clId="{D01A9B12-820F-4F3E-8F6A-99BEB6500055}" dt="2024-12-01T21:03:52.784" v="332" actId="20577"/>
          <ac:spMkLst>
            <pc:docMk/>
            <pc:sldMk cId="3321281773" sldId="389"/>
            <ac:spMk id="6" creationId="{66CBB286-29C7-6791-48BD-6E753E3CA3AF}"/>
          </ac:spMkLst>
        </pc:spChg>
      </pc:sldChg>
      <pc:sldChg chg="modSp mod">
        <pc:chgData name="maria auxiliadora martins castro rosa" userId="1fcbd706a97a9bd0" providerId="LiveId" clId="{D01A9B12-820F-4F3E-8F6A-99BEB6500055}" dt="2024-12-01T20:59:14.265" v="295" actId="207"/>
        <pc:sldMkLst>
          <pc:docMk/>
          <pc:sldMk cId="564232167" sldId="401"/>
        </pc:sldMkLst>
        <pc:spChg chg="mod">
          <ac:chgData name="maria auxiliadora martins castro rosa" userId="1fcbd706a97a9bd0" providerId="LiveId" clId="{D01A9B12-820F-4F3E-8F6A-99BEB6500055}" dt="2024-12-01T20:59:09.715" v="293" actId="1076"/>
          <ac:spMkLst>
            <pc:docMk/>
            <pc:sldMk cId="564232167" sldId="401"/>
            <ac:spMk id="5" creationId="{1AE79B78-AD22-979E-DE6A-88B6F3752D3F}"/>
          </ac:spMkLst>
        </pc:spChg>
        <pc:graphicFrameChg chg="mod modGraphic">
          <ac:chgData name="maria auxiliadora martins castro rosa" userId="1fcbd706a97a9bd0" providerId="LiveId" clId="{D01A9B12-820F-4F3E-8F6A-99BEB6500055}" dt="2024-12-01T20:59:14.265" v="295" actId="207"/>
          <ac:graphicFrameMkLst>
            <pc:docMk/>
            <pc:sldMk cId="564232167" sldId="401"/>
            <ac:graphicFrameMk id="6" creationId="{56596C21-3AB9-91EE-C65F-F5BAADB98210}"/>
          </ac:graphicFrameMkLst>
        </pc:graphicFrameChg>
      </pc:sldChg>
      <pc:sldChg chg="del">
        <pc:chgData name="maria auxiliadora martins castro rosa" userId="1fcbd706a97a9bd0" providerId="LiveId" clId="{D01A9B12-820F-4F3E-8F6A-99BEB6500055}" dt="2024-11-29T21:51:42.775" v="219" actId="47"/>
        <pc:sldMkLst>
          <pc:docMk/>
          <pc:sldMk cId="2365287633" sldId="403"/>
        </pc:sldMkLst>
      </pc:sldChg>
      <pc:sldChg chg="del">
        <pc:chgData name="maria auxiliadora martins castro rosa" userId="1fcbd706a97a9bd0" providerId="LiveId" clId="{D01A9B12-820F-4F3E-8F6A-99BEB6500055}" dt="2024-11-29T21:55:12.662" v="222" actId="47"/>
        <pc:sldMkLst>
          <pc:docMk/>
          <pc:sldMk cId="517016724" sldId="405"/>
        </pc:sldMkLst>
      </pc:sldChg>
      <pc:sldChg chg="modSp mod">
        <pc:chgData name="maria auxiliadora martins castro rosa" userId="1fcbd706a97a9bd0" providerId="LiveId" clId="{D01A9B12-820F-4F3E-8F6A-99BEB6500055}" dt="2024-11-29T12:15:16.989" v="14" actId="20577"/>
        <pc:sldMkLst>
          <pc:docMk/>
          <pc:sldMk cId="937526478" sldId="406"/>
        </pc:sldMkLst>
        <pc:spChg chg="mod">
          <ac:chgData name="maria auxiliadora martins castro rosa" userId="1fcbd706a97a9bd0" providerId="LiveId" clId="{D01A9B12-820F-4F3E-8F6A-99BEB6500055}" dt="2024-11-29T12:15:16.989" v="14" actId="20577"/>
          <ac:spMkLst>
            <pc:docMk/>
            <pc:sldMk cId="937526478" sldId="406"/>
            <ac:spMk id="3" creationId="{3BE1DECE-F6A8-1843-30D3-708D639F9953}"/>
          </ac:spMkLst>
        </pc:spChg>
      </pc:sldChg>
      <pc:sldChg chg="modSp mod">
        <pc:chgData name="maria auxiliadora martins castro rosa" userId="1fcbd706a97a9bd0" providerId="LiveId" clId="{D01A9B12-820F-4F3E-8F6A-99BEB6500055}" dt="2024-12-01T20:58:09.090" v="286" actId="14100"/>
        <pc:sldMkLst>
          <pc:docMk/>
          <pc:sldMk cId="1913011052" sldId="414"/>
        </pc:sldMkLst>
        <pc:spChg chg="mod">
          <ac:chgData name="maria auxiliadora martins castro rosa" userId="1fcbd706a97a9bd0" providerId="LiveId" clId="{D01A9B12-820F-4F3E-8F6A-99BEB6500055}" dt="2024-12-01T20:58:06.166" v="285" actId="1076"/>
          <ac:spMkLst>
            <pc:docMk/>
            <pc:sldMk cId="1913011052" sldId="414"/>
            <ac:spMk id="16" creationId="{B28023F7-AF83-A552-C578-DFB66731E9F5}"/>
          </ac:spMkLst>
        </pc:spChg>
        <pc:picChg chg="mod">
          <ac:chgData name="maria auxiliadora martins castro rosa" userId="1fcbd706a97a9bd0" providerId="LiveId" clId="{D01A9B12-820F-4F3E-8F6A-99BEB6500055}" dt="2024-12-01T20:58:09.090" v="286" actId="14100"/>
          <ac:picMkLst>
            <pc:docMk/>
            <pc:sldMk cId="1913011052" sldId="414"/>
            <ac:picMk id="4" creationId="{0C3E51EA-1FA6-F60E-95A8-09505809E021}"/>
          </ac:picMkLst>
        </pc:picChg>
      </pc:sldChg>
      <pc:sldChg chg="modSp">
        <pc:chgData name="maria auxiliadora martins castro rosa" userId="1fcbd706a97a9bd0" providerId="LiveId" clId="{D01A9B12-820F-4F3E-8F6A-99BEB6500055}" dt="2024-11-29T21:43:41.957" v="204" actId="20577"/>
        <pc:sldMkLst>
          <pc:docMk/>
          <pc:sldMk cId="4031276617" sldId="429"/>
        </pc:sldMkLst>
        <pc:graphicFrameChg chg="mod">
          <ac:chgData name="maria auxiliadora martins castro rosa" userId="1fcbd706a97a9bd0" providerId="LiveId" clId="{D01A9B12-820F-4F3E-8F6A-99BEB6500055}" dt="2024-11-29T21:43:41.957" v="204" actId="20577"/>
          <ac:graphicFrameMkLst>
            <pc:docMk/>
            <pc:sldMk cId="4031276617" sldId="429"/>
            <ac:graphicFrameMk id="5" creationId="{00883253-4F29-E82F-92CA-567F7F294653}"/>
          </ac:graphicFrameMkLst>
        </pc:graphicFrameChg>
      </pc:sldChg>
      <pc:sldChg chg="modSp add mod ord">
        <pc:chgData name="maria auxiliadora martins castro rosa" userId="1fcbd706a97a9bd0" providerId="LiveId" clId="{D01A9B12-820F-4F3E-8F6A-99BEB6500055}" dt="2024-12-01T21:05:00.440" v="340" actId="2710"/>
        <pc:sldMkLst>
          <pc:docMk/>
          <pc:sldMk cId="212838086" sldId="431"/>
        </pc:sldMkLst>
        <pc:spChg chg="mod">
          <ac:chgData name="maria auxiliadora martins castro rosa" userId="1fcbd706a97a9bd0" providerId="LiveId" clId="{D01A9B12-820F-4F3E-8F6A-99BEB6500055}" dt="2024-12-01T21:05:00.440" v="340" actId="2710"/>
          <ac:spMkLst>
            <pc:docMk/>
            <pc:sldMk cId="212838086" sldId="431"/>
            <ac:spMk id="4" creationId="{A8154BDD-8DB5-A900-5F1C-E35A8700A914}"/>
          </ac:spMkLst>
        </pc:spChg>
      </pc:sldChg>
      <pc:sldChg chg="add del">
        <pc:chgData name="maria auxiliadora martins castro rosa" userId="1fcbd706a97a9bd0" providerId="LiveId" clId="{D01A9B12-820F-4F3E-8F6A-99BEB6500055}" dt="2024-11-29T21:50:00.891" v="214" actId="2696"/>
        <pc:sldMkLst>
          <pc:docMk/>
          <pc:sldMk cId="2672500010" sldId="431"/>
        </pc:sldMkLst>
      </pc:sldChg>
      <pc:sldChg chg="del">
        <pc:chgData name="maria auxiliadora martins castro rosa" userId="1fcbd706a97a9bd0" providerId="LiveId" clId="{D01A9B12-820F-4F3E-8F6A-99BEB6500055}" dt="2024-11-29T21:49:38.822" v="212" actId="2696"/>
        <pc:sldMkLst>
          <pc:docMk/>
          <pc:sldMk cId="3509503387" sldId="431"/>
        </pc:sldMkLst>
      </pc:sldChg>
      <pc:sldChg chg="del">
        <pc:chgData name="maria auxiliadora martins castro rosa" userId="1fcbd706a97a9bd0" providerId="LiveId" clId="{D01A9B12-820F-4F3E-8F6A-99BEB6500055}" dt="2024-12-01T20:57:57.707" v="283" actId="47"/>
        <pc:sldMkLst>
          <pc:docMk/>
          <pc:sldMk cId="3711048848" sldId="444"/>
        </pc:sldMkLst>
      </pc:sldChg>
      <pc:sldChg chg="modSp mod">
        <pc:chgData name="maria auxiliadora martins castro rosa" userId="1fcbd706a97a9bd0" providerId="LiveId" clId="{D01A9B12-820F-4F3E-8F6A-99BEB6500055}" dt="2024-12-01T20:59:27.415" v="297" actId="207"/>
        <pc:sldMkLst>
          <pc:docMk/>
          <pc:sldMk cId="1501092877" sldId="446"/>
        </pc:sldMkLst>
        <pc:graphicFrameChg chg="mod modGraphic">
          <ac:chgData name="maria auxiliadora martins castro rosa" userId="1fcbd706a97a9bd0" providerId="LiveId" clId="{D01A9B12-820F-4F3E-8F6A-99BEB6500055}" dt="2024-12-01T20:59:27.415" v="297" actId="207"/>
          <ac:graphicFrameMkLst>
            <pc:docMk/>
            <pc:sldMk cId="1501092877" sldId="446"/>
            <ac:graphicFrameMk id="6" creationId="{EEB26778-1541-D03A-FEE7-3122243ED519}"/>
          </ac:graphicFrameMkLst>
        </pc:graphicFrameChg>
      </pc:sldChg>
      <pc:sldChg chg="modSp">
        <pc:chgData name="maria auxiliadora martins castro rosa" userId="1fcbd706a97a9bd0" providerId="LiveId" clId="{D01A9B12-820F-4F3E-8F6A-99BEB6500055}" dt="2024-11-29T21:44:16.302" v="205" actId="113"/>
        <pc:sldMkLst>
          <pc:docMk/>
          <pc:sldMk cId="1199521817" sldId="447"/>
        </pc:sldMkLst>
        <pc:graphicFrameChg chg="mod">
          <ac:chgData name="maria auxiliadora martins castro rosa" userId="1fcbd706a97a9bd0" providerId="LiveId" clId="{D01A9B12-820F-4F3E-8F6A-99BEB6500055}" dt="2024-11-29T21:44:16.302" v="205" actId="113"/>
          <ac:graphicFrameMkLst>
            <pc:docMk/>
            <pc:sldMk cId="1199521817" sldId="447"/>
            <ac:graphicFrameMk id="5" creationId="{ECEDE292-AF2C-689A-957A-1D80A6FB94BF}"/>
          </ac:graphicFrameMkLst>
        </pc:graphicFrameChg>
      </pc:sldChg>
      <pc:sldChg chg="modSp mod">
        <pc:chgData name="maria auxiliadora martins castro rosa" userId="1fcbd706a97a9bd0" providerId="LiveId" clId="{D01A9B12-820F-4F3E-8F6A-99BEB6500055}" dt="2024-12-01T20:59:53.947" v="300" actId="14100"/>
        <pc:sldMkLst>
          <pc:docMk/>
          <pc:sldMk cId="3000853411" sldId="450"/>
        </pc:sldMkLst>
        <pc:spChg chg="mod">
          <ac:chgData name="maria auxiliadora martins castro rosa" userId="1fcbd706a97a9bd0" providerId="LiveId" clId="{D01A9B12-820F-4F3E-8F6A-99BEB6500055}" dt="2024-12-01T20:59:53.947" v="300" actId="14100"/>
          <ac:spMkLst>
            <pc:docMk/>
            <pc:sldMk cId="3000853411" sldId="450"/>
            <ac:spMk id="4" creationId="{59F56243-CAC7-9105-4752-6CFEF1360F51}"/>
          </ac:spMkLst>
        </pc:spChg>
      </pc:sldChg>
      <pc:sldChg chg="del">
        <pc:chgData name="maria auxiliadora martins castro rosa" userId="1fcbd706a97a9bd0" providerId="LiveId" clId="{D01A9B12-820F-4F3E-8F6A-99BEB6500055}" dt="2024-11-29T21:56:35.672" v="223" actId="47"/>
        <pc:sldMkLst>
          <pc:docMk/>
          <pc:sldMk cId="896404056" sldId="457"/>
        </pc:sldMkLst>
      </pc:sldChg>
      <pc:sldChg chg="modSp">
        <pc:chgData name="maria auxiliadora martins castro rosa" userId="1fcbd706a97a9bd0" providerId="LiveId" clId="{D01A9B12-820F-4F3E-8F6A-99BEB6500055}" dt="2024-12-01T20:49:07.903" v="271" actId="20577"/>
        <pc:sldMkLst>
          <pc:docMk/>
          <pc:sldMk cId="1962945017" sldId="466"/>
        </pc:sldMkLst>
        <pc:graphicFrameChg chg="mod">
          <ac:chgData name="maria auxiliadora martins castro rosa" userId="1fcbd706a97a9bd0" providerId="LiveId" clId="{D01A9B12-820F-4F3E-8F6A-99BEB6500055}" dt="2024-12-01T20:49:07.903" v="271" actId="20577"/>
          <ac:graphicFrameMkLst>
            <pc:docMk/>
            <pc:sldMk cId="1962945017" sldId="466"/>
            <ac:graphicFrameMk id="11" creationId="{D14651B5-A457-9F2A-BDFE-BBD8D745FF79}"/>
          </ac:graphicFrameMkLst>
        </pc:graphicFrameChg>
      </pc:sldChg>
      <pc:sldChg chg="del">
        <pc:chgData name="maria auxiliadora martins castro rosa" userId="1fcbd706a97a9bd0" providerId="LiveId" clId="{D01A9B12-820F-4F3E-8F6A-99BEB6500055}" dt="2024-12-01T20:57:56.143" v="282" actId="47"/>
        <pc:sldMkLst>
          <pc:docMk/>
          <pc:sldMk cId="825420445" sldId="468"/>
        </pc:sldMkLst>
      </pc:sldChg>
      <pc:sldChg chg="modSp">
        <pc:chgData name="maria auxiliadora martins castro rosa" userId="1fcbd706a97a9bd0" providerId="LiveId" clId="{D01A9B12-820F-4F3E-8F6A-99BEB6500055}" dt="2024-12-01T20:51:23.491" v="273" actId="113"/>
        <pc:sldMkLst>
          <pc:docMk/>
          <pc:sldMk cId="4100903329" sldId="469"/>
        </pc:sldMkLst>
        <pc:graphicFrameChg chg="mod">
          <ac:chgData name="maria auxiliadora martins castro rosa" userId="1fcbd706a97a9bd0" providerId="LiveId" clId="{D01A9B12-820F-4F3E-8F6A-99BEB6500055}" dt="2024-12-01T20:51:23.491" v="273" actId="113"/>
          <ac:graphicFrameMkLst>
            <pc:docMk/>
            <pc:sldMk cId="4100903329" sldId="469"/>
            <ac:graphicFrameMk id="5" creationId="{A32B7AE5-C8A1-9C73-CFBD-3375B475161F}"/>
          </ac:graphicFrameMkLst>
        </pc:graphicFrameChg>
      </pc:sldChg>
      <pc:sldChg chg="modSp">
        <pc:chgData name="maria auxiliadora martins castro rosa" userId="1fcbd706a97a9bd0" providerId="LiveId" clId="{D01A9B12-820F-4F3E-8F6A-99BEB6500055}" dt="2024-12-01T20:52:08.083" v="277" actId="20577"/>
        <pc:sldMkLst>
          <pc:docMk/>
          <pc:sldMk cId="465791512" sldId="470"/>
        </pc:sldMkLst>
        <pc:graphicFrameChg chg="mod">
          <ac:chgData name="maria auxiliadora martins castro rosa" userId="1fcbd706a97a9bd0" providerId="LiveId" clId="{D01A9B12-820F-4F3E-8F6A-99BEB6500055}" dt="2024-12-01T20:52:08.083" v="277" actId="20577"/>
          <ac:graphicFrameMkLst>
            <pc:docMk/>
            <pc:sldMk cId="465791512" sldId="470"/>
            <ac:graphicFrameMk id="5" creationId="{BF07E53D-315C-DD55-CC5A-A00253F26C86}"/>
          </ac:graphicFrameMkLst>
        </pc:graphicFrameChg>
      </pc:sldChg>
      <pc:sldChg chg="modSp mod">
        <pc:chgData name="maria auxiliadora martins castro rosa" userId="1fcbd706a97a9bd0" providerId="LiveId" clId="{D01A9B12-820F-4F3E-8F6A-99BEB6500055}" dt="2024-12-01T20:52:56.351" v="281" actId="113"/>
        <pc:sldMkLst>
          <pc:docMk/>
          <pc:sldMk cId="2171168638" sldId="471"/>
        </pc:sldMkLst>
        <pc:graphicFrameChg chg="mod">
          <ac:chgData name="maria auxiliadora martins castro rosa" userId="1fcbd706a97a9bd0" providerId="LiveId" clId="{D01A9B12-820F-4F3E-8F6A-99BEB6500055}" dt="2024-12-01T20:52:56.351" v="281" actId="113"/>
          <ac:graphicFrameMkLst>
            <pc:docMk/>
            <pc:sldMk cId="2171168638" sldId="471"/>
            <ac:graphicFrameMk id="5" creationId="{8E3F9249-BC2F-4B05-2DA5-036B31BAAB8A}"/>
          </ac:graphicFrameMkLst>
        </pc:graphicFrameChg>
      </pc:sldChg>
      <pc:sldChg chg="modSp del">
        <pc:chgData name="maria auxiliadora martins castro rosa" userId="1fcbd706a97a9bd0" providerId="LiveId" clId="{D01A9B12-820F-4F3E-8F6A-99BEB6500055}" dt="2024-11-29T21:46:47.543" v="209" actId="47"/>
        <pc:sldMkLst>
          <pc:docMk/>
          <pc:sldMk cId="3756240174" sldId="472"/>
        </pc:sldMkLst>
        <pc:graphicFrameChg chg="mod">
          <ac:chgData name="maria auxiliadora martins castro rosa" userId="1fcbd706a97a9bd0" providerId="LiveId" clId="{D01A9B12-820F-4F3E-8F6A-99BEB6500055}" dt="2024-11-29T21:46:33.736" v="207"/>
          <ac:graphicFrameMkLst>
            <pc:docMk/>
            <pc:sldMk cId="3756240174" sldId="472"/>
            <ac:graphicFrameMk id="5" creationId="{9EE8AC1F-B211-4EFC-8662-0A9FFDF4C0AC}"/>
          </ac:graphicFrameMkLst>
        </pc:graphicFrameChg>
      </pc:sldChg>
      <pc:sldChg chg="add del">
        <pc:chgData name="maria auxiliadora martins castro rosa" userId="1fcbd706a97a9bd0" providerId="LiveId" clId="{D01A9B12-820F-4F3E-8F6A-99BEB6500055}" dt="2024-11-29T21:50:00.891" v="214" actId="2696"/>
        <pc:sldMkLst>
          <pc:docMk/>
          <pc:sldMk cId="1871041224" sldId="473"/>
        </pc:sldMkLst>
      </pc:sldChg>
      <pc:sldChg chg="del">
        <pc:chgData name="maria auxiliadora martins castro rosa" userId="1fcbd706a97a9bd0" providerId="LiveId" clId="{D01A9B12-820F-4F3E-8F6A-99BEB6500055}" dt="2024-11-29T21:49:11.520" v="210" actId="2696"/>
        <pc:sldMkLst>
          <pc:docMk/>
          <pc:sldMk cId="3448706189" sldId="473"/>
        </pc:sldMkLst>
      </pc:sldChg>
      <pc:sldChg chg="modSp add mod">
        <pc:chgData name="maria auxiliadora martins castro rosa" userId="1fcbd706a97a9bd0" providerId="LiveId" clId="{D01A9B12-820F-4F3E-8F6A-99BEB6500055}" dt="2024-12-01T21:04:35.463" v="335" actId="6549"/>
        <pc:sldMkLst>
          <pc:docMk/>
          <pc:sldMk cId="3780068321" sldId="473"/>
        </pc:sldMkLst>
        <pc:spChg chg="mod">
          <ac:chgData name="maria auxiliadora martins castro rosa" userId="1fcbd706a97a9bd0" providerId="LiveId" clId="{D01A9B12-820F-4F3E-8F6A-99BEB6500055}" dt="2024-12-01T21:04:35.463" v="335" actId="6549"/>
          <ac:spMkLst>
            <pc:docMk/>
            <pc:sldMk cId="3780068321" sldId="473"/>
            <ac:spMk id="4" creationId="{DB851AB0-2B48-0F9D-53AF-D923B1BF8601}"/>
          </ac:spMkLst>
        </pc:spChg>
      </pc:sldChg>
      <pc:sldChg chg="new del">
        <pc:chgData name="maria auxiliadora martins castro rosa" userId="1fcbd706a97a9bd0" providerId="LiveId" clId="{D01A9B12-820F-4F3E-8F6A-99BEB6500055}" dt="2024-11-29T21:51:41.477" v="218" actId="47"/>
        <pc:sldMkLst>
          <pc:docMk/>
          <pc:sldMk cId="2191738660" sldId="477"/>
        </pc:sldMkLst>
      </pc:sldChg>
      <pc:sldChg chg="add del">
        <pc:chgData name="maria auxiliadora martins castro rosa" userId="1fcbd706a97a9bd0" providerId="LiveId" clId="{D01A9B12-820F-4F3E-8F6A-99BEB6500055}" dt="2024-11-29T21:57:01.518" v="224" actId="2696"/>
        <pc:sldMkLst>
          <pc:docMk/>
          <pc:sldMk cId="3384328231" sldId="478"/>
        </pc:sldMkLst>
      </pc:sldChg>
      <pc:sldChg chg="add ord">
        <pc:chgData name="maria auxiliadora martins castro rosa" userId="1fcbd706a97a9bd0" providerId="LiveId" clId="{D01A9B12-820F-4F3E-8F6A-99BEB6500055}" dt="2024-12-01T21:05:13.479" v="344"/>
        <pc:sldMkLst>
          <pc:docMk/>
          <pc:sldMk cId="4083748702" sldId="478"/>
        </pc:sldMkLst>
      </pc:sldChg>
    </pc:docChg>
  </pc:docChgLst>
  <pc:docChgLst>
    <pc:chgData name="maria auxiliadora martins castro rosa" userId="1fcbd706a97a9bd0" providerId="LiveId" clId="{61EB85BF-4B99-43CE-9351-BFAB8EC681F5}"/>
    <pc:docChg chg="undo custSel addSld delSld modSld sldOrd">
      <pc:chgData name="maria auxiliadora martins castro rosa" userId="1fcbd706a97a9bd0" providerId="LiveId" clId="{61EB85BF-4B99-43CE-9351-BFAB8EC681F5}" dt="2024-11-14T14:05:54.165" v="2481" actId="478"/>
      <pc:docMkLst>
        <pc:docMk/>
      </pc:docMkLst>
      <pc:sldChg chg="modSp">
        <pc:chgData name="maria auxiliadora martins castro rosa" userId="1fcbd706a97a9bd0" providerId="LiveId" clId="{61EB85BF-4B99-43CE-9351-BFAB8EC681F5}" dt="2024-11-14T12:28:09.231" v="1838" actId="20577"/>
        <pc:sldMkLst>
          <pc:docMk/>
          <pc:sldMk cId="3621241560" sldId="285"/>
        </pc:sldMkLst>
        <pc:graphicFrameChg chg="mod">
          <ac:chgData name="maria auxiliadora martins castro rosa" userId="1fcbd706a97a9bd0" providerId="LiveId" clId="{61EB85BF-4B99-43CE-9351-BFAB8EC681F5}" dt="2024-11-14T12:28:09.231" v="1838" actId="20577"/>
          <ac:graphicFrameMkLst>
            <pc:docMk/>
            <pc:sldMk cId="3621241560" sldId="285"/>
            <ac:graphicFrameMk id="11" creationId="{03577BE6-DB69-D891-B394-7A128387D03D}"/>
          </ac:graphicFrameMkLst>
        </pc:graphicFrameChg>
      </pc:sldChg>
      <pc:sldChg chg="modSp mod">
        <pc:chgData name="maria auxiliadora martins castro rosa" userId="1fcbd706a97a9bd0" providerId="LiveId" clId="{61EB85BF-4B99-43CE-9351-BFAB8EC681F5}" dt="2024-11-14T12:25:52.088" v="1831" actId="400"/>
        <pc:sldMkLst>
          <pc:docMk/>
          <pc:sldMk cId="729733494" sldId="286"/>
        </pc:sldMkLst>
        <pc:graphicFrameChg chg="mod modGraphic">
          <ac:chgData name="maria auxiliadora martins castro rosa" userId="1fcbd706a97a9bd0" providerId="LiveId" clId="{61EB85BF-4B99-43CE-9351-BFAB8EC681F5}" dt="2024-11-14T12:25:52.088" v="1831" actId="400"/>
          <ac:graphicFrameMkLst>
            <pc:docMk/>
            <pc:sldMk cId="729733494" sldId="286"/>
            <ac:graphicFrameMk id="5" creationId="{57B33342-28E7-B987-B7B9-A88DE059EE13}"/>
          </ac:graphicFrameMkLst>
        </pc:graphicFrameChg>
      </pc:sldChg>
      <pc:sldChg chg="modSp mod">
        <pc:chgData name="maria auxiliadora martins castro rosa" userId="1fcbd706a97a9bd0" providerId="LiveId" clId="{61EB85BF-4B99-43CE-9351-BFAB8EC681F5}" dt="2024-11-14T13:03:08.794" v="1978" actId="20577"/>
        <pc:sldMkLst>
          <pc:docMk/>
          <pc:sldMk cId="3504409574" sldId="293"/>
        </pc:sldMkLst>
        <pc:graphicFrameChg chg="mod modGraphic">
          <ac:chgData name="maria auxiliadora martins castro rosa" userId="1fcbd706a97a9bd0" providerId="LiveId" clId="{61EB85BF-4B99-43CE-9351-BFAB8EC681F5}" dt="2024-11-14T13:03:08.794" v="1978" actId="20577"/>
          <ac:graphicFrameMkLst>
            <pc:docMk/>
            <pc:sldMk cId="3504409574" sldId="293"/>
            <ac:graphicFrameMk id="5" creationId="{34D9ECCF-45B1-8647-E61F-D811512DADC1}"/>
          </ac:graphicFrameMkLst>
        </pc:graphicFrameChg>
      </pc:sldChg>
      <pc:sldChg chg="addSp delSp modSp mod">
        <pc:chgData name="maria auxiliadora martins castro rosa" userId="1fcbd706a97a9bd0" providerId="LiveId" clId="{61EB85BF-4B99-43CE-9351-BFAB8EC681F5}" dt="2024-11-14T13:20:58.089" v="2063" actId="14100"/>
        <pc:sldMkLst>
          <pc:docMk/>
          <pc:sldMk cId="4192970252" sldId="296"/>
        </pc:sldMkLst>
        <pc:spChg chg="add mod">
          <ac:chgData name="maria auxiliadora martins castro rosa" userId="1fcbd706a97a9bd0" providerId="LiveId" clId="{61EB85BF-4B99-43CE-9351-BFAB8EC681F5}" dt="2024-11-14T13:20:58.089" v="2063" actId="14100"/>
          <ac:spMkLst>
            <pc:docMk/>
            <pc:sldMk cId="4192970252" sldId="296"/>
            <ac:spMk id="4" creationId="{17BFBCF8-18F2-005E-5184-1228876DABD0}"/>
          </ac:spMkLst>
        </pc:spChg>
        <pc:spChg chg="del mod">
          <ac:chgData name="maria auxiliadora martins castro rosa" userId="1fcbd706a97a9bd0" providerId="LiveId" clId="{61EB85BF-4B99-43CE-9351-BFAB8EC681F5}" dt="2024-11-14T10:41:20.357" v="26"/>
          <ac:spMkLst>
            <pc:docMk/>
            <pc:sldMk cId="4192970252" sldId="296"/>
            <ac:spMk id="7" creationId="{B58CC567-C754-6C79-969B-915A3B93F27A}"/>
          </ac:spMkLst>
        </pc:spChg>
      </pc:sldChg>
      <pc:sldChg chg="modSp">
        <pc:chgData name="maria auxiliadora martins castro rosa" userId="1fcbd706a97a9bd0" providerId="LiveId" clId="{61EB85BF-4B99-43CE-9351-BFAB8EC681F5}" dt="2024-11-14T12:53:42.046" v="1922" actId="20577"/>
        <pc:sldMkLst>
          <pc:docMk/>
          <pc:sldMk cId="2526444877" sldId="300"/>
        </pc:sldMkLst>
        <pc:graphicFrameChg chg="mod">
          <ac:chgData name="maria auxiliadora martins castro rosa" userId="1fcbd706a97a9bd0" providerId="LiveId" clId="{61EB85BF-4B99-43CE-9351-BFAB8EC681F5}" dt="2024-11-14T12:53:42.046" v="1922" actId="20577"/>
          <ac:graphicFrameMkLst>
            <pc:docMk/>
            <pc:sldMk cId="2526444877" sldId="300"/>
            <ac:graphicFrameMk id="5" creationId="{3086DA05-AF96-0C5B-4047-FE51EC16F4D6}"/>
          </ac:graphicFrameMkLst>
        </pc:graphicFrameChg>
      </pc:sldChg>
      <pc:sldChg chg="addSp delSp modSp mod">
        <pc:chgData name="maria auxiliadora martins castro rosa" userId="1fcbd706a97a9bd0" providerId="LiveId" clId="{61EB85BF-4B99-43CE-9351-BFAB8EC681F5}" dt="2024-11-14T12:20:06.111" v="1768" actId="14100"/>
        <pc:sldMkLst>
          <pc:docMk/>
          <pc:sldMk cId="2893682945" sldId="367"/>
        </pc:sldMkLst>
        <pc:picChg chg="add mod">
          <ac:chgData name="maria auxiliadora martins castro rosa" userId="1fcbd706a97a9bd0" providerId="LiveId" clId="{61EB85BF-4B99-43CE-9351-BFAB8EC681F5}" dt="2024-11-14T12:20:06.111" v="1768" actId="14100"/>
          <ac:picMkLst>
            <pc:docMk/>
            <pc:sldMk cId="2893682945" sldId="367"/>
            <ac:picMk id="3" creationId="{221AE98F-4C85-E5D6-019E-651EE8E1FB77}"/>
          </ac:picMkLst>
        </pc:picChg>
        <pc:picChg chg="del">
          <ac:chgData name="maria auxiliadora martins castro rosa" userId="1fcbd706a97a9bd0" providerId="LiveId" clId="{61EB85BF-4B99-43CE-9351-BFAB8EC681F5}" dt="2024-11-14T10:40:05.384" v="1" actId="478"/>
          <ac:picMkLst>
            <pc:docMk/>
            <pc:sldMk cId="2893682945" sldId="367"/>
            <ac:picMk id="7" creationId="{C750D583-E695-03C3-64ED-2A300433A25D}"/>
          </ac:picMkLst>
        </pc:picChg>
      </pc:sldChg>
      <pc:sldChg chg="delSp del mod">
        <pc:chgData name="maria auxiliadora martins castro rosa" userId="1fcbd706a97a9bd0" providerId="LiveId" clId="{61EB85BF-4B99-43CE-9351-BFAB8EC681F5}" dt="2024-11-14T14:04:13.775" v="2476" actId="47"/>
        <pc:sldMkLst>
          <pc:docMk/>
          <pc:sldMk cId="2402887401" sldId="368"/>
        </pc:sldMkLst>
        <pc:picChg chg="del">
          <ac:chgData name="maria auxiliadora martins castro rosa" userId="1fcbd706a97a9bd0" providerId="LiveId" clId="{61EB85BF-4B99-43CE-9351-BFAB8EC681F5}" dt="2024-11-14T13:50:17.087" v="2302" actId="478"/>
          <ac:picMkLst>
            <pc:docMk/>
            <pc:sldMk cId="2402887401" sldId="368"/>
            <ac:picMk id="10" creationId="{1364B0B2-C038-91CB-AADE-A0254ED5DF75}"/>
          </ac:picMkLst>
        </pc:picChg>
        <pc:picChg chg="del">
          <ac:chgData name="maria auxiliadora martins castro rosa" userId="1fcbd706a97a9bd0" providerId="LiveId" clId="{61EB85BF-4B99-43CE-9351-BFAB8EC681F5}" dt="2024-11-14T13:50:18.870" v="2303" actId="478"/>
          <ac:picMkLst>
            <pc:docMk/>
            <pc:sldMk cId="2402887401" sldId="368"/>
            <ac:picMk id="11" creationId="{90BC3872-0D45-AD4C-75BA-B0044D5F29A5}"/>
          </ac:picMkLst>
        </pc:picChg>
      </pc:sldChg>
      <pc:sldChg chg="addSp modSp add mod">
        <pc:chgData name="maria auxiliadora martins castro rosa" userId="1fcbd706a97a9bd0" providerId="LiveId" clId="{61EB85BF-4B99-43CE-9351-BFAB8EC681F5}" dt="2024-11-14T10:48:34.978" v="127" actId="14100"/>
        <pc:sldMkLst>
          <pc:docMk/>
          <pc:sldMk cId="933874648" sldId="371"/>
        </pc:sldMkLst>
        <pc:spChg chg="mod">
          <ac:chgData name="maria auxiliadora martins castro rosa" userId="1fcbd706a97a9bd0" providerId="LiveId" clId="{61EB85BF-4B99-43CE-9351-BFAB8EC681F5}" dt="2024-11-14T10:48:34.978" v="127" actId="14100"/>
          <ac:spMkLst>
            <pc:docMk/>
            <pc:sldMk cId="933874648" sldId="371"/>
            <ac:spMk id="4" creationId="{9DB56A01-4143-836A-1654-87EC596C9A5F}"/>
          </ac:spMkLst>
        </pc:spChg>
        <pc:picChg chg="add mod">
          <ac:chgData name="maria auxiliadora martins castro rosa" userId="1fcbd706a97a9bd0" providerId="LiveId" clId="{61EB85BF-4B99-43CE-9351-BFAB8EC681F5}" dt="2024-11-14T10:43:54.549" v="48"/>
          <ac:picMkLst>
            <pc:docMk/>
            <pc:sldMk cId="933874648" sldId="371"/>
            <ac:picMk id="3" creationId="{4681240C-56D1-A02B-5711-8FBFE4CAD6DD}"/>
          </ac:picMkLst>
        </pc:picChg>
        <pc:picChg chg="add mod">
          <ac:chgData name="maria auxiliadora martins castro rosa" userId="1fcbd706a97a9bd0" providerId="LiveId" clId="{61EB85BF-4B99-43CE-9351-BFAB8EC681F5}" dt="2024-11-14T10:43:54.549" v="48"/>
          <ac:picMkLst>
            <pc:docMk/>
            <pc:sldMk cId="933874648" sldId="371"/>
            <ac:picMk id="5" creationId="{61BD0E1A-9484-3FB7-6795-E85650DAA59D}"/>
          </ac:picMkLst>
        </pc:picChg>
      </pc:sldChg>
      <pc:sldChg chg="addSp modSp add mod">
        <pc:chgData name="maria auxiliadora martins castro rosa" userId="1fcbd706a97a9bd0" providerId="LiveId" clId="{61EB85BF-4B99-43CE-9351-BFAB8EC681F5}" dt="2024-11-14T10:54:57.592" v="204" actId="20577"/>
        <pc:sldMkLst>
          <pc:docMk/>
          <pc:sldMk cId="1043587536" sldId="372"/>
        </pc:sldMkLst>
        <pc:spChg chg="mod">
          <ac:chgData name="maria auxiliadora martins castro rosa" userId="1fcbd706a97a9bd0" providerId="LiveId" clId="{61EB85BF-4B99-43CE-9351-BFAB8EC681F5}" dt="2024-11-14T10:54:57.592" v="204" actId="20577"/>
          <ac:spMkLst>
            <pc:docMk/>
            <pc:sldMk cId="1043587536" sldId="372"/>
            <ac:spMk id="4" creationId="{4EB74BBC-B2CC-3A97-2A24-04B9BE920434}"/>
          </ac:spMkLst>
        </pc:spChg>
        <pc:picChg chg="add mod">
          <ac:chgData name="maria auxiliadora martins castro rosa" userId="1fcbd706a97a9bd0" providerId="LiveId" clId="{61EB85BF-4B99-43CE-9351-BFAB8EC681F5}" dt="2024-11-14T10:44:05.719" v="52"/>
          <ac:picMkLst>
            <pc:docMk/>
            <pc:sldMk cId="1043587536" sldId="372"/>
            <ac:picMk id="3" creationId="{A0BEE851-01C2-73EC-6AC4-1A700792DB4F}"/>
          </ac:picMkLst>
        </pc:picChg>
        <pc:picChg chg="add mod">
          <ac:chgData name="maria auxiliadora martins castro rosa" userId="1fcbd706a97a9bd0" providerId="LiveId" clId="{61EB85BF-4B99-43CE-9351-BFAB8EC681F5}" dt="2024-11-14T10:44:05.719" v="52"/>
          <ac:picMkLst>
            <pc:docMk/>
            <pc:sldMk cId="1043587536" sldId="372"/>
            <ac:picMk id="5" creationId="{30981E2B-38B2-7B08-EB44-1A59854E9F57}"/>
          </ac:picMkLst>
        </pc:picChg>
      </pc:sldChg>
      <pc:sldChg chg="addSp delSp modSp add mod">
        <pc:chgData name="maria auxiliadora martins castro rosa" userId="1fcbd706a97a9bd0" providerId="LiveId" clId="{61EB85BF-4B99-43CE-9351-BFAB8EC681F5}" dt="2024-11-14T11:06:11.681" v="234" actId="20577"/>
        <pc:sldMkLst>
          <pc:docMk/>
          <pc:sldMk cId="954208691" sldId="373"/>
        </pc:sldMkLst>
        <pc:spChg chg="del mod">
          <ac:chgData name="maria auxiliadora martins castro rosa" userId="1fcbd706a97a9bd0" providerId="LiveId" clId="{61EB85BF-4B99-43CE-9351-BFAB8EC681F5}" dt="2024-11-14T10:50:51.977" v="159"/>
          <ac:spMkLst>
            <pc:docMk/>
            <pc:sldMk cId="954208691" sldId="373"/>
            <ac:spMk id="4" creationId="{30DAB4D9-9358-CA88-E23B-D86332B2CFC8}"/>
          </ac:spMkLst>
        </pc:spChg>
        <pc:spChg chg="mod">
          <ac:chgData name="maria auxiliadora martins castro rosa" userId="1fcbd706a97a9bd0" providerId="LiveId" clId="{61EB85BF-4B99-43CE-9351-BFAB8EC681F5}" dt="2024-11-14T11:06:11.681" v="234" actId="20577"/>
          <ac:spMkLst>
            <pc:docMk/>
            <pc:sldMk cId="954208691" sldId="373"/>
            <ac:spMk id="5" creationId="{B92D09E6-384D-551A-5B69-25C2649DF019}"/>
          </ac:spMkLst>
        </pc:spChg>
        <pc:picChg chg="add mod">
          <ac:chgData name="maria auxiliadora martins castro rosa" userId="1fcbd706a97a9bd0" providerId="LiveId" clId="{61EB85BF-4B99-43CE-9351-BFAB8EC681F5}" dt="2024-11-14T10:51:03.175" v="163" actId="1076"/>
          <ac:picMkLst>
            <pc:docMk/>
            <pc:sldMk cId="954208691" sldId="373"/>
            <ac:picMk id="3" creationId="{A3C9DA58-52C0-4517-44CB-2D73293F926F}"/>
          </ac:picMkLst>
        </pc:picChg>
        <pc:picChg chg="add mod">
          <ac:chgData name="maria auxiliadora martins castro rosa" userId="1fcbd706a97a9bd0" providerId="LiveId" clId="{61EB85BF-4B99-43CE-9351-BFAB8EC681F5}" dt="2024-11-14T10:51:00.297" v="162" actId="1076"/>
          <ac:picMkLst>
            <pc:docMk/>
            <pc:sldMk cId="954208691" sldId="373"/>
            <ac:picMk id="6" creationId="{242C371F-76F5-DF54-5BD2-5E1DAD31A942}"/>
          </ac:picMkLst>
        </pc:picChg>
      </pc:sldChg>
      <pc:sldChg chg="addSp modSp add mod ord">
        <pc:chgData name="maria auxiliadora martins castro rosa" userId="1fcbd706a97a9bd0" providerId="LiveId" clId="{61EB85BF-4B99-43CE-9351-BFAB8EC681F5}" dt="2024-11-14T11:11:13.367" v="298" actId="1076"/>
        <pc:sldMkLst>
          <pc:docMk/>
          <pc:sldMk cId="2011544509" sldId="374"/>
        </pc:sldMkLst>
        <pc:spChg chg="mod">
          <ac:chgData name="maria auxiliadora martins castro rosa" userId="1fcbd706a97a9bd0" providerId="LiveId" clId="{61EB85BF-4B99-43CE-9351-BFAB8EC681F5}" dt="2024-11-14T11:11:13.367" v="298" actId="1076"/>
          <ac:spMkLst>
            <pc:docMk/>
            <pc:sldMk cId="2011544509" sldId="374"/>
            <ac:spMk id="4" creationId="{041B099D-BD3B-A52A-1C51-22567305A831}"/>
          </ac:spMkLst>
        </pc:spChg>
        <pc:picChg chg="add mod">
          <ac:chgData name="maria auxiliadora martins castro rosa" userId="1fcbd706a97a9bd0" providerId="LiveId" clId="{61EB85BF-4B99-43CE-9351-BFAB8EC681F5}" dt="2024-11-14T10:44:21.431" v="58"/>
          <ac:picMkLst>
            <pc:docMk/>
            <pc:sldMk cId="2011544509" sldId="374"/>
            <ac:picMk id="3" creationId="{36ADBFE0-D8A9-ECF6-6267-DFC68B6D6E2F}"/>
          </ac:picMkLst>
        </pc:picChg>
        <pc:picChg chg="add mod">
          <ac:chgData name="maria auxiliadora martins castro rosa" userId="1fcbd706a97a9bd0" providerId="LiveId" clId="{61EB85BF-4B99-43CE-9351-BFAB8EC681F5}" dt="2024-11-14T10:44:21.431" v="58"/>
          <ac:picMkLst>
            <pc:docMk/>
            <pc:sldMk cId="2011544509" sldId="374"/>
            <ac:picMk id="5" creationId="{8D3962FF-3102-8C85-E780-66BE9D1FC8A0}"/>
          </ac:picMkLst>
        </pc:picChg>
      </pc:sldChg>
      <pc:sldChg chg="del">
        <pc:chgData name="maria auxiliadora martins castro rosa" userId="1fcbd706a97a9bd0" providerId="LiveId" clId="{61EB85BF-4B99-43CE-9351-BFAB8EC681F5}" dt="2024-11-14T10:43:23.585" v="43" actId="47"/>
        <pc:sldMkLst>
          <pc:docMk/>
          <pc:sldMk cId="2256554947" sldId="383"/>
        </pc:sldMkLst>
      </pc:sldChg>
      <pc:sldChg chg="del">
        <pc:chgData name="maria auxiliadora martins castro rosa" userId="1fcbd706a97a9bd0" providerId="LiveId" clId="{61EB85BF-4B99-43CE-9351-BFAB8EC681F5}" dt="2024-11-14T10:43:31.598" v="45" actId="47"/>
        <pc:sldMkLst>
          <pc:docMk/>
          <pc:sldMk cId="1177598976" sldId="384"/>
        </pc:sldMkLst>
      </pc:sldChg>
      <pc:sldChg chg="addSp modSp add mod">
        <pc:chgData name="maria auxiliadora martins castro rosa" userId="1fcbd706a97a9bd0" providerId="LiveId" clId="{61EB85BF-4B99-43CE-9351-BFAB8EC681F5}" dt="2024-11-14T11:09:13.190" v="280" actId="1076"/>
        <pc:sldMkLst>
          <pc:docMk/>
          <pc:sldMk cId="1352812103" sldId="385"/>
        </pc:sldMkLst>
        <pc:spChg chg="mod">
          <ac:chgData name="maria auxiliadora martins castro rosa" userId="1fcbd706a97a9bd0" providerId="LiveId" clId="{61EB85BF-4B99-43CE-9351-BFAB8EC681F5}" dt="2024-11-14T11:09:13.190" v="280" actId="1076"/>
          <ac:spMkLst>
            <pc:docMk/>
            <pc:sldMk cId="1352812103" sldId="385"/>
            <ac:spMk id="6" creationId="{09E8404C-54C3-693D-6E43-143D3B82F29B}"/>
          </ac:spMkLst>
        </pc:spChg>
        <pc:picChg chg="add mod">
          <ac:chgData name="maria auxiliadora martins castro rosa" userId="1fcbd706a97a9bd0" providerId="LiveId" clId="{61EB85BF-4B99-43CE-9351-BFAB8EC681F5}" dt="2024-11-14T10:44:13.966" v="55"/>
          <ac:picMkLst>
            <pc:docMk/>
            <pc:sldMk cId="1352812103" sldId="385"/>
            <ac:picMk id="3" creationId="{8D6B64A5-8659-872D-87CD-577743A93972}"/>
          </ac:picMkLst>
        </pc:picChg>
        <pc:picChg chg="add mod">
          <ac:chgData name="maria auxiliadora martins castro rosa" userId="1fcbd706a97a9bd0" providerId="LiveId" clId="{61EB85BF-4B99-43CE-9351-BFAB8EC681F5}" dt="2024-11-14T10:44:13.966" v="55"/>
          <ac:picMkLst>
            <pc:docMk/>
            <pc:sldMk cId="1352812103" sldId="385"/>
            <ac:picMk id="4" creationId="{56C563A6-51C2-C3A8-59EB-EE466A704D90}"/>
          </ac:picMkLst>
        </pc:picChg>
      </pc:sldChg>
      <pc:sldChg chg="addSp delSp modSp add mod setBg delDesignElem">
        <pc:chgData name="maria auxiliadora martins castro rosa" userId="1fcbd706a97a9bd0" providerId="LiveId" clId="{61EB85BF-4B99-43CE-9351-BFAB8EC681F5}" dt="2024-11-14T10:48:15.060" v="121" actId="20577"/>
        <pc:sldMkLst>
          <pc:docMk/>
          <pc:sldMk cId="3518590835" sldId="386"/>
        </pc:sldMkLst>
        <pc:spChg chg="mod">
          <ac:chgData name="maria auxiliadora martins castro rosa" userId="1fcbd706a97a9bd0" providerId="LiveId" clId="{61EB85BF-4B99-43CE-9351-BFAB8EC681F5}" dt="2024-11-14T10:48:15.060" v="121" actId="20577"/>
          <ac:spMkLst>
            <pc:docMk/>
            <pc:sldMk cId="3518590835" sldId="386"/>
            <ac:spMk id="4" creationId="{53454086-E1A7-CCDA-4533-4AE6E6DD55C8}"/>
          </ac:spMkLst>
        </pc:spChg>
        <pc:spChg chg="del">
          <ac:chgData name="maria auxiliadora martins castro rosa" userId="1fcbd706a97a9bd0" providerId="LiveId" clId="{61EB85BF-4B99-43CE-9351-BFAB8EC681F5}" dt="2024-11-14T10:43:02.500" v="41"/>
          <ac:spMkLst>
            <pc:docMk/>
            <pc:sldMk cId="3518590835" sldId="386"/>
            <ac:spMk id="37" creationId="{3A0AC7B4-FB31-4EEF-3007-A85E14FF452A}"/>
          </ac:spMkLst>
        </pc:spChg>
        <pc:picChg chg="add mod">
          <ac:chgData name="maria auxiliadora martins castro rosa" userId="1fcbd706a97a9bd0" providerId="LiveId" clId="{61EB85BF-4B99-43CE-9351-BFAB8EC681F5}" dt="2024-11-14T10:43:51.951" v="47"/>
          <ac:picMkLst>
            <pc:docMk/>
            <pc:sldMk cId="3518590835" sldId="386"/>
            <ac:picMk id="3" creationId="{ECB775A7-9EF5-F93B-792F-AA7995FCA831}"/>
          </ac:picMkLst>
        </pc:picChg>
        <pc:picChg chg="add mod">
          <ac:chgData name="maria auxiliadora martins castro rosa" userId="1fcbd706a97a9bd0" providerId="LiveId" clId="{61EB85BF-4B99-43CE-9351-BFAB8EC681F5}" dt="2024-11-14T10:43:51.951" v="47"/>
          <ac:picMkLst>
            <pc:docMk/>
            <pc:sldMk cId="3518590835" sldId="386"/>
            <ac:picMk id="5" creationId="{AF34AD75-C11B-E36D-991C-CAA2E44C6313}"/>
          </ac:picMkLst>
        </pc:picChg>
      </pc:sldChg>
      <pc:sldChg chg="addSp modSp add mod">
        <pc:chgData name="maria auxiliadora martins castro rosa" userId="1fcbd706a97a9bd0" providerId="LiveId" clId="{61EB85BF-4B99-43CE-9351-BFAB8EC681F5}" dt="2024-11-14T10:48:59.455" v="131" actId="1076"/>
        <pc:sldMkLst>
          <pc:docMk/>
          <pc:sldMk cId="4147267202" sldId="387"/>
        </pc:sldMkLst>
        <pc:spChg chg="mod">
          <ac:chgData name="maria auxiliadora martins castro rosa" userId="1fcbd706a97a9bd0" providerId="LiveId" clId="{61EB85BF-4B99-43CE-9351-BFAB8EC681F5}" dt="2024-11-14T10:48:59.455" v="131" actId="1076"/>
          <ac:spMkLst>
            <pc:docMk/>
            <pc:sldMk cId="4147267202" sldId="387"/>
            <ac:spMk id="4" creationId="{27427095-AF8A-E299-A1D7-6FE5ABF1CB60}"/>
          </ac:spMkLst>
        </pc:spChg>
        <pc:picChg chg="add mod">
          <ac:chgData name="maria auxiliadora martins castro rosa" userId="1fcbd706a97a9bd0" providerId="LiveId" clId="{61EB85BF-4B99-43CE-9351-BFAB8EC681F5}" dt="2024-11-14T10:43:57.177" v="49"/>
          <ac:picMkLst>
            <pc:docMk/>
            <pc:sldMk cId="4147267202" sldId="387"/>
            <ac:picMk id="3" creationId="{CE3A8586-8798-2BF5-7FA3-2B0B6B73224C}"/>
          </ac:picMkLst>
        </pc:picChg>
        <pc:picChg chg="add mod">
          <ac:chgData name="maria auxiliadora martins castro rosa" userId="1fcbd706a97a9bd0" providerId="LiveId" clId="{61EB85BF-4B99-43CE-9351-BFAB8EC681F5}" dt="2024-11-14T10:43:57.177" v="49"/>
          <ac:picMkLst>
            <pc:docMk/>
            <pc:sldMk cId="4147267202" sldId="387"/>
            <ac:picMk id="5" creationId="{962C9FC3-D12D-23ED-5EF9-E5F9B0130941}"/>
          </ac:picMkLst>
        </pc:picChg>
      </pc:sldChg>
      <pc:sldChg chg="addSp modSp add mod">
        <pc:chgData name="maria auxiliadora martins castro rosa" userId="1fcbd706a97a9bd0" providerId="LiveId" clId="{61EB85BF-4B99-43CE-9351-BFAB8EC681F5}" dt="2024-11-14T10:54:39.140" v="199" actId="6549"/>
        <pc:sldMkLst>
          <pc:docMk/>
          <pc:sldMk cId="1721094781" sldId="388"/>
        </pc:sldMkLst>
        <pc:spChg chg="mod">
          <ac:chgData name="maria auxiliadora martins castro rosa" userId="1fcbd706a97a9bd0" providerId="LiveId" clId="{61EB85BF-4B99-43CE-9351-BFAB8EC681F5}" dt="2024-11-14T10:54:39.140" v="199" actId="6549"/>
          <ac:spMkLst>
            <pc:docMk/>
            <pc:sldMk cId="1721094781" sldId="388"/>
            <ac:spMk id="5" creationId="{CB3B9B1F-5C1D-AA0B-2975-C5ACEC6659E1}"/>
          </ac:spMkLst>
        </pc:spChg>
        <pc:picChg chg="add mod">
          <ac:chgData name="maria auxiliadora martins castro rosa" userId="1fcbd706a97a9bd0" providerId="LiveId" clId="{61EB85BF-4B99-43CE-9351-BFAB8EC681F5}" dt="2024-11-14T10:44:02.653" v="51"/>
          <ac:picMkLst>
            <pc:docMk/>
            <pc:sldMk cId="1721094781" sldId="388"/>
            <ac:picMk id="3" creationId="{B87F1A6A-019C-93C6-AC6B-6B3E29969290}"/>
          </ac:picMkLst>
        </pc:picChg>
        <pc:picChg chg="add mod">
          <ac:chgData name="maria auxiliadora martins castro rosa" userId="1fcbd706a97a9bd0" providerId="LiveId" clId="{61EB85BF-4B99-43CE-9351-BFAB8EC681F5}" dt="2024-11-14T10:44:02.653" v="51"/>
          <ac:picMkLst>
            <pc:docMk/>
            <pc:sldMk cId="1721094781" sldId="388"/>
            <ac:picMk id="4" creationId="{8AD6F7F4-DD29-BAB0-CA0F-D14B9C973298}"/>
          </ac:picMkLst>
        </pc:picChg>
      </pc:sldChg>
      <pc:sldChg chg="addSp modSp add mod">
        <pc:chgData name="maria auxiliadora martins castro rosa" userId="1fcbd706a97a9bd0" providerId="LiveId" clId="{61EB85BF-4B99-43CE-9351-BFAB8EC681F5}" dt="2024-11-14T11:06:44.254" v="240" actId="20577"/>
        <pc:sldMkLst>
          <pc:docMk/>
          <pc:sldMk cId="3321281773" sldId="389"/>
        </pc:sldMkLst>
        <pc:spChg chg="mod">
          <ac:chgData name="maria auxiliadora martins castro rosa" userId="1fcbd706a97a9bd0" providerId="LiveId" clId="{61EB85BF-4B99-43CE-9351-BFAB8EC681F5}" dt="2024-11-14T11:06:44.254" v="240" actId="20577"/>
          <ac:spMkLst>
            <pc:docMk/>
            <pc:sldMk cId="3321281773" sldId="389"/>
            <ac:spMk id="6" creationId="{66CBB286-29C7-6791-48BD-6E753E3CA3AF}"/>
          </ac:spMkLst>
        </pc:spChg>
        <pc:picChg chg="add mod">
          <ac:chgData name="maria auxiliadora martins castro rosa" userId="1fcbd706a97a9bd0" providerId="LiveId" clId="{61EB85BF-4B99-43CE-9351-BFAB8EC681F5}" dt="2024-11-14T10:44:08.568" v="53"/>
          <ac:picMkLst>
            <pc:docMk/>
            <pc:sldMk cId="3321281773" sldId="389"/>
            <ac:picMk id="3" creationId="{34D560D9-5A50-E9CC-2B19-95E563ED1814}"/>
          </ac:picMkLst>
        </pc:picChg>
        <pc:picChg chg="add mod">
          <ac:chgData name="maria auxiliadora martins castro rosa" userId="1fcbd706a97a9bd0" providerId="LiveId" clId="{61EB85BF-4B99-43CE-9351-BFAB8EC681F5}" dt="2024-11-14T10:44:08.568" v="53"/>
          <ac:picMkLst>
            <pc:docMk/>
            <pc:sldMk cId="3321281773" sldId="389"/>
            <ac:picMk id="4" creationId="{ABB407AB-DB64-14B3-02FB-58E4D9F10C3C}"/>
          </ac:picMkLst>
        </pc:picChg>
      </pc:sldChg>
      <pc:sldChg chg="addSp modSp add mod">
        <pc:chgData name="maria auxiliadora martins castro rosa" userId="1fcbd706a97a9bd0" providerId="LiveId" clId="{61EB85BF-4B99-43CE-9351-BFAB8EC681F5}" dt="2024-11-14T11:08:45.821" v="273" actId="122"/>
        <pc:sldMkLst>
          <pc:docMk/>
          <pc:sldMk cId="123462183" sldId="390"/>
        </pc:sldMkLst>
        <pc:spChg chg="mod">
          <ac:chgData name="maria auxiliadora martins castro rosa" userId="1fcbd706a97a9bd0" providerId="LiveId" clId="{61EB85BF-4B99-43CE-9351-BFAB8EC681F5}" dt="2024-11-14T11:08:45.821" v="273" actId="122"/>
          <ac:spMkLst>
            <pc:docMk/>
            <pc:sldMk cId="123462183" sldId="390"/>
            <ac:spMk id="6" creationId="{4BBFAFE0-F818-7E08-5CB1-DD6D6B0E1DB0}"/>
          </ac:spMkLst>
        </pc:spChg>
        <pc:picChg chg="add mod">
          <ac:chgData name="maria auxiliadora martins castro rosa" userId="1fcbd706a97a9bd0" providerId="LiveId" clId="{61EB85BF-4B99-43CE-9351-BFAB8EC681F5}" dt="2024-11-14T10:44:16.862" v="56"/>
          <ac:picMkLst>
            <pc:docMk/>
            <pc:sldMk cId="123462183" sldId="390"/>
            <ac:picMk id="3" creationId="{EFB0B25C-E007-A395-6FFC-98F3C0FED74C}"/>
          </ac:picMkLst>
        </pc:picChg>
        <pc:picChg chg="add mod">
          <ac:chgData name="maria auxiliadora martins castro rosa" userId="1fcbd706a97a9bd0" providerId="LiveId" clId="{61EB85BF-4B99-43CE-9351-BFAB8EC681F5}" dt="2024-11-14T10:44:16.862" v="56"/>
          <ac:picMkLst>
            <pc:docMk/>
            <pc:sldMk cId="123462183" sldId="390"/>
            <ac:picMk id="4" creationId="{6881AC50-462B-77BD-16C6-A657BAF5002F}"/>
          </ac:picMkLst>
        </pc:picChg>
      </pc:sldChg>
      <pc:sldChg chg="addSp modSp add mod">
        <pc:chgData name="maria auxiliadora martins castro rosa" userId="1fcbd706a97a9bd0" providerId="LiveId" clId="{61EB85BF-4B99-43CE-9351-BFAB8EC681F5}" dt="2024-11-14T11:08:33.923" v="267" actId="122"/>
        <pc:sldMkLst>
          <pc:docMk/>
          <pc:sldMk cId="553232669" sldId="391"/>
        </pc:sldMkLst>
        <pc:spChg chg="mod">
          <ac:chgData name="maria auxiliadora martins castro rosa" userId="1fcbd706a97a9bd0" providerId="LiveId" clId="{61EB85BF-4B99-43CE-9351-BFAB8EC681F5}" dt="2024-11-14T11:08:33.923" v="267" actId="122"/>
          <ac:spMkLst>
            <pc:docMk/>
            <pc:sldMk cId="553232669" sldId="391"/>
            <ac:spMk id="6" creationId="{0C67501D-C6DD-85F1-1249-1ADAB4BE2FCF}"/>
          </ac:spMkLst>
        </pc:spChg>
        <pc:picChg chg="add mod">
          <ac:chgData name="maria auxiliadora martins castro rosa" userId="1fcbd706a97a9bd0" providerId="LiveId" clId="{61EB85BF-4B99-43CE-9351-BFAB8EC681F5}" dt="2024-11-14T10:44:19.464" v="57"/>
          <ac:picMkLst>
            <pc:docMk/>
            <pc:sldMk cId="553232669" sldId="391"/>
            <ac:picMk id="3" creationId="{7F85483B-8C84-A809-B99B-0A43D0FA526D}"/>
          </ac:picMkLst>
        </pc:picChg>
        <pc:picChg chg="add mod">
          <ac:chgData name="maria auxiliadora martins castro rosa" userId="1fcbd706a97a9bd0" providerId="LiveId" clId="{61EB85BF-4B99-43CE-9351-BFAB8EC681F5}" dt="2024-11-14T10:44:19.464" v="57"/>
          <ac:picMkLst>
            <pc:docMk/>
            <pc:sldMk cId="553232669" sldId="391"/>
            <ac:picMk id="4" creationId="{200313CC-411E-E376-3110-3FC393EC5C35}"/>
          </ac:picMkLst>
        </pc:picChg>
      </pc:sldChg>
      <pc:sldChg chg="del">
        <pc:chgData name="maria auxiliadora martins castro rosa" userId="1fcbd706a97a9bd0" providerId="LiveId" clId="{61EB85BF-4B99-43CE-9351-BFAB8EC681F5}" dt="2024-11-14T11:11:32.919" v="302" actId="47"/>
        <pc:sldMkLst>
          <pc:docMk/>
          <pc:sldMk cId="506235371" sldId="393"/>
        </pc:sldMkLst>
      </pc:sldChg>
      <pc:sldChg chg="del">
        <pc:chgData name="maria auxiliadora martins castro rosa" userId="1fcbd706a97a9bd0" providerId="LiveId" clId="{61EB85BF-4B99-43CE-9351-BFAB8EC681F5}" dt="2024-11-14T11:11:18.731" v="299" actId="47"/>
        <pc:sldMkLst>
          <pc:docMk/>
          <pc:sldMk cId="3135404986" sldId="396"/>
        </pc:sldMkLst>
      </pc:sldChg>
      <pc:sldChg chg="modSp mod ord">
        <pc:chgData name="maria auxiliadora martins castro rosa" userId="1fcbd706a97a9bd0" providerId="LiveId" clId="{61EB85BF-4B99-43CE-9351-BFAB8EC681F5}" dt="2024-11-14T13:52:02.324" v="2344"/>
        <pc:sldMkLst>
          <pc:docMk/>
          <pc:sldMk cId="3558589745" sldId="397"/>
        </pc:sldMkLst>
        <pc:spChg chg="mod">
          <ac:chgData name="maria auxiliadora martins castro rosa" userId="1fcbd706a97a9bd0" providerId="LiveId" clId="{61EB85BF-4B99-43CE-9351-BFAB8EC681F5}" dt="2024-11-14T13:51:04.741" v="2341" actId="1076"/>
          <ac:spMkLst>
            <pc:docMk/>
            <pc:sldMk cId="3558589745" sldId="397"/>
            <ac:spMk id="7" creationId="{26A8C3B6-E542-B655-204A-C37F48A2815A}"/>
          </ac:spMkLst>
        </pc:spChg>
        <pc:graphicFrameChg chg="mod">
          <ac:chgData name="maria auxiliadora martins castro rosa" userId="1fcbd706a97a9bd0" providerId="LiveId" clId="{61EB85BF-4B99-43CE-9351-BFAB8EC681F5}" dt="2024-11-14T13:51:29.302" v="2342"/>
          <ac:graphicFrameMkLst>
            <pc:docMk/>
            <pc:sldMk cId="3558589745" sldId="397"/>
            <ac:graphicFrameMk id="6" creationId="{45D4F668-FE7A-3945-B80C-9F30DA520EFF}"/>
          </ac:graphicFrameMkLst>
        </pc:graphicFrameChg>
      </pc:sldChg>
      <pc:sldChg chg="modSp mod ord">
        <pc:chgData name="maria auxiliadora martins castro rosa" userId="1fcbd706a97a9bd0" providerId="LiveId" clId="{61EB85BF-4B99-43CE-9351-BFAB8EC681F5}" dt="2024-11-14T13:55:43.707" v="2393"/>
        <pc:sldMkLst>
          <pc:docMk/>
          <pc:sldMk cId="564232167" sldId="401"/>
        </pc:sldMkLst>
        <pc:spChg chg="mod">
          <ac:chgData name="maria auxiliadora martins castro rosa" userId="1fcbd706a97a9bd0" providerId="LiveId" clId="{61EB85BF-4B99-43CE-9351-BFAB8EC681F5}" dt="2024-11-14T13:54:29.307" v="2387" actId="20577"/>
          <ac:spMkLst>
            <pc:docMk/>
            <pc:sldMk cId="564232167" sldId="401"/>
            <ac:spMk id="5" creationId="{1AE79B78-AD22-979E-DE6A-88B6F3752D3F}"/>
          </ac:spMkLst>
        </pc:spChg>
        <pc:graphicFrameChg chg="mod">
          <ac:chgData name="maria auxiliadora martins castro rosa" userId="1fcbd706a97a9bd0" providerId="LiveId" clId="{61EB85BF-4B99-43CE-9351-BFAB8EC681F5}" dt="2024-11-14T13:54:54.272" v="2390" actId="255"/>
          <ac:graphicFrameMkLst>
            <pc:docMk/>
            <pc:sldMk cId="564232167" sldId="401"/>
            <ac:graphicFrameMk id="6" creationId="{56596C21-3AB9-91EE-C65F-F5BAADB98210}"/>
          </ac:graphicFrameMkLst>
        </pc:graphicFrameChg>
      </pc:sldChg>
      <pc:sldChg chg="del">
        <pc:chgData name="maria auxiliadora martins castro rosa" userId="1fcbd706a97a9bd0" providerId="LiveId" clId="{61EB85BF-4B99-43CE-9351-BFAB8EC681F5}" dt="2024-11-14T11:11:26.020" v="300" actId="47"/>
        <pc:sldMkLst>
          <pc:docMk/>
          <pc:sldMk cId="397256236" sldId="402"/>
        </pc:sldMkLst>
      </pc:sldChg>
      <pc:sldChg chg="addSp delSp modSp mod setBg">
        <pc:chgData name="maria auxiliadora martins castro rosa" userId="1fcbd706a97a9bd0" providerId="LiveId" clId="{61EB85BF-4B99-43CE-9351-BFAB8EC681F5}" dt="2024-11-14T12:34:00.936" v="1876"/>
        <pc:sldMkLst>
          <pc:docMk/>
          <pc:sldMk cId="222824111" sldId="423"/>
        </pc:sldMkLst>
        <pc:spChg chg="mod">
          <ac:chgData name="maria auxiliadora martins castro rosa" userId="1fcbd706a97a9bd0" providerId="LiveId" clId="{61EB85BF-4B99-43CE-9351-BFAB8EC681F5}" dt="2024-11-14T12:32:34.931" v="1853" actId="26606"/>
          <ac:spMkLst>
            <pc:docMk/>
            <pc:sldMk cId="222824111" sldId="423"/>
            <ac:spMk id="7" creationId="{A30226FB-1BC6-9D5D-351D-73F1BD9FE5B0}"/>
          </ac:spMkLst>
        </pc:spChg>
        <pc:spChg chg="add del">
          <ac:chgData name="maria auxiliadora martins castro rosa" userId="1fcbd706a97a9bd0" providerId="LiveId" clId="{61EB85BF-4B99-43CE-9351-BFAB8EC681F5}" dt="2024-11-14T12:32:34.931" v="1853" actId="26606"/>
          <ac:spMkLst>
            <pc:docMk/>
            <pc:sldMk cId="222824111" sldId="423"/>
            <ac:spMk id="16" creationId="{5C8908E2-EE49-44D2-9428-A28D2312A8D5}"/>
          </ac:spMkLst>
        </pc:spChg>
        <pc:spChg chg="add del">
          <ac:chgData name="maria auxiliadora martins castro rosa" userId="1fcbd706a97a9bd0" providerId="LiveId" clId="{61EB85BF-4B99-43CE-9351-BFAB8EC681F5}" dt="2024-11-14T12:32:34.931" v="1853" actId="26606"/>
          <ac:spMkLst>
            <pc:docMk/>
            <pc:sldMk cId="222824111" sldId="423"/>
            <ac:spMk id="22" creationId="{7449A6C7-D15F-4AA5-BFA5-71A404B47016}"/>
          </ac:spMkLst>
        </pc:spChg>
        <pc:spChg chg="add del">
          <ac:chgData name="maria auxiliadora martins castro rosa" userId="1fcbd706a97a9bd0" providerId="LiveId" clId="{61EB85BF-4B99-43CE-9351-BFAB8EC681F5}" dt="2024-11-14T12:32:34.931" v="1853" actId="26606"/>
          <ac:spMkLst>
            <pc:docMk/>
            <pc:sldMk cId="222824111" sldId="423"/>
            <ac:spMk id="24" creationId="{ED888B23-07FA-482A-96DF-47E31AF1A603}"/>
          </ac:spMkLst>
        </pc:spChg>
        <pc:grpChg chg="add del">
          <ac:chgData name="maria auxiliadora martins castro rosa" userId="1fcbd706a97a9bd0" providerId="LiveId" clId="{61EB85BF-4B99-43CE-9351-BFAB8EC681F5}" dt="2024-11-14T12:32:34.931" v="1853" actId="26606"/>
          <ac:grpSpMkLst>
            <pc:docMk/>
            <pc:sldMk cId="222824111" sldId="423"/>
            <ac:grpSpMk id="18" creationId="{05314994-6337-4875-8CF5-652CAFE8342C}"/>
          </ac:grpSpMkLst>
        </pc:grpChg>
        <pc:graphicFrameChg chg="add del mod ord modGraphic">
          <ac:chgData name="maria auxiliadora martins castro rosa" userId="1fcbd706a97a9bd0" providerId="LiveId" clId="{61EB85BF-4B99-43CE-9351-BFAB8EC681F5}" dt="2024-11-14T12:34:00.936" v="1876"/>
          <ac:graphicFrameMkLst>
            <pc:docMk/>
            <pc:sldMk cId="222824111" sldId="423"/>
            <ac:graphicFrameMk id="11" creationId="{5C802DDD-490E-5098-7122-F2FDD69A6260}"/>
          </ac:graphicFrameMkLst>
        </pc:graphicFrameChg>
        <pc:picChg chg="mod">
          <ac:chgData name="maria auxiliadora martins castro rosa" userId="1fcbd706a97a9bd0" providerId="LiveId" clId="{61EB85BF-4B99-43CE-9351-BFAB8EC681F5}" dt="2024-11-14T12:32:42.282" v="1858" actId="27614"/>
          <ac:picMkLst>
            <pc:docMk/>
            <pc:sldMk cId="222824111" sldId="423"/>
            <ac:picMk id="3" creationId="{1D4D6484-BC0F-7CEC-E609-4A105B5B1EF5}"/>
          </ac:picMkLst>
        </pc:picChg>
        <pc:picChg chg="mod">
          <ac:chgData name="maria auxiliadora martins castro rosa" userId="1fcbd706a97a9bd0" providerId="LiveId" clId="{61EB85BF-4B99-43CE-9351-BFAB8EC681F5}" dt="2024-11-14T12:32:42.095" v="1856" actId="27614"/>
          <ac:picMkLst>
            <pc:docMk/>
            <pc:sldMk cId="222824111" sldId="423"/>
            <ac:picMk id="4" creationId="{4BFCB907-593F-099B-B45E-64D9942BC5DC}"/>
          </ac:picMkLst>
        </pc:picChg>
      </pc:sldChg>
      <pc:sldChg chg="modSp mod">
        <pc:chgData name="maria auxiliadora martins castro rosa" userId="1fcbd706a97a9bd0" providerId="LiveId" clId="{61EB85BF-4B99-43CE-9351-BFAB8EC681F5}" dt="2024-11-14T13:29:41.184" v="2135"/>
        <pc:sldMkLst>
          <pc:docMk/>
          <pc:sldMk cId="4031276617" sldId="429"/>
        </pc:sldMkLst>
        <pc:graphicFrameChg chg="mod">
          <ac:chgData name="maria auxiliadora martins castro rosa" userId="1fcbd706a97a9bd0" providerId="LiveId" clId="{61EB85BF-4B99-43CE-9351-BFAB8EC681F5}" dt="2024-11-14T13:29:41.184" v="2135"/>
          <ac:graphicFrameMkLst>
            <pc:docMk/>
            <pc:sldMk cId="4031276617" sldId="429"/>
            <ac:graphicFrameMk id="5" creationId="{00883253-4F29-E82F-92CA-567F7F294653}"/>
          </ac:graphicFrameMkLst>
        </pc:graphicFrameChg>
      </pc:sldChg>
      <pc:sldChg chg="addSp delSp modSp mod">
        <pc:chgData name="maria auxiliadora martins castro rosa" userId="1fcbd706a97a9bd0" providerId="LiveId" clId="{61EB85BF-4B99-43CE-9351-BFAB8EC681F5}" dt="2024-11-14T13:53:50.094" v="2377" actId="1076"/>
        <pc:sldMkLst>
          <pc:docMk/>
          <pc:sldMk cId="3509503387" sldId="431"/>
        </pc:sldMkLst>
        <pc:spChg chg="add mod">
          <ac:chgData name="maria auxiliadora martins castro rosa" userId="1fcbd706a97a9bd0" providerId="LiveId" clId="{61EB85BF-4B99-43CE-9351-BFAB8EC681F5}" dt="2024-11-14T13:53:50.094" v="2377" actId="1076"/>
          <ac:spMkLst>
            <pc:docMk/>
            <pc:sldMk cId="3509503387" sldId="431"/>
            <ac:spMk id="4" creationId="{A8154BDD-8DB5-A900-5F1C-E35A8700A914}"/>
          </ac:spMkLst>
        </pc:spChg>
        <pc:picChg chg="del">
          <ac:chgData name="maria auxiliadora martins castro rosa" userId="1fcbd706a97a9bd0" providerId="LiveId" clId="{61EB85BF-4B99-43CE-9351-BFAB8EC681F5}" dt="2024-11-14T13:50:20.966" v="2304" actId="478"/>
          <ac:picMkLst>
            <pc:docMk/>
            <pc:sldMk cId="3509503387" sldId="431"/>
            <ac:picMk id="5" creationId="{953F953B-376B-3E67-6D25-84F185844187}"/>
          </ac:picMkLst>
        </pc:picChg>
        <pc:picChg chg="add mod">
          <ac:chgData name="maria auxiliadora martins castro rosa" userId="1fcbd706a97a9bd0" providerId="LiveId" clId="{61EB85BF-4B99-43CE-9351-BFAB8EC681F5}" dt="2024-11-14T13:52:50.130" v="2352"/>
          <ac:picMkLst>
            <pc:docMk/>
            <pc:sldMk cId="3509503387" sldId="431"/>
            <ac:picMk id="6" creationId="{66522514-0507-EA3C-05D5-4A31D1C6C5C0}"/>
          </ac:picMkLst>
        </pc:picChg>
        <pc:picChg chg="add mod">
          <ac:chgData name="maria auxiliadora martins castro rosa" userId="1fcbd706a97a9bd0" providerId="LiveId" clId="{61EB85BF-4B99-43CE-9351-BFAB8EC681F5}" dt="2024-11-14T13:52:50.130" v="2352"/>
          <ac:picMkLst>
            <pc:docMk/>
            <pc:sldMk cId="3509503387" sldId="431"/>
            <ac:picMk id="7" creationId="{8DDC3B20-A460-E276-51B5-3128F3487D96}"/>
          </ac:picMkLst>
        </pc:picChg>
        <pc:picChg chg="del">
          <ac:chgData name="maria auxiliadora martins castro rosa" userId="1fcbd706a97a9bd0" providerId="LiveId" clId="{61EB85BF-4B99-43CE-9351-BFAB8EC681F5}" dt="2024-11-14T13:50:22.341" v="2305" actId="478"/>
          <ac:picMkLst>
            <pc:docMk/>
            <pc:sldMk cId="3509503387" sldId="431"/>
            <ac:picMk id="8" creationId="{73080362-AE93-4B66-68BA-026449F5F9ED}"/>
          </ac:picMkLst>
        </pc:picChg>
      </pc:sldChg>
      <pc:sldChg chg="del">
        <pc:chgData name="maria auxiliadora martins castro rosa" userId="1fcbd706a97a9bd0" providerId="LiveId" clId="{61EB85BF-4B99-43CE-9351-BFAB8EC681F5}" dt="2024-11-14T11:11:28.851" v="301" actId="47"/>
        <pc:sldMkLst>
          <pc:docMk/>
          <pc:sldMk cId="1969559891" sldId="433"/>
        </pc:sldMkLst>
      </pc:sldChg>
      <pc:sldChg chg="modSp mod">
        <pc:chgData name="maria auxiliadora martins castro rosa" userId="1fcbd706a97a9bd0" providerId="LiveId" clId="{61EB85BF-4B99-43CE-9351-BFAB8EC681F5}" dt="2024-11-14T11:26:07.466" v="324"/>
        <pc:sldMkLst>
          <pc:docMk/>
          <pc:sldMk cId="3731836244" sldId="437"/>
        </pc:sldMkLst>
        <pc:spChg chg="mod">
          <ac:chgData name="maria auxiliadora martins castro rosa" userId="1fcbd706a97a9bd0" providerId="LiveId" clId="{61EB85BF-4B99-43CE-9351-BFAB8EC681F5}" dt="2024-11-14T11:26:07.466" v="324"/>
          <ac:spMkLst>
            <pc:docMk/>
            <pc:sldMk cId="3731836244" sldId="437"/>
            <ac:spMk id="4" creationId="{A22C57F4-7A36-0026-3A19-25F51EB028A2}"/>
          </ac:spMkLst>
        </pc:spChg>
      </pc:sldChg>
      <pc:sldChg chg="del">
        <pc:chgData name="maria auxiliadora martins castro rosa" userId="1fcbd706a97a9bd0" providerId="LiveId" clId="{61EB85BF-4B99-43CE-9351-BFAB8EC681F5}" dt="2024-11-14T10:43:18.407" v="42" actId="47"/>
        <pc:sldMkLst>
          <pc:docMk/>
          <pc:sldMk cId="21821758" sldId="438"/>
        </pc:sldMkLst>
      </pc:sldChg>
      <pc:sldChg chg="del">
        <pc:chgData name="maria auxiliadora martins castro rosa" userId="1fcbd706a97a9bd0" providerId="LiveId" clId="{61EB85BF-4B99-43CE-9351-BFAB8EC681F5}" dt="2024-11-14T10:43:23.585" v="43" actId="47"/>
        <pc:sldMkLst>
          <pc:docMk/>
          <pc:sldMk cId="2336466948" sldId="439"/>
        </pc:sldMkLst>
      </pc:sldChg>
      <pc:sldChg chg="del">
        <pc:chgData name="maria auxiliadora martins castro rosa" userId="1fcbd706a97a9bd0" providerId="LiveId" clId="{61EB85BF-4B99-43CE-9351-BFAB8EC681F5}" dt="2024-11-14T10:43:23.585" v="43" actId="47"/>
        <pc:sldMkLst>
          <pc:docMk/>
          <pc:sldMk cId="3198033500" sldId="440"/>
        </pc:sldMkLst>
      </pc:sldChg>
      <pc:sldChg chg="del">
        <pc:chgData name="maria auxiliadora martins castro rosa" userId="1fcbd706a97a9bd0" providerId="LiveId" clId="{61EB85BF-4B99-43CE-9351-BFAB8EC681F5}" dt="2024-11-14T10:43:29.877" v="44" actId="47"/>
        <pc:sldMkLst>
          <pc:docMk/>
          <pc:sldMk cId="6939125" sldId="441"/>
        </pc:sldMkLst>
      </pc:sldChg>
      <pc:sldChg chg="addSp delSp modSp mod">
        <pc:chgData name="maria auxiliadora martins castro rosa" userId="1fcbd706a97a9bd0" providerId="LiveId" clId="{61EB85BF-4B99-43CE-9351-BFAB8EC681F5}" dt="2024-11-14T13:12:17.412" v="2033" actId="14100"/>
        <pc:sldMkLst>
          <pc:docMk/>
          <pc:sldMk cId="3711048848" sldId="444"/>
        </pc:sldMkLst>
        <pc:spChg chg="add mod">
          <ac:chgData name="maria auxiliadora martins castro rosa" userId="1fcbd706a97a9bd0" providerId="LiveId" clId="{61EB85BF-4B99-43CE-9351-BFAB8EC681F5}" dt="2024-11-14T13:12:17.412" v="2033" actId="14100"/>
          <ac:spMkLst>
            <pc:docMk/>
            <pc:sldMk cId="3711048848" sldId="444"/>
            <ac:spMk id="4" creationId="{02BF5A8B-02D6-C047-0681-0F37083B1B39}"/>
          </ac:spMkLst>
        </pc:spChg>
        <pc:spChg chg="del mod">
          <ac:chgData name="maria auxiliadora martins castro rosa" userId="1fcbd706a97a9bd0" providerId="LiveId" clId="{61EB85BF-4B99-43CE-9351-BFAB8EC681F5}" dt="2024-11-14T10:41:23.094" v="29"/>
          <ac:spMkLst>
            <pc:docMk/>
            <pc:sldMk cId="3711048848" sldId="444"/>
            <ac:spMk id="7" creationId="{644FD62F-E5BC-0D27-3F92-518FFD0DFEFF}"/>
          </ac:spMkLst>
        </pc:spChg>
      </pc:sldChg>
      <pc:sldChg chg="modSp mod">
        <pc:chgData name="maria auxiliadora martins castro rosa" userId="1fcbd706a97a9bd0" providerId="LiveId" clId="{61EB85BF-4B99-43CE-9351-BFAB8EC681F5}" dt="2024-11-14T13:57:28.854" v="2450" actId="255"/>
        <pc:sldMkLst>
          <pc:docMk/>
          <pc:sldMk cId="1501092877" sldId="446"/>
        </pc:sldMkLst>
        <pc:spChg chg="mod">
          <ac:chgData name="maria auxiliadora martins castro rosa" userId="1fcbd706a97a9bd0" providerId="LiveId" clId="{61EB85BF-4B99-43CE-9351-BFAB8EC681F5}" dt="2024-11-14T13:57:20.443" v="2447" actId="20577"/>
          <ac:spMkLst>
            <pc:docMk/>
            <pc:sldMk cId="1501092877" sldId="446"/>
            <ac:spMk id="5" creationId="{3F528825-89C5-3FCB-8AEE-21F3DB7FCE12}"/>
          </ac:spMkLst>
        </pc:spChg>
        <pc:graphicFrameChg chg="mod">
          <ac:chgData name="maria auxiliadora martins castro rosa" userId="1fcbd706a97a9bd0" providerId="LiveId" clId="{61EB85BF-4B99-43CE-9351-BFAB8EC681F5}" dt="2024-11-14T13:57:28.854" v="2450" actId="255"/>
          <ac:graphicFrameMkLst>
            <pc:docMk/>
            <pc:sldMk cId="1501092877" sldId="446"/>
            <ac:graphicFrameMk id="6" creationId="{EEB26778-1541-D03A-FEE7-3122243ED519}"/>
          </ac:graphicFrameMkLst>
        </pc:graphicFrameChg>
      </pc:sldChg>
      <pc:sldChg chg="modSp mod">
        <pc:chgData name="maria auxiliadora martins castro rosa" userId="1fcbd706a97a9bd0" providerId="LiveId" clId="{61EB85BF-4B99-43CE-9351-BFAB8EC681F5}" dt="2024-11-14T13:36:02.813" v="2189"/>
        <pc:sldMkLst>
          <pc:docMk/>
          <pc:sldMk cId="1199521817" sldId="447"/>
        </pc:sldMkLst>
        <pc:graphicFrameChg chg="mod">
          <ac:chgData name="maria auxiliadora martins castro rosa" userId="1fcbd706a97a9bd0" providerId="LiveId" clId="{61EB85BF-4B99-43CE-9351-BFAB8EC681F5}" dt="2024-11-14T13:36:02.813" v="2189"/>
          <ac:graphicFrameMkLst>
            <pc:docMk/>
            <pc:sldMk cId="1199521817" sldId="447"/>
            <ac:graphicFrameMk id="5" creationId="{ECEDE292-AF2C-689A-957A-1D80A6FB94BF}"/>
          </ac:graphicFrameMkLst>
        </pc:graphicFrameChg>
      </pc:sldChg>
      <pc:sldChg chg="addSp delSp modSp add mod setBg delDesignElem">
        <pc:chgData name="maria auxiliadora martins castro rosa" userId="1fcbd706a97a9bd0" providerId="LiveId" clId="{61EB85BF-4B99-43CE-9351-BFAB8EC681F5}" dt="2024-11-14T10:58:16.744" v="218" actId="1076"/>
        <pc:sldMkLst>
          <pc:docMk/>
          <pc:sldMk cId="3000853411" sldId="450"/>
        </pc:sldMkLst>
        <pc:spChg chg="mod">
          <ac:chgData name="maria auxiliadora martins castro rosa" userId="1fcbd706a97a9bd0" providerId="LiveId" clId="{61EB85BF-4B99-43CE-9351-BFAB8EC681F5}" dt="2024-11-14T10:58:16.744" v="218" actId="1076"/>
          <ac:spMkLst>
            <pc:docMk/>
            <pc:sldMk cId="3000853411" sldId="450"/>
            <ac:spMk id="4" creationId="{59F56243-CAC7-9105-4752-6CFEF1360F51}"/>
          </ac:spMkLst>
        </pc:spChg>
        <pc:spChg chg="mod">
          <ac:chgData name="maria auxiliadora martins castro rosa" userId="1fcbd706a97a9bd0" providerId="LiveId" clId="{61EB85BF-4B99-43CE-9351-BFAB8EC681F5}" dt="2024-11-14T10:44:32.458" v="59" actId="21"/>
          <ac:spMkLst>
            <pc:docMk/>
            <pc:sldMk cId="3000853411" sldId="450"/>
            <ac:spMk id="6" creationId="{1D1C6747-33E0-0A21-3180-09DE9B2F8530}"/>
          </ac:spMkLst>
        </pc:spChg>
        <pc:spChg chg="del">
          <ac:chgData name="maria auxiliadora martins castro rosa" userId="1fcbd706a97a9bd0" providerId="LiveId" clId="{61EB85BF-4B99-43CE-9351-BFAB8EC681F5}" dt="2024-11-14T10:43:02.500" v="41"/>
          <ac:spMkLst>
            <pc:docMk/>
            <pc:sldMk cId="3000853411" sldId="450"/>
            <ac:spMk id="37" creationId="{0DE3674B-337E-F6AE-5502-4F34CAE6572B}"/>
          </ac:spMkLst>
        </pc:spChg>
        <pc:picChg chg="add mod">
          <ac:chgData name="maria auxiliadora martins castro rosa" userId="1fcbd706a97a9bd0" providerId="LiveId" clId="{61EB85BF-4B99-43CE-9351-BFAB8EC681F5}" dt="2024-11-14T10:43:48.649" v="46"/>
          <ac:picMkLst>
            <pc:docMk/>
            <pc:sldMk cId="3000853411" sldId="450"/>
            <ac:picMk id="3" creationId="{4EF83C83-A449-6461-0A1F-D9CB9A49FAB5}"/>
          </ac:picMkLst>
        </pc:picChg>
        <pc:picChg chg="add mod">
          <ac:chgData name="maria auxiliadora martins castro rosa" userId="1fcbd706a97a9bd0" providerId="LiveId" clId="{61EB85BF-4B99-43CE-9351-BFAB8EC681F5}" dt="2024-11-14T10:43:48.649" v="46"/>
          <ac:picMkLst>
            <pc:docMk/>
            <pc:sldMk cId="3000853411" sldId="450"/>
            <ac:picMk id="5" creationId="{E9AE088F-F404-ADBB-38A7-DAA733CED190}"/>
          </ac:picMkLst>
        </pc:picChg>
      </pc:sldChg>
      <pc:sldChg chg="addSp modSp add mod">
        <pc:chgData name="maria auxiliadora martins castro rosa" userId="1fcbd706a97a9bd0" providerId="LiveId" clId="{61EB85BF-4B99-43CE-9351-BFAB8EC681F5}" dt="2024-11-14T10:57:42.934" v="217" actId="207"/>
        <pc:sldMkLst>
          <pc:docMk/>
          <pc:sldMk cId="3200962518" sldId="451"/>
        </pc:sldMkLst>
        <pc:spChg chg="mod">
          <ac:chgData name="maria auxiliadora martins castro rosa" userId="1fcbd706a97a9bd0" providerId="LiveId" clId="{61EB85BF-4B99-43CE-9351-BFAB8EC681F5}" dt="2024-11-14T10:57:42.934" v="217" actId="207"/>
          <ac:spMkLst>
            <pc:docMk/>
            <pc:sldMk cId="3200962518" sldId="451"/>
            <ac:spMk id="6" creationId="{447819DD-CBC0-A1F6-5B6A-BBC2C86DD69B}"/>
          </ac:spMkLst>
        </pc:spChg>
        <pc:picChg chg="add mod">
          <ac:chgData name="maria auxiliadora martins castro rosa" userId="1fcbd706a97a9bd0" providerId="LiveId" clId="{61EB85BF-4B99-43CE-9351-BFAB8EC681F5}" dt="2024-11-14T10:44:11.153" v="54"/>
          <ac:picMkLst>
            <pc:docMk/>
            <pc:sldMk cId="3200962518" sldId="451"/>
            <ac:picMk id="3" creationId="{5AC2BA2C-687A-91F9-1BA7-481115F43CB0}"/>
          </ac:picMkLst>
        </pc:picChg>
        <pc:picChg chg="add mod">
          <ac:chgData name="maria auxiliadora martins castro rosa" userId="1fcbd706a97a9bd0" providerId="LiveId" clId="{61EB85BF-4B99-43CE-9351-BFAB8EC681F5}" dt="2024-11-14T10:44:11.153" v="54"/>
          <ac:picMkLst>
            <pc:docMk/>
            <pc:sldMk cId="3200962518" sldId="451"/>
            <ac:picMk id="4" creationId="{180FA212-F92C-903F-B5F4-E147635A642F}"/>
          </ac:picMkLst>
        </pc:picChg>
      </pc:sldChg>
      <pc:sldChg chg="modSp add mod">
        <pc:chgData name="maria auxiliadora martins castro rosa" userId="1fcbd706a97a9bd0" providerId="LiveId" clId="{61EB85BF-4B99-43CE-9351-BFAB8EC681F5}" dt="2024-11-14T10:54:44.986" v="201" actId="6549"/>
        <pc:sldMkLst>
          <pc:docMk/>
          <pc:sldMk cId="2571480272" sldId="452"/>
        </pc:sldMkLst>
        <pc:spChg chg="mod">
          <ac:chgData name="maria auxiliadora martins castro rosa" userId="1fcbd706a97a9bd0" providerId="LiveId" clId="{61EB85BF-4B99-43CE-9351-BFAB8EC681F5}" dt="2024-11-14T10:54:44.986" v="201" actId="6549"/>
          <ac:spMkLst>
            <pc:docMk/>
            <pc:sldMk cId="2571480272" sldId="452"/>
            <ac:spMk id="5" creationId="{B87AB0CA-E2A2-9531-D697-EF13E77F198D}"/>
          </ac:spMkLst>
        </pc:spChg>
      </pc:sldChg>
      <pc:sldChg chg="modSp add mod">
        <pc:chgData name="maria auxiliadora martins castro rosa" userId="1fcbd706a97a9bd0" providerId="LiveId" clId="{61EB85BF-4B99-43CE-9351-BFAB8EC681F5}" dt="2024-11-14T11:24:33.271" v="311" actId="6549"/>
        <pc:sldMkLst>
          <pc:docMk/>
          <pc:sldMk cId="3492536824" sldId="453"/>
        </pc:sldMkLst>
        <pc:spChg chg="mod">
          <ac:chgData name="maria auxiliadora martins castro rosa" userId="1fcbd706a97a9bd0" providerId="LiveId" clId="{61EB85BF-4B99-43CE-9351-BFAB8EC681F5}" dt="2024-11-14T11:24:33.271" v="311" actId="6549"/>
          <ac:spMkLst>
            <pc:docMk/>
            <pc:sldMk cId="3492536824" sldId="453"/>
            <ac:spMk id="4" creationId="{A7859786-8E36-D096-4AA6-0CB3EDB68117}"/>
          </ac:spMkLst>
        </pc:spChg>
      </pc:sldChg>
      <pc:sldChg chg="addSp modSp new mod">
        <pc:chgData name="maria auxiliadora martins castro rosa" userId="1fcbd706a97a9bd0" providerId="LiveId" clId="{61EB85BF-4B99-43CE-9351-BFAB8EC681F5}" dt="2024-11-14T11:34:37.001" v="502" actId="1076"/>
        <pc:sldMkLst>
          <pc:docMk/>
          <pc:sldMk cId="258686442" sldId="454"/>
        </pc:sldMkLst>
        <pc:spChg chg="add mod">
          <ac:chgData name="maria auxiliadora martins castro rosa" userId="1fcbd706a97a9bd0" providerId="LiveId" clId="{61EB85BF-4B99-43CE-9351-BFAB8EC681F5}" dt="2024-11-14T11:34:37.001" v="502" actId="1076"/>
          <ac:spMkLst>
            <pc:docMk/>
            <pc:sldMk cId="258686442" sldId="454"/>
            <ac:spMk id="4" creationId="{D48AD964-1B96-A2EA-E1F4-027DD6FCE8EA}"/>
          </ac:spMkLst>
        </pc:spChg>
        <pc:picChg chg="add mod">
          <ac:chgData name="maria auxiliadora martins castro rosa" userId="1fcbd706a97a9bd0" providerId="LiveId" clId="{61EB85BF-4B99-43CE-9351-BFAB8EC681F5}" dt="2024-11-14T11:29:33.849" v="389"/>
          <ac:picMkLst>
            <pc:docMk/>
            <pc:sldMk cId="258686442" sldId="454"/>
            <ac:picMk id="5" creationId="{9B6D3866-9E2F-B827-B78C-3BBBB327DA99}"/>
          </ac:picMkLst>
        </pc:picChg>
        <pc:picChg chg="add mod">
          <ac:chgData name="maria auxiliadora martins castro rosa" userId="1fcbd706a97a9bd0" providerId="LiveId" clId="{61EB85BF-4B99-43CE-9351-BFAB8EC681F5}" dt="2024-11-14T11:29:33.849" v="389"/>
          <ac:picMkLst>
            <pc:docMk/>
            <pc:sldMk cId="258686442" sldId="454"/>
            <ac:picMk id="6" creationId="{410A0A00-8E43-B979-4A59-12B2D2E6EDC9}"/>
          </ac:picMkLst>
        </pc:picChg>
      </pc:sldChg>
      <pc:sldChg chg="modSp add mod">
        <pc:chgData name="maria auxiliadora martins castro rosa" userId="1fcbd706a97a9bd0" providerId="LiveId" clId="{61EB85BF-4B99-43CE-9351-BFAB8EC681F5}" dt="2024-11-14T11:37:19.398" v="587" actId="1076"/>
        <pc:sldMkLst>
          <pc:docMk/>
          <pc:sldMk cId="731670693" sldId="455"/>
        </pc:sldMkLst>
        <pc:spChg chg="mod">
          <ac:chgData name="maria auxiliadora martins castro rosa" userId="1fcbd706a97a9bd0" providerId="LiveId" clId="{61EB85BF-4B99-43CE-9351-BFAB8EC681F5}" dt="2024-11-14T11:37:19.398" v="587" actId="1076"/>
          <ac:spMkLst>
            <pc:docMk/>
            <pc:sldMk cId="731670693" sldId="455"/>
            <ac:spMk id="4" creationId="{C0E4D79E-C97D-2EBE-BFD5-4F6C087B62FE}"/>
          </ac:spMkLst>
        </pc:spChg>
      </pc:sldChg>
      <pc:sldChg chg="modSp add mod">
        <pc:chgData name="maria auxiliadora martins castro rosa" userId="1fcbd706a97a9bd0" providerId="LiveId" clId="{61EB85BF-4B99-43CE-9351-BFAB8EC681F5}" dt="2024-11-14T12:01:41.258" v="1653" actId="20577"/>
        <pc:sldMkLst>
          <pc:docMk/>
          <pc:sldMk cId="3286645994" sldId="456"/>
        </pc:sldMkLst>
        <pc:spChg chg="mod">
          <ac:chgData name="maria auxiliadora martins castro rosa" userId="1fcbd706a97a9bd0" providerId="LiveId" clId="{61EB85BF-4B99-43CE-9351-BFAB8EC681F5}" dt="2024-11-14T12:01:41.258" v="1653" actId="20577"/>
          <ac:spMkLst>
            <pc:docMk/>
            <pc:sldMk cId="3286645994" sldId="456"/>
            <ac:spMk id="4" creationId="{7A51E88F-324B-588F-D3E3-56D8E7B7107C}"/>
          </ac:spMkLst>
        </pc:spChg>
      </pc:sldChg>
      <pc:sldChg chg="addSp modSp new mod">
        <pc:chgData name="maria auxiliadora martins castro rosa" userId="1fcbd706a97a9bd0" providerId="LiveId" clId="{61EB85BF-4B99-43CE-9351-BFAB8EC681F5}" dt="2024-11-14T12:12:25.714" v="1765"/>
        <pc:sldMkLst>
          <pc:docMk/>
          <pc:sldMk cId="896404056" sldId="457"/>
        </pc:sldMkLst>
        <pc:spChg chg="add mod">
          <ac:chgData name="maria auxiliadora martins castro rosa" userId="1fcbd706a97a9bd0" providerId="LiveId" clId="{61EB85BF-4B99-43CE-9351-BFAB8EC681F5}" dt="2024-11-14T12:12:17.051" v="1764" actId="1076"/>
          <ac:spMkLst>
            <pc:docMk/>
            <pc:sldMk cId="896404056" sldId="457"/>
            <ac:spMk id="4" creationId="{CB016042-1126-8BD9-9441-BC5F33187255}"/>
          </ac:spMkLst>
        </pc:spChg>
        <pc:picChg chg="add mod">
          <ac:chgData name="maria auxiliadora martins castro rosa" userId="1fcbd706a97a9bd0" providerId="LiveId" clId="{61EB85BF-4B99-43CE-9351-BFAB8EC681F5}" dt="2024-11-14T12:12:25.714" v="1765"/>
          <ac:picMkLst>
            <pc:docMk/>
            <pc:sldMk cId="896404056" sldId="457"/>
            <ac:picMk id="5" creationId="{F4CFCE4E-A135-DAF4-F368-01B084B2C78A}"/>
          </ac:picMkLst>
        </pc:picChg>
        <pc:picChg chg="add mod">
          <ac:chgData name="maria auxiliadora martins castro rosa" userId="1fcbd706a97a9bd0" providerId="LiveId" clId="{61EB85BF-4B99-43CE-9351-BFAB8EC681F5}" dt="2024-11-14T12:12:25.714" v="1765"/>
          <ac:picMkLst>
            <pc:docMk/>
            <pc:sldMk cId="896404056" sldId="457"/>
            <ac:picMk id="6" creationId="{4E455813-AF18-AF10-161A-F57E4868C927}"/>
          </ac:picMkLst>
        </pc:picChg>
      </pc:sldChg>
      <pc:sldChg chg="modSp add mod">
        <pc:chgData name="maria auxiliadora martins castro rosa" userId="1fcbd706a97a9bd0" providerId="LiveId" clId="{61EB85BF-4B99-43CE-9351-BFAB8EC681F5}" dt="2024-11-14T11:43:48.673" v="826" actId="20577"/>
        <pc:sldMkLst>
          <pc:docMk/>
          <pc:sldMk cId="922242765" sldId="458"/>
        </pc:sldMkLst>
        <pc:spChg chg="mod">
          <ac:chgData name="maria auxiliadora martins castro rosa" userId="1fcbd706a97a9bd0" providerId="LiveId" clId="{61EB85BF-4B99-43CE-9351-BFAB8EC681F5}" dt="2024-11-14T11:43:48.673" v="826" actId="20577"/>
          <ac:spMkLst>
            <pc:docMk/>
            <pc:sldMk cId="922242765" sldId="458"/>
            <ac:spMk id="4" creationId="{6C2714DC-0041-FB98-BAEE-E1D2CBDF9BCF}"/>
          </ac:spMkLst>
        </pc:spChg>
      </pc:sldChg>
      <pc:sldChg chg="modSp add del mod ord">
        <pc:chgData name="maria auxiliadora martins castro rosa" userId="1fcbd706a97a9bd0" providerId="LiveId" clId="{61EB85BF-4B99-43CE-9351-BFAB8EC681F5}" dt="2024-11-14T12:07:36.640" v="1743" actId="2696"/>
        <pc:sldMkLst>
          <pc:docMk/>
          <pc:sldMk cId="408226290" sldId="459"/>
        </pc:sldMkLst>
        <pc:spChg chg="mod">
          <ac:chgData name="maria auxiliadora martins castro rosa" userId="1fcbd706a97a9bd0" providerId="LiveId" clId="{61EB85BF-4B99-43CE-9351-BFAB8EC681F5}" dt="2024-11-14T11:51:48.295" v="959" actId="21"/>
          <ac:spMkLst>
            <pc:docMk/>
            <pc:sldMk cId="408226290" sldId="459"/>
            <ac:spMk id="4" creationId="{A53D2955-225B-482B-6379-BED4A9CA8E31}"/>
          </ac:spMkLst>
        </pc:spChg>
      </pc:sldChg>
      <pc:sldChg chg="modSp add mod">
        <pc:chgData name="maria auxiliadora martins castro rosa" userId="1fcbd706a97a9bd0" providerId="LiveId" clId="{61EB85BF-4B99-43CE-9351-BFAB8EC681F5}" dt="2024-11-14T12:09:17.854" v="1752" actId="20577"/>
        <pc:sldMkLst>
          <pc:docMk/>
          <pc:sldMk cId="1313006947" sldId="459"/>
        </pc:sldMkLst>
        <pc:spChg chg="mod">
          <ac:chgData name="maria auxiliadora martins castro rosa" userId="1fcbd706a97a9bd0" providerId="LiveId" clId="{61EB85BF-4B99-43CE-9351-BFAB8EC681F5}" dt="2024-11-14T12:09:17.854" v="1752" actId="20577"/>
          <ac:spMkLst>
            <pc:docMk/>
            <pc:sldMk cId="1313006947" sldId="459"/>
            <ac:spMk id="4" creationId="{A53D2955-225B-482B-6379-BED4A9CA8E31}"/>
          </ac:spMkLst>
        </pc:spChg>
      </pc:sldChg>
      <pc:sldChg chg="modSp add mod">
        <pc:chgData name="maria auxiliadora martins castro rosa" userId="1fcbd706a97a9bd0" providerId="LiveId" clId="{61EB85BF-4B99-43CE-9351-BFAB8EC681F5}" dt="2024-11-14T12:09:05.877" v="1750" actId="20577"/>
        <pc:sldMkLst>
          <pc:docMk/>
          <pc:sldMk cId="3290501741" sldId="460"/>
        </pc:sldMkLst>
        <pc:spChg chg="mod">
          <ac:chgData name="maria auxiliadora martins castro rosa" userId="1fcbd706a97a9bd0" providerId="LiveId" clId="{61EB85BF-4B99-43CE-9351-BFAB8EC681F5}" dt="2024-11-14T12:09:05.877" v="1750" actId="20577"/>
          <ac:spMkLst>
            <pc:docMk/>
            <pc:sldMk cId="3290501741" sldId="460"/>
            <ac:spMk id="4" creationId="{76DE10C9-5A07-C8BA-3DDF-57A3925418E8}"/>
          </ac:spMkLst>
        </pc:spChg>
      </pc:sldChg>
      <pc:sldChg chg="modSp add mod">
        <pc:chgData name="maria auxiliadora martins castro rosa" userId="1fcbd706a97a9bd0" providerId="LiveId" clId="{61EB85BF-4B99-43CE-9351-BFAB8EC681F5}" dt="2024-11-14T11:53:07.502" v="971" actId="20577"/>
        <pc:sldMkLst>
          <pc:docMk/>
          <pc:sldMk cId="3730807349" sldId="461"/>
        </pc:sldMkLst>
        <pc:spChg chg="mod">
          <ac:chgData name="maria auxiliadora martins castro rosa" userId="1fcbd706a97a9bd0" providerId="LiveId" clId="{61EB85BF-4B99-43CE-9351-BFAB8EC681F5}" dt="2024-11-14T11:53:07.502" v="971" actId="20577"/>
          <ac:spMkLst>
            <pc:docMk/>
            <pc:sldMk cId="3730807349" sldId="461"/>
            <ac:spMk id="4" creationId="{B9FEA203-9519-F96D-879F-73BD3975B2B0}"/>
          </ac:spMkLst>
        </pc:spChg>
      </pc:sldChg>
      <pc:sldChg chg="modSp add mod">
        <pc:chgData name="maria auxiliadora martins castro rosa" userId="1fcbd706a97a9bd0" providerId="LiveId" clId="{61EB85BF-4B99-43CE-9351-BFAB8EC681F5}" dt="2024-11-14T11:56:24.779" v="1213" actId="1076"/>
        <pc:sldMkLst>
          <pc:docMk/>
          <pc:sldMk cId="1183669401" sldId="462"/>
        </pc:sldMkLst>
        <pc:spChg chg="mod">
          <ac:chgData name="maria auxiliadora martins castro rosa" userId="1fcbd706a97a9bd0" providerId="LiveId" clId="{61EB85BF-4B99-43CE-9351-BFAB8EC681F5}" dt="2024-11-14T11:56:24.779" v="1213" actId="1076"/>
          <ac:spMkLst>
            <pc:docMk/>
            <pc:sldMk cId="1183669401" sldId="462"/>
            <ac:spMk id="4" creationId="{8C2DFD3D-5F0A-5EF3-A2EB-61E3489796FE}"/>
          </ac:spMkLst>
        </pc:spChg>
      </pc:sldChg>
      <pc:sldChg chg="new del">
        <pc:chgData name="maria auxiliadora martins castro rosa" userId="1fcbd706a97a9bd0" providerId="LiveId" clId="{61EB85BF-4B99-43CE-9351-BFAB8EC681F5}" dt="2024-11-14T11:57:15.220" v="1215" actId="680"/>
        <pc:sldMkLst>
          <pc:docMk/>
          <pc:sldMk cId="1395881612" sldId="463"/>
        </pc:sldMkLst>
      </pc:sldChg>
      <pc:sldChg chg="modSp add mod">
        <pc:chgData name="maria auxiliadora martins castro rosa" userId="1fcbd706a97a9bd0" providerId="LiveId" clId="{61EB85BF-4B99-43CE-9351-BFAB8EC681F5}" dt="2024-11-14T12:01:22.044" v="1652" actId="20577"/>
        <pc:sldMkLst>
          <pc:docMk/>
          <pc:sldMk cId="2657313435" sldId="463"/>
        </pc:sldMkLst>
        <pc:spChg chg="mod">
          <ac:chgData name="maria auxiliadora martins castro rosa" userId="1fcbd706a97a9bd0" providerId="LiveId" clId="{61EB85BF-4B99-43CE-9351-BFAB8EC681F5}" dt="2024-11-14T12:01:22.044" v="1652" actId="20577"/>
          <ac:spMkLst>
            <pc:docMk/>
            <pc:sldMk cId="2657313435" sldId="463"/>
            <ac:spMk id="4" creationId="{A4E10360-1EBA-BFCF-8845-1AD3C36B2BBA}"/>
          </ac:spMkLst>
        </pc:spChg>
      </pc:sldChg>
      <pc:sldChg chg="modSp add mod">
        <pc:chgData name="maria auxiliadora martins castro rosa" userId="1fcbd706a97a9bd0" providerId="LiveId" clId="{61EB85BF-4B99-43CE-9351-BFAB8EC681F5}" dt="2024-11-14T12:04:43.151" v="1688" actId="20577"/>
        <pc:sldMkLst>
          <pc:docMk/>
          <pc:sldMk cId="2929579223" sldId="464"/>
        </pc:sldMkLst>
        <pc:spChg chg="mod">
          <ac:chgData name="maria auxiliadora martins castro rosa" userId="1fcbd706a97a9bd0" providerId="LiveId" clId="{61EB85BF-4B99-43CE-9351-BFAB8EC681F5}" dt="2024-11-14T12:04:43.151" v="1688" actId="20577"/>
          <ac:spMkLst>
            <pc:docMk/>
            <pc:sldMk cId="2929579223" sldId="464"/>
            <ac:spMk id="4" creationId="{E2ADB2D8-8A9F-9F8E-13CF-41993FCD2BAB}"/>
          </ac:spMkLst>
        </pc:spChg>
      </pc:sldChg>
      <pc:sldChg chg="modSp add mod">
        <pc:chgData name="maria auxiliadora martins castro rosa" userId="1fcbd706a97a9bd0" providerId="LiveId" clId="{61EB85BF-4B99-43CE-9351-BFAB8EC681F5}" dt="2024-11-14T12:12:08.417" v="1760" actId="21"/>
        <pc:sldMkLst>
          <pc:docMk/>
          <pc:sldMk cId="1127033019" sldId="465"/>
        </pc:sldMkLst>
        <pc:spChg chg="mod">
          <ac:chgData name="maria auxiliadora martins castro rosa" userId="1fcbd706a97a9bd0" providerId="LiveId" clId="{61EB85BF-4B99-43CE-9351-BFAB8EC681F5}" dt="2024-11-14T12:12:08.417" v="1760" actId="21"/>
          <ac:spMkLst>
            <pc:docMk/>
            <pc:sldMk cId="1127033019" sldId="465"/>
            <ac:spMk id="4" creationId="{3E506D42-D499-B9DA-7F76-D449CA769D3B}"/>
          </ac:spMkLst>
        </pc:spChg>
      </pc:sldChg>
      <pc:sldChg chg="modSp add mod ord">
        <pc:chgData name="maria auxiliadora martins castro rosa" userId="1fcbd706a97a9bd0" providerId="LiveId" clId="{61EB85BF-4B99-43CE-9351-BFAB8EC681F5}" dt="2024-11-14T12:50:54.571" v="1920" actId="20577"/>
        <pc:sldMkLst>
          <pc:docMk/>
          <pc:sldMk cId="1962945017" sldId="466"/>
        </pc:sldMkLst>
        <pc:graphicFrameChg chg="mod">
          <ac:chgData name="maria auxiliadora martins castro rosa" userId="1fcbd706a97a9bd0" providerId="LiveId" clId="{61EB85BF-4B99-43CE-9351-BFAB8EC681F5}" dt="2024-11-14T12:50:54.571" v="1920" actId="20577"/>
          <ac:graphicFrameMkLst>
            <pc:docMk/>
            <pc:sldMk cId="1962945017" sldId="466"/>
            <ac:graphicFrameMk id="11" creationId="{D14651B5-A457-9F2A-BDFE-BBD8D745FF79}"/>
          </ac:graphicFrameMkLst>
        </pc:graphicFrameChg>
      </pc:sldChg>
      <pc:sldChg chg="add del">
        <pc:chgData name="maria auxiliadora martins castro rosa" userId="1fcbd706a97a9bd0" providerId="LiveId" clId="{61EB85BF-4B99-43CE-9351-BFAB8EC681F5}" dt="2024-11-14T12:40:09.654" v="1894" actId="2890"/>
        <pc:sldMkLst>
          <pc:docMk/>
          <pc:sldMk cId="2007288868" sldId="467"/>
        </pc:sldMkLst>
      </pc:sldChg>
      <pc:sldChg chg="modSp add mod">
        <pc:chgData name="maria auxiliadora martins castro rosa" userId="1fcbd706a97a9bd0" providerId="LiveId" clId="{61EB85BF-4B99-43CE-9351-BFAB8EC681F5}" dt="2024-11-14T12:47:06.685" v="1905"/>
        <pc:sldMkLst>
          <pc:docMk/>
          <pc:sldMk cId="2766238717" sldId="467"/>
        </pc:sldMkLst>
        <pc:graphicFrameChg chg="mod">
          <ac:chgData name="maria auxiliadora martins castro rosa" userId="1fcbd706a97a9bd0" providerId="LiveId" clId="{61EB85BF-4B99-43CE-9351-BFAB8EC681F5}" dt="2024-11-14T12:47:06.685" v="1905"/>
          <ac:graphicFrameMkLst>
            <pc:docMk/>
            <pc:sldMk cId="2766238717" sldId="467"/>
            <ac:graphicFrameMk id="11" creationId="{936C6060-EF10-647E-7760-ECAF02E8C532}"/>
          </ac:graphicFrameMkLst>
        </pc:graphicFrameChg>
      </pc:sldChg>
      <pc:sldChg chg="modSp add mod">
        <pc:chgData name="maria auxiliadora martins castro rosa" userId="1fcbd706a97a9bd0" providerId="LiveId" clId="{61EB85BF-4B99-43CE-9351-BFAB8EC681F5}" dt="2024-11-14T13:21:33.006" v="2069" actId="20577"/>
        <pc:sldMkLst>
          <pc:docMk/>
          <pc:sldMk cId="825420445" sldId="468"/>
        </pc:sldMkLst>
        <pc:spChg chg="mod">
          <ac:chgData name="maria auxiliadora martins castro rosa" userId="1fcbd706a97a9bd0" providerId="LiveId" clId="{61EB85BF-4B99-43CE-9351-BFAB8EC681F5}" dt="2024-11-14T13:21:33.006" v="2069" actId="20577"/>
          <ac:spMkLst>
            <pc:docMk/>
            <pc:sldMk cId="825420445" sldId="468"/>
            <ac:spMk id="4" creationId="{40A9CEC8-2897-D34C-06BD-FAC8C31FC2B7}"/>
          </ac:spMkLst>
        </pc:spChg>
      </pc:sldChg>
      <pc:sldChg chg="modSp add mod ord">
        <pc:chgData name="maria auxiliadora martins castro rosa" userId="1fcbd706a97a9bd0" providerId="LiveId" clId="{61EB85BF-4B99-43CE-9351-BFAB8EC681F5}" dt="2024-11-14T13:35:49.740" v="2188" actId="123"/>
        <pc:sldMkLst>
          <pc:docMk/>
          <pc:sldMk cId="4100903329" sldId="469"/>
        </pc:sldMkLst>
        <pc:graphicFrameChg chg="mod">
          <ac:chgData name="maria auxiliadora martins castro rosa" userId="1fcbd706a97a9bd0" providerId="LiveId" clId="{61EB85BF-4B99-43CE-9351-BFAB8EC681F5}" dt="2024-11-14T13:35:49.740" v="2188" actId="123"/>
          <ac:graphicFrameMkLst>
            <pc:docMk/>
            <pc:sldMk cId="4100903329" sldId="469"/>
            <ac:graphicFrameMk id="5" creationId="{A32B7AE5-C8A1-9C73-CFBD-3375B475161F}"/>
          </ac:graphicFrameMkLst>
        </pc:graphicFrameChg>
      </pc:sldChg>
      <pc:sldChg chg="modSp add mod">
        <pc:chgData name="maria auxiliadora martins castro rosa" userId="1fcbd706a97a9bd0" providerId="LiveId" clId="{61EB85BF-4B99-43CE-9351-BFAB8EC681F5}" dt="2024-11-14T13:40:36.620" v="2222"/>
        <pc:sldMkLst>
          <pc:docMk/>
          <pc:sldMk cId="465791512" sldId="470"/>
        </pc:sldMkLst>
        <pc:spChg chg="mod">
          <ac:chgData name="maria auxiliadora martins castro rosa" userId="1fcbd706a97a9bd0" providerId="LiveId" clId="{61EB85BF-4B99-43CE-9351-BFAB8EC681F5}" dt="2024-11-14T13:39:53.394" v="2212" actId="1076"/>
          <ac:spMkLst>
            <pc:docMk/>
            <pc:sldMk cId="465791512" sldId="470"/>
            <ac:spMk id="2" creationId="{B54B1199-F7D7-883C-629C-91DC1378058A}"/>
          </ac:spMkLst>
        </pc:spChg>
        <pc:graphicFrameChg chg="mod">
          <ac:chgData name="maria auxiliadora martins castro rosa" userId="1fcbd706a97a9bd0" providerId="LiveId" clId="{61EB85BF-4B99-43CE-9351-BFAB8EC681F5}" dt="2024-11-14T13:40:36.620" v="2222"/>
          <ac:graphicFrameMkLst>
            <pc:docMk/>
            <pc:sldMk cId="465791512" sldId="470"/>
            <ac:graphicFrameMk id="5" creationId="{BF07E53D-315C-DD55-CC5A-A00253F26C86}"/>
          </ac:graphicFrameMkLst>
        </pc:graphicFrameChg>
      </pc:sldChg>
      <pc:sldChg chg="modSp add">
        <pc:chgData name="maria auxiliadora martins castro rosa" userId="1fcbd706a97a9bd0" providerId="LiveId" clId="{61EB85BF-4B99-43CE-9351-BFAB8EC681F5}" dt="2024-11-14T13:44:47.045" v="2261"/>
        <pc:sldMkLst>
          <pc:docMk/>
          <pc:sldMk cId="2171168638" sldId="471"/>
        </pc:sldMkLst>
        <pc:graphicFrameChg chg="mod">
          <ac:chgData name="maria auxiliadora martins castro rosa" userId="1fcbd706a97a9bd0" providerId="LiveId" clId="{61EB85BF-4B99-43CE-9351-BFAB8EC681F5}" dt="2024-11-14T13:44:47.045" v="2261"/>
          <ac:graphicFrameMkLst>
            <pc:docMk/>
            <pc:sldMk cId="2171168638" sldId="471"/>
            <ac:graphicFrameMk id="5" creationId="{8E3F9249-BC2F-4B05-2DA5-036B31BAAB8A}"/>
          </ac:graphicFrameMkLst>
        </pc:graphicFrameChg>
      </pc:sldChg>
      <pc:sldChg chg="modSp add mod">
        <pc:chgData name="maria auxiliadora martins castro rosa" userId="1fcbd706a97a9bd0" providerId="LiveId" clId="{61EB85BF-4B99-43CE-9351-BFAB8EC681F5}" dt="2024-11-14T13:49:02.731" v="2301"/>
        <pc:sldMkLst>
          <pc:docMk/>
          <pc:sldMk cId="3756240174" sldId="472"/>
        </pc:sldMkLst>
        <pc:graphicFrameChg chg="mod">
          <ac:chgData name="maria auxiliadora martins castro rosa" userId="1fcbd706a97a9bd0" providerId="LiveId" clId="{61EB85BF-4B99-43CE-9351-BFAB8EC681F5}" dt="2024-11-14T13:49:02.731" v="2301"/>
          <ac:graphicFrameMkLst>
            <pc:docMk/>
            <pc:sldMk cId="3756240174" sldId="472"/>
            <ac:graphicFrameMk id="5" creationId="{9EE8AC1F-B211-4EFC-8662-0A9FFDF4C0AC}"/>
          </ac:graphicFrameMkLst>
        </pc:graphicFrameChg>
      </pc:sldChg>
      <pc:sldChg chg="addSp modSp add mod">
        <pc:chgData name="maria auxiliadora martins castro rosa" userId="1fcbd706a97a9bd0" providerId="LiveId" clId="{61EB85BF-4B99-43CE-9351-BFAB8EC681F5}" dt="2024-11-14T13:58:48.751" v="2458"/>
        <pc:sldMkLst>
          <pc:docMk/>
          <pc:sldMk cId="3448706189" sldId="473"/>
        </pc:sldMkLst>
        <pc:spChg chg="mod">
          <ac:chgData name="maria auxiliadora martins castro rosa" userId="1fcbd706a97a9bd0" providerId="LiveId" clId="{61EB85BF-4B99-43CE-9351-BFAB8EC681F5}" dt="2024-11-14T13:56:13.070" v="2414" actId="20577"/>
          <ac:spMkLst>
            <pc:docMk/>
            <pc:sldMk cId="3448706189" sldId="473"/>
            <ac:spMk id="4" creationId="{DB851AB0-2B48-0F9D-53AF-D923B1BF8601}"/>
          </ac:spMkLst>
        </pc:spChg>
        <pc:picChg chg="add mod">
          <ac:chgData name="maria auxiliadora martins castro rosa" userId="1fcbd706a97a9bd0" providerId="LiveId" clId="{61EB85BF-4B99-43CE-9351-BFAB8EC681F5}" dt="2024-11-14T13:58:48.751" v="2458"/>
          <ac:picMkLst>
            <pc:docMk/>
            <pc:sldMk cId="3448706189" sldId="473"/>
            <ac:picMk id="3" creationId="{C6470871-692F-4384-D986-4EA0F3517DB9}"/>
          </ac:picMkLst>
        </pc:picChg>
      </pc:sldChg>
      <pc:sldChg chg="addSp delSp modSp new mod">
        <pc:chgData name="maria auxiliadora martins castro rosa" userId="1fcbd706a97a9bd0" providerId="LiveId" clId="{61EB85BF-4B99-43CE-9351-BFAB8EC681F5}" dt="2024-11-14T14:05:54.165" v="2481" actId="478"/>
        <pc:sldMkLst>
          <pc:docMk/>
          <pc:sldMk cId="848204016" sldId="474"/>
        </pc:sldMkLst>
        <pc:spChg chg="add mod">
          <ac:chgData name="maria auxiliadora martins castro rosa" userId="1fcbd706a97a9bd0" providerId="LiveId" clId="{61EB85BF-4B99-43CE-9351-BFAB8EC681F5}" dt="2024-11-14T13:58:14.857" v="2454" actId="1076"/>
          <ac:spMkLst>
            <pc:docMk/>
            <pc:sldMk cId="848204016" sldId="474"/>
            <ac:spMk id="3" creationId="{32BE4D54-8433-1468-2F1E-35C256DDC76E}"/>
          </ac:spMkLst>
        </pc:spChg>
        <pc:spChg chg="add del mod">
          <ac:chgData name="maria auxiliadora martins castro rosa" userId="1fcbd706a97a9bd0" providerId="LiveId" clId="{61EB85BF-4B99-43CE-9351-BFAB8EC681F5}" dt="2024-11-14T13:58:21.896" v="2456" actId="478"/>
          <ac:spMkLst>
            <pc:docMk/>
            <pc:sldMk cId="848204016" sldId="474"/>
            <ac:spMk id="4" creationId="{D1E35B95-46EF-6559-9021-F8808353D0FC}"/>
          </ac:spMkLst>
        </pc:spChg>
        <pc:picChg chg="add mod">
          <ac:chgData name="maria auxiliadora martins castro rosa" userId="1fcbd706a97a9bd0" providerId="LiveId" clId="{61EB85BF-4B99-43CE-9351-BFAB8EC681F5}" dt="2024-11-14T14:03:47.240" v="2472"/>
          <ac:picMkLst>
            <pc:docMk/>
            <pc:sldMk cId="848204016" sldId="474"/>
            <ac:picMk id="5" creationId="{88D03737-69ED-1A7C-8B54-382FB9AC3F7F}"/>
          </ac:picMkLst>
        </pc:picChg>
        <pc:picChg chg="add mod">
          <ac:chgData name="maria auxiliadora martins castro rosa" userId="1fcbd706a97a9bd0" providerId="LiveId" clId="{61EB85BF-4B99-43CE-9351-BFAB8EC681F5}" dt="2024-11-14T14:03:47.240" v="2472"/>
          <ac:picMkLst>
            <pc:docMk/>
            <pc:sldMk cId="848204016" sldId="474"/>
            <ac:picMk id="6" creationId="{303E2005-07BB-AE6E-FD03-C6766E8C5FD5}"/>
          </ac:picMkLst>
        </pc:picChg>
        <pc:picChg chg="add mod">
          <ac:chgData name="maria auxiliadora martins castro rosa" userId="1fcbd706a97a9bd0" providerId="LiveId" clId="{61EB85BF-4B99-43CE-9351-BFAB8EC681F5}" dt="2024-11-14T14:05:52.617" v="2480" actId="1076"/>
          <ac:picMkLst>
            <pc:docMk/>
            <pc:sldMk cId="848204016" sldId="474"/>
            <ac:picMk id="8" creationId="{12F3D499-D8C9-8F37-48DA-5A4D9963437C}"/>
          </ac:picMkLst>
        </pc:picChg>
        <pc:picChg chg="add del mod">
          <ac:chgData name="maria auxiliadora martins castro rosa" userId="1fcbd706a97a9bd0" providerId="LiveId" clId="{61EB85BF-4B99-43CE-9351-BFAB8EC681F5}" dt="2024-11-14T14:05:05.331" v="2478" actId="478"/>
          <ac:picMkLst>
            <pc:docMk/>
            <pc:sldMk cId="848204016" sldId="474"/>
            <ac:picMk id="1025" creationId="{8564E78D-4E66-2C61-EB8A-1E519E87964D}"/>
          </ac:picMkLst>
        </pc:picChg>
        <pc:picChg chg="add del mod">
          <ac:chgData name="maria auxiliadora martins castro rosa" userId="1fcbd706a97a9bd0" providerId="LiveId" clId="{61EB85BF-4B99-43CE-9351-BFAB8EC681F5}" dt="2024-11-14T14:05:54.165" v="2481" actId="478"/>
          <ac:picMkLst>
            <pc:docMk/>
            <pc:sldMk cId="848204016" sldId="474"/>
            <ac:picMk id="1026" creationId="{53720BB7-B73B-04D1-30EF-C58493F0EE21}"/>
          </ac:picMkLst>
        </pc:picChg>
      </pc:sldChg>
      <pc:sldChg chg="addSp delSp modSp new mod">
        <pc:chgData name="maria auxiliadora martins castro rosa" userId="1fcbd706a97a9bd0" providerId="LiveId" clId="{61EB85BF-4B99-43CE-9351-BFAB8EC681F5}" dt="2024-11-14T14:03:43.239" v="2471"/>
        <pc:sldMkLst>
          <pc:docMk/>
          <pc:sldMk cId="3306308219" sldId="475"/>
        </pc:sldMkLst>
        <pc:picChg chg="add del mod">
          <ac:chgData name="maria auxiliadora martins castro rosa" userId="1fcbd706a97a9bd0" providerId="LiveId" clId="{61EB85BF-4B99-43CE-9351-BFAB8EC681F5}" dt="2024-11-14T14:02:56.382" v="2466" actId="478"/>
          <ac:picMkLst>
            <pc:docMk/>
            <pc:sldMk cId="3306308219" sldId="475"/>
            <ac:picMk id="3" creationId="{68BD6DE7-3660-DCB1-4F2D-C4D60B68692B}"/>
          </ac:picMkLst>
        </pc:picChg>
        <pc:picChg chg="add mod">
          <ac:chgData name="maria auxiliadora martins castro rosa" userId="1fcbd706a97a9bd0" providerId="LiveId" clId="{61EB85BF-4B99-43CE-9351-BFAB8EC681F5}" dt="2024-11-14T14:03:00.730" v="2468" actId="1076"/>
          <ac:picMkLst>
            <pc:docMk/>
            <pc:sldMk cId="3306308219" sldId="475"/>
            <ac:picMk id="5" creationId="{A1031D01-7DB4-D1D9-E7E9-5661F8C254B0}"/>
          </ac:picMkLst>
        </pc:picChg>
        <pc:picChg chg="add mod">
          <ac:chgData name="maria auxiliadora martins castro rosa" userId="1fcbd706a97a9bd0" providerId="LiveId" clId="{61EB85BF-4B99-43CE-9351-BFAB8EC681F5}" dt="2024-11-14T14:03:31.747" v="2470" actId="1076"/>
          <ac:picMkLst>
            <pc:docMk/>
            <pc:sldMk cId="3306308219" sldId="475"/>
            <ac:picMk id="7" creationId="{B8A00C2A-0AE3-321C-80E6-F8AA708A7B86}"/>
          </ac:picMkLst>
        </pc:picChg>
        <pc:picChg chg="add mod">
          <ac:chgData name="maria auxiliadora martins castro rosa" userId="1fcbd706a97a9bd0" providerId="LiveId" clId="{61EB85BF-4B99-43CE-9351-BFAB8EC681F5}" dt="2024-11-14T14:03:43.239" v="2471"/>
          <ac:picMkLst>
            <pc:docMk/>
            <pc:sldMk cId="3306308219" sldId="475"/>
            <ac:picMk id="8" creationId="{B99944A4-9851-122D-739A-BC56E8471CEB}"/>
          </ac:picMkLst>
        </pc:picChg>
        <pc:picChg chg="add mod">
          <ac:chgData name="maria auxiliadora martins castro rosa" userId="1fcbd706a97a9bd0" providerId="LiveId" clId="{61EB85BF-4B99-43CE-9351-BFAB8EC681F5}" dt="2024-11-14T14:03:43.239" v="2471"/>
          <ac:picMkLst>
            <pc:docMk/>
            <pc:sldMk cId="3306308219" sldId="475"/>
            <ac:picMk id="9" creationId="{431CFDC9-064E-65EB-EE8C-28E98B033351}"/>
          </ac:picMkLst>
        </pc:picChg>
      </pc:sldChg>
      <pc:sldChg chg="addSp modSp new mod">
        <pc:chgData name="maria auxiliadora martins castro rosa" userId="1fcbd706a97a9bd0" providerId="LiveId" clId="{61EB85BF-4B99-43CE-9351-BFAB8EC681F5}" dt="2024-11-14T14:04:02.091" v="2475"/>
        <pc:sldMkLst>
          <pc:docMk/>
          <pc:sldMk cId="1267539242" sldId="476"/>
        </pc:sldMkLst>
        <pc:picChg chg="add">
          <ac:chgData name="maria auxiliadora martins castro rosa" userId="1fcbd706a97a9bd0" providerId="LiveId" clId="{61EB85BF-4B99-43CE-9351-BFAB8EC681F5}" dt="2024-11-14T14:01:26.909" v="2462" actId="22"/>
          <ac:picMkLst>
            <pc:docMk/>
            <pc:sldMk cId="1267539242" sldId="476"/>
            <ac:picMk id="4" creationId="{AAC4532A-235D-32A9-B6F0-5CA074ED4F40}"/>
          </ac:picMkLst>
        </pc:picChg>
        <pc:picChg chg="add mod">
          <ac:chgData name="maria auxiliadora martins castro rosa" userId="1fcbd706a97a9bd0" providerId="LiveId" clId="{61EB85BF-4B99-43CE-9351-BFAB8EC681F5}" dt="2024-11-14T14:04:02.091" v="2475"/>
          <ac:picMkLst>
            <pc:docMk/>
            <pc:sldMk cId="1267539242" sldId="476"/>
            <ac:picMk id="5" creationId="{F66F8A98-C4D5-859E-998D-FB6062E29FFF}"/>
          </ac:picMkLst>
        </pc:picChg>
        <pc:picChg chg="add mod">
          <ac:chgData name="maria auxiliadora martins castro rosa" userId="1fcbd706a97a9bd0" providerId="LiveId" clId="{61EB85BF-4B99-43CE-9351-BFAB8EC681F5}" dt="2024-11-14T14:04:02.091" v="2475"/>
          <ac:picMkLst>
            <pc:docMk/>
            <pc:sldMk cId="1267539242" sldId="476"/>
            <ac:picMk id="6" creationId="{066916EC-82D5-91CB-35FF-7A3B63ECC74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16666666666665E-2"/>
          <c:y val="4.5478028773235868E-2"/>
          <c:w val="0.95416666666666672"/>
          <c:h val="0.7726098561338206"/>
        </c:manualLayout>
      </c:layout>
      <c:barChart>
        <c:barDir val="col"/>
        <c:grouping val="stack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elete val="1"/>
          </c:dLbls>
          <c:cat>
            <c:strRef>
              <c:f>Planilha1!$E$3:$E$10</c:f>
              <c:strCache>
                <c:ptCount val="8"/>
                <c:pt idx="0">
                  <c:v>Falta Fiscalização</c:v>
                </c:pt>
                <c:pt idx="1">
                  <c:v>Divulgação e Plano de Turismo</c:v>
                </c:pt>
                <c:pt idx="2">
                  <c:v>Investimento Infraestrutura</c:v>
                </c:pt>
                <c:pt idx="3">
                  <c:v>Fechamento da Pesca</c:v>
                </c:pt>
                <c:pt idx="4">
                  <c:v>Formação Profissional</c:v>
                </c:pt>
                <c:pt idx="5">
                  <c:v>Liberação da pesca do Pirarucu</c:v>
                </c:pt>
                <c:pt idx="6">
                  <c:v>Repovoamento do rio Guaporé</c:v>
                </c:pt>
                <c:pt idx="7">
                  <c:v>Falta de voo</c:v>
                </c:pt>
              </c:strCache>
            </c:strRef>
          </c:cat>
          <c:val>
            <c:numRef>
              <c:f>Planilha1!$F$3:$F$10</c:f>
              <c:numCache>
                <c:formatCode>General</c:formatCode>
                <c:ptCount val="8"/>
                <c:pt idx="0">
                  <c:v>24</c:v>
                </c:pt>
                <c:pt idx="1">
                  <c:v>21</c:v>
                </c:pt>
                <c:pt idx="2">
                  <c:v>10</c:v>
                </c:pt>
                <c:pt idx="3">
                  <c:v>9</c:v>
                </c:pt>
                <c:pt idx="4">
                  <c:v>5</c:v>
                </c:pt>
                <c:pt idx="5">
                  <c:v>2</c:v>
                </c:pt>
                <c:pt idx="6">
                  <c:v>2</c:v>
                </c:pt>
                <c:pt idx="7">
                  <c:v>1</c:v>
                </c:pt>
              </c:numCache>
            </c:numRef>
          </c:val>
          <c:extLst>
            <c:ext xmlns:c16="http://schemas.microsoft.com/office/drawing/2014/chart" uri="{C3380CC4-5D6E-409C-BE32-E72D297353CC}">
              <c16:uniqueId val="{00000000-B248-4FAF-886A-0158507E2DEC}"/>
            </c:ext>
          </c:extLst>
        </c:ser>
        <c:dLbls>
          <c:dLblPos val="ctr"/>
          <c:showLegendKey val="0"/>
          <c:showVal val="1"/>
          <c:showCatName val="0"/>
          <c:showSerName val="0"/>
          <c:showPercent val="0"/>
          <c:showBubbleSize val="0"/>
        </c:dLbls>
        <c:gapWidth val="150"/>
        <c:overlap val="100"/>
        <c:axId val="430543743"/>
        <c:axId val="430544703"/>
      </c:barChart>
      <c:catAx>
        <c:axId val="430543743"/>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0544703"/>
        <c:crosses val="autoZero"/>
        <c:auto val="1"/>
        <c:lblAlgn val="ctr"/>
        <c:lblOffset val="100"/>
        <c:noMultiLvlLbl val="0"/>
      </c:catAx>
      <c:valAx>
        <c:axId val="430544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30543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14.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png"/></Relationships>
</file>

<file path=ppt/diagrams/_rels/data15.xml.rels><?xml version="1.0" encoding="UTF-8" standalone="yes"?>
<Relationships xmlns="http://schemas.openxmlformats.org/package/2006/relationships"><Relationship Id="rId2" Type="http://schemas.openxmlformats.org/officeDocument/2006/relationships/image" Target="../media/image45.svg"/><Relationship Id="rId1" Type="http://schemas.openxmlformats.org/officeDocument/2006/relationships/image" Target="../media/image44.png"/></Relationships>
</file>

<file path=ppt/diagrams/_rels/data18.xml.rels><?xml version="1.0" encoding="UTF-8" standalone="yes"?>
<Relationships xmlns="http://schemas.openxmlformats.org/package/2006/relationships"><Relationship Id="rId1" Type="http://schemas.openxmlformats.org/officeDocument/2006/relationships/hyperlink" Target="https://tratabrasil.org.br/ranking-do-saneamento-2024/"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29.svg"/><Relationship Id="rId5" Type="http://schemas.openxmlformats.org/officeDocument/2006/relationships/image" Target="../media/image4.png"/><Relationship Id="rId4" Type="http://schemas.openxmlformats.org/officeDocument/2006/relationships/hyperlink" Target="https://pixabay.com/en/fish-little-fish-fishing-mar-carp-2888416/"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hyperlink" Target="https://www.sertanejooficial.com.br/2014/agemapa-estima-que-pib-do-agronegocio-deve-crescer-4-em-2014/"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www.brasildefato.com.br/2021/05/24/leilao-de-unidades-de-conservacao-da-amazonia-avanca-com-o-programa-adote-um-parque" TargetMode="External"/><Relationship Id="rId1" Type="http://schemas.openxmlformats.org/officeDocument/2006/relationships/image" Target="../media/image39.jpeg"/><Relationship Id="rId4" Type="http://schemas.openxmlformats.org/officeDocument/2006/relationships/hyperlink" Target="https://www.flickr.com/photos/barco__maanaim_rio_guapore/8034367713/"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14.xml.rels><?xml version="1.0" encoding="UTF-8" standalone="yes"?>
<Relationships xmlns="http://schemas.openxmlformats.org/package/2006/relationships"><Relationship Id="rId2" Type="http://schemas.openxmlformats.org/officeDocument/2006/relationships/image" Target="../media/image43.svg"/><Relationship Id="rId1" Type="http://schemas.openxmlformats.org/officeDocument/2006/relationships/image" Target="../media/image42.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45.svg"/><Relationship Id="rId1" Type="http://schemas.openxmlformats.org/officeDocument/2006/relationships/image" Target="../media/image44.png"/></Relationships>
</file>

<file path=ppt/diagrams/_rels/drawing18.xml.rels><?xml version="1.0" encoding="UTF-8" standalone="yes"?>
<Relationships xmlns="http://schemas.openxmlformats.org/package/2006/relationships"><Relationship Id="rId1" Type="http://schemas.openxmlformats.org/officeDocument/2006/relationships/hyperlink" Target="https://tratabrasil.org.br/ranking-do-saneamento-2024/"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29.svg"/><Relationship Id="rId5" Type="http://schemas.openxmlformats.org/officeDocument/2006/relationships/image" Target="../media/image4.png"/><Relationship Id="rId4" Type="http://schemas.openxmlformats.org/officeDocument/2006/relationships/hyperlink" Target="https://pixabay.com/en/fish-little-fish-fishing-mar-carp-2888416/"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hyperlink" Target="https://www.sertanejooficial.com.br/2014/agemapa-estima-que-pib-do-agronegocio-deve-crescer-4-em-2014/"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www.brasildefato.com.br/2021/05/24/leilao-de-unidades-de-conservacao-da-amazonia-avanca-com-o-programa-adote-um-parque" TargetMode="External"/><Relationship Id="rId1" Type="http://schemas.openxmlformats.org/officeDocument/2006/relationships/image" Target="../media/image39.jpeg"/><Relationship Id="rId4" Type="http://schemas.openxmlformats.org/officeDocument/2006/relationships/hyperlink" Target="https://www.flickr.com/photos/barco__maanaim_rio_guapore/8034367713/"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3EF056-89E3-48E9-8B58-A97C405A5109}" type="doc">
      <dgm:prSet loTypeId="urn:microsoft.com/office/officeart/2018/2/layout/IconVerticalSolidList" loCatId="icon" qsTypeId="urn:microsoft.com/office/officeart/2005/8/quickstyle/simple4" qsCatId="simple" csTypeId="urn:microsoft.com/office/officeart/2005/8/colors/accent3_2" csCatId="accent3" phldr="1"/>
      <dgm:spPr/>
      <dgm:t>
        <a:bodyPr/>
        <a:lstStyle/>
        <a:p>
          <a:endParaRPr lang="en-US"/>
        </a:p>
      </dgm:t>
    </dgm:pt>
    <dgm:pt modelId="{EA142732-C9C9-44A2-B77A-148F3960C780}">
      <dgm:prSet custT="1"/>
      <dgm:spPr/>
      <dgm:t>
        <a:bodyPr/>
        <a:lstStyle/>
        <a:p>
          <a:pPr algn="just"/>
          <a:r>
            <a:rPr lang="pt-BR" sz="1600" noProof="1"/>
            <a:t>O </a:t>
          </a:r>
          <a:r>
            <a:rPr lang="pt-BR" sz="1600" b="1" i="1" noProof="1"/>
            <a:t>Plano de Desenvolvimento do Turismo de Pesca Esportiva de Rondônia </a:t>
          </a:r>
          <a:r>
            <a:rPr lang="pt-BR" sz="1600" noProof="1"/>
            <a:t>tem como finalidade estimular e atrair turistas regionais, nacionais e internacionais interessados em experiências de pesca em ambientes naturais, promovendo um turismo sustentável de “pesque-e-solte” preservando os recursos naturais para as gerações presentes e futuras. 07 (sete) municipios envolvidos: </a:t>
          </a:r>
          <a:r>
            <a:rPr lang="pt-BR" sz="1600" b="1" noProof="1"/>
            <a:t>Cabixi, Pimenteiras do Oeste, Alto Alegre dos Parecis, Alta Floresta do Oeste</a:t>
          </a:r>
          <a:r>
            <a:rPr lang="pt-BR" sz="1600" b="1" dirty="0"/>
            <a:t>, São Francisco do Guaporé, Costa Marques e Porto Velho</a:t>
          </a:r>
          <a:endParaRPr lang="en-US" sz="1600" b="1" dirty="0"/>
        </a:p>
      </dgm:t>
    </dgm:pt>
    <dgm:pt modelId="{D4F78806-A883-4917-BE5A-A09FA390F993}" type="parTrans" cxnId="{26B0B91A-28B7-4106-BED8-19089AEF015C}">
      <dgm:prSet/>
      <dgm:spPr/>
      <dgm:t>
        <a:bodyPr/>
        <a:lstStyle/>
        <a:p>
          <a:endParaRPr lang="en-US" sz="1600"/>
        </a:p>
      </dgm:t>
    </dgm:pt>
    <dgm:pt modelId="{983EC226-737E-48C1-AA21-BFA5084F0AAC}" type="sibTrans" cxnId="{26B0B91A-28B7-4106-BED8-19089AEF015C}">
      <dgm:prSet/>
      <dgm:spPr/>
      <dgm:t>
        <a:bodyPr/>
        <a:lstStyle/>
        <a:p>
          <a:endParaRPr lang="en-US" sz="1600"/>
        </a:p>
      </dgm:t>
    </dgm:pt>
    <dgm:pt modelId="{2BE8FBCE-57FF-4F28-9E11-220EEA1398CF}">
      <dgm:prSet custT="1"/>
      <dgm:spPr/>
      <dgm:t>
        <a:bodyPr/>
        <a:lstStyle/>
        <a:p>
          <a:pPr>
            <a:lnSpc>
              <a:spcPct val="100000"/>
            </a:lnSpc>
          </a:pPr>
          <a:r>
            <a:rPr lang="pt-BR" sz="1600" noProof="0" dirty="0"/>
            <a:t>O </a:t>
          </a:r>
          <a:r>
            <a:rPr lang="pt-BR" sz="1600" b="1" noProof="0" dirty="0"/>
            <a:t>Diagnóstico do Plano de Desenvolvimento do Turismo da Pesca Esportiva</a:t>
          </a:r>
          <a:r>
            <a:rPr lang="pt-BR" sz="1600" noProof="0" dirty="0"/>
            <a:t>, corresponde a Etapa 2 do Plano de Desenvolvimento do Turismo da Pesca Esportiva, busca as melhores práticas sustentáveis para o desenvolvimento e crescimento do estado de </a:t>
          </a:r>
          <a:r>
            <a:rPr lang="en-US" sz="1600" dirty="0"/>
            <a:t>Rondônia.</a:t>
          </a:r>
        </a:p>
      </dgm:t>
    </dgm:pt>
    <dgm:pt modelId="{A35DA181-46C0-4D85-979F-C593097F95CF}" type="parTrans" cxnId="{B8268AB7-F32B-4A13-82E5-8121CD10A3BE}">
      <dgm:prSet/>
      <dgm:spPr/>
      <dgm:t>
        <a:bodyPr/>
        <a:lstStyle/>
        <a:p>
          <a:endParaRPr lang="en-US" sz="1600"/>
        </a:p>
      </dgm:t>
    </dgm:pt>
    <dgm:pt modelId="{BA330830-A61B-4F4A-AE77-3B8BA5E264CE}" type="sibTrans" cxnId="{B8268AB7-F32B-4A13-82E5-8121CD10A3BE}">
      <dgm:prSet/>
      <dgm:spPr/>
      <dgm:t>
        <a:bodyPr/>
        <a:lstStyle/>
        <a:p>
          <a:endParaRPr lang="en-US" sz="1600"/>
        </a:p>
      </dgm:t>
    </dgm:pt>
    <dgm:pt modelId="{374ACB2A-94BB-4B48-85B7-A73CCB890B4B}" type="pres">
      <dgm:prSet presAssocID="{733EF056-89E3-48E9-8B58-A97C405A5109}" presName="root" presStyleCnt="0">
        <dgm:presLayoutVars>
          <dgm:dir/>
          <dgm:resizeHandles val="exact"/>
        </dgm:presLayoutVars>
      </dgm:prSet>
      <dgm:spPr/>
    </dgm:pt>
    <dgm:pt modelId="{54705680-9C2B-468A-A84D-C583E4E7FF20}" type="pres">
      <dgm:prSet presAssocID="{EA142732-C9C9-44A2-B77A-148F3960C780}" presName="compNode" presStyleCnt="0"/>
      <dgm:spPr/>
    </dgm:pt>
    <dgm:pt modelId="{124B647B-8027-4F9A-93B1-5785E6168AD2}" type="pres">
      <dgm:prSet presAssocID="{EA142732-C9C9-44A2-B77A-148F3960C780}" presName="bgRect" presStyleLbl="bgShp" presStyleIdx="0" presStyleCnt="2"/>
      <dgm:spPr/>
    </dgm:pt>
    <dgm:pt modelId="{2B16430A-9717-45D5-9E82-BD5519E721CA}" type="pres">
      <dgm:prSet presAssocID="{EA142732-C9C9-44A2-B77A-148F3960C78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scaria"/>
        </a:ext>
      </dgm:extLst>
    </dgm:pt>
    <dgm:pt modelId="{291EC243-40AF-4671-9D7F-E3FDFD9ABE1C}" type="pres">
      <dgm:prSet presAssocID="{EA142732-C9C9-44A2-B77A-148F3960C780}" presName="spaceRect" presStyleCnt="0"/>
      <dgm:spPr/>
    </dgm:pt>
    <dgm:pt modelId="{862E8739-5D0A-43A0-88A2-05144BB42D2E}" type="pres">
      <dgm:prSet presAssocID="{EA142732-C9C9-44A2-B77A-148F3960C780}" presName="parTx" presStyleLbl="revTx" presStyleIdx="0" presStyleCnt="2" custScaleX="113782" custLinFactNeighborX="-1590" custLinFactNeighborY="-716">
        <dgm:presLayoutVars>
          <dgm:chMax val="0"/>
          <dgm:chPref val="0"/>
        </dgm:presLayoutVars>
      </dgm:prSet>
      <dgm:spPr/>
    </dgm:pt>
    <dgm:pt modelId="{7292FECF-0A66-43D0-98BF-FD20349AC1A8}" type="pres">
      <dgm:prSet presAssocID="{983EC226-737E-48C1-AA21-BFA5084F0AAC}" presName="sibTrans" presStyleCnt="0"/>
      <dgm:spPr/>
    </dgm:pt>
    <dgm:pt modelId="{30145515-3B02-4BD0-926D-1A166E38E0C5}" type="pres">
      <dgm:prSet presAssocID="{2BE8FBCE-57FF-4F28-9E11-220EEA1398CF}" presName="compNode" presStyleCnt="0"/>
      <dgm:spPr/>
    </dgm:pt>
    <dgm:pt modelId="{2A2EC48D-D3AB-4E07-B5D7-6EFD00B757F9}" type="pres">
      <dgm:prSet presAssocID="{2BE8FBCE-57FF-4F28-9E11-220EEA1398CF}" presName="bgRect" presStyleLbl="bgShp" presStyleIdx="1" presStyleCnt="2" custLinFactNeighborX="-10" custLinFactNeighborY="-777"/>
      <dgm:spPr/>
    </dgm:pt>
    <dgm:pt modelId="{48FE9774-2BBD-4D5C-A976-A55FCE48DAF5}" type="pres">
      <dgm:prSet presAssocID="{2BE8FBCE-57FF-4F28-9E11-220EEA1398C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ixe"/>
        </a:ext>
      </dgm:extLst>
    </dgm:pt>
    <dgm:pt modelId="{2A8E5125-8744-4E1C-8CAA-A3876D5301DF}" type="pres">
      <dgm:prSet presAssocID="{2BE8FBCE-57FF-4F28-9E11-220EEA1398CF}" presName="spaceRect" presStyleCnt="0"/>
      <dgm:spPr/>
    </dgm:pt>
    <dgm:pt modelId="{04378B25-A77A-4BBE-B730-4E2372D43560}" type="pres">
      <dgm:prSet presAssocID="{2BE8FBCE-57FF-4F28-9E11-220EEA1398CF}" presName="parTx" presStyleLbl="revTx" presStyleIdx="1" presStyleCnt="2">
        <dgm:presLayoutVars>
          <dgm:chMax val="0"/>
          <dgm:chPref val="0"/>
        </dgm:presLayoutVars>
      </dgm:prSet>
      <dgm:spPr/>
    </dgm:pt>
  </dgm:ptLst>
  <dgm:cxnLst>
    <dgm:cxn modelId="{26B0B91A-28B7-4106-BED8-19089AEF015C}" srcId="{733EF056-89E3-48E9-8B58-A97C405A5109}" destId="{EA142732-C9C9-44A2-B77A-148F3960C780}" srcOrd="0" destOrd="0" parTransId="{D4F78806-A883-4917-BE5A-A09FA390F993}" sibTransId="{983EC226-737E-48C1-AA21-BFA5084F0AAC}"/>
    <dgm:cxn modelId="{B16DA14C-8D72-431C-99AB-FE791D035722}" type="presOf" srcId="{733EF056-89E3-48E9-8B58-A97C405A5109}" destId="{374ACB2A-94BB-4B48-85B7-A73CCB890B4B}" srcOrd="0" destOrd="0" presId="urn:microsoft.com/office/officeart/2018/2/layout/IconVerticalSolidList"/>
    <dgm:cxn modelId="{49577D78-6DD0-4A4B-96F0-D67ACED117EC}" type="presOf" srcId="{2BE8FBCE-57FF-4F28-9E11-220EEA1398CF}" destId="{04378B25-A77A-4BBE-B730-4E2372D43560}" srcOrd="0" destOrd="0" presId="urn:microsoft.com/office/officeart/2018/2/layout/IconVerticalSolidList"/>
    <dgm:cxn modelId="{203F7192-1D7D-4069-8FCF-1C66609C8D9D}" type="presOf" srcId="{EA142732-C9C9-44A2-B77A-148F3960C780}" destId="{862E8739-5D0A-43A0-88A2-05144BB42D2E}" srcOrd="0" destOrd="0" presId="urn:microsoft.com/office/officeart/2018/2/layout/IconVerticalSolidList"/>
    <dgm:cxn modelId="{B8268AB7-F32B-4A13-82E5-8121CD10A3BE}" srcId="{733EF056-89E3-48E9-8B58-A97C405A5109}" destId="{2BE8FBCE-57FF-4F28-9E11-220EEA1398CF}" srcOrd="1" destOrd="0" parTransId="{A35DA181-46C0-4D85-979F-C593097F95CF}" sibTransId="{BA330830-A61B-4F4A-AE77-3B8BA5E264CE}"/>
    <dgm:cxn modelId="{EBCFAF85-07E5-45F2-B58B-B72DFA8F7888}" type="presParOf" srcId="{374ACB2A-94BB-4B48-85B7-A73CCB890B4B}" destId="{54705680-9C2B-468A-A84D-C583E4E7FF20}" srcOrd="0" destOrd="0" presId="urn:microsoft.com/office/officeart/2018/2/layout/IconVerticalSolidList"/>
    <dgm:cxn modelId="{889C3A45-7BBF-4472-B3EC-5A99A11E9CC6}" type="presParOf" srcId="{54705680-9C2B-468A-A84D-C583E4E7FF20}" destId="{124B647B-8027-4F9A-93B1-5785E6168AD2}" srcOrd="0" destOrd="0" presId="urn:microsoft.com/office/officeart/2018/2/layout/IconVerticalSolidList"/>
    <dgm:cxn modelId="{747618BA-4561-4129-B61B-9DFD047FB065}" type="presParOf" srcId="{54705680-9C2B-468A-A84D-C583E4E7FF20}" destId="{2B16430A-9717-45D5-9E82-BD5519E721CA}" srcOrd="1" destOrd="0" presId="urn:microsoft.com/office/officeart/2018/2/layout/IconVerticalSolidList"/>
    <dgm:cxn modelId="{57E99921-4F88-4D9C-9AC6-B59E490CB044}" type="presParOf" srcId="{54705680-9C2B-468A-A84D-C583E4E7FF20}" destId="{291EC243-40AF-4671-9D7F-E3FDFD9ABE1C}" srcOrd="2" destOrd="0" presId="urn:microsoft.com/office/officeart/2018/2/layout/IconVerticalSolidList"/>
    <dgm:cxn modelId="{50DC13BE-70A9-4B38-A0F2-74FC66AC893C}" type="presParOf" srcId="{54705680-9C2B-468A-A84D-C583E4E7FF20}" destId="{862E8739-5D0A-43A0-88A2-05144BB42D2E}" srcOrd="3" destOrd="0" presId="urn:microsoft.com/office/officeart/2018/2/layout/IconVerticalSolidList"/>
    <dgm:cxn modelId="{1E68E4AA-2456-4BC1-BC07-BE3D06513929}" type="presParOf" srcId="{374ACB2A-94BB-4B48-85B7-A73CCB890B4B}" destId="{7292FECF-0A66-43D0-98BF-FD20349AC1A8}" srcOrd="1" destOrd="0" presId="urn:microsoft.com/office/officeart/2018/2/layout/IconVerticalSolidList"/>
    <dgm:cxn modelId="{567AB002-B65B-4651-9903-91A46ED304CE}" type="presParOf" srcId="{374ACB2A-94BB-4B48-85B7-A73CCB890B4B}" destId="{30145515-3B02-4BD0-926D-1A166E38E0C5}" srcOrd="2" destOrd="0" presId="urn:microsoft.com/office/officeart/2018/2/layout/IconVerticalSolidList"/>
    <dgm:cxn modelId="{3F4294CE-45B5-4088-A26C-82C0D8F84842}" type="presParOf" srcId="{30145515-3B02-4BD0-926D-1A166E38E0C5}" destId="{2A2EC48D-D3AB-4E07-B5D7-6EFD00B757F9}" srcOrd="0" destOrd="0" presId="urn:microsoft.com/office/officeart/2018/2/layout/IconVerticalSolidList"/>
    <dgm:cxn modelId="{D2380BC5-1860-4073-971F-802B875AFF47}" type="presParOf" srcId="{30145515-3B02-4BD0-926D-1A166E38E0C5}" destId="{48FE9774-2BBD-4D5C-A976-A55FCE48DAF5}" srcOrd="1" destOrd="0" presId="urn:microsoft.com/office/officeart/2018/2/layout/IconVerticalSolidList"/>
    <dgm:cxn modelId="{C1BA9E4F-7B45-46C9-BA6F-AE8B75DD1484}" type="presParOf" srcId="{30145515-3B02-4BD0-926D-1A166E38E0C5}" destId="{2A8E5125-8744-4E1C-8CAA-A3876D5301DF}" srcOrd="2" destOrd="0" presId="urn:microsoft.com/office/officeart/2018/2/layout/IconVerticalSolidList"/>
    <dgm:cxn modelId="{1FB54FD3-8C82-4821-AC41-055CB2F75EA8}" type="presParOf" srcId="{30145515-3B02-4BD0-926D-1A166E38E0C5}" destId="{04378B25-A77A-4BBE-B730-4E2372D4356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800">
              <a:solidFill>
                <a:schemeClr val="tx1"/>
              </a:solidFill>
              <a:latin typeface="+mn-lt"/>
              <a:cs typeface="Arial" panose="020B0604020202020204" pitchFamily="34" charset="0"/>
            </a:rPr>
            <a:t>Práticas que garantem a manutenção das populações de peixes.</a:t>
          </a:r>
          <a:endParaRPr lang="pt-BR" sz="1800" dirty="0">
            <a:solidFill>
              <a:schemeClr val="tx1"/>
            </a:solidFill>
            <a:latin typeface="+mn-lt"/>
          </a:endParaRPr>
        </a:p>
      </dgm:t>
    </dgm:pt>
    <dgm:pt modelId="{95D853E3-2CAB-4AFC-A78E-C0E07EE51193}" type="parTrans" cxnId="{E8C94EF7-0558-4F06-86D1-25228C39E246}">
      <dgm:prSet/>
      <dgm:spPr/>
      <dgm:t>
        <a:bodyPr/>
        <a:lstStyle/>
        <a:p>
          <a:endParaRPr lang="pt-BR" sz="1800">
            <a:solidFill>
              <a:schemeClr val="tx1"/>
            </a:solidFill>
            <a:latin typeface="+mn-lt"/>
          </a:endParaRPr>
        </a:p>
      </dgm:t>
    </dgm:pt>
    <dgm:pt modelId="{5A1AF0D4-5897-4D16-A466-3541CA167C73}" type="sibTrans" cxnId="{E8C94EF7-0558-4F06-86D1-25228C39E246}">
      <dgm:prSet/>
      <dgm:spPr/>
      <dgm:t>
        <a:bodyPr/>
        <a:lstStyle/>
        <a:p>
          <a:endParaRPr lang="pt-BR" sz="1800">
            <a:solidFill>
              <a:schemeClr val="tx1"/>
            </a:solidFill>
            <a:latin typeface="+mn-lt"/>
          </a:endParaRPr>
        </a:p>
      </dgm:t>
    </dgm:pt>
    <dgm:pt modelId="{F4706DC3-7851-4CDC-A6BB-C2709F441C0D}">
      <dgm:prSet phldrT="[Texto]" custT="1"/>
      <dgm:spPr/>
      <dgm:t>
        <a:bodyPr/>
        <a:lstStyle/>
        <a:p>
          <a:pPr>
            <a:buNone/>
          </a:pPr>
          <a:r>
            <a:rPr lang="pt-BR" sz="1800">
              <a:solidFill>
                <a:schemeClr val="tx1"/>
              </a:solidFill>
              <a:latin typeface="+mn-lt"/>
              <a:cs typeface="Arial" panose="020B0604020202020204" pitchFamily="34" charset="0"/>
            </a:rPr>
            <a:t>Valorização das tradições pesqueiras locais.</a:t>
          </a:r>
          <a:endParaRPr lang="pt-BR" sz="1800" dirty="0">
            <a:solidFill>
              <a:schemeClr val="tx1"/>
            </a:solidFill>
            <a:latin typeface="+mn-lt"/>
          </a:endParaRPr>
        </a:p>
      </dgm:t>
    </dgm:pt>
    <dgm:pt modelId="{E7EAC3AF-042F-4E46-A8D4-70D95D099CED}" type="parTrans" cxnId="{CD3797E8-EBC6-4AF3-AB1D-B9F33B40B055}">
      <dgm:prSet/>
      <dgm:spPr/>
      <dgm:t>
        <a:bodyPr/>
        <a:lstStyle/>
        <a:p>
          <a:endParaRPr lang="pt-BR" sz="1800">
            <a:solidFill>
              <a:schemeClr val="tx1"/>
            </a:solidFill>
            <a:latin typeface="+mn-lt"/>
          </a:endParaRPr>
        </a:p>
      </dgm:t>
    </dgm:pt>
    <dgm:pt modelId="{4AC07A96-FB00-4BC2-AB01-5210267C897F}" type="sibTrans" cxnId="{CD3797E8-EBC6-4AF3-AB1D-B9F33B40B055}">
      <dgm:prSet/>
      <dgm:spPr/>
      <dgm:t>
        <a:bodyPr/>
        <a:lstStyle/>
        <a:p>
          <a:endParaRPr lang="pt-BR" sz="1800">
            <a:solidFill>
              <a:schemeClr val="tx1"/>
            </a:solidFill>
            <a:latin typeface="+mn-lt"/>
          </a:endParaRPr>
        </a:p>
      </dgm:t>
    </dgm:pt>
    <dgm:pt modelId="{609893D5-CBA5-4394-85D2-6089B40FCDDA}">
      <dgm:prSet phldrT="[Texto]" custT="1"/>
      <dgm:spPr/>
      <dgm:t>
        <a:bodyPr/>
        <a:lstStyle/>
        <a:p>
          <a:pPr>
            <a:buFont typeface="Wingdings" panose="05000000000000000000" pitchFamily="2" charset="2"/>
            <a:buChar char="Ø"/>
          </a:pPr>
          <a:r>
            <a:rPr lang="pt-BR" sz="1800" b="1">
              <a:solidFill>
                <a:schemeClr val="tx1"/>
              </a:solidFill>
              <a:latin typeface="+mn-lt"/>
              <a:cs typeface="Arial" panose="020B0604020202020204" pitchFamily="34" charset="0"/>
            </a:rPr>
            <a:t>Certificação MSC</a:t>
          </a:r>
          <a:endParaRPr lang="pt-BR" sz="1800" dirty="0">
            <a:solidFill>
              <a:schemeClr val="tx1"/>
            </a:solidFill>
            <a:latin typeface="+mn-lt"/>
          </a:endParaRPr>
        </a:p>
      </dgm:t>
    </dgm:pt>
    <dgm:pt modelId="{ECA5B18F-250D-4268-B9AA-C7A327C8CAB9}" type="parTrans" cxnId="{AB055906-5BE2-4548-AE74-736FF3DB68A8}">
      <dgm:prSet/>
      <dgm:spPr/>
      <dgm:t>
        <a:bodyPr/>
        <a:lstStyle/>
        <a:p>
          <a:endParaRPr lang="pt-BR" sz="1800">
            <a:solidFill>
              <a:schemeClr val="tx1"/>
            </a:solidFill>
            <a:latin typeface="+mn-lt"/>
          </a:endParaRPr>
        </a:p>
      </dgm:t>
    </dgm:pt>
    <dgm:pt modelId="{D2579A16-0B7B-48C8-AC18-88657702A888}" type="sibTrans" cxnId="{AB055906-5BE2-4548-AE74-736FF3DB68A8}">
      <dgm:prSet/>
      <dgm:spPr/>
      <dgm:t>
        <a:bodyPr/>
        <a:lstStyle/>
        <a:p>
          <a:endParaRPr lang="pt-BR" sz="1800">
            <a:solidFill>
              <a:schemeClr val="tx1"/>
            </a:solidFill>
            <a:latin typeface="+mn-lt"/>
          </a:endParaRPr>
        </a:p>
      </dgm:t>
    </dgm:pt>
    <dgm:pt modelId="{C568E334-8C73-4DD0-80B2-4A201BBB670B}">
      <dgm:prSet phldrT="[Texto]" custT="1"/>
      <dgm:spPr/>
      <dgm:t>
        <a:bodyPr/>
        <a:lstStyle/>
        <a:p>
          <a:pPr>
            <a:buNone/>
          </a:pPr>
          <a:r>
            <a:rPr lang="pt-BR" sz="1800" dirty="0">
              <a:solidFill>
                <a:schemeClr val="tx1"/>
              </a:solidFill>
              <a:latin typeface="+mn-lt"/>
              <a:cs typeface="Arial" panose="020B0604020202020204" pitchFamily="34" charset="0"/>
            </a:rPr>
            <a:t>Garantia de práticas sustentáveis reconhecidas internacionalmente.</a:t>
          </a:r>
          <a:endParaRPr lang="pt-BR" sz="1800" dirty="0">
            <a:solidFill>
              <a:schemeClr val="tx1"/>
            </a:solidFill>
            <a:latin typeface="+mn-lt"/>
          </a:endParaRPr>
        </a:p>
      </dgm:t>
    </dgm:pt>
    <dgm:pt modelId="{35384DA3-7240-495D-B773-5776552EC5CE}" type="parTrans" cxnId="{179734FD-81E2-4F0E-9120-7BA2CBECDE90}">
      <dgm:prSet/>
      <dgm:spPr/>
      <dgm:t>
        <a:bodyPr/>
        <a:lstStyle/>
        <a:p>
          <a:endParaRPr lang="pt-BR" sz="1800">
            <a:solidFill>
              <a:schemeClr val="tx1"/>
            </a:solidFill>
            <a:latin typeface="+mn-lt"/>
          </a:endParaRPr>
        </a:p>
      </dgm:t>
    </dgm:pt>
    <dgm:pt modelId="{D28D04E6-E64E-4A18-9646-865FE0FCEB95}" type="sibTrans" cxnId="{179734FD-81E2-4F0E-9120-7BA2CBECDE90}">
      <dgm:prSet/>
      <dgm:spPr/>
      <dgm:t>
        <a:bodyPr/>
        <a:lstStyle/>
        <a:p>
          <a:endParaRPr lang="pt-BR" sz="1800">
            <a:solidFill>
              <a:schemeClr val="tx1"/>
            </a:solidFill>
            <a:latin typeface="+mn-lt"/>
          </a:endParaRPr>
        </a:p>
      </dgm:t>
    </dgm:pt>
    <dgm:pt modelId="{6853C812-6372-4993-9B9A-AF01B2C4F7BF}">
      <dgm:prSet custT="1"/>
      <dgm:spPr/>
      <dgm:t>
        <a:bodyPr/>
        <a:lstStyle/>
        <a:p>
          <a:r>
            <a:rPr lang="pt-BR" sz="1800" b="1">
              <a:solidFill>
                <a:schemeClr val="tx1"/>
              </a:solidFill>
              <a:latin typeface="+mn-lt"/>
              <a:cs typeface="Arial" panose="020B0604020202020204" pitchFamily="34" charset="0"/>
            </a:rPr>
            <a:t>Conservação de Estoques</a:t>
          </a:r>
          <a:endParaRPr lang="pt-BR" sz="1800" dirty="0">
            <a:solidFill>
              <a:schemeClr val="tx1"/>
            </a:solidFill>
            <a:latin typeface="+mn-lt"/>
          </a:endParaRPr>
        </a:p>
      </dgm:t>
    </dgm:pt>
    <dgm:pt modelId="{BAAD05FF-A338-4291-9BDF-06FE1279918F}" type="parTrans" cxnId="{5D4BFEB3-E1C6-4587-AA9D-67779D2C0D20}">
      <dgm:prSet/>
      <dgm:spPr/>
      <dgm:t>
        <a:bodyPr/>
        <a:lstStyle/>
        <a:p>
          <a:endParaRPr lang="pt-BR" sz="1800">
            <a:solidFill>
              <a:schemeClr val="tx1"/>
            </a:solidFill>
            <a:latin typeface="+mn-lt"/>
          </a:endParaRPr>
        </a:p>
      </dgm:t>
    </dgm:pt>
    <dgm:pt modelId="{82A8E3C0-BC0E-4EBE-ABEA-7621A8E631B3}" type="sibTrans" cxnId="{5D4BFEB3-E1C6-4587-AA9D-67779D2C0D20}">
      <dgm:prSet/>
      <dgm:spPr/>
      <dgm:t>
        <a:bodyPr/>
        <a:lstStyle/>
        <a:p>
          <a:endParaRPr lang="pt-BR" sz="1800">
            <a:solidFill>
              <a:schemeClr val="tx1"/>
            </a:solidFill>
            <a:latin typeface="+mn-lt"/>
          </a:endParaRPr>
        </a:p>
      </dgm:t>
    </dgm:pt>
    <dgm:pt modelId="{E61AB445-A98C-43ED-BB0B-0667D9EF43B9}">
      <dgm:prSet custT="1"/>
      <dgm:spPr/>
      <dgm:t>
        <a:bodyPr/>
        <a:lstStyle/>
        <a:p>
          <a:r>
            <a:rPr lang="pt-BR" sz="1800" b="1">
              <a:solidFill>
                <a:schemeClr val="tx1"/>
              </a:solidFill>
              <a:latin typeface="+mn-lt"/>
              <a:cs typeface="Arial" panose="020B0604020202020204" pitchFamily="34" charset="0"/>
            </a:rPr>
            <a:t>Inovação Tecnológica</a:t>
          </a:r>
          <a:endParaRPr lang="pt-BR" sz="1800" b="0" i="0" u="none" strike="noStrike" baseline="0" dirty="0">
            <a:solidFill>
              <a:schemeClr val="tx1"/>
            </a:solidFill>
            <a:latin typeface="+mn-lt"/>
            <a:cs typeface="Arial" panose="020B0604020202020204" pitchFamily="34" charset="0"/>
          </a:endParaRPr>
        </a:p>
      </dgm:t>
    </dgm:pt>
    <dgm:pt modelId="{A485E093-9210-4958-850C-FDD43B59855E}" type="parTrans" cxnId="{BCC8A1DA-2A0E-4E01-9655-82884CC43619}">
      <dgm:prSet/>
      <dgm:spPr/>
      <dgm:t>
        <a:bodyPr/>
        <a:lstStyle/>
        <a:p>
          <a:endParaRPr lang="pt-BR" sz="1800">
            <a:solidFill>
              <a:schemeClr val="tx1"/>
            </a:solidFill>
            <a:latin typeface="+mn-lt"/>
          </a:endParaRPr>
        </a:p>
      </dgm:t>
    </dgm:pt>
    <dgm:pt modelId="{46272198-89AA-4840-A72C-54295313737C}" type="sibTrans" cxnId="{BCC8A1DA-2A0E-4E01-9655-82884CC43619}">
      <dgm:prSet/>
      <dgm:spPr/>
      <dgm:t>
        <a:bodyPr/>
        <a:lstStyle/>
        <a:p>
          <a:endParaRPr lang="pt-BR" sz="1800">
            <a:solidFill>
              <a:schemeClr val="tx1"/>
            </a:solidFill>
            <a:latin typeface="+mn-lt"/>
          </a:endParaRPr>
        </a:p>
      </dgm:t>
    </dgm:pt>
    <dgm:pt modelId="{A495AE63-B1D3-4AD8-BDA9-B16E26D0C64D}">
      <dgm:prSet custT="1"/>
      <dgm:spPr/>
      <dgm:t>
        <a:bodyPr/>
        <a:lstStyle/>
        <a:p>
          <a:pPr>
            <a:buNone/>
          </a:pPr>
          <a:r>
            <a:rPr lang="pt-BR" sz="1800" dirty="0">
              <a:solidFill>
                <a:schemeClr val="tx1"/>
              </a:solidFill>
              <a:latin typeface="+mn-lt"/>
              <a:cs typeface="Arial" panose="020B0604020202020204" pitchFamily="34" charset="0"/>
            </a:rPr>
            <a:t>Uso de tecnologias avançadas para pesca seletiva e monitoramento. </a:t>
          </a:r>
          <a:endParaRPr lang="pt-BR" sz="1800" dirty="0">
            <a:solidFill>
              <a:schemeClr val="tx1"/>
            </a:solidFill>
            <a:latin typeface="+mn-lt"/>
          </a:endParaRPr>
        </a:p>
      </dgm:t>
    </dgm:pt>
    <dgm:pt modelId="{F8B1C80D-EB7A-4034-98DC-A38A0C4A517B}" type="parTrans" cxnId="{E34C375E-663F-4603-9600-53A3B0DE9D22}">
      <dgm:prSet/>
      <dgm:spPr/>
      <dgm:t>
        <a:bodyPr/>
        <a:lstStyle/>
        <a:p>
          <a:endParaRPr lang="pt-BR" sz="1800">
            <a:solidFill>
              <a:schemeClr val="tx1"/>
            </a:solidFill>
            <a:latin typeface="+mn-lt"/>
          </a:endParaRPr>
        </a:p>
      </dgm:t>
    </dgm:pt>
    <dgm:pt modelId="{FC18A942-B3E8-44EE-8578-B4D79DA416B1}" type="sibTrans" cxnId="{E34C375E-663F-4603-9600-53A3B0DE9D22}">
      <dgm:prSet/>
      <dgm:spPr/>
      <dgm:t>
        <a:bodyPr/>
        <a:lstStyle/>
        <a:p>
          <a:endParaRPr lang="pt-BR" sz="1800">
            <a:solidFill>
              <a:schemeClr val="tx1"/>
            </a:solidFill>
            <a:latin typeface="+mn-lt"/>
          </a:endParaRPr>
        </a:p>
      </dgm:t>
    </dgm:pt>
    <dgm:pt modelId="{15D92BA4-6B54-4280-8674-B77ACEB5A34C}">
      <dgm:prSet phldrT="[Texto]" custT="1"/>
      <dgm:spPr/>
      <dgm:t>
        <a:bodyPr/>
        <a:lstStyle/>
        <a:p>
          <a:pPr>
            <a:buFont typeface="Wingdings" panose="05000000000000000000" pitchFamily="2" charset="2"/>
            <a:buChar char="Ø"/>
          </a:pPr>
          <a:r>
            <a:rPr lang="pt-BR" sz="1800" b="1">
              <a:solidFill>
                <a:schemeClr val="tx1"/>
              </a:solidFill>
              <a:latin typeface="+mn-lt"/>
              <a:cs typeface="Arial" panose="020B0604020202020204" pitchFamily="34" charset="0"/>
            </a:rPr>
            <a:t>Preservação Cultural</a:t>
          </a:r>
          <a:endParaRPr lang="pt-BR" sz="1800" dirty="0">
            <a:solidFill>
              <a:schemeClr val="tx1"/>
            </a:solidFill>
            <a:latin typeface="+mn-lt"/>
          </a:endParaRPr>
        </a:p>
      </dgm:t>
    </dgm:pt>
    <dgm:pt modelId="{5F2169A9-96CA-49CB-93CA-E250858E55C5}" type="sibTrans" cxnId="{9BD8F3A8-286F-4FCC-9079-2B6F5069193C}">
      <dgm:prSet/>
      <dgm:spPr/>
      <dgm:t>
        <a:bodyPr/>
        <a:lstStyle/>
        <a:p>
          <a:endParaRPr lang="pt-BR" sz="1800">
            <a:solidFill>
              <a:schemeClr val="tx1"/>
            </a:solidFill>
            <a:latin typeface="+mn-lt"/>
          </a:endParaRPr>
        </a:p>
      </dgm:t>
    </dgm:pt>
    <dgm:pt modelId="{92585C12-F054-4BEE-A389-BF40E6B12D2C}" type="parTrans" cxnId="{9BD8F3A8-286F-4FCC-9079-2B6F5069193C}">
      <dgm:prSet/>
      <dgm:spPr/>
      <dgm:t>
        <a:bodyPr/>
        <a:lstStyle/>
        <a:p>
          <a:endParaRPr lang="pt-BR" sz="1800">
            <a:solidFill>
              <a:schemeClr val="tx1"/>
            </a:solidFill>
            <a:latin typeface="+mn-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E34C375E-663F-4603-9600-53A3B0DE9D22}" srcId="{E61AB445-A98C-43ED-BB0B-0667D9EF43B9}" destId="{A495AE63-B1D3-4AD8-BDA9-B16E26D0C64D}" srcOrd="0"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0"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800" dirty="0">
              <a:solidFill>
                <a:schemeClr val="tx1"/>
              </a:solidFill>
              <a:latin typeface="+mn-lt"/>
              <a:cs typeface="Arial" panose="020B0604020202020204" pitchFamily="34" charset="0"/>
            </a:rPr>
            <a:t>iniciativas de pesca sustentável voltada ao turismo, especialmente em áreas de manguezais e recifes de coral</a:t>
          </a:r>
          <a:endParaRPr lang="pt-BR" sz="1800" dirty="0">
            <a:solidFill>
              <a:schemeClr val="tx1"/>
            </a:solidFill>
            <a:latin typeface="+mn-lt"/>
          </a:endParaRPr>
        </a:p>
      </dgm:t>
    </dgm:pt>
    <dgm:pt modelId="{95D853E3-2CAB-4AFC-A78E-C0E07EE51193}" type="parTrans" cxnId="{E8C94EF7-0558-4F06-86D1-25228C39E246}">
      <dgm:prSet/>
      <dgm:spPr/>
      <dgm:t>
        <a:bodyPr/>
        <a:lstStyle/>
        <a:p>
          <a:endParaRPr lang="pt-BR" sz="1800">
            <a:solidFill>
              <a:schemeClr val="tx1"/>
            </a:solidFill>
            <a:latin typeface="+mn-lt"/>
          </a:endParaRPr>
        </a:p>
      </dgm:t>
    </dgm:pt>
    <dgm:pt modelId="{5A1AF0D4-5897-4D16-A466-3541CA167C73}" type="sibTrans" cxnId="{E8C94EF7-0558-4F06-86D1-25228C39E246}">
      <dgm:prSet/>
      <dgm:spPr/>
      <dgm:t>
        <a:bodyPr/>
        <a:lstStyle/>
        <a:p>
          <a:endParaRPr lang="pt-BR" sz="1800">
            <a:solidFill>
              <a:schemeClr val="tx1"/>
            </a:solidFill>
            <a:latin typeface="+mn-lt"/>
          </a:endParaRPr>
        </a:p>
      </dgm:t>
    </dgm:pt>
    <dgm:pt modelId="{F4706DC3-7851-4CDC-A6BB-C2709F441C0D}">
      <dgm:prSet phldrT="[Texto]" custT="1"/>
      <dgm:spPr/>
      <dgm:t>
        <a:bodyPr/>
        <a:lstStyle/>
        <a:p>
          <a:r>
            <a:rPr lang="pt-BR" sz="1800" dirty="0">
              <a:solidFill>
                <a:schemeClr val="tx1"/>
              </a:solidFill>
              <a:latin typeface="+mn-lt"/>
              <a:cs typeface="Arial" panose="020B0604020202020204" pitchFamily="34" charset="0"/>
            </a:rPr>
            <a:t>o </a:t>
          </a:r>
          <a:r>
            <a:rPr lang="pt-BR" sz="1800" dirty="0" err="1">
              <a:solidFill>
                <a:schemeClr val="tx1"/>
              </a:solidFill>
              <a:latin typeface="+mn-lt"/>
              <a:cs typeface="Arial" panose="020B0604020202020204" pitchFamily="34" charset="0"/>
            </a:rPr>
            <a:t>pescaturismo</a:t>
          </a:r>
          <a:r>
            <a:rPr lang="pt-BR" sz="1800" dirty="0">
              <a:solidFill>
                <a:schemeClr val="tx1"/>
              </a:solidFill>
              <a:latin typeface="+mn-lt"/>
              <a:cs typeface="Arial" panose="020B0604020202020204" pitchFamily="34" charset="0"/>
            </a:rPr>
            <a:t> é promovido como alternativa econômica em áreas como o Golfo de Nicoya, com foco em práticas de pesque e solte. </a:t>
          </a:r>
          <a:endParaRPr lang="pt-BR" sz="1800" dirty="0">
            <a:solidFill>
              <a:schemeClr val="tx1"/>
            </a:solidFill>
            <a:latin typeface="+mn-lt"/>
          </a:endParaRPr>
        </a:p>
      </dgm:t>
    </dgm:pt>
    <dgm:pt modelId="{E7EAC3AF-042F-4E46-A8D4-70D95D099CED}" type="parTrans" cxnId="{CD3797E8-EBC6-4AF3-AB1D-B9F33B40B055}">
      <dgm:prSet/>
      <dgm:spPr/>
      <dgm:t>
        <a:bodyPr/>
        <a:lstStyle/>
        <a:p>
          <a:endParaRPr lang="pt-BR" sz="1800">
            <a:solidFill>
              <a:schemeClr val="tx1"/>
            </a:solidFill>
            <a:latin typeface="+mn-lt"/>
          </a:endParaRPr>
        </a:p>
      </dgm:t>
    </dgm:pt>
    <dgm:pt modelId="{4AC07A96-FB00-4BC2-AB01-5210267C897F}" type="sibTrans" cxnId="{CD3797E8-EBC6-4AF3-AB1D-B9F33B40B055}">
      <dgm:prSet/>
      <dgm:spPr/>
      <dgm:t>
        <a:bodyPr/>
        <a:lstStyle/>
        <a:p>
          <a:endParaRPr lang="pt-BR" sz="1800">
            <a:solidFill>
              <a:schemeClr val="tx1"/>
            </a:solidFill>
            <a:latin typeface="+mn-lt"/>
          </a:endParaRPr>
        </a:p>
      </dgm:t>
    </dgm:pt>
    <dgm:pt modelId="{609893D5-CBA5-4394-85D2-6089B40FCDDA}">
      <dgm:prSet phldrT="[Texto]" custT="1"/>
      <dgm:spPr/>
      <dgm:t>
        <a:bodyPr/>
        <a:lstStyle/>
        <a:p>
          <a:pPr>
            <a:buFont typeface="Wingdings" panose="05000000000000000000" pitchFamily="2" charset="2"/>
            <a:buChar char="Ø"/>
          </a:pPr>
          <a:r>
            <a:rPr lang="pt-BR" sz="1800" b="1" i="0" u="none" strike="noStrike" baseline="0" dirty="0">
              <a:solidFill>
                <a:schemeClr val="tx1"/>
              </a:solidFill>
              <a:latin typeface="+mn-lt"/>
              <a:cs typeface="Arial" panose="020B0604020202020204" pitchFamily="34" charset="0"/>
            </a:rPr>
            <a:t>Panamá</a:t>
          </a:r>
          <a:endParaRPr lang="pt-BR" sz="1800" dirty="0">
            <a:solidFill>
              <a:schemeClr val="tx1"/>
            </a:solidFill>
            <a:latin typeface="+mn-lt"/>
          </a:endParaRPr>
        </a:p>
      </dgm:t>
    </dgm:pt>
    <dgm:pt modelId="{ECA5B18F-250D-4268-B9AA-C7A327C8CAB9}" type="parTrans" cxnId="{AB055906-5BE2-4548-AE74-736FF3DB68A8}">
      <dgm:prSet/>
      <dgm:spPr/>
      <dgm:t>
        <a:bodyPr/>
        <a:lstStyle/>
        <a:p>
          <a:endParaRPr lang="pt-BR" sz="1800">
            <a:solidFill>
              <a:schemeClr val="tx1"/>
            </a:solidFill>
            <a:latin typeface="+mn-lt"/>
          </a:endParaRPr>
        </a:p>
      </dgm:t>
    </dgm:pt>
    <dgm:pt modelId="{D2579A16-0B7B-48C8-AC18-88657702A888}" type="sibTrans" cxnId="{AB055906-5BE2-4548-AE74-736FF3DB68A8}">
      <dgm:prSet/>
      <dgm:spPr/>
      <dgm:t>
        <a:bodyPr/>
        <a:lstStyle/>
        <a:p>
          <a:endParaRPr lang="pt-BR" sz="1800">
            <a:solidFill>
              <a:schemeClr val="tx1"/>
            </a:solidFill>
            <a:latin typeface="+mn-lt"/>
          </a:endParaRPr>
        </a:p>
      </dgm:t>
    </dgm:pt>
    <dgm:pt modelId="{C568E334-8C73-4DD0-80B2-4A201BBB670B}">
      <dgm:prSet phldrT="[Texto]" custT="1"/>
      <dgm:spPr/>
      <dgm:t>
        <a:bodyPr/>
        <a:lstStyle/>
        <a:p>
          <a:pPr>
            <a:buNone/>
          </a:pPr>
          <a:r>
            <a:rPr lang="pt-BR" sz="1800" dirty="0">
              <a:solidFill>
                <a:schemeClr val="tx1"/>
              </a:solidFill>
              <a:latin typeface="+mn-lt"/>
              <a:cs typeface="Arial" panose="020B0604020202020204" pitchFamily="34" charset="0"/>
            </a:rPr>
            <a:t>utiliza Áreas Marinhas Protegidas para controlar a sobrepesca e fomentar o turismo de pesca sustentável.</a:t>
          </a:r>
          <a:endParaRPr lang="pt-BR" sz="1800" dirty="0">
            <a:solidFill>
              <a:schemeClr val="tx1"/>
            </a:solidFill>
            <a:latin typeface="+mn-lt"/>
          </a:endParaRPr>
        </a:p>
      </dgm:t>
    </dgm:pt>
    <dgm:pt modelId="{35384DA3-7240-495D-B773-5776552EC5CE}" type="parTrans" cxnId="{179734FD-81E2-4F0E-9120-7BA2CBECDE90}">
      <dgm:prSet/>
      <dgm:spPr/>
      <dgm:t>
        <a:bodyPr/>
        <a:lstStyle/>
        <a:p>
          <a:endParaRPr lang="pt-BR" sz="1800">
            <a:solidFill>
              <a:schemeClr val="tx1"/>
            </a:solidFill>
            <a:latin typeface="+mn-lt"/>
          </a:endParaRPr>
        </a:p>
      </dgm:t>
    </dgm:pt>
    <dgm:pt modelId="{D28D04E6-E64E-4A18-9646-865FE0FCEB95}" type="sibTrans" cxnId="{179734FD-81E2-4F0E-9120-7BA2CBECDE90}">
      <dgm:prSet/>
      <dgm:spPr/>
      <dgm:t>
        <a:bodyPr/>
        <a:lstStyle/>
        <a:p>
          <a:endParaRPr lang="pt-BR" sz="1800">
            <a:solidFill>
              <a:schemeClr val="tx1"/>
            </a:solidFill>
            <a:latin typeface="+mn-lt"/>
          </a:endParaRPr>
        </a:p>
      </dgm:t>
    </dgm:pt>
    <dgm:pt modelId="{6853C812-6372-4993-9B9A-AF01B2C4F7BF}">
      <dgm:prSet custT="1"/>
      <dgm:spPr/>
      <dgm:t>
        <a:bodyPr/>
        <a:lstStyle/>
        <a:p>
          <a:r>
            <a:rPr lang="pt-BR" sz="1800" b="1" i="0" u="none" strike="noStrike" baseline="0" dirty="0">
              <a:solidFill>
                <a:schemeClr val="tx1"/>
              </a:solidFill>
              <a:latin typeface="+mn-lt"/>
              <a:cs typeface="Arial" panose="020B0604020202020204" pitchFamily="34" charset="0"/>
            </a:rPr>
            <a:t>El Salvador</a:t>
          </a:r>
          <a:endParaRPr lang="pt-BR" sz="1800" dirty="0">
            <a:solidFill>
              <a:schemeClr val="tx1"/>
            </a:solidFill>
            <a:latin typeface="+mn-lt"/>
          </a:endParaRPr>
        </a:p>
      </dgm:t>
    </dgm:pt>
    <dgm:pt modelId="{BAAD05FF-A338-4291-9BDF-06FE1279918F}" type="parTrans" cxnId="{5D4BFEB3-E1C6-4587-AA9D-67779D2C0D20}">
      <dgm:prSet/>
      <dgm:spPr/>
      <dgm:t>
        <a:bodyPr/>
        <a:lstStyle/>
        <a:p>
          <a:endParaRPr lang="pt-BR" sz="1800">
            <a:solidFill>
              <a:schemeClr val="tx1"/>
            </a:solidFill>
            <a:latin typeface="+mn-lt"/>
          </a:endParaRPr>
        </a:p>
      </dgm:t>
    </dgm:pt>
    <dgm:pt modelId="{82A8E3C0-BC0E-4EBE-ABEA-7621A8E631B3}" type="sibTrans" cxnId="{5D4BFEB3-E1C6-4587-AA9D-67779D2C0D20}">
      <dgm:prSet/>
      <dgm:spPr/>
      <dgm:t>
        <a:bodyPr/>
        <a:lstStyle/>
        <a:p>
          <a:endParaRPr lang="pt-BR" sz="1800">
            <a:solidFill>
              <a:schemeClr val="tx1"/>
            </a:solidFill>
            <a:latin typeface="+mn-lt"/>
          </a:endParaRPr>
        </a:p>
      </dgm:t>
    </dgm:pt>
    <dgm:pt modelId="{15D92BA4-6B54-4280-8674-B77ACEB5A34C}">
      <dgm:prSet phldrT="[Texto]" custT="1"/>
      <dgm:spPr/>
      <dgm:t>
        <a:bodyPr/>
        <a:lstStyle/>
        <a:p>
          <a:pPr>
            <a:buFont typeface="Wingdings" panose="05000000000000000000" pitchFamily="2" charset="2"/>
            <a:buChar char="Ø"/>
          </a:pPr>
          <a:r>
            <a:rPr lang="pt-BR" sz="1800" b="1" i="0" u="none" strike="noStrike" baseline="0" dirty="0">
              <a:solidFill>
                <a:schemeClr val="tx1"/>
              </a:solidFill>
              <a:latin typeface="+mn-lt"/>
              <a:cs typeface="Arial" panose="020B0604020202020204" pitchFamily="34" charset="0"/>
            </a:rPr>
            <a:t>Costa Rica</a:t>
          </a:r>
          <a:endParaRPr lang="pt-BR" sz="1800" dirty="0">
            <a:solidFill>
              <a:schemeClr val="tx1"/>
            </a:solidFill>
            <a:latin typeface="+mn-lt"/>
          </a:endParaRPr>
        </a:p>
      </dgm:t>
    </dgm:pt>
    <dgm:pt modelId="{5F2169A9-96CA-49CB-93CA-E250858E55C5}" type="sibTrans" cxnId="{9BD8F3A8-286F-4FCC-9079-2B6F5069193C}">
      <dgm:prSet/>
      <dgm:spPr/>
      <dgm:t>
        <a:bodyPr/>
        <a:lstStyle/>
        <a:p>
          <a:endParaRPr lang="pt-BR" sz="1800">
            <a:solidFill>
              <a:schemeClr val="tx1"/>
            </a:solidFill>
            <a:latin typeface="+mn-lt"/>
          </a:endParaRPr>
        </a:p>
      </dgm:t>
    </dgm:pt>
    <dgm:pt modelId="{92585C12-F054-4BEE-A389-BF40E6B12D2C}" type="parTrans" cxnId="{9BD8F3A8-286F-4FCC-9079-2B6F5069193C}">
      <dgm:prSet/>
      <dgm:spPr/>
      <dgm:t>
        <a:bodyPr/>
        <a:lstStyle/>
        <a:p>
          <a:endParaRPr lang="pt-BR" sz="1800">
            <a:solidFill>
              <a:schemeClr val="tx1"/>
            </a:solidFill>
            <a:latin typeface="+mn-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3"/>
      <dgm:spPr/>
    </dgm:pt>
    <dgm:pt modelId="{5389BB22-AD40-421F-81BB-E20D1AE665D5}" type="pres">
      <dgm:prSet presAssocID="{6853C812-6372-4993-9B9A-AF01B2C4F7BF}" presName="childNode" presStyleLbl="node1" presStyleIdx="0" presStyleCnt="3" custLinFactNeighborX="315" custLinFactNeighborY="1146">
        <dgm:presLayoutVars>
          <dgm:bulletEnabled val="1"/>
        </dgm:presLayoutVars>
      </dgm:prSet>
      <dgm:spPr/>
    </dgm:pt>
    <dgm:pt modelId="{1DF0F8A5-AE71-48A8-91D3-8C1078551B2B}" type="pres">
      <dgm:prSet presAssocID="{6853C812-6372-4993-9B9A-AF01B2C4F7BF}" presName="parentNode" presStyleLbl="revTx" presStyleIdx="0" presStyleCnt="3">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3"/>
      <dgm:spPr/>
    </dgm:pt>
    <dgm:pt modelId="{B0661225-2DD7-461E-813E-D48B1F097601}" type="pres">
      <dgm:prSet presAssocID="{15D92BA4-6B54-4280-8674-B77ACEB5A34C}" presName="childNode" presStyleLbl="node1" presStyleIdx="1" presStyleCnt="3">
        <dgm:presLayoutVars>
          <dgm:bulletEnabled val="1"/>
        </dgm:presLayoutVars>
      </dgm:prSet>
      <dgm:spPr/>
    </dgm:pt>
    <dgm:pt modelId="{657BFA34-6AA8-4E2E-BCF9-1D8DFB6A06CC}" type="pres">
      <dgm:prSet presAssocID="{15D92BA4-6B54-4280-8674-B77ACEB5A34C}" presName="parentNode" presStyleLbl="revTx" presStyleIdx="1" presStyleCnt="3">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3"/>
      <dgm:spPr/>
    </dgm:pt>
    <dgm:pt modelId="{80CE7856-D5A4-4F3C-B6F1-35CEDC1D7D33}" type="pres">
      <dgm:prSet presAssocID="{609893D5-CBA5-4394-85D2-6089B40FCDDA}" presName="childNode" presStyleLbl="node1" presStyleIdx="2" presStyleCnt="3">
        <dgm:presLayoutVars>
          <dgm:bulletEnabled val="1"/>
        </dgm:presLayoutVars>
      </dgm:prSet>
      <dgm:spPr/>
    </dgm:pt>
    <dgm:pt modelId="{FABD7AC9-7129-4176-9D35-403E1EB7EDBE}" type="pres">
      <dgm:prSet presAssocID="{609893D5-CBA5-4394-85D2-6089B40FCDDA}" presName="parentNode" presStyleLbl="revTx" presStyleIdx="2" presStyleCnt="3">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01D0FEF-5279-4D26-AB41-9484C946D744}"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A30E83F0-B01F-4494-8B14-F6F17F57D786}">
      <dgm:prSet custT="1"/>
      <dgm:spPr/>
      <dgm:t>
        <a:bodyPr/>
        <a:lstStyle/>
        <a:p>
          <a:r>
            <a:rPr lang="pt-BR" sz="1800" b="1" dirty="0"/>
            <a:t>Regulamentação Eficaz - </a:t>
          </a:r>
          <a:r>
            <a:rPr lang="pt-BR" sz="1800" dirty="0"/>
            <a:t>Implementação de políticas mais robustas para garantir a sustentabilidade a longo prazo das práticas de pesca.</a:t>
          </a:r>
          <a:endParaRPr lang="en-US" sz="1800" dirty="0"/>
        </a:p>
      </dgm:t>
    </dgm:pt>
    <dgm:pt modelId="{C7967E88-FCD1-4428-AFE8-0A648D9139C5}" type="parTrans" cxnId="{669D477A-A444-41C8-9ED9-8189139125FA}">
      <dgm:prSet/>
      <dgm:spPr/>
      <dgm:t>
        <a:bodyPr/>
        <a:lstStyle/>
        <a:p>
          <a:endParaRPr lang="en-US" sz="1800"/>
        </a:p>
      </dgm:t>
    </dgm:pt>
    <dgm:pt modelId="{FF087D24-4DFA-4D61-92D0-6FB9B7D7E96B}" type="sibTrans" cxnId="{669D477A-A444-41C8-9ED9-8189139125FA}">
      <dgm:prSet/>
      <dgm:spPr/>
      <dgm:t>
        <a:bodyPr/>
        <a:lstStyle/>
        <a:p>
          <a:endParaRPr lang="en-US" sz="1800"/>
        </a:p>
      </dgm:t>
    </dgm:pt>
    <dgm:pt modelId="{6AC679B1-9FD7-4412-8B46-442AB245518F}">
      <dgm:prSet custT="1"/>
      <dgm:spPr/>
      <dgm:t>
        <a:bodyPr/>
        <a:lstStyle/>
        <a:p>
          <a:r>
            <a:rPr lang="pt-BR" sz="1800" b="1" dirty="0"/>
            <a:t>Capacitação Local - </a:t>
          </a:r>
          <a:r>
            <a:rPr lang="pt-BR" sz="1800" dirty="0"/>
            <a:t>Treinamento de pescadores, </a:t>
          </a:r>
          <a:r>
            <a:rPr lang="pt-BR" sz="1800" dirty="0">
              <a:solidFill>
                <a:schemeClr val="tx1"/>
              </a:solidFill>
            </a:rPr>
            <a:t>monitores de pesca </a:t>
          </a:r>
          <a:r>
            <a:rPr lang="pt-BR" sz="1800" dirty="0"/>
            <a:t>e comunidades para atender às demandas do turismo sustentável.</a:t>
          </a:r>
          <a:endParaRPr lang="en-US" sz="1800" dirty="0"/>
        </a:p>
      </dgm:t>
    </dgm:pt>
    <dgm:pt modelId="{68CB418C-08D0-4165-8977-19234C49BB66}" type="parTrans" cxnId="{89E2C45C-9A10-4929-BD9B-140F794BB546}">
      <dgm:prSet/>
      <dgm:spPr/>
      <dgm:t>
        <a:bodyPr/>
        <a:lstStyle/>
        <a:p>
          <a:endParaRPr lang="en-US" sz="1800"/>
        </a:p>
      </dgm:t>
    </dgm:pt>
    <dgm:pt modelId="{9C427004-CE46-478E-B957-B132C1D53A3D}" type="sibTrans" cxnId="{89E2C45C-9A10-4929-BD9B-140F794BB546}">
      <dgm:prSet/>
      <dgm:spPr/>
      <dgm:t>
        <a:bodyPr/>
        <a:lstStyle/>
        <a:p>
          <a:endParaRPr lang="en-US" sz="1800"/>
        </a:p>
      </dgm:t>
    </dgm:pt>
    <dgm:pt modelId="{289CC94F-D5C0-48C7-B5BE-585D86A45F44}">
      <dgm:prSet custT="1"/>
      <dgm:spPr/>
      <dgm:t>
        <a:bodyPr/>
        <a:lstStyle/>
        <a:p>
          <a:r>
            <a:rPr lang="pt-BR" sz="1800" b="1" dirty="0"/>
            <a:t>Tecnologias Avançadas - </a:t>
          </a:r>
          <a:r>
            <a:rPr lang="pt-BR" sz="1800" dirty="0"/>
            <a:t>Integração de drones e sensores </a:t>
          </a:r>
          <a:r>
            <a:rPr lang="pt-BR" sz="1800" dirty="0">
              <a:solidFill>
                <a:schemeClr val="tx1"/>
              </a:solidFill>
            </a:rPr>
            <a:t>aquáticos para melhorar o monitoramento, a fiscalização e a gestão dos recursos pesqueiros.</a:t>
          </a:r>
          <a:endParaRPr lang="en-US" sz="1800" dirty="0">
            <a:solidFill>
              <a:schemeClr val="tx1"/>
            </a:solidFill>
          </a:endParaRPr>
        </a:p>
      </dgm:t>
    </dgm:pt>
    <dgm:pt modelId="{B2257433-3C42-4D76-AD0E-B781BD1D7DCA}" type="parTrans" cxnId="{E03132E3-B1FC-4D67-8BAD-DFA291DCBBA7}">
      <dgm:prSet/>
      <dgm:spPr/>
      <dgm:t>
        <a:bodyPr/>
        <a:lstStyle/>
        <a:p>
          <a:endParaRPr lang="en-US" sz="1800"/>
        </a:p>
      </dgm:t>
    </dgm:pt>
    <dgm:pt modelId="{074F15F4-16EC-48D6-9291-977898D7EBB6}" type="sibTrans" cxnId="{E03132E3-B1FC-4D67-8BAD-DFA291DCBBA7}">
      <dgm:prSet/>
      <dgm:spPr/>
      <dgm:t>
        <a:bodyPr/>
        <a:lstStyle/>
        <a:p>
          <a:endParaRPr lang="en-US" sz="1800"/>
        </a:p>
      </dgm:t>
    </dgm:pt>
    <dgm:pt modelId="{29BE5CDE-1A45-4AB8-9FB7-D502D69F929C}">
      <dgm:prSet custT="1"/>
      <dgm:spPr/>
      <dgm:t>
        <a:bodyPr/>
        <a:lstStyle/>
        <a:p>
          <a:r>
            <a:rPr lang="pt-BR" sz="1800" b="1" dirty="0"/>
            <a:t>Educação Ambiental - </a:t>
          </a:r>
          <a:r>
            <a:rPr lang="pt-BR" sz="1800" dirty="0"/>
            <a:t>Maior ênfase na conscientização de turistas e comunidades locais sobre a importância da pesca sustentável.</a:t>
          </a:r>
          <a:endParaRPr lang="en-US" sz="1800" dirty="0"/>
        </a:p>
      </dgm:t>
    </dgm:pt>
    <dgm:pt modelId="{22544F54-DE33-42B4-8B85-550521887BAC}" type="parTrans" cxnId="{BEC073AF-1459-4604-ABDE-DA3D145B7F55}">
      <dgm:prSet/>
      <dgm:spPr/>
      <dgm:t>
        <a:bodyPr/>
        <a:lstStyle/>
        <a:p>
          <a:endParaRPr lang="en-US" sz="1800"/>
        </a:p>
      </dgm:t>
    </dgm:pt>
    <dgm:pt modelId="{220BCFC2-DD89-4175-9120-5E91973814D9}" type="sibTrans" cxnId="{BEC073AF-1459-4604-ABDE-DA3D145B7F55}">
      <dgm:prSet/>
      <dgm:spPr/>
      <dgm:t>
        <a:bodyPr/>
        <a:lstStyle/>
        <a:p>
          <a:endParaRPr lang="en-US" sz="1800"/>
        </a:p>
      </dgm:t>
    </dgm:pt>
    <dgm:pt modelId="{F1316204-FE44-4762-A714-69280C0FFE9E}" type="pres">
      <dgm:prSet presAssocID="{001D0FEF-5279-4D26-AB41-9484C946D744}" presName="vert0" presStyleCnt="0">
        <dgm:presLayoutVars>
          <dgm:dir/>
          <dgm:animOne val="branch"/>
          <dgm:animLvl val="lvl"/>
        </dgm:presLayoutVars>
      </dgm:prSet>
      <dgm:spPr/>
    </dgm:pt>
    <dgm:pt modelId="{72380686-7D1B-4DE9-A71C-8E44D45F1214}" type="pres">
      <dgm:prSet presAssocID="{A30E83F0-B01F-4494-8B14-F6F17F57D786}" presName="thickLine" presStyleLbl="alignNode1" presStyleIdx="0" presStyleCnt="4" custLinFactNeighborY="-5606"/>
      <dgm:spPr/>
    </dgm:pt>
    <dgm:pt modelId="{E0C25B6F-6A76-4126-AD8F-429DA0536652}" type="pres">
      <dgm:prSet presAssocID="{A30E83F0-B01F-4494-8B14-F6F17F57D786}" presName="horz1" presStyleCnt="0"/>
      <dgm:spPr/>
    </dgm:pt>
    <dgm:pt modelId="{3928A127-AA75-4ECC-8445-C3FE4AFC2101}" type="pres">
      <dgm:prSet presAssocID="{A30E83F0-B01F-4494-8B14-F6F17F57D786}" presName="tx1" presStyleLbl="revTx" presStyleIdx="0" presStyleCnt="4"/>
      <dgm:spPr/>
    </dgm:pt>
    <dgm:pt modelId="{CF22C5AC-344B-411A-B909-3AB9BE354AF2}" type="pres">
      <dgm:prSet presAssocID="{A30E83F0-B01F-4494-8B14-F6F17F57D786}" presName="vert1" presStyleCnt="0"/>
      <dgm:spPr/>
    </dgm:pt>
    <dgm:pt modelId="{DD8C1F1F-EE1D-4ACD-A969-4FDC1F02F084}" type="pres">
      <dgm:prSet presAssocID="{6AC679B1-9FD7-4412-8B46-442AB245518F}" presName="thickLine" presStyleLbl="alignNode1" presStyleIdx="1" presStyleCnt="4"/>
      <dgm:spPr/>
    </dgm:pt>
    <dgm:pt modelId="{7C490A3B-A7DD-4E7D-AB59-7CE4A63761CE}" type="pres">
      <dgm:prSet presAssocID="{6AC679B1-9FD7-4412-8B46-442AB245518F}" presName="horz1" presStyleCnt="0"/>
      <dgm:spPr/>
    </dgm:pt>
    <dgm:pt modelId="{9A87D6C1-D400-4014-9006-31203373919A}" type="pres">
      <dgm:prSet presAssocID="{6AC679B1-9FD7-4412-8B46-442AB245518F}" presName="tx1" presStyleLbl="revTx" presStyleIdx="1" presStyleCnt="4" custScaleY="102837"/>
      <dgm:spPr/>
    </dgm:pt>
    <dgm:pt modelId="{0CDCD9E2-E94D-4B1E-9F20-D10107549D0C}" type="pres">
      <dgm:prSet presAssocID="{6AC679B1-9FD7-4412-8B46-442AB245518F}" presName="vert1" presStyleCnt="0"/>
      <dgm:spPr/>
    </dgm:pt>
    <dgm:pt modelId="{6C37810F-94D8-4A96-B4F5-1CB5B4D63AF9}" type="pres">
      <dgm:prSet presAssocID="{289CC94F-D5C0-48C7-B5BE-585D86A45F44}" presName="thickLine" presStyleLbl="alignNode1" presStyleIdx="2" presStyleCnt="4" custLinFactNeighborY="-1131"/>
      <dgm:spPr/>
    </dgm:pt>
    <dgm:pt modelId="{ABC72C43-A967-4AA1-9B92-2ABA57214293}" type="pres">
      <dgm:prSet presAssocID="{289CC94F-D5C0-48C7-B5BE-585D86A45F44}" presName="horz1" presStyleCnt="0"/>
      <dgm:spPr/>
    </dgm:pt>
    <dgm:pt modelId="{EFC590B8-B799-4FE0-9869-46A66EEB05F5}" type="pres">
      <dgm:prSet presAssocID="{289CC94F-D5C0-48C7-B5BE-585D86A45F44}" presName="tx1" presStyleLbl="revTx" presStyleIdx="2" presStyleCnt="4"/>
      <dgm:spPr/>
    </dgm:pt>
    <dgm:pt modelId="{8CFABF31-C196-43B0-AE52-552B8E646001}" type="pres">
      <dgm:prSet presAssocID="{289CC94F-D5C0-48C7-B5BE-585D86A45F44}" presName="vert1" presStyleCnt="0"/>
      <dgm:spPr/>
    </dgm:pt>
    <dgm:pt modelId="{A46BCB3C-E3D3-4DE9-918A-C28F79E32B99}" type="pres">
      <dgm:prSet presAssocID="{29BE5CDE-1A45-4AB8-9FB7-D502D69F929C}" presName="thickLine" presStyleLbl="alignNode1" presStyleIdx="3" presStyleCnt="4"/>
      <dgm:spPr/>
    </dgm:pt>
    <dgm:pt modelId="{04E3EB1F-B63B-4F1F-869C-5311E3FD9C44}" type="pres">
      <dgm:prSet presAssocID="{29BE5CDE-1A45-4AB8-9FB7-D502D69F929C}" presName="horz1" presStyleCnt="0"/>
      <dgm:spPr/>
    </dgm:pt>
    <dgm:pt modelId="{975AA68E-BF3F-47C5-A3CB-D194044BA5A7}" type="pres">
      <dgm:prSet presAssocID="{29BE5CDE-1A45-4AB8-9FB7-D502D69F929C}" presName="tx1" presStyleLbl="revTx" presStyleIdx="3" presStyleCnt="4"/>
      <dgm:spPr/>
    </dgm:pt>
    <dgm:pt modelId="{558B90AB-45C7-4ADA-8DC2-5B114172DB74}" type="pres">
      <dgm:prSet presAssocID="{29BE5CDE-1A45-4AB8-9FB7-D502D69F929C}" presName="vert1" presStyleCnt="0"/>
      <dgm:spPr/>
    </dgm:pt>
  </dgm:ptLst>
  <dgm:cxnLst>
    <dgm:cxn modelId="{F4412C0A-4498-4921-949F-30F5C2F59144}" type="presOf" srcId="{A30E83F0-B01F-4494-8B14-F6F17F57D786}" destId="{3928A127-AA75-4ECC-8445-C3FE4AFC2101}" srcOrd="0" destOrd="0" presId="urn:microsoft.com/office/officeart/2008/layout/LinedList"/>
    <dgm:cxn modelId="{0399FE19-25E7-460B-800F-4C8F9BD87545}" type="presOf" srcId="{289CC94F-D5C0-48C7-B5BE-585D86A45F44}" destId="{EFC590B8-B799-4FE0-9869-46A66EEB05F5}" srcOrd="0" destOrd="0" presId="urn:microsoft.com/office/officeart/2008/layout/LinedList"/>
    <dgm:cxn modelId="{5D8B9A3E-8158-4995-B8AE-84A7B54DCC64}" type="presOf" srcId="{29BE5CDE-1A45-4AB8-9FB7-D502D69F929C}" destId="{975AA68E-BF3F-47C5-A3CB-D194044BA5A7}" srcOrd="0" destOrd="0" presId="urn:microsoft.com/office/officeart/2008/layout/LinedList"/>
    <dgm:cxn modelId="{89E2C45C-9A10-4929-BD9B-140F794BB546}" srcId="{001D0FEF-5279-4D26-AB41-9484C946D744}" destId="{6AC679B1-9FD7-4412-8B46-442AB245518F}" srcOrd="1" destOrd="0" parTransId="{68CB418C-08D0-4165-8977-19234C49BB66}" sibTransId="{9C427004-CE46-478E-B957-B132C1D53A3D}"/>
    <dgm:cxn modelId="{CFBCD069-148B-426B-A445-F2F7E7C806BA}" type="presOf" srcId="{6AC679B1-9FD7-4412-8B46-442AB245518F}" destId="{9A87D6C1-D400-4014-9006-31203373919A}" srcOrd="0" destOrd="0" presId="urn:microsoft.com/office/officeart/2008/layout/LinedList"/>
    <dgm:cxn modelId="{669D477A-A444-41C8-9ED9-8189139125FA}" srcId="{001D0FEF-5279-4D26-AB41-9484C946D744}" destId="{A30E83F0-B01F-4494-8B14-F6F17F57D786}" srcOrd="0" destOrd="0" parTransId="{C7967E88-FCD1-4428-AFE8-0A648D9139C5}" sibTransId="{FF087D24-4DFA-4D61-92D0-6FB9B7D7E96B}"/>
    <dgm:cxn modelId="{BDF6929D-E426-494D-9EE7-F9DD2FAA1C0E}" type="presOf" srcId="{001D0FEF-5279-4D26-AB41-9484C946D744}" destId="{F1316204-FE44-4762-A714-69280C0FFE9E}" srcOrd="0" destOrd="0" presId="urn:microsoft.com/office/officeart/2008/layout/LinedList"/>
    <dgm:cxn modelId="{BEC073AF-1459-4604-ABDE-DA3D145B7F55}" srcId="{001D0FEF-5279-4D26-AB41-9484C946D744}" destId="{29BE5CDE-1A45-4AB8-9FB7-D502D69F929C}" srcOrd="3" destOrd="0" parTransId="{22544F54-DE33-42B4-8B85-550521887BAC}" sibTransId="{220BCFC2-DD89-4175-9120-5E91973814D9}"/>
    <dgm:cxn modelId="{E03132E3-B1FC-4D67-8BAD-DFA291DCBBA7}" srcId="{001D0FEF-5279-4D26-AB41-9484C946D744}" destId="{289CC94F-D5C0-48C7-B5BE-585D86A45F44}" srcOrd="2" destOrd="0" parTransId="{B2257433-3C42-4D76-AD0E-B781BD1D7DCA}" sibTransId="{074F15F4-16EC-48D6-9291-977898D7EBB6}"/>
    <dgm:cxn modelId="{8305F88B-11DA-4CA9-8E2F-0F220A6EA505}" type="presParOf" srcId="{F1316204-FE44-4762-A714-69280C0FFE9E}" destId="{72380686-7D1B-4DE9-A71C-8E44D45F1214}" srcOrd="0" destOrd="0" presId="urn:microsoft.com/office/officeart/2008/layout/LinedList"/>
    <dgm:cxn modelId="{B9EF196B-1484-4A4D-B246-5449E7F4E189}" type="presParOf" srcId="{F1316204-FE44-4762-A714-69280C0FFE9E}" destId="{E0C25B6F-6A76-4126-AD8F-429DA0536652}" srcOrd="1" destOrd="0" presId="urn:microsoft.com/office/officeart/2008/layout/LinedList"/>
    <dgm:cxn modelId="{DB51DB60-470C-4183-BBEE-0E8923F164A9}" type="presParOf" srcId="{E0C25B6F-6A76-4126-AD8F-429DA0536652}" destId="{3928A127-AA75-4ECC-8445-C3FE4AFC2101}" srcOrd="0" destOrd="0" presId="urn:microsoft.com/office/officeart/2008/layout/LinedList"/>
    <dgm:cxn modelId="{E38694C1-2ABB-4A68-BF14-961DB16659C0}" type="presParOf" srcId="{E0C25B6F-6A76-4126-AD8F-429DA0536652}" destId="{CF22C5AC-344B-411A-B909-3AB9BE354AF2}" srcOrd="1" destOrd="0" presId="urn:microsoft.com/office/officeart/2008/layout/LinedList"/>
    <dgm:cxn modelId="{67B26D56-AB39-447F-A753-C6FA1F2010D8}" type="presParOf" srcId="{F1316204-FE44-4762-A714-69280C0FFE9E}" destId="{DD8C1F1F-EE1D-4ACD-A969-4FDC1F02F084}" srcOrd="2" destOrd="0" presId="urn:microsoft.com/office/officeart/2008/layout/LinedList"/>
    <dgm:cxn modelId="{5FFC10E5-F7B4-4897-AFC2-AF59A229230F}" type="presParOf" srcId="{F1316204-FE44-4762-A714-69280C0FFE9E}" destId="{7C490A3B-A7DD-4E7D-AB59-7CE4A63761CE}" srcOrd="3" destOrd="0" presId="urn:microsoft.com/office/officeart/2008/layout/LinedList"/>
    <dgm:cxn modelId="{D07F7066-B98C-4116-8B7A-238B54FA5376}" type="presParOf" srcId="{7C490A3B-A7DD-4E7D-AB59-7CE4A63761CE}" destId="{9A87D6C1-D400-4014-9006-31203373919A}" srcOrd="0" destOrd="0" presId="urn:microsoft.com/office/officeart/2008/layout/LinedList"/>
    <dgm:cxn modelId="{12B8A578-D7C5-40EF-819F-59290493A52D}" type="presParOf" srcId="{7C490A3B-A7DD-4E7D-AB59-7CE4A63761CE}" destId="{0CDCD9E2-E94D-4B1E-9F20-D10107549D0C}" srcOrd="1" destOrd="0" presId="urn:microsoft.com/office/officeart/2008/layout/LinedList"/>
    <dgm:cxn modelId="{9F4A660E-BF97-4654-BE6B-C494155695F6}" type="presParOf" srcId="{F1316204-FE44-4762-A714-69280C0FFE9E}" destId="{6C37810F-94D8-4A96-B4F5-1CB5B4D63AF9}" srcOrd="4" destOrd="0" presId="urn:microsoft.com/office/officeart/2008/layout/LinedList"/>
    <dgm:cxn modelId="{74C6E38B-B989-412A-9B88-7EA0D4BA56DD}" type="presParOf" srcId="{F1316204-FE44-4762-A714-69280C0FFE9E}" destId="{ABC72C43-A967-4AA1-9B92-2ABA57214293}" srcOrd="5" destOrd="0" presId="urn:microsoft.com/office/officeart/2008/layout/LinedList"/>
    <dgm:cxn modelId="{9404BAEC-61FC-4435-8BB1-930402E59FA5}" type="presParOf" srcId="{ABC72C43-A967-4AA1-9B92-2ABA57214293}" destId="{EFC590B8-B799-4FE0-9869-46A66EEB05F5}" srcOrd="0" destOrd="0" presId="urn:microsoft.com/office/officeart/2008/layout/LinedList"/>
    <dgm:cxn modelId="{CACA0768-34E8-4A3D-B9F4-F10137CA2F56}" type="presParOf" srcId="{ABC72C43-A967-4AA1-9B92-2ABA57214293}" destId="{8CFABF31-C196-43B0-AE52-552B8E646001}" srcOrd="1" destOrd="0" presId="urn:microsoft.com/office/officeart/2008/layout/LinedList"/>
    <dgm:cxn modelId="{987EFFE2-7AC2-4992-8F27-C0E25DE772AC}" type="presParOf" srcId="{F1316204-FE44-4762-A714-69280C0FFE9E}" destId="{A46BCB3C-E3D3-4DE9-918A-C28F79E32B99}" srcOrd="6" destOrd="0" presId="urn:microsoft.com/office/officeart/2008/layout/LinedList"/>
    <dgm:cxn modelId="{A6514825-525D-49C6-8CB5-B87346C5BE97}" type="presParOf" srcId="{F1316204-FE44-4762-A714-69280C0FFE9E}" destId="{04E3EB1F-B63B-4F1F-869C-5311E3FD9C44}" srcOrd="7" destOrd="0" presId="urn:microsoft.com/office/officeart/2008/layout/LinedList"/>
    <dgm:cxn modelId="{748DC2B4-3CBF-44D1-872C-E4A85C293763}" type="presParOf" srcId="{04E3EB1F-B63B-4F1F-869C-5311E3FD9C44}" destId="{975AA68E-BF3F-47C5-A3CB-D194044BA5A7}" srcOrd="0" destOrd="0" presId="urn:microsoft.com/office/officeart/2008/layout/LinedList"/>
    <dgm:cxn modelId="{6EACC8A0-3F6A-4B8A-B63D-7C3CDF8AC20F}" type="presParOf" srcId="{04E3EB1F-B63B-4F1F-869C-5311E3FD9C44}" destId="{558B90AB-45C7-4ADA-8DC2-5B114172DB7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17DF3E-26C4-4617-9E25-2647FAA474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t-BR"/>
        </a:p>
      </dgm:t>
    </dgm:pt>
    <dgm:pt modelId="{89476E16-F26C-481A-A1AB-E615F7492F2F}">
      <dgm:prSet phldrT="[Texto]" custT="1"/>
      <dgm:spPr>
        <a:xfrm>
          <a:off x="274320" y="8883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dirty="0">
              <a:solidFill>
                <a:sysClr val="window" lastClr="FFFFFF"/>
              </a:solidFill>
              <a:latin typeface="Calibri" panose="020F0502020204030204"/>
              <a:ea typeface="+mn-ea"/>
              <a:cs typeface="+mn-cs"/>
            </a:rPr>
            <a:t>Polo Turístico Madeira Mamoré</a:t>
          </a:r>
        </a:p>
      </dgm:t>
    </dgm:pt>
    <dgm:pt modelId="{DC4E07F7-571B-43BE-A105-E77AE1BCE820}" type="parTrans" cxnId="{D29AC1F0-648C-4C3D-AC2C-41123377EAA6}">
      <dgm:prSet/>
      <dgm:spPr/>
      <dgm:t>
        <a:bodyPr/>
        <a:lstStyle/>
        <a:p>
          <a:endParaRPr lang="pt-BR" sz="1100"/>
        </a:p>
      </dgm:t>
    </dgm:pt>
    <dgm:pt modelId="{904D621C-E0F0-4FA2-B6F5-1081B9A966E3}" type="sibTrans" cxnId="{D29AC1F0-648C-4C3D-AC2C-41123377EAA6}">
      <dgm:prSet/>
      <dgm:spPr/>
      <dgm:t>
        <a:bodyPr/>
        <a:lstStyle/>
        <a:p>
          <a:endParaRPr lang="pt-BR" sz="1100"/>
        </a:p>
      </dgm:t>
    </dgm:pt>
    <dgm:pt modelId="{931B9EE1-6A18-4016-A5DD-796C8EEAF5CB}">
      <dgm:prSet custT="1"/>
      <dgm:spPr>
        <a:xfrm>
          <a:off x="274320" y="61582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dirty="0">
              <a:solidFill>
                <a:sysClr val="window" lastClr="FFFFFF"/>
              </a:solidFill>
              <a:latin typeface="Calibri" panose="020F0502020204030204"/>
              <a:ea typeface="+mn-ea"/>
              <a:cs typeface="+mn-cs"/>
            </a:rPr>
            <a:t>Polo Turístico Região dos Fortes.</a:t>
          </a:r>
        </a:p>
      </dgm:t>
    </dgm:pt>
    <dgm:pt modelId="{F0831A47-219A-4852-AFB4-416436E03957}" type="parTrans" cxnId="{D3DB8C35-1FEE-49B5-9328-B8AC05734BE3}">
      <dgm:prSet/>
      <dgm:spPr/>
      <dgm:t>
        <a:bodyPr/>
        <a:lstStyle/>
        <a:p>
          <a:endParaRPr lang="pt-BR" sz="1100"/>
        </a:p>
      </dgm:t>
    </dgm:pt>
    <dgm:pt modelId="{AA57C7B8-E86B-4699-AD68-7700966D8DF1}" type="sibTrans" cxnId="{D3DB8C35-1FEE-49B5-9328-B8AC05734BE3}">
      <dgm:prSet/>
      <dgm:spPr/>
      <dgm:t>
        <a:bodyPr/>
        <a:lstStyle/>
        <a:p>
          <a:endParaRPr lang="pt-BR" sz="1100"/>
        </a:p>
      </dgm:t>
    </dgm:pt>
    <dgm:pt modelId="{646BF3BE-F437-4E90-925B-39BA22B2D8C8}">
      <dgm:prSet custT="1"/>
      <dgm:spPr>
        <a:xfrm>
          <a:off x="274320" y="114282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Rios de Rondon.</a:t>
          </a:r>
        </a:p>
      </dgm:t>
    </dgm:pt>
    <dgm:pt modelId="{6A511728-29CF-460D-8E82-443811544ADF}" type="parTrans" cxnId="{9F951FE9-5C92-4A0A-B01A-467F02FF7513}">
      <dgm:prSet/>
      <dgm:spPr/>
      <dgm:t>
        <a:bodyPr/>
        <a:lstStyle/>
        <a:p>
          <a:endParaRPr lang="pt-BR" sz="1100"/>
        </a:p>
      </dgm:t>
    </dgm:pt>
    <dgm:pt modelId="{B3863173-95D0-4D93-BC01-199D74986784}" type="sibTrans" cxnId="{9F951FE9-5C92-4A0A-B01A-467F02FF7513}">
      <dgm:prSet/>
      <dgm:spPr/>
      <dgm:t>
        <a:bodyPr/>
        <a:lstStyle/>
        <a:p>
          <a:endParaRPr lang="pt-BR" sz="1100"/>
        </a:p>
      </dgm:t>
    </dgm:pt>
    <dgm:pt modelId="{68D636A1-B954-4798-BC5E-C447EB849D71}">
      <dgm:prSet custT="1"/>
      <dgm:spPr>
        <a:xfrm>
          <a:off x="274320" y="146034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Rotas das Águas.</a:t>
          </a:r>
        </a:p>
      </dgm:t>
    </dgm:pt>
    <dgm:pt modelId="{D77372A1-9746-4B43-A561-A883531C4DF3}" type="parTrans" cxnId="{FCE1F05F-67AA-4024-B01A-47032BABAFA3}">
      <dgm:prSet/>
      <dgm:spPr/>
      <dgm:t>
        <a:bodyPr/>
        <a:lstStyle/>
        <a:p>
          <a:endParaRPr lang="pt-BR" sz="1100"/>
        </a:p>
      </dgm:t>
    </dgm:pt>
    <dgm:pt modelId="{7A122DBF-B354-46A4-8333-18930FAF5C5C}" type="sibTrans" cxnId="{FCE1F05F-67AA-4024-B01A-47032BABAFA3}">
      <dgm:prSet/>
      <dgm:spPr/>
      <dgm:t>
        <a:bodyPr/>
        <a:lstStyle/>
        <a:p>
          <a:endParaRPr lang="pt-BR" sz="1100"/>
        </a:p>
      </dgm:t>
    </dgm:pt>
    <dgm:pt modelId="{1BB1486C-5D2B-40CD-A03F-AB52E466481A}">
      <dgm:prSet custT="1"/>
      <dgm:spPr>
        <a:xfrm>
          <a:off x="274320" y="1777860"/>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Vale do Guaporé.</a:t>
          </a:r>
        </a:p>
      </dgm:t>
    </dgm:pt>
    <dgm:pt modelId="{0D01AFAB-9185-40B6-954F-9C972648BA3F}" type="parTrans" cxnId="{442312AC-3475-454C-A690-52A3C676BA9C}">
      <dgm:prSet/>
      <dgm:spPr/>
      <dgm:t>
        <a:bodyPr/>
        <a:lstStyle/>
        <a:p>
          <a:endParaRPr lang="pt-BR" sz="1100"/>
        </a:p>
      </dgm:t>
    </dgm:pt>
    <dgm:pt modelId="{268CCC81-C97C-4C89-B686-27A10669F383}" type="sibTrans" cxnId="{442312AC-3475-454C-A690-52A3C676BA9C}">
      <dgm:prSet/>
      <dgm:spPr/>
      <dgm:t>
        <a:bodyPr/>
        <a:lstStyle/>
        <a:p>
          <a:endParaRPr lang="pt-BR" sz="1100"/>
        </a:p>
      </dgm:t>
    </dgm:pt>
    <dgm:pt modelId="{96FAC7EE-AECC-4010-9E2D-1B89F1987BC9}">
      <dgm:prSet custT="1"/>
      <dgm:spPr>
        <a:xfrm>
          <a:off x="274320" y="230485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Vale do Jamari.</a:t>
          </a:r>
        </a:p>
      </dgm:t>
    </dgm:pt>
    <dgm:pt modelId="{25AAD131-72AD-445C-916B-ABF57D3B252D}" type="parTrans" cxnId="{BB37397F-DFF6-42F2-A9A6-425A0E806185}">
      <dgm:prSet/>
      <dgm:spPr/>
      <dgm:t>
        <a:bodyPr/>
        <a:lstStyle/>
        <a:p>
          <a:endParaRPr lang="pt-BR" sz="1100"/>
        </a:p>
      </dgm:t>
    </dgm:pt>
    <dgm:pt modelId="{520B0B86-2FFD-4DA6-9F63-FA52266784B7}" type="sibTrans" cxnId="{BB37397F-DFF6-42F2-A9A6-425A0E806185}">
      <dgm:prSet/>
      <dgm:spPr/>
      <dgm:t>
        <a:bodyPr/>
        <a:lstStyle/>
        <a:p>
          <a:endParaRPr lang="pt-BR" sz="1100"/>
        </a:p>
      </dgm:t>
    </dgm:pt>
    <dgm:pt modelId="{C75878A2-315F-4AFB-BFB8-7DC05C2C24AE}">
      <dgm:prSet custT="1"/>
      <dgm:spPr>
        <a:xfrm>
          <a:off x="274320" y="2622375"/>
          <a:ext cx="3840480" cy="20664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BR" sz="1100">
              <a:solidFill>
                <a:sysClr val="window" lastClr="FFFFFF"/>
              </a:solidFill>
              <a:latin typeface="Calibri" panose="020F0502020204030204"/>
              <a:ea typeface="+mn-ea"/>
              <a:cs typeface="+mn-cs"/>
            </a:rPr>
            <a:t>Polo Turístico Zona da Mata</a:t>
          </a:r>
        </a:p>
      </dgm:t>
    </dgm:pt>
    <dgm:pt modelId="{BB72B8F3-25DC-48D8-8153-7C110F813F6E}" type="parTrans" cxnId="{B8A1F5CF-B965-4F88-B4DB-7E65F834C5D0}">
      <dgm:prSet/>
      <dgm:spPr/>
      <dgm:t>
        <a:bodyPr/>
        <a:lstStyle/>
        <a:p>
          <a:endParaRPr lang="pt-BR" sz="1100"/>
        </a:p>
      </dgm:t>
    </dgm:pt>
    <dgm:pt modelId="{2C343B95-0308-4B1F-A663-BA71C3EC7C82}" type="sibTrans" cxnId="{B8A1F5CF-B965-4F88-B4DB-7E65F834C5D0}">
      <dgm:prSet/>
      <dgm:spPr/>
      <dgm:t>
        <a:bodyPr/>
        <a:lstStyle/>
        <a:p>
          <a:endParaRPr lang="pt-BR" sz="1100"/>
        </a:p>
      </dgm:t>
    </dgm:pt>
    <dgm:pt modelId="{6ACE0AC0-A2CC-4778-9917-2048EF4B8470}">
      <dgm:prSet custT="1"/>
      <dgm:spPr>
        <a:xfrm>
          <a:off x="0" y="719145"/>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Costa Marques</a:t>
          </a:r>
        </a:p>
      </dgm:t>
    </dgm:pt>
    <dgm:pt modelId="{0C6B5282-001A-4EB5-95D8-14700318D066}" type="parTrans" cxnId="{68AB0F42-42CC-4F90-B001-21E9CD590CBC}">
      <dgm:prSet/>
      <dgm:spPr/>
      <dgm:t>
        <a:bodyPr/>
        <a:lstStyle/>
        <a:p>
          <a:endParaRPr lang="pt-BR" sz="1100"/>
        </a:p>
      </dgm:t>
    </dgm:pt>
    <dgm:pt modelId="{A6BE08DE-A92A-4725-B6E1-4CC995A7D6E8}" type="sibTrans" cxnId="{68AB0F42-42CC-4F90-B001-21E9CD590CBC}">
      <dgm:prSet/>
      <dgm:spPr/>
      <dgm:t>
        <a:bodyPr/>
        <a:lstStyle/>
        <a:p>
          <a:endParaRPr lang="pt-BR" sz="1100"/>
        </a:p>
      </dgm:t>
    </dgm:pt>
    <dgm:pt modelId="{742FEB5A-0839-4EEC-B161-8A7BE2FA2A63}">
      <dgm:prSet custT="1"/>
      <dgm:spPr>
        <a:xfrm>
          <a:off x="0" y="1881180"/>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Pimenteiras do Oeste</a:t>
          </a:r>
        </a:p>
      </dgm:t>
    </dgm:pt>
    <dgm:pt modelId="{BEC07FAA-2C5C-4282-8821-487ED8AB41AB}" type="parTrans" cxnId="{DB229DBB-9442-4456-A4E3-DDBDC284C9D9}">
      <dgm:prSet/>
      <dgm:spPr/>
      <dgm:t>
        <a:bodyPr/>
        <a:lstStyle/>
        <a:p>
          <a:endParaRPr lang="pt-BR" sz="1100"/>
        </a:p>
      </dgm:t>
    </dgm:pt>
    <dgm:pt modelId="{CA4D166A-2233-4D67-94F9-BB40787283E0}" type="sibTrans" cxnId="{DB229DBB-9442-4456-A4E3-DDBDC284C9D9}">
      <dgm:prSet/>
      <dgm:spPr/>
      <dgm:t>
        <a:bodyPr/>
        <a:lstStyle/>
        <a:p>
          <a:endParaRPr lang="pt-BR" sz="1100"/>
        </a:p>
      </dgm:t>
    </dgm:pt>
    <dgm:pt modelId="{43D16C2B-E9F2-42C2-A444-00E9C9A242A7}">
      <dgm:prSet custT="1"/>
      <dgm:spPr>
        <a:xfrm>
          <a:off x="0" y="2725695"/>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Alto Alegre dos Parecis</a:t>
          </a:r>
        </a:p>
      </dgm:t>
    </dgm:pt>
    <dgm:pt modelId="{96FA8ABA-DDF8-4E7D-AD39-81BAB0B74FD9}" type="parTrans" cxnId="{40913863-5C90-4619-8B38-EAD1924FAD92}">
      <dgm:prSet/>
      <dgm:spPr/>
      <dgm:t>
        <a:bodyPr/>
        <a:lstStyle/>
        <a:p>
          <a:endParaRPr lang="pt-BR" sz="1100"/>
        </a:p>
      </dgm:t>
    </dgm:pt>
    <dgm:pt modelId="{360B1A6F-00FE-49FD-91A6-1F62C1C342DD}" type="sibTrans" cxnId="{40913863-5C90-4619-8B38-EAD1924FAD92}">
      <dgm:prSet/>
      <dgm:spPr/>
      <dgm:t>
        <a:bodyPr/>
        <a:lstStyle/>
        <a:p>
          <a:endParaRPr lang="pt-BR" sz="1100"/>
        </a:p>
      </dgm:t>
    </dgm:pt>
    <dgm:pt modelId="{AF988D11-3143-4428-A78F-DE793507F9A0}">
      <dgm:prSet phldrT="[Texto]" custT="1"/>
      <dgm:spPr>
        <a:xfrm>
          <a:off x="0" y="192150"/>
          <a:ext cx="5486400" cy="3858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pt-BR" sz="1100">
              <a:solidFill>
                <a:sysClr val="windowText" lastClr="000000">
                  <a:hueOff val="0"/>
                  <a:satOff val="0"/>
                  <a:lumOff val="0"/>
                  <a:alphaOff val="0"/>
                </a:sysClr>
              </a:solidFill>
              <a:latin typeface="Calibri" panose="020F0502020204030204"/>
              <a:ea typeface="+mn-ea"/>
              <a:cs typeface="+mn-cs"/>
            </a:rPr>
            <a:t>Porto Velho</a:t>
          </a:r>
        </a:p>
      </dgm:t>
    </dgm:pt>
    <dgm:pt modelId="{5DF68D47-A821-42D6-9787-3908CDDE8EDA}" type="sibTrans" cxnId="{A821A411-25E3-4085-8F54-A5A4237864C9}">
      <dgm:prSet/>
      <dgm:spPr/>
      <dgm:t>
        <a:bodyPr/>
        <a:lstStyle/>
        <a:p>
          <a:endParaRPr lang="pt-BR" sz="1100"/>
        </a:p>
      </dgm:t>
    </dgm:pt>
    <dgm:pt modelId="{6AEE985F-63C2-4550-862C-BA9BF8FA2F5C}" type="parTrans" cxnId="{A821A411-25E3-4085-8F54-A5A4237864C9}">
      <dgm:prSet/>
      <dgm:spPr/>
      <dgm:t>
        <a:bodyPr/>
        <a:lstStyle/>
        <a:p>
          <a:endParaRPr lang="pt-BR" sz="1100"/>
        </a:p>
      </dgm:t>
    </dgm:pt>
    <dgm:pt modelId="{314D09EC-0A83-4383-8728-76089FCD7B2E}" type="pres">
      <dgm:prSet presAssocID="{2B17DF3E-26C4-4617-9E25-2647FAA4749B}" presName="linear" presStyleCnt="0">
        <dgm:presLayoutVars>
          <dgm:dir/>
          <dgm:animLvl val="lvl"/>
          <dgm:resizeHandles val="exact"/>
        </dgm:presLayoutVars>
      </dgm:prSet>
      <dgm:spPr/>
    </dgm:pt>
    <dgm:pt modelId="{BC4CCFD3-F30D-451E-AAD3-779A02F924E5}" type="pres">
      <dgm:prSet presAssocID="{89476E16-F26C-481A-A1AB-E615F7492F2F}" presName="parentLin" presStyleCnt="0"/>
      <dgm:spPr/>
    </dgm:pt>
    <dgm:pt modelId="{F4A5D24F-8579-4279-8331-0B2C6E424EA9}" type="pres">
      <dgm:prSet presAssocID="{89476E16-F26C-481A-A1AB-E615F7492F2F}" presName="parentLeftMargin" presStyleLbl="node1" presStyleIdx="0" presStyleCnt="7"/>
      <dgm:spPr/>
    </dgm:pt>
    <dgm:pt modelId="{8B4485F3-70CA-4694-B081-402F4F23F473}" type="pres">
      <dgm:prSet presAssocID="{89476E16-F26C-481A-A1AB-E615F7492F2F}" presName="parentText" presStyleLbl="node1" presStyleIdx="0" presStyleCnt="7">
        <dgm:presLayoutVars>
          <dgm:chMax val="0"/>
          <dgm:bulletEnabled val="1"/>
        </dgm:presLayoutVars>
      </dgm:prSet>
      <dgm:spPr/>
    </dgm:pt>
    <dgm:pt modelId="{21F1F2D1-F3B2-47A5-A1E4-B0570DBB1D65}" type="pres">
      <dgm:prSet presAssocID="{89476E16-F26C-481A-A1AB-E615F7492F2F}" presName="negativeSpace" presStyleCnt="0"/>
      <dgm:spPr/>
    </dgm:pt>
    <dgm:pt modelId="{801AB8FB-CE92-4466-8390-A28AB6C8076A}" type="pres">
      <dgm:prSet presAssocID="{89476E16-F26C-481A-A1AB-E615F7492F2F}" presName="childText" presStyleLbl="conFgAcc1" presStyleIdx="0" presStyleCnt="7">
        <dgm:presLayoutVars>
          <dgm:bulletEnabled val="1"/>
        </dgm:presLayoutVars>
      </dgm:prSet>
      <dgm:spPr/>
    </dgm:pt>
    <dgm:pt modelId="{E8FCF0CE-07E6-45FB-8E16-D90F570523F5}" type="pres">
      <dgm:prSet presAssocID="{904D621C-E0F0-4FA2-B6F5-1081B9A966E3}" presName="spaceBetweenRectangles" presStyleCnt="0"/>
      <dgm:spPr/>
    </dgm:pt>
    <dgm:pt modelId="{0968B0FA-A843-426C-87D9-864B9229E243}" type="pres">
      <dgm:prSet presAssocID="{931B9EE1-6A18-4016-A5DD-796C8EEAF5CB}" presName="parentLin" presStyleCnt="0"/>
      <dgm:spPr/>
    </dgm:pt>
    <dgm:pt modelId="{83C9F428-EC65-4BBB-A4D0-850F851F8864}" type="pres">
      <dgm:prSet presAssocID="{931B9EE1-6A18-4016-A5DD-796C8EEAF5CB}" presName="parentLeftMargin" presStyleLbl="node1" presStyleIdx="0" presStyleCnt="7"/>
      <dgm:spPr/>
    </dgm:pt>
    <dgm:pt modelId="{518C9F89-B862-4F99-8D11-FEF7247B2ACC}" type="pres">
      <dgm:prSet presAssocID="{931B9EE1-6A18-4016-A5DD-796C8EEAF5CB}" presName="parentText" presStyleLbl="node1" presStyleIdx="1" presStyleCnt="7">
        <dgm:presLayoutVars>
          <dgm:chMax val="0"/>
          <dgm:bulletEnabled val="1"/>
        </dgm:presLayoutVars>
      </dgm:prSet>
      <dgm:spPr/>
    </dgm:pt>
    <dgm:pt modelId="{DD3EDE26-D912-4166-A64D-50FA8D217788}" type="pres">
      <dgm:prSet presAssocID="{931B9EE1-6A18-4016-A5DD-796C8EEAF5CB}" presName="negativeSpace" presStyleCnt="0"/>
      <dgm:spPr/>
    </dgm:pt>
    <dgm:pt modelId="{E0E1FFF9-5E0E-4128-9401-A75A8A5DCCD2}" type="pres">
      <dgm:prSet presAssocID="{931B9EE1-6A18-4016-A5DD-796C8EEAF5CB}" presName="childText" presStyleLbl="conFgAcc1" presStyleIdx="1" presStyleCnt="7">
        <dgm:presLayoutVars>
          <dgm:bulletEnabled val="1"/>
        </dgm:presLayoutVars>
      </dgm:prSet>
      <dgm:spPr/>
    </dgm:pt>
    <dgm:pt modelId="{CE778843-3F2A-41B1-908A-E915A5B36201}" type="pres">
      <dgm:prSet presAssocID="{AA57C7B8-E86B-4699-AD68-7700966D8DF1}" presName="spaceBetweenRectangles" presStyleCnt="0"/>
      <dgm:spPr/>
    </dgm:pt>
    <dgm:pt modelId="{A1561B24-11D4-4F7E-93A4-1941B108009C}" type="pres">
      <dgm:prSet presAssocID="{646BF3BE-F437-4E90-925B-39BA22B2D8C8}" presName="parentLin" presStyleCnt="0"/>
      <dgm:spPr/>
    </dgm:pt>
    <dgm:pt modelId="{992A11D3-4576-48A3-AC10-0B12139B94DC}" type="pres">
      <dgm:prSet presAssocID="{646BF3BE-F437-4E90-925B-39BA22B2D8C8}" presName="parentLeftMargin" presStyleLbl="node1" presStyleIdx="1" presStyleCnt="7"/>
      <dgm:spPr/>
    </dgm:pt>
    <dgm:pt modelId="{E0F36294-C375-46F6-A9C5-281303FDB5BE}" type="pres">
      <dgm:prSet presAssocID="{646BF3BE-F437-4E90-925B-39BA22B2D8C8}" presName="parentText" presStyleLbl="node1" presStyleIdx="2" presStyleCnt="7">
        <dgm:presLayoutVars>
          <dgm:chMax val="0"/>
          <dgm:bulletEnabled val="1"/>
        </dgm:presLayoutVars>
      </dgm:prSet>
      <dgm:spPr/>
    </dgm:pt>
    <dgm:pt modelId="{B1E3DD25-1B62-40BA-B708-0A150738122B}" type="pres">
      <dgm:prSet presAssocID="{646BF3BE-F437-4E90-925B-39BA22B2D8C8}" presName="negativeSpace" presStyleCnt="0"/>
      <dgm:spPr/>
    </dgm:pt>
    <dgm:pt modelId="{A239C0AD-ED14-4DAA-A762-5BE741EE966F}" type="pres">
      <dgm:prSet presAssocID="{646BF3BE-F437-4E90-925B-39BA22B2D8C8}" presName="childText" presStyleLbl="conFgAcc1" presStyleIdx="2" presStyleCnt="7">
        <dgm:presLayoutVars>
          <dgm:bulletEnabled val="1"/>
        </dgm:presLayoutVars>
      </dgm:prSet>
      <dgm:spPr>
        <a:xfrm>
          <a:off x="0" y="1246140"/>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E3F29C25-FA3C-4645-A859-E21E9B7C269B}" type="pres">
      <dgm:prSet presAssocID="{B3863173-95D0-4D93-BC01-199D74986784}" presName="spaceBetweenRectangles" presStyleCnt="0"/>
      <dgm:spPr/>
    </dgm:pt>
    <dgm:pt modelId="{86944F68-45B1-4804-AE98-7EBC50DB9ECB}" type="pres">
      <dgm:prSet presAssocID="{68D636A1-B954-4798-BC5E-C447EB849D71}" presName="parentLin" presStyleCnt="0"/>
      <dgm:spPr/>
    </dgm:pt>
    <dgm:pt modelId="{5BEADCED-6AD4-46F4-81F2-A1AA93902324}" type="pres">
      <dgm:prSet presAssocID="{68D636A1-B954-4798-BC5E-C447EB849D71}" presName="parentLeftMargin" presStyleLbl="node1" presStyleIdx="2" presStyleCnt="7"/>
      <dgm:spPr/>
    </dgm:pt>
    <dgm:pt modelId="{DBD4B6E5-E906-42E1-A781-E7F1F9FEA34E}" type="pres">
      <dgm:prSet presAssocID="{68D636A1-B954-4798-BC5E-C447EB849D71}" presName="parentText" presStyleLbl="node1" presStyleIdx="3" presStyleCnt="7">
        <dgm:presLayoutVars>
          <dgm:chMax val="0"/>
          <dgm:bulletEnabled val="1"/>
        </dgm:presLayoutVars>
      </dgm:prSet>
      <dgm:spPr/>
    </dgm:pt>
    <dgm:pt modelId="{EC6EF4D1-6828-4B1F-92F0-FA9F07D02EAD}" type="pres">
      <dgm:prSet presAssocID="{68D636A1-B954-4798-BC5E-C447EB849D71}" presName="negativeSpace" presStyleCnt="0"/>
      <dgm:spPr/>
    </dgm:pt>
    <dgm:pt modelId="{052091B9-AECC-416B-AB68-402D0B557870}" type="pres">
      <dgm:prSet presAssocID="{68D636A1-B954-4798-BC5E-C447EB849D71}" presName="childText" presStyleLbl="conFgAcc1" presStyleIdx="3" presStyleCnt="7">
        <dgm:presLayoutVars>
          <dgm:bulletEnabled val="1"/>
        </dgm:presLayoutVars>
      </dgm:prSet>
      <dgm:spPr>
        <a:xfrm>
          <a:off x="0" y="1563660"/>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68EB55DA-B9BD-4D94-9E5E-E9F8104E9729}" type="pres">
      <dgm:prSet presAssocID="{7A122DBF-B354-46A4-8333-18930FAF5C5C}" presName="spaceBetweenRectangles" presStyleCnt="0"/>
      <dgm:spPr/>
    </dgm:pt>
    <dgm:pt modelId="{48E76D2E-7330-4563-B4BC-F5BEC534564E}" type="pres">
      <dgm:prSet presAssocID="{1BB1486C-5D2B-40CD-A03F-AB52E466481A}" presName="parentLin" presStyleCnt="0"/>
      <dgm:spPr/>
    </dgm:pt>
    <dgm:pt modelId="{B0419929-14F3-460A-BAED-35E356CBEC19}" type="pres">
      <dgm:prSet presAssocID="{1BB1486C-5D2B-40CD-A03F-AB52E466481A}" presName="parentLeftMargin" presStyleLbl="node1" presStyleIdx="3" presStyleCnt="7"/>
      <dgm:spPr/>
    </dgm:pt>
    <dgm:pt modelId="{6F6B3D82-25B8-4A84-9B82-2C67C9F8774D}" type="pres">
      <dgm:prSet presAssocID="{1BB1486C-5D2B-40CD-A03F-AB52E466481A}" presName="parentText" presStyleLbl="node1" presStyleIdx="4" presStyleCnt="7">
        <dgm:presLayoutVars>
          <dgm:chMax val="0"/>
          <dgm:bulletEnabled val="1"/>
        </dgm:presLayoutVars>
      </dgm:prSet>
      <dgm:spPr/>
    </dgm:pt>
    <dgm:pt modelId="{592B17A2-383A-40B6-973E-E09B922B0E92}" type="pres">
      <dgm:prSet presAssocID="{1BB1486C-5D2B-40CD-A03F-AB52E466481A}" presName="negativeSpace" presStyleCnt="0"/>
      <dgm:spPr/>
    </dgm:pt>
    <dgm:pt modelId="{AEFE3A8A-98C1-4545-8422-8E5D801228E0}" type="pres">
      <dgm:prSet presAssocID="{1BB1486C-5D2B-40CD-A03F-AB52E466481A}" presName="childText" presStyleLbl="conFgAcc1" presStyleIdx="4" presStyleCnt="7">
        <dgm:presLayoutVars>
          <dgm:bulletEnabled val="1"/>
        </dgm:presLayoutVars>
      </dgm:prSet>
      <dgm:spPr/>
    </dgm:pt>
    <dgm:pt modelId="{633662E7-23BB-44C8-A293-70F64518A4EA}" type="pres">
      <dgm:prSet presAssocID="{268CCC81-C97C-4C89-B686-27A10669F383}" presName="spaceBetweenRectangles" presStyleCnt="0"/>
      <dgm:spPr/>
    </dgm:pt>
    <dgm:pt modelId="{0C552EE5-ED76-4884-87A6-B99A450290E6}" type="pres">
      <dgm:prSet presAssocID="{96FAC7EE-AECC-4010-9E2D-1B89F1987BC9}" presName="parentLin" presStyleCnt="0"/>
      <dgm:spPr/>
    </dgm:pt>
    <dgm:pt modelId="{DE90C855-6F6F-4CDE-9A59-B39767A97839}" type="pres">
      <dgm:prSet presAssocID="{96FAC7EE-AECC-4010-9E2D-1B89F1987BC9}" presName="parentLeftMargin" presStyleLbl="node1" presStyleIdx="4" presStyleCnt="7"/>
      <dgm:spPr/>
    </dgm:pt>
    <dgm:pt modelId="{3DD67BD7-F719-4C28-AC12-F6093DE4FF66}" type="pres">
      <dgm:prSet presAssocID="{96FAC7EE-AECC-4010-9E2D-1B89F1987BC9}" presName="parentText" presStyleLbl="node1" presStyleIdx="5" presStyleCnt="7">
        <dgm:presLayoutVars>
          <dgm:chMax val="0"/>
          <dgm:bulletEnabled val="1"/>
        </dgm:presLayoutVars>
      </dgm:prSet>
      <dgm:spPr/>
    </dgm:pt>
    <dgm:pt modelId="{9B0D7EBC-3A00-4D85-82F8-F8BBFB98C55E}" type="pres">
      <dgm:prSet presAssocID="{96FAC7EE-AECC-4010-9E2D-1B89F1987BC9}" presName="negativeSpace" presStyleCnt="0"/>
      <dgm:spPr/>
    </dgm:pt>
    <dgm:pt modelId="{33573851-6D48-4BDB-9B73-F77382100BD7}" type="pres">
      <dgm:prSet presAssocID="{96FAC7EE-AECC-4010-9E2D-1B89F1987BC9}" presName="childText" presStyleLbl="conFgAcc1" presStyleIdx="5" presStyleCnt="7">
        <dgm:presLayoutVars>
          <dgm:bulletEnabled val="1"/>
        </dgm:presLayoutVars>
      </dgm:prSet>
      <dgm:spPr>
        <a:xfrm>
          <a:off x="0" y="2408175"/>
          <a:ext cx="5486400" cy="1764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pt>
    <dgm:pt modelId="{AFB167B5-7425-4AAC-A1FC-133A19871785}" type="pres">
      <dgm:prSet presAssocID="{520B0B86-2FFD-4DA6-9F63-FA52266784B7}" presName="spaceBetweenRectangles" presStyleCnt="0"/>
      <dgm:spPr/>
    </dgm:pt>
    <dgm:pt modelId="{50EBF133-7DA5-4484-B7AE-DB8B6EEFE446}" type="pres">
      <dgm:prSet presAssocID="{C75878A2-315F-4AFB-BFB8-7DC05C2C24AE}" presName="parentLin" presStyleCnt="0"/>
      <dgm:spPr/>
    </dgm:pt>
    <dgm:pt modelId="{C556D474-F5BD-44C4-AFE7-85C20886BAAC}" type="pres">
      <dgm:prSet presAssocID="{C75878A2-315F-4AFB-BFB8-7DC05C2C24AE}" presName="parentLeftMargin" presStyleLbl="node1" presStyleIdx="5" presStyleCnt="7"/>
      <dgm:spPr/>
    </dgm:pt>
    <dgm:pt modelId="{E57BD5C3-F588-4B04-84B5-C01736F546AD}" type="pres">
      <dgm:prSet presAssocID="{C75878A2-315F-4AFB-BFB8-7DC05C2C24AE}" presName="parentText" presStyleLbl="node1" presStyleIdx="6" presStyleCnt="7">
        <dgm:presLayoutVars>
          <dgm:chMax val="0"/>
          <dgm:bulletEnabled val="1"/>
        </dgm:presLayoutVars>
      </dgm:prSet>
      <dgm:spPr/>
    </dgm:pt>
    <dgm:pt modelId="{C18613C1-1A1B-4098-A3B0-7BE7ECB98ECF}" type="pres">
      <dgm:prSet presAssocID="{C75878A2-315F-4AFB-BFB8-7DC05C2C24AE}" presName="negativeSpace" presStyleCnt="0"/>
      <dgm:spPr/>
    </dgm:pt>
    <dgm:pt modelId="{E5055B1E-43C5-44CF-8DED-D9126121957D}" type="pres">
      <dgm:prSet presAssocID="{C75878A2-315F-4AFB-BFB8-7DC05C2C24AE}" presName="childText" presStyleLbl="conFgAcc1" presStyleIdx="6" presStyleCnt="7">
        <dgm:presLayoutVars>
          <dgm:bulletEnabled val="1"/>
        </dgm:presLayoutVars>
      </dgm:prSet>
      <dgm:spPr/>
    </dgm:pt>
  </dgm:ptLst>
  <dgm:cxnLst>
    <dgm:cxn modelId="{48ED4A06-DA31-4567-BB45-9CE20AEEA3D9}" type="presOf" srcId="{43D16C2B-E9F2-42C2-A444-00E9C9A242A7}" destId="{E5055B1E-43C5-44CF-8DED-D9126121957D}" srcOrd="0" destOrd="0" presId="urn:microsoft.com/office/officeart/2005/8/layout/list1"/>
    <dgm:cxn modelId="{A821A411-25E3-4085-8F54-A5A4237864C9}" srcId="{89476E16-F26C-481A-A1AB-E615F7492F2F}" destId="{AF988D11-3143-4428-A78F-DE793507F9A0}" srcOrd="0" destOrd="0" parTransId="{6AEE985F-63C2-4550-862C-BA9BF8FA2F5C}" sibTransId="{5DF68D47-A821-42D6-9787-3908CDDE8EDA}"/>
    <dgm:cxn modelId="{19993A24-0FC8-42EC-AB39-62FD0244DC9A}" type="presOf" srcId="{931B9EE1-6A18-4016-A5DD-796C8EEAF5CB}" destId="{518C9F89-B862-4F99-8D11-FEF7247B2ACC}" srcOrd="1" destOrd="0" presId="urn:microsoft.com/office/officeart/2005/8/layout/list1"/>
    <dgm:cxn modelId="{A6FA0125-45CC-42B2-BD5B-B417BCE419AC}" type="presOf" srcId="{96FAC7EE-AECC-4010-9E2D-1B89F1987BC9}" destId="{DE90C855-6F6F-4CDE-9A59-B39767A97839}" srcOrd="0" destOrd="0" presId="urn:microsoft.com/office/officeart/2005/8/layout/list1"/>
    <dgm:cxn modelId="{19599227-631D-484F-A27F-9F556C542311}" type="presOf" srcId="{646BF3BE-F437-4E90-925B-39BA22B2D8C8}" destId="{992A11D3-4576-48A3-AC10-0B12139B94DC}" srcOrd="0" destOrd="0" presId="urn:microsoft.com/office/officeart/2005/8/layout/list1"/>
    <dgm:cxn modelId="{D3DB8C35-1FEE-49B5-9328-B8AC05734BE3}" srcId="{2B17DF3E-26C4-4617-9E25-2647FAA4749B}" destId="{931B9EE1-6A18-4016-A5DD-796C8EEAF5CB}" srcOrd="1" destOrd="0" parTransId="{F0831A47-219A-4852-AFB4-416436E03957}" sibTransId="{AA57C7B8-E86B-4699-AD68-7700966D8DF1}"/>
    <dgm:cxn modelId="{D17C2A5E-89C1-44DE-A9C7-75830FA5B44D}" type="presOf" srcId="{931B9EE1-6A18-4016-A5DD-796C8EEAF5CB}" destId="{83C9F428-EC65-4BBB-A4D0-850F851F8864}" srcOrd="0" destOrd="0" presId="urn:microsoft.com/office/officeart/2005/8/layout/list1"/>
    <dgm:cxn modelId="{9A4B3E5E-E6E1-4279-9DDD-FA29DC867A19}" type="presOf" srcId="{89476E16-F26C-481A-A1AB-E615F7492F2F}" destId="{8B4485F3-70CA-4694-B081-402F4F23F473}" srcOrd="1" destOrd="0" presId="urn:microsoft.com/office/officeart/2005/8/layout/list1"/>
    <dgm:cxn modelId="{FCE1F05F-67AA-4024-B01A-47032BABAFA3}" srcId="{2B17DF3E-26C4-4617-9E25-2647FAA4749B}" destId="{68D636A1-B954-4798-BC5E-C447EB849D71}" srcOrd="3" destOrd="0" parTransId="{D77372A1-9746-4B43-A561-A883531C4DF3}" sibTransId="{7A122DBF-B354-46A4-8333-18930FAF5C5C}"/>
    <dgm:cxn modelId="{68AB0F42-42CC-4F90-B001-21E9CD590CBC}" srcId="{931B9EE1-6A18-4016-A5DD-796C8EEAF5CB}" destId="{6ACE0AC0-A2CC-4778-9917-2048EF4B8470}" srcOrd="0" destOrd="0" parTransId="{0C6B5282-001A-4EB5-95D8-14700318D066}" sibTransId="{A6BE08DE-A92A-4725-B6E1-4CC995A7D6E8}"/>
    <dgm:cxn modelId="{40913863-5C90-4619-8B38-EAD1924FAD92}" srcId="{C75878A2-315F-4AFB-BFB8-7DC05C2C24AE}" destId="{43D16C2B-E9F2-42C2-A444-00E9C9A242A7}" srcOrd="0" destOrd="0" parTransId="{96FA8ABA-DDF8-4E7D-AD39-81BAB0B74FD9}" sibTransId="{360B1A6F-00FE-49FD-91A6-1F62C1C342DD}"/>
    <dgm:cxn modelId="{47CCD74C-3764-46F8-8E0D-B444FE056CC7}" type="presOf" srcId="{1BB1486C-5D2B-40CD-A03F-AB52E466481A}" destId="{B0419929-14F3-460A-BAED-35E356CBEC19}" srcOrd="0" destOrd="0" presId="urn:microsoft.com/office/officeart/2005/8/layout/list1"/>
    <dgm:cxn modelId="{A15E2C50-279D-419E-8C0D-526B84145BFD}" type="presOf" srcId="{2B17DF3E-26C4-4617-9E25-2647FAA4749B}" destId="{314D09EC-0A83-4383-8728-76089FCD7B2E}" srcOrd="0" destOrd="0" presId="urn:microsoft.com/office/officeart/2005/8/layout/list1"/>
    <dgm:cxn modelId="{3A079D52-501B-4230-A3F8-F7CDD24F959A}" type="presOf" srcId="{1BB1486C-5D2B-40CD-A03F-AB52E466481A}" destId="{6F6B3D82-25B8-4A84-9B82-2C67C9F8774D}" srcOrd="1" destOrd="0" presId="urn:microsoft.com/office/officeart/2005/8/layout/list1"/>
    <dgm:cxn modelId="{DA67D953-FBCC-4302-83E4-C4B9087E0F9B}" type="presOf" srcId="{742FEB5A-0839-4EEC-B161-8A7BE2FA2A63}" destId="{AEFE3A8A-98C1-4545-8422-8E5D801228E0}" srcOrd="0" destOrd="0" presId="urn:microsoft.com/office/officeart/2005/8/layout/list1"/>
    <dgm:cxn modelId="{0543E576-2D72-4878-8113-BB4EB048EE38}" type="presOf" srcId="{96FAC7EE-AECC-4010-9E2D-1B89F1987BC9}" destId="{3DD67BD7-F719-4C28-AC12-F6093DE4FF66}" srcOrd="1" destOrd="0" presId="urn:microsoft.com/office/officeart/2005/8/layout/list1"/>
    <dgm:cxn modelId="{D6693E59-670B-4474-8D88-B407F57A10E9}" type="presOf" srcId="{89476E16-F26C-481A-A1AB-E615F7492F2F}" destId="{F4A5D24F-8579-4279-8331-0B2C6E424EA9}" srcOrd="0" destOrd="0" presId="urn:microsoft.com/office/officeart/2005/8/layout/list1"/>
    <dgm:cxn modelId="{BB37397F-DFF6-42F2-A9A6-425A0E806185}" srcId="{2B17DF3E-26C4-4617-9E25-2647FAA4749B}" destId="{96FAC7EE-AECC-4010-9E2D-1B89F1987BC9}" srcOrd="5" destOrd="0" parTransId="{25AAD131-72AD-445C-916B-ABF57D3B252D}" sibTransId="{520B0B86-2FFD-4DA6-9F63-FA52266784B7}"/>
    <dgm:cxn modelId="{BB2C7995-48FF-4F20-ADDB-CC7D6D4E4322}" type="presOf" srcId="{6ACE0AC0-A2CC-4778-9917-2048EF4B8470}" destId="{E0E1FFF9-5E0E-4128-9401-A75A8A5DCCD2}" srcOrd="0" destOrd="0" presId="urn:microsoft.com/office/officeart/2005/8/layout/list1"/>
    <dgm:cxn modelId="{442312AC-3475-454C-A690-52A3C676BA9C}" srcId="{2B17DF3E-26C4-4617-9E25-2647FAA4749B}" destId="{1BB1486C-5D2B-40CD-A03F-AB52E466481A}" srcOrd="4" destOrd="0" parTransId="{0D01AFAB-9185-40B6-954F-9C972648BA3F}" sibTransId="{268CCC81-C97C-4C89-B686-27A10669F383}"/>
    <dgm:cxn modelId="{FBE07ABA-B8EF-42C4-AAF6-49D06E79EAFF}" type="presOf" srcId="{C75878A2-315F-4AFB-BFB8-7DC05C2C24AE}" destId="{C556D474-F5BD-44C4-AFE7-85C20886BAAC}" srcOrd="0" destOrd="0" presId="urn:microsoft.com/office/officeart/2005/8/layout/list1"/>
    <dgm:cxn modelId="{DB229DBB-9442-4456-A4E3-DDBDC284C9D9}" srcId="{1BB1486C-5D2B-40CD-A03F-AB52E466481A}" destId="{742FEB5A-0839-4EEC-B161-8A7BE2FA2A63}" srcOrd="0" destOrd="0" parTransId="{BEC07FAA-2C5C-4282-8821-487ED8AB41AB}" sibTransId="{CA4D166A-2233-4D67-94F9-BB40787283E0}"/>
    <dgm:cxn modelId="{FB977AC3-4F87-4C58-A0A0-EF02E03C3918}" type="presOf" srcId="{646BF3BE-F437-4E90-925B-39BA22B2D8C8}" destId="{E0F36294-C375-46F6-A9C5-281303FDB5BE}" srcOrd="1" destOrd="0" presId="urn:microsoft.com/office/officeart/2005/8/layout/list1"/>
    <dgm:cxn modelId="{B8A1F5CF-B965-4F88-B4DB-7E65F834C5D0}" srcId="{2B17DF3E-26C4-4617-9E25-2647FAA4749B}" destId="{C75878A2-315F-4AFB-BFB8-7DC05C2C24AE}" srcOrd="6" destOrd="0" parTransId="{BB72B8F3-25DC-48D8-8153-7C110F813F6E}" sibTransId="{2C343B95-0308-4B1F-A663-BA71C3EC7C82}"/>
    <dgm:cxn modelId="{25D486D3-38BB-49EF-BDEC-934AD670657A}" type="presOf" srcId="{68D636A1-B954-4798-BC5E-C447EB849D71}" destId="{5BEADCED-6AD4-46F4-81F2-A1AA93902324}" srcOrd="0" destOrd="0" presId="urn:microsoft.com/office/officeart/2005/8/layout/list1"/>
    <dgm:cxn modelId="{D65EE0D3-4590-423F-89E9-7A0EDE4D486C}" type="presOf" srcId="{68D636A1-B954-4798-BC5E-C447EB849D71}" destId="{DBD4B6E5-E906-42E1-A781-E7F1F9FEA34E}" srcOrd="1" destOrd="0" presId="urn:microsoft.com/office/officeart/2005/8/layout/list1"/>
    <dgm:cxn modelId="{8035D9D4-6A2F-4217-9F2F-27C1A6F44194}" type="presOf" srcId="{AF988D11-3143-4428-A78F-DE793507F9A0}" destId="{801AB8FB-CE92-4466-8390-A28AB6C8076A}" srcOrd="0" destOrd="0" presId="urn:microsoft.com/office/officeart/2005/8/layout/list1"/>
    <dgm:cxn modelId="{9F951FE9-5C92-4A0A-B01A-467F02FF7513}" srcId="{2B17DF3E-26C4-4617-9E25-2647FAA4749B}" destId="{646BF3BE-F437-4E90-925B-39BA22B2D8C8}" srcOrd="2" destOrd="0" parTransId="{6A511728-29CF-460D-8E82-443811544ADF}" sibTransId="{B3863173-95D0-4D93-BC01-199D74986784}"/>
    <dgm:cxn modelId="{538282F0-49F8-4414-9826-994416F98BD3}" type="presOf" srcId="{C75878A2-315F-4AFB-BFB8-7DC05C2C24AE}" destId="{E57BD5C3-F588-4B04-84B5-C01736F546AD}" srcOrd="1" destOrd="0" presId="urn:microsoft.com/office/officeart/2005/8/layout/list1"/>
    <dgm:cxn modelId="{D29AC1F0-648C-4C3D-AC2C-41123377EAA6}" srcId="{2B17DF3E-26C4-4617-9E25-2647FAA4749B}" destId="{89476E16-F26C-481A-A1AB-E615F7492F2F}" srcOrd="0" destOrd="0" parTransId="{DC4E07F7-571B-43BE-A105-E77AE1BCE820}" sibTransId="{904D621C-E0F0-4FA2-B6F5-1081B9A966E3}"/>
    <dgm:cxn modelId="{4187DCF9-575E-4215-98BD-82DD1ED1A0A1}" type="presParOf" srcId="{314D09EC-0A83-4383-8728-76089FCD7B2E}" destId="{BC4CCFD3-F30D-451E-AAD3-779A02F924E5}" srcOrd="0" destOrd="0" presId="urn:microsoft.com/office/officeart/2005/8/layout/list1"/>
    <dgm:cxn modelId="{9FA43CC9-9763-457D-9B0F-2D5EC2CC46BF}" type="presParOf" srcId="{BC4CCFD3-F30D-451E-AAD3-779A02F924E5}" destId="{F4A5D24F-8579-4279-8331-0B2C6E424EA9}" srcOrd="0" destOrd="0" presId="urn:microsoft.com/office/officeart/2005/8/layout/list1"/>
    <dgm:cxn modelId="{F5930419-A0A0-4EE8-9831-6D7EEB16D6DB}" type="presParOf" srcId="{BC4CCFD3-F30D-451E-AAD3-779A02F924E5}" destId="{8B4485F3-70CA-4694-B081-402F4F23F473}" srcOrd="1" destOrd="0" presId="urn:microsoft.com/office/officeart/2005/8/layout/list1"/>
    <dgm:cxn modelId="{C0F36D89-64AC-48E3-820D-53257C3DE354}" type="presParOf" srcId="{314D09EC-0A83-4383-8728-76089FCD7B2E}" destId="{21F1F2D1-F3B2-47A5-A1E4-B0570DBB1D65}" srcOrd="1" destOrd="0" presId="urn:microsoft.com/office/officeart/2005/8/layout/list1"/>
    <dgm:cxn modelId="{F4F95272-8C41-4890-84B6-947A1D56A299}" type="presParOf" srcId="{314D09EC-0A83-4383-8728-76089FCD7B2E}" destId="{801AB8FB-CE92-4466-8390-A28AB6C8076A}" srcOrd="2" destOrd="0" presId="urn:microsoft.com/office/officeart/2005/8/layout/list1"/>
    <dgm:cxn modelId="{7614BBC6-F822-43F6-A2AA-5505ECAF3B70}" type="presParOf" srcId="{314D09EC-0A83-4383-8728-76089FCD7B2E}" destId="{E8FCF0CE-07E6-45FB-8E16-D90F570523F5}" srcOrd="3" destOrd="0" presId="urn:microsoft.com/office/officeart/2005/8/layout/list1"/>
    <dgm:cxn modelId="{3A2B1D6F-2E0A-4F57-9933-C0185B71E833}" type="presParOf" srcId="{314D09EC-0A83-4383-8728-76089FCD7B2E}" destId="{0968B0FA-A843-426C-87D9-864B9229E243}" srcOrd="4" destOrd="0" presId="urn:microsoft.com/office/officeart/2005/8/layout/list1"/>
    <dgm:cxn modelId="{A64D098F-C4BB-4E0F-9750-6353DA7BB2CA}" type="presParOf" srcId="{0968B0FA-A843-426C-87D9-864B9229E243}" destId="{83C9F428-EC65-4BBB-A4D0-850F851F8864}" srcOrd="0" destOrd="0" presId="urn:microsoft.com/office/officeart/2005/8/layout/list1"/>
    <dgm:cxn modelId="{4D42ABFB-AAB1-4F89-86EF-8B570FF72649}" type="presParOf" srcId="{0968B0FA-A843-426C-87D9-864B9229E243}" destId="{518C9F89-B862-4F99-8D11-FEF7247B2ACC}" srcOrd="1" destOrd="0" presId="urn:microsoft.com/office/officeart/2005/8/layout/list1"/>
    <dgm:cxn modelId="{87756C5E-17D8-4610-B6CF-C1F556A027C6}" type="presParOf" srcId="{314D09EC-0A83-4383-8728-76089FCD7B2E}" destId="{DD3EDE26-D912-4166-A64D-50FA8D217788}" srcOrd="5" destOrd="0" presId="urn:microsoft.com/office/officeart/2005/8/layout/list1"/>
    <dgm:cxn modelId="{4F0B42AD-F876-488E-98AE-2C4DA816DA36}" type="presParOf" srcId="{314D09EC-0A83-4383-8728-76089FCD7B2E}" destId="{E0E1FFF9-5E0E-4128-9401-A75A8A5DCCD2}" srcOrd="6" destOrd="0" presId="urn:microsoft.com/office/officeart/2005/8/layout/list1"/>
    <dgm:cxn modelId="{FA470B07-479E-4F58-B88E-624FEFE25457}" type="presParOf" srcId="{314D09EC-0A83-4383-8728-76089FCD7B2E}" destId="{CE778843-3F2A-41B1-908A-E915A5B36201}" srcOrd="7" destOrd="0" presId="urn:microsoft.com/office/officeart/2005/8/layout/list1"/>
    <dgm:cxn modelId="{72581E1D-B63B-4495-AAB3-975E2CA0EA78}" type="presParOf" srcId="{314D09EC-0A83-4383-8728-76089FCD7B2E}" destId="{A1561B24-11D4-4F7E-93A4-1941B108009C}" srcOrd="8" destOrd="0" presId="urn:microsoft.com/office/officeart/2005/8/layout/list1"/>
    <dgm:cxn modelId="{32E26482-C596-468A-B3A3-D7DCB7B42D12}" type="presParOf" srcId="{A1561B24-11D4-4F7E-93A4-1941B108009C}" destId="{992A11D3-4576-48A3-AC10-0B12139B94DC}" srcOrd="0" destOrd="0" presId="urn:microsoft.com/office/officeart/2005/8/layout/list1"/>
    <dgm:cxn modelId="{1982E5B5-2E1A-4882-866D-D24CD0A4D6BB}" type="presParOf" srcId="{A1561B24-11D4-4F7E-93A4-1941B108009C}" destId="{E0F36294-C375-46F6-A9C5-281303FDB5BE}" srcOrd="1" destOrd="0" presId="urn:microsoft.com/office/officeart/2005/8/layout/list1"/>
    <dgm:cxn modelId="{495E4DB4-6E0E-44E9-BF35-E70767825063}" type="presParOf" srcId="{314D09EC-0A83-4383-8728-76089FCD7B2E}" destId="{B1E3DD25-1B62-40BA-B708-0A150738122B}" srcOrd="9" destOrd="0" presId="urn:microsoft.com/office/officeart/2005/8/layout/list1"/>
    <dgm:cxn modelId="{3A3A63D3-5ACD-474B-AFEA-9E818CC1C6A3}" type="presParOf" srcId="{314D09EC-0A83-4383-8728-76089FCD7B2E}" destId="{A239C0AD-ED14-4DAA-A762-5BE741EE966F}" srcOrd="10" destOrd="0" presId="urn:microsoft.com/office/officeart/2005/8/layout/list1"/>
    <dgm:cxn modelId="{37DBAA56-C5D2-46AA-9D4C-0F887F3EDAC7}" type="presParOf" srcId="{314D09EC-0A83-4383-8728-76089FCD7B2E}" destId="{E3F29C25-FA3C-4645-A859-E21E9B7C269B}" srcOrd="11" destOrd="0" presId="urn:microsoft.com/office/officeart/2005/8/layout/list1"/>
    <dgm:cxn modelId="{6632449F-705F-4A23-AD97-CB2D87356585}" type="presParOf" srcId="{314D09EC-0A83-4383-8728-76089FCD7B2E}" destId="{86944F68-45B1-4804-AE98-7EBC50DB9ECB}" srcOrd="12" destOrd="0" presId="urn:microsoft.com/office/officeart/2005/8/layout/list1"/>
    <dgm:cxn modelId="{0DCDE265-52D7-4E64-BC92-BD014D51AEF0}" type="presParOf" srcId="{86944F68-45B1-4804-AE98-7EBC50DB9ECB}" destId="{5BEADCED-6AD4-46F4-81F2-A1AA93902324}" srcOrd="0" destOrd="0" presId="urn:microsoft.com/office/officeart/2005/8/layout/list1"/>
    <dgm:cxn modelId="{12B0CC55-A640-40DC-82C7-B77A3BA07392}" type="presParOf" srcId="{86944F68-45B1-4804-AE98-7EBC50DB9ECB}" destId="{DBD4B6E5-E906-42E1-A781-E7F1F9FEA34E}" srcOrd="1" destOrd="0" presId="urn:microsoft.com/office/officeart/2005/8/layout/list1"/>
    <dgm:cxn modelId="{8CFF116F-820C-43B7-89D7-34FFD298FD9B}" type="presParOf" srcId="{314D09EC-0A83-4383-8728-76089FCD7B2E}" destId="{EC6EF4D1-6828-4B1F-92F0-FA9F07D02EAD}" srcOrd="13" destOrd="0" presId="urn:microsoft.com/office/officeart/2005/8/layout/list1"/>
    <dgm:cxn modelId="{BAAF41FB-361D-4DE0-9522-B3C55BC16A6B}" type="presParOf" srcId="{314D09EC-0A83-4383-8728-76089FCD7B2E}" destId="{052091B9-AECC-416B-AB68-402D0B557870}" srcOrd="14" destOrd="0" presId="urn:microsoft.com/office/officeart/2005/8/layout/list1"/>
    <dgm:cxn modelId="{815D01EC-399D-4305-A795-2CCE7AEE938D}" type="presParOf" srcId="{314D09EC-0A83-4383-8728-76089FCD7B2E}" destId="{68EB55DA-B9BD-4D94-9E5E-E9F8104E9729}" srcOrd="15" destOrd="0" presId="urn:microsoft.com/office/officeart/2005/8/layout/list1"/>
    <dgm:cxn modelId="{56473E42-03D3-4ADD-B85E-C5E6551623CF}" type="presParOf" srcId="{314D09EC-0A83-4383-8728-76089FCD7B2E}" destId="{48E76D2E-7330-4563-B4BC-F5BEC534564E}" srcOrd="16" destOrd="0" presId="urn:microsoft.com/office/officeart/2005/8/layout/list1"/>
    <dgm:cxn modelId="{91541C1A-06A7-4448-A822-ED2CEAA08C5E}" type="presParOf" srcId="{48E76D2E-7330-4563-B4BC-F5BEC534564E}" destId="{B0419929-14F3-460A-BAED-35E356CBEC19}" srcOrd="0" destOrd="0" presId="urn:microsoft.com/office/officeart/2005/8/layout/list1"/>
    <dgm:cxn modelId="{BDDF33BB-9449-4994-BBCB-7F55C2743564}" type="presParOf" srcId="{48E76D2E-7330-4563-B4BC-F5BEC534564E}" destId="{6F6B3D82-25B8-4A84-9B82-2C67C9F8774D}" srcOrd="1" destOrd="0" presId="urn:microsoft.com/office/officeart/2005/8/layout/list1"/>
    <dgm:cxn modelId="{C60850C5-3B04-4828-9934-468A518F9B5E}" type="presParOf" srcId="{314D09EC-0A83-4383-8728-76089FCD7B2E}" destId="{592B17A2-383A-40B6-973E-E09B922B0E92}" srcOrd="17" destOrd="0" presId="urn:microsoft.com/office/officeart/2005/8/layout/list1"/>
    <dgm:cxn modelId="{934252F3-71B3-41B1-ADA2-B380C2C02B4B}" type="presParOf" srcId="{314D09EC-0A83-4383-8728-76089FCD7B2E}" destId="{AEFE3A8A-98C1-4545-8422-8E5D801228E0}" srcOrd="18" destOrd="0" presId="urn:microsoft.com/office/officeart/2005/8/layout/list1"/>
    <dgm:cxn modelId="{675935AA-1969-4FA9-9873-D8847A1388A5}" type="presParOf" srcId="{314D09EC-0A83-4383-8728-76089FCD7B2E}" destId="{633662E7-23BB-44C8-A293-70F64518A4EA}" srcOrd="19" destOrd="0" presId="urn:microsoft.com/office/officeart/2005/8/layout/list1"/>
    <dgm:cxn modelId="{41B91AE4-DADB-49F4-B442-0A9FDE1B9AC7}" type="presParOf" srcId="{314D09EC-0A83-4383-8728-76089FCD7B2E}" destId="{0C552EE5-ED76-4884-87A6-B99A450290E6}" srcOrd="20" destOrd="0" presId="urn:microsoft.com/office/officeart/2005/8/layout/list1"/>
    <dgm:cxn modelId="{8EDD53A5-CDEC-42C7-A76F-060F16D06C29}" type="presParOf" srcId="{0C552EE5-ED76-4884-87A6-B99A450290E6}" destId="{DE90C855-6F6F-4CDE-9A59-B39767A97839}" srcOrd="0" destOrd="0" presId="urn:microsoft.com/office/officeart/2005/8/layout/list1"/>
    <dgm:cxn modelId="{4091B49B-5C9E-4F28-BF90-3B05FCEACCBC}" type="presParOf" srcId="{0C552EE5-ED76-4884-87A6-B99A450290E6}" destId="{3DD67BD7-F719-4C28-AC12-F6093DE4FF66}" srcOrd="1" destOrd="0" presId="urn:microsoft.com/office/officeart/2005/8/layout/list1"/>
    <dgm:cxn modelId="{347CA10B-AFE0-4549-B304-4913B1071D8E}" type="presParOf" srcId="{314D09EC-0A83-4383-8728-76089FCD7B2E}" destId="{9B0D7EBC-3A00-4D85-82F8-F8BBFB98C55E}" srcOrd="21" destOrd="0" presId="urn:microsoft.com/office/officeart/2005/8/layout/list1"/>
    <dgm:cxn modelId="{BF15C199-D534-4B9C-A437-745BAB22A34B}" type="presParOf" srcId="{314D09EC-0A83-4383-8728-76089FCD7B2E}" destId="{33573851-6D48-4BDB-9B73-F77382100BD7}" srcOrd="22" destOrd="0" presId="urn:microsoft.com/office/officeart/2005/8/layout/list1"/>
    <dgm:cxn modelId="{F388EC29-1A6B-406E-A4D2-A0D1FE8EF939}" type="presParOf" srcId="{314D09EC-0A83-4383-8728-76089FCD7B2E}" destId="{AFB167B5-7425-4AAC-A1FC-133A19871785}" srcOrd="23" destOrd="0" presId="urn:microsoft.com/office/officeart/2005/8/layout/list1"/>
    <dgm:cxn modelId="{7EDDEBA5-D65F-41BD-8779-2517DEB6573C}" type="presParOf" srcId="{314D09EC-0A83-4383-8728-76089FCD7B2E}" destId="{50EBF133-7DA5-4484-B7AE-DB8B6EEFE446}" srcOrd="24" destOrd="0" presId="urn:microsoft.com/office/officeart/2005/8/layout/list1"/>
    <dgm:cxn modelId="{72BD9794-4698-4943-ADAC-4900C7FB8DFB}" type="presParOf" srcId="{50EBF133-7DA5-4484-B7AE-DB8B6EEFE446}" destId="{C556D474-F5BD-44C4-AFE7-85C20886BAAC}" srcOrd="0" destOrd="0" presId="urn:microsoft.com/office/officeart/2005/8/layout/list1"/>
    <dgm:cxn modelId="{E8689274-F4E2-4CE8-945E-8229BEE1A96C}" type="presParOf" srcId="{50EBF133-7DA5-4484-B7AE-DB8B6EEFE446}" destId="{E57BD5C3-F588-4B04-84B5-C01736F546AD}" srcOrd="1" destOrd="0" presId="urn:microsoft.com/office/officeart/2005/8/layout/list1"/>
    <dgm:cxn modelId="{98ED96A4-6A1B-4172-8404-702DC5FF8B28}" type="presParOf" srcId="{314D09EC-0A83-4383-8728-76089FCD7B2E}" destId="{C18613C1-1A1B-4098-A3B0-7BE7ECB98ECF}" srcOrd="25" destOrd="0" presId="urn:microsoft.com/office/officeart/2005/8/layout/list1"/>
    <dgm:cxn modelId="{468F0AF7-4D10-4A53-856C-224AD2EE24DC}" type="presParOf" srcId="{314D09EC-0A83-4383-8728-76089FCD7B2E}" destId="{E5055B1E-43C5-44CF-8DED-D9126121957D}"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6FA7A6-55AC-4EAC-A549-1EC676D6AC6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8175A69-7D34-42C0-B537-0193AE2AF677}">
      <dgm:prSet custT="1"/>
      <dgm:spPr/>
      <dgm:t>
        <a:bodyPr/>
        <a:lstStyle/>
        <a:p>
          <a:pPr algn="just">
            <a:lnSpc>
              <a:spcPct val="150000"/>
            </a:lnSpc>
          </a:pPr>
          <a:r>
            <a:rPr lang="pt-BR" sz="1800" b="1" i="1" dirty="0"/>
            <a:t>Categorização Turística do Município -</a:t>
          </a:r>
          <a:r>
            <a:rPr lang="pt-BR" sz="1800" dirty="0"/>
            <a:t>Porto Velho faz parte do Programa de Regionalização do Turismo do Mapa do Turismo Brasileiro (2024),  ferramenta importante para orientar e promover o desenvolvimento turístico no Brasil. De acordo com o Programa de Regionalização do Turismo, o município de Porto Velho faz parte do Polo Turístico Madeira-Mamoré, e </a:t>
          </a:r>
          <a:r>
            <a:rPr lang="pt-BR" sz="1800" b="1" dirty="0"/>
            <a:t>está inserido na Categoria A</a:t>
          </a:r>
          <a:r>
            <a:rPr lang="pt-BR" sz="1800" dirty="0"/>
            <a:t>, o que significa que é um município que possui atrativos turísticos e com alta demanda turística e forte geração de empregos e receita com o setor. </a:t>
          </a:r>
          <a:endParaRPr lang="en-US" sz="1800" dirty="0"/>
        </a:p>
      </dgm:t>
    </dgm:pt>
    <dgm:pt modelId="{AD5B9741-5BE7-4CF8-A445-7DAC9DEFC6C2}" type="parTrans" cxnId="{E8ACA46A-CD00-4B65-B090-1766C37730B1}">
      <dgm:prSet/>
      <dgm:spPr/>
      <dgm:t>
        <a:bodyPr/>
        <a:lstStyle/>
        <a:p>
          <a:endParaRPr lang="en-US" sz="1800"/>
        </a:p>
      </dgm:t>
    </dgm:pt>
    <dgm:pt modelId="{F2BB2BC0-7BEE-49E1-B99C-A9D3D7362536}" type="sibTrans" cxnId="{E8ACA46A-CD00-4B65-B090-1766C37730B1}">
      <dgm:prSet/>
      <dgm:spPr/>
      <dgm:t>
        <a:bodyPr/>
        <a:lstStyle/>
        <a:p>
          <a:endParaRPr lang="en-US" sz="1800"/>
        </a:p>
      </dgm:t>
    </dgm:pt>
    <dgm:pt modelId="{5F1CB41C-9E8F-4C8E-8CF6-DACEFA47FC3D}" type="pres">
      <dgm:prSet presAssocID="{B46FA7A6-55AC-4EAC-A549-1EC676D6AC6C}" presName="root" presStyleCnt="0">
        <dgm:presLayoutVars>
          <dgm:dir/>
          <dgm:resizeHandles val="exact"/>
        </dgm:presLayoutVars>
      </dgm:prSet>
      <dgm:spPr/>
    </dgm:pt>
    <dgm:pt modelId="{4EDFE2A6-0AED-4E81-B285-17B185CF7266}" type="pres">
      <dgm:prSet presAssocID="{B46FA7A6-55AC-4EAC-A549-1EC676D6AC6C}" presName="container" presStyleCnt="0">
        <dgm:presLayoutVars>
          <dgm:dir/>
          <dgm:resizeHandles val="exact"/>
        </dgm:presLayoutVars>
      </dgm:prSet>
      <dgm:spPr/>
    </dgm:pt>
    <dgm:pt modelId="{CD1FB502-A5F9-4405-9F6B-E709E60BB412}" type="pres">
      <dgm:prSet presAssocID="{78175A69-7D34-42C0-B537-0193AE2AF677}" presName="compNode" presStyleCnt="0"/>
      <dgm:spPr/>
    </dgm:pt>
    <dgm:pt modelId="{386E0BE0-3419-4CC6-9830-90D51AACA57F}" type="pres">
      <dgm:prSet presAssocID="{78175A69-7D34-42C0-B537-0193AE2AF677}" presName="iconBgRect" presStyleLbl="bgShp" presStyleIdx="0" presStyleCnt="1" custScaleX="57141" custScaleY="45756" custLinFactNeighborX="-8151" custLinFactNeighborY="-73282"/>
      <dgm:spPr/>
    </dgm:pt>
    <dgm:pt modelId="{F1CAD934-B43D-47D9-B116-25CFAE4ADC23}" type="pres">
      <dgm:prSet presAssocID="{78175A69-7D34-42C0-B537-0193AE2AF677}" presName="iconRect" presStyleLbl="node1" presStyleIdx="0" presStyleCnt="1" custLinFactY="-45254" custLinFactNeighborX="-25365"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guntas"/>
        </a:ext>
      </dgm:extLst>
    </dgm:pt>
    <dgm:pt modelId="{0F45C682-B10A-40C0-AD80-AE76075E8414}" type="pres">
      <dgm:prSet presAssocID="{78175A69-7D34-42C0-B537-0193AE2AF677}" presName="spaceRect" presStyleCnt="0"/>
      <dgm:spPr/>
    </dgm:pt>
    <dgm:pt modelId="{DB262D05-7598-41FF-B6EB-1737C001FBC9}" type="pres">
      <dgm:prSet presAssocID="{78175A69-7D34-42C0-B537-0193AE2AF677}" presName="textRect" presStyleLbl="revTx" presStyleIdx="0" presStyleCnt="1" custScaleX="166269" custScaleY="84095" custLinFactNeighborX="-694" custLinFactNeighborY="32155">
        <dgm:presLayoutVars>
          <dgm:chMax val="1"/>
          <dgm:chPref val="1"/>
        </dgm:presLayoutVars>
      </dgm:prSet>
      <dgm:spPr/>
    </dgm:pt>
  </dgm:ptLst>
  <dgm:cxnLst>
    <dgm:cxn modelId="{E8ACA46A-CD00-4B65-B090-1766C37730B1}" srcId="{B46FA7A6-55AC-4EAC-A549-1EC676D6AC6C}" destId="{78175A69-7D34-42C0-B537-0193AE2AF677}" srcOrd="0" destOrd="0" parTransId="{AD5B9741-5BE7-4CF8-A445-7DAC9DEFC6C2}" sibTransId="{F2BB2BC0-7BEE-49E1-B99C-A9D3D7362536}"/>
    <dgm:cxn modelId="{D7E667C8-ED81-482E-81D9-6D9C36269177}" type="presOf" srcId="{B46FA7A6-55AC-4EAC-A549-1EC676D6AC6C}" destId="{5F1CB41C-9E8F-4C8E-8CF6-DACEFA47FC3D}" srcOrd="0" destOrd="0" presId="urn:microsoft.com/office/officeart/2018/2/layout/IconCircleList"/>
    <dgm:cxn modelId="{165D83D6-6AA0-4B54-8420-E7430C97655E}" type="presOf" srcId="{78175A69-7D34-42C0-B537-0193AE2AF677}" destId="{DB262D05-7598-41FF-B6EB-1737C001FBC9}" srcOrd="0" destOrd="0" presId="urn:microsoft.com/office/officeart/2018/2/layout/IconCircleList"/>
    <dgm:cxn modelId="{62A613E3-FCDF-4117-A328-EB77EB69DF2F}" type="presParOf" srcId="{5F1CB41C-9E8F-4C8E-8CF6-DACEFA47FC3D}" destId="{4EDFE2A6-0AED-4E81-B285-17B185CF7266}" srcOrd="0" destOrd="0" presId="urn:microsoft.com/office/officeart/2018/2/layout/IconCircleList"/>
    <dgm:cxn modelId="{8B119413-9112-4E9E-AA52-E448613D4F42}" type="presParOf" srcId="{4EDFE2A6-0AED-4E81-B285-17B185CF7266}" destId="{CD1FB502-A5F9-4405-9F6B-E709E60BB412}" srcOrd="0" destOrd="0" presId="urn:microsoft.com/office/officeart/2018/2/layout/IconCircleList"/>
    <dgm:cxn modelId="{9B04F243-FABC-4AF2-939E-877E4D77B7D2}" type="presParOf" srcId="{CD1FB502-A5F9-4405-9F6B-E709E60BB412}" destId="{386E0BE0-3419-4CC6-9830-90D51AACA57F}" srcOrd="0" destOrd="0" presId="urn:microsoft.com/office/officeart/2018/2/layout/IconCircleList"/>
    <dgm:cxn modelId="{4ED0DC67-2C9A-491E-A527-C42DF91DFC37}" type="presParOf" srcId="{CD1FB502-A5F9-4405-9F6B-E709E60BB412}" destId="{F1CAD934-B43D-47D9-B116-25CFAE4ADC23}" srcOrd="1" destOrd="0" presId="urn:microsoft.com/office/officeart/2018/2/layout/IconCircleList"/>
    <dgm:cxn modelId="{23DE62D2-AE99-45CD-8935-84F8DD372FAB}" type="presParOf" srcId="{CD1FB502-A5F9-4405-9F6B-E709E60BB412}" destId="{0F45C682-B10A-40C0-AD80-AE76075E8414}" srcOrd="2" destOrd="0" presId="urn:microsoft.com/office/officeart/2018/2/layout/IconCircleList"/>
    <dgm:cxn modelId="{6DCE752E-FA7E-4153-8B05-EBBF461A71C7}" type="presParOf" srcId="{CD1FB502-A5F9-4405-9F6B-E709E60BB412}" destId="{DB262D05-7598-41FF-B6EB-1737C001FBC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8D7FD6E-EB5A-4090-BFD3-CFB58F81BF5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49C591-EC43-4B09-BA8D-99C3E559EF01}">
      <dgm:prSet custT="1"/>
      <dgm:spPr/>
      <dgm:t>
        <a:bodyPr/>
        <a:lstStyle/>
        <a:p>
          <a:pPr>
            <a:lnSpc>
              <a:spcPct val="100000"/>
            </a:lnSpc>
          </a:pPr>
          <a:r>
            <a:rPr lang="pt-BR" sz="1800" dirty="0"/>
            <a:t>IBGE (2022), Porto Velho possui 460.434 habitantes distribuídos numa área territorial de 34.090.952 Km², gerando uma densidade demográfica de 13,51 </a:t>
          </a:r>
          <a:r>
            <a:rPr lang="pt-BR" sz="1800" dirty="0" err="1"/>
            <a:t>hab</a:t>
          </a:r>
          <a:r>
            <a:rPr lang="pt-BR" sz="1800" dirty="0"/>
            <a:t>/Km², a maior do Estado de Rondônia. </a:t>
          </a:r>
          <a:endParaRPr lang="en-US" sz="1800" dirty="0"/>
        </a:p>
      </dgm:t>
    </dgm:pt>
    <dgm:pt modelId="{56053147-4E86-43B3-A196-6B51BE292020}" type="parTrans" cxnId="{A350A1C7-06DB-444B-9F3F-FCC79F2AFB25}">
      <dgm:prSet/>
      <dgm:spPr/>
      <dgm:t>
        <a:bodyPr/>
        <a:lstStyle/>
        <a:p>
          <a:endParaRPr lang="en-US" sz="1800"/>
        </a:p>
      </dgm:t>
    </dgm:pt>
    <dgm:pt modelId="{3FFEA9AD-417A-4179-B9C2-F5CBCEB45E60}" type="sibTrans" cxnId="{A350A1C7-06DB-444B-9F3F-FCC79F2AFB25}">
      <dgm:prSet/>
      <dgm:spPr/>
      <dgm:t>
        <a:bodyPr/>
        <a:lstStyle/>
        <a:p>
          <a:endParaRPr lang="en-US" sz="1800"/>
        </a:p>
      </dgm:t>
    </dgm:pt>
    <dgm:pt modelId="{B80B5F1D-89EF-44D3-8E69-C93F21FEECE8}">
      <dgm:prSet custT="1"/>
      <dgm:spPr/>
      <dgm:t>
        <a:bodyPr/>
        <a:lstStyle/>
        <a:p>
          <a:pPr>
            <a:lnSpc>
              <a:spcPct val="100000"/>
            </a:lnSpc>
          </a:pPr>
          <a:r>
            <a:rPr lang="pt-BR" sz="1800" dirty="0"/>
            <a:t>Porto Velho é o município mais populoso do estado de Rondônia, o quarto mais populoso da Região Norte</a:t>
          </a:r>
          <a:endParaRPr lang="en-US" sz="1800" dirty="0"/>
        </a:p>
      </dgm:t>
    </dgm:pt>
    <dgm:pt modelId="{C81BC75E-3D6D-44F9-99BC-8AAD78DF2D5D}" type="parTrans" cxnId="{AE23B37E-CE06-48B6-BCA6-148AAAF8B51F}">
      <dgm:prSet/>
      <dgm:spPr/>
      <dgm:t>
        <a:bodyPr/>
        <a:lstStyle/>
        <a:p>
          <a:endParaRPr lang="pt-BR"/>
        </a:p>
      </dgm:t>
    </dgm:pt>
    <dgm:pt modelId="{6C83ADAB-F677-48C3-8A39-EC62C751F75E}" type="sibTrans" cxnId="{AE23B37E-CE06-48B6-BCA6-148AAAF8B51F}">
      <dgm:prSet/>
      <dgm:spPr/>
      <dgm:t>
        <a:bodyPr/>
        <a:lstStyle/>
        <a:p>
          <a:endParaRPr lang="pt-BR"/>
        </a:p>
      </dgm:t>
    </dgm:pt>
    <dgm:pt modelId="{89CFCC01-653C-4F62-8B97-D5A327DB87D0}">
      <dgm:prSet custT="1"/>
      <dgm:spPr/>
      <dgm:t>
        <a:bodyPr/>
        <a:lstStyle/>
        <a:p>
          <a:pPr>
            <a:lnSpc>
              <a:spcPct val="100000"/>
            </a:lnSpc>
          </a:pPr>
          <a:r>
            <a:rPr lang="pt-BR" sz="1800" dirty="0"/>
            <a:t>O Índice de Desenvolvimento Humano é de 0,736 e o PIB </a:t>
          </a:r>
          <a:r>
            <a:rPr lang="pt-BR" sz="1800" i="1" dirty="0"/>
            <a:t>per capta</a:t>
          </a:r>
          <a:r>
            <a:rPr lang="pt-BR" sz="1800" dirty="0"/>
            <a:t> é de R$36.541,49 (2021).</a:t>
          </a:r>
          <a:endParaRPr lang="en-US" sz="1800" dirty="0"/>
        </a:p>
      </dgm:t>
    </dgm:pt>
    <dgm:pt modelId="{EAFD6E4F-3C79-4260-8040-C5B136E92906}" type="parTrans" cxnId="{EFF7D3D0-4EF3-4431-B80D-50FCF28374A1}">
      <dgm:prSet/>
      <dgm:spPr/>
      <dgm:t>
        <a:bodyPr/>
        <a:lstStyle/>
        <a:p>
          <a:endParaRPr lang="pt-BR"/>
        </a:p>
      </dgm:t>
    </dgm:pt>
    <dgm:pt modelId="{7A222683-71C5-4806-BEB4-A5423239C39B}" type="sibTrans" cxnId="{EFF7D3D0-4EF3-4431-B80D-50FCF28374A1}">
      <dgm:prSet/>
      <dgm:spPr/>
      <dgm:t>
        <a:bodyPr/>
        <a:lstStyle/>
        <a:p>
          <a:endParaRPr lang="pt-BR"/>
        </a:p>
      </dgm:t>
    </dgm:pt>
    <dgm:pt modelId="{4175E236-037B-418F-9774-51813DFCBDA5}">
      <dgm:prSet custT="1"/>
      <dgm:spPr/>
      <dgm:t>
        <a:bodyPr/>
        <a:lstStyle/>
        <a:p>
          <a:pPr>
            <a:lnSpc>
              <a:spcPct val="100000"/>
            </a:lnSpc>
          </a:pPr>
          <a:r>
            <a:rPr lang="pt-BR" sz="1800" dirty="0"/>
            <a:t>Porto Velho é a mais extensa capital estadual do país (sendo mais extenso que países como Bélgica e Israel) e o mais populoso município fronteiriço do Brasil, sendo a única capital estadual que faz fronteira com outro país, a Bolívia. </a:t>
          </a:r>
          <a:endParaRPr lang="en-US" sz="1800" dirty="0"/>
        </a:p>
      </dgm:t>
    </dgm:pt>
    <dgm:pt modelId="{5D41D436-FC87-40D9-A5C8-B961698A53E9}" type="parTrans" cxnId="{C21E97F0-69AB-4176-8878-B327B90BA8C4}">
      <dgm:prSet/>
      <dgm:spPr/>
      <dgm:t>
        <a:bodyPr/>
        <a:lstStyle/>
        <a:p>
          <a:endParaRPr lang="pt-BR"/>
        </a:p>
      </dgm:t>
    </dgm:pt>
    <dgm:pt modelId="{A9A0CD48-2DBE-4ED0-BA59-2F11339D8280}" type="sibTrans" cxnId="{C21E97F0-69AB-4176-8878-B327B90BA8C4}">
      <dgm:prSet/>
      <dgm:spPr/>
      <dgm:t>
        <a:bodyPr/>
        <a:lstStyle/>
        <a:p>
          <a:endParaRPr lang="pt-BR"/>
        </a:p>
      </dgm:t>
    </dgm:pt>
    <dgm:pt modelId="{CBB3A458-8259-4F39-B75F-B6E5CC947F5A}" type="pres">
      <dgm:prSet presAssocID="{88D7FD6E-EB5A-4090-BFD3-CFB58F81BF5A}" presName="root" presStyleCnt="0">
        <dgm:presLayoutVars>
          <dgm:dir/>
          <dgm:resizeHandles val="exact"/>
        </dgm:presLayoutVars>
      </dgm:prSet>
      <dgm:spPr/>
    </dgm:pt>
    <dgm:pt modelId="{F708904C-6F76-4450-8850-A933BDC25578}" type="pres">
      <dgm:prSet presAssocID="{FE49C591-EC43-4B09-BA8D-99C3E559EF01}" presName="compNode" presStyleCnt="0"/>
      <dgm:spPr/>
    </dgm:pt>
    <dgm:pt modelId="{A05D12C8-6E60-4257-AA50-F58F75973D7F}" type="pres">
      <dgm:prSet presAssocID="{FE49C591-EC43-4B09-BA8D-99C3E559EF01}" presName="bgRect" presStyleLbl="bgShp" presStyleIdx="0" presStyleCnt="4"/>
      <dgm:spPr/>
    </dgm:pt>
    <dgm:pt modelId="{2F2BCDA3-1F52-4229-8EDD-BE4C5A9AE180}" type="pres">
      <dgm:prSet presAssocID="{FE49C591-EC43-4B09-BA8D-99C3E559EF0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uxograma"/>
        </a:ext>
      </dgm:extLst>
    </dgm:pt>
    <dgm:pt modelId="{3544EFFC-A5AB-4CB6-90B6-6CD31F578461}" type="pres">
      <dgm:prSet presAssocID="{FE49C591-EC43-4B09-BA8D-99C3E559EF01}" presName="spaceRect" presStyleCnt="0"/>
      <dgm:spPr/>
    </dgm:pt>
    <dgm:pt modelId="{93101B3B-898B-4EEC-9462-4467DF87FF54}" type="pres">
      <dgm:prSet presAssocID="{FE49C591-EC43-4B09-BA8D-99C3E559EF01}" presName="parTx" presStyleLbl="revTx" presStyleIdx="0" presStyleCnt="4" custScaleX="101762" custLinFactNeighborX="-90" custLinFactNeighborY="-7911">
        <dgm:presLayoutVars>
          <dgm:chMax val="0"/>
          <dgm:chPref val="0"/>
        </dgm:presLayoutVars>
      </dgm:prSet>
      <dgm:spPr/>
    </dgm:pt>
    <dgm:pt modelId="{4F4EB23D-3E11-42B2-8094-D06161D0D7EA}" type="pres">
      <dgm:prSet presAssocID="{3FFEA9AD-417A-4179-B9C2-F5CBCEB45E60}" presName="sibTrans" presStyleCnt="0"/>
      <dgm:spPr/>
    </dgm:pt>
    <dgm:pt modelId="{58C3678B-46B7-4D52-BF67-7162DB0B54C6}" type="pres">
      <dgm:prSet presAssocID="{89CFCC01-653C-4F62-8B97-D5A327DB87D0}" presName="compNode" presStyleCnt="0"/>
      <dgm:spPr/>
    </dgm:pt>
    <dgm:pt modelId="{2D3FB25B-EDBD-440E-A477-25D858B3D9A7}" type="pres">
      <dgm:prSet presAssocID="{89CFCC01-653C-4F62-8B97-D5A327DB87D0}" presName="bgRect" presStyleLbl="bgShp" presStyleIdx="1" presStyleCnt="4" custLinFactNeighborX="73" custLinFactNeighborY="-8073"/>
      <dgm:spPr/>
    </dgm:pt>
    <dgm:pt modelId="{4AEF2CB2-6748-4523-81B4-DF4F31B50EEA}" type="pres">
      <dgm:prSet presAssocID="{89CFCC01-653C-4F62-8B97-D5A327DB87D0}" presName="iconRect" presStyleLbl="node1" presStyleIdx="1" presStyleCnt="4"/>
      <dgm:spPr/>
    </dgm:pt>
    <dgm:pt modelId="{96C82A0B-633C-4A78-9DF8-EA4D731E83E0}" type="pres">
      <dgm:prSet presAssocID="{89CFCC01-653C-4F62-8B97-D5A327DB87D0}" presName="spaceRect" presStyleCnt="0"/>
      <dgm:spPr/>
    </dgm:pt>
    <dgm:pt modelId="{B543FEB5-9E9C-4660-8457-F3E150AD1524}" type="pres">
      <dgm:prSet presAssocID="{89CFCC01-653C-4F62-8B97-D5A327DB87D0}" presName="parTx" presStyleLbl="revTx" presStyleIdx="1" presStyleCnt="4">
        <dgm:presLayoutVars>
          <dgm:chMax val="0"/>
          <dgm:chPref val="0"/>
        </dgm:presLayoutVars>
      </dgm:prSet>
      <dgm:spPr/>
    </dgm:pt>
    <dgm:pt modelId="{C487198C-49F0-44AE-91F1-37B1093C94EB}" type="pres">
      <dgm:prSet presAssocID="{7A222683-71C5-4806-BEB4-A5423239C39B}" presName="sibTrans" presStyleCnt="0"/>
      <dgm:spPr/>
    </dgm:pt>
    <dgm:pt modelId="{D8413641-86DD-4986-A7E2-104461546271}" type="pres">
      <dgm:prSet presAssocID="{B80B5F1D-89EF-44D3-8E69-C93F21FEECE8}" presName="compNode" presStyleCnt="0"/>
      <dgm:spPr/>
    </dgm:pt>
    <dgm:pt modelId="{6B655A8B-8AE9-4411-896E-DBE8EBF353D7}" type="pres">
      <dgm:prSet presAssocID="{B80B5F1D-89EF-44D3-8E69-C93F21FEECE8}" presName="bgRect" presStyleLbl="bgShp" presStyleIdx="2" presStyleCnt="4"/>
      <dgm:spPr/>
    </dgm:pt>
    <dgm:pt modelId="{26038F77-29F8-4727-95F9-D2713E8288F5}" type="pres">
      <dgm:prSet presAssocID="{B80B5F1D-89EF-44D3-8E69-C93F21FEECE8}" presName="iconRect" presStyleLbl="node1" presStyleIdx="2" presStyleCnt="4"/>
      <dgm:spPr/>
    </dgm:pt>
    <dgm:pt modelId="{0BD0007D-6299-43CE-8AA3-189829496914}" type="pres">
      <dgm:prSet presAssocID="{B80B5F1D-89EF-44D3-8E69-C93F21FEECE8}" presName="spaceRect" presStyleCnt="0"/>
      <dgm:spPr/>
    </dgm:pt>
    <dgm:pt modelId="{E22F2D3D-DA0B-4845-A468-367497F27D63}" type="pres">
      <dgm:prSet presAssocID="{B80B5F1D-89EF-44D3-8E69-C93F21FEECE8}" presName="parTx" presStyleLbl="revTx" presStyleIdx="2" presStyleCnt="4">
        <dgm:presLayoutVars>
          <dgm:chMax val="0"/>
          <dgm:chPref val="0"/>
        </dgm:presLayoutVars>
      </dgm:prSet>
      <dgm:spPr/>
    </dgm:pt>
    <dgm:pt modelId="{7D7B4182-E12A-4413-871B-D20764DF0287}" type="pres">
      <dgm:prSet presAssocID="{6C83ADAB-F677-48C3-8A39-EC62C751F75E}" presName="sibTrans" presStyleCnt="0"/>
      <dgm:spPr/>
    </dgm:pt>
    <dgm:pt modelId="{D0774D19-4E76-4275-B28D-D72D922CFC02}" type="pres">
      <dgm:prSet presAssocID="{4175E236-037B-418F-9774-51813DFCBDA5}" presName="compNode" presStyleCnt="0"/>
      <dgm:spPr/>
    </dgm:pt>
    <dgm:pt modelId="{78A4B5F9-DC21-4ED5-88B2-5681486184CB}" type="pres">
      <dgm:prSet presAssocID="{4175E236-037B-418F-9774-51813DFCBDA5}" presName="bgRect" presStyleLbl="bgShp" presStyleIdx="3" presStyleCnt="4"/>
      <dgm:spPr/>
    </dgm:pt>
    <dgm:pt modelId="{686E6AD7-BAAE-4FAD-A950-BC1E0A00BCA5}" type="pres">
      <dgm:prSet presAssocID="{4175E236-037B-418F-9774-51813DFCBDA5}" presName="iconRect" presStyleLbl="node1" presStyleIdx="3" presStyleCnt="4"/>
      <dgm:spPr/>
    </dgm:pt>
    <dgm:pt modelId="{60EB7874-EBC8-4E99-BE19-62A5A95EC85E}" type="pres">
      <dgm:prSet presAssocID="{4175E236-037B-418F-9774-51813DFCBDA5}" presName="spaceRect" presStyleCnt="0"/>
      <dgm:spPr/>
    </dgm:pt>
    <dgm:pt modelId="{0B990DFF-F1FF-42A9-8FFA-ED9B486A7254}" type="pres">
      <dgm:prSet presAssocID="{4175E236-037B-418F-9774-51813DFCBDA5}" presName="parTx" presStyleLbl="revTx" presStyleIdx="3" presStyleCnt="4" custLinFactNeighborX="-1421" custLinFactNeighborY="-13412">
        <dgm:presLayoutVars>
          <dgm:chMax val="0"/>
          <dgm:chPref val="0"/>
        </dgm:presLayoutVars>
      </dgm:prSet>
      <dgm:spPr/>
    </dgm:pt>
  </dgm:ptLst>
  <dgm:cxnLst>
    <dgm:cxn modelId="{3A3B7812-8534-4C73-B2B7-03191E7BEF5D}" type="presOf" srcId="{88D7FD6E-EB5A-4090-BFD3-CFB58F81BF5A}" destId="{CBB3A458-8259-4F39-B75F-B6E5CC947F5A}" srcOrd="0" destOrd="0" presId="urn:microsoft.com/office/officeart/2018/2/layout/IconVerticalSolidList"/>
    <dgm:cxn modelId="{89078C79-9D50-41C9-BA4D-3FD7435065AF}" type="presOf" srcId="{4175E236-037B-418F-9774-51813DFCBDA5}" destId="{0B990DFF-F1FF-42A9-8FFA-ED9B486A7254}" srcOrd="0" destOrd="0" presId="urn:microsoft.com/office/officeart/2018/2/layout/IconVerticalSolidList"/>
    <dgm:cxn modelId="{AE23B37E-CE06-48B6-BCA6-148AAAF8B51F}" srcId="{88D7FD6E-EB5A-4090-BFD3-CFB58F81BF5A}" destId="{B80B5F1D-89EF-44D3-8E69-C93F21FEECE8}" srcOrd="2" destOrd="0" parTransId="{C81BC75E-3D6D-44F9-99BC-8AAD78DF2D5D}" sibTransId="{6C83ADAB-F677-48C3-8A39-EC62C751F75E}"/>
    <dgm:cxn modelId="{E2466796-D29D-4F52-BF65-4B5D0AB23463}" type="presOf" srcId="{B80B5F1D-89EF-44D3-8E69-C93F21FEECE8}" destId="{E22F2D3D-DA0B-4845-A468-367497F27D63}" srcOrd="0" destOrd="0" presId="urn:microsoft.com/office/officeart/2018/2/layout/IconVerticalSolidList"/>
    <dgm:cxn modelId="{7FD86996-D0E0-48B7-B18A-43EDAF32DBDB}" type="presOf" srcId="{89CFCC01-653C-4F62-8B97-D5A327DB87D0}" destId="{B543FEB5-9E9C-4660-8457-F3E150AD1524}" srcOrd="0" destOrd="0" presId="urn:microsoft.com/office/officeart/2018/2/layout/IconVerticalSolidList"/>
    <dgm:cxn modelId="{941EA79D-A94E-4609-A572-6F4F5BAE42FD}" type="presOf" srcId="{FE49C591-EC43-4B09-BA8D-99C3E559EF01}" destId="{93101B3B-898B-4EEC-9462-4467DF87FF54}" srcOrd="0" destOrd="0" presId="urn:microsoft.com/office/officeart/2018/2/layout/IconVerticalSolidList"/>
    <dgm:cxn modelId="{A350A1C7-06DB-444B-9F3F-FCC79F2AFB25}" srcId="{88D7FD6E-EB5A-4090-BFD3-CFB58F81BF5A}" destId="{FE49C591-EC43-4B09-BA8D-99C3E559EF01}" srcOrd="0" destOrd="0" parTransId="{56053147-4E86-43B3-A196-6B51BE292020}" sibTransId="{3FFEA9AD-417A-4179-B9C2-F5CBCEB45E60}"/>
    <dgm:cxn modelId="{EFF7D3D0-4EF3-4431-B80D-50FCF28374A1}" srcId="{88D7FD6E-EB5A-4090-BFD3-CFB58F81BF5A}" destId="{89CFCC01-653C-4F62-8B97-D5A327DB87D0}" srcOrd="1" destOrd="0" parTransId="{EAFD6E4F-3C79-4260-8040-C5B136E92906}" sibTransId="{7A222683-71C5-4806-BEB4-A5423239C39B}"/>
    <dgm:cxn modelId="{C21E97F0-69AB-4176-8878-B327B90BA8C4}" srcId="{88D7FD6E-EB5A-4090-BFD3-CFB58F81BF5A}" destId="{4175E236-037B-418F-9774-51813DFCBDA5}" srcOrd="3" destOrd="0" parTransId="{5D41D436-FC87-40D9-A5C8-B961698A53E9}" sibTransId="{A9A0CD48-2DBE-4ED0-BA59-2F11339D8280}"/>
    <dgm:cxn modelId="{6E79CF28-09B8-4DA2-9C31-19D4C56E1B52}" type="presParOf" srcId="{CBB3A458-8259-4F39-B75F-B6E5CC947F5A}" destId="{F708904C-6F76-4450-8850-A933BDC25578}" srcOrd="0" destOrd="0" presId="urn:microsoft.com/office/officeart/2018/2/layout/IconVerticalSolidList"/>
    <dgm:cxn modelId="{A5573026-ED4F-46E6-8921-9F0D44ECA40C}" type="presParOf" srcId="{F708904C-6F76-4450-8850-A933BDC25578}" destId="{A05D12C8-6E60-4257-AA50-F58F75973D7F}" srcOrd="0" destOrd="0" presId="urn:microsoft.com/office/officeart/2018/2/layout/IconVerticalSolidList"/>
    <dgm:cxn modelId="{08F0A622-9F3A-4014-B741-AC87DF0FA4B5}" type="presParOf" srcId="{F708904C-6F76-4450-8850-A933BDC25578}" destId="{2F2BCDA3-1F52-4229-8EDD-BE4C5A9AE180}" srcOrd="1" destOrd="0" presId="urn:microsoft.com/office/officeart/2018/2/layout/IconVerticalSolidList"/>
    <dgm:cxn modelId="{FAA3BC73-8A65-40B1-AF60-0BE67B2319A4}" type="presParOf" srcId="{F708904C-6F76-4450-8850-A933BDC25578}" destId="{3544EFFC-A5AB-4CB6-90B6-6CD31F578461}" srcOrd="2" destOrd="0" presId="urn:microsoft.com/office/officeart/2018/2/layout/IconVerticalSolidList"/>
    <dgm:cxn modelId="{844175C2-C5B4-4ECD-ABB5-611A71279687}" type="presParOf" srcId="{F708904C-6F76-4450-8850-A933BDC25578}" destId="{93101B3B-898B-4EEC-9462-4467DF87FF54}" srcOrd="3" destOrd="0" presId="urn:microsoft.com/office/officeart/2018/2/layout/IconVerticalSolidList"/>
    <dgm:cxn modelId="{0E5BDAB6-9CE4-4265-893C-B12AFB8B24A4}" type="presParOf" srcId="{CBB3A458-8259-4F39-B75F-B6E5CC947F5A}" destId="{4F4EB23D-3E11-42B2-8094-D06161D0D7EA}" srcOrd="1" destOrd="0" presId="urn:microsoft.com/office/officeart/2018/2/layout/IconVerticalSolidList"/>
    <dgm:cxn modelId="{9F261568-1BD7-4420-A22E-9861EAEF8940}" type="presParOf" srcId="{CBB3A458-8259-4F39-B75F-B6E5CC947F5A}" destId="{58C3678B-46B7-4D52-BF67-7162DB0B54C6}" srcOrd="2" destOrd="0" presId="urn:microsoft.com/office/officeart/2018/2/layout/IconVerticalSolidList"/>
    <dgm:cxn modelId="{3A661DE2-F20A-4AFB-8874-372A9FA43141}" type="presParOf" srcId="{58C3678B-46B7-4D52-BF67-7162DB0B54C6}" destId="{2D3FB25B-EDBD-440E-A477-25D858B3D9A7}" srcOrd="0" destOrd="0" presId="urn:microsoft.com/office/officeart/2018/2/layout/IconVerticalSolidList"/>
    <dgm:cxn modelId="{B96B53F2-DBD6-486D-830F-78C09BC018C9}" type="presParOf" srcId="{58C3678B-46B7-4D52-BF67-7162DB0B54C6}" destId="{4AEF2CB2-6748-4523-81B4-DF4F31B50EEA}" srcOrd="1" destOrd="0" presId="urn:microsoft.com/office/officeart/2018/2/layout/IconVerticalSolidList"/>
    <dgm:cxn modelId="{22EC63F5-BEC0-4378-8449-1EEA5611F554}" type="presParOf" srcId="{58C3678B-46B7-4D52-BF67-7162DB0B54C6}" destId="{96C82A0B-633C-4A78-9DF8-EA4D731E83E0}" srcOrd="2" destOrd="0" presId="urn:microsoft.com/office/officeart/2018/2/layout/IconVerticalSolidList"/>
    <dgm:cxn modelId="{95D6D60A-1CCF-4117-98D1-99ABBB650CBA}" type="presParOf" srcId="{58C3678B-46B7-4D52-BF67-7162DB0B54C6}" destId="{B543FEB5-9E9C-4660-8457-F3E150AD1524}" srcOrd="3" destOrd="0" presId="urn:microsoft.com/office/officeart/2018/2/layout/IconVerticalSolidList"/>
    <dgm:cxn modelId="{307FA29F-86E7-4348-B382-519B691E5604}" type="presParOf" srcId="{CBB3A458-8259-4F39-B75F-B6E5CC947F5A}" destId="{C487198C-49F0-44AE-91F1-37B1093C94EB}" srcOrd="3" destOrd="0" presId="urn:microsoft.com/office/officeart/2018/2/layout/IconVerticalSolidList"/>
    <dgm:cxn modelId="{582AFD30-25E6-4A43-8702-F08739268792}" type="presParOf" srcId="{CBB3A458-8259-4F39-B75F-B6E5CC947F5A}" destId="{D8413641-86DD-4986-A7E2-104461546271}" srcOrd="4" destOrd="0" presId="urn:microsoft.com/office/officeart/2018/2/layout/IconVerticalSolidList"/>
    <dgm:cxn modelId="{7C5A0C0E-EAF7-48A3-B914-48C97934E970}" type="presParOf" srcId="{D8413641-86DD-4986-A7E2-104461546271}" destId="{6B655A8B-8AE9-4411-896E-DBE8EBF353D7}" srcOrd="0" destOrd="0" presId="urn:microsoft.com/office/officeart/2018/2/layout/IconVerticalSolidList"/>
    <dgm:cxn modelId="{6AE6A30D-55D3-43C0-9CC2-41E48CA67A65}" type="presParOf" srcId="{D8413641-86DD-4986-A7E2-104461546271}" destId="{26038F77-29F8-4727-95F9-D2713E8288F5}" srcOrd="1" destOrd="0" presId="urn:microsoft.com/office/officeart/2018/2/layout/IconVerticalSolidList"/>
    <dgm:cxn modelId="{BCDCE1C8-FDB7-47DE-B2CA-9F5BA7904CCE}" type="presParOf" srcId="{D8413641-86DD-4986-A7E2-104461546271}" destId="{0BD0007D-6299-43CE-8AA3-189829496914}" srcOrd="2" destOrd="0" presId="urn:microsoft.com/office/officeart/2018/2/layout/IconVerticalSolidList"/>
    <dgm:cxn modelId="{B1BAA199-03CA-41C2-A963-7B5B98FFD25D}" type="presParOf" srcId="{D8413641-86DD-4986-A7E2-104461546271}" destId="{E22F2D3D-DA0B-4845-A468-367497F27D63}" srcOrd="3" destOrd="0" presId="urn:microsoft.com/office/officeart/2018/2/layout/IconVerticalSolidList"/>
    <dgm:cxn modelId="{18C77DB4-7CCC-4338-AB7E-FFB03D900B3D}" type="presParOf" srcId="{CBB3A458-8259-4F39-B75F-B6E5CC947F5A}" destId="{7D7B4182-E12A-4413-871B-D20764DF0287}" srcOrd="5" destOrd="0" presId="urn:microsoft.com/office/officeart/2018/2/layout/IconVerticalSolidList"/>
    <dgm:cxn modelId="{47419297-A3C2-4310-8064-FC75988E6F95}" type="presParOf" srcId="{CBB3A458-8259-4F39-B75F-B6E5CC947F5A}" destId="{D0774D19-4E76-4275-B28D-D72D922CFC02}" srcOrd="6" destOrd="0" presId="urn:microsoft.com/office/officeart/2018/2/layout/IconVerticalSolidList"/>
    <dgm:cxn modelId="{79A08693-79B5-4F8C-ABBF-F7F11EE333B6}" type="presParOf" srcId="{D0774D19-4E76-4275-B28D-D72D922CFC02}" destId="{78A4B5F9-DC21-4ED5-88B2-5681486184CB}" srcOrd="0" destOrd="0" presId="urn:microsoft.com/office/officeart/2018/2/layout/IconVerticalSolidList"/>
    <dgm:cxn modelId="{8E3FC7BF-441E-43A5-8AAC-166138D884EA}" type="presParOf" srcId="{D0774D19-4E76-4275-B28D-D72D922CFC02}" destId="{686E6AD7-BAAE-4FAD-A950-BC1E0A00BCA5}" srcOrd="1" destOrd="0" presId="urn:microsoft.com/office/officeart/2018/2/layout/IconVerticalSolidList"/>
    <dgm:cxn modelId="{913C7F7C-FBEF-4416-AE98-B8C942CFA2D3}" type="presParOf" srcId="{D0774D19-4E76-4275-B28D-D72D922CFC02}" destId="{60EB7874-EBC8-4E99-BE19-62A5A95EC85E}" srcOrd="2" destOrd="0" presId="urn:microsoft.com/office/officeart/2018/2/layout/IconVerticalSolidList"/>
    <dgm:cxn modelId="{9F0D26DB-6543-4F63-817C-C65AA09F3096}" type="presParOf" srcId="{D0774D19-4E76-4275-B28D-D72D922CFC02}" destId="{0B990DFF-F1FF-42A9-8FFA-ED9B486A725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8D7FD6E-EB5A-4090-BFD3-CFB58F81BF5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E49C591-EC43-4B09-BA8D-99C3E559EF01}">
      <dgm:prSet custT="1"/>
      <dgm:spPr/>
      <dgm:t>
        <a:bodyPr/>
        <a:lstStyle/>
        <a:p>
          <a:pPr>
            <a:lnSpc>
              <a:spcPct val="100000"/>
            </a:lnSpc>
          </a:pPr>
          <a:r>
            <a:rPr lang="pt-BR" sz="1800" dirty="0"/>
            <a:t>Porto Velho desempenha um papel importante na economia da região Norte do Brasil. Sua economia é bastante diversificada e se apoia em diferentes setores, incluindo serviços, comércio, agricultura, pecuária, indústria e, mais recentemente, no setor energético. </a:t>
          </a:r>
          <a:endParaRPr lang="en-US" sz="1800" dirty="0"/>
        </a:p>
      </dgm:t>
    </dgm:pt>
    <dgm:pt modelId="{56053147-4E86-43B3-A196-6B51BE292020}" type="parTrans" cxnId="{A350A1C7-06DB-444B-9F3F-FCC79F2AFB25}">
      <dgm:prSet/>
      <dgm:spPr/>
      <dgm:t>
        <a:bodyPr/>
        <a:lstStyle/>
        <a:p>
          <a:endParaRPr lang="en-US" sz="1800"/>
        </a:p>
      </dgm:t>
    </dgm:pt>
    <dgm:pt modelId="{3FFEA9AD-417A-4179-B9C2-F5CBCEB45E60}" type="sibTrans" cxnId="{A350A1C7-06DB-444B-9F3F-FCC79F2AFB25}">
      <dgm:prSet/>
      <dgm:spPr/>
      <dgm:t>
        <a:bodyPr/>
        <a:lstStyle/>
        <a:p>
          <a:endParaRPr lang="en-US" sz="1800"/>
        </a:p>
      </dgm:t>
    </dgm:pt>
    <dgm:pt modelId="{E6844F2C-BD8C-4669-A73A-7E3331CCFCD3}">
      <dgm:prSet custT="1"/>
      <dgm:spPr/>
      <dgm:t>
        <a:bodyPr/>
        <a:lstStyle/>
        <a:p>
          <a:pPr>
            <a:lnSpc>
              <a:spcPct val="100000"/>
            </a:lnSpc>
          </a:pPr>
          <a:r>
            <a:rPr lang="pt-BR" sz="1800" dirty="0"/>
            <a:t>Porto Velho tem uma localização estratégica no contexto logístico, sendo uma das principais portas de entrada para a região Norte.</a:t>
          </a:r>
          <a:endParaRPr lang="en-US" sz="1800" dirty="0"/>
        </a:p>
      </dgm:t>
    </dgm:pt>
    <dgm:pt modelId="{42F371B2-587A-4DAB-A6DD-9D77DD40E296}" type="parTrans" cxnId="{3158725A-6D18-475C-BB4A-E9792D2C285A}">
      <dgm:prSet/>
      <dgm:spPr/>
      <dgm:t>
        <a:bodyPr/>
        <a:lstStyle/>
        <a:p>
          <a:endParaRPr lang="pt-BR"/>
        </a:p>
      </dgm:t>
    </dgm:pt>
    <dgm:pt modelId="{7418F562-05A9-4A39-A4AC-D1100C11F644}" type="sibTrans" cxnId="{3158725A-6D18-475C-BB4A-E9792D2C285A}">
      <dgm:prSet/>
      <dgm:spPr/>
      <dgm:t>
        <a:bodyPr/>
        <a:lstStyle/>
        <a:p>
          <a:endParaRPr lang="pt-BR"/>
        </a:p>
      </dgm:t>
    </dgm:pt>
    <dgm:pt modelId="{E4ACDF51-0622-4EF3-83EA-FD70AA0A8EAD}">
      <dgm:prSet custT="1"/>
      <dgm:spPr/>
      <dgm:t>
        <a:bodyPr/>
        <a:lstStyle/>
        <a:p>
          <a:pPr>
            <a:lnSpc>
              <a:spcPct val="100000"/>
            </a:lnSpc>
          </a:pPr>
          <a:r>
            <a:rPr lang="pt-BR" sz="1800" dirty="0"/>
            <a:t> O porto graneleiro de Porto Velho, às margens do rio Madeira, é um importante escoadouro de grãos e carne bovina, principalmente para o mercado internacional. As rodovias BR-319 (que liga Porto Velho a Manaus) e BR-364 (que conecta a cidade a Cuiabá e ao Sudeste do Brasil) são fundamentais para o transporte de mercadorias. </a:t>
          </a:r>
          <a:endParaRPr lang="en-US" sz="1800" dirty="0"/>
        </a:p>
      </dgm:t>
    </dgm:pt>
    <dgm:pt modelId="{14C74A33-23B3-4957-9477-E9421F488D10}" type="parTrans" cxnId="{6C50105C-EF90-4CD2-ADAC-C817157B0087}">
      <dgm:prSet/>
      <dgm:spPr/>
      <dgm:t>
        <a:bodyPr/>
        <a:lstStyle/>
        <a:p>
          <a:endParaRPr lang="pt-BR"/>
        </a:p>
      </dgm:t>
    </dgm:pt>
    <dgm:pt modelId="{55566A07-2884-4BB0-B909-4D868C3FD649}" type="sibTrans" cxnId="{6C50105C-EF90-4CD2-ADAC-C817157B0087}">
      <dgm:prSet/>
      <dgm:spPr/>
      <dgm:t>
        <a:bodyPr/>
        <a:lstStyle/>
        <a:p>
          <a:endParaRPr lang="pt-BR"/>
        </a:p>
      </dgm:t>
    </dgm:pt>
    <dgm:pt modelId="{1712319B-E3FE-4287-8317-94C165401F25}">
      <dgm:prSet custT="1"/>
      <dgm:spPr/>
      <dgm:t>
        <a:bodyPr/>
        <a:lstStyle/>
        <a:p>
          <a:pPr>
            <a:lnSpc>
              <a:spcPct val="100000"/>
            </a:lnSpc>
          </a:pPr>
          <a:r>
            <a:rPr lang="pt-BR" sz="1800" dirty="0"/>
            <a:t>O Aeroporto Internacional Governador Jorge Teixeira facilita o transporte de passageiros e cargas, integrando Porto Velho com outras regiões do Brasil e países vizinhos. Essa infraestrutura tem sido um ponto crucial para o desenvolvimento de outros setores, incluindo o comércio internacional e a logística.  </a:t>
          </a:r>
          <a:endParaRPr lang="en-US" sz="1800" dirty="0"/>
        </a:p>
      </dgm:t>
    </dgm:pt>
    <dgm:pt modelId="{E8046762-9B59-4724-85E3-1CD5FCB8D54B}" type="parTrans" cxnId="{F83D903F-88B6-49E4-8969-8562256BC551}">
      <dgm:prSet/>
      <dgm:spPr/>
      <dgm:t>
        <a:bodyPr/>
        <a:lstStyle/>
        <a:p>
          <a:endParaRPr lang="pt-BR"/>
        </a:p>
      </dgm:t>
    </dgm:pt>
    <dgm:pt modelId="{61148790-504B-4B6B-BCD2-DA0F7F0FFF2A}" type="sibTrans" cxnId="{F83D903F-88B6-49E4-8969-8562256BC551}">
      <dgm:prSet/>
      <dgm:spPr/>
      <dgm:t>
        <a:bodyPr/>
        <a:lstStyle/>
        <a:p>
          <a:endParaRPr lang="pt-BR"/>
        </a:p>
      </dgm:t>
    </dgm:pt>
    <dgm:pt modelId="{68E64825-E056-453B-B8F5-400C5FF0236A}" type="pres">
      <dgm:prSet presAssocID="{88D7FD6E-EB5A-4090-BFD3-CFB58F81BF5A}" presName="vert0" presStyleCnt="0">
        <dgm:presLayoutVars>
          <dgm:dir/>
          <dgm:animOne val="branch"/>
          <dgm:animLvl val="lvl"/>
        </dgm:presLayoutVars>
      </dgm:prSet>
      <dgm:spPr/>
    </dgm:pt>
    <dgm:pt modelId="{E6E24B6F-AD76-4691-BF60-BB74104003F8}" type="pres">
      <dgm:prSet presAssocID="{FE49C591-EC43-4B09-BA8D-99C3E559EF01}" presName="thickLine" presStyleLbl="alignNode1" presStyleIdx="0" presStyleCnt="4"/>
      <dgm:spPr/>
    </dgm:pt>
    <dgm:pt modelId="{08179F7B-51E3-4C22-AE7B-03EF71325DCE}" type="pres">
      <dgm:prSet presAssocID="{FE49C591-EC43-4B09-BA8D-99C3E559EF01}" presName="horz1" presStyleCnt="0"/>
      <dgm:spPr/>
    </dgm:pt>
    <dgm:pt modelId="{DF7D1CA8-A377-49A0-9A12-9CE683FC1536}" type="pres">
      <dgm:prSet presAssocID="{FE49C591-EC43-4B09-BA8D-99C3E559EF01}" presName="tx1" presStyleLbl="revTx" presStyleIdx="0" presStyleCnt="4" custScaleY="51770"/>
      <dgm:spPr/>
    </dgm:pt>
    <dgm:pt modelId="{625D41E8-5364-44AA-820A-5EE37AC464AB}" type="pres">
      <dgm:prSet presAssocID="{FE49C591-EC43-4B09-BA8D-99C3E559EF01}" presName="vert1" presStyleCnt="0"/>
      <dgm:spPr/>
    </dgm:pt>
    <dgm:pt modelId="{D5CA7BD1-0E2E-45B7-AE2A-6530857B6962}" type="pres">
      <dgm:prSet presAssocID="{E6844F2C-BD8C-4669-A73A-7E3331CCFCD3}" presName="thickLine" presStyleLbl="alignNode1" presStyleIdx="1" presStyleCnt="4"/>
      <dgm:spPr/>
    </dgm:pt>
    <dgm:pt modelId="{DBD328DD-B55C-42F3-93AF-BAD9C3497AB3}" type="pres">
      <dgm:prSet presAssocID="{E6844F2C-BD8C-4669-A73A-7E3331CCFCD3}" presName="horz1" presStyleCnt="0"/>
      <dgm:spPr/>
    </dgm:pt>
    <dgm:pt modelId="{8FED1D44-898E-4251-B310-B7AB4AC43DB3}" type="pres">
      <dgm:prSet presAssocID="{E6844F2C-BD8C-4669-A73A-7E3331CCFCD3}" presName="tx1" presStyleLbl="revTx" presStyleIdx="1" presStyleCnt="4" custScaleY="42890" custLinFactNeighborX="-41" custLinFactNeighborY="331"/>
      <dgm:spPr/>
    </dgm:pt>
    <dgm:pt modelId="{2C4DA105-6F81-43A8-9EE0-81C809D40A7D}" type="pres">
      <dgm:prSet presAssocID="{E6844F2C-BD8C-4669-A73A-7E3331CCFCD3}" presName="vert1" presStyleCnt="0"/>
      <dgm:spPr/>
    </dgm:pt>
    <dgm:pt modelId="{F074C02B-1A7B-4038-873F-674BF35F839C}" type="pres">
      <dgm:prSet presAssocID="{E4ACDF51-0622-4EF3-83EA-FD70AA0A8EAD}" presName="thickLine" presStyleLbl="alignNode1" presStyleIdx="2" presStyleCnt="4"/>
      <dgm:spPr/>
    </dgm:pt>
    <dgm:pt modelId="{9DA30767-E04A-4AA5-8DB9-9D19E6C28535}" type="pres">
      <dgm:prSet presAssocID="{E4ACDF51-0622-4EF3-83EA-FD70AA0A8EAD}" presName="horz1" presStyleCnt="0"/>
      <dgm:spPr/>
    </dgm:pt>
    <dgm:pt modelId="{9C3B2A7D-0C5A-4FDD-B8BC-1A31D35DBDF6}" type="pres">
      <dgm:prSet presAssocID="{E4ACDF51-0622-4EF3-83EA-FD70AA0A8EAD}" presName="tx1" presStyleLbl="revTx" presStyleIdx="2" presStyleCnt="4" custScaleY="59579"/>
      <dgm:spPr/>
    </dgm:pt>
    <dgm:pt modelId="{18BB4316-293B-4AD3-A066-6A2DEDAE7A39}" type="pres">
      <dgm:prSet presAssocID="{E4ACDF51-0622-4EF3-83EA-FD70AA0A8EAD}" presName="vert1" presStyleCnt="0"/>
      <dgm:spPr/>
    </dgm:pt>
    <dgm:pt modelId="{AD2F5762-C912-424D-9564-F36850C4D59B}" type="pres">
      <dgm:prSet presAssocID="{1712319B-E3FE-4287-8317-94C165401F25}" presName="thickLine" presStyleLbl="alignNode1" presStyleIdx="3" presStyleCnt="4"/>
      <dgm:spPr/>
    </dgm:pt>
    <dgm:pt modelId="{6FACF4F6-3E12-4C10-847F-F2577F62D558}" type="pres">
      <dgm:prSet presAssocID="{1712319B-E3FE-4287-8317-94C165401F25}" presName="horz1" presStyleCnt="0"/>
      <dgm:spPr/>
    </dgm:pt>
    <dgm:pt modelId="{368B5AB4-559F-4EEF-9283-AAD07E5BCD63}" type="pres">
      <dgm:prSet presAssocID="{1712319B-E3FE-4287-8317-94C165401F25}" presName="tx1" presStyleLbl="revTx" presStyleIdx="3" presStyleCnt="4"/>
      <dgm:spPr/>
    </dgm:pt>
    <dgm:pt modelId="{E8DA0851-002C-410E-982A-3E9B7C3FD370}" type="pres">
      <dgm:prSet presAssocID="{1712319B-E3FE-4287-8317-94C165401F25}" presName="vert1" presStyleCnt="0"/>
      <dgm:spPr/>
    </dgm:pt>
  </dgm:ptLst>
  <dgm:cxnLst>
    <dgm:cxn modelId="{2A588224-5419-42CC-A6E7-609B82F7E864}" type="presOf" srcId="{1712319B-E3FE-4287-8317-94C165401F25}" destId="{368B5AB4-559F-4EEF-9283-AAD07E5BCD63}" srcOrd="0" destOrd="0" presId="urn:microsoft.com/office/officeart/2008/layout/LinedList"/>
    <dgm:cxn modelId="{0EC4FE32-827F-47FF-B35A-D051BF11673C}" type="presOf" srcId="{88D7FD6E-EB5A-4090-BFD3-CFB58F81BF5A}" destId="{68E64825-E056-453B-B8F5-400C5FF0236A}" srcOrd="0" destOrd="0" presId="urn:microsoft.com/office/officeart/2008/layout/LinedList"/>
    <dgm:cxn modelId="{54198E3E-4AB2-4BC2-9694-B8CF3181DB52}" type="presOf" srcId="{E6844F2C-BD8C-4669-A73A-7E3331CCFCD3}" destId="{8FED1D44-898E-4251-B310-B7AB4AC43DB3}" srcOrd="0" destOrd="0" presId="urn:microsoft.com/office/officeart/2008/layout/LinedList"/>
    <dgm:cxn modelId="{F83D903F-88B6-49E4-8969-8562256BC551}" srcId="{88D7FD6E-EB5A-4090-BFD3-CFB58F81BF5A}" destId="{1712319B-E3FE-4287-8317-94C165401F25}" srcOrd="3" destOrd="0" parTransId="{E8046762-9B59-4724-85E3-1CD5FCB8D54B}" sibTransId="{61148790-504B-4B6B-BCD2-DA0F7F0FFF2A}"/>
    <dgm:cxn modelId="{6C50105C-EF90-4CD2-ADAC-C817157B0087}" srcId="{88D7FD6E-EB5A-4090-BFD3-CFB58F81BF5A}" destId="{E4ACDF51-0622-4EF3-83EA-FD70AA0A8EAD}" srcOrd="2" destOrd="0" parTransId="{14C74A33-23B3-4957-9477-E9421F488D10}" sibTransId="{55566A07-2884-4BB0-B909-4D868C3FD649}"/>
    <dgm:cxn modelId="{3158725A-6D18-475C-BB4A-E9792D2C285A}" srcId="{88D7FD6E-EB5A-4090-BFD3-CFB58F81BF5A}" destId="{E6844F2C-BD8C-4669-A73A-7E3331CCFCD3}" srcOrd="1" destOrd="0" parTransId="{42F371B2-587A-4DAB-A6DD-9D77DD40E296}" sibTransId="{7418F562-05A9-4A39-A4AC-D1100C11F644}"/>
    <dgm:cxn modelId="{33B1EA90-60F7-46D6-B0D9-6A842F97372D}" type="presOf" srcId="{E4ACDF51-0622-4EF3-83EA-FD70AA0A8EAD}" destId="{9C3B2A7D-0C5A-4FDD-B8BC-1A31D35DBDF6}" srcOrd="0" destOrd="0" presId="urn:microsoft.com/office/officeart/2008/layout/LinedList"/>
    <dgm:cxn modelId="{1D06C1A8-D9A6-4F7A-A479-BC2AC30FEEEE}" type="presOf" srcId="{FE49C591-EC43-4B09-BA8D-99C3E559EF01}" destId="{DF7D1CA8-A377-49A0-9A12-9CE683FC1536}" srcOrd="0" destOrd="0" presId="urn:microsoft.com/office/officeart/2008/layout/LinedList"/>
    <dgm:cxn modelId="{A350A1C7-06DB-444B-9F3F-FCC79F2AFB25}" srcId="{88D7FD6E-EB5A-4090-BFD3-CFB58F81BF5A}" destId="{FE49C591-EC43-4B09-BA8D-99C3E559EF01}" srcOrd="0" destOrd="0" parTransId="{56053147-4E86-43B3-A196-6B51BE292020}" sibTransId="{3FFEA9AD-417A-4179-B9C2-F5CBCEB45E60}"/>
    <dgm:cxn modelId="{ED9CC28D-1F81-4D51-8590-76D09939661D}" type="presParOf" srcId="{68E64825-E056-453B-B8F5-400C5FF0236A}" destId="{E6E24B6F-AD76-4691-BF60-BB74104003F8}" srcOrd="0" destOrd="0" presId="urn:microsoft.com/office/officeart/2008/layout/LinedList"/>
    <dgm:cxn modelId="{9AAEBE07-EBA7-4B2A-8B68-A1F3D23603B8}" type="presParOf" srcId="{68E64825-E056-453B-B8F5-400C5FF0236A}" destId="{08179F7B-51E3-4C22-AE7B-03EF71325DCE}" srcOrd="1" destOrd="0" presId="urn:microsoft.com/office/officeart/2008/layout/LinedList"/>
    <dgm:cxn modelId="{BC8591DC-06AB-4DAF-B9B9-3CC569612115}" type="presParOf" srcId="{08179F7B-51E3-4C22-AE7B-03EF71325DCE}" destId="{DF7D1CA8-A377-49A0-9A12-9CE683FC1536}" srcOrd="0" destOrd="0" presId="urn:microsoft.com/office/officeart/2008/layout/LinedList"/>
    <dgm:cxn modelId="{8F77CCD1-006A-4292-86CC-DFB369678A49}" type="presParOf" srcId="{08179F7B-51E3-4C22-AE7B-03EF71325DCE}" destId="{625D41E8-5364-44AA-820A-5EE37AC464AB}" srcOrd="1" destOrd="0" presId="urn:microsoft.com/office/officeart/2008/layout/LinedList"/>
    <dgm:cxn modelId="{B482A3CA-8AD9-4EDC-AC21-B1A8F3E080D9}" type="presParOf" srcId="{68E64825-E056-453B-B8F5-400C5FF0236A}" destId="{D5CA7BD1-0E2E-45B7-AE2A-6530857B6962}" srcOrd="2" destOrd="0" presId="urn:microsoft.com/office/officeart/2008/layout/LinedList"/>
    <dgm:cxn modelId="{239EEDA9-E94D-4232-BD4D-BC1B9E4ABCE2}" type="presParOf" srcId="{68E64825-E056-453B-B8F5-400C5FF0236A}" destId="{DBD328DD-B55C-42F3-93AF-BAD9C3497AB3}" srcOrd="3" destOrd="0" presId="urn:microsoft.com/office/officeart/2008/layout/LinedList"/>
    <dgm:cxn modelId="{77380268-10DB-4CB0-A6F8-F9D93E0CF49D}" type="presParOf" srcId="{DBD328DD-B55C-42F3-93AF-BAD9C3497AB3}" destId="{8FED1D44-898E-4251-B310-B7AB4AC43DB3}" srcOrd="0" destOrd="0" presId="urn:microsoft.com/office/officeart/2008/layout/LinedList"/>
    <dgm:cxn modelId="{D5ACC0F9-4D5A-4506-A367-AFC92708B583}" type="presParOf" srcId="{DBD328DD-B55C-42F3-93AF-BAD9C3497AB3}" destId="{2C4DA105-6F81-43A8-9EE0-81C809D40A7D}" srcOrd="1" destOrd="0" presId="urn:microsoft.com/office/officeart/2008/layout/LinedList"/>
    <dgm:cxn modelId="{9FFCAF92-D597-4C46-971B-346E6F16572D}" type="presParOf" srcId="{68E64825-E056-453B-B8F5-400C5FF0236A}" destId="{F074C02B-1A7B-4038-873F-674BF35F839C}" srcOrd="4" destOrd="0" presId="urn:microsoft.com/office/officeart/2008/layout/LinedList"/>
    <dgm:cxn modelId="{7F144090-A806-4B31-BE09-4E862956CBA1}" type="presParOf" srcId="{68E64825-E056-453B-B8F5-400C5FF0236A}" destId="{9DA30767-E04A-4AA5-8DB9-9D19E6C28535}" srcOrd="5" destOrd="0" presId="urn:microsoft.com/office/officeart/2008/layout/LinedList"/>
    <dgm:cxn modelId="{2B9C35BF-DD35-4516-8BCF-4508B4F817A1}" type="presParOf" srcId="{9DA30767-E04A-4AA5-8DB9-9D19E6C28535}" destId="{9C3B2A7D-0C5A-4FDD-B8BC-1A31D35DBDF6}" srcOrd="0" destOrd="0" presId="urn:microsoft.com/office/officeart/2008/layout/LinedList"/>
    <dgm:cxn modelId="{3A20008D-99AA-4AAF-9B87-BEFC0CA96BCB}" type="presParOf" srcId="{9DA30767-E04A-4AA5-8DB9-9D19E6C28535}" destId="{18BB4316-293B-4AD3-A066-6A2DEDAE7A39}" srcOrd="1" destOrd="0" presId="urn:microsoft.com/office/officeart/2008/layout/LinedList"/>
    <dgm:cxn modelId="{1F6011DF-3644-4E3C-B2BB-F4E12D6E9379}" type="presParOf" srcId="{68E64825-E056-453B-B8F5-400C5FF0236A}" destId="{AD2F5762-C912-424D-9564-F36850C4D59B}" srcOrd="6" destOrd="0" presId="urn:microsoft.com/office/officeart/2008/layout/LinedList"/>
    <dgm:cxn modelId="{59B9E03F-ACAA-4B57-BF4E-2AEA35CD52C2}" type="presParOf" srcId="{68E64825-E056-453B-B8F5-400C5FF0236A}" destId="{6FACF4F6-3E12-4C10-847F-F2577F62D558}" srcOrd="7" destOrd="0" presId="urn:microsoft.com/office/officeart/2008/layout/LinedList"/>
    <dgm:cxn modelId="{54D85EA9-F0B8-44AD-88E8-EFE9DCEDF64B}" type="presParOf" srcId="{6FACF4F6-3E12-4C10-847F-F2577F62D558}" destId="{368B5AB4-559F-4EEF-9283-AAD07E5BCD63}" srcOrd="0" destOrd="0" presId="urn:microsoft.com/office/officeart/2008/layout/LinedList"/>
    <dgm:cxn modelId="{3A17BB4D-DCB5-4AE5-A223-2F731F16C77E}" type="presParOf" srcId="{6FACF4F6-3E12-4C10-847F-F2577F62D558}" destId="{E8DA0851-002C-410E-982A-3E9B7C3FD37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8D7FD6E-EB5A-4090-BFD3-CFB58F81BF5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E49C591-EC43-4B09-BA8D-99C3E559EF01}">
      <dgm:prSet custT="1"/>
      <dgm:spPr/>
      <dgm:t>
        <a:bodyPr/>
        <a:lstStyle/>
        <a:p>
          <a:pPr>
            <a:lnSpc>
              <a:spcPct val="100000"/>
            </a:lnSpc>
          </a:pPr>
          <a:r>
            <a:rPr lang="pt-BR" sz="1800" b="1" dirty="0"/>
            <a:t>Turismo:</a:t>
          </a:r>
          <a:r>
            <a:rPr lang="pt-BR" sz="1800" dirty="0"/>
            <a:t> embora não seja o principal setor econômico, o turismo tem um potencial crescente, principalmente ligado à exploração da Amazônia e ao turismo de aventura e ecológico. </a:t>
          </a:r>
          <a:endParaRPr lang="en-US" sz="1800" dirty="0"/>
        </a:p>
      </dgm:t>
    </dgm:pt>
    <dgm:pt modelId="{56053147-4E86-43B3-A196-6B51BE292020}" type="parTrans" cxnId="{A350A1C7-06DB-444B-9F3F-FCC79F2AFB25}">
      <dgm:prSet/>
      <dgm:spPr/>
      <dgm:t>
        <a:bodyPr/>
        <a:lstStyle/>
        <a:p>
          <a:endParaRPr lang="en-US" sz="1800"/>
        </a:p>
      </dgm:t>
    </dgm:pt>
    <dgm:pt modelId="{3FFEA9AD-417A-4179-B9C2-F5CBCEB45E60}" type="sibTrans" cxnId="{A350A1C7-06DB-444B-9F3F-FCC79F2AFB25}">
      <dgm:prSet/>
      <dgm:spPr/>
      <dgm:t>
        <a:bodyPr/>
        <a:lstStyle/>
        <a:p>
          <a:endParaRPr lang="en-US" sz="1800"/>
        </a:p>
      </dgm:t>
    </dgm:pt>
    <dgm:pt modelId="{97B29049-ED18-42C1-9802-D98D5753A204}">
      <dgm:prSet custT="1"/>
      <dgm:spPr/>
      <dgm:t>
        <a:bodyPr/>
        <a:lstStyle/>
        <a:p>
          <a:pPr>
            <a:lnSpc>
              <a:spcPct val="100000"/>
            </a:lnSpc>
          </a:pPr>
          <a:r>
            <a:rPr lang="pt-BR" sz="1800" b="1" dirty="0"/>
            <a:t>Turismo da Pesca Esportiva:</a:t>
          </a:r>
          <a:r>
            <a:rPr lang="pt-BR" sz="1800" dirty="0"/>
            <a:t> Porto Velho é a principal área de pesca do estado e uma das mais importantes da região amazônica, sendo considerada a única capital brasileira com potencial para pesca esportiva, atraindo pescadores em busca das mais de 1040 espécies de peixes catalogadas na bacia do rio Madeira. A região faz parte do Bioma Amazônia e conta, ainda que em fase de expansão, com infraestrutura hoteleira, além de local para acampamento e restaurantes com comidas típicas. </a:t>
          </a:r>
          <a:endParaRPr lang="en-US" sz="1800" dirty="0"/>
        </a:p>
      </dgm:t>
    </dgm:pt>
    <dgm:pt modelId="{DDEF38D2-F5FF-410A-9AC4-9744F84A8A7E}" type="parTrans" cxnId="{6325D05B-479C-46F2-8C8F-93B977931658}">
      <dgm:prSet/>
      <dgm:spPr/>
      <dgm:t>
        <a:bodyPr/>
        <a:lstStyle/>
        <a:p>
          <a:endParaRPr lang="pt-BR"/>
        </a:p>
      </dgm:t>
    </dgm:pt>
    <dgm:pt modelId="{AE6132A9-240F-4595-B46F-C1A7219ABF06}" type="sibTrans" cxnId="{6325D05B-479C-46F2-8C8F-93B977931658}">
      <dgm:prSet/>
      <dgm:spPr/>
      <dgm:t>
        <a:bodyPr/>
        <a:lstStyle/>
        <a:p>
          <a:endParaRPr lang="pt-BR"/>
        </a:p>
      </dgm:t>
    </dgm:pt>
    <dgm:pt modelId="{9F6B9367-F48E-4689-85CE-C88B246E1271}">
      <dgm:prSet custT="1"/>
      <dgm:spPr/>
      <dgm:t>
        <a:bodyPr/>
        <a:lstStyle/>
        <a:p>
          <a:pPr>
            <a:lnSpc>
              <a:spcPct val="100000"/>
            </a:lnSpc>
          </a:pPr>
          <a:r>
            <a:rPr lang="pt-BR" sz="1800" dirty="0"/>
            <a:t>Porto Velho os maiores centros de saúde e educação do estado de Rondônia. A população local desfruta ainda de uma boa cobertura de serviços básicos ligados ao acesso à energia e à comunicação.</a:t>
          </a:r>
          <a:endParaRPr lang="en-US" sz="1800" dirty="0"/>
        </a:p>
      </dgm:t>
    </dgm:pt>
    <dgm:pt modelId="{D9C6CEA1-FFB7-4671-8E3F-44F495A599FC}" type="parTrans" cxnId="{DC6FC793-E529-48BB-BE6B-5FC9FC730488}">
      <dgm:prSet/>
      <dgm:spPr/>
      <dgm:t>
        <a:bodyPr/>
        <a:lstStyle/>
        <a:p>
          <a:endParaRPr lang="pt-BR"/>
        </a:p>
      </dgm:t>
    </dgm:pt>
    <dgm:pt modelId="{C86004E3-B779-439A-950B-F2A121881AFA}" type="sibTrans" cxnId="{DC6FC793-E529-48BB-BE6B-5FC9FC730488}">
      <dgm:prSet/>
      <dgm:spPr/>
      <dgm:t>
        <a:bodyPr/>
        <a:lstStyle/>
        <a:p>
          <a:endParaRPr lang="pt-BR"/>
        </a:p>
      </dgm:t>
    </dgm:pt>
    <dgm:pt modelId="{68E64825-E056-453B-B8F5-400C5FF0236A}" type="pres">
      <dgm:prSet presAssocID="{88D7FD6E-EB5A-4090-BFD3-CFB58F81BF5A}" presName="vert0" presStyleCnt="0">
        <dgm:presLayoutVars>
          <dgm:dir/>
          <dgm:animOne val="branch"/>
          <dgm:animLvl val="lvl"/>
        </dgm:presLayoutVars>
      </dgm:prSet>
      <dgm:spPr/>
    </dgm:pt>
    <dgm:pt modelId="{E6E24B6F-AD76-4691-BF60-BB74104003F8}" type="pres">
      <dgm:prSet presAssocID="{FE49C591-EC43-4B09-BA8D-99C3E559EF01}" presName="thickLine" presStyleLbl="alignNode1" presStyleIdx="0" presStyleCnt="3"/>
      <dgm:spPr/>
    </dgm:pt>
    <dgm:pt modelId="{08179F7B-51E3-4C22-AE7B-03EF71325DCE}" type="pres">
      <dgm:prSet presAssocID="{FE49C591-EC43-4B09-BA8D-99C3E559EF01}" presName="horz1" presStyleCnt="0"/>
      <dgm:spPr/>
    </dgm:pt>
    <dgm:pt modelId="{DF7D1CA8-A377-49A0-9A12-9CE683FC1536}" type="pres">
      <dgm:prSet presAssocID="{FE49C591-EC43-4B09-BA8D-99C3E559EF01}" presName="tx1" presStyleLbl="revTx" presStyleIdx="0" presStyleCnt="3" custScaleY="51770"/>
      <dgm:spPr/>
    </dgm:pt>
    <dgm:pt modelId="{625D41E8-5364-44AA-820A-5EE37AC464AB}" type="pres">
      <dgm:prSet presAssocID="{FE49C591-EC43-4B09-BA8D-99C3E559EF01}" presName="vert1" presStyleCnt="0"/>
      <dgm:spPr/>
    </dgm:pt>
    <dgm:pt modelId="{D4AD2ECB-30AD-424D-8EAB-7B7964F62413}" type="pres">
      <dgm:prSet presAssocID="{97B29049-ED18-42C1-9802-D98D5753A204}" presName="thickLine" presStyleLbl="alignNode1" presStyleIdx="1" presStyleCnt="3"/>
      <dgm:spPr/>
    </dgm:pt>
    <dgm:pt modelId="{DC9D3453-BA4F-4618-A2A4-EA2DCC449E07}" type="pres">
      <dgm:prSet presAssocID="{97B29049-ED18-42C1-9802-D98D5753A204}" presName="horz1" presStyleCnt="0"/>
      <dgm:spPr/>
    </dgm:pt>
    <dgm:pt modelId="{404D7A86-B40C-4F01-9FCA-F036B3B6A3F4}" type="pres">
      <dgm:prSet presAssocID="{97B29049-ED18-42C1-9802-D98D5753A204}" presName="tx1" presStyleLbl="revTx" presStyleIdx="1" presStyleCnt="3" custScaleY="132389"/>
      <dgm:spPr/>
    </dgm:pt>
    <dgm:pt modelId="{1E971713-5ECE-4C18-9A2A-28B889C428C7}" type="pres">
      <dgm:prSet presAssocID="{97B29049-ED18-42C1-9802-D98D5753A204}" presName="vert1" presStyleCnt="0"/>
      <dgm:spPr/>
    </dgm:pt>
    <dgm:pt modelId="{F63CA9E5-BC85-4608-8B98-AA63CEFA790F}" type="pres">
      <dgm:prSet presAssocID="{9F6B9367-F48E-4689-85CE-C88B246E1271}" presName="thickLine" presStyleLbl="alignNode1" presStyleIdx="2" presStyleCnt="3"/>
      <dgm:spPr/>
    </dgm:pt>
    <dgm:pt modelId="{CCE90623-571A-4C61-BB97-C49D5F250106}" type="pres">
      <dgm:prSet presAssocID="{9F6B9367-F48E-4689-85CE-C88B246E1271}" presName="horz1" presStyleCnt="0"/>
      <dgm:spPr/>
    </dgm:pt>
    <dgm:pt modelId="{B6C7AB16-7F3B-424C-B32C-CD6D575E24D3}" type="pres">
      <dgm:prSet presAssocID="{9F6B9367-F48E-4689-85CE-C88B246E1271}" presName="tx1" presStyleLbl="revTx" presStyleIdx="2" presStyleCnt="3" custScaleY="50777"/>
      <dgm:spPr/>
    </dgm:pt>
    <dgm:pt modelId="{6326BD1D-7D95-4D10-9D9D-BBB3CAC85981}" type="pres">
      <dgm:prSet presAssocID="{9F6B9367-F48E-4689-85CE-C88B246E1271}" presName="vert1" presStyleCnt="0"/>
      <dgm:spPr/>
    </dgm:pt>
  </dgm:ptLst>
  <dgm:cxnLst>
    <dgm:cxn modelId="{0EC4FE32-827F-47FF-B35A-D051BF11673C}" type="presOf" srcId="{88D7FD6E-EB5A-4090-BFD3-CFB58F81BF5A}" destId="{68E64825-E056-453B-B8F5-400C5FF0236A}" srcOrd="0" destOrd="0" presId="urn:microsoft.com/office/officeart/2008/layout/LinedList"/>
    <dgm:cxn modelId="{6325D05B-479C-46F2-8C8F-93B977931658}" srcId="{88D7FD6E-EB5A-4090-BFD3-CFB58F81BF5A}" destId="{97B29049-ED18-42C1-9802-D98D5753A204}" srcOrd="1" destOrd="0" parTransId="{DDEF38D2-F5FF-410A-9AC4-9744F84A8A7E}" sibTransId="{AE6132A9-240F-4595-B46F-C1A7219ABF06}"/>
    <dgm:cxn modelId="{46FD6979-A5D8-4A49-903C-E5DB70C358AD}" type="presOf" srcId="{97B29049-ED18-42C1-9802-D98D5753A204}" destId="{404D7A86-B40C-4F01-9FCA-F036B3B6A3F4}" srcOrd="0" destOrd="0" presId="urn:microsoft.com/office/officeart/2008/layout/LinedList"/>
    <dgm:cxn modelId="{DC6FC793-E529-48BB-BE6B-5FC9FC730488}" srcId="{88D7FD6E-EB5A-4090-BFD3-CFB58F81BF5A}" destId="{9F6B9367-F48E-4689-85CE-C88B246E1271}" srcOrd="2" destOrd="0" parTransId="{D9C6CEA1-FFB7-4671-8E3F-44F495A599FC}" sibTransId="{C86004E3-B779-439A-950B-F2A121881AFA}"/>
    <dgm:cxn modelId="{1D06C1A8-D9A6-4F7A-A479-BC2AC30FEEEE}" type="presOf" srcId="{FE49C591-EC43-4B09-BA8D-99C3E559EF01}" destId="{DF7D1CA8-A377-49A0-9A12-9CE683FC1536}" srcOrd="0" destOrd="0" presId="urn:microsoft.com/office/officeart/2008/layout/LinedList"/>
    <dgm:cxn modelId="{A350A1C7-06DB-444B-9F3F-FCC79F2AFB25}" srcId="{88D7FD6E-EB5A-4090-BFD3-CFB58F81BF5A}" destId="{FE49C591-EC43-4B09-BA8D-99C3E559EF01}" srcOrd="0" destOrd="0" parTransId="{56053147-4E86-43B3-A196-6B51BE292020}" sibTransId="{3FFEA9AD-417A-4179-B9C2-F5CBCEB45E60}"/>
    <dgm:cxn modelId="{54B92AED-3071-4B1A-B750-7F45CADFBBAB}" type="presOf" srcId="{9F6B9367-F48E-4689-85CE-C88B246E1271}" destId="{B6C7AB16-7F3B-424C-B32C-CD6D575E24D3}" srcOrd="0" destOrd="0" presId="urn:microsoft.com/office/officeart/2008/layout/LinedList"/>
    <dgm:cxn modelId="{ED9CC28D-1F81-4D51-8590-76D09939661D}" type="presParOf" srcId="{68E64825-E056-453B-B8F5-400C5FF0236A}" destId="{E6E24B6F-AD76-4691-BF60-BB74104003F8}" srcOrd="0" destOrd="0" presId="urn:microsoft.com/office/officeart/2008/layout/LinedList"/>
    <dgm:cxn modelId="{9AAEBE07-EBA7-4B2A-8B68-A1F3D23603B8}" type="presParOf" srcId="{68E64825-E056-453B-B8F5-400C5FF0236A}" destId="{08179F7B-51E3-4C22-AE7B-03EF71325DCE}" srcOrd="1" destOrd="0" presId="urn:microsoft.com/office/officeart/2008/layout/LinedList"/>
    <dgm:cxn modelId="{BC8591DC-06AB-4DAF-B9B9-3CC569612115}" type="presParOf" srcId="{08179F7B-51E3-4C22-AE7B-03EF71325DCE}" destId="{DF7D1CA8-A377-49A0-9A12-9CE683FC1536}" srcOrd="0" destOrd="0" presId="urn:microsoft.com/office/officeart/2008/layout/LinedList"/>
    <dgm:cxn modelId="{8F77CCD1-006A-4292-86CC-DFB369678A49}" type="presParOf" srcId="{08179F7B-51E3-4C22-AE7B-03EF71325DCE}" destId="{625D41E8-5364-44AA-820A-5EE37AC464AB}" srcOrd="1" destOrd="0" presId="urn:microsoft.com/office/officeart/2008/layout/LinedList"/>
    <dgm:cxn modelId="{9FE90992-A98D-4530-975A-C3E58064A24B}" type="presParOf" srcId="{68E64825-E056-453B-B8F5-400C5FF0236A}" destId="{D4AD2ECB-30AD-424D-8EAB-7B7964F62413}" srcOrd="2" destOrd="0" presId="urn:microsoft.com/office/officeart/2008/layout/LinedList"/>
    <dgm:cxn modelId="{2D8E363A-75E3-4C2C-BE3A-9C6CF5A3512D}" type="presParOf" srcId="{68E64825-E056-453B-B8F5-400C5FF0236A}" destId="{DC9D3453-BA4F-4618-A2A4-EA2DCC449E07}" srcOrd="3" destOrd="0" presId="urn:microsoft.com/office/officeart/2008/layout/LinedList"/>
    <dgm:cxn modelId="{F54C577E-897B-4C30-BB7C-E931022DD780}" type="presParOf" srcId="{DC9D3453-BA4F-4618-A2A4-EA2DCC449E07}" destId="{404D7A86-B40C-4F01-9FCA-F036B3B6A3F4}" srcOrd="0" destOrd="0" presId="urn:microsoft.com/office/officeart/2008/layout/LinedList"/>
    <dgm:cxn modelId="{95246516-A8B9-4A15-93D3-6EE332725FAC}" type="presParOf" srcId="{DC9D3453-BA4F-4618-A2A4-EA2DCC449E07}" destId="{1E971713-5ECE-4C18-9A2A-28B889C428C7}" srcOrd="1" destOrd="0" presId="urn:microsoft.com/office/officeart/2008/layout/LinedList"/>
    <dgm:cxn modelId="{44533C8D-7614-495B-BE56-EA1BEAEC4F26}" type="presParOf" srcId="{68E64825-E056-453B-B8F5-400C5FF0236A}" destId="{F63CA9E5-BC85-4608-8B98-AA63CEFA790F}" srcOrd="4" destOrd="0" presId="urn:microsoft.com/office/officeart/2008/layout/LinedList"/>
    <dgm:cxn modelId="{E0ED2E71-5B31-45FC-849D-E2591172071A}" type="presParOf" srcId="{68E64825-E056-453B-B8F5-400C5FF0236A}" destId="{CCE90623-571A-4C61-BB97-C49D5F250106}" srcOrd="5" destOrd="0" presId="urn:microsoft.com/office/officeart/2008/layout/LinedList"/>
    <dgm:cxn modelId="{0890D3A6-CF61-48A2-A06A-3FF0FD3EAAD0}" type="presParOf" srcId="{CCE90623-571A-4C61-BB97-C49D5F250106}" destId="{B6C7AB16-7F3B-424C-B32C-CD6D575E24D3}" srcOrd="0" destOrd="0" presId="urn:microsoft.com/office/officeart/2008/layout/LinedList"/>
    <dgm:cxn modelId="{72BC164E-B9DF-4E17-8C3A-3558B8A55ED7}" type="presParOf" srcId="{CCE90623-571A-4C61-BB97-C49D5F250106}" destId="{6326BD1D-7D95-4D10-9D9D-BBB3CAC8598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8D7FD6E-EB5A-4090-BFD3-CFB58F81BF5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E49C591-EC43-4B09-BA8D-99C3E559EF01}">
      <dgm:prSet custT="1"/>
      <dgm:spPr/>
      <dgm:t>
        <a:bodyPr/>
        <a:lstStyle/>
        <a:p>
          <a:pPr>
            <a:lnSpc>
              <a:spcPct val="100000"/>
            </a:lnSpc>
          </a:pPr>
          <a:r>
            <a:rPr lang="pt-BR" sz="1800" dirty="0"/>
            <a:t>A capital de Rondônia se encontra na última posição do </a:t>
          </a:r>
          <a:r>
            <a:rPr lang="pt-BR" sz="1800" dirty="0">
              <a:hlinkClick xmlns:r="http://schemas.openxmlformats.org/officeDocument/2006/relationships" r:id="rId1"/>
            </a:rPr>
            <a:t>Ranking do Saneamento 2024</a:t>
          </a:r>
          <a:r>
            <a:rPr lang="pt-BR" sz="1800" dirty="0"/>
            <a:t> – estudo do Instituto Trata Brasil que analisa os indicadores de saneamento das 100 cidades mais populosas do país de acordo com informações do Sistema Nacional de Informações sobre Saneamento(2022).</a:t>
          </a:r>
        </a:p>
        <a:p>
          <a:pPr>
            <a:lnSpc>
              <a:spcPct val="100000"/>
            </a:lnSpc>
          </a:pPr>
          <a:r>
            <a:rPr lang="pt-BR" sz="1800" dirty="0"/>
            <a:t>SNIS – 2022</a:t>
          </a:r>
        </a:p>
        <a:p>
          <a:pPr>
            <a:lnSpc>
              <a:spcPct val="100000"/>
            </a:lnSpc>
          </a:pPr>
          <a:r>
            <a:rPr lang="pt-BR" sz="1800" dirty="0"/>
            <a:t>Abastecimento de água = 41,79% da população; esgotamento sanitário = 9,89%</a:t>
          </a:r>
        </a:p>
        <a:p>
          <a:pPr>
            <a:lnSpc>
              <a:spcPct val="100000"/>
            </a:lnSpc>
          </a:pPr>
          <a:endParaRPr lang="en-US" sz="1800" dirty="0"/>
        </a:p>
      </dgm:t>
    </dgm:pt>
    <dgm:pt modelId="{56053147-4E86-43B3-A196-6B51BE292020}" type="parTrans" cxnId="{A350A1C7-06DB-444B-9F3F-FCC79F2AFB25}">
      <dgm:prSet/>
      <dgm:spPr/>
      <dgm:t>
        <a:bodyPr/>
        <a:lstStyle/>
        <a:p>
          <a:endParaRPr lang="en-US" sz="1800"/>
        </a:p>
      </dgm:t>
    </dgm:pt>
    <dgm:pt modelId="{3FFEA9AD-417A-4179-B9C2-F5CBCEB45E60}" type="sibTrans" cxnId="{A350A1C7-06DB-444B-9F3F-FCC79F2AFB25}">
      <dgm:prSet/>
      <dgm:spPr/>
      <dgm:t>
        <a:bodyPr/>
        <a:lstStyle/>
        <a:p>
          <a:endParaRPr lang="en-US" sz="1800"/>
        </a:p>
      </dgm:t>
    </dgm:pt>
    <dgm:pt modelId="{0A03BC64-6734-4AA8-9BFB-3B16F35798DC}">
      <dgm:prSet custT="1"/>
      <dgm:spPr/>
      <dgm:t>
        <a:bodyPr/>
        <a:lstStyle/>
        <a:p>
          <a:pPr>
            <a:lnSpc>
              <a:spcPct val="100000"/>
            </a:lnSpc>
          </a:pPr>
          <a:r>
            <a:rPr lang="pt-BR" sz="1800" dirty="0"/>
            <a:t>A  média de investimento em saneamento por habitante do município é de R$ 37,47 – média nacional de R$ 110,55 e do patamar de R$ 231,09, considerado o necessário para universalizar o saneamento até 2033, segundo o Plano Nacional de Saneamento Básico (PLANSAB).</a:t>
          </a:r>
          <a:endParaRPr lang="en-US" sz="1800" dirty="0"/>
        </a:p>
      </dgm:t>
    </dgm:pt>
    <dgm:pt modelId="{14ECF3B1-9653-405F-9DE1-BC9BDCD076E9}" type="parTrans" cxnId="{144710A4-3EFE-46D8-9276-B3047A4E41BC}">
      <dgm:prSet/>
      <dgm:spPr/>
      <dgm:t>
        <a:bodyPr/>
        <a:lstStyle/>
        <a:p>
          <a:endParaRPr lang="pt-BR"/>
        </a:p>
      </dgm:t>
    </dgm:pt>
    <dgm:pt modelId="{3033E39E-C3F8-410B-9B04-820A2297C6BB}" type="sibTrans" cxnId="{144710A4-3EFE-46D8-9276-B3047A4E41BC}">
      <dgm:prSet/>
      <dgm:spPr/>
      <dgm:t>
        <a:bodyPr/>
        <a:lstStyle/>
        <a:p>
          <a:endParaRPr lang="pt-BR"/>
        </a:p>
      </dgm:t>
    </dgm:pt>
    <dgm:pt modelId="{68E64825-E056-453B-B8F5-400C5FF0236A}" type="pres">
      <dgm:prSet presAssocID="{88D7FD6E-EB5A-4090-BFD3-CFB58F81BF5A}" presName="vert0" presStyleCnt="0">
        <dgm:presLayoutVars>
          <dgm:dir/>
          <dgm:animOne val="branch"/>
          <dgm:animLvl val="lvl"/>
        </dgm:presLayoutVars>
      </dgm:prSet>
      <dgm:spPr/>
    </dgm:pt>
    <dgm:pt modelId="{E6E24B6F-AD76-4691-BF60-BB74104003F8}" type="pres">
      <dgm:prSet presAssocID="{FE49C591-EC43-4B09-BA8D-99C3E559EF01}" presName="thickLine" presStyleLbl="alignNode1" presStyleIdx="0" presStyleCnt="2"/>
      <dgm:spPr/>
    </dgm:pt>
    <dgm:pt modelId="{08179F7B-51E3-4C22-AE7B-03EF71325DCE}" type="pres">
      <dgm:prSet presAssocID="{FE49C591-EC43-4B09-BA8D-99C3E559EF01}" presName="horz1" presStyleCnt="0"/>
      <dgm:spPr/>
    </dgm:pt>
    <dgm:pt modelId="{DF7D1CA8-A377-49A0-9A12-9CE683FC1536}" type="pres">
      <dgm:prSet presAssocID="{FE49C591-EC43-4B09-BA8D-99C3E559EF01}" presName="tx1" presStyleLbl="revTx" presStyleIdx="0" presStyleCnt="2" custScaleY="67307"/>
      <dgm:spPr/>
    </dgm:pt>
    <dgm:pt modelId="{625D41E8-5364-44AA-820A-5EE37AC464AB}" type="pres">
      <dgm:prSet presAssocID="{FE49C591-EC43-4B09-BA8D-99C3E559EF01}" presName="vert1" presStyleCnt="0"/>
      <dgm:spPr/>
    </dgm:pt>
    <dgm:pt modelId="{D1DBE93C-69FD-4047-AF0A-DAB8234371B4}" type="pres">
      <dgm:prSet presAssocID="{0A03BC64-6734-4AA8-9BFB-3B16F35798DC}" presName="thickLine" presStyleLbl="alignNode1" presStyleIdx="1" presStyleCnt="2"/>
      <dgm:spPr/>
    </dgm:pt>
    <dgm:pt modelId="{3F2D990E-D39C-485D-8E58-02C5A86AE175}" type="pres">
      <dgm:prSet presAssocID="{0A03BC64-6734-4AA8-9BFB-3B16F35798DC}" presName="horz1" presStyleCnt="0"/>
      <dgm:spPr/>
    </dgm:pt>
    <dgm:pt modelId="{444101E9-F5CF-4249-9D8B-77A26B60175A}" type="pres">
      <dgm:prSet presAssocID="{0A03BC64-6734-4AA8-9BFB-3B16F35798DC}" presName="tx1" presStyleLbl="revTx" presStyleIdx="1" presStyleCnt="2"/>
      <dgm:spPr/>
    </dgm:pt>
    <dgm:pt modelId="{169B389C-6B1A-430F-8D5D-EF5E928A44D8}" type="pres">
      <dgm:prSet presAssocID="{0A03BC64-6734-4AA8-9BFB-3B16F35798DC}" presName="vert1" presStyleCnt="0"/>
      <dgm:spPr/>
    </dgm:pt>
  </dgm:ptLst>
  <dgm:cxnLst>
    <dgm:cxn modelId="{1B3E7830-1DCE-4238-8746-75DA51A61377}" type="presOf" srcId="{0A03BC64-6734-4AA8-9BFB-3B16F35798DC}" destId="{444101E9-F5CF-4249-9D8B-77A26B60175A}" srcOrd="0" destOrd="0" presId="urn:microsoft.com/office/officeart/2008/layout/LinedList"/>
    <dgm:cxn modelId="{0EC4FE32-827F-47FF-B35A-D051BF11673C}" type="presOf" srcId="{88D7FD6E-EB5A-4090-BFD3-CFB58F81BF5A}" destId="{68E64825-E056-453B-B8F5-400C5FF0236A}" srcOrd="0" destOrd="0" presId="urn:microsoft.com/office/officeart/2008/layout/LinedList"/>
    <dgm:cxn modelId="{144710A4-3EFE-46D8-9276-B3047A4E41BC}" srcId="{88D7FD6E-EB5A-4090-BFD3-CFB58F81BF5A}" destId="{0A03BC64-6734-4AA8-9BFB-3B16F35798DC}" srcOrd="1" destOrd="0" parTransId="{14ECF3B1-9653-405F-9DE1-BC9BDCD076E9}" sibTransId="{3033E39E-C3F8-410B-9B04-820A2297C6BB}"/>
    <dgm:cxn modelId="{1D06C1A8-D9A6-4F7A-A479-BC2AC30FEEEE}" type="presOf" srcId="{FE49C591-EC43-4B09-BA8D-99C3E559EF01}" destId="{DF7D1CA8-A377-49A0-9A12-9CE683FC1536}" srcOrd="0" destOrd="0" presId="urn:microsoft.com/office/officeart/2008/layout/LinedList"/>
    <dgm:cxn modelId="{A350A1C7-06DB-444B-9F3F-FCC79F2AFB25}" srcId="{88D7FD6E-EB5A-4090-BFD3-CFB58F81BF5A}" destId="{FE49C591-EC43-4B09-BA8D-99C3E559EF01}" srcOrd="0" destOrd="0" parTransId="{56053147-4E86-43B3-A196-6B51BE292020}" sibTransId="{3FFEA9AD-417A-4179-B9C2-F5CBCEB45E60}"/>
    <dgm:cxn modelId="{ED9CC28D-1F81-4D51-8590-76D09939661D}" type="presParOf" srcId="{68E64825-E056-453B-B8F5-400C5FF0236A}" destId="{E6E24B6F-AD76-4691-BF60-BB74104003F8}" srcOrd="0" destOrd="0" presId="urn:microsoft.com/office/officeart/2008/layout/LinedList"/>
    <dgm:cxn modelId="{9AAEBE07-EBA7-4B2A-8B68-A1F3D23603B8}" type="presParOf" srcId="{68E64825-E056-453B-B8F5-400C5FF0236A}" destId="{08179F7B-51E3-4C22-AE7B-03EF71325DCE}" srcOrd="1" destOrd="0" presId="urn:microsoft.com/office/officeart/2008/layout/LinedList"/>
    <dgm:cxn modelId="{BC8591DC-06AB-4DAF-B9B9-3CC569612115}" type="presParOf" srcId="{08179F7B-51E3-4C22-AE7B-03EF71325DCE}" destId="{DF7D1CA8-A377-49A0-9A12-9CE683FC1536}" srcOrd="0" destOrd="0" presId="urn:microsoft.com/office/officeart/2008/layout/LinedList"/>
    <dgm:cxn modelId="{8F77CCD1-006A-4292-86CC-DFB369678A49}" type="presParOf" srcId="{08179F7B-51E3-4C22-AE7B-03EF71325DCE}" destId="{625D41E8-5364-44AA-820A-5EE37AC464AB}" srcOrd="1" destOrd="0" presId="urn:microsoft.com/office/officeart/2008/layout/LinedList"/>
    <dgm:cxn modelId="{670DBD4E-174E-459D-8567-8186BAE5D33C}" type="presParOf" srcId="{68E64825-E056-453B-B8F5-400C5FF0236A}" destId="{D1DBE93C-69FD-4047-AF0A-DAB8234371B4}" srcOrd="2" destOrd="0" presId="urn:microsoft.com/office/officeart/2008/layout/LinedList"/>
    <dgm:cxn modelId="{2A0E9751-5DF8-4CE9-B371-1BD005B13B06}" type="presParOf" srcId="{68E64825-E056-453B-B8F5-400C5FF0236A}" destId="{3F2D990E-D39C-485D-8E58-02C5A86AE175}" srcOrd="3" destOrd="0" presId="urn:microsoft.com/office/officeart/2008/layout/LinedList"/>
    <dgm:cxn modelId="{7CD47331-0644-45F8-8BBD-1C0BAF08D8E8}" type="presParOf" srcId="{3F2D990E-D39C-485D-8E58-02C5A86AE175}" destId="{444101E9-F5CF-4249-9D8B-77A26B60175A}" srcOrd="0" destOrd="0" presId="urn:microsoft.com/office/officeart/2008/layout/LinedList"/>
    <dgm:cxn modelId="{8FB00BC2-A993-46BF-A33B-3ECC0F69D943}" type="presParOf" srcId="{3F2D990E-D39C-485D-8E58-02C5A86AE175}" destId="{169B389C-6B1A-430F-8D5D-EF5E928A44D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C6FE493-B985-4307-B286-FD247C7D54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B7EE7B7-4A0D-4BDA-BD5C-9A54030B1FC5}">
      <dgm:prSet custT="1"/>
      <dgm:spPr/>
      <dgm:t>
        <a:bodyPr/>
        <a:lstStyle/>
        <a:p>
          <a:r>
            <a:rPr lang="pt-BR" sz="1800" dirty="0"/>
            <a:t>Porto Velho, é uma região turística que faz parte do Polo Turístico Madeira Mamoré, a cidade do sol, que nasceu às margens do imponente rio Madeira e sob os trilhos, da Estrada de Ferro Madeira Mamoré.</a:t>
          </a:r>
          <a:endParaRPr lang="en-US" sz="1800" dirty="0"/>
        </a:p>
      </dgm:t>
    </dgm:pt>
    <dgm:pt modelId="{07AFED00-77DD-407F-B3FB-62C7C428471F}" type="parTrans" cxnId="{2EE3C8B3-8D83-4E25-A966-AEE689E109E3}">
      <dgm:prSet/>
      <dgm:spPr/>
      <dgm:t>
        <a:bodyPr/>
        <a:lstStyle/>
        <a:p>
          <a:endParaRPr lang="en-US" sz="1800"/>
        </a:p>
      </dgm:t>
    </dgm:pt>
    <dgm:pt modelId="{2B8A6C9F-FBF5-4B82-B289-7EBAA9720C03}" type="sibTrans" cxnId="{2EE3C8B3-8D83-4E25-A966-AEE689E109E3}">
      <dgm:prSet phldrT="1" phldr="0"/>
      <dgm:spPr/>
      <dgm:t>
        <a:bodyPr/>
        <a:lstStyle/>
        <a:p>
          <a:endParaRPr lang="en-US" sz="1800"/>
        </a:p>
      </dgm:t>
    </dgm:pt>
    <dgm:pt modelId="{4464CF5A-FD4A-4940-B423-7F2DF3D3B9A8}">
      <dgm:prSet custT="1"/>
      <dgm:spPr/>
      <dgm:t>
        <a:bodyPr/>
        <a:lstStyle/>
        <a:p>
          <a:r>
            <a:rPr lang="pt-BR" sz="1800" dirty="0"/>
            <a:t>Município conta com o Projeto “Porto Velho Sport </a:t>
          </a:r>
          <a:r>
            <a:rPr lang="pt-BR" sz="1800" dirty="0" err="1"/>
            <a:t>Fishing</a:t>
          </a:r>
          <a:r>
            <a:rPr lang="pt-BR" sz="1800" dirty="0"/>
            <a:t>” que tem como objetivo transformar Porto Velho na Capital Nacional da Pesca Esportiva. </a:t>
          </a:r>
          <a:endParaRPr lang="en-US" sz="1800" dirty="0"/>
        </a:p>
      </dgm:t>
    </dgm:pt>
    <dgm:pt modelId="{C936C51C-6041-4765-8BAE-2E843CBCA026}" type="parTrans" cxnId="{E162CB94-1074-414F-B4B7-49AA932F6175}">
      <dgm:prSet/>
      <dgm:spPr/>
      <dgm:t>
        <a:bodyPr/>
        <a:lstStyle/>
        <a:p>
          <a:endParaRPr lang="en-US" sz="1800"/>
        </a:p>
      </dgm:t>
    </dgm:pt>
    <dgm:pt modelId="{CFD2F750-523C-4E7D-B9DA-B3BD2350248B}" type="sibTrans" cxnId="{E162CB94-1074-414F-B4B7-49AA932F6175}">
      <dgm:prSet phldrT="6" phldr="0"/>
      <dgm:spPr/>
      <dgm:t>
        <a:bodyPr/>
        <a:lstStyle/>
        <a:p>
          <a:endParaRPr lang="en-US" sz="1800"/>
        </a:p>
      </dgm:t>
    </dgm:pt>
    <dgm:pt modelId="{766E5FBE-375A-4BF6-B596-EC1630D4A40D}">
      <dgm:prSet custT="1"/>
      <dgm:spPr/>
      <dgm:t>
        <a:bodyPr/>
        <a:lstStyle/>
        <a:p>
          <a:r>
            <a:rPr lang="pt-BR" sz="1800" dirty="0"/>
            <a:t>Dentre as mais de 1040 espécies de peixes catalogadas para a bacia do rio Madeira, na região de Porto Velho, se destacam como as espécies de peixes mais atrativas na prática da pesca esportiva dessa região um total de 18 espécies</a:t>
          </a:r>
          <a:endParaRPr lang="en-US" sz="1800" dirty="0"/>
        </a:p>
      </dgm:t>
    </dgm:pt>
    <dgm:pt modelId="{CBA8BE04-F8C1-405D-9945-743F8E156C13}" type="parTrans" cxnId="{E647C827-B5A5-4C8D-B35B-48E4F9C63726}">
      <dgm:prSet/>
      <dgm:spPr/>
      <dgm:t>
        <a:bodyPr/>
        <a:lstStyle/>
        <a:p>
          <a:endParaRPr lang="en-US" sz="1800"/>
        </a:p>
      </dgm:t>
    </dgm:pt>
    <dgm:pt modelId="{2DC773B6-E2A0-492D-9427-934DF8360B97}" type="sibTrans" cxnId="{E647C827-B5A5-4C8D-B35B-48E4F9C63726}">
      <dgm:prSet phldrT="7" phldr="0"/>
      <dgm:spPr/>
      <dgm:t>
        <a:bodyPr/>
        <a:lstStyle/>
        <a:p>
          <a:endParaRPr lang="en-US" sz="1800"/>
        </a:p>
      </dgm:t>
    </dgm:pt>
    <dgm:pt modelId="{FAF13376-F28F-46DC-9421-2CD74600BC73}">
      <dgm:prSet custT="1"/>
      <dgm:spPr/>
      <dgm:t>
        <a:bodyPr/>
        <a:lstStyle/>
        <a:p>
          <a:r>
            <a:rPr lang="pt-BR" sz="1800" dirty="0"/>
            <a:t>Porto Velho é a síntese da diversidade cultural do Estado de Rondônia e demonstra seu pluralismo através de seu calendário de festas, onde se destacam os festejos de </a:t>
          </a:r>
          <a:r>
            <a:rPr lang="pt-BR" sz="1800" u="none" dirty="0">
              <a:solidFill>
                <a:schemeClr val="tx1"/>
              </a:solidFill>
            </a:rPr>
            <a:t>Carnaval</a:t>
          </a:r>
          <a:r>
            <a:rPr lang="pt-BR" sz="1800" dirty="0"/>
            <a:t> com a tradicional Banda do Vai Quem Quer, o Arraial Flor do Maracujá, é o segundo maior arraial do Brasil .Há ainda a realização da </a:t>
          </a:r>
          <a:r>
            <a:rPr lang="pt-BR" sz="1800" dirty="0" err="1"/>
            <a:t>Expovel</a:t>
          </a:r>
          <a:r>
            <a:rPr lang="pt-BR" sz="1800" dirty="0"/>
            <a:t>, (Exposição Agropecuária de Porto Velho) e o Festival da Costela Assada, realizado pelas Lojas Maçônicas de Rondônia todos os anos.</a:t>
          </a:r>
          <a:endParaRPr lang="en-US" sz="1800" dirty="0"/>
        </a:p>
      </dgm:t>
    </dgm:pt>
    <dgm:pt modelId="{8F626BA3-9BA6-4DB1-9BF1-1AE8BDAC6694}" type="parTrans" cxnId="{1E569B9D-2DF7-4A27-B134-08A8F924727B}">
      <dgm:prSet/>
      <dgm:spPr/>
      <dgm:t>
        <a:bodyPr/>
        <a:lstStyle/>
        <a:p>
          <a:endParaRPr lang="pt-BR"/>
        </a:p>
      </dgm:t>
    </dgm:pt>
    <dgm:pt modelId="{4E48797F-4712-481C-B45F-2B3F97CCCC83}" type="sibTrans" cxnId="{1E569B9D-2DF7-4A27-B134-08A8F924727B}">
      <dgm:prSet/>
      <dgm:spPr/>
      <dgm:t>
        <a:bodyPr/>
        <a:lstStyle/>
        <a:p>
          <a:endParaRPr lang="pt-BR"/>
        </a:p>
      </dgm:t>
    </dgm:pt>
    <dgm:pt modelId="{B81BF3A7-F02A-4422-BDC4-4A63CB492E15}" type="pres">
      <dgm:prSet presAssocID="{AC6FE493-B985-4307-B286-FD247C7D5450}" presName="vert0" presStyleCnt="0">
        <dgm:presLayoutVars>
          <dgm:dir/>
          <dgm:animOne val="branch"/>
          <dgm:animLvl val="lvl"/>
        </dgm:presLayoutVars>
      </dgm:prSet>
      <dgm:spPr/>
    </dgm:pt>
    <dgm:pt modelId="{2E469EB2-6544-4A58-8432-5245908AA86B}" type="pres">
      <dgm:prSet presAssocID="{7B7EE7B7-4A0D-4BDA-BD5C-9A54030B1FC5}" presName="thickLine" presStyleLbl="alignNode1" presStyleIdx="0" presStyleCnt="4"/>
      <dgm:spPr/>
    </dgm:pt>
    <dgm:pt modelId="{5414038D-E8D5-4BB5-A824-01D738BCBFD0}" type="pres">
      <dgm:prSet presAssocID="{7B7EE7B7-4A0D-4BDA-BD5C-9A54030B1FC5}" presName="horz1" presStyleCnt="0"/>
      <dgm:spPr/>
    </dgm:pt>
    <dgm:pt modelId="{61696F97-D790-4769-A3F7-556D33DBEFB0}" type="pres">
      <dgm:prSet presAssocID="{7B7EE7B7-4A0D-4BDA-BD5C-9A54030B1FC5}" presName="tx1" presStyleLbl="revTx" presStyleIdx="0" presStyleCnt="4" custScaleY="20164"/>
      <dgm:spPr/>
    </dgm:pt>
    <dgm:pt modelId="{770E1E39-C5D9-4129-8C25-212A53734F70}" type="pres">
      <dgm:prSet presAssocID="{7B7EE7B7-4A0D-4BDA-BD5C-9A54030B1FC5}" presName="vert1" presStyleCnt="0"/>
      <dgm:spPr/>
    </dgm:pt>
    <dgm:pt modelId="{5C307B01-DA1D-4DD8-861F-ADC8655D6813}" type="pres">
      <dgm:prSet presAssocID="{FAF13376-F28F-46DC-9421-2CD74600BC73}" presName="thickLine" presStyleLbl="alignNode1" presStyleIdx="1" presStyleCnt="4"/>
      <dgm:spPr/>
    </dgm:pt>
    <dgm:pt modelId="{592BBC5F-F75B-45CB-A438-E09E43DF4066}" type="pres">
      <dgm:prSet presAssocID="{FAF13376-F28F-46DC-9421-2CD74600BC73}" presName="horz1" presStyleCnt="0"/>
      <dgm:spPr/>
    </dgm:pt>
    <dgm:pt modelId="{26BD5E7A-3EBC-47E0-BB79-674CDC483101}" type="pres">
      <dgm:prSet presAssocID="{FAF13376-F28F-46DC-9421-2CD74600BC73}" presName="tx1" presStyleLbl="revTx" presStyleIdx="1" presStyleCnt="4" custScaleY="29303"/>
      <dgm:spPr/>
    </dgm:pt>
    <dgm:pt modelId="{CFB06FFB-7316-4066-8886-99252E3400A3}" type="pres">
      <dgm:prSet presAssocID="{FAF13376-F28F-46DC-9421-2CD74600BC73}" presName="vert1" presStyleCnt="0"/>
      <dgm:spPr/>
    </dgm:pt>
    <dgm:pt modelId="{D85FC548-074D-4380-9126-844B1BFDC71F}" type="pres">
      <dgm:prSet presAssocID="{4464CF5A-FD4A-4940-B423-7F2DF3D3B9A8}" presName="thickLine" presStyleLbl="alignNode1" presStyleIdx="2" presStyleCnt="4"/>
      <dgm:spPr/>
    </dgm:pt>
    <dgm:pt modelId="{74AF2758-04B1-40C3-894C-D1A8CEEF3898}" type="pres">
      <dgm:prSet presAssocID="{4464CF5A-FD4A-4940-B423-7F2DF3D3B9A8}" presName="horz1" presStyleCnt="0"/>
      <dgm:spPr/>
    </dgm:pt>
    <dgm:pt modelId="{7B18A7FC-C4D7-414E-B0D1-42835A5633FE}" type="pres">
      <dgm:prSet presAssocID="{4464CF5A-FD4A-4940-B423-7F2DF3D3B9A8}" presName="tx1" presStyleLbl="revTx" presStyleIdx="2" presStyleCnt="4" custScaleY="14738"/>
      <dgm:spPr/>
    </dgm:pt>
    <dgm:pt modelId="{8B964B63-DD73-4417-A53A-0399EC29DA13}" type="pres">
      <dgm:prSet presAssocID="{4464CF5A-FD4A-4940-B423-7F2DF3D3B9A8}" presName="vert1" presStyleCnt="0"/>
      <dgm:spPr/>
    </dgm:pt>
    <dgm:pt modelId="{28FFA243-B719-412D-9824-99456FA1BA99}" type="pres">
      <dgm:prSet presAssocID="{766E5FBE-375A-4BF6-B596-EC1630D4A40D}" presName="thickLine" presStyleLbl="alignNode1" presStyleIdx="3" presStyleCnt="4"/>
      <dgm:spPr/>
    </dgm:pt>
    <dgm:pt modelId="{1D51EF27-2DCF-4A80-8E45-2315C67DBB54}" type="pres">
      <dgm:prSet presAssocID="{766E5FBE-375A-4BF6-B596-EC1630D4A40D}" presName="horz1" presStyleCnt="0"/>
      <dgm:spPr/>
    </dgm:pt>
    <dgm:pt modelId="{38F8A4D3-4A51-4AA2-93A8-EBB620117AEF}" type="pres">
      <dgm:prSet presAssocID="{766E5FBE-375A-4BF6-B596-EC1630D4A40D}" presName="tx1" presStyleLbl="revTx" presStyleIdx="3" presStyleCnt="4" custScaleY="12360" custLinFactNeighborX="449" custLinFactNeighborY="1588"/>
      <dgm:spPr/>
    </dgm:pt>
    <dgm:pt modelId="{44225554-989E-4FBF-801C-A18958262667}" type="pres">
      <dgm:prSet presAssocID="{766E5FBE-375A-4BF6-B596-EC1630D4A40D}" presName="vert1" presStyleCnt="0"/>
      <dgm:spPr/>
    </dgm:pt>
  </dgm:ptLst>
  <dgm:cxnLst>
    <dgm:cxn modelId="{E647C827-B5A5-4C8D-B35B-48E4F9C63726}" srcId="{AC6FE493-B985-4307-B286-FD247C7D5450}" destId="{766E5FBE-375A-4BF6-B596-EC1630D4A40D}" srcOrd="3" destOrd="0" parTransId="{CBA8BE04-F8C1-405D-9945-743F8E156C13}" sibTransId="{2DC773B6-E2A0-492D-9427-934DF8360B97}"/>
    <dgm:cxn modelId="{7AC9D129-3773-43F4-A362-7F8E3F6EAD7F}" type="presOf" srcId="{766E5FBE-375A-4BF6-B596-EC1630D4A40D}" destId="{38F8A4D3-4A51-4AA2-93A8-EBB620117AEF}" srcOrd="0" destOrd="0" presId="urn:microsoft.com/office/officeart/2008/layout/LinedList"/>
    <dgm:cxn modelId="{06E49641-A554-4187-9FB2-F37169DA8016}" type="presOf" srcId="{AC6FE493-B985-4307-B286-FD247C7D5450}" destId="{B81BF3A7-F02A-4422-BDC4-4A63CB492E15}" srcOrd="0" destOrd="0" presId="urn:microsoft.com/office/officeart/2008/layout/LinedList"/>
    <dgm:cxn modelId="{02E0DB7F-D366-4DB0-9464-3F2FA7E7039D}" type="presOf" srcId="{7B7EE7B7-4A0D-4BDA-BD5C-9A54030B1FC5}" destId="{61696F97-D790-4769-A3F7-556D33DBEFB0}" srcOrd="0" destOrd="0" presId="urn:microsoft.com/office/officeart/2008/layout/LinedList"/>
    <dgm:cxn modelId="{E162CB94-1074-414F-B4B7-49AA932F6175}" srcId="{AC6FE493-B985-4307-B286-FD247C7D5450}" destId="{4464CF5A-FD4A-4940-B423-7F2DF3D3B9A8}" srcOrd="2" destOrd="0" parTransId="{C936C51C-6041-4765-8BAE-2E843CBCA026}" sibTransId="{CFD2F750-523C-4E7D-B9DA-B3BD2350248B}"/>
    <dgm:cxn modelId="{1E569B9D-2DF7-4A27-B134-08A8F924727B}" srcId="{AC6FE493-B985-4307-B286-FD247C7D5450}" destId="{FAF13376-F28F-46DC-9421-2CD74600BC73}" srcOrd="1" destOrd="0" parTransId="{8F626BA3-9BA6-4DB1-9BF1-1AE8BDAC6694}" sibTransId="{4E48797F-4712-481C-B45F-2B3F97CCCC83}"/>
    <dgm:cxn modelId="{2EE3C8B3-8D83-4E25-A966-AEE689E109E3}" srcId="{AC6FE493-B985-4307-B286-FD247C7D5450}" destId="{7B7EE7B7-4A0D-4BDA-BD5C-9A54030B1FC5}" srcOrd="0" destOrd="0" parTransId="{07AFED00-77DD-407F-B3FB-62C7C428471F}" sibTransId="{2B8A6C9F-FBF5-4B82-B289-7EBAA9720C03}"/>
    <dgm:cxn modelId="{4193B4C3-C1F2-419C-91BF-B36B0F61B6D4}" type="presOf" srcId="{FAF13376-F28F-46DC-9421-2CD74600BC73}" destId="{26BD5E7A-3EBC-47E0-BB79-674CDC483101}" srcOrd="0" destOrd="0" presId="urn:microsoft.com/office/officeart/2008/layout/LinedList"/>
    <dgm:cxn modelId="{251CB2FC-10ED-4E03-ABAD-6B7A3263AE8B}" type="presOf" srcId="{4464CF5A-FD4A-4940-B423-7F2DF3D3B9A8}" destId="{7B18A7FC-C4D7-414E-B0D1-42835A5633FE}" srcOrd="0" destOrd="0" presId="urn:microsoft.com/office/officeart/2008/layout/LinedList"/>
    <dgm:cxn modelId="{A31AB2F9-438D-41BE-A026-FA900B8E3B3C}" type="presParOf" srcId="{B81BF3A7-F02A-4422-BDC4-4A63CB492E15}" destId="{2E469EB2-6544-4A58-8432-5245908AA86B}" srcOrd="0" destOrd="0" presId="urn:microsoft.com/office/officeart/2008/layout/LinedList"/>
    <dgm:cxn modelId="{547839AD-D36C-4B0B-A8BC-72574C2A1720}" type="presParOf" srcId="{B81BF3A7-F02A-4422-BDC4-4A63CB492E15}" destId="{5414038D-E8D5-4BB5-A824-01D738BCBFD0}" srcOrd="1" destOrd="0" presId="urn:microsoft.com/office/officeart/2008/layout/LinedList"/>
    <dgm:cxn modelId="{FDEDE83C-1405-43F8-979E-7DBE8FFE62DF}" type="presParOf" srcId="{5414038D-E8D5-4BB5-A824-01D738BCBFD0}" destId="{61696F97-D790-4769-A3F7-556D33DBEFB0}" srcOrd="0" destOrd="0" presId="urn:microsoft.com/office/officeart/2008/layout/LinedList"/>
    <dgm:cxn modelId="{675C5895-8632-487C-B0FC-2083CD4C8371}" type="presParOf" srcId="{5414038D-E8D5-4BB5-A824-01D738BCBFD0}" destId="{770E1E39-C5D9-4129-8C25-212A53734F70}" srcOrd="1" destOrd="0" presId="urn:microsoft.com/office/officeart/2008/layout/LinedList"/>
    <dgm:cxn modelId="{C8F9DAC6-325A-482D-9FAD-40118930F700}" type="presParOf" srcId="{B81BF3A7-F02A-4422-BDC4-4A63CB492E15}" destId="{5C307B01-DA1D-4DD8-861F-ADC8655D6813}" srcOrd="2" destOrd="0" presId="urn:microsoft.com/office/officeart/2008/layout/LinedList"/>
    <dgm:cxn modelId="{0FCB5AF5-44E1-4C50-9E89-1C49D82FEEED}" type="presParOf" srcId="{B81BF3A7-F02A-4422-BDC4-4A63CB492E15}" destId="{592BBC5F-F75B-45CB-A438-E09E43DF4066}" srcOrd="3" destOrd="0" presId="urn:microsoft.com/office/officeart/2008/layout/LinedList"/>
    <dgm:cxn modelId="{521FFC82-8FC4-4B3D-A45E-D45540AF97DD}" type="presParOf" srcId="{592BBC5F-F75B-45CB-A438-E09E43DF4066}" destId="{26BD5E7A-3EBC-47E0-BB79-674CDC483101}" srcOrd="0" destOrd="0" presId="urn:microsoft.com/office/officeart/2008/layout/LinedList"/>
    <dgm:cxn modelId="{E28321C3-00D5-47CE-B182-70B894438BEB}" type="presParOf" srcId="{592BBC5F-F75B-45CB-A438-E09E43DF4066}" destId="{CFB06FFB-7316-4066-8886-99252E3400A3}" srcOrd="1" destOrd="0" presId="urn:microsoft.com/office/officeart/2008/layout/LinedList"/>
    <dgm:cxn modelId="{F8264F28-12BD-43D6-BF31-CC78A7BE7F19}" type="presParOf" srcId="{B81BF3A7-F02A-4422-BDC4-4A63CB492E15}" destId="{D85FC548-074D-4380-9126-844B1BFDC71F}" srcOrd="4" destOrd="0" presId="urn:microsoft.com/office/officeart/2008/layout/LinedList"/>
    <dgm:cxn modelId="{2D5FD6A2-57BD-47DA-B161-B91AE808EEBE}" type="presParOf" srcId="{B81BF3A7-F02A-4422-BDC4-4A63CB492E15}" destId="{74AF2758-04B1-40C3-894C-D1A8CEEF3898}" srcOrd="5" destOrd="0" presId="urn:microsoft.com/office/officeart/2008/layout/LinedList"/>
    <dgm:cxn modelId="{38635808-A2B2-477E-B2A0-C7235F8D9807}" type="presParOf" srcId="{74AF2758-04B1-40C3-894C-D1A8CEEF3898}" destId="{7B18A7FC-C4D7-414E-B0D1-42835A5633FE}" srcOrd="0" destOrd="0" presId="urn:microsoft.com/office/officeart/2008/layout/LinedList"/>
    <dgm:cxn modelId="{7C6F98B9-CC18-413D-BCAE-A655C0840E44}" type="presParOf" srcId="{74AF2758-04B1-40C3-894C-D1A8CEEF3898}" destId="{8B964B63-DD73-4417-A53A-0399EC29DA13}" srcOrd="1" destOrd="0" presId="urn:microsoft.com/office/officeart/2008/layout/LinedList"/>
    <dgm:cxn modelId="{140DA662-02E8-4135-B6DD-AE1CAA594A3A}" type="presParOf" srcId="{B81BF3A7-F02A-4422-BDC4-4A63CB492E15}" destId="{28FFA243-B719-412D-9824-99456FA1BA99}" srcOrd="6" destOrd="0" presId="urn:microsoft.com/office/officeart/2008/layout/LinedList"/>
    <dgm:cxn modelId="{1410B230-42C6-499D-85C6-237CF40F9B20}" type="presParOf" srcId="{B81BF3A7-F02A-4422-BDC4-4A63CB492E15}" destId="{1D51EF27-2DCF-4A80-8E45-2315C67DBB54}" srcOrd="7" destOrd="0" presId="urn:microsoft.com/office/officeart/2008/layout/LinedList"/>
    <dgm:cxn modelId="{78C89D93-077E-4B83-AB8F-DD4631B16004}" type="presParOf" srcId="{1D51EF27-2DCF-4A80-8E45-2315C67DBB54}" destId="{38F8A4D3-4A51-4AA2-93A8-EBB620117AEF}" srcOrd="0" destOrd="0" presId="urn:microsoft.com/office/officeart/2008/layout/LinedList"/>
    <dgm:cxn modelId="{F58F4399-12BE-401A-AAF5-DA9B2E98713B}" type="presParOf" srcId="{1D51EF27-2DCF-4A80-8E45-2315C67DBB54}" destId="{44225554-989E-4FBF-801C-A1895826266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ECD89E-D683-4841-BA5C-731DE7681632}"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D550465E-79F3-475F-9E97-DF94BB5E88B1}">
      <dgm:prSet phldrT="[Texto]"/>
      <dgm:spPr/>
      <dgm:t>
        <a:bodyPr/>
        <a:lstStyle/>
        <a:p>
          <a:r>
            <a:rPr lang="pt-BR" dirty="0"/>
            <a:t>Mundo</a:t>
          </a:r>
        </a:p>
      </dgm:t>
    </dgm:pt>
    <dgm:pt modelId="{296C3915-9926-41FC-97E2-B47EEF7F7CEC}" type="parTrans" cxnId="{360FD9F8-AB10-45FB-81CC-A2AF6A870B86}">
      <dgm:prSet/>
      <dgm:spPr/>
      <dgm:t>
        <a:bodyPr/>
        <a:lstStyle/>
        <a:p>
          <a:endParaRPr lang="pt-BR"/>
        </a:p>
      </dgm:t>
    </dgm:pt>
    <dgm:pt modelId="{6D57C779-904D-46F4-9CE3-006776039801}" type="sibTrans" cxnId="{360FD9F8-AB10-45FB-81CC-A2AF6A870B86}">
      <dgm:prSet/>
      <dgm:spPr/>
      <dgm:t>
        <a:bodyPr/>
        <a:lstStyle/>
        <a:p>
          <a:endParaRPr lang="pt-BR"/>
        </a:p>
      </dgm:t>
    </dgm:pt>
    <dgm:pt modelId="{25AE030C-6D62-4326-BE7B-015F339AFAA6}">
      <dgm:prSet phldrT="[Texto]">
        <dgm:style>
          <a:lnRef idx="2">
            <a:schemeClr val="dk1"/>
          </a:lnRef>
          <a:fillRef idx="1">
            <a:schemeClr val="lt1"/>
          </a:fillRef>
          <a:effectRef idx="0">
            <a:schemeClr val="dk1"/>
          </a:effectRef>
          <a:fontRef idx="minor">
            <a:schemeClr val="dk1"/>
          </a:fontRef>
        </dgm:style>
      </dgm:prSet>
      <dgm:spPr/>
      <dgm:t>
        <a:bodyPr/>
        <a:lstStyle/>
        <a:p>
          <a:pPr algn="ctr"/>
          <a:r>
            <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730 milhões pescadores recreativos e esportivos</a:t>
          </a:r>
        </a:p>
      </dgm:t>
    </dgm:pt>
    <dgm:pt modelId="{598354D9-777D-45F2-B25C-077DF6AD822E}" type="parTrans" cxnId="{FBC82103-4FF1-4104-9146-EF5852512989}">
      <dgm:prSet/>
      <dgm:spPr/>
      <dgm:t>
        <a:bodyPr/>
        <a:lstStyle/>
        <a:p>
          <a:endParaRPr lang="pt-BR"/>
        </a:p>
      </dgm:t>
    </dgm:pt>
    <dgm:pt modelId="{3181A911-5EF6-495A-A149-5F5E76C39983}" type="sibTrans" cxnId="{FBC82103-4FF1-4104-9146-EF5852512989}">
      <dgm:prSet/>
      <dgm:spPr/>
      <dgm:t>
        <a:bodyPr/>
        <a:lstStyle/>
        <a:p>
          <a:endParaRPr lang="pt-BR"/>
        </a:p>
      </dgm:t>
    </dgm:pt>
    <dgm:pt modelId="{8E325AC7-D907-49D3-8411-4F523DBDD618}">
      <dgm:prSet phldrT="[Texto]">
        <dgm:style>
          <a:lnRef idx="2">
            <a:schemeClr val="dk1"/>
          </a:lnRef>
          <a:fillRef idx="1">
            <a:schemeClr val="lt1"/>
          </a:fillRef>
          <a:effectRef idx="0">
            <a:schemeClr val="dk1"/>
          </a:effectRef>
          <a:fontRef idx="minor">
            <a:schemeClr val="dk1"/>
          </a:fontRef>
        </dgm:style>
      </dgm:prSet>
      <dgm:spPr/>
      <dgm:t>
        <a:bodyPr/>
        <a:lstStyle/>
        <a:p>
          <a:pPr algn="l"/>
          <a:r>
            <a:rPr lang="pt-BR"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US$ 190 bilhões/ano</a:t>
          </a:r>
        </a:p>
      </dgm:t>
    </dgm:pt>
    <dgm:pt modelId="{5EAAAEF0-08D1-401F-AB3D-09A3C97429EB}" type="parTrans" cxnId="{480F40B0-AFC9-462E-AB6A-B91563AFA710}">
      <dgm:prSet/>
      <dgm:spPr/>
      <dgm:t>
        <a:bodyPr/>
        <a:lstStyle/>
        <a:p>
          <a:endParaRPr lang="pt-BR"/>
        </a:p>
      </dgm:t>
    </dgm:pt>
    <dgm:pt modelId="{6ADB2069-94E3-4FDD-BCCB-930679B27AE6}" type="sibTrans" cxnId="{480F40B0-AFC9-462E-AB6A-B91563AFA710}">
      <dgm:prSet/>
      <dgm:spPr/>
      <dgm:t>
        <a:bodyPr/>
        <a:lstStyle/>
        <a:p>
          <a:endParaRPr lang="pt-BR"/>
        </a:p>
      </dgm:t>
    </dgm:pt>
    <dgm:pt modelId="{99FFC6FE-62D3-4979-9079-2B81E69EA8E0}">
      <dgm:prSet phldrT="[Texto]"/>
      <dgm:spPr/>
      <dgm:t>
        <a:bodyPr/>
        <a:lstStyle/>
        <a:p>
          <a:r>
            <a:rPr lang="pt-BR" dirty="0"/>
            <a:t>USA</a:t>
          </a:r>
        </a:p>
      </dgm:t>
    </dgm:pt>
    <dgm:pt modelId="{2C94DA8F-DB7D-494C-BB25-EC0F13504FBA}" type="parTrans" cxnId="{97A69BE4-1F6F-42A7-A9A0-5458D4E84BBB}">
      <dgm:prSet/>
      <dgm:spPr/>
      <dgm:t>
        <a:bodyPr/>
        <a:lstStyle/>
        <a:p>
          <a:endParaRPr lang="pt-BR"/>
        </a:p>
      </dgm:t>
    </dgm:pt>
    <dgm:pt modelId="{9F16933A-152F-477F-A58D-0F575280AA76}" type="sibTrans" cxnId="{97A69BE4-1F6F-42A7-A9A0-5458D4E84BBB}">
      <dgm:prSet/>
      <dgm:spPr/>
      <dgm:t>
        <a:bodyPr/>
        <a:lstStyle/>
        <a:p>
          <a:endParaRPr lang="pt-BR"/>
        </a:p>
      </dgm:t>
    </dgm:pt>
    <dgm:pt modelId="{EB76FAAF-5EF7-4395-BA24-0075D5AB215E}">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 milhões pescadores recreativos e esportivos</a:t>
          </a:r>
        </a:p>
      </dgm:t>
    </dgm:pt>
    <dgm:pt modelId="{51DE2F70-6162-48E5-9E57-D36C6DFE55B9}" type="parTrans" cxnId="{B2CA4D5B-08F7-4263-AB0A-A6762258FFDE}">
      <dgm:prSet/>
      <dgm:spPr/>
      <dgm:t>
        <a:bodyPr/>
        <a:lstStyle/>
        <a:p>
          <a:endParaRPr lang="pt-BR"/>
        </a:p>
      </dgm:t>
    </dgm:pt>
    <dgm:pt modelId="{5BFDCF63-CDA0-440A-B1FD-A15BAB06181C}" type="sibTrans" cxnId="{B2CA4D5B-08F7-4263-AB0A-A6762258FFDE}">
      <dgm:prSet/>
      <dgm:spPr/>
      <dgm:t>
        <a:bodyPr/>
        <a:lstStyle/>
        <a:p>
          <a:endParaRPr lang="pt-BR"/>
        </a:p>
      </dgm:t>
    </dgm:pt>
    <dgm:pt modelId="{C343158B-58F2-4D90-98DE-62942C684C15}">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US$ 51,2 bilhões/ano</a:t>
          </a:r>
        </a:p>
      </dgm:t>
    </dgm:pt>
    <dgm:pt modelId="{08A4AB2A-8E34-4FCF-B92D-91608E07FA34}" type="parTrans" cxnId="{3388B393-1F5C-4728-ACFD-91D1481650D0}">
      <dgm:prSet/>
      <dgm:spPr/>
      <dgm:t>
        <a:bodyPr/>
        <a:lstStyle/>
        <a:p>
          <a:endParaRPr lang="pt-BR"/>
        </a:p>
      </dgm:t>
    </dgm:pt>
    <dgm:pt modelId="{D76979D1-6B8A-407C-BAA5-8EBCE67ADEF6}" type="sibTrans" cxnId="{3388B393-1F5C-4728-ACFD-91D1481650D0}">
      <dgm:prSet/>
      <dgm:spPr/>
      <dgm:t>
        <a:bodyPr/>
        <a:lstStyle/>
        <a:p>
          <a:endParaRPr lang="pt-BR"/>
        </a:p>
      </dgm:t>
    </dgm:pt>
    <dgm:pt modelId="{FD49DBE2-8BB7-4717-8C89-E34CFE5724BB}">
      <dgm:prSet phldrT="[Texto]"/>
      <dgm:spPr/>
      <dgm:t>
        <a:bodyPr/>
        <a:lstStyle/>
        <a:p>
          <a:r>
            <a:rPr lang="pt-BR" dirty="0"/>
            <a:t>Brasil</a:t>
          </a:r>
        </a:p>
      </dgm:t>
    </dgm:pt>
    <dgm:pt modelId="{97D5B08A-6C8C-4630-8A4E-6153E605160F}" type="parTrans" cxnId="{33072573-25ED-4100-AAFF-5B785911A6FA}">
      <dgm:prSet/>
      <dgm:spPr/>
      <dgm:t>
        <a:bodyPr/>
        <a:lstStyle/>
        <a:p>
          <a:endParaRPr lang="pt-BR"/>
        </a:p>
      </dgm:t>
    </dgm:pt>
    <dgm:pt modelId="{079220E3-E237-49F3-991A-6F0FA5B8A3E0}" type="sibTrans" cxnId="{33072573-25ED-4100-AAFF-5B785911A6FA}">
      <dgm:prSet/>
      <dgm:spPr/>
      <dgm:t>
        <a:bodyPr/>
        <a:lstStyle/>
        <a:p>
          <a:endParaRPr lang="pt-BR"/>
        </a:p>
      </dgm:t>
    </dgm:pt>
    <dgm:pt modelId="{FF7771C4-361D-4A07-BF15-F5751BD096A0}">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 milhões pescadores recreativos e esportivos</a:t>
          </a:r>
        </a:p>
      </dgm:t>
    </dgm:pt>
    <dgm:pt modelId="{1351C2E3-A0EB-4E61-8F53-84EF9180015F}" type="parTrans" cxnId="{3773A04E-35AA-4570-BCEB-DE8EE65E3BF5}">
      <dgm:prSet/>
      <dgm:spPr/>
      <dgm:t>
        <a:bodyPr/>
        <a:lstStyle/>
        <a:p>
          <a:endParaRPr lang="pt-BR"/>
        </a:p>
      </dgm:t>
    </dgm:pt>
    <dgm:pt modelId="{DE852CE9-F13D-42C1-B092-0E1B132C4A97}" type="sibTrans" cxnId="{3773A04E-35AA-4570-BCEB-DE8EE65E3BF5}">
      <dgm:prSet/>
      <dgm:spPr/>
      <dgm:t>
        <a:bodyPr/>
        <a:lstStyle/>
        <a:p>
          <a:endParaRPr lang="pt-BR"/>
        </a:p>
      </dgm:t>
    </dgm:pt>
    <dgm:pt modelId="{68020CE2-B946-48D2-A6E9-69092D2D3186}">
      <dgm:prSet phldrT="[Texto]">
        <dgm:style>
          <a:lnRef idx="2">
            <a:schemeClr val="dk1"/>
          </a:lnRef>
          <a:fillRef idx="1">
            <a:schemeClr val="lt1"/>
          </a:fillRef>
          <a:effectRef idx="0">
            <a:schemeClr val="dk1"/>
          </a:effectRef>
          <a:fontRef idx="minor">
            <a:schemeClr val="dk1"/>
          </a:fontRef>
        </dgm:style>
      </dgm:prSet>
      <dgm:spPr/>
      <dgm:t>
        <a:bodyPr/>
        <a:lstStyle/>
        <a:p>
          <a:r>
            <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270 mil empregos </a:t>
          </a:r>
        </a:p>
      </dgm:t>
    </dgm:pt>
    <dgm:pt modelId="{8C804B5A-B254-4275-B2C8-C1FC5324D37F}" type="parTrans" cxnId="{24479854-CA81-4EC4-B551-D308E5D0C3D5}">
      <dgm:prSet/>
      <dgm:spPr/>
      <dgm:t>
        <a:bodyPr/>
        <a:lstStyle/>
        <a:p>
          <a:endParaRPr lang="pt-BR"/>
        </a:p>
      </dgm:t>
    </dgm:pt>
    <dgm:pt modelId="{CC1289F4-CC33-40E4-AFF4-19A6353B8DDA}" type="sibTrans" cxnId="{24479854-CA81-4EC4-B551-D308E5D0C3D5}">
      <dgm:prSet/>
      <dgm:spPr/>
      <dgm:t>
        <a:bodyPr/>
        <a:lstStyle/>
        <a:p>
          <a:endParaRPr lang="pt-BR"/>
        </a:p>
      </dgm:t>
    </dgm:pt>
    <dgm:pt modelId="{FEE22FB5-D563-4A1A-8403-4C5038F5BC0F}">
      <dgm:prSet phldrT="[Texto]">
        <dgm:style>
          <a:lnRef idx="2">
            <a:schemeClr val="dk1"/>
          </a:lnRef>
          <a:fillRef idx="1">
            <a:schemeClr val="lt1"/>
          </a:fillRef>
          <a:effectRef idx="0">
            <a:schemeClr val="dk1"/>
          </a:effectRef>
          <a:fontRef idx="minor">
            <a:schemeClr val="dk1"/>
          </a:fontRef>
        </dgm:style>
      </dgm:prSet>
      <dgm:spPr/>
      <dgm:t>
        <a:bodyPr/>
        <a:lstStyle/>
        <a:p>
          <a:r>
            <a:rPr lang="pt-BR"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R$ 17 bilhões/ano</a:t>
          </a:r>
          <a:endPar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F39EB510-3513-4748-B1E9-05F1B7A3E6CE}" type="parTrans" cxnId="{990A23F7-71AF-46C8-AD5B-2BAAA6683256}">
      <dgm:prSet/>
      <dgm:spPr/>
      <dgm:t>
        <a:bodyPr/>
        <a:lstStyle/>
        <a:p>
          <a:endParaRPr lang="pt-BR"/>
        </a:p>
      </dgm:t>
    </dgm:pt>
    <dgm:pt modelId="{0BBF0AB6-6D41-4A2A-B9A9-1C2E623A1AEA}" type="sibTrans" cxnId="{990A23F7-71AF-46C8-AD5B-2BAAA6683256}">
      <dgm:prSet/>
      <dgm:spPr/>
      <dgm:t>
        <a:bodyPr/>
        <a:lstStyle/>
        <a:p>
          <a:endParaRPr lang="pt-BR"/>
        </a:p>
      </dgm:t>
    </dgm:pt>
    <dgm:pt modelId="{E3AC69F2-C27E-4506-85F9-F2A16D5D54A6}">
      <dgm:prSet phldrT="[Texto]">
        <dgm:style>
          <a:lnRef idx="2">
            <a:schemeClr val="dk1"/>
          </a:lnRef>
          <a:fillRef idx="1">
            <a:schemeClr val="lt1"/>
          </a:fillRef>
          <a:effectRef idx="0">
            <a:schemeClr val="dk1"/>
          </a:effectRef>
          <a:fontRef idx="minor">
            <a:schemeClr val="dk1"/>
          </a:fontRef>
        </dgm:style>
      </dgm:prSet>
      <dgm:spPr/>
      <dgm:t>
        <a:bodyPr/>
        <a:lstStyle/>
        <a:p>
          <a:pPr algn="l"/>
          <a:r>
            <a:rPr lang="pt-BR"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120 milhões empregos</a:t>
          </a:r>
        </a:p>
      </dgm:t>
    </dgm:pt>
    <dgm:pt modelId="{614159AF-3B49-427F-A9DD-52D603DB23F2}" type="parTrans" cxnId="{81A806F2-7918-4685-9941-24AA6E4FE1B2}">
      <dgm:prSet/>
      <dgm:spPr/>
      <dgm:t>
        <a:bodyPr/>
        <a:lstStyle/>
        <a:p>
          <a:endParaRPr lang="pt-BR"/>
        </a:p>
      </dgm:t>
    </dgm:pt>
    <dgm:pt modelId="{5073A074-43C3-49A3-82B1-9210D72A1115}" type="sibTrans" cxnId="{81A806F2-7918-4685-9941-24AA6E4FE1B2}">
      <dgm:prSet/>
      <dgm:spPr/>
      <dgm:t>
        <a:bodyPr/>
        <a:lstStyle/>
        <a:p>
          <a:endParaRPr lang="pt-BR"/>
        </a:p>
      </dgm:t>
    </dgm:pt>
    <dgm:pt modelId="{BA4F0402-E236-4113-B108-3ED9A5112894}">
      <dgm:prSet phldrT="[Texto]">
        <dgm:style>
          <a:lnRef idx="2">
            <a:schemeClr val="dk1"/>
          </a:lnRef>
          <a:fillRef idx="1">
            <a:schemeClr val="lt1"/>
          </a:fillRef>
          <a:effectRef idx="0">
            <a:schemeClr val="dk1"/>
          </a:effectRef>
          <a:fontRef idx="minor">
            <a:schemeClr val="dk1"/>
          </a:fontRef>
        </dgm:style>
      </dgm:prSet>
      <dgm:spPr/>
      <dgm:t>
        <a:bodyPr/>
        <a:lstStyle/>
        <a:p>
          <a:r>
            <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 milhões empregos</a:t>
          </a:r>
        </a:p>
      </dgm:t>
    </dgm:pt>
    <dgm:pt modelId="{BFC6C6FB-D315-4F6C-9FBC-79EDF6EC8648}" type="parTrans" cxnId="{31A6E292-A82E-45F5-BB10-97A9D9A282A7}">
      <dgm:prSet/>
      <dgm:spPr/>
      <dgm:t>
        <a:bodyPr/>
        <a:lstStyle/>
        <a:p>
          <a:endParaRPr lang="pt-BR"/>
        </a:p>
      </dgm:t>
    </dgm:pt>
    <dgm:pt modelId="{2EF43AE0-D986-4270-A9D2-B1B00E405B72}" type="sibTrans" cxnId="{31A6E292-A82E-45F5-BB10-97A9D9A282A7}">
      <dgm:prSet/>
      <dgm:spPr/>
      <dgm:t>
        <a:bodyPr/>
        <a:lstStyle/>
        <a:p>
          <a:endParaRPr lang="pt-BR"/>
        </a:p>
      </dgm:t>
    </dgm:pt>
    <dgm:pt modelId="{62969A00-652F-459D-8C60-1EC3F6AB39C6}">
      <dgm:prSet phldrT="[Texto]">
        <dgm:style>
          <a:lnRef idx="2">
            <a:schemeClr val="dk1"/>
          </a:lnRef>
          <a:fillRef idx="1">
            <a:schemeClr val="lt1"/>
          </a:fillRef>
          <a:effectRef idx="0">
            <a:schemeClr val="dk1"/>
          </a:effectRef>
          <a:fontRef idx="minor">
            <a:schemeClr val="dk1"/>
          </a:fontRef>
        </dgm:style>
      </dgm:prSet>
      <dgm:spPr/>
      <dgm:t>
        <a:bodyPr/>
        <a:lstStyle/>
        <a:p>
          <a:pPr algn="ctr"/>
          <a:endParaRPr lang="pt-BR"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B6425A93-031F-4E5E-96D5-AAF1DE942E54}" type="parTrans" cxnId="{47450E0F-3F81-4EBB-8C61-FC20FC100A9D}">
      <dgm:prSet/>
      <dgm:spPr/>
      <dgm:t>
        <a:bodyPr/>
        <a:lstStyle/>
        <a:p>
          <a:endParaRPr lang="pt-BR"/>
        </a:p>
      </dgm:t>
    </dgm:pt>
    <dgm:pt modelId="{D6B2D792-F9EC-43A4-8167-7591C781ACDE}" type="sibTrans" cxnId="{47450E0F-3F81-4EBB-8C61-FC20FC100A9D}">
      <dgm:prSet/>
      <dgm:spPr/>
      <dgm:t>
        <a:bodyPr/>
        <a:lstStyle/>
        <a:p>
          <a:endParaRPr lang="pt-BR"/>
        </a:p>
      </dgm:t>
    </dgm:pt>
    <dgm:pt modelId="{B9AA4FF3-0282-4DAE-934C-B021B73D0841}">
      <dgm:prSet phldrT="[Texto]">
        <dgm:style>
          <a:lnRef idx="2">
            <a:schemeClr val="dk1"/>
          </a:lnRef>
          <a:fillRef idx="1">
            <a:schemeClr val="lt1"/>
          </a:fillRef>
          <a:effectRef idx="0">
            <a:schemeClr val="dk1"/>
          </a:effectRef>
          <a:fontRef idx="minor">
            <a:schemeClr val="dk1"/>
          </a:fontRef>
        </dgm:style>
      </dgm:prSet>
      <dgm:spPr/>
      <dgm:t>
        <a:bodyPr/>
        <a:lstStyle/>
        <a:p>
          <a:pPr algn="l"/>
          <a:endParaRPr lang="pt-BR" dirty="0">
            <a:solidFill>
              <a:srgbClr val="FF0000"/>
            </a:solidFill>
            <a:latin typeface="Arial" panose="020B0604020202020204" pitchFamily="34" charset="0"/>
            <a:cs typeface="Arial" panose="020B0604020202020204" pitchFamily="34" charset="0"/>
          </a:endParaRPr>
        </a:p>
      </dgm:t>
    </dgm:pt>
    <dgm:pt modelId="{AAAE8832-899E-4B9E-83E1-5557630B8E9B}" type="parTrans" cxnId="{94A760C8-8F59-4047-9981-3C47B4F4226F}">
      <dgm:prSet/>
      <dgm:spPr/>
      <dgm:t>
        <a:bodyPr/>
        <a:lstStyle/>
        <a:p>
          <a:endParaRPr lang="pt-BR"/>
        </a:p>
      </dgm:t>
    </dgm:pt>
    <dgm:pt modelId="{3A66CF73-FB40-4171-AC5D-F9580B79BCD0}" type="sibTrans" cxnId="{94A760C8-8F59-4047-9981-3C47B4F4226F}">
      <dgm:prSet/>
      <dgm:spPr/>
      <dgm:t>
        <a:bodyPr/>
        <a:lstStyle/>
        <a:p>
          <a:endParaRPr lang="pt-BR"/>
        </a:p>
      </dgm:t>
    </dgm:pt>
    <dgm:pt modelId="{51DF5769-A5ED-4F96-A0BF-B1689FDBC1AC}">
      <dgm:prSet phldrT="[Texto]">
        <dgm:style>
          <a:lnRef idx="2">
            <a:schemeClr val="dk1"/>
          </a:lnRef>
          <a:fillRef idx="1">
            <a:schemeClr val="lt1"/>
          </a:fillRef>
          <a:effectRef idx="0">
            <a:schemeClr val="dk1"/>
          </a:effectRef>
          <a:fontRef idx="minor">
            <a:schemeClr val="dk1"/>
          </a:fontRef>
        </dgm:style>
      </dgm:prSet>
      <dgm:spPr/>
      <dgm:t>
        <a:bodyPr/>
        <a:lstStyle/>
        <a:p>
          <a:endParaRPr lang="pt-BR"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D937AA86-FCA4-4997-8799-D86C9B99DF6C}" type="parTrans" cxnId="{50343860-31C5-464F-BCF5-6B98717995F6}">
      <dgm:prSet/>
      <dgm:spPr/>
      <dgm:t>
        <a:bodyPr/>
        <a:lstStyle/>
        <a:p>
          <a:endParaRPr lang="pt-BR"/>
        </a:p>
      </dgm:t>
    </dgm:pt>
    <dgm:pt modelId="{9AD77AEB-4455-4E06-A9D6-B2672FD8B8BD}" type="sibTrans" cxnId="{50343860-31C5-464F-BCF5-6B98717995F6}">
      <dgm:prSet/>
      <dgm:spPr/>
      <dgm:t>
        <a:bodyPr/>
        <a:lstStyle/>
        <a:p>
          <a:endParaRPr lang="pt-BR"/>
        </a:p>
      </dgm:t>
    </dgm:pt>
    <dgm:pt modelId="{A4D50A06-3C3C-43FE-AD28-055C203EC58E}">
      <dgm:prSet phldrT="[Texto]">
        <dgm:style>
          <a:lnRef idx="2">
            <a:schemeClr val="dk1"/>
          </a:lnRef>
          <a:fillRef idx="1">
            <a:schemeClr val="lt1"/>
          </a:fillRef>
          <a:effectRef idx="0">
            <a:schemeClr val="dk1"/>
          </a:effectRef>
          <a:fontRef idx="minor">
            <a:schemeClr val="dk1"/>
          </a:fontRef>
        </dgm:style>
      </dgm:prSet>
      <dgm:spPr/>
      <dgm:t>
        <a:bodyPr/>
        <a:lstStyle/>
        <a:p>
          <a:endParaRPr lang="pt-BR" dirty="0">
            <a:solidFill>
              <a:srgbClr val="FF0000"/>
            </a:solidFill>
            <a:latin typeface="Arial" panose="020B0604020202020204" pitchFamily="34" charset="0"/>
            <a:cs typeface="Arial" panose="020B0604020202020204" pitchFamily="34" charset="0"/>
          </a:endParaRPr>
        </a:p>
      </dgm:t>
    </dgm:pt>
    <dgm:pt modelId="{C94803D1-D28C-4852-B29C-11ED310C6C5E}" type="parTrans" cxnId="{AB31BBEA-8240-4971-B70F-1EC0AF2DCDFB}">
      <dgm:prSet/>
      <dgm:spPr/>
      <dgm:t>
        <a:bodyPr/>
        <a:lstStyle/>
        <a:p>
          <a:endParaRPr lang="pt-BR"/>
        </a:p>
      </dgm:t>
    </dgm:pt>
    <dgm:pt modelId="{55ED7416-358E-4121-990A-07A5D353BEF7}" type="sibTrans" cxnId="{AB31BBEA-8240-4971-B70F-1EC0AF2DCDFB}">
      <dgm:prSet/>
      <dgm:spPr/>
      <dgm:t>
        <a:bodyPr/>
        <a:lstStyle/>
        <a:p>
          <a:endParaRPr lang="pt-BR"/>
        </a:p>
      </dgm:t>
    </dgm:pt>
    <dgm:pt modelId="{3541B8E8-08DC-4AB6-A7BA-9621523F3BA5}">
      <dgm:prSet phldrT="[Texto]">
        <dgm:style>
          <a:lnRef idx="2">
            <a:schemeClr val="dk1"/>
          </a:lnRef>
          <a:fillRef idx="1">
            <a:schemeClr val="lt1"/>
          </a:fillRef>
          <a:effectRef idx="0">
            <a:schemeClr val="dk1"/>
          </a:effectRef>
          <a:fontRef idx="minor">
            <a:schemeClr val="dk1"/>
          </a:fontRef>
        </dgm:style>
      </dgm:prSet>
      <dgm:spPr/>
      <dgm:t>
        <a:bodyPr/>
        <a:lstStyle/>
        <a:p>
          <a:endParaRPr lang="pt-BR" b="1" dirty="0">
            <a:effectLst/>
            <a:latin typeface="Arial" panose="020B0604020202020204" pitchFamily="34" charset="0"/>
            <a:cs typeface="Arial" panose="020B0604020202020204" pitchFamily="34" charset="0"/>
          </a:endParaRPr>
        </a:p>
      </dgm:t>
    </dgm:pt>
    <dgm:pt modelId="{31E3ED9F-791F-41FA-A3A5-35651DB4DE3A}" type="parTrans" cxnId="{CA7864E1-E8C3-4998-860E-C82EC6FBA4C4}">
      <dgm:prSet/>
      <dgm:spPr/>
      <dgm:t>
        <a:bodyPr/>
        <a:lstStyle/>
        <a:p>
          <a:endParaRPr lang="pt-BR"/>
        </a:p>
      </dgm:t>
    </dgm:pt>
    <dgm:pt modelId="{950BEA7E-E1C0-4186-9851-0FA3639F6709}" type="sibTrans" cxnId="{CA7864E1-E8C3-4998-860E-C82EC6FBA4C4}">
      <dgm:prSet/>
      <dgm:spPr/>
      <dgm:t>
        <a:bodyPr/>
        <a:lstStyle/>
        <a:p>
          <a:endParaRPr lang="pt-BR"/>
        </a:p>
      </dgm:t>
    </dgm:pt>
    <dgm:pt modelId="{61F7D7ED-028B-4301-B96A-4FCDBC34F0C1}">
      <dgm:prSet phldrT="[Texto]">
        <dgm:style>
          <a:lnRef idx="2">
            <a:schemeClr val="dk1"/>
          </a:lnRef>
          <a:fillRef idx="1">
            <a:schemeClr val="lt1"/>
          </a:fillRef>
          <a:effectRef idx="0">
            <a:schemeClr val="dk1"/>
          </a:effectRef>
          <a:fontRef idx="minor">
            <a:schemeClr val="dk1"/>
          </a:fontRef>
        </dgm:style>
      </dgm:prSet>
      <dgm:spPr/>
      <dgm:t>
        <a:bodyPr/>
        <a:lstStyle/>
        <a:p>
          <a:endParaRPr lang="pt-BR"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E890FA96-E4E1-4F82-8158-13E5799D8C31}" type="parTrans" cxnId="{1780A5AA-FDAD-46A8-8C31-7FAA6AA6E5FB}">
      <dgm:prSet/>
      <dgm:spPr/>
      <dgm:t>
        <a:bodyPr/>
        <a:lstStyle/>
        <a:p>
          <a:endParaRPr lang="pt-BR"/>
        </a:p>
      </dgm:t>
    </dgm:pt>
    <dgm:pt modelId="{D8B79F35-1728-48B0-89E1-5C7CC9277BE9}" type="sibTrans" cxnId="{1780A5AA-FDAD-46A8-8C31-7FAA6AA6E5FB}">
      <dgm:prSet/>
      <dgm:spPr/>
      <dgm:t>
        <a:bodyPr/>
        <a:lstStyle/>
        <a:p>
          <a:endParaRPr lang="pt-BR"/>
        </a:p>
      </dgm:t>
    </dgm:pt>
    <dgm:pt modelId="{DB53891A-E831-4626-8262-EE8B76B229AC}" type="pres">
      <dgm:prSet presAssocID="{ADECD89E-D683-4841-BA5C-731DE7681632}" presName="linearFlow" presStyleCnt="0">
        <dgm:presLayoutVars>
          <dgm:dir/>
          <dgm:animLvl val="lvl"/>
          <dgm:resizeHandles/>
        </dgm:presLayoutVars>
      </dgm:prSet>
      <dgm:spPr/>
    </dgm:pt>
    <dgm:pt modelId="{E2EE95AD-B2A8-40B5-BB88-3230F4A4F7DA}" type="pres">
      <dgm:prSet presAssocID="{D550465E-79F3-475F-9E97-DF94BB5E88B1}" presName="compositeNode" presStyleCnt="0">
        <dgm:presLayoutVars>
          <dgm:bulletEnabled val="1"/>
        </dgm:presLayoutVars>
      </dgm:prSet>
      <dgm:spPr/>
    </dgm:pt>
    <dgm:pt modelId="{B725DF31-B794-4AC8-8EC5-41F9F9E372DD}" type="pres">
      <dgm:prSet presAssocID="{D550465E-79F3-475F-9E97-DF94BB5E88B1}" presName="image" presStyleLbl="fgImgPlace1" presStyleIdx="0" presStyleCnt="3"/>
      <dgm:spPr>
        <a:blipFill rotWithShape="1">
          <a:blip xmlns:r="http://schemas.openxmlformats.org/officeDocument/2006/relationships" r:embed="rId1"/>
          <a:stretch>
            <a:fillRect/>
          </a:stretch>
        </a:blipFill>
      </dgm:spPr>
    </dgm:pt>
    <dgm:pt modelId="{DE724129-9249-4496-AFD0-53803381CA7F}" type="pres">
      <dgm:prSet presAssocID="{D550465E-79F3-475F-9E97-DF94BB5E88B1}" presName="childNode" presStyleLbl="node1" presStyleIdx="0" presStyleCnt="3" custScaleX="98737">
        <dgm:presLayoutVars>
          <dgm:bulletEnabled val="1"/>
        </dgm:presLayoutVars>
      </dgm:prSet>
      <dgm:spPr/>
    </dgm:pt>
    <dgm:pt modelId="{EF9A9E6A-4AB8-47B2-BC2D-97B14068C655}" type="pres">
      <dgm:prSet presAssocID="{D550465E-79F3-475F-9E97-DF94BB5E88B1}" presName="parentNode" presStyleLbl="revTx" presStyleIdx="0" presStyleCnt="3">
        <dgm:presLayoutVars>
          <dgm:chMax val="0"/>
          <dgm:bulletEnabled val="1"/>
        </dgm:presLayoutVars>
      </dgm:prSet>
      <dgm:spPr/>
    </dgm:pt>
    <dgm:pt modelId="{22AE5886-5C35-4F7F-B239-3586F458AD6E}" type="pres">
      <dgm:prSet presAssocID="{6D57C779-904D-46F4-9CE3-006776039801}" presName="sibTrans" presStyleCnt="0"/>
      <dgm:spPr/>
    </dgm:pt>
    <dgm:pt modelId="{0649035D-74BC-417C-AE39-5EC4EE89254F}" type="pres">
      <dgm:prSet presAssocID="{99FFC6FE-62D3-4979-9079-2B81E69EA8E0}" presName="compositeNode" presStyleCnt="0">
        <dgm:presLayoutVars>
          <dgm:bulletEnabled val="1"/>
        </dgm:presLayoutVars>
      </dgm:prSet>
      <dgm:spPr/>
    </dgm:pt>
    <dgm:pt modelId="{6E56323D-A9FF-4CAF-B179-F3D874DFA2C0}" type="pres">
      <dgm:prSet presAssocID="{99FFC6FE-62D3-4979-9079-2B81E69EA8E0}"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0" b="-10000"/>
          </a:stretch>
        </a:blipFill>
      </dgm:spPr>
    </dgm:pt>
    <dgm:pt modelId="{EB7C4C49-5996-4EA4-B9C7-142E23FD500E}" type="pres">
      <dgm:prSet presAssocID="{99FFC6FE-62D3-4979-9079-2B81E69EA8E0}" presName="childNode" presStyleLbl="node1" presStyleIdx="1" presStyleCnt="3">
        <dgm:presLayoutVars>
          <dgm:bulletEnabled val="1"/>
        </dgm:presLayoutVars>
      </dgm:prSet>
      <dgm:spPr/>
    </dgm:pt>
    <dgm:pt modelId="{44C39695-49BA-422D-AE2D-7761C9033D9B}" type="pres">
      <dgm:prSet presAssocID="{99FFC6FE-62D3-4979-9079-2B81E69EA8E0}" presName="parentNode" presStyleLbl="revTx" presStyleIdx="1" presStyleCnt="3">
        <dgm:presLayoutVars>
          <dgm:chMax val="0"/>
          <dgm:bulletEnabled val="1"/>
        </dgm:presLayoutVars>
      </dgm:prSet>
      <dgm:spPr/>
    </dgm:pt>
    <dgm:pt modelId="{185A34C5-1955-4E81-A047-877DA5AF6296}" type="pres">
      <dgm:prSet presAssocID="{9F16933A-152F-477F-A58D-0F575280AA76}" presName="sibTrans" presStyleCnt="0"/>
      <dgm:spPr/>
    </dgm:pt>
    <dgm:pt modelId="{9755243A-14EB-4BFA-8CAA-6F4FA1DE8148}" type="pres">
      <dgm:prSet presAssocID="{FD49DBE2-8BB7-4717-8C89-E34CFE5724BB}" presName="compositeNode" presStyleCnt="0">
        <dgm:presLayoutVars>
          <dgm:bulletEnabled val="1"/>
        </dgm:presLayoutVars>
      </dgm:prSet>
      <dgm:spPr/>
    </dgm:pt>
    <dgm:pt modelId="{F86EE86F-0FE7-42F6-BF2B-797F1AE07FC7}" type="pres">
      <dgm:prSet presAssocID="{FD49DBE2-8BB7-4717-8C89-E34CFE5724BB}" presName="imag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3FAD8B33-573E-4D11-80BB-E61B2606A208}" type="pres">
      <dgm:prSet presAssocID="{FD49DBE2-8BB7-4717-8C89-E34CFE5724BB}" presName="childNode" presStyleLbl="node1" presStyleIdx="2" presStyleCnt="3">
        <dgm:presLayoutVars>
          <dgm:bulletEnabled val="1"/>
        </dgm:presLayoutVars>
      </dgm:prSet>
      <dgm:spPr/>
    </dgm:pt>
    <dgm:pt modelId="{E3C9B449-18DB-4180-8A43-45902305F950}" type="pres">
      <dgm:prSet presAssocID="{FD49DBE2-8BB7-4717-8C89-E34CFE5724BB}" presName="parentNode" presStyleLbl="revTx" presStyleIdx="2" presStyleCnt="3">
        <dgm:presLayoutVars>
          <dgm:chMax val="0"/>
          <dgm:bulletEnabled val="1"/>
        </dgm:presLayoutVars>
      </dgm:prSet>
      <dgm:spPr/>
    </dgm:pt>
  </dgm:ptLst>
  <dgm:cxnLst>
    <dgm:cxn modelId="{FBC82103-4FF1-4104-9146-EF5852512989}" srcId="{D550465E-79F3-475F-9E97-DF94BB5E88B1}" destId="{25AE030C-6D62-4326-BE7B-015F339AFAA6}" srcOrd="0" destOrd="0" parTransId="{598354D9-777D-45F2-B25C-077DF6AD822E}" sibTransId="{3181A911-5EF6-495A-A149-5F5E76C39983}"/>
    <dgm:cxn modelId="{5E61CB04-34AD-4D59-BF9F-4C038D4D9143}" type="presOf" srcId="{B9AA4FF3-0282-4DAE-934C-B021B73D0841}" destId="{DE724129-9249-4496-AFD0-53803381CA7F}" srcOrd="0" destOrd="3" presId="urn:microsoft.com/office/officeart/2005/8/layout/hList2"/>
    <dgm:cxn modelId="{47450E0F-3F81-4EBB-8C61-FC20FC100A9D}" srcId="{D550465E-79F3-475F-9E97-DF94BB5E88B1}" destId="{62969A00-652F-459D-8C60-1EC3F6AB39C6}" srcOrd="1" destOrd="0" parTransId="{B6425A93-031F-4E5E-96D5-AAF1DE942E54}" sibTransId="{D6B2D792-F9EC-43A4-8167-7591C781ACDE}"/>
    <dgm:cxn modelId="{FDEE101E-AA14-4B08-A7D9-03D80C81BF19}" type="presOf" srcId="{E3AC69F2-C27E-4506-85F9-F2A16D5D54A6}" destId="{DE724129-9249-4496-AFD0-53803381CA7F}" srcOrd="0" destOrd="4" presId="urn:microsoft.com/office/officeart/2005/8/layout/hList2"/>
    <dgm:cxn modelId="{B0BE8B2A-0FA8-4659-8918-C907F2B28A03}" type="presOf" srcId="{C343158B-58F2-4D90-98DE-62942C684C15}" destId="{EB7C4C49-5996-4EA4-B9C7-142E23FD500E}" srcOrd="0" destOrd="2" presId="urn:microsoft.com/office/officeart/2005/8/layout/hList2"/>
    <dgm:cxn modelId="{80E4BB35-F8B1-41F4-BC8B-509B647C759F}" type="presOf" srcId="{BA4F0402-E236-4113-B108-3ED9A5112894}" destId="{EB7C4C49-5996-4EA4-B9C7-142E23FD500E}" srcOrd="0" destOrd="4" presId="urn:microsoft.com/office/officeart/2005/8/layout/hList2"/>
    <dgm:cxn modelId="{70208B3F-16DD-4DA7-B6FC-BB7A431E63FD}" type="presOf" srcId="{99FFC6FE-62D3-4979-9079-2B81E69EA8E0}" destId="{44C39695-49BA-422D-AE2D-7761C9033D9B}" srcOrd="0" destOrd="0" presId="urn:microsoft.com/office/officeart/2005/8/layout/hList2"/>
    <dgm:cxn modelId="{B2CA4D5B-08F7-4263-AB0A-A6762258FFDE}" srcId="{99FFC6FE-62D3-4979-9079-2B81E69EA8E0}" destId="{EB76FAAF-5EF7-4395-BA24-0075D5AB215E}" srcOrd="0" destOrd="0" parTransId="{51DE2F70-6162-48E5-9E57-D36C6DFE55B9}" sibTransId="{5BFDCF63-CDA0-440A-B1FD-A15BAB06181C}"/>
    <dgm:cxn modelId="{9D14155C-F908-4AF4-92E1-9E1CD2F92DD6}" type="presOf" srcId="{61F7D7ED-028B-4301-B96A-4FCDBC34F0C1}" destId="{3FAD8B33-573E-4D11-80BB-E61B2606A208}" srcOrd="0" destOrd="1" presId="urn:microsoft.com/office/officeart/2005/8/layout/hList2"/>
    <dgm:cxn modelId="{50343860-31C5-464F-BCF5-6B98717995F6}" srcId="{99FFC6FE-62D3-4979-9079-2B81E69EA8E0}" destId="{51DF5769-A5ED-4F96-A0BF-B1689FDBC1AC}" srcOrd="1" destOrd="0" parTransId="{D937AA86-FCA4-4997-8799-D86C9B99DF6C}" sibTransId="{9AD77AEB-4455-4E06-A9D6-B2672FD8B8BD}"/>
    <dgm:cxn modelId="{0C1C416B-52A8-434A-A6FF-D6D65B852626}" type="presOf" srcId="{FD49DBE2-8BB7-4717-8C89-E34CFE5724BB}" destId="{E3C9B449-18DB-4180-8A43-45902305F950}" srcOrd="0" destOrd="0" presId="urn:microsoft.com/office/officeart/2005/8/layout/hList2"/>
    <dgm:cxn modelId="{DC249A4C-0B79-4381-8668-78DA6E640A02}" type="presOf" srcId="{51DF5769-A5ED-4F96-A0BF-B1689FDBC1AC}" destId="{EB7C4C49-5996-4EA4-B9C7-142E23FD500E}" srcOrd="0" destOrd="1" presId="urn:microsoft.com/office/officeart/2005/8/layout/hList2"/>
    <dgm:cxn modelId="{3773A04E-35AA-4570-BCEB-DE8EE65E3BF5}" srcId="{FD49DBE2-8BB7-4717-8C89-E34CFE5724BB}" destId="{FF7771C4-361D-4A07-BF15-F5751BD096A0}" srcOrd="0" destOrd="0" parTransId="{1351C2E3-A0EB-4E61-8F53-84EF9180015F}" sibTransId="{DE852CE9-F13D-42C1-B092-0E1B132C4A97}"/>
    <dgm:cxn modelId="{33072573-25ED-4100-AAFF-5B785911A6FA}" srcId="{ADECD89E-D683-4841-BA5C-731DE7681632}" destId="{FD49DBE2-8BB7-4717-8C89-E34CFE5724BB}" srcOrd="2" destOrd="0" parTransId="{97D5B08A-6C8C-4630-8A4E-6153E605160F}" sibTransId="{079220E3-E237-49F3-991A-6F0FA5B8A3E0}"/>
    <dgm:cxn modelId="{24479854-CA81-4EC4-B551-D308E5D0C3D5}" srcId="{FD49DBE2-8BB7-4717-8C89-E34CFE5724BB}" destId="{68020CE2-B946-48D2-A6E9-69092D2D3186}" srcOrd="4" destOrd="0" parTransId="{8C804B5A-B254-4275-B2C8-C1FC5324D37F}" sibTransId="{CC1289F4-CC33-40E4-AFF4-19A6353B8DDA}"/>
    <dgm:cxn modelId="{4D3B4777-9C2E-41A1-83FA-2D1A13CB51C5}" type="presOf" srcId="{FF7771C4-361D-4A07-BF15-F5751BD096A0}" destId="{3FAD8B33-573E-4D11-80BB-E61B2606A208}" srcOrd="0" destOrd="0" presId="urn:microsoft.com/office/officeart/2005/8/layout/hList2"/>
    <dgm:cxn modelId="{75DC8F7C-D715-4671-8C11-5E9CE534D5B5}" type="presOf" srcId="{68020CE2-B946-48D2-A6E9-69092D2D3186}" destId="{3FAD8B33-573E-4D11-80BB-E61B2606A208}" srcOrd="0" destOrd="4" presId="urn:microsoft.com/office/officeart/2005/8/layout/hList2"/>
    <dgm:cxn modelId="{AD6BC48D-1C63-476D-986E-F229505D86F6}" type="presOf" srcId="{25AE030C-6D62-4326-BE7B-015F339AFAA6}" destId="{DE724129-9249-4496-AFD0-53803381CA7F}" srcOrd="0" destOrd="0" presId="urn:microsoft.com/office/officeart/2005/8/layout/hList2"/>
    <dgm:cxn modelId="{31A6E292-A82E-45F5-BB10-97A9D9A282A7}" srcId="{99FFC6FE-62D3-4979-9079-2B81E69EA8E0}" destId="{BA4F0402-E236-4113-B108-3ED9A5112894}" srcOrd="4" destOrd="0" parTransId="{BFC6C6FB-D315-4F6C-9FBC-79EDF6EC8648}" sibTransId="{2EF43AE0-D986-4270-A9D2-B1B00E405B72}"/>
    <dgm:cxn modelId="{56F01193-B7E6-4A9A-A4F5-291D8EDF28F0}" type="presOf" srcId="{A4D50A06-3C3C-43FE-AD28-055C203EC58E}" destId="{EB7C4C49-5996-4EA4-B9C7-142E23FD500E}" srcOrd="0" destOrd="3" presId="urn:microsoft.com/office/officeart/2005/8/layout/hList2"/>
    <dgm:cxn modelId="{3388B393-1F5C-4728-ACFD-91D1481650D0}" srcId="{99FFC6FE-62D3-4979-9079-2B81E69EA8E0}" destId="{C343158B-58F2-4D90-98DE-62942C684C15}" srcOrd="2" destOrd="0" parTransId="{08A4AB2A-8E34-4FCF-B92D-91608E07FA34}" sibTransId="{D76979D1-6B8A-407C-BAA5-8EBCE67ADEF6}"/>
    <dgm:cxn modelId="{DE4719A4-39EA-4C69-8CA8-415EB7870DD9}" type="presOf" srcId="{FEE22FB5-D563-4A1A-8403-4C5038F5BC0F}" destId="{3FAD8B33-573E-4D11-80BB-E61B2606A208}" srcOrd="0" destOrd="2" presId="urn:microsoft.com/office/officeart/2005/8/layout/hList2"/>
    <dgm:cxn modelId="{1780A5AA-FDAD-46A8-8C31-7FAA6AA6E5FB}" srcId="{FD49DBE2-8BB7-4717-8C89-E34CFE5724BB}" destId="{61F7D7ED-028B-4301-B96A-4FCDBC34F0C1}" srcOrd="1" destOrd="0" parTransId="{E890FA96-E4E1-4F82-8158-13E5799D8C31}" sibTransId="{D8B79F35-1728-48B0-89E1-5C7CC9277BE9}"/>
    <dgm:cxn modelId="{7E1C38B0-5B3E-4543-BA12-73EBFB5E3D8D}" type="presOf" srcId="{D550465E-79F3-475F-9E97-DF94BB5E88B1}" destId="{EF9A9E6A-4AB8-47B2-BC2D-97B14068C655}" srcOrd="0" destOrd="0" presId="urn:microsoft.com/office/officeart/2005/8/layout/hList2"/>
    <dgm:cxn modelId="{480F40B0-AFC9-462E-AB6A-B91563AFA710}" srcId="{D550465E-79F3-475F-9E97-DF94BB5E88B1}" destId="{8E325AC7-D907-49D3-8411-4F523DBDD618}" srcOrd="2" destOrd="0" parTransId="{5EAAAEF0-08D1-401F-AB3D-09A3C97429EB}" sibTransId="{6ADB2069-94E3-4FDD-BCCB-930679B27AE6}"/>
    <dgm:cxn modelId="{7620AAB2-3090-4BB4-A66B-3B090A12D444}" type="presOf" srcId="{8E325AC7-D907-49D3-8411-4F523DBDD618}" destId="{DE724129-9249-4496-AFD0-53803381CA7F}" srcOrd="0" destOrd="2" presId="urn:microsoft.com/office/officeart/2005/8/layout/hList2"/>
    <dgm:cxn modelId="{331EA2BE-E0F4-4935-A1B1-9B1227D42713}" type="presOf" srcId="{62969A00-652F-459D-8C60-1EC3F6AB39C6}" destId="{DE724129-9249-4496-AFD0-53803381CA7F}" srcOrd="0" destOrd="1" presId="urn:microsoft.com/office/officeart/2005/8/layout/hList2"/>
    <dgm:cxn modelId="{94A760C8-8F59-4047-9981-3C47B4F4226F}" srcId="{D550465E-79F3-475F-9E97-DF94BB5E88B1}" destId="{B9AA4FF3-0282-4DAE-934C-B021B73D0841}" srcOrd="3" destOrd="0" parTransId="{AAAE8832-899E-4B9E-83E1-5557630B8E9B}" sibTransId="{3A66CF73-FB40-4171-AC5D-F9580B79BCD0}"/>
    <dgm:cxn modelId="{158D8AD0-E0F5-4C7A-8C9F-BAA05CBD173B}" type="presOf" srcId="{EB76FAAF-5EF7-4395-BA24-0075D5AB215E}" destId="{EB7C4C49-5996-4EA4-B9C7-142E23FD500E}" srcOrd="0" destOrd="0" presId="urn:microsoft.com/office/officeart/2005/8/layout/hList2"/>
    <dgm:cxn modelId="{CA7864E1-E8C3-4998-860E-C82EC6FBA4C4}" srcId="{FD49DBE2-8BB7-4717-8C89-E34CFE5724BB}" destId="{3541B8E8-08DC-4AB6-A7BA-9621523F3BA5}" srcOrd="3" destOrd="0" parTransId="{31E3ED9F-791F-41FA-A3A5-35651DB4DE3A}" sibTransId="{950BEA7E-E1C0-4186-9851-0FA3639F6709}"/>
    <dgm:cxn modelId="{97A69BE4-1F6F-42A7-A9A0-5458D4E84BBB}" srcId="{ADECD89E-D683-4841-BA5C-731DE7681632}" destId="{99FFC6FE-62D3-4979-9079-2B81E69EA8E0}" srcOrd="1" destOrd="0" parTransId="{2C94DA8F-DB7D-494C-BB25-EC0F13504FBA}" sibTransId="{9F16933A-152F-477F-A58D-0F575280AA76}"/>
    <dgm:cxn modelId="{191EB5E5-23D4-487E-B94B-D2A233CA2CC7}" type="presOf" srcId="{3541B8E8-08DC-4AB6-A7BA-9621523F3BA5}" destId="{3FAD8B33-573E-4D11-80BB-E61B2606A208}" srcOrd="0" destOrd="3" presId="urn:microsoft.com/office/officeart/2005/8/layout/hList2"/>
    <dgm:cxn modelId="{1DC06EE8-8E6A-4970-890F-C3EAF301BAE5}" type="presOf" srcId="{ADECD89E-D683-4841-BA5C-731DE7681632}" destId="{DB53891A-E831-4626-8262-EE8B76B229AC}" srcOrd="0" destOrd="0" presId="urn:microsoft.com/office/officeart/2005/8/layout/hList2"/>
    <dgm:cxn modelId="{AB31BBEA-8240-4971-B70F-1EC0AF2DCDFB}" srcId="{99FFC6FE-62D3-4979-9079-2B81E69EA8E0}" destId="{A4D50A06-3C3C-43FE-AD28-055C203EC58E}" srcOrd="3" destOrd="0" parTransId="{C94803D1-D28C-4852-B29C-11ED310C6C5E}" sibTransId="{55ED7416-358E-4121-990A-07A5D353BEF7}"/>
    <dgm:cxn modelId="{81A806F2-7918-4685-9941-24AA6E4FE1B2}" srcId="{D550465E-79F3-475F-9E97-DF94BB5E88B1}" destId="{E3AC69F2-C27E-4506-85F9-F2A16D5D54A6}" srcOrd="4" destOrd="0" parTransId="{614159AF-3B49-427F-A9DD-52D603DB23F2}" sibTransId="{5073A074-43C3-49A3-82B1-9210D72A1115}"/>
    <dgm:cxn modelId="{990A23F7-71AF-46C8-AD5B-2BAAA6683256}" srcId="{FD49DBE2-8BB7-4717-8C89-E34CFE5724BB}" destId="{FEE22FB5-D563-4A1A-8403-4C5038F5BC0F}" srcOrd="2" destOrd="0" parTransId="{F39EB510-3513-4748-B1E9-05F1B7A3E6CE}" sibTransId="{0BBF0AB6-6D41-4A2A-B9A9-1C2E623A1AEA}"/>
    <dgm:cxn modelId="{360FD9F8-AB10-45FB-81CC-A2AF6A870B86}" srcId="{ADECD89E-D683-4841-BA5C-731DE7681632}" destId="{D550465E-79F3-475F-9E97-DF94BB5E88B1}" srcOrd="0" destOrd="0" parTransId="{296C3915-9926-41FC-97E2-B47EEF7F7CEC}" sibTransId="{6D57C779-904D-46F4-9CE3-006776039801}"/>
    <dgm:cxn modelId="{393EDA38-E5FB-42F8-BEE5-4CA6C9BC8DFD}" type="presParOf" srcId="{DB53891A-E831-4626-8262-EE8B76B229AC}" destId="{E2EE95AD-B2A8-40B5-BB88-3230F4A4F7DA}" srcOrd="0" destOrd="0" presId="urn:microsoft.com/office/officeart/2005/8/layout/hList2"/>
    <dgm:cxn modelId="{E8F71DA0-712E-4EF5-AE55-CA113656C5B8}" type="presParOf" srcId="{E2EE95AD-B2A8-40B5-BB88-3230F4A4F7DA}" destId="{B725DF31-B794-4AC8-8EC5-41F9F9E372DD}" srcOrd="0" destOrd="0" presId="urn:microsoft.com/office/officeart/2005/8/layout/hList2"/>
    <dgm:cxn modelId="{E5C90058-79A9-4A5E-8B4C-D807430F9538}" type="presParOf" srcId="{E2EE95AD-B2A8-40B5-BB88-3230F4A4F7DA}" destId="{DE724129-9249-4496-AFD0-53803381CA7F}" srcOrd="1" destOrd="0" presId="urn:microsoft.com/office/officeart/2005/8/layout/hList2"/>
    <dgm:cxn modelId="{3A363FBE-4A84-4D6C-A9A9-E727A0BAAEAC}" type="presParOf" srcId="{E2EE95AD-B2A8-40B5-BB88-3230F4A4F7DA}" destId="{EF9A9E6A-4AB8-47B2-BC2D-97B14068C655}" srcOrd="2" destOrd="0" presId="urn:microsoft.com/office/officeart/2005/8/layout/hList2"/>
    <dgm:cxn modelId="{BA52A598-7377-4A49-968D-206B47C3663A}" type="presParOf" srcId="{DB53891A-E831-4626-8262-EE8B76B229AC}" destId="{22AE5886-5C35-4F7F-B239-3586F458AD6E}" srcOrd="1" destOrd="0" presId="urn:microsoft.com/office/officeart/2005/8/layout/hList2"/>
    <dgm:cxn modelId="{5F2CD265-FE34-4843-9995-CCEEDA319306}" type="presParOf" srcId="{DB53891A-E831-4626-8262-EE8B76B229AC}" destId="{0649035D-74BC-417C-AE39-5EC4EE89254F}" srcOrd="2" destOrd="0" presId="urn:microsoft.com/office/officeart/2005/8/layout/hList2"/>
    <dgm:cxn modelId="{7E729254-5F1F-4911-91F8-D63F98D4203F}" type="presParOf" srcId="{0649035D-74BC-417C-AE39-5EC4EE89254F}" destId="{6E56323D-A9FF-4CAF-B179-F3D874DFA2C0}" srcOrd="0" destOrd="0" presId="urn:microsoft.com/office/officeart/2005/8/layout/hList2"/>
    <dgm:cxn modelId="{DAB04791-9DAC-4F57-B57B-2150056D1E66}" type="presParOf" srcId="{0649035D-74BC-417C-AE39-5EC4EE89254F}" destId="{EB7C4C49-5996-4EA4-B9C7-142E23FD500E}" srcOrd="1" destOrd="0" presId="urn:microsoft.com/office/officeart/2005/8/layout/hList2"/>
    <dgm:cxn modelId="{E6941867-607A-48B9-A48B-8C2CC94979A9}" type="presParOf" srcId="{0649035D-74BC-417C-AE39-5EC4EE89254F}" destId="{44C39695-49BA-422D-AE2D-7761C9033D9B}" srcOrd="2" destOrd="0" presId="urn:microsoft.com/office/officeart/2005/8/layout/hList2"/>
    <dgm:cxn modelId="{F1AFC70F-C66F-4EFF-BB65-3547D2AC1814}" type="presParOf" srcId="{DB53891A-E831-4626-8262-EE8B76B229AC}" destId="{185A34C5-1955-4E81-A047-877DA5AF6296}" srcOrd="3" destOrd="0" presId="urn:microsoft.com/office/officeart/2005/8/layout/hList2"/>
    <dgm:cxn modelId="{0F41E1BA-AE16-4383-A472-C5D5F0997F16}" type="presParOf" srcId="{DB53891A-E831-4626-8262-EE8B76B229AC}" destId="{9755243A-14EB-4BFA-8CAA-6F4FA1DE8148}" srcOrd="4" destOrd="0" presId="urn:microsoft.com/office/officeart/2005/8/layout/hList2"/>
    <dgm:cxn modelId="{45490CC5-CF4A-418B-B8D3-C88440A1536F}" type="presParOf" srcId="{9755243A-14EB-4BFA-8CAA-6F4FA1DE8148}" destId="{F86EE86F-0FE7-42F6-BF2B-797F1AE07FC7}" srcOrd="0" destOrd="0" presId="urn:microsoft.com/office/officeart/2005/8/layout/hList2"/>
    <dgm:cxn modelId="{C255C2E0-E83F-4A15-8C07-ACEB7D135573}" type="presParOf" srcId="{9755243A-14EB-4BFA-8CAA-6F4FA1DE8148}" destId="{3FAD8B33-573E-4D11-80BB-E61B2606A208}" srcOrd="1" destOrd="0" presId="urn:microsoft.com/office/officeart/2005/8/layout/hList2"/>
    <dgm:cxn modelId="{8B569DA9-1336-40E1-93E0-4C85E45B27C9}" type="presParOf" srcId="{9755243A-14EB-4BFA-8CAA-6F4FA1DE8148}" destId="{E3C9B449-18DB-4180-8A43-45902305F950}"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C6FE493-B985-4307-B286-FD247C7D54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B7EE7B7-4A0D-4BDA-BD5C-9A54030B1FC5}">
      <dgm:prSet custT="1"/>
      <dgm:spPr/>
      <dgm:t>
        <a:bodyPr/>
        <a:lstStyle/>
        <a:p>
          <a:r>
            <a:rPr lang="pt-BR" sz="1800" dirty="0"/>
            <a:t>No que tange ao turismo de pesca, destacam-se: rio Madeira, rio Mutum, rio Machado, rio Jaci, rio Abunã, rio Contra, rio Jamari, rio Verde e rio Candeias.</a:t>
          </a:r>
          <a:endParaRPr lang="en-US" sz="1800" dirty="0"/>
        </a:p>
      </dgm:t>
    </dgm:pt>
    <dgm:pt modelId="{07AFED00-77DD-407F-B3FB-62C7C428471F}" type="parTrans" cxnId="{2EE3C8B3-8D83-4E25-A966-AEE689E109E3}">
      <dgm:prSet/>
      <dgm:spPr/>
      <dgm:t>
        <a:bodyPr/>
        <a:lstStyle/>
        <a:p>
          <a:endParaRPr lang="en-US" sz="1800"/>
        </a:p>
      </dgm:t>
    </dgm:pt>
    <dgm:pt modelId="{2B8A6C9F-FBF5-4B82-B289-7EBAA9720C03}" type="sibTrans" cxnId="{2EE3C8B3-8D83-4E25-A966-AEE689E109E3}">
      <dgm:prSet phldrT="1" phldr="0"/>
      <dgm:spPr/>
      <dgm:t>
        <a:bodyPr/>
        <a:lstStyle/>
        <a:p>
          <a:endParaRPr lang="en-US" sz="1800"/>
        </a:p>
      </dgm:t>
    </dgm:pt>
    <dgm:pt modelId="{05CB092D-2CB6-46BD-BD62-A433846178F1}">
      <dgm:prSet custT="1"/>
      <dgm:spPr/>
      <dgm:t>
        <a:bodyPr/>
        <a:lstStyle/>
        <a:p>
          <a:r>
            <a:rPr lang="pt-BR" sz="1800" dirty="0"/>
            <a:t>A cidade de Porto Velho, conta com uma rede hoteleira preparada para receber os turistas, com restaurantes que oferecem a culinária regional, Segundo dados do mapa do turismo brasileiro (2024), o município possui em torno de 800 meios de hospedagem, que resulta num número de 3.000 leitos. </a:t>
          </a:r>
          <a:endParaRPr lang="en-US" sz="1800" dirty="0"/>
        </a:p>
      </dgm:t>
    </dgm:pt>
    <dgm:pt modelId="{56E8C9C3-D245-4EBD-B8B5-AF9111910FAD}" type="parTrans" cxnId="{B0B2CB13-BBA4-4520-9321-FB33A5B6F5F7}">
      <dgm:prSet/>
      <dgm:spPr/>
      <dgm:t>
        <a:bodyPr/>
        <a:lstStyle/>
        <a:p>
          <a:endParaRPr lang="pt-BR"/>
        </a:p>
      </dgm:t>
    </dgm:pt>
    <dgm:pt modelId="{D5C98194-1A66-46E3-8D35-581FD44A407C}" type="sibTrans" cxnId="{B0B2CB13-BBA4-4520-9321-FB33A5B6F5F7}">
      <dgm:prSet/>
      <dgm:spPr/>
      <dgm:t>
        <a:bodyPr/>
        <a:lstStyle/>
        <a:p>
          <a:endParaRPr lang="pt-BR"/>
        </a:p>
      </dgm:t>
    </dgm:pt>
    <dgm:pt modelId="{D0590A05-CDF9-482F-9014-47392B02465F}">
      <dgm:prSet custT="1"/>
      <dgm:spPr/>
      <dgm:t>
        <a:bodyPr/>
        <a:lstStyle/>
        <a:p>
          <a:r>
            <a:rPr lang="pt-BR" sz="1800" dirty="0"/>
            <a:t>Em Porto Velho 22 meios de hospedagem possuem cadastro no CADASTUR, essa ferramenta é de suma importância, para garantir a qualidade dos serviços, bem como, verificar se a empresa está atuando legalmente.</a:t>
          </a:r>
          <a:endParaRPr lang="en-US" sz="1800" dirty="0"/>
        </a:p>
      </dgm:t>
    </dgm:pt>
    <dgm:pt modelId="{F0861D95-E7E6-48B6-9D37-7E5A90E4840A}" type="parTrans" cxnId="{D54B6415-FA95-4059-97B4-A46CF59CD892}">
      <dgm:prSet/>
      <dgm:spPr/>
      <dgm:t>
        <a:bodyPr/>
        <a:lstStyle/>
        <a:p>
          <a:endParaRPr lang="pt-BR"/>
        </a:p>
      </dgm:t>
    </dgm:pt>
    <dgm:pt modelId="{81AA46ED-A50E-404C-89BB-12EC16DC3AA6}" type="sibTrans" cxnId="{D54B6415-FA95-4059-97B4-A46CF59CD892}">
      <dgm:prSet/>
      <dgm:spPr/>
      <dgm:t>
        <a:bodyPr/>
        <a:lstStyle/>
        <a:p>
          <a:endParaRPr lang="pt-BR"/>
        </a:p>
      </dgm:t>
    </dgm:pt>
    <dgm:pt modelId="{65957889-8FB8-4E0C-A983-E8F22561464A}">
      <dgm:prSet custT="1"/>
      <dgm:spPr/>
      <dgm:t>
        <a:bodyPr/>
        <a:lstStyle/>
        <a:p>
          <a:r>
            <a:rPr lang="pt-BR" sz="1800" dirty="0"/>
            <a:t>Quanto às condições de acesso rodoviário, encontram-se pavimentadas, com condições satisfatórias de trafegabilidade. A sinalização das vias de acesso é considerada regular pelo órgão de trânsito competente. Contudo, a sinalização turística é bastante restrita e defasada.</a:t>
          </a:r>
          <a:endParaRPr lang="en-US" sz="1800" dirty="0"/>
        </a:p>
      </dgm:t>
    </dgm:pt>
    <dgm:pt modelId="{0E161B2D-943F-4C3D-9004-2335C887AED0}" type="parTrans" cxnId="{365882B1-9B78-45F7-ADF3-CEC95A1F5E1E}">
      <dgm:prSet/>
      <dgm:spPr/>
      <dgm:t>
        <a:bodyPr/>
        <a:lstStyle/>
        <a:p>
          <a:endParaRPr lang="pt-BR"/>
        </a:p>
      </dgm:t>
    </dgm:pt>
    <dgm:pt modelId="{CFA573F9-9883-4C94-9646-13B58518D670}" type="sibTrans" cxnId="{365882B1-9B78-45F7-ADF3-CEC95A1F5E1E}">
      <dgm:prSet/>
      <dgm:spPr/>
      <dgm:t>
        <a:bodyPr/>
        <a:lstStyle/>
        <a:p>
          <a:endParaRPr lang="pt-BR"/>
        </a:p>
      </dgm:t>
    </dgm:pt>
    <dgm:pt modelId="{B81BF3A7-F02A-4422-BDC4-4A63CB492E15}" type="pres">
      <dgm:prSet presAssocID="{AC6FE493-B985-4307-B286-FD247C7D5450}" presName="vert0" presStyleCnt="0">
        <dgm:presLayoutVars>
          <dgm:dir/>
          <dgm:animOne val="branch"/>
          <dgm:animLvl val="lvl"/>
        </dgm:presLayoutVars>
      </dgm:prSet>
      <dgm:spPr/>
    </dgm:pt>
    <dgm:pt modelId="{2E469EB2-6544-4A58-8432-5245908AA86B}" type="pres">
      <dgm:prSet presAssocID="{7B7EE7B7-4A0D-4BDA-BD5C-9A54030B1FC5}" presName="thickLine" presStyleLbl="alignNode1" presStyleIdx="0" presStyleCnt="4"/>
      <dgm:spPr/>
    </dgm:pt>
    <dgm:pt modelId="{5414038D-E8D5-4BB5-A824-01D738BCBFD0}" type="pres">
      <dgm:prSet presAssocID="{7B7EE7B7-4A0D-4BDA-BD5C-9A54030B1FC5}" presName="horz1" presStyleCnt="0"/>
      <dgm:spPr/>
    </dgm:pt>
    <dgm:pt modelId="{61696F97-D790-4769-A3F7-556D33DBEFB0}" type="pres">
      <dgm:prSet presAssocID="{7B7EE7B7-4A0D-4BDA-BD5C-9A54030B1FC5}" presName="tx1" presStyleLbl="revTx" presStyleIdx="0" presStyleCnt="4" custScaleY="62856"/>
      <dgm:spPr/>
    </dgm:pt>
    <dgm:pt modelId="{770E1E39-C5D9-4129-8C25-212A53734F70}" type="pres">
      <dgm:prSet presAssocID="{7B7EE7B7-4A0D-4BDA-BD5C-9A54030B1FC5}" presName="vert1" presStyleCnt="0"/>
      <dgm:spPr/>
    </dgm:pt>
    <dgm:pt modelId="{1D421233-7716-4B9F-A5CD-5895F01F8C12}" type="pres">
      <dgm:prSet presAssocID="{05CB092D-2CB6-46BD-BD62-A433846178F1}" presName="thickLine" presStyleLbl="alignNode1" presStyleIdx="1" presStyleCnt="4"/>
      <dgm:spPr/>
    </dgm:pt>
    <dgm:pt modelId="{B2AC04DF-6290-4144-975F-56A11CD242E4}" type="pres">
      <dgm:prSet presAssocID="{05CB092D-2CB6-46BD-BD62-A433846178F1}" presName="horz1" presStyleCnt="0"/>
      <dgm:spPr/>
    </dgm:pt>
    <dgm:pt modelId="{9CC73F1A-97CF-43DF-A496-7D7110CD5298}" type="pres">
      <dgm:prSet presAssocID="{05CB092D-2CB6-46BD-BD62-A433846178F1}" presName="tx1" presStyleLbl="revTx" presStyleIdx="1" presStyleCnt="4" custScaleY="122011" custLinFactNeighborX="338" custLinFactNeighborY="6521"/>
      <dgm:spPr/>
    </dgm:pt>
    <dgm:pt modelId="{700C298C-793C-4BCA-9BE9-7029F4F7738C}" type="pres">
      <dgm:prSet presAssocID="{05CB092D-2CB6-46BD-BD62-A433846178F1}" presName="vert1" presStyleCnt="0"/>
      <dgm:spPr/>
    </dgm:pt>
    <dgm:pt modelId="{CC04B7ED-AE67-4C29-BC7A-0C9A4C92F1F7}" type="pres">
      <dgm:prSet presAssocID="{D0590A05-CDF9-482F-9014-47392B02465F}" presName="thickLine" presStyleLbl="alignNode1" presStyleIdx="2" presStyleCnt="4"/>
      <dgm:spPr/>
    </dgm:pt>
    <dgm:pt modelId="{BBD4856B-A4D6-43D1-90E6-1E15DBA7CED9}" type="pres">
      <dgm:prSet presAssocID="{D0590A05-CDF9-482F-9014-47392B02465F}" presName="horz1" presStyleCnt="0"/>
      <dgm:spPr/>
    </dgm:pt>
    <dgm:pt modelId="{B213CD77-6E44-4499-B713-3A69BEA49799}" type="pres">
      <dgm:prSet presAssocID="{D0590A05-CDF9-482F-9014-47392B02465F}" presName="tx1" presStyleLbl="revTx" presStyleIdx="2" presStyleCnt="4" custScaleY="95760" custLinFactNeighborX="535" custLinFactNeighborY="14221"/>
      <dgm:spPr/>
    </dgm:pt>
    <dgm:pt modelId="{E24CC03B-8D69-4D99-8CB7-5D75499E8CE1}" type="pres">
      <dgm:prSet presAssocID="{D0590A05-CDF9-482F-9014-47392B02465F}" presName="vert1" presStyleCnt="0"/>
      <dgm:spPr/>
    </dgm:pt>
    <dgm:pt modelId="{EF138BCF-031A-4E09-B27F-721DA937EF39}" type="pres">
      <dgm:prSet presAssocID="{65957889-8FB8-4E0C-A983-E8F22561464A}" presName="thickLine" presStyleLbl="alignNode1" presStyleIdx="3" presStyleCnt="4"/>
      <dgm:spPr/>
    </dgm:pt>
    <dgm:pt modelId="{CF21C610-0E18-46C7-B3F8-74F70E081355}" type="pres">
      <dgm:prSet presAssocID="{65957889-8FB8-4E0C-A983-E8F22561464A}" presName="horz1" presStyleCnt="0"/>
      <dgm:spPr/>
    </dgm:pt>
    <dgm:pt modelId="{B33D0500-F4D5-44D9-AD01-12EFA2D6C752}" type="pres">
      <dgm:prSet presAssocID="{65957889-8FB8-4E0C-A983-E8F22561464A}" presName="tx1" presStyleLbl="revTx" presStyleIdx="3" presStyleCnt="4"/>
      <dgm:spPr/>
    </dgm:pt>
    <dgm:pt modelId="{3CD59743-7080-46EF-B2AB-4167086E774E}" type="pres">
      <dgm:prSet presAssocID="{65957889-8FB8-4E0C-A983-E8F22561464A}" presName="vert1" presStyleCnt="0"/>
      <dgm:spPr/>
    </dgm:pt>
  </dgm:ptLst>
  <dgm:cxnLst>
    <dgm:cxn modelId="{B0B2CB13-BBA4-4520-9321-FB33A5B6F5F7}" srcId="{AC6FE493-B985-4307-B286-FD247C7D5450}" destId="{05CB092D-2CB6-46BD-BD62-A433846178F1}" srcOrd="1" destOrd="0" parTransId="{56E8C9C3-D245-4EBD-B8B5-AF9111910FAD}" sibTransId="{D5C98194-1A66-46E3-8D35-581FD44A407C}"/>
    <dgm:cxn modelId="{D54B6415-FA95-4059-97B4-A46CF59CD892}" srcId="{AC6FE493-B985-4307-B286-FD247C7D5450}" destId="{D0590A05-CDF9-482F-9014-47392B02465F}" srcOrd="2" destOrd="0" parTransId="{F0861D95-E7E6-48B6-9D37-7E5A90E4840A}" sibTransId="{81AA46ED-A50E-404C-89BB-12EC16DC3AA6}"/>
    <dgm:cxn modelId="{06E49641-A554-4187-9FB2-F37169DA8016}" type="presOf" srcId="{AC6FE493-B985-4307-B286-FD247C7D5450}" destId="{B81BF3A7-F02A-4422-BDC4-4A63CB492E15}" srcOrd="0" destOrd="0" presId="urn:microsoft.com/office/officeart/2008/layout/LinedList"/>
    <dgm:cxn modelId="{02E0DB7F-D366-4DB0-9464-3F2FA7E7039D}" type="presOf" srcId="{7B7EE7B7-4A0D-4BDA-BD5C-9A54030B1FC5}" destId="{61696F97-D790-4769-A3F7-556D33DBEFB0}" srcOrd="0" destOrd="0" presId="urn:microsoft.com/office/officeart/2008/layout/LinedList"/>
    <dgm:cxn modelId="{F4785088-2B15-4EFD-927B-A62C7C9FCBEC}" type="presOf" srcId="{D0590A05-CDF9-482F-9014-47392B02465F}" destId="{B213CD77-6E44-4499-B713-3A69BEA49799}" srcOrd="0" destOrd="0" presId="urn:microsoft.com/office/officeart/2008/layout/LinedList"/>
    <dgm:cxn modelId="{365882B1-9B78-45F7-ADF3-CEC95A1F5E1E}" srcId="{AC6FE493-B985-4307-B286-FD247C7D5450}" destId="{65957889-8FB8-4E0C-A983-E8F22561464A}" srcOrd="3" destOrd="0" parTransId="{0E161B2D-943F-4C3D-9004-2335C887AED0}" sibTransId="{CFA573F9-9883-4C94-9646-13B58518D670}"/>
    <dgm:cxn modelId="{2EE3C8B3-8D83-4E25-A966-AEE689E109E3}" srcId="{AC6FE493-B985-4307-B286-FD247C7D5450}" destId="{7B7EE7B7-4A0D-4BDA-BD5C-9A54030B1FC5}" srcOrd="0" destOrd="0" parTransId="{07AFED00-77DD-407F-B3FB-62C7C428471F}" sibTransId="{2B8A6C9F-FBF5-4B82-B289-7EBAA9720C03}"/>
    <dgm:cxn modelId="{BC408FBB-48B7-4A1E-95BD-15D2327636F1}" type="presOf" srcId="{05CB092D-2CB6-46BD-BD62-A433846178F1}" destId="{9CC73F1A-97CF-43DF-A496-7D7110CD5298}" srcOrd="0" destOrd="0" presId="urn:microsoft.com/office/officeart/2008/layout/LinedList"/>
    <dgm:cxn modelId="{BECC0AFC-0379-4FA2-9AFE-70947632300F}" type="presOf" srcId="{65957889-8FB8-4E0C-A983-E8F22561464A}" destId="{B33D0500-F4D5-44D9-AD01-12EFA2D6C752}" srcOrd="0" destOrd="0" presId="urn:microsoft.com/office/officeart/2008/layout/LinedList"/>
    <dgm:cxn modelId="{A31AB2F9-438D-41BE-A026-FA900B8E3B3C}" type="presParOf" srcId="{B81BF3A7-F02A-4422-BDC4-4A63CB492E15}" destId="{2E469EB2-6544-4A58-8432-5245908AA86B}" srcOrd="0" destOrd="0" presId="urn:microsoft.com/office/officeart/2008/layout/LinedList"/>
    <dgm:cxn modelId="{547839AD-D36C-4B0B-A8BC-72574C2A1720}" type="presParOf" srcId="{B81BF3A7-F02A-4422-BDC4-4A63CB492E15}" destId="{5414038D-E8D5-4BB5-A824-01D738BCBFD0}" srcOrd="1" destOrd="0" presId="urn:microsoft.com/office/officeart/2008/layout/LinedList"/>
    <dgm:cxn modelId="{FDEDE83C-1405-43F8-979E-7DBE8FFE62DF}" type="presParOf" srcId="{5414038D-E8D5-4BB5-A824-01D738BCBFD0}" destId="{61696F97-D790-4769-A3F7-556D33DBEFB0}" srcOrd="0" destOrd="0" presId="urn:microsoft.com/office/officeart/2008/layout/LinedList"/>
    <dgm:cxn modelId="{675C5895-8632-487C-B0FC-2083CD4C8371}" type="presParOf" srcId="{5414038D-E8D5-4BB5-A824-01D738BCBFD0}" destId="{770E1E39-C5D9-4129-8C25-212A53734F70}" srcOrd="1" destOrd="0" presId="urn:microsoft.com/office/officeart/2008/layout/LinedList"/>
    <dgm:cxn modelId="{2C7048D8-5949-47A1-BD78-1703BEE930E1}" type="presParOf" srcId="{B81BF3A7-F02A-4422-BDC4-4A63CB492E15}" destId="{1D421233-7716-4B9F-A5CD-5895F01F8C12}" srcOrd="2" destOrd="0" presId="urn:microsoft.com/office/officeart/2008/layout/LinedList"/>
    <dgm:cxn modelId="{C2E0D91A-F821-4623-B2D3-ACF0456DE389}" type="presParOf" srcId="{B81BF3A7-F02A-4422-BDC4-4A63CB492E15}" destId="{B2AC04DF-6290-4144-975F-56A11CD242E4}" srcOrd="3" destOrd="0" presId="urn:microsoft.com/office/officeart/2008/layout/LinedList"/>
    <dgm:cxn modelId="{E76CE0F9-608A-456D-8F4F-1C9E394C82A5}" type="presParOf" srcId="{B2AC04DF-6290-4144-975F-56A11CD242E4}" destId="{9CC73F1A-97CF-43DF-A496-7D7110CD5298}" srcOrd="0" destOrd="0" presId="urn:microsoft.com/office/officeart/2008/layout/LinedList"/>
    <dgm:cxn modelId="{04150BA2-DCFA-4629-B2A7-96148B717D14}" type="presParOf" srcId="{B2AC04DF-6290-4144-975F-56A11CD242E4}" destId="{700C298C-793C-4BCA-9BE9-7029F4F7738C}" srcOrd="1" destOrd="0" presId="urn:microsoft.com/office/officeart/2008/layout/LinedList"/>
    <dgm:cxn modelId="{3DCBE525-78DF-4410-BF31-E7792948E090}" type="presParOf" srcId="{B81BF3A7-F02A-4422-BDC4-4A63CB492E15}" destId="{CC04B7ED-AE67-4C29-BC7A-0C9A4C92F1F7}" srcOrd="4" destOrd="0" presId="urn:microsoft.com/office/officeart/2008/layout/LinedList"/>
    <dgm:cxn modelId="{ADEC5E88-A4D2-4CEA-A7A5-95B9AEDCC49A}" type="presParOf" srcId="{B81BF3A7-F02A-4422-BDC4-4A63CB492E15}" destId="{BBD4856B-A4D6-43D1-90E6-1E15DBA7CED9}" srcOrd="5" destOrd="0" presId="urn:microsoft.com/office/officeart/2008/layout/LinedList"/>
    <dgm:cxn modelId="{C8A276C5-73E0-4832-8C27-24549C7569F9}" type="presParOf" srcId="{BBD4856B-A4D6-43D1-90E6-1E15DBA7CED9}" destId="{B213CD77-6E44-4499-B713-3A69BEA49799}" srcOrd="0" destOrd="0" presId="urn:microsoft.com/office/officeart/2008/layout/LinedList"/>
    <dgm:cxn modelId="{7CC1FA48-B7BB-4590-8AE7-8EEACEB70A0E}" type="presParOf" srcId="{BBD4856B-A4D6-43D1-90E6-1E15DBA7CED9}" destId="{E24CC03B-8D69-4D99-8CB7-5D75499E8CE1}" srcOrd="1" destOrd="0" presId="urn:microsoft.com/office/officeart/2008/layout/LinedList"/>
    <dgm:cxn modelId="{33C8EAC7-F042-4C24-A767-89B6281C4F9D}" type="presParOf" srcId="{B81BF3A7-F02A-4422-BDC4-4A63CB492E15}" destId="{EF138BCF-031A-4E09-B27F-721DA937EF39}" srcOrd="6" destOrd="0" presId="urn:microsoft.com/office/officeart/2008/layout/LinedList"/>
    <dgm:cxn modelId="{85CDC34B-6F37-4861-8ACB-BE57F091A6DE}" type="presParOf" srcId="{B81BF3A7-F02A-4422-BDC4-4A63CB492E15}" destId="{CF21C610-0E18-46C7-B3F8-74F70E081355}" srcOrd="7" destOrd="0" presId="urn:microsoft.com/office/officeart/2008/layout/LinedList"/>
    <dgm:cxn modelId="{B06BDEA2-8925-493A-851E-E44560F22CA7}" type="presParOf" srcId="{CF21C610-0E18-46C7-B3F8-74F70E081355}" destId="{B33D0500-F4D5-44D9-AD01-12EFA2D6C752}" srcOrd="0" destOrd="0" presId="urn:microsoft.com/office/officeart/2008/layout/LinedList"/>
    <dgm:cxn modelId="{7C23A547-4856-4F6E-9FA7-07FDB1292038}" type="presParOf" srcId="{CF21C610-0E18-46C7-B3F8-74F70E081355}" destId="{3CD59743-7080-46EF-B2AB-4167086E77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C6FE493-B985-4307-B286-FD247C7D54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B7EE7B7-4A0D-4BDA-BD5C-9A54030B1FC5}">
      <dgm:prSet custT="1"/>
      <dgm:spPr/>
      <dgm:t>
        <a:bodyPr/>
        <a:lstStyle/>
        <a:p>
          <a:pPr algn="just"/>
          <a:r>
            <a:rPr lang="pt-BR" sz="1800" dirty="0"/>
            <a:t>O Centro de Atendimento ao Turista (CAT) é mais uma ferramenta da Prefeitura de Porto Velho para aproximar o turista e o residente dos atrativos turísticos da cidade, fornecendo informações sobre os mais de 70 pontos turísticos da cidade. </a:t>
          </a:r>
          <a:endParaRPr lang="en-US" sz="1800" dirty="0">
            <a:solidFill>
              <a:schemeClr val="tx1"/>
            </a:solidFill>
            <a:latin typeface="+mn-lt"/>
          </a:endParaRPr>
        </a:p>
      </dgm:t>
    </dgm:pt>
    <dgm:pt modelId="{07AFED00-77DD-407F-B3FB-62C7C428471F}" type="parTrans" cxnId="{2EE3C8B3-8D83-4E25-A966-AEE689E109E3}">
      <dgm:prSet/>
      <dgm:spPr/>
      <dgm:t>
        <a:bodyPr/>
        <a:lstStyle/>
        <a:p>
          <a:endParaRPr lang="en-US" sz="1800">
            <a:solidFill>
              <a:schemeClr val="tx1"/>
            </a:solidFill>
            <a:latin typeface="+mn-lt"/>
          </a:endParaRPr>
        </a:p>
      </dgm:t>
    </dgm:pt>
    <dgm:pt modelId="{2B8A6C9F-FBF5-4B82-B289-7EBAA9720C03}" type="sibTrans" cxnId="{2EE3C8B3-8D83-4E25-A966-AEE689E109E3}">
      <dgm:prSet phldrT="1" phldr="0"/>
      <dgm:spPr/>
      <dgm:t>
        <a:bodyPr/>
        <a:lstStyle/>
        <a:p>
          <a:endParaRPr lang="en-US" sz="1800">
            <a:solidFill>
              <a:schemeClr val="tx1"/>
            </a:solidFill>
            <a:latin typeface="+mn-lt"/>
          </a:endParaRPr>
        </a:p>
      </dgm:t>
    </dgm:pt>
    <dgm:pt modelId="{613855C0-59AD-4621-AB73-5A6BA721774D}">
      <dgm:prSet custT="1"/>
      <dgm:spPr/>
      <dgm:t>
        <a:bodyPr/>
        <a:lstStyle/>
        <a:p>
          <a:pPr algn="just"/>
          <a:r>
            <a:rPr lang="pt-BR" sz="1800" dirty="0"/>
            <a:t>A Agrovila Rio Verde, em Porto Velho (RO), é uma comunidade rural com </a:t>
          </a:r>
          <a:r>
            <a:rPr lang="pt-BR" sz="1800" b="0" dirty="0"/>
            <a:t>infraestrutura turística </a:t>
          </a:r>
          <a:r>
            <a:rPr lang="pt-BR" sz="1800" dirty="0"/>
            <a:t>limitada, típica de áreas voltadas para atividades agropecuárias e comunitárias.</a:t>
          </a:r>
          <a:endParaRPr lang="en-US" sz="1800" dirty="0">
            <a:solidFill>
              <a:schemeClr val="tx1"/>
            </a:solidFill>
            <a:latin typeface="+mn-lt"/>
          </a:endParaRPr>
        </a:p>
      </dgm:t>
    </dgm:pt>
    <dgm:pt modelId="{AFFAB06B-6E3F-4220-8B3D-B137FE82A782}" type="parTrans" cxnId="{FE46306F-479D-434F-A29A-0808F4392083}">
      <dgm:prSet/>
      <dgm:spPr/>
      <dgm:t>
        <a:bodyPr/>
        <a:lstStyle/>
        <a:p>
          <a:endParaRPr lang="pt-BR"/>
        </a:p>
      </dgm:t>
    </dgm:pt>
    <dgm:pt modelId="{635EBD2F-C1D5-4B4E-B928-7BFC1A3AE379}" type="sibTrans" cxnId="{FE46306F-479D-434F-A29A-0808F4392083}">
      <dgm:prSet/>
      <dgm:spPr/>
      <dgm:t>
        <a:bodyPr/>
        <a:lstStyle/>
        <a:p>
          <a:endParaRPr lang="pt-BR"/>
        </a:p>
      </dgm:t>
    </dgm:pt>
    <dgm:pt modelId="{0842127C-30FC-4E96-84FB-50E7B5047FFC}">
      <dgm:prSet custT="1"/>
      <dgm:spPr/>
      <dgm:t>
        <a:bodyPr/>
        <a:lstStyle/>
        <a:p>
          <a:r>
            <a:rPr lang="pt-BR" sz="1800" dirty="0"/>
            <a:t>Na Agrovila, a realidade da hospedagem é diferenciada em função dos flutuantes que estão localizados no rio verde e que possuem estrutura de padrão internacional. Muitos desses flutuantes não atendem turistas, servindo apenas de veraneio para os proprietários. </a:t>
          </a:r>
          <a:endParaRPr lang="en-US" sz="1800" dirty="0">
            <a:solidFill>
              <a:schemeClr val="tx1"/>
            </a:solidFill>
            <a:latin typeface="+mn-lt"/>
          </a:endParaRPr>
        </a:p>
      </dgm:t>
    </dgm:pt>
    <dgm:pt modelId="{50896105-F769-448E-BD46-F85D45B4CB60}" type="parTrans" cxnId="{493D3E62-7023-42B7-9B26-F9879370D5A3}">
      <dgm:prSet/>
      <dgm:spPr/>
      <dgm:t>
        <a:bodyPr/>
        <a:lstStyle/>
        <a:p>
          <a:endParaRPr lang="pt-BR"/>
        </a:p>
      </dgm:t>
    </dgm:pt>
    <dgm:pt modelId="{8E242B21-13D5-4CC5-8CBD-1EC6C02D6C95}" type="sibTrans" cxnId="{493D3E62-7023-42B7-9B26-F9879370D5A3}">
      <dgm:prSet/>
      <dgm:spPr/>
      <dgm:t>
        <a:bodyPr/>
        <a:lstStyle/>
        <a:p>
          <a:endParaRPr lang="pt-BR"/>
        </a:p>
      </dgm:t>
    </dgm:pt>
    <dgm:pt modelId="{F733DA12-F0C1-4EE1-A54F-FD10B513983A}">
      <dgm:prSet custT="1"/>
      <dgm:spPr/>
      <dgm:t>
        <a:bodyPr/>
        <a:lstStyle/>
        <a:p>
          <a:pPr algn="just"/>
          <a:r>
            <a:rPr lang="pt-BR" sz="1800" dirty="0"/>
            <a:t> Não é amplamente conhecida como um destino turístico estruturado, como outros pontos de interesse na região de Porto Velho. A região é cercada por áreas de floresta e rios, o que favorece atividades como trilhas, pesca esportiva, passeios de barco e observação da fauna e flora locais. O turismo na Agrovila Rio Verde ainda está em expansão, com potencial para crescer à medida que a infraestrutura seja aprimorada e mais empreendimentos turísticos se desenvolvam na região</a:t>
          </a:r>
          <a:endParaRPr lang="en-US" sz="1800" dirty="0">
            <a:solidFill>
              <a:schemeClr val="tx1"/>
            </a:solidFill>
            <a:latin typeface="+mn-lt"/>
          </a:endParaRPr>
        </a:p>
      </dgm:t>
    </dgm:pt>
    <dgm:pt modelId="{DB9A748E-C7C2-4084-A569-182F241D8E4D}" type="parTrans" cxnId="{755186BC-34D2-410E-A077-B8CC72DDE06C}">
      <dgm:prSet/>
      <dgm:spPr/>
      <dgm:t>
        <a:bodyPr/>
        <a:lstStyle/>
        <a:p>
          <a:endParaRPr lang="pt-BR"/>
        </a:p>
      </dgm:t>
    </dgm:pt>
    <dgm:pt modelId="{650B90D0-8FB7-4CBA-A137-4607F88CE78C}" type="sibTrans" cxnId="{755186BC-34D2-410E-A077-B8CC72DDE06C}">
      <dgm:prSet/>
      <dgm:spPr/>
      <dgm:t>
        <a:bodyPr/>
        <a:lstStyle/>
        <a:p>
          <a:endParaRPr lang="pt-BR"/>
        </a:p>
      </dgm:t>
    </dgm:pt>
    <dgm:pt modelId="{B81BF3A7-F02A-4422-BDC4-4A63CB492E15}" type="pres">
      <dgm:prSet presAssocID="{AC6FE493-B985-4307-B286-FD247C7D5450}" presName="vert0" presStyleCnt="0">
        <dgm:presLayoutVars>
          <dgm:dir/>
          <dgm:animOne val="branch"/>
          <dgm:animLvl val="lvl"/>
        </dgm:presLayoutVars>
      </dgm:prSet>
      <dgm:spPr/>
    </dgm:pt>
    <dgm:pt modelId="{2E469EB2-6544-4A58-8432-5245908AA86B}" type="pres">
      <dgm:prSet presAssocID="{7B7EE7B7-4A0D-4BDA-BD5C-9A54030B1FC5}" presName="thickLine" presStyleLbl="alignNode1" presStyleIdx="0" presStyleCnt="4"/>
      <dgm:spPr/>
    </dgm:pt>
    <dgm:pt modelId="{5414038D-E8D5-4BB5-A824-01D738BCBFD0}" type="pres">
      <dgm:prSet presAssocID="{7B7EE7B7-4A0D-4BDA-BD5C-9A54030B1FC5}" presName="horz1" presStyleCnt="0"/>
      <dgm:spPr/>
    </dgm:pt>
    <dgm:pt modelId="{61696F97-D790-4769-A3F7-556D33DBEFB0}" type="pres">
      <dgm:prSet presAssocID="{7B7EE7B7-4A0D-4BDA-BD5C-9A54030B1FC5}" presName="tx1" presStyleLbl="revTx" presStyleIdx="0" presStyleCnt="4" custScaleY="43187"/>
      <dgm:spPr/>
    </dgm:pt>
    <dgm:pt modelId="{770E1E39-C5D9-4129-8C25-212A53734F70}" type="pres">
      <dgm:prSet presAssocID="{7B7EE7B7-4A0D-4BDA-BD5C-9A54030B1FC5}" presName="vert1" presStyleCnt="0"/>
      <dgm:spPr/>
    </dgm:pt>
    <dgm:pt modelId="{5C0D04E1-F110-4482-A756-DD6C45A6E4D8}" type="pres">
      <dgm:prSet presAssocID="{0842127C-30FC-4E96-84FB-50E7B5047FFC}" presName="thickLine" presStyleLbl="alignNode1" presStyleIdx="1" presStyleCnt="4"/>
      <dgm:spPr/>
    </dgm:pt>
    <dgm:pt modelId="{DF63F795-4B5E-4AC3-BCAB-78BDD757B161}" type="pres">
      <dgm:prSet presAssocID="{0842127C-30FC-4E96-84FB-50E7B5047FFC}" presName="horz1" presStyleCnt="0"/>
      <dgm:spPr/>
    </dgm:pt>
    <dgm:pt modelId="{EE780DA3-3942-4C6D-B485-CEA8D587123F}" type="pres">
      <dgm:prSet presAssocID="{0842127C-30FC-4E96-84FB-50E7B5047FFC}" presName="tx1" presStyleLbl="revTx" presStyleIdx="1" presStyleCnt="4" custScaleY="54690"/>
      <dgm:spPr/>
    </dgm:pt>
    <dgm:pt modelId="{3EB0BD52-252A-4BF7-80F9-659BE8192623}" type="pres">
      <dgm:prSet presAssocID="{0842127C-30FC-4E96-84FB-50E7B5047FFC}" presName="vert1" presStyleCnt="0"/>
      <dgm:spPr/>
    </dgm:pt>
    <dgm:pt modelId="{9B49F9A9-34E9-40C4-A8D6-71BFD49E2DDF}" type="pres">
      <dgm:prSet presAssocID="{613855C0-59AD-4621-AB73-5A6BA721774D}" presName="thickLine" presStyleLbl="alignNode1" presStyleIdx="2" presStyleCnt="4"/>
      <dgm:spPr/>
    </dgm:pt>
    <dgm:pt modelId="{B7FFF5B2-178B-4BAD-9271-CB748389D1F2}" type="pres">
      <dgm:prSet presAssocID="{613855C0-59AD-4621-AB73-5A6BA721774D}" presName="horz1" presStyleCnt="0"/>
      <dgm:spPr/>
    </dgm:pt>
    <dgm:pt modelId="{E31FBCE2-B318-4B1D-9A2A-53BF18AF0CC8}" type="pres">
      <dgm:prSet presAssocID="{613855C0-59AD-4621-AB73-5A6BA721774D}" presName="tx1" presStyleLbl="revTx" presStyleIdx="2" presStyleCnt="4" custScaleY="52964"/>
      <dgm:spPr/>
    </dgm:pt>
    <dgm:pt modelId="{F51CEEFF-1334-40C9-8810-72A29DA60F23}" type="pres">
      <dgm:prSet presAssocID="{613855C0-59AD-4621-AB73-5A6BA721774D}" presName="vert1" presStyleCnt="0"/>
      <dgm:spPr/>
    </dgm:pt>
    <dgm:pt modelId="{7764A8A3-A7C3-4A13-9B40-222676B8DE8C}" type="pres">
      <dgm:prSet presAssocID="{F733DA12-F0C1-4EE1-A54F-FD10B513983A}" presName="thickLine" presStyleLbl="alignNode1" presStyleIdx="3" presStyleCnt="4"/>
      <dgm:spPr/>
    </dgm:pt>
    <dgm:pt modelId="{87D8C3CB-18F8-4EA9-9D4C-053F0139A189}" type="pres">
      <dgm:prSet presAssocID="{F733DA12-F0C1-4EE1-A54F-FD10B513983A}" presName="horz1" presStyleCnt="0"/>
      <dgm:spPr/>
    </dgm:pt>
    <dgm:pt modelId="{54A0C5FE-F122-4B83-A28E-61B66B06CBD6}" type="pres">
      <dgm:prSet presAssocID="{F733DA12-F0C1-4EE1-A54F-FD10B513983A}" presName="tx1" presStyleLbl="revTx" presStyleIdx="3" presStyleCnt="4"/>
      <dgm:spPr/>
    </dgm:pt>
    <dgm:pt modelId="{6C44718E-2455-43E9-95B4-2B2245E65D2E}" type="pres">
      <dgm:prSet presAssocID="{F733DA12-F0C1-4EE1-A54F-FD10B513983A}" presName="vert1" presStyleCnt="0"/>
      <dgm:spPr/>
    </dgm:pt>
  </dgm:ptLst>
  <dgm:cxnLst>
    <dgm:cxn modelId="{3728BA2B-2B2F-4E69-8DEC-8E57C7CADBF8}" type="presOf" srcId="{F733DA12-F0C1-4EE1-A54F-FD10B513983A}" destId="{54A0C5FE-F122-4B83-A28E-61B66B06CBD6}" srcOrd="0" destOrd="0" presId="urn:microsoft.com/office/officeart/2008/layout/LinedList"/>
    <dgm:cxn modelId="{06E49641-A554-4187-9FB2-F37169DA8016}" type="presOf" srcId="{AC6FE493-B985-4307-B286-FD247C7D5450}" destId="{B81BF3A7-F02A-4422-BDC4-4A63CB492E15}" srcOrd="0" destOrd="0" presId="urn:microsoft.com/office/officeart/2008/layout/LinedList"/>
    <dgm:cxn modelId="{493D3E62-7023-42B7-9B26-F9879370D5A3}" srcId="{AC6FE493-B985-4307-B286-FD247C7D5450}" destId="{0842127C-30FC-4E96-84FB-50E7B5047FFC}" srcOrd="1" destOrd="0" parTransId="{50896105-F769-448E-BD46-F85D45B4CB60}" sibTransId="{8E242B21-13D5-4CC5-8CBD-1EC6C02D6C95}"/>
    <dgm:cxn modelId="{FE46306F-479D-434F-A29A-0808F4392083}" srcId="{AC6FE493-B985-4307-B286-FD247C7D5450}" destId="{613855C0-59AD-4621-AB73-5A6BA721774D}" srcOrd="2" destOrd="0" parTransId="{AFFAB06B-6E3F-4220-8B3D-B137FE82A782}" sibTransId="{635EBD2F-C1D5-4B4E-B928-7BFC1A3AE379}"/>
    <dgm:cxn modelId="{02E0DB7F-D366-4DB0-9464-3F2FA7E7039D}" type="presOf" srcId="{7B7EE7B7-4A0D-4BDA-BD5C-9A54030B1FC5}" destId="{61696F97-D790-4769-A3F7-556D33DBEFB0}" srcOrd="0" destOrd="0" presId="urn:microsoft.com/office/officeart/2008/layout/LinedList"/>
    <dgm:cxn modelId="{2EE3C8B3-8D83-4E25-A966-AEE689E109E3}" srcId="{AC6FE493-B985-4307-B286-FD247C7D5450}" destId="{7B7EE7B7-4A0D-4BDA-BD5C-9A54030B1FC5}" srcOrd="0" destOrd="0" parTransId="{07AFED00-77DD-407F-B3FB-62C7C428471F}" sibTransId="{2B8A6C9F-FBF5-4B82-B289-7EBAA9720C03}"/>
    <dgm:cxn modelId="{755186BC-34D2-410E-A077-B8CC72DDE06C}" srcId="{AC6FE493-B985-4307-B286-FD247C7D5450}" destId="{F733DA12-F0C1-4EE1-A54F-FD10B513983A}" srcOrd="3" destOrd="0" parTransId="{DB9A748E-C7C2-4084-A569-182F241D8E4D}" sibTransId="{650B90D0-8FB7-4CBA-A137-4607F88CE78C}"/>
    <dgm:cxn modelId="{F9288CBD-D385-4C79-B4EE-9ACE92BBAD18}" type="presOf" srcId="{613855C0-59AD-4621-AB73-5A6BA721774D}" destId="{E31FBCE2-B318-4B1D-9A2A-53BF18AF0CC8}" srcOrd="0" destOrd="0" presId="urn:microsoft.com/office/officeart/2008/layout/LinedList"/>
    <dgm:cxn modelId="{2DADEDCD-0FC1-4F7E-A9BE-0375D8C875A8}" type="presOf" srcId="{0842127C-30FC-4E96-84FB-50E7B5047FFC}" destId="{EE780DA3-3942-4C6D-B485-CEA8D587123F}" srcOrd="0" destOrd="0" presId="urn:microsoft.com/office/officeart/2008/layout/LinedList"/>
    <dgm:cxn modelId="{A31AB2F9-438D-41BE-A026-FA900B8E3B3C}" type="presParOf" srcId="{B81BF3A7-F02A-4422-BDC4-4A63CB492E15}" destId="{2E469EB2-6544-4A58-8432-5245908AA86B}" srcOrd="0" destOrd="0" presId="urn:microsoft.com/office/officeart/2008/layout/LinedList"/>
    <dgm:cxn modelId="{547839AD-D36C-4B0B-A8BC-72574C2A1720}" type="presParOf" srcId="{B81BF3A7-F02A-4422-BDC4-4A63CB492E15}" destId="{5414038D-E8D5-4BB5-A824-01D738BCBFD0}" srcOrd="1" destOrd="0" presId="urn:microsoft.com/office/officeart/2008/layout/LinedList"/>
    <dgm:cxn modelId="{FDEDE83C-1405-43F8-979E-7DBE8FFE62DF}" type="presParOf" srcId="{5414038D-E8D5-4BB5-A824-01D738BCBFD0}" destId="{61696F97-D790-4769-A3F7-556D33DBEFB0}" srcOrd="0" destOrd="0" presId="urn:microsoft.com/office/officeart/2008/layout/LinedList"/>
    <dgm:cxn modelId="{675C5895-8632-487C-B0FC-2083CD4C8371}" type="presParOf" srcId="{5414038D-E8D5-4BB5-A824-01D738BCBFD0}" destId="{770E1E39-C5D9-4129-8C25-212A53734F70}" srcOrd="1" destOrd="0" presId="urn:microsoft.com/office/officeart/2008/layout/LinedList"/>
    <dgm:cxn modelId="{501DA63F-DF12-4F76-AA69-3E817E95E003}" type="presParOf" srcId="{B81BF3A7-F02A-4422-BDC4-4A63CB492E15}" destId="{5C0D04E1-F110-4482-A756-DD6C45A6E4D8}" srcOrd="2" destOrd="0" presId="urn:microsoft.com/office/officeart/2008/layout/LinedList"/>
    <dgm:cxn modelId="{DCC518CE-66C7-4BC6-9748-8355B1D4072D}" type="presParOf" srcId="{B81BF3A7-F02A-4422-BDC4-4A63CB492E15}" destId="{DF63F795-4B5E-4AC3-BCAB-78BDD757B161}" srcOrd="3" destOrd="0" presId="urn:microsoft.com/office/officeart/2008/layout/LinedList"/>
    <dgm:cxn modelId="{A91E6DD0-2FFD-495B-8407-C35D8D50F3F3}" type="presParOf" srcId="{DF63F795-4B5E-4AC3-BCAB-78BDD757B161}" destId="{EE780DA3-3942-4C6D-B485-CEA8D587123F}" srcOrd="0" destOrd="0" presId="urn:microsoft.com/office/officeart/2008/layout/LinedList"/>
    <dgm:cxn modelId="{B4457342-DDF8-4974-924B-1418E719249F}" type="presParOf" srcId="{DF63F795-4B5E-4AC3-BCAB-78BDD757B161}" destId="{3EB0BD52-252A-4BF7-80F9-659BE8192623}" srcOrd="1" destOrd="0" presId="urn:microsoft.com/office/officeart/2008/layout/LinedList"/>
    <dgm:cxn modelId="{7718CECE-4E07-49C3-9A9B-7BBF3D7EEC81}" type="presParOf" srcId="{B81BF3A7-F02A-4422-BDC4-4A63CB492E15}" destId="{9B49F9A9-34E9-40C4-A8D6-71BFD49E2DDF}" srcOrd="4" destOrd="0" presId="urn:microsoft.com/office/officeart/2008/layout/LinedList"/>
    <dgm:cxn modelId="{7288EA4D-5508-45F2-8503-7ADCFEDFDC6A}" type="presParOf" srcId="{B81BF3A7-F02A-4422-BDC4-4A63CB492E15}" destId="{B7FFF5B2-178B-4BAD-9271-CB748389D1F2}" srcOrd="5" destOrd="0" presId="urn:microsoft.com/office/officeart/2008/layout/LinedList"/>
    <dgm:cxn modelId="{C46A935C-A084-498C-8FA2-7FBE54EF9F8D}" type="presParOf" srcId="{B7FFF5B2-178B-4BAD-9271-CB748389D1F2}" destId="{E31FBCE2-B318-4B1D-9A2A-53BF18AF0CC8}" srcOrd="0" destOrd="0" presId="urn:microsoft.com/office/officeart/2008/layout/LinedList"/>
    <dgm:cxn modelId="{D3A9204C-4A61-45A1-896F-9071D1C70CFB}" type="presParOf" srcId="{B7FFF5B2-178B-4BAD-9271-CB748389D1F2}" destId="{F51CEEFF-1334-40C9-8810-72A29DA60F23}" srcOrd="1" destOrd="0" presId="urn:microsoft.com/office/officeart/2008/layout/LinedList"/>
    <dgm:cxn modelId="{7F85A3D8-2425-43B0-AAD0-776E2E525E60}" type="presParOf" srcId="{B81BF3A7-F02A-4422-BDC4-4A63CB492E15}" destId="{7764A8A3-A7C3-4A13-9B40-222676B8DE8C}" srcOrd="6" destOrd="0" presId="urn:microsoft.com/office/officeart/2008/layout/LinedList"/>
    <dgm:cxn modelId="{2D6AEE6E-C2C0-4242-B878-B4B7BE0043AD}" type="presParOf" srcId="{B81BF3A7-F02A-4422-BDC4-4A63CB492E15}" destId="{87D8C3CB-18F8-4EA9-9D4C-053F0139A189}" srcOrd="7" destOrd="0" presId="urn:microsoft.com/office/officeart/2008/layout/LinedList"/>
    <dgm:cxn modelId="{38261FA4-BC8B-46EF-B6D7-7770A4C08269}" type="presParOf" srcId="{87D8C3CB-18F8-4EA9-9D4C-053F0139A189}" destId="{54A0C5FE-F122-4B83-A28E-61B66B06CBD6}" srcOrd="0" destOrd="0" presId="urn:microsoft.com/office/officeart/2008/layout/LinedList"/>
    <dgm:cxn modelId="{F823AC4D-3BEB-44ED-8BB7-A8C38ADC1A40}" type="presParOf" srcId="{87D8C3CB-18F8-4EA9-9D4C-053F0139A189}" destId="{6C44718E-2455-43E9-95B4-2B2245E65D2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C6FE493-B985-4307-B286-FD247C7D54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8B4D08A-776B-4715-8423-042150EA4A1F}">
      <dgm:prSet custT="1"/>
      <dgm:spPr/>
      <dgm:t>
        <a:bodyPr/>
        <a:lstStyle/>
        <a:p>
          <a:pPr algn="just"/>
          <a:r>
            <a:rPr lang="pt-BR" sz="1800" dirty="0"/>
            <a:t>A </a:t>
          </a:r>
          <a:r>
            <a:rPr lang="pt-BR" sz="1800" b="1" dirty="0"/>
            <a:t>Agrovila Rio Verde </a:t>
          </a:r>
          <a:r>
            <a:rPr lang="pt-BR" sz="1800" dirty="0"/>
            <a:t>é um destino que começa a se destacar para o </a:t>
          </a:r>
          <a:r>
            <a:rPr lang="pt-BR" sz="1800" b="1" dirty="0"/>
            <a:t>turismo de pesca</a:t>
          </a:r>
          <a:r>
            <a:rPr lang="pt-BR" sz="1800" dirty="0"/>
            <a:t>, especialmente devido à sua proximidade com rios ricos em biodiversidade. A Agrovila está próxima de rios como o rio Madeira e afluentes menores, que são conhecidos por sua diversidade de peixes</a:t>
          </a:r>
          <a:endParaRPr lang="pt-BR" sz="1800" dirty="0">
            <a:solidFill>
              <a:schemeClr val="tx1"/>
            </a:solidFill>
            <a:effectLst/>
            <a:latin typeface="+mn-lt"/>
            <a:ea typeface="Noto Sans Symbols"/>
            <a:cs typeface="Noto Sans Symbols"/>
          </a:endParaRPr>
        </a:p>
      </dgm:t>
    </dgm:pt>
    <dgm:pt modelId="{DD8ABB45-64ED-4F3A-80F9-E16C520F253E}" type="parTrans" cxnId="{23FC1F6C-3168-4E49-A581-514B78159201}">
      <dgm:prSet/>
      <dgm:spPr/>
      <dgm:t>
        <a:bodyPr/>
        <a:lstStyle/>
        <a:p>
          <a:pPr algn="just"/>
          <a:endParaRPr lang="pt-BR" sz="1800">
            <a:solidFill>
              <a:schemeClr val="tx1"/>
            </a:solidFill>
            <a:latin typeface="+mn-lt"/>
          </a:endParaRPr>
        </a:p>
      </dgm:t>
    </dgm:pt>
    <dgm:pt modelId="{429652EB-CE3C-4772-8080-02B123A874CA}" type="sibTrans" cxnId="{23FC1F6C-3168-4E49-A581-514B78159201}">
      <dgm:prSet/>
      <dgm:spPr/>
      <dgm:t>
        <a:bodyPr/>
        <a:lstStyle/>
        <a:p>
          <a:pPr algn="just"/>
          <a:endParaRPr lang="pt-BR" sz="1800">
            <a:solidFill>
              <a:schemeClr val="tx1"/>
            </a:solidFill>
            <a:latin typeface="+mn-lt"/>
          </a:endParaRPr>
        </a:p>
      </dgm:t>
    </dgm:pt>
    <dgm:pt modelId="{9F712839-CE6A-44AA-BA88-75C532CB0EB7}">
      <dgm:prSet custT="1"/>
      <dgm:spPr/>
      <dgm:t>
        <a:bodyPr/>
        <a:lstStyle/>
        <a:p>
          <a:pPr algn="just"/>
          <a:r>
            <a:rPr lang="pt-BR" sz="1800" dirty="0"/>
            <a:t>A </a:t>
          </a:r>
          <a:r>
            <a:rPr lang="pt-BR" sz="1800" b="1" dirty="0"/>
            <a:t>infraestrutura básica</a:t>
          </a:r>
          <a:r>
            <a:rPr lang="pt-BR" sz="1800" dirty="0"/>
            <a:t> da Agrovila Rio Verde, em Porto Velho (RO), é relativamente simples, com serviços essenciais disponíveis, mas ainda em desenvolvimento. O comércio é básico, com pequenas mercearias e comércios locais.</a:t>
          </a:r>
          <a:endParaRPr lang="pt-BR" sz="1800" dirty="0">
            <a:solidFill>
              <a:schemeClr val="tx1"/>
            </a:solidFill>
            <a:effectLst/>
            <a:latin typeface="+mn-lt"/>
            <a:ea typeface="Noto Sans Symbols"/>
            <a:cs typeface="Noto Sans Symbols"/>
          </a:endParaRPr>
        </a:p>
      </dgm:t>
    </dgm:pt>
    <dgm:pt modelId="{88F06D56-E58F-45B0-9B01-ACE7F50C24C0}" type="parTrans" cxnId="{CD0DDAEB-5A3E-428D-A96C-DD37662F78E1}">
      <dgm:prSet/>
      <dgm:spPr/>
      <dgm:t>
        <a:bodyPr/>
        <a:lstStyle/>
        <a:p>
          <a:pPr algn="just"/>
          <a:endParaRPr lang="pt-BR"/>
        </a:p>
      </dgm:t>
    </dgm:pt>
    <dgm:pt modelId="{BF391BD6-4DBA-408A-8DB8-06F128C7228E}" type="sibTrans" cxnId="{CD0DDAEB-5A3E-428D-A96C-DD37662F78E1}">
      <dgm:prSet/>
      <dgm:spPr/>
      <dgm:t>
        <a:bodyPr/>
        <a:lstStyle/>
        <a:p>
          <a:pPr algn="just"/>
          <a:endParaRPr lang="pt-BR"/>
        </a:p>
      </dgm:t>
    </dgm:pt>
    <dgm:pt modelId="{A8CE63C6-4031-4FEE-ABDE-3B458DFBBD6B}">
      <dgm:prSet custT="1"/>
      <dgm:spPr/>
      <dgm:t>
        <a:bodyPr/>
        <a:lstStyle/>
        <a:p>
          <a:pPr algn="just"/>
          <a:r>
            <a:rPr lang="pt-BR" sz="1800" dirty="0"/>
            <a:t>O acesso à Agrovila Rio Verde se dá principalmente por estradas vicinais, que podem estar em condições variadas, especialmente em épocas de chuva</a:t>
          </a:r>
          <a:endParaRPr lang="pt-BR" sz="1800" dirty="0">
            <a:solidFill>
              <a:schemeClr val="tx1"/>
            </a:solidFill>
            <a:effectLst/>
            <a:latin typeface="+mn-lt"/>
            <a:ea typeface="Noto Sans Symbols"/>
            <a:cs typeface="Noto Sans Symbols"/>
          </a:endParaRPr>
        </a:p>
      </dgm:t>
    </dgm:pt>
    <dgm:pt modelId="{F55E62DA-CA7C-453F-A2B9-A6B788ACDC26}" type="parTrans" cxnId="{80CB01B6-C602-469F-991D-31CF9D143C83}">
      <dgm:prSet/>
      <dgm:spPr/>
      <dgm:t>
        <a:bodyPr/>
        <a:lstStyle/>
        <a:p>
          <a:pPr algn="just"/>
          <a:endParaRPr lang="pt-BR"/>
        </a:p>
      </dgm:t>
    </dgm:pt>
    <dgm:pt modelId="{448ACDB9-B993-4983-A0D2-647AE5D93606}" type="sibTrans" cxnId="{80CB01B6-C602-469F-991D-31CF9D143C83}">
      <dgm:prSet/>
      <dgm:spPr/>
      <dgm:t>
        <a:bodyPr/>
        <a:lstStyle/>
        <a:p>
          <a:pPr algn="just"/>
          <a:endParaRPr lang="pt-BR"/>
        </a:p>
      </dgm:t>
    </dgm:pt>
    <dgm:pt modelId="{B81BF3A7-F02A-4422-BDC4-4A63CB492E15}" type="pres">
      <dgm:prSet presAssocID="{AC6FE493-B985-4307-B286-FD247C7D5450}" presName="vert0" presStyleCnt="0">
        <dgm:presLayoutVars>
          <dgm:dir/>
          <dgm:animOne val="branch"/>
          <dgm:animLvl val="lvl"/>
        </dgm:presLayoutVars>
      </dgm:prSet>
      <dgm:spPr/>
    </dgm:pt>
    <dgm:pt modelId="{4F88FB8C-3F30-4911-AC81-B336E75D872D}" type="pres">
      <dgm:prSet presAssocID="{C8B4D08A-776B-4715-8423-042150EA4A1F}" presName="thickLine" presStyleLbl="alignNode1" presStyleIdx="0" presStyleCnt="3"/>
      <dgm:spPr/>
    </dgm:pt>
    <dgm:pt modelId="{981F7999-E38F-4B4B-9087-3BFB94ED88F4}" type="pres">
      <dgm:prSet presAssocID="{C8B4D08A-776B-4715-8423-042150EA4A1F}" presName="horz1" presStyleCnt="0"/>
      <dgm:spPr/>
    </dgm:pt>
    <dgm:pt modelId="{AA3C668C-75F9-4262-AEAF-7F6BA827816D}" type="pres">
      <dgm:prSet presAssocID="{C8B4D08A-776B-4715-8423-042150EA4A1F}" presName="tx1" presStyleLbl="revTx" presStyleIdx="0" presStyleCnt="3" custScaleY="39535" custLinFactNeighborX="866" custLinFactNeighborY="-32333"/>
      <dgm:spPr/>
    </dgm:pt>
    <dgm:pt modelId="{A16E0794-1556-4D35-AE14-6A5C6A2B82F8}" type="pres">
      <dgm:prSet presAssocID="{C8B4D08A-776B-4715-8423-042150EA4A1F}" presName="vert1" presStyleCnt="0"/>
      <dgm:spPr/>
    </dgm:pt>
    <dgm:pt modelId="{EDD4DF55-B580-4D01-ABDD-52FD37D526D7}" type="pres">
      <dgm:prSet presAssocID="{9F712839-CE6A-44AA-BA88-75C532CB0EB7}" presName="thickLine" presStyleLbl="alignNode1" presStyleIdx="1" presStyleCnt="3"/>
      <dgm:spPr/>
    </dgm:pt>
    <dgm:pt modelId="{EAED43B2-7598-45B6-96B5-CDB7234F402B}" type="pres">
      <dgm:prSet presAssocID="{9F712839-CE6A-44AA-BA88-75C532CB0EB7}" presName="horz1" presStyleCnt="0"/>
      <dgm:spPr/>
    </dgm:pt>
    <dgm:pt modelId="{90D27743-99B5-4C75-86A1-F79EC36630F8}" type="pres">
      <dgm:prSet presAssocID="{9F712839-CE6A-44AA-BA88-75C532CB0EB7}" presName="tx1" presStyleLbl="revTx" presStyleIdx="1" presStyleCnt="3" custScaleY="38367" custLinFactNeighborX="134" custLinFactNeighborY="1752"/>
      <dgm:spPr/>
    </dgm:pt>
    <dgm:pt modelId="{E8CCD3EC-083A-450A-82E4-EF548E3EBADA}" type="pres">
      <dgm:prSet presAssocID="{9F712839-CE6A-44AA-BA88-75C532CB0EB7}" presName="vert1" presStyleCnt="0"/>
      <dgm:spPr/>
    </dgm:pt>
    <dgm:pt modelId="{E88CADD7-47D0-48D7-9C60-124254C9197C}" type="pres">
      <dgm:prSet presAssocID="{A8CE63C6-4031-4FEE-ABDE-3B458DFBBD6B}" presName="thickLine" presStyleLbl="alignNode1" presStyleIdx="2" presStyleCnt="3"/>
      <dgm:spPr/>
    </dgm:pt>
    <dgm:pt modelId="{9DA521B9-89E4-4A7C-930B-2046FCE2A03D}" type="pres">
      <dgm:prSet presAssocID="{A8CE63C6-4031-4FEE-ABDE-3B458DFBBD6B}" presName="horz1" presStyleCnt="0"/>
      <dgm:spPr/>
    </dgm:pt>
    <dgm:pt modelId="{7275AE23-E555-421B-A348-0FD596858A89}" type="pres">
      <dgm:prSet presAssocID="{A8CE63C6-4031-4FEE-ABDE-3B458DFBBD6B}" presName="tx1" presStyleLbl="revTx" presStyleIdx="2" presStyleCnt="3" custScaleY="36913"/>
      <dgm:spPr/>
    </dgm:pt>
    <dgm:pt modelId="{547C0E63-7CE9-4AEC-9AB2-532532A57893}" type="pres">
      <dgm:prSet presAssocID="{A8CE63C6-4031-4FEE-ABDE-3B458DFBBD6B}" presName="vert1" presStyleCnt="0"/>
      <dgm:spPr/>
    </dgm:pt>
  </dgm:ptLst>
  <dgm:cxnLst>
    <dgm:cxn modelId="{06E49641-A554-4187-9FB2-F37169DA8016}" type="presOf" srcId="{AC6FE493-B985-4307-B286-FD247C7D5450}" destId="{B81BF3A7-F02A-4422-BDC4-4A63CB492E15}" srcOrd="0" destOrd="0" presId="urn:microsoft.com/office/officeart/2008/layout/LinedList"/>
    <dgm:cxn modelId="{618A1446-979B-4418-BA59-D7436F96420B}" type="presOf" srcId="{C8B4D08A-776B-4715-8423-042150EA4A1F}" destId="{AA3C668C-75F9-4262-AEAF-7F6BA827816D}" srcOrd="0" destOrd="0" presId="urn:microsoft.com/office/officeart/2008/layout/LinedList"/>
    <dgm:cxn modelId="{23FC1F6C-3168-4E49-A581-514B78159201}" srcId="{AC6FE493-B985-4307-B286-FD247C7D5450}" destId="{C8B4D08A-776B-4715-8423-042150EA4A1F}" srcOrd="0" destOrd="0" parTransId="{DD8ABB45-64ED-4F3A-80F9-E16C520F253E}" sibTransId="{429652EB-CE3C-4772-8080-02B123A874CA}"/>
    <dgm:cxn modelId="{548AD76E-B4A6-44B0-BA7D-8312CDAC2A06}" type="presOf" srcId="{9F712839-CE6A-44AA-BA88-75C532CB0EB7}" destId="{90D27743-99B5-4C75-86A1-F79EC36630F8}" srcOrd="0" destOrd="0" presId="urn:microsoft.com/office/officeart/2008/layout/LinedList"/>
    <dgm:cxn modelId="{B418FDA7-B968-466E-87F1-A4067B25D3CF}" type="presOf" srcId="{A8CE63C6-4031-4FEE-ABDE-3B458DFBBD6B}" destId="{7275AE23-E555-421B-A348-0FD596858A89}" srcOrd="0" destOrd="0" presId="urn:microsoft.com/office/officeart/2008/layout/LinedList"/>
    <dgm:cxn modelId="{80CB01B6-C602-469F-991D-31CF9D143C83}" srcId="{AC6FE493-B985-4307-B286-FD247C7D5450}" destId="{A8CE63C6-4031-4FEE-ABDE-3B458DFBBD6B}" srcOrd="2" destOrd="0" parTransId="{F55E62DA-CA7C-453F-A2B9-A6B788ACDC26}" sibTransId="{448ACDB9-B993-4983-A0D2-647AE5D93606}"/>
    <dgm:cxn modelId="{CD0DDAEB-5A3E-428D-A96C-DD37662F78E1}" srcId="{AC6FE493-B985-4307-B286-FD247C7D5450}" destId="{9F712839-CE6A-44AA-BA88-75C532CB0EB7}" srcOrd="1" destOrd="0" parTransId="{88F06D56-E58F-45B0-9B01-ACE7F50C24C0}" sibTransId="{BF391BD6-4DBA-408A-8DB8-06F128C7228E}"/>
    <dgm:cxn modelId="{D2566CF3-C44D-40F5-B006-7837D240E56A}" type="presParOf" srcId="{B81BF3A7-F02A-4422-BDC4-4A63CB492E15}" destId="{4F88FB8C-3F30-4911-AC81-B336E75D872D}" srcOrd="0" destOrd="0" presId="urn:microsoft.com/office/officeart/2008/layout/LinedList"/>
    <dgm:cxn modelId="{986C14F3-78F2-4C35-ABF8-2BD8EC530771}" type="presParOf" srcId="{B81BF3A7-F02A-4422-BDC4-4A63CB492E15}" destId="{981F7999-E38F-4B4B-9087-3BFB94ED88F4}" srcOrd="1" destOrd="0" presId="urn:microsoft.com/office/officeart/2008/layout/LinedList"/>
    <dgm:cxn modelId="{80BDB1B8-B0C7-4725-A610-0520F4F801D9}" type="presParOf" srcId="{981F7999-E38F-4B4B-9087-3BFB94ED88F4}" destId="{AA3C668C-75F9-4262-AEAF-7F6BA827816D}" srcOrd="0" destOrd="0" presId="urn:microsoft.com/office/officeart/2008/layout/LinedList"/>
    <dgm:cxn modelId="{EF88C2C0-E9F5-4275-A511-E52ADA4793F5}" type="presParOf" srcId="{981F7999-E38F-4B4B-9087-3BFB94ED88F4}" destId="{A16E0794-1556-4D35-AE14-6A5C6A2B82F8}" srcOrd="1" destOrd="0" presId="urn:microsoft.com/office/officeart/2008/layout/LinedList"/>
    <dgm:cxn modelId="{1C37F468-00B8-4BDA-8DFA-EF0F869A6B6C}" type="presParOf" srcId="{B81BF3A7-F02A-4422-BDC4-4A63CB492E15}" destId="{EDD4DF55-B580-4D01-ABDD-52FD37D526D7}" srcOrd="2" destOrd="0" presId="urn:microsoft.com/office/officeart/2008/layout/LinedList"/>
    <dgm:cxn modelId="{4F4D0F3E-C77D-49D2-8447-A8C964E5C168}" type="presParOf" srcId="{B81BF3A7-F02A-4422-BDC4-4A63CB492E15}" destId="{EAED43B2-7598-45B6-96B5-CDB7234F402B}" srcOrd="3" destOrd="0" presId="urn:microsoft.com/office/officeart/2008/layout/LinedList"/>
    <dgm:cxn modelId="{674ADBE2-025B-4E71-9B00-50C40D3953EA}" type="presParOf" srcId="{EAED43B2-7598-45B6-96B5-CDB7234F402B}" destId="{90D27743-99B5-4C75-86A1-F79EC36630F8}" srcOrd="0" destOrd="0" presId="urn:microsoft.com/office/officeart/2008/layout/LinedList"/>
    <dgm:cxn modelId="{748702DB-8492-4228-BC59-FC6A19BE7A48}" type="presParOf" srcId="{EAED43B2-7598-45B6-96B5-CDB7234F402B}" destId="{E8CCD3EC-083A-450A-82E4-EF548E3EBADA}" srcOrd="1" destOrd="0" presId="urn:microsoft.com/office/officeart/2008/layout/LinedList"/>
    <dgm:cxn modelId="{F8E9C3A9-F15F-4A05-97F7-77327FD2A4A4}" type="presParOf" srcId="{B81BF3A7-F02A-4422-BDC4-4A63CB492E15}" destId="{E88CADD7-47D0-48D7-9C60-124254C9197C}" srcOrd="4" destOrd="0" presId="urn:microsoft.com/office/officeart/2008/layout/LinedList"/>
    <dgm:cxn modelId="{A269197E-56D1-4606-BB6E-F37006F8FA61}" type="presParOf" srcId="{B81BF3A7-F02A-4422-BDC4-4A63CB492E15}" destId="{9DA521B9-89E4-4A7C-930B-2046FCE2A03D}" srcOrd="5" destOrd="0" presId="urn:microsoft.com/office/officeart/2008/layout/LinedList"/>
    <dgm:cxn modelId="{EB59FA79-2CB5-46BA-8D4B-406CBC33D64E}" type="presParOf" srcId="{9DA521B9-89E4-4A7C-930B-2046FCE2A03D}" destId="{7275AE23-E555-421B-A348-0FD596858A89}" srcOrd="0" destOrd="0" presId="urn:microsoft.com/office/officeart/2008/layout/LinedList"/>
    <dgm:cxn modelId="{FA692E9E-5BAA-4A28-9FDF-D044648CD808}" type="presParOf" srcId="{9DA521B9-89E4-4A7C-930B-2046FCE2A03D}" destId="{547C0E63-7CE9-4AEC-9AB2-532532A5789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C6FE493-B985-4307-B286-FD247C7D54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8B4D08A-776B-4715-8423-042150EA4A1F}">
      <dgm:prSet custT="1"/>
      <dgm:spPr/>
      <dgm:t>
        <a:bodyPr/>
        <a:lstStyle/>
        <a:p>
          <a:pPr algn="just"/>
          <a:r>
            <a:rPr lang="pt-BR" sz="1800" dirty="0"/>
            <a:t>O acesso ao </a:t>
          </a:r>
          <a:r>
            <a:rPr lang="pt-BR" sz="1800" b="1" dirty="0"/>
            <a:t>Distrito de São Carlos </a:t>
          </a:r>
          <a:r>
            <a:rPr lang="pt-BR" sz="1800" dirty="0"/>
            <a:t>se dá através de estrada de terra batida entre Porto Velho até a foz do Rio Jamari, em torno de 70 km. Para chegar ao distrito a partir da Foz do rio Jamari somente por via fluvial. Barcos e pequenas embarcações são os meios mais comuns de transporte para a região.</a:t>
          </a:r>
          <a:endParaRPr lang="pt-BR" sz="1800" dirty="0">
            <a:solidFill>
              <a:schemeClr val="tx1"/>
            </a:solidFill>
            <a:effectLst/>
            <a:latin typeface="+mn-lt"/>
            <a:ea typeface="Noto Sans Symbols"/>
            <a:cs typeface="Noto Sans Symbols"/>
          </a:endParaRPr>
        </a:p>
      </dgm:t>
    </dgm:pt>
    <dgm:pt modelId="{DD8ABB45-64ED-4F3A-80F9-E16C520F253E}" type="parTrans" cxnId="{23FC1F6C-3168-4E49-A581-514B78159201}">
      <dgm:prSet/>
      <dgm:spPr/>
      <dgm:t>
        <a:bodyPr/>
        <a:lstStyle/>
        <a:p>
          <a:pPr algn="just"/>
          <a:endParaRPr lang="pt-BR" sz="1800">
            <a:solidFill>
              <a:schemeClr val="tx1"/>
            </a:solidFill>
            <a:latin typeface="+mn-lt"/>
          </a:endParaRPr>
        </a:p>
      </dgm:t>
    </dgm:pt>
    <dgm:pt modelId="{429652EB-CE3C-4772-8080-02B123A874CA}" type="sibTrans" cxnId="{23FC1F6C-3168-4E49-A581-514B78159201}">
      <dgm:prSet/>
      <dgm:spPr/>
      <dgm:t>
        <a:bodyPr/>
        <a:lstStyle/>
        <a:p>
          <a:pPr algn="just"/>
          <a:endParaRPr lang="pt-BR" sz="1800">
            <a:solidFill>
              <a:schemeClr val="tx1"/>
            </a:solidFill>
            <a:latin typeface="+mn-lt"/>
          </a:endParaRPr>
        </a:p>
      </dgm:t>
    </dgm:pt>
    <dgm:pt modelId="{9F712839-CE6A-44AA-BA88-75C532CB0EB7}">
      <dgm:prSet custT="1"/>
      <dgm:spPr/>
      <dgm:t>
        <a:bodyPr/>
        <a:lstStyle/>
        <a:p>
          <a:pPr algn="just"/>
          <a:r>
            <a:rPr lang="pt-BR" sz="1800" dirty="0"/>
            <a:t>A </a:t>
          </a:r>
          <a:r>
            <a:rPr lang="pt-BR" sz="1800" b="1" dirty="0"/>
            <a:t>infraestrutura turística de São Carlos </a:t>
          </a:r>
          <a:r>
            <a:rPr lang="pt-BR" sz="1800" dirty="0"/>
            <a:t>é modesta e voltada principalmente para o ecoturismo e o turismo comunitário, aproveitando o ambiente natural e a vida ribeirinha. São poucos os registros de turistas da pesca esportiva que ficam hospedados no distrito</a:t>
          </a:r>
          <a:endParaRPr lang="pt-BR" sz="1800" dirty="0">
            <a:solidFill>
              <a:schemeClr val="tx1"/>
            </a:solidFill>
            <a:effectLst/>
            <a:latin typeface="+mn-lt"/>
            <a:ea typeface="Noto Sans Symbols"/>
            <a:cs typeface="Noto Sans Symbols"/>
          </a:endParaRPr>
        </a:p>
      </dgm:t>
    </dgm:pt>
    <dgm:pt modelId="{88F06D56-E58F-45B0-9B01-ACE7F50C24C0}" type="parTrans" cxnId="{CD0DDAEB-5A3E-428D-A96C-DD37662F78E1}">
      <dgm:prSet/>
      <dgm:spPr/>
      <dgm:t>
        <a:bodyPr/>
        <a:lstStyle/>
        <a:p>
          <a:pPr algn="just"/>
          <a:endParaRPr lang="pt-BR"/>
        </a:p>
      </dgm:t>
    </dgm:pt>
    <dgm:pt modelId="{BF391BD6-4DBA-408A-8DB8-06F128C7228E}" type="sibTrans" cxnId="{CD0DDAEB-5A3E-428D-A96C-DD37662F78E1}">
      <dgm:prSet/>
      <dgm:spPr/>
      <dgm:t>
        <a:bodyPr/>
        <a:lstStyle/>
        <a:p>
          <a:pPr algn="just"/>
          <a:endParaRPr lang="pt-BR"/>
        </a:p>
      </dgm:t>
    </dgm:pt>
    <dgm:pt modelId="{3F1B29F4-65D4-4617-9E12-5969B292F8F4}">
      <dgm:prSet custT="1"/>
      <dgm:spPr/>
      <dgm:t>
        <a:bodyPr/>
        <a:lstStyle/>
        <a:p>
          <a:pPr algn="just"/>
          <a:r>
            <a:rPr lang="pt-BR" sz="1800" dirty="0"/>
            <a:t>A </a:t>
          </a:r>
          <a:r>
            <a:rPr lang="pt-BR" sz="1800" b="1" dirty="0"/>
            <a:t>maior atração de São Carlos é a natureza ao redor</a:t>
          </a:r>
          <a:r>
            <a:rPr lang="pt-BR" sz="1800" dirty="0"/>
            <a:t>. Os turistas podem fazer passeios de barco pelo rio Madeira, visitar áreas de floresta, praticar pesca esportiva e observar a fauna e flora locais. O contato com o ambiente ribeirinho e as comunidades tradicionais é uma parte importante da experiência turística.</a:t>
          </a:r>
          <a:endParaRPr lang="pt-BR" sz="1800" dirty="0">
            <a:solidFill>
              <a:schemeClr val="tx1"/>
            </a:solidFill>
            <a:effectLst/>
            <a:latin typeface="+mn-lt"/>
            <a:ea typeface="Noto Sans Symbols"/>
            <a:cs typeface="Noto Sans Symbols"/>
          </a:endParaRPr>
        </a:p>
      </dgm:t>
    </dgm:pt>
    <dgm:pt modelId="{CFBB6ECB-EBD9-4D93-90AE-8DFCEA3DB913}" type="parTrans" cxnId="{166198F1-350E-48EA-B4AB-A40760595E45}">
      <dgm:prSet/>
      <dgm:spPr/>
      <dgm:t>
        <a:bodyPr/>
        <a:lstStyle/>
        <a:p>
          <a:pPr algn="just"/>
          <a:endParaRPr lang="pt-BR"/>
        </a:p>
      </dgm:t>
    </dgm:pt>
    <dgm:pt modelId="{44DFB36E-797E-4E7A-8D13-0292D96DA930}" type="sibTrans" cxnId="{166198F1-350E-48EA-B4AB-A40760595E45}">
      <dgm:prSet/>
      <dgm:spPr/>
      <dgm:t>
        <a:bodyPr/>
        <a:lstStyle/>
        <a:p>
          <a:pPr algn="just"/>
          <a:endParaRPr lang="pt-BR"/>
        </a:p>
      </dgm:t>
    </dgm:pt>
    <dgm:pt modelId="{100A869C-0104-4958-A53F-9AFDC1B97EC1}">
      <dgm:prSet custT="1"/>
      <dgm:spPr/>
      <dgm:t>
        <a:bodyPr/>
        <a:lstStyle/>
        <a:p>
          <a:pPr algn="just"/>
          <a:r>
            <a:rPr lang="pt-BR" sz="1800" dirty="0"/>
            <a:t> O distrito é conhecido por sua localização estratégica próxima ao rio Madeira e por suas características naturais, atraindo visitantes que buscam vivências mais rústicas e contato direto com a vida ribeirinha e a biodiversidade da região.</a:t>
          </a:r>
          <a:endParaRPr lang="pt-BR" sz="1800" dirty="0">
            <a:solidFill>
              <a:schemeClr val="tx1"/>
            </a:solidFill>
            <a:effectLst/>
            <a:latin typeface="+mn-lt"/>
            <a:ea typeface="Noto Sans Symbols"/>
            <a:cs typeface="Noto Sans Symbols"/>
          </a:endParaRPr>
        </a:p>
      </dgm:t>
    </dgm:pt>
    <dgm:pt modelId="{9BE45B8E-EB0D-4771-A69B-317897583CEC}" type="parTrans" cxnId="{8A0ABB7E-22C0-4F9F-8351-E8E7EA839FAE}">
      <dgm:prSet/>
      <dgm:spPr/>
      <dgm:t>
        <a:bodyPr/>
        <a:lstStyle/>
        <a:p>
          <a:endParaRPr lang="pt-BR"/>
        </a:p>
      </dgm:t>
    </dgm:pt>
    <dgm:pt modelId="{E6366949-068E-4EF7-B171-B5FD6170C7B2}" type="sibTrans" cxnId="{8A0ABB7E-22C0-4F9F-8351-E8E7EA839FAE}">
      <dgm:prSet/>
      <dgm:spPr/>
      <dgm:t>
        <a:bodyPr/>
        <a:lstStyle/>
        <a:p>
          <a:endParaRPr lang="pt-BR"/>
        </a:p>
      </dgm:t>
    </dgm:pt>
    <dgm:pt modelId="{B81BF3A7-F02A-4422-BDC4-4A63CB492E15}" type="pres">
      <dgm:prSet presAssocID="{AC6FE493-B985-4307-B286-FD247C7D5450}" presName="vert0" presStyleCnt="0">
        <dgm:presLayoutVars>
          <dgm:dir/>
          <dgm:animOne val="branch"/>
          <dgm:animLvl val="lvl"/>
        </dgm:presLayoutVars>
      </dgm:prSet>
      <dgm:spPr/>
    </dgm:pt>
    <dgm:pt modelId="{4F88FB8C-3F30-4911-AC81-B336E75D872D}" type="pres">
      <dgm:prSet presAssocID="{C8B4D08A-776B-4715-8423-042150EA4A1F}" presName="thickLine" presStyleLbl="alignNode1" presStyleIdx="0" presStyleCnt="4"/>
      <dgm:spPr/>
    </dgm:pt>
    <dgm:pt modelId="{981F7999-E38F-4B4B-9087-3BFB94ED88F4}" type="pres">
      <dgm:prSet presAssocID="{C8B4D08A-776B-4715-8423-042150EA4A1F}" presName="horz1" presStyleCnt="0"/>
      <dgm:spPr/>
    </dgm:pt>
    <dgm:pt modelId="{AA3C668C-75F9-4262-AEAF-7F6BA827816D}" type="pres">
      <dgm:prSet presAssocID="{C8B4D08A-776B-4715-8423-042150EA4A1F}" presName="tx1" presStyleLbl="revTx" presStyleIdx="0" presStyleCnt="4" custScaleY="38901" custLinFactNeighborX="866" custLinFactNeighborY="-32333"/>
      <dgm:spPr/>
    </dgm:pt>
    <dgm:pt modelId="{A16E0794-1556-4D35-AE14-6A5C6A2B82F8}" type="pres">
      <dgm:prSet presAssocID="{C8B4D08A-776B-4715-8423-042150EA4A1F}" presName="vert1" presStyleCnt="0"/>
      <dgm:spPr/>
    </dgm:pt>
    <dgm:pt modelId="{0FBD771A-05DA-4439-9091-B08644A3F779}" type="pres">
      <dgm:prSet presAssocID="{100A869C-0104-4958-A53F-9AFDC1B97EC1}" presName="thickLine" presStyleLbl="alignNode1" presStyleIdx="1" presStyleCnt="4"/>
      <dgm:spPr/>
    </dgm:pt>
    <dgm:pt modelId="{548BEBF6-5FBC-4D65-B573-6FCA2A221C04}" type="pres">
      <dgm:prSet presAssocID="{100A869C-0104-4958-A53F-9AFDC1B97EC1}" presName="horz1" presStyleCnt="0"/>
      <dgm:spPr/>
    </dgm:pt>
    <dgm:pt modelId="{A2EBA2A1-98A1-42CD-86C7-89A6E161084F}" type="pres">
      <dgm:prSet presAssocID="{100A869C-0104-4958-A53F-9AFDC1B97EC1}" presName="tx1" presStyleLbl="revTx" presStyleIdx="1" presStyleCnt="4" custScaleY="30773"/>
      <dgm:spPr/>
    </dgm:pt>
    <dgm:pt modelId="{2ABC4A35-1B84-4034-A5BD-F59105760858}" type="pres">
      <dgm:prSet presAssocID="{100A869C-0104-4958-A53F-9AFDC1B97EC1}" presName="vert1" presStyleCnt="0"/>
      <dgm:spPr/>
    </dgm:pt>
    <dgm:pt modelId="{EDD4DF55-B580-4D01-ABDD-52FD37D526D7}" type="pres">
      <dgm:prSet presAssocID="{9F712839-CE6A-44AA-BA88-75C532CB0EB7}" presName="thickLine" presStyleLbl="alignNode1" presStyleIdx="2" presStyleCnt="4"/>
      <dgm:spPr/>
    </dgm:pt>
    <dgm:pt modelId="{EAED43B2-7598-45B6-96B5-CDB7234F402B}" type="pres">
      <dgm:prSet presAssocID="{9F712839-CE6A-44AA-BA88-75C532CB0EB7}" presName="horz1" presStyleCnt="0"/>
      <dgm:spPr/>
    </dgm:pt>
    <dgm:pt modelId="{90D27743-99B5-4C75-86A1-F79EC36630F8}" type="pres">
      <dgm:prSet presAssocID="{9F712839-CE6A-44AA-BA88-75C532CB0EB7}" presName="tx1" presStyleLbl="revTx" presStyleIdx="2" presStyleCnt="4" custScaleY="37344" custLinFactNeighborX="134" custLinFactNeighborY="1752"/>
      <dgm:spPr/>
    </dgm:pt>
    <dgm:pt modelId="{E8CCD3EC-083A-450A-82E4-EF548E3EBADA}" type="pres">
      <dgm:prSet presAssocID="{9F712839-CE6A-44AA-BA88-75C532CB0EB7}" presName="vert1" presStyleCnt="0"/>
      <dgm:spPr/>
    </dgm:pt>
    <dgm:pt modelId="{4949C0B7-FB49-4FC5-8FB7-5CF0ADE5BBD5}" type="pres">
      <dgm:prSet presAssocID="{3F1B29F4-65D4-4617-9E12-5969B292F8F4}" presName="thickLine" presStyleLbl="alignNode1" presStyleIdx="3" presStyleCnt="4"/>
      <dgm:spPr/>
    </dgm:pt>
    <dgm:pt modelId="{D64A4653-4BAD-4BE0-BABF-7B4340F738FD}" type="pres">
      <dgm:prSet presAssocID="{3F1B29F4-65D4-4617-9E12-5969B292F8F4}" presName="horz1" presStyleCnt="0"/>
      <dgm:spPr/>
    </dgm:pt>
    <dgm:pt modelId="{FF69D5A4-71F6-408C-9CB9-B5BC9819CEFB}" type="pres">
      <dgm:prSet presAssocID="{3F1B29F4-65D4-4617-9E12-5969B292F8F4}" presName="tx1" presStyleLbl="revTx" presStyleIdx="3" presStyleCnt="4" custScaleY="38117"/>
      <dgm:spPr/>
    </dgm:pt>
    <dgm:pt modelId="{FADA01D3-80D7-4040-9990-7DB974C1FE01}" type="pres">
      <dgm:prSet presAssocID="{3F1B29F4-65D4-4617-9E12-5969B292F8F4}" presName="vert1" presStyleCnt="0"/>
      <dgm:spPr/>
    </dgm:pt>
  </dgm:ptLst>
  <dgm:cxnLst>
    <dgm:cxn modelId="{06E49641-A554-4187-9FB2-F37169DA8016}" type="presOf" srcId="{AC6FE493-B985-4307-B286-FD247C7D5450}" destId="{B81BF3A7-F02A-4422-BDC4-4A63CB492E15}" srcOrd="0" destOrd="0" presId="urn:microsoft.com/office/officeart/2008/layout/LinedList"/>
    <dgm:cxn modelId="{90ED0946-F85A-4AE4-B995-3AE1397AAB2A}" type="presOf" srcId="{3F1B29F4-65D4-4617-9E12-5969B292F8F4}" destId="{FF69D5A4-71F6-408C-9CB9-B5BC9819CEFB}" srcOrd="0" destOrd="0" presId="urn:microsoft.com/office/officeart/2008/layout/LinedList"/>
    <dgm:cxn modelId="{618A1446-979B-4418-BA59-D7436F96420B}" type="presOf" srcId="{C8B4D08A-776B-4715-8423-042150EA4A1F}" destId="{AA3C668C-75F9-4262-AEAF-7F6BA827816D}" srcOrd="0" destOrd="0" presId="urn:microsoft.com/office/officeart/2008/layout/LinedList"/>
    <dgm:cxn modelId="{23FC1F6C-3168-4E49-A581-514B78159201}" srcId="{AC6FE493-B985-4307-B286-FD247C7D5450}" destId="{C8B4D08A-776B-4715-8423-042150EA4A1F}" srcOrd="0" destOrd="0" parTransId="{DD8ABB45-64ED-4F3A-80F9-E16C520F253E}" sibTransId="{429652EB-CE3C-4772-8080-02B123A874CA}"/>
    <dgm:cxn modelId="{548AD76E-B4A6-44B0-BA7D-8312CDAC2A06}" type="presOf" srcId="{9F712839-CE6A-44AA-BA88-75C532CB0EB7}" destId="{90D27743-99B5-4C75-86A1-F79EC36630F8}" srcOrd="0" destOrd="0" presId="urn:microsoft.com/office/officeart/2008/layout/LinedList"/>
    <dgm:cxn modelId="{9C1A0B57-1208-4A8E-9DE0-921AE3E226CD}" type="presOf" srcId="{100A869C-0104-4958-A53F-9AFDC1B97EC1}" destId="{A2EBA2A1-98A1-42CD-86C7-89A6E161084F}" srcOrd="0" destOrd="0" presId="urn:microsoft.com/office/officeart/2008/layout/LinedList"/>
    <dgm:cxn modelId="{8A0ABB7E-22C0-4F9F-8351-E8E7EA839FAE}" srcId="{AC6FE493-B985-4307-B286-FD247C7D5450}" destId="{100A869C-0104-4958-A53F-9AFDC1B97EC1}" srcOrd="1" destOrd="0" parTransId="{9BE45B8E-EB0D-4771-A69B-317897583CEC}" sibTransId="{E6366949-068E-4EF7-B171-B5FD6170C7B2}"/>
    <dgm:cxn modelId="{CD0DDAEB-5A3E-428D-A96C-DD37662F78E1}" srcId="{AC6FE493-B985-4307-B286-FD247C7D5450}" destId="{9F712839-CE6A-44AA-BA88-75C532CB0EB7}" srcOrd="2" destOrd="0" parTransId="{88F06D56-E58F-45B0-9B01-ACE7F50C24C0}" sibTransId="{BF391BD6-4DBA-408A-8DB8-06F128C7228E}"/>
    <dgm:cxn modelId="{166198F1-350E-48EA-B4AB-A40760595E45}" srcId="{AC6FE493-B985-4307-B286-FD247C7D5450}" destId="{3F1B29F4-65D4-4617-9E12-5969B292F8F4}" srcOrd="3" destOrd="0" parTransId="{CFBB6ECB-EBD9-4D93-90AE-8DFCEA3DB913}" sibTransId="{44DFB36E-797E-4E7A-8D13-0292D96DA930}"/>
    <dgm:cxn modelId="{D2566CF3-C44D-40F5-B006-7837D240E56A}" type="presParOf" srcId="{B81BF3A7-F02A-4422-BDC4-4A63CB492E15}" destId="{4F88FB8C-3F30-4911-AC81-B336E75D872D}" srcOrd="0" destOrd="0" presId="urn:microsoft.com/office/officeart/2008/layout/LinedList"/>
    <dgm:cxn modelId="{986C14F3-78F2-4C35-ABF8-2BD8EC530771}" type="presParOf" srcId="{B81BF3A7-F02A-4422-BDC4-4A63CB492E15}" destId="{981F7999-E38F-4B4B-9087-3BFB94ED88F4}" srcOrd="1" destOrd="0" presId="urn:microsoft.com/office/officeart/2008/layout/LinedList"/>
    <dgm:cxn modelId="{80BDB1B8-B0C7-4725-A610-0520F4F801D9}" type="presParOf" srcId="{981F7999-E38F-4B4B-9087-3BFB94ED88F4}" destId="{AA3C668C-75F9-4262-AEAF-7F6BA827816D}" srcOrd="0" destOrd="0" presId="urn:microsoft.com/office/officeart/2008/layout/LinedList"/>
    <dgm:cxn modelId="{EF88C2C0-E9F5-4275-A511-E52ADA4793F5}" type="presParOf" srcId="{981F7999-E38F-4B4B-9087-3BFB94ED88F4}" destId="{A16E0794-1556-4D35-AE14-6A5C6A2B82F8}" srcOrd="1" destOrd="0" presId="urn:microsoft.com/office/officeart/2008/layout/LinedList"/>
    <dgm:cxn modelId="{6E966ABD-2494-4F21-B9DE-0462B5E65F8D}" type="presParOf" srcId="{B81BF3A7-F02A-4422-BDC4-4A63CB492E15}" destId="{0FBD771A-05DA-4439-9091-B08644A3F779}" srcOrd="2" destOrd="0" presId="urn:microsoft.com/office/officeart/2008/layout/LinedList"/>
    <dgm:cxn modelId="{8FFA6EA9-E713-4261-A113-5316EA80F68A}" type="presParOf" srcId="{B81BF3A7-F02A-4422-BDC4-4A63CB492E15}" destId="{548BEBF6-5FBC-4D65-B573-6FCA2A221C04}" srcOrd="3" destOrd="0" presId="urn:microsoft.com/office/officeart/2008/layout/LinedList"/>
    <dgm:cxn modelId="{42B17075-AEE9-4C44-BAE9-AC61C05CD0CC}" type="presParOf" srcId="{548BEBF6-5FBC-4D65-B573-6FCA2A221C04}" destId="{A2EBA2A1-98A1-42CD-86C7-89A6E161084F}" srcOrd="0" destOrd="0" presId="urn:microsoft.com/office/officeart/2008/layout/LinedList"/>
    <dgm:cxn modelId="{8A6493F2-57E7-4093-8174-2551448E54F0}" type="presParOf" srcId="{548BEBF6-5FBC-4D65-B573-6FCA2A221C04}" destId="{2ABC4A35-1B84-4034-A5BD-F59105760858}" srcOrd="1" destOrd="0" presId="urn:microsoft.com/office/officeart/2008/layout/LinedList"/>
    <dgm:cxn modelId="{1C37F468-00B8-4BDA-8DFA-EF0F869A6B6C}" type="presParOf" srcId="{B81BF3A7-F02A-4422-BDC4-4A63CB492E15}" destId="{EDD4DF55-B580-4D01-ABDD-52FD37D526D7}" srcOrd="4" destOrd="0" presId="urn:microsoft.com/office/officeart/2008/layout/LinedList"/>
    <dgm:cxn modelId="{4F4D0F3E-C77D-49D2-8447-A8C964E5C168}" type="presParOf" srcId="{B81BF3A7-F02A-4422-BDC4-4A63CB492E15}" destId="{EAED43B2-7598-45B6-96B5-CDB7234F402B}" srcOrd="5" destOrd="0" presId="urn:microsoft.com/office/officeart/2008/layout/LinedList"/>
    <dgm:cxn modelId="{674ADBE2-025B-4E71-9B00-50C40D3953EA}" type="presParOf" srcId="{EAED43B2-7598-45B6-96B5-CDB7234F402B}" destId="{90D27743-99B5-4C75-86A1-F79EC36630F8}" srcOrd="0" destOrd="0" presId="urn:microsoft.com/office/officeart/2008/layout/LinedList"/>
    <dgm:cxn modelId="{748702DB-8492-4228-BC59-FC6A19BE7A48}" type="presParOf" srcId="{EAED43B2-7598-45B6-96B5-CDB7234F402B}" destId="{E8CCD3EC-083A-450A-82E4-EF548E3EBADA}" srcOrd="1" destOrd="0" presId="urn:microsoft.com/office/officeart/2008/layout/LinedList"/>
    <dgm:cxn modelId="{0443A9C8-77B2-4812-BEDB-250B7DB39D8A}" type="presParOf" srcId="{B81BF3A7-F02A-4422-BDC4-4A63CB492E15}" destId="{4949C0B7-FB49-4FC5-8FB7-5CF0ADE5BBD5}" srcOrd="6" destOrd="0" presId="urn:microsoft.com/office/officeart/2008/layout/LinedList"/>
    <dgm:cxn modelId="{EB542FF0-8D4A-435A-931D-6C0646ECDE4C}" type="presParOf" srcId="{B81BF3A7-F02A-4422-BDC4-4A63CB492E15}" destId="{D64A4653-4BAD-4BE0-BABF-7B4340F738FD}" srcOrd="7" destOrd="0" presId="urn:microsoft.com/office/officeart/2008/layout/LinedList"/>
    <dgm:cxn modelId="{0411D461-2DAE-42B5-BE83-B3503AA55690}" type="presParOf" srcId="{D64A4653-4BAD-4BE0-BABF-7B4340F738FD}" destId="{FF69D5A4-71F6-408C-9CB9-B5BC9819CEFB}" srcOrd="0" destOrd="0" presId="urn:microsoft.com/office/officeart/2008/layout/LinedList"/>
    <dgm:cxn modelId="{3FC77E14-4637-4DE0-926B-24AB3DF7A081}" type="presParOf" srcId="{D64A4653-4BAD-4BE0-BABF-7B4340F738FD}" destId="{FADA01D3-80D7-4040-9990-7DB974C1FE0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C6FE493-B985-4307-B286-FD247C7D545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8B4D08A-776B-4715-8423-042150EA4A1F}">
      <dgm:prSet custT="1"/>
      <dgm:spPr/>
      <dgm:t>
        <a:bodyPr/>
        <a:lstStyle/>
        <a:p>
          <a:pPr algn="just"/>
          <a:r>
            <a:rPr lang="pt-BR" sz="1800" dirty="0"/>
            <a:t>A </a:t>
          </a:r>
          <a:r>
            <a:rPr lang="pt-BR" sz="1800" b="1" dirty="0"/>
            <a:t>Vila Jaci Paraná </a:t>
          </a:r>
          <a:r>
            <a:rPr lang="pt-BR" sz="1800" dirty="0"/>
            <a:t>está localizada às margens do rio Madeira, a cerca de 80 km de Porto Velho, capital de Rondônia, situada na zona rural, é um local que oferece um ambiente natural propício para o </a:t>
          </a:r>
          <a:r>
            <a:rPr lang="pt-BR" sz="1800" b="1" dirty="0"/>
            <a:t>turismo de pesca</a:t>
          </a:r>
          <a:r>
            <a:rPr lang="pt-BR" sz="1800" dirty="0"/>
            <a:t>, especialmente para aqueles que buscam uma experiência mais tranquila e rústica nas águas amazônicas</a:t>
          </a:r>
          <a:endParaRPr lang="pt-BR" sz="1800" dirty="0">
            <a:solidFill>
              <a:schemeClr val="tx1"/>
            </a:solidFill>
            <a:effectLst/>
            <a:latin typeface="+mn-lt"/>
            <a:ea typeface="Noto Sans Symbols"/>
            <a:cs typeface="Noto Sans Symbols"/>
          </a:endParaRPr>
        </a:p>
      </dgm:t>
    </dgm:pt>
    <dgm:pt modelId="{DD8ABB45-64ED-4F3A-80F9-E16C520F253E}" type="parTrans" cxnId="{23FC1F6C-3168-4E49-A581-514B78159201}">
      <dgm:prSet/>
      <dgm:spPr/>
      <dgm:t>
        <a:bodyPr/>
        <a:lstStyle/>
        <a:p>
          <a:pPr algn="just"/>
          <a:endParaRPr lang="pt-BR" sz="1800">
            <a:solidFill>
              <a:schemeClr val="tx1"/>
            </a:solidFill>
            <a:latin typeface="+mn-lt"/>
          </a:endParaRPr>
        </a:p>
      </dgm:t>
    </dgm:pt>
    <dgm:pt modelId="{429652EB-CE3C-4772-8080-02B123A874CA}" type="sibTrans" cxnId="{23FC1F6C-3168-4E49-A581-514B78159201}">
      <dgm:prSet/>
      <dgm:spPr/>
      <dgm:t>
        <a:bodyPr/>
        <a:lstStyle/>
        <a:p>
          <a:pPr algn="just"/>
          <a:endParaRPr lang="pt-BR" sz="1800">
            <a:solidFill>
              <a:schemeClr val="tx1"/>
            </a:solidFill>
            <a:latin typeface="+mn-lt"/>
          </a:endParaRPr>
        </a:p>
      </dgm:t>
    </dgm:pt>
    <dgm:pt modelId="{9F712839-CE6A-44AA-BA88-75C532CB0EB7}">
      <dgm:prSet custT="1"/>
      <dgm:spPr/>
      <dgm:t>
        <a:bodyPr/>
        <a:lstStyle/>
        <a:p>
          <a:pPr algn="just"/>
          <a:r>
            <a:rPr lang="pt-BR" sz="1800" dirty="0"/>
            <a:t>A pesca na Vila Jaci segue o estilo da pesca esportiva, com a prática do "pesque e solte" sendo comum entre turistas e pescadores conscientes. Isso ajuda a preservar o ecossistema aquático e a garantir que a região continue sendo um atrativo sustentável para os pescadores no futuro.</a:t>
          </a:r>
          <a:endParaRPr lang="pt-BR" sz="1800" dirty="0">
            <a:solidFill>
              <a:schemeClr val="tx1"/>
            </a:solidFill>
            <a:effectLst/>
            <a:latin typeface="+mn-lt"/>
            <a:ea typeface="Noto Sans Symbols"/>
            <a:cs typeface="Noto Sans Symbols"/>
          </a:endParaRPr>
        </a:p>
      </dgm:t>
    </dgm:pt>
    <dgm:pt modelId="{88F06D56-E58F-45B0-9B01-ACE7F50C24C0}" type="parTrans" cxnId="{CD0DDAEB-5A3E-428D-A96C-DD37662F78E1}">
      <dgm:prSet/>
      <dgm:spPr/>
      <dgm:t>
        <a:bodyPr/>
        <a:lstStyle/>
        <a:p>
          <a:pPr algn="just"/>
          <a:endParaRPr lang="pt-BR"/>
        </a:p>
      </dgm:t>
    </dgm:pt>
    <dgm:pt modelId="{BF391BD6-4DBA-408A-8DB8-06F128C7228E}" type="sibTrans" cxnId="{CD0DDAEB-5A3E-428D-A96C-DD37662F78E1}">
      <dgm:prSet/>
      <dgm:spPr/>
      <dgm:t>
        <a:bodyPr/>
        <a:lstStyle/>
        <a:p>
          <a:pPr algn="just"/>
          <a:endParaRPr lang="pt-BR"/>
        </a:p>
      </dgm:t>
    </dgm:pt>
    <dgm:pt modelId="{3F1B29F4-65D4-4617-9E12-5969B292F8F4}">
      <dgm:prSet custT="1"/>
      <dgm:spPr/>
      <dgm:t>
        <a:bodyPr/>
        <a:lstStyle/>
        <a:p>
          <a:pPr algn="just"/>
          <a:r>
            <a:rPr lang="pt-BR" sz="1800" dirty="0"/>
            <a:t>Embora a infraestrutura turística ainda seja básica, há pescadores locais que atuam como guias experientes e conhecem bem os melhores pontos de pesca, além de poderem fornecer barcos e equipamentos adequados. Esses guias ajudam a tornar a experiência mais segura e produtiva para os turistas.</a:t>
          </a:r>
          <a:endParaRPr lang="pt-BR" sz="1800" dirty="0">
            <a:solidFill>
              <a:schemeClr val="tx1"/>
            </a:solidFill>
            <a:effectLst/>
            <a:latin typeface="+mn-lt"/>
            <a:ea typeface="Noto Sans Symbols"/>
            <a:cs typeface="Noto Sans Symbols"/>
          </a:endParaRPr>
        </a:p>
      </dgm:t>
    </dgm:pt>
    <dgm:pt modelId="{CFBB6ECB-EBD9-4D93-90AE-8DFCEA3DB913}" type="parTrans" cxnId="{166198F1-350E-48EA-B4AB-A40760595E45}">
      <dgm:prSet/>
      <dgm:spPr/>
      <dgm:t>
        <a:bodyPr/>
        <a:lstStyle/>
        <a:p>
          <a:pPr algn="just"/>
          <a:endParaRPr lang="pt-BR"/>
        </a:p>
      </dgm:t>
    </dgm:pt>
    <dgm:pt modelId="{44DFB36E-797E-4E7A-8D13-0292D96DA930}" type="sibTrans" cxnId="{166198F1-350E-48EA-B4AB-A40760595E45}">
      <dgm:prSet/>
      <dgm:spPr/>
      <dgm:t>
        <a:bodyPr/>
        <a:lstStyle/>
        <a:p>
          <a:pPr algn="just"/>
          <a:endParaRPr lang="pt-BR"/>
        </a:p>
      </dgm:t>
    </dgm:pt>
    <dgm:pt modelId="{A8CE63C6-4031-4FEE-ABDE-3B458DFBBD6B}">
      <dgm:prSet custT="1"/>
      <dgm:spPr/>
      <dgm:t>
        <a:bodyPr/>
        <a:lstStyle/>
        <a:p>
          <a:pPr algn="just"/>
          <a:r>
            <a:rPr lang="pt-BR" sz="1800" b="1" dirty="0"/>
            <a:t>O local possui uma Associação de Guia de Pesca Esportiva </a:t>
          </a:r>
          <a:r>
            <a:rPr lang="pt-BR" sz="1800" dirty="0"/>
            <a:t>que atua fortemente na construção de uma política de pesca esportiva para a região, atuando com capacitação, informação e eventos.</a:t>
          </a:r>
          <a:endParaRPr lang="pt-BR" sz="1800" dirty="0">
            <a:solidFill>
              <a:schemeClr val="tx1"/>
            </a:solidFill>
            <a:effectLst/>
            <a:latin typeface="+mn-lt"/>
            <a:ea typeface="Noto Sans Symbols"/>
            <a:cs typeface="Noto Sans Symbols"/>
          </a:endParaRPr>
        </a:p>
      </dgm:t>
    </dgm:pt>
    <dgm:pt modelId="{F55E62DA-CA7C-453F-A2B9-A6B788ACDC26}" type="parTrans" cxnId="{80CB01B6-C602-469F-991D-31CF9D143C83}">
      <dgm:prSet/>
      <dgm:spPr/>
      <dgm:t>
        <a:bodyPr/>
        <a:lstStyle/>
        <a:p>
          <a:pPr algn="just"/>
          <a:endParaRPr lang="pt-BR"/>
        </a:p>
      </dgm:t>
    </dgm:pt>
    <dgm:pt modelId="{448ACDB9-B993-4983-A0D2-647AE5D93606}" type="sibTrans" cxnId="{80CB01B6-C602-469F-991D-31CF9D143C83}">
      <dgm:prSet/>
      <dgm:spPr/>
      <dgm:t>
        <a:bodyPr/>
        <a:lstStyle/>
        <a:p>
          <a:pPr algn="just"/>
          <a:endParaRPr lang="pt-BR"/>
        </a:p>
      </dgm:t>
    </dgm:pt>
    <dgm:pt modelId="{100A869C-0104-4958-A53F-9AFDC1B97EC1}">
      <dgm:prSet custT="1"/>
      <dgm:spPr/>
      <dgm:t>
        <a:bodyPr/>
        <a:lstStyle/>
        <a:p>
          <a:pPr algn="just"/>
          <a:r>
            <a:rPr lang="pt-BR" sz="1800" dirty="0"/>
            <a:t> A </a:t>
          </a:r>
          <a:r>
            <a:rPr lang="pt-BR" sz="1800" b="1" dirty="0"/>
            <a:t>infraestrutura da Vila Jaci Paraná</a:t>
          </a:r>
          <a:r>
            <a:rPr lang="pt-BR" sz="1800" dirty="0"/>
            <a:t>, em termos de hospedagem e restaurantes, é limitada, sendo comum que os turistas optem por fazer passeios de um dia, chamado de "</a:t>
          </a:r>
          <a:r>
            <a:rPr lang="pt-BR" sz="1800" dirty="0" err="1"/>
            <a:t>day</a:t>
          </a:r>
          <a:r>
            <a:rPr lang="pt-BR" sz="1800" dirty="0"/>
            <a:t> use"” a partir de Porto Velho, ou por acamparem na região.</a:t>
          </a:r>
          <a:endParaRPr lang="pt-BR" sz="1800" dirty="0">
            <a:solidFill>
              <a:schemeClr val="tx1"/>
            </a:solidFill>
            <a:effectLst/>
            <a:latin typeface="+mn-lt"/>
            <a:ea typeface="Noto Sans Symbols"/>
            <a:cs typeface="Noto Sans Symbols"/>
          </a:endParaRPr>
        </a:p>
      </dgm:t>
    </dgm:pt>
    <dgm:pt modelId="{9BE45B8E-EB0D-4771-A69B-317897583CEC}" type="parTrans" cxnId="{8A0ABB7E-22C0-4F9F-8351-E8E7EA839FAE}">
      <dgm:prSet/>
      <dgm:spPr/>
      <dgm:t>
        <a:bodyPr/>
        <a:lstStyle/>
        <a:p>
          <a:endParaRPr lang="pt-BR"/>
        </a:p>
      </dgm:t>
    </dgm:pt>
    <dgm:pt modelId="{E6366949-068E-4EF7-B171-B5FD6170C7B2}" type="sibTrans" cxnId="{8A0ABB7E-22C0-4F9F-8351-E8E7EA839FAE}">
      <dgm:prSet/>
      <dgm:spPr/>
      <dgm:t>
        <a:bodyPr/>
        <a:lstStyle/>
        <a:p>
          <a:endParaRPr lang="pt-BR"/>
        </a:p>
      </dgm:t>
    </dgm:pt>
    <dgm:pt modelId="{B81BF3A7-F02A-4422-BDC4-4A63CB492E15}" type="pres">
      <dgm:prSet presAssocID="{AC6FE493-B985-4307-B286-FD247C7D5450}" presName="vert0" presStyleCnt="0">
        <dgm:presLayoutVars>
          <dgm:dir/>
          <dgm:animOne val="branch"/>
          <dgm:animLvl val="lvl"/>
        </dgm:presLayoutVars>
      </dgm:prSet>
      <dgm:spPr/>
    </dgm:pt>
    <dgm:pt modelId="{4F88FB8C-3F30-4911-AC81-B336E75D872D}" type="pres">
      <dgm:prSet presAssocID="{C8B4D08A-776B-4715-8423-042150EA4A1F}" presName="thickLine" presStyleLbl="alignNode1" presStyleIdx="0" presStyleCnt="5"/>
      <dgm:spPr/>
    </dgm:pt>
    <dgm:pt modelId="{981F7999-E38F-4B4B-9087-3BFB94ED88F4}" type="pres">
      <dgm:prSet presAssocID="{C8B4D08A-776B-4715-8423-042150EA4A1F}" presName="horz1" presStyleCnt="0"/>
      <dgm:spPr/>
    </dgm:pt>
    <dgm:pt modelId="{AA3C668C-75F9-4262-AEAF-7F6BA827816D}" type="pres">
      <dgm:prSet presAssocID="{C8B4D08A-776B-4715-8423-042150EA4A1F}" presName="tx1" presStyleLbl="revTx" presStyleIdx="0" presStyleCnt="5" custScaleY="42423" custLinFactNeighborX="866" custLinFactNeighborY="-32333"/>
      <dgm:spPr/>
    </dgm:pt>
    <dgm:pt modelId="{A16E0794-1556-4D35-AE14-6A5C6A2B82F8}" type="pres">
      <dgm:prSet presAssocID="{C8B4D08A-776B-4715-8423-042150EA4A1F}" presName="vert1" presStyleCnt="0"/>
      <dgm:spPr/>
    </dgm:pt>
    <dgm:pt modelId="{0FBD771A-05DA-4439-9091-B08644A3F779}" type="pres">
      <dgm:prSet presAssocID="{100A869C-0104-4958-A53F-9AFDC1B97EC1}" presName="thickLine" presStyleLbl="alignNode1" presStyleIdx="1" presStyleCnt="5"/>
      <dgm:spPr/>
    </dgm:pt>
    <dgm:pt modelId="{548BEBF6-5FBC-4D65-B573-6FCA2A221C04}" type="pres">
      <dgm:prSet presAssocID="{100A869C-0104-4958-A53F-9AFDC1B97EC1}" presName="horz1" presStyleCnt="0"/>
      <dgm:spPr/>
    </dgm:pt>
    <dgm:pt modelId="{A2EBA2A1-98A1-42CD-86C7-89A6E161084F}" type="pres">
      <dgm:prSet presAssocID="{100A869C-0104-4958-A53F-9AFDC1B97EC1}" presName="tx1" presStyleLbl="revTx" presStyleIdx="1" presStyleCnt="5" custScaleY="30773"/>
      <dgm:spPr/>
    </dgm:pt>
    <dgm:pt modelId="{2ABC4A35-1B84-4034-A5BD-F59105760858}" type="pres">
      <dgm:prSet presAssocID="{100A869C-0104-4958-A53F-9AFDC1B97EC1}" presName="vert1" presStyleCnt="0"/>
      <dgm:spPr/>
    </dgm:pt>
    <dgm:pt modelId="{EDD4DF55-B580-4D01-ABDD-52FD37D526D7}" type="pres">
      <dgm:prSet presAssocID="{9F712839-CE6A-44AA-BA88-75C532CB0EB7}" presName="thickLine" presStyleLbl="alignNode1" presStyleIdx="2" presStyleCnt="5"/>
      <dgm:spPr/>
    </dgm:pt>
    <dgm:pt modelId="{EAED43B2-7598-45B6-96B5-CDB7234F402B}" type="pres">
      <dgm:prSet presAssocID="{9F712839-CE6A-44AA-BA88-75C532CB0EB7}" presName="horz1" presStyleCnt="0"/>
      <dgm:spPr/>
    </dgm:pt>
    <dgm:pt modelId="{90D27743-99B5-4C75-86A1-F79EC36630F8}" type="pres">
      <dgm:prSet presAssocID="{9F712839-CE6A-44AA-BA88-75C532CB0EB7}" presName="tx1" presStyleLbl="revTx" presStyleIdx="2" presStyleCnt="5" custScaleY="37344" custLinFactNeighborX="134" custLinFactNeighborY="1752"/>
      <dgm:spPr/>
    </dgm:pt>
    <dgm:pt modelId="{E8CCD3EC-083A-450A-82E4-EF548E3EBADA}" type="pres">
      <dgm:prSet presAssocID="{9F712839-CE6A-44AA-BA88-75C532CB0EB7}" presName="vert1" presStyleCnt="0"/>
      <dgm:spPr/>
    </dgm:pt>
    <dgm:pt modelId="{4949C0B7-FB49-4FC5-8FB7-5CF0ADE5BBD5}" type="pres">
      <dgm:prSet presAssocID="{3F1B29F4-65D4-4617-9E12-5969B292F8F4}" presName="thickLine" presStyleLbl="alignNode1" presStyleIdx="3" presStyleCnt="5"/>
      <dgm:spPr/>
    </dgm:pt>
    <dgm:pt modelId="{D64A4653-4BAD-4BE0-BABF-7B4340F738FD}" type="pres">
      <dgm:prSet presAssocID="{3F1B29F4-65D4-4617-9E12-5969B292F8F4}" presName="horz1" presStyleCnt="0"/>
      <dgm:spPr/>
    </dgm:pt>
    <dgm:pt modelId="{FF69D5A4-71F6-408C-9CB9-B5BC9819CEFB}" type="pres">
      <dgm:prSet presAssocID="{3F1B29F4-65D4-4617-9E12-5969B292F8F4}" presName="tx1" presStyleLbl="revTx" presStyleIdx="3" presStyleCnt="5" custScaleY="38117"/>
      <dgm:spPr/>
    </dgm:pt>
    <dgm:pt modelId="{FADA01D3-80D7-4040-9990-7DB974C1FE01}" type="pres">
      <dgm:prSet presAssocID="{3F1B29F4-65D4-4617-9E12-5969B292F8F4}" presName="vert1" presStyleCnt="0"/>
      <dgm:spPr/>
    </dgm:pt>
    <dgm:pt modelId="{E88CADD7-47D0-48D7-9C60-124254C9197C}" type="pres">
      <dgm:prSet presAssocID="{A8CE63C6-4031-4FEE-ABDE-3B458DFBBD6B}" presName="thickLine" presStyleLbl="alignNode1" presStyleIdx="4" presStyleCnt="5"/>
      <dgm:spPr/>
    </dgm:pt>
    <dgm:pt modelId="{9DA521B9-89E4-4A7C-930B-2046FCE2A03D}" type="pres">
      <dgm:prSet presAssocID="{A8CE63C6-4031-4FEE-ABDE-3B458DFBBD6B}" presName="horz1" presStyleCnt="0"/>
      <dgm:spPr/>
    </dgm:pt>
    <dgm:pt modelId="{7275AE23-E555-421B-A348-0FD596858A89}" type="pres">
      <dgm:prSet presAssocID="{A8CE63C6-4031-4FEE-ABDE-3B458DFBBD6B}" presName="tx1" presStyleLbl="revTx" presStyleIdx="4" presStyleCnt="5" custScaleY="36913"/>
      <dgm:spPr/>
    </dgm:pt>
    <dgm:pt modelId="{547C0E63-7CE9-4AEC-9AB2-532532A57893}" type="pres">
      <dgm:prSet presAssocID="{A8CE63C6-4031-4FEE-ABDE-3B458DFBBD6B}" presName="vert1" presStyleCnt="0"/>
      <dgm:spPr/>
    </dgm:pt>
  </dgm:ptLst>
  <dgm:cxnLst>
    <dgm:cxn modelId="{06E49641-A554-4187-9FB2-F37169DA8016}" type="presOf" srcId="{AC6FE493-B985-4307-B286-FD247C7D5450}" destId="{B81BF3A7-F02A-4422-BDC4-4A63CB492E15}" srcOrd="0" destOrd="0" presId="urn:microsoft.com/office/officeart/2008/layout/LinedList"/>
    <dgm:cxn modelId="{90ED0946-F85A-4AE4-B995-3AE1397AAB2A}" type="presOf" srcId="{3F1B29F4-65D4-4617-9E12-5969B292F8F4}" destId="{FF69D5A4-71F6-408C-9CB9-B5BC9819CEFB}" srcOrd="0" destOrd="0" presId="urn:microsoft.com/office/officeart/2008/layout/LinedList"/>
    <dgm:cxn modelId="{618A1446-979B-4418-BA59-D7436F96420B}" type="presOf" srcId="{C8B4D08A-776B-4715-8423-042150EA4A1F}" destId="{AA3C668C-75F9-4262-AEAF-7F6BA827816D}" srcOrd="0" destOrd="0" presId="urn:microsoft.com/office/officeart/2008/layout/LinedList"/>
    <dgm:cxn modelId="{23FC1F6C-3168-4E49-A581-514B78159201}" srcId="{AC6FE493-B985-4307-B286-FD247C7D5450}" destId="{C8B4D08A-776B-4715-8423-042150EA4A1F}" srcOrd="0" destOrd="0" parTransId="{DD8ABB45-64ED-4F3A-80F9-E16C520F253E}" sibTransId="{429652EB-CE3C-4772-8080-02B123A874CA}"/>
    <dgm:cxn modelId="{548AD76E-B4A6-44B0-BA7D-8312CDAC2A06}" type="presOf" srcId="{9F712839-CE6A-44AA-BA88-75C532CB0EB7}" destId="{90D27743-99B5-4C75-86A1-F79EC36630F8}" srcOrd="0" destOrd="0" presId="urn:microsoft.com/office/officeart/2008/layout/LinedList"/>
    <dgm:cxn modelId="{9C1A0B57-1208-4A8E-9DE0-921AE3E226CD}" type="presOf" srcId="{100A869C-0104-4958-A53F-9AFDC1B97EC1}" destId="{A2EBA2A1-98A1-42CD-86C7-89A6E161084F}" srcOrd="0" destOrd="0" presId="urn:microsoft.com/office/officeart/2008/layout/LinedList"/>
    <dgm:cxn modelId="{8A0ABB7E-22C0-4F9F-8351-E8E7EA839FAE}" srcId="{AC6FE493-B985-4307-B286-FD247C7D5450}" destId="{100A869C-0104-4958-A53F-9AFDC1B97EC1}" srcOrd="1" destOrd="0" parTransId="{9BE45B8E-EB0D-4771-A69B-317897583CEC}" sibTransId="{E6366949-068E-4EF7-B171-B5FD6170C7B2}"/>
    <dgm:cxn modelId="{B418FDA7-B968-466E-87F1-A4067B25D3CF}" type="presOf" srcId="{A8CE63C6-4031-4FEE-ABDE-3B458DFBBD6B}" destId="{7275AE23-E555-421B-A348-0FD596858A89}" srcOrd="0" destOrd="0" presId="urn:microsoft.com/office/officeart/2008/layout/LinedList"/>
    <dgm:cxn modelId="{80CB01B6-C602-469F-991D-31CF9D143C83}" srcId="{AC6FE493-B985-4307-B286-FD247C7D5450}" destId="{A8CE63C6-4031-4FEE-ABDE-3B458DFBBD6B}" srcOrd="4" destOrd="0" parTransId="{F55E62DA-CA7C-453F-A2B9-A6B788ACDC26}" sibTransId="{448ACDB9-B993-4983-A0D2-647AE5D93606}"/>
    <dgm:cxn modelId="{CD0DDAEB-5A3E-428D-A96C-DD37662F78E1}" srcId="{AC6FE493-B985-4307-B286-FD247C7D5450}" destId="{9F712839-CE6A-44AA-BA88-75C532CB0EB7}" srcOrd="2" destOrd="0" parTransId="{88F06D56-E58F-45B0-9B01-ACE7F50C24C0}" sibTransId="{BF391BD6-4DBA-408A-8DB8-06F128C7228E}"/>
    <dgm:cxn modelId="{166198F1-350E-48EA-B4AB-A40760595E45}" srcId="{AC6FE493-B985-4307-B286-FD247C7D5450}" destId="{3F1B29F4-65D4-4617-9E12-5969B292F8F4}" srcOrd="3" destOrd="0" parTransId="{CFBB6ECB-EBD9-4D93-90AE-8DFCEA3DB913}" sibTransId="{44DFB36E-797E-4E7A-8D13-0292D96DA930}"/>
    <dgm:cxn modelId="{D2566CF3-C44D-40F5-B006-7837D240E56A}" type="presParOf" srcId="{B81BF3A7-F02A-4422-BDC4-4A63CB492E15}" destId="{4F88FB8C-3F30-4911-AC81-B336E75D872D}" srcOrd="0" destOrd="0" presId="urn:microsoft.com/office/officeart/2008/layout/LinedList"/>
    <dgm:cxn modelId="{986C14F3-78F2-4C35-ABF8-2BD8EC530771}" type="presParOf" srcId="{B81BF3A7-F02A-4422-BDC4-4A63CB492E15}" destId="{981F7999-E38F-4B4B-9087-3BFB94ED88F4}" srcOrd="1" destOrd="0" presId="urn:microsoft.com/office/officeart/2008/layout/LinedList"/>
    <dgm:cxn modelId="{80BDB1B8-B0C7-4725-A610-0520F4F801D9}" type="presParOf" srcId="{981F7999-E38F-4B4B-9087-3BFB94ED88F4}" destId="{AA3C668C-75F9-4262-AEAF-7F6BA827816D}" srcOrd="0" destOrd="0" presId="urn:microsoft.com/office/officeart/2008/layout/LinedList"/>
    <dgm:cxn modelId="{EF88C2C0-E9F5-4275-A511-E52ADA4793F5}" type="presParOf" srcId="{981F7999-E38F-4B4B-9087-3BFB94ED88F4}" destId="{A16E0794-1556-4D35-AE14-6A5C6A2B82F8}" srcOrd="1" destOrd="0" presId="urn:microsoft.com/office/officeart/2008/layout/LinedList"/>
    <dgm:cxn modelId="{6E966ABD-2494-4F21-B9DE-0462B5E65F8D}" type="presParOf" srcId="{B81BF3A7-F02A-4422-BDC4-4A63CB492E15}" destId="{0FBD771A-05DA-4439-9091-B08644A3F779}" srcOrd="2" destOrd="0" presId="urn:microsoft.com/office/officeart/2008/layout/LinedList"/>
    <dgm:cxn modelId="{8FFA6EA9-E713-4261-A113-5316EA80F68A}" type="presParOf" srcId="{B81BF3A7-F02A-4422-BDC4-4A63CB492E15}" destId="{548BEBF6-5FBC-4D65-B573-6FCA2A221C04}" srcOrd="3" destOrd="0" presId="urn:microsoft.com/office/officeart/2008/layout/LinedList"/>
    <dgm:cxn modelId="{42B17075-AEE9-4C44-BAE9-AC61C05CD0CC}" type="presParOf" srcId="{548BEBF6-5FBC-4D65-B573-6FCA2A221C04}" destId="{A2EBA2A1-98A1-42CD-86C7-89A6E161084F}" srcOrd="0" destOrd="0" presId="urn:microsoft.com/office/officeart/2008/layout/LinedList"/>
    <dgm:cxn modelId="{8A6493F2-57E7-4093-8174-2551448E54F0}" type="presParOf" srcId="{548BEBF6-5FBC-4D65-B573-6FCA2A221C04}" destId="{2ABC4A35-1B84-4034-A5BD-F59105760858}" srcOrd="1" destOrd="0" presId="urn:microsoft.com/office/officeart/2008/layout/LinedList"/>
    <dgm:cxn modelId="{1C37F468-00B8-4BDA-8DFA-EF0F869A6B6C}" type="presParOf" srcId="{B81BF3A7-F02A-4422-BDC4-4A63CB492E15}" destId="{EDD4DF55-B580-4D01-ABDD-52FD37D526D7}" srcOrd="4" destOrd="0" presId="urn:microsoft.com/office/officeart/2008/layout/LinedList"/>
    <dgm:cxn modelId="{4F4D0F3E-C77D-49D2-8447-A8C964E5C168}" type="presParOf" srcId="{B81BF3A7-F02A-4422-BDC4-4A63CB492E15}" destId="{EAED43B2-7598-45B6-96B5-CDB7234F402B}" srcOrd="5" destOrd="0" presId="urn:microsoft.com/office/officeart/2008/layout/LinedList"/>
    <dgm:cxn modelId="{674ADBE2-025B-4E71-9B00-50C40D3953EA}" type="presParOf" srcId="{EAED43B2-7598-45B6-96B5-CDB7234F402B}" destId="{90D27743-99B5-4C75-86A1-F79EC36630F8}" srcOrd="0" destOrd="0" presId="urn:microsoft.com/office/officeart/2008/layout/LinedList"/>
    <dgm:cxn modelId="{748702DB-8492-4228-BC59-FC6A19BE7A48}" type="presParOf" srcId="{EAED43B2-7598-45B6-96B5-CDB7234F402B}" destId="{E8CCD3EC-083A-450A-82E4-EF548E3EBADA}" srcOrd="1" destOrd="0" presId="urn:microsoft.com/office/officeart/2008/layout/LinedList"/>
    <dgm:cxn modelId="{0443A9C8-77B2-4812-BEDB-250B7DB39D8A}" type="presParOf" srcId="{B81BF3A7-F02A-4422-BDC4-4A63CB492E15}" destId="{4949C0B7-FB49-4FC5-8FB7-5CF0ADE5BBD5}" srcOrd="6" destOrd="0" presId="urn:microsoft.com/office/officeart/2008/layout/LinedList"/>
    <dgm:cxn modelId="{EB542FF0-8D4A-435A-931D-6C0646ECDE4C}" type="presParOf" srcId="{B81BF3A7-F02A-4422-BDC4-4A63CB492E15}" destId="{D64A4653-4BAD-4BE0-BABF-7B4340F738FD}" srcOrd="7" destOrd="0" presId="urn:microsoft.com/office/officeart/2008/layout/LinedList"/>
    <dgm:cxn modelId="{0411D461-2DAE-42B5-BE83-B3503AA55690}" type="presParOf" srcId="{D64A4653-4BAD-4BE0-BABF-7B4340F738FD}" destId="{FF69D5A4-71F6-408C-9CB9-B5BC9819CEFB}" srcOrd="0" destOrd="0" presId="urn:microsoft.com/office/officeart/2008/layout/LinedList"/>
    <dgm:cxn modelId="{3FC77E14-4637-4DE0-926B-24AB3DF7A081}" type="presParOf" srcId="{D64A4653-4BAD-4BE0-BABF-7B4340F738FD}" destId="{FADA01D3-80D7-4040-9990-7DB974C1FE01}" srcOrd="1" destOrd="0" presId="urn:microsoft.com/office/officeart/2008/layout/LinedList"/>
    <dgm:cxn modelId="{F8E9C3A9-F15F-4A05-97F7-77327FD2A4A4}" type="presParOf" srcId="{B81BF3A7-F02A-4422-BDC4-4A63CB492E15}" destId="{E88CADD7-47D0-48D7-9C60-124254C9197C}" srcOrd="8" destOrd="0" presId="urn:microsoft.com/office/officeart/2008/layout/LinedList"/>
    <dgm:cxn modelId="{A269197E-56D1-4606-BB6E-F37006F8FA61}" type="presParOf" srcId="{B81BF3A7-F02A-4422-BDC4-4A63CB492E15}" destId="{9DA521B9-89E4-4A7C-930B-2046FCE2A03D}" srcOrd="9" destOrd="0" presId="urn:microsoft.com/office/officeart/2008/layout/LinedList"/>
    <dgm:cxn modelId="{EB59FA79-2CB5-46BA-8D4B-406CBC33D64E}" type="presParOf" srcId="{9DA521B9-89E4-4A7C-930B-2046FCE2A03D}" destId="{7275AE23-E555-421B-A348-0FD596858A89}" srcOrd="0" destOrd="0" presId="urn:microsoft.com/office/officeart/2008/layout/LinedList"/>
    <dgm:cxn modelId="{FA692E9E-5BAA-4A28-9FDF-D044648CD808}" type="presParOf" srcId="{9DA521B9-89E4-4A7C-930B-2046FCE2A03D}" destId="{547C0E63-7CE9-4AEC-9AB2-532532A5789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D38D927-4CEE-4507-9B86-A49554672025}"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en-US"/>
        </a:p>
      </dgm:t>
    </dgm:pt>
    <dgm:pt modelId="{CFA6DDA6-6A05-42A3-9005-5E887FAFBC07}">
      <dgm:prSet/>
      <dgm:spPr/>
      <dgm:t>
        <a:bodyPr/>
        <a:lstStyle/>
        <a:p>
          <a:r>
            <a:rPr lang="pt-BR" b="1" dirty="0"/>
            <a:t>1 – O conjunto de relações ambientais- </a:t>
          </a:r>
          <a:r>
            <a:rPr lang="pt-BR" dirty="0"/>
            <a:t> relação entre o turismo e o meio ambiente – econômico, social, cultural e ecológico </a:t>
          </a:r>
          <a:endParaRPr lang="en-US" dirty="0"/>
        </a:p>
      </dgm:t>
    </dgm:pt>
    <dgm:pt modelId="{D9C52C11-F5FA-4E8F-89F0-4D731F9EFB62}" type="parTrans" cxnId="{CB8D0E35-6CA1-471E-AFBC-37765B8E7A4D}">
      <dgm:prSet/>
      <dgm:spPr/>
      <dgm:t>
        <a:bodyPr/>
        <a:lstStyle/>
        <a:p>
          <a:endParaRPr lang="en-US" sz="1800"/>
        </a:p>
      </dgm:t>
    </dgm:pt>
    <dgm:pt modelId="{EF685FE5-386A-41F9-917C-0C8563EA7B10}" type="sibTrans" cxnId="{CB8D0E35-6CA1-471E-AFBC-37765B8E7A4D}">
      <dgm:prSet/>
      <dgm:spPr/>
      <dgm:t>
        <a:bodyPr/>
        <a:lstStyle/>
        <a:p>
          <a:endParaRPr lang="en-US"/>
        </a:p>
      </dgm:t>
    </dgm:pt>
    <dgm:pt modelId="{4D93AF5B-5C0B-4412-BF87-D8E02E1291AB}" type="pres">
      <dgm:prSet presAssocID="{9D38D927-4CEE-4507-9B86-A49554672025}" presName="Name0" presStyleCnt="0">
        <dgm:presLayoutVars>
          <dgm:chPref val="1"/>
          <dgm:dir/>
          <dgm:animOne val="branch"/>
          <dgm:animLvl val="lvl"/>
          <dgm:resizeHandles/>
        </dgm:presLayoutVars>
      </dgm:prSet>
      <dgm:spPr/>
    </dgm:pt>
    <dgm:pt modelId="{6260F557-5340-4B6E-8E6E-A67C434B26A1}" type="pres">
      <dgm:prSet presAssocID="{CFA6DDA6-6A05-42A3-9005-5E887FAFBC07}" presName="vertOne" presStyleCnt="0"/>
      <dgm:spPr/>
    </dgm:pt>
    <dgm:pt modelId="{40E6FB73-D517-466A-9F11-B923E6E01E4A}" type="pres">
      <dgm:prSet presAssocID="{CFA6DDA6-6A05-42A3-9005-5E887FAFBC07}" presName="txOne" presStyleLbl="node0" presStyleIdx="0" presStyleCnt="1">
        <dgm:presLayoutVars>
          <dgm:chPref val="3"/>
        </dgm:presLayoutVars>
      </dgm:prSet>
      <dgm:spPr/>
    </dgm:pt>
    <dgm:pt modelId="{E1BA6E4D-CAFB-4AD1-AA18-43687AB2A95E}" type="pres">
      <dgm:prSet presAssocID="{CFA6DDA6-6A05-42A3-9005-5E887FAFBC07}" presName="horzOne" presStyleCnt="0"/>
      <dgm:spPr/>
    </dgm:pt>
  </dgm:ptLst>
  <dgm:cxnLst>
    <dgm:cxn modelId="{CB8D0E35-6CA1-471E-AFBC-37765B8E7A4D}" srcId="{9D38D927-4CEE-4507-9B86-A49554672025}" destId="{CFA6DDA6-6A05-42A3-9005-5E887FAFBC07}" srcOrd="0" destOrd="0" parTransId="{D9C52C11-F5FA-4E8F-89F0-4D731F9EFB62}" sibTransId="{EF685FE5-386A-41F9-917C-0C8563EA7B10}"/>
    <dgm:cxn modelId="{4D966685-5DF8-48C3-B145-7EBF3D3904BE}" type="presOf" srcId="{9D38D927-4CEE-4507-9B86-A49554672025}" destId="{4D93AF5B-5C0B-4412-BF87-D8E02E1291AB}" srcOrd="0" destOrd="0" presId="urn:microsoft.com/office/officeart/2005/8/layout/hierarchy4"/>
    <dgm:cxn modelId="{1E746490-1C3E-4530-9EF0-86E5250A135A}" type="presOf" srcId="{CFA6DDA6-6A05-42A3-9005-5E887FAFBC07}" destId="{40E6FB73-D517-466A-9F11-B923E6E01E4A}" srcOrd="0" destOrd="0" presId="urn:microsoft.com/office/officeart/2005/8/layout/hierarchy4"/>
    <dgm:cxn modelId="{3FF3377B-5232-422A-9E5E-D51892A9174D}" type="presParOf" srcId="{4D93AF5B-5C0B-4412-BF87-D8E02E1291AB}" destId="{6260F557-5340-4B6E-8E6E-A67C434B26A1}" srcOrd="0" destOrd="0" presId="urn:microsoft.com/office/officeart/2005/8/layout/hierarchy4"/>
    <dgm:cxn modelId="{E96B1570-ACC4-48F8-9DE2-B0EDF451A437}" type="presParOf" srcId="{6260F557-5340-4B6E-8E6E-A67C434B26A1}" destId="{40E6FB73-D517-466A-9F11-B923E6E01E4A}" srcOrd="0" destOrd="0" presId="urn:microsoft.com/office/officeart/2005/8/layout/hierarchy4"/>
    <dgm:cxn modelId="{9F654C89-49A3-49D7-A116-81DFD9E2691F}" type="presParOf" srcId="{6260F557-5340-4B6E-8E6E-A67C434B26A1}" destId="{E1BA6E4D-CAFB-4AD1-AA18-43687AB2A95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90E8AB6-C26D-468B-A4D6-68ADA5D7D034}"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A1D1E872-D5EB-4BAC-838C-81A6CE82BEA7}">
      <dgm:prSet custT="1"/>
      <dgm:spPr/>
      <dgm:t>
        <a:bodyPr/>
        <a:lstStyle/>
        <a:p>
          <a:r>
            <a:rPr lang="pt-BR" sz="1800" dirty="0"/>
            <a:t>Em São Carlos foram realizadas 4 (quatro) entrevistas; sendo 03 (três) na rede hoteleira - 2 hotéis e um flutuante, 01 (um) no comércio - restaurante e conveniência.</a:t>
          </a:r>
        </a:p>
      </dgm:t>
    </dgm:pt>
    <dgm:pt modelId="{1856C94F-D40D-4166-9832-447A102E9997}" type="parTrans" cxnId="{5DA023C4-15B2-457F-A3E4-5B0FE2F3290F}">
      <dgm:prSet/>
      <dgm:spPr/>
      <dgm:t>
        <a:bodyPr/>
        <a:lstStyle/>
        <a:p>
          <a:endParaRPr lang="pt-BR" sz="1800"/>
        </a:p>
      </dgm:t>
    </dgm:pt>
    <dgm:pt modelId="{518902CC-15F4-40A5-A259-4E12C7A5EFED}" type="sibTrans" cxnId="{5DA023C4-15B2-457F-A3E4-5B0FE2F3290F}">
      <dgm:prSet/>
      <dgm:spPr/>
      <dgm:t>
        <a:bodyPr/>
        <a:lstStyle/>
        <a:p>
          <a:endParaRPr lang="pt-BR" sz="1800"/>
        </a:p>
      </dgm:t>
    </dgm:pt>
    <dgm:pt modelId="{C1AA9180-C1E1-44E6-929E-85AAEFE611C3}">
      <dgm:prSet custT="1"/>
      <dgm:spPr/>
      <dgm:t>
        <a:bodyPr/>
        <a:lstStyle/>
        <a:p>
          <a:r>
            <a:rPr lang="pt-BR" sz="1800"/>
            <a:t>Exceto o flutuante, que está parado há dois meses devido à seca e que tem pretensão de retornar entre abril e maio de 2025, os demais empreendimentos hoteleiros atendem turistas da região aos finais de semana, em torno de 5 a 10% do movimento. </a:t>
          </a:r>
        </a:p>
      </dgm:t>
    </dgm:pt>
    <dgm:pt modelId="{2B5472E1-A80D-4A3E-A3D3-C9E7584245AC}" type="parTrans" cxnId="{C019F962-F25F-45C7-A772-3F05AC0A152D}">
      <dgm:prSet/>
      <dgm:spPr/>
      <dgm:t>
        <a:bodyPr/>
        <a:lstStyle/>
        <a:p>
          <a:endParaRPr lang="pt-BR" sz="1800"/>
        </a:p>
      </dgm:t>
    </dgm:pt>
    <dgm:pt modelId="{2706A67A-9A05-4598-8B9C-DF84B1EB9A42}" type="sibTrans" cxnId="{C019F962-F25F-45C7-A772-3F05AC0A152D}">
      <dgm:prSet/>
      <dgm:spPr/>
      <dgm:t>
        <a:bodyPr/>
        <a:lstStyle/>
        <a:p>
          <a:endParaRPr lang="pt-BR" sz="1800"/>
        </a:p>
      </dgm:t>
    </dgm:pt>
    <dgm:pt modelId="{2080E4A9-61D8-4830-AC6F-5A73990C041A}">
      <dgm:prSet custT="1"/>
      <dgm:spPr/>
      <dgm:t>
        <a:bodyPr/>
        <a:lstStyle/>
        <a:p>
          <a:r>
            <a:rPr lang="pt-BR" sz="1800" dirty="0"/>
            <a:t>As condições climáticas, além de terem prejudicado o flutuante, também reduziram a quantidade de hóspedes/turistas nos hotéis.</a:t>
          </a:r>
        </a:p>
      </dgm:t>
    </dgm:pt>
    <dgm:pt modelId="{D2416911-AFA1-46F8-B67F-2947534C14E7}" type="parTrans" cxnId="{8D30F301-6867-4CA0-9B46-DF96D1DE5C8A}">
      <dgm:prSet/>
      <dgm:spPr/>
      <dgm:t>
        <a:bodyPr/>
        <a:lstStyle/>
        <a:p>
          <a:endParaRPr lang="pt-BR" sz="1800"/>
        </a:p>
      </dgm:t>
    </dgm:pt>
    <dgm:pt modelId="{8A0C7225-790D-4685-B3AE-30C254B525E2}" type="sibTrans" cxnId="{8D30F301-6867-4CA0-9B46-DF96D1DE5C8A}">
      <dgm:prSet/>
      <dgm:spPr/>
      <dgm:t>
        <a:bodyPr/>
        <a:lstStyle/>
        <a:p>
          <a:endParaRPr lang="pt-BR" sz="1800"/>
        </a:p>
      </dgm:t>
    </dgm:pt>
    <dgm:pt modelId="{5BD52205-24CD-40B7-B002-68DA4C0CFABE}">
      <dgm:prSet/>
      <dgm:spPr/>
      <dgm:t>
        <a:bodyPr/>
        <a:lstStyle/>
        <a:p>
          <a:r>
            <a:rPr lang="pt-BR" dirty="0"/>
            <a:t>O restaurante tem pouco tempo de atividade e é voltado para os moradores de São Carlos com um atendimento turístico na faixa de 30%.</a:t>
          </a:r>
        </a:p>
      </dgm:t>
    </dgm:pt>
    <dgm:pt modelId="{E9704CC0-6F46-4A41-8501-F1298D83994F}" type="parTrans" cxnId="{CEB09A80-C848-4457-B5E0-1B8EF7F3B629}">
      <dgm:prSet/>
      <dgm:spPr/>
      <dgm:t>
        <a:bodyPr/>
        <a:lstStyle/>
        <a:p>
          <a:endParaRPr lang="pt-BR"/>
        </a:p>
      </dgm:t>
    </dgm:pt>
    <dgm:pt modelId="{096CB7DF-262C-433D-9780-17706FAF81B8}" type="sibTrans" cxnId="{CEB09A80-C848-4457-B5E0-1B8EF7F3B629}">
      <dgm:prSet/>
      <dgm:spPr/>
      <dgm:t>
        <a:bodyPr/>
        <a:lstStyle/>
        <a:p>
          <a:endParaRPr lang="pt-BR"/>
        </a:p>
      </dgm:t>
    </dgm:pt>
    <dgm:pt modelId="{96AADCF0-E238-49BC-A2BF-6B4E22103695}" type="pres">
      <dgm:prSet presAssocID="{190E8AB6-C26D-468B-A4D6-68ADA5D7D034}" presName="Name0" presStyleCnt="0">
        <dgm:presLayoutVars>
          <dgm:dir/>
          <dgm:resizeHandles val="exact"/>
        </dgm:presLayoutVars>
      </dgm:prSet>
      <dgm:spPr/>
    </dgm:pt>
    <dgm:pt modelId="{D2446CFA-42B6-4AEC-9828-AF0CEEAA2FFC}" type="pres">
      <dgm:prSet presAssocID="{A1D1E872-D5EB-4BAC-838C-81A6CE82BEA7}" presName="node" presStyleLbl="node1" presStyleIdx="0" presStyleCnt="7">
        <dgm:presLayoutVars>
          <dgm:bulletEnabled val="1"/>
        </dgm:presLayoutVars>
      </dgm:prSet>
      <dgm:spPr/>
    </dgm:pt>
    <dgm:pt modelId="{A98E002B-2467-4703-A6F7-CF8F445F3A2E}" type="pres">
      <dgm:prSet presAssocID="{518902CC-15F4-40A5-A259-4E12C7A5EFED}" presName="sibTransSpacerBeforeConnector" presStyleCnt="0"/>
      <dgm:spPr/>
    </dgm:pt>
    <dgm:pt modelId="{4FACB1D0-6BC2-41CA-A227-FEB1D7552461}" type="pres">
      <dgm:prSet presAssocID="{518902CC-15F4-40A5-A259-4E12C7A5EFED}" presName="sibTrans" presStyleLbl="node1" presStyleIdx="1" presStyleCnt="7"/>
      <dgm:spPr/>
    </dgm:pt>
    <dgm:pt modelId="{06D85310-268A-466C-9C97-6563EF583478}" type="pres">
      <dgm:prSet presAssocID="{518902CC-15F4-40A5-A259-4E12C7A5EFED}" presName="sibTransSpacerAfterConnector" presStyleCnt="0"/>
      <dgm:spPr/>
    </dgm:pt>
    <dgm:pt modelId="{0F77AE9F-7116-4724-BEDE-7E2E51D8D241}" type="pres">
      <dgm:prSet presAssocID="{C1AA9180-C1E1-44E6-929E-85AAEFE611C3}" presName="node" presStyleLbl="node1" presStyleIdx="2" presStyleCnt="7">
        <dgm:presLayoutVars>
          <dgm:bulletEnabled val="1"/>
        </dgm:presLayoutVars>
      </dgm:prSet>
      <dgm:spPr/>
    </dgm:pt>
    <dgm:pt modelId="{BA723B14-A181-48F9-9A56-20E012112395}" type="pres">
      <dgm:prSet presAssocID="{2706A67A-9A05-4598-8B9C-DF84B1EB9A42}" presName="sibTransSpacerBeforeConnector" presStyleCnt="0"/>
      <dgm:spPr/>
    </dgm:pt>
    <dgm:pt modelId="{0FAAE6E5-3D40-4A00-A05E-18F9B06BCB31}" type="pres">
      <dgm:prSet presAssocID="{2706A67A-9A05-4598-8B9C-DF84B1EB9A42}" presName="sibTrans" presStyleLbl="node1" presStyleIdx="3" presStyleCnt="7"/>
      <dgm:spPr/>
    </dgm:pt>
    <dgm:pt modelId="{C8F376F3-5BC2-4C88-85F3-28E3C0E17220}" type="pres">
      <dgm:prSet presAssocID="{2706A67A-9A05-4598-8B9C-DF84B1EB9A42}" presName="sibTransSpacerAfterConnector" presStyleCnt="0"/>
      <dgm:spPr/>
    </dgm:pt>
    <dgm:pt modelId="{CCA133EF-1B32-498D-B370-7789FE95F04F}" type="pres">
      <dgm:prSet presAssocID="{2080E4A9-61D8-4830-AC6F-5A73990C041A}" presName="node" presStyleLbl="node1" presStyleIdx="4" presStyleCnt="7">
        <dgm:presLayoutVars>
          <dgm:bulletEnabled val="1"/>
        </dgm:presLayoutVars>
      </dgm:prSet>
      <dgm:spPr/>
    </dgm:pt>
    <dgm:pt modelId="{92089100-97B3-4ACF-8BEE-6DD4195BBBDD}" type="pres">
      <dgm:prSet presAssocID="{8A0C7225-790D-4685-B3AE-30C254B525E2}" presName="sibTransSpacerBeforeConnector" presStyleCnt="0"/>
      <dgm:spPr/>
    </dgm:pt>
    <dgm:pt modelId="{92E7AF5A-B21D-4CA8-B349-5BFBB9A08DFE}" type="pres">
      <dgm:prSet presAssocID="{8A0C7225-790D-4685-B3AE-30C254B525E2}" presName="sibTrans" presStyleLbl="node1" presStyleIdx="5" presStyleCnt="7"/>
      <dgm:spPr/>
    </dgm:pt>
    <dgm:pt modelId="{1B7B8650-2C11-445B-9ED2-FF860C77F884}" type="pres">
      <dgm:prSet presAssocID="{8A0C7225-790D-4685-B3AE-30C254B525E2}" presName="sibTransSpacerAfterConnector" presStyleCnt="0"/>
      <dgm:spPr/>
    </dgm:pt>
    <dgm:pt modelId="{0B542A95-BEF0-437C-A0E0-AEFCCAAF3959}" type="pres">
      <dgm:prSet presAssocID="{5BD52205-24CD-40B7-B002-68DA4C0CFABE}" presName="node" presStyleLbl="node1" presStyleIdx="6" presStyleCnt="7">
        <dgm:presLayoutVars>
          <dgm:bulletEnabled val="1"/>
        </dgm:presLayoutVars>
      </dgm:prSet>
      <dgm:spPr/>
    </dgm:pt>
  </dgm:ptLst>
  <dgm:cxnLst>
    <dgm:cxn modelId="{8D30F301-6867-4CA0-9B46-DF96D1DE5C8A}" srcId="{190E8AB6-C26D-468B-A4D6-68ADA5D7D034}" destId="{2080E4A9-61D8-4830-AC6F-5A73990C041A}" srcOrd="2" destOrd="0" parTransId="{D2416911-AFA1-46F8-B67F-2947534C14E7}" sibTransId="{8A0C7225-790D-4685-B3AE-30C254B525E2}"/>
    <dgm:cxn modelId="{0D76BF3D-D8D5-4311-A425-9B14B93C4659}" type="presOf" srcId="{A1D1E872-D5EB-4BAC-838C-81A6CE82BEA7}" destId="{D2446CFA-42B6-4AEC-9828-AF0CEEAA2FFC}" srcOrd="0" destOrd="0" presId="urn:microsoft.com/office/officeart/2016/7/layout/BasicProcessNew"/>
    <dgm:cxn modelId="{C019F962-F25F-45C7-A772-3F05AC0A152D}" srcId="{190E8AB6-C26D-468B-A4D6-68ADA5D7D034}" destId="{C1AA9180-C1E1-44E6-929E-85AAEFE611C3}" srcOrd="1" destOrd="0" parTransId="{2B5472E1-A80D-4A3E-A3D3-C9E7584245AC}" sibTransId="{2706A67A-9A05-4598-8B9C-DF84B1EB9A42}"/>
    <dgm:cxn modelId="{C1954649-0C94-4BBB-AB89-F13046E48284}" type="presOf" srcId="{C1AA9180-C1E1-44E6-929E-85AAEFE611C3}" destId="{0F77AE9F-7116-4724-BEDE-7E2E51D8D241}" srcOrd="0" destOrd="0" presId="urn:microsoft.com/office/officeart/2016/7/layout/BasicProcessNew"/>
    <dgm:cxn modelId="{02FFAD49-8D8C-47D2-899A-D62C2E29BD3E}" type="presOf" srcId="{2706A67A-9A05-4598-8B9C-DF84B1EB9A42}" destId="{0FAAE6E5-3D40-4A00-A05E-18F9B06BCB31}" srcOrd="0" destOrd="0" presId="urn:microsoft.com/office/officeart/2016/7/layout/BasicProcessNew"/>
    <dgm:cxn modelId="{2D175A56-7A05-4D13-9E85-D9AD3749D9D8}" type="presOf" srcId="{8A0C7225-790D-4685-B3AE-30C254B525E2}" destId="{92E7AF5A-B21D-4CA8-B349-5BFBB9A08DFE}" srcOrd="0" destOrd="0" presId="urn:microsoft.com/office/officeart/2016/7/layout/BasicProcessNew"/>
    <dgm:cxn modelId="{70B06E77-AA2C-4356-AD2E-70E9174CC64A}" type="presOf" srcId="{190E8AB6-C26D-468B-A4D6-68ADA5D7D034}" destId="{96AADCF0-E238-49BC-A2BF-6B4E22103695}" srcOrd="0" destOrd="0" presId="urn:microsoft.com/office/officeart/2016/7/layout/BasicProcessNew"/>
    <dgm:cxn modelId="{CEB09A80-C848-4457-B5E0-1B8EF7F3B629}" srcId="{190E8AB6-C26D-468B-A4D6-68ADA5D7D034}" destId="{5BD52205-24CD-40B7-B002-68DA4C0CFABE}" srcOrd="3" destOrd="0" parTransId="{E9704CC0-6F46-4A41-8501-F1298D83994F}" sibTransId="{096CB7DF-262C-433D-9780-17706FAF81B8}"/>
    <dgm:cxn modelId="{F118C284-DF01-465E-9F11-BD3B6C760332}" type="presOf" srcId="{5BD52205-24CD-40B7-B002-68DA4C0CFABE}" destId="{0B542A95-BEF0-437C-A0E0-AEFCCAAF3959}" srcOrd="0" destOrd="0" presId="urn:microsoft.com/office/officeart/2016/7/layout/BasicProcessNew"/>
    <dgm:cxn modelId="{14A2F985-D9A6-4A28-B5FE-CAA73DB11FB1}" type="presOf" srcId="{518902CC-15F4-40A5-A259-4E12C7A5EFED}" destId="{4FACB1D0-6BC2-41CA-A227-FEB1D7552461}" srcOrd="0" destOrd="0" presId="urn:microsoft.com/office/officeart/2016/7/layout/BasicProcessNew"/>
    <dgm:cxn modelId="{5DA023C4-15B2-457F-A3E4-5B0FE2F3290F}" srcId="{190E8AB6-C26D-468B-A4D6-68ADA5D7D034}" destId="{A1D1E872-D5EB-4BAC-838C-81A6CE82BEA7}" srcOrd="0" destOrd="0" parTransId="{1856C94F-D40D-4166-9832-447A102E9997}" sibTransId="{518902CC-15F4-40A5-A259-4E12C7A5EFED}"/>
    <dgm:cxn modelId="{7EB0D2CC-1758-4FF6-AE84-FE8A2E9302FF}" type="presOf" srcId="{2080E4A9-61D8-4830-AC6F-5A73990C041A}" destId="{CCA133EF-1B32-498D-B370-7789FE95F04F}" srcOrd="0" destOrd="0" presId="urn:microsoft.com/office/officeart/2016/7/layout/BasicProcessNew"/>
    <dgm:cxn modelId="{CE9BA619-E0A3-411D-BA0D-FA4CBBD22AD5}" type="presParOf" srcId="{96AADCF0-E238-49BC-A2BF-6B4E22103695}" destId="{D2446CFA-42B6-4AEC-9828-AF0CEEAA2FFC}" srcOrd="0" destOrd="0" presId="urn:microsoft.com/office/officeart/2016/7/layout/BasicProcessNew"/>
    <dgm:cxn modelId="{D08AF98E-0FFB-4C36-843E-10EDA90DDE7E}" type="presParOf" srcId="{96AADCF0-E238-49BC-A2BF-6B4E22103695}" destId="{A98E002B-2467-4703-A6F7-CF8F445F3A2E}" srcOrd="1" destOrd="0" presId="urn:microsoft.com/office/officeart/2016/7/layout/BasicProcessNew"/>
    <dgm:cxn modelId="{2927792D-70C3-413E-84B1-B43D78942116}" type="presParOf" srcId="{96AADCF0-E238-49BC-A2BF-6B4E22103695}" destId="{4FACB1D0-6BC2-41CA-A227-FEB1D7552461}" srcOrd="2" destOrd="0" presId="urn:microsoft.com/office/officeart/2016/7/layout/BasicProcessNew"/>
    <dgm:cxn modelId="{C629BAEE-4626-4D59-8C57-24C50E7592C3}" type="presParOf" srcId="{96AADCF0-E238-49BC-A2BF-6B4E22103695}" destId="{06D85310-268A-466C-9C97-6563EF583478}" srcOrd="3" destOrd="0" presId="urn:microsoft.com/office/officeart/2016/7/layout/BasicProcessNew"/>
    <dgm:cxn modelId="{91D3BC90-D80E-4443-BE1D-7E6AD0647DB5}" type="presParOf" srcId="{96AADCF0-E238-49BC-A2BF-6B4E22103695}" destId="{0F77AE9F-7116-4724-BEDE-7E2E51D8D241}" srcOrd="4" destOrd="0" presId="urn:microsoft.com/office/officeart/2016/7/layout/BasicProcessNew"/>
    <dgm:cxn modelId="{8FD4B50C-0AE8-4447-8DA0-349558BFBD0D}" type="presParOf" srcId="{96AADCF0-E238-49BC-A2BF-6B4E22103695}" destId="{BA723B14-A181-48F9-9A56-20E012112395}" srcOrd="5" destOrd="0" presId="urn:microsoft.com/office/officeart/2016/7/layout/BasicProcessNew"/>
    <dgm:cxn modelId="{B187ED6A-8439-4381-9633-F2BA11C3A15A}" type="presParOf" srcId="{96AADCF0-E238-49BC-A2BF-6B4E22103695}" destId="{0FAAE6E5-3D40-4A00-A05E-18F9B06BCB31}" srcOrd="6" destOrd="0" presId="urn:microsoft.com/office/officeart/2016/7/layout/BasicProcessNew"/>
    <dgm:cxn modelId="{6D03A7A5-614A-4647-845B-55D1AE2B1DC7}" type="presParOf" srcId="{96AADCF0-E238-49BC-A2BF-6B4E22103695}" destId="{C8F376F3-5BC2-4C88-85F3-28E3C0E17220}" srcOrd="7" destOrd="0" presId="urn:microsoft.com/office/officeart/2016/7/layout/BasicProcessNew"/>
    <dgm:cxn modelId="{E506B161-F97C-4AF2-A2DE-0924E06B02E6}" type="presParOf" srcId="{96AADCF0-E238-49BC-A2BF-6B4E22103695}" destId="{CCA133EF-1B32-498D-B370-7789FE95F04F}" srcOrd="8" destOrd="0" presId="urn:microsoft.com/office/officeart/2016/7/layout/BasicProcessNew"/>
    <dgm:cxn modelId="{9EFB1AC6-28D0-4A37-BD95-564F8D02E93D}" type="presParOf" srcId="{96AADCF0-E238-49BC-A2BF-6B4E22103695}" destId="{92089100-97B3-4ACF-8BEE-6DD4195BBBDD}" srcOrd="9" destOrd="0" presId="urn:microsoft.com/office/officeart/2016/7/layout/BasicProcessNew"/>
    <dgm:cxn modelId="{FE045249-F025-49F1-9423-BCFED63DB891}" type="presParOf" srcId="{96AADCF0-E238-49BC-A2BF-6B4E22103695}" destId="{92E7AF5A-B21D-4CA8-B349-5BFBB9A08DFE}" srcOrd="10" destOrd="0" presId="urn:microsoft.com/office/officeart/2016/7/layout/BasicProcessNew"/>
    <dgm:cxn modelId="{68A1DD93-ABBF-4992-8154-CE6754B1DD20}" type="presParOf" srcId="{96AADCF0-E238-49BC-A2BF-6B4E22103695}" destId="{1B7B8650-2C11-445B-9ED2-FF860C77F884}" srcOrd="11" destOrd="0" presId="urn:microsoft.com/office/officeart/2016/7/layout/BasicProcessNew"/>
    <dgm:cxn modelId="{12C498D5-DDCC-4C84-8051-1EBA3BE005E8}" type="presParOf" srcId="{96AADCF0-E238-49BC-A2BF-6B4E22103695}" destId="{0B542A95-BEF0-437C-A0E0-AEFCCAAF3959}" srcOrd="12"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90E8AB6-C26D-468B-A4D6-68ADA5D7D034}"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90072D5E-DCDC-4284-B403-13F792AB5C98}">
      <dgm:prSet custT="1"/>
      <dgm:spPr/>
      <dgm:t>
        <a:bodyPr/>
        <a:lstStyle/>
        <a:p>
          <a:r>
            <a:rPr lang="pt-BR" sz="1800" dirty="0">
              <a:solidFill>
                <a:schemeClr val="tx1"/>
              </a:solidFill>
            </a:rPr>
            <a:t>No distrito de Jaci-Paraná foram realizadas 5 (cinco) entrevistas; sendo 04 (quatro) na rede hoteleira - 2 hotéis e 2 flutuante, 01 no comércio - restaurante e marina.</a:t>
          </a:r>
        </a:p>
      </dgm:t>
    </dgm:pt>
    <dgm:pt modelId="{DD60465D-C1D2-41CA-8FD9-43BC69A14A4B}" type="parTrans" cxnId="{91892149-3F96-416C-A28D-B406C5438CEB}">
      <dgm:prSet/>
      <dgm:spPr/>
      <dgm:t>
        <a:bodyPr/>
        <a:lstStyle/>
        <a:p>
          <a:endParaRPr lang="pt-BR" sz="1800">
            <a:solidFill>
              <a:schemeClr val="tx1"/>
            </a:solidFill>
          </a:endParaRPr>
        </a:p>
      </dgm:t>
    </dgm:pt>
    <dgm:pt modelId="{7CBBEBA2-D581-4C6C-A85A-2AE28597C311}" type="sibTrans" cxnId="{91892149-3F96-416C-A28D-B406C5438CEB}">
      <dgm:prSet/>
      <dgm:spPr/>
      <dgm:t>
        <a:bodyPr/>
        <a:lstStyle/>
        <a:p>
          <a:endParaRPr lang="pt-BR" sz="1800">
            <a:solidFill>
              <a:schemeClr val="tx1"/>
            </a:solidFill>
          </a:endParaRPr>
        </a:p>
      </dgm:t>
    </dgm:pt>
    <dgm:pt modelId="{8C884892-11A8-4E28-9EAF-E0C43B482E9E}">
      <dgm:prSet custT="1"/>
      <dgm:spPr/>
      <dgm:t>
        <a:bodyPr/>
        <a:lstStyle/>
        <a:p>
          <a:r>
            <a:rPr lang="pt-BR" sz="1800">
              <a:solidFill>
                <a:schemeClr val="tx1"/>
              </a:solidFill>
            </a:rPr>
            <a:t>Os empreendimentos hoteleiros situados na cidade, recebem em torno de 30 a 40% de turistas diferente dos flutuantes que operam com 60% e 100% de turistas.</a:t>
          </a:r>
        </a:p>
      </dgm:t>
    </dgm:pt>
    <dgm:pt modelId="{BC55396A-6A3F-4B7C-A357-6190A979D3A9}" type="parTrans" cxnId="{44288CFC-3806-47BE-A38F-D61BB76D2A27}">
      <dgm:prSet/>
      <dgm:spPr/>
      <dgm:t>
        <a:bodyPr/>
        <a:lstStyle/>
        <a:p>
          <a:endParaRPr lang="pt-BR" sz="1800">
            <a:solidFill>
              <a:schemeClr val="tx1"/>
            </a:solidFill>
          </a:endParaRPr>
        </a:p>
      </dgm:t>
    </dgm:pt>
    <dgm:pt modelId="{E46F1F05-E457-4D48-8090-A78277A59120}" type="sibTrans" cxnId="{44288CFC-3806-47BE-A38F-D61BB76D2A27}">
      <dgm:prSet/>
      <dgm:spPr/>
      <dgm:t>
        <a:bodyPr/>
        <a:lstStyle/>
        <a:p>
          <a:endParaRPr lang="pt-BR" sz="1800">
            <a:solidFill>
              <a:schemeClr val="tx1"/>
            </a:solidFill>
          </a:endParaRPr>
        </a:p>
      </dgm:t>
    </dgm:pt>
    <dgm:pt modelId="{6D85B670-9D77-4AD2-A930-337FCA7F606A}">
      <dgm:prSet custT="1"/>
      <dgm:spPr/>
      <dgm:t>
        <a:bodyPr/>
        <a:lstStyle/>
        <a:p>
          <a:r>
            <a:rPr lang="pt-BR" sz="1800">
              <a:solidFill>
                <a:schemeClr val="tx1"/>
              </a:solidFill>
            </a:rPr>
            <a:t>Os flutuantes atraem seus turistas por meio de internet e boca a boca, organizando seus deslocamentos e oferecendo toda a rede de serviços completos que incluem translado, guiamento, alimentação, gasolina, hospedagem e barco; ou pacotes parciais conforme a solicitação do cliente, por meio de estruturas próprias ou parceria na cidade. </a:t>
          </a:r>
        </a:p>
      </dgm:t>
    </dgm:pt>
    <dgm:pt modelId="{AA3025B0-D0E6-4B3F-866D-B44B40C46F27}" type="parTrans" cxnId="{A8FC4422-22B8-4EA6-A43D-E1407919AAC3}">
      <dgm:prSet/>
      <dgm:spPr/>
      <dgm:t>
        <a:bodyPr/>
        <a:lstStyle/>
        <a:p>
          <a:endParaRPr lang="pt-BR" sz="1800">
            <a:solidFill>
              <a:schemeClr val="tx1"/>
            </a:solidFill>
          </a:endParaRPr>
        </a:p>
      </dgm:t>
    </dgm:pt>
    <dgm:pt modelId="{4BFECD30-5617-41FE-BEEC-ACBF87C74046}" type="sibTrans" cxnId="{A8FC4422-22B8-4EA6-A43D-E1407919AAC3}">
      <dgm:prSet/>
      <dgm:spPr/>
      <dgm:t>
        <a:bodyPr/>
        <a:lstStyle/>
        <a:p>
          <a:endParaRPr lang="pt-BR" sz="1800">
            <a:solidFill>
              <a:schemeClr val="tx1"/>
            </a:solidFill>
          </a:endParaRPr>
        </a:p>
      </dgm:t>
    </dgm:pt>
    <dgm:pt modelId="{96AADCF0-E238-49BC-A2BF-6B4E22103695}" type="pres">
      <dgm:prSet presAssocID="{190E8AB6-C26D-468B-A4D6-68ADA5D7D034}" presName="Name0" presStyleCnt="0">
        <dgm:presLayoutVars>
          <dgm:dir/>
          <dgm:resizeHandles val="exact"/>
        </dgm:presLayoutVars>
      </dgm:prSet>
      <dgm:spPr/>
    </dgm:pt>
    <dgm:pt modelId="{41867FE1-615E-4782-BF0B-F32B72E8C303}" type="pres">
      <dgm:prSet presAssocID="{90072D5E-DCDC-4284-B403-13F792AB5C98}" presName="node" presStyleLbl="node1" presStyleIdx="0" presStyleCnt="5">
        <dgm:presLayoutVars>
          <dgm:bulletEnabled val="1"/>
        </dgm:presLayoutVars>
      </dgm:prSet>
      <dgm:spPr/>
    </dgm:pt>
    <dgm:pt modelId="{48090758-9AD7-42E3-874F-01EC496EC01F}" type="pres">
      <dgm:prSet presAssocID="{7CBBEBA2-D581-4C6C-A85A-2AE28597C311}" presName="sibTransSpacerBeforeConnector" presStyleCnt="0"/>
      <dgm:spPr/>
    </dgm:pt>
    <dgm:pt modelId="{3843F60B-2A55-47A3-BFA4-8627B72AA727}" type="pres">
      <dgm:prSet presAssocID="{7CBBEBA2-D581-4C6C-A85A-2AE28597C311}" presName="sibTrans" presStyleLbl="node1" presStyleIdx="1" presStyleCnt="5"/>
      <dgm:spPr/>
    </dgm:pt>
    <dgm:pt modelId="{38B05A4E-9EFE-468D-8296-99F5BE0B4E05}" type="pres">
      <dgm:prSet presAssocID="{7CBBEBA2-D581-4C6C-A85A-2AE28597C311}" presName="sibTransSpacerAfterConnector" presStyleCnt="0"/>
      <dgm:spPr/>
    </dgm:pt>
    <dgm:pt modelId="{131B2A52-E5DF-4413-9FCB-FFF275E6E635}" type="pres">
      <dgm:prSet presAssocID="{8C884892-11A8-4E28-9EAF-E0C43B482E9E}" presName="node" presStyleLbl="node1" presStyleIdx="2" presStyleCnt="5">
        <dgm:presLayoutVars>
          <dgm:bulletEnabled val="1"/>
        </dgm:presLayoutVars>
      </dgm:prSet>
      <dgm:spPr/>
    </dgm:pt>
    <dgm:pt modelId="{BDE283D6-77EE-46F1-ACB7-3403E229AA5A}" type="pres">
      <dgm:prSet presAssocID="{E46F1F05-E457-4D48-8090-A78277A59120}" presName="sibTransSpacerBeforeConnector" presStyleCnt="0"/>
      <dgm:spPr/>
    </dgm:pt>
    <dgm:pt modelId="{7B8302ED-36B2-46D9-A671-4CF9AF081F57}" type="pres">
      <dgm:prSet presAssocID="{E46F1F05-E457-4D48-8090-A78277A59120}" presName="sibTrans" presStyleLbl="node1" presStyleIdx="3" presStyleCnt="5"/>
      <dgm:spPr/>
    </dgm:pt>
    <dgm:pt modelId="{9E8D8FF8-80A1-48AA-B822-B1519E88EB44}" type="pres">
      <dgm:prSet presAssocID="{E46F1F05-E457-4D48-8090-A78277A59120}" presName="sibTransSpacerAfterConnector" presStyleCnt="0"/>
      <dgm:spPr/>
    </dgm:pt>
    <dgm:pt modelId="{520728EA-C991-4688-A300-278384119B0C}" type="pres">
      <dgm:prSet presAssocID="{6D85B670-9D77-4AD2-A930-337FCA7F606A}" presName="node" presStyleLbl="node1" presStyleIdx="4" presStyleCnt="5">
        <dgm:presLayoutVars>
          <dgm:bulletEnabled val="1"/>
        </dgm:presLayoutVars>
      </dgm:prSet>
      <dgm:spPr/>
    </dgm:pt>
  </dgm:ptLst>
  <dgm:cxnLst>
    <dgm:cxn modelId="{9D7BED20-5840-495E-AC0F-322280D3F06F}" type="presOf" srcId="{90072D5E-DCDC-4284-B403-13F792AB5C98}" destId="{41867FE1-615E-4782-BF0B-F32B72E8C303}" srcOrd="0" destOrd="0" presId="urn:microsoft.com/office/officeart/2016/7/layout/BasicProcessNew"/>
    <dgm:cxn modelId="{A8FC4422-22B8-4EA6-A43D-E1407919AAC3}" srcId="{190E8AB6-C26D-468B-A4D6-68ADA5D7D034}" destId="{6D85B670-9D77-4AD2-A930-337FCA7F606A}" srcOrd="2" destOrd="0" parTransId="{AA3025B0-D0E6-4B3F-866D-B44B40C46F27}" sibTransId="{4BFECD30-5617-41FE-BEEC-ACBF87C74046}"/>
    <dgm:cxn modelId="{91892149-3F96-416C-A28D-B406C5438CEB}" srcId="{190E8AB6-C26D-468B-A4D6-68ADA5D7D034}" destId="{90072D5E-DCDC-4284-B403-13F792AB5C98}" srcOrd="0" destOrd="0" parTransId="{DD60465D-C1D2-41CA-8FD9-43BC69A14A4B}" sibTransId="{7CBBEBA2-D581-4C6C-A85A-2AE28597C311}"/>
    <dgm:cxn modelId="{70B06E77-AA2C-4356-AD2E-70E9174CC64A}" type="presOf" srcId="{190E8AB6-C26D-468B-A4D6-68ADA5D7D034}" destId="{96AADCF0-E238-49BC-A2BF-6B4E22103695}" srcOrd="0" destOrd="0" presId="urn:microsoft.com/office/officeart/2016/7/layout/BasicProcessNew"/>
    <dgm:cxn modelId="{10AA09B7-D71F-4E9D-BABD-EFE50AE6C5DD}" type="presOf" srcId="{8C884892-11A8-4E28-9EAF-E0C43B482E9E}" destId="{131B2A52-E5DF-4413-9FCB-FFF275E6E635}" srcOrd="0" destOrd="0" presId="urn:microsoft.com/office/officeart/2016/7/layout/BasicProcessNew"/>
    <dgm:cxn modelId="{F3240CB8-3743-49AF-B8EA-FD3B5410BA3F}" type="presOf" srcId="{E46F1F05-E457-4D48-8090-A78277A59120}" destId="{7B8302ED-36B2-46D9-A671-4CF9AF081F57}" srcOrd="0" destOrd="0" presId="urn:microsoft.com/office/officeart/2016/7/layout/BasicProcessNew"/>
    <dgm:cxn modelId="{D335A4C1-72DD-4F6D-B6A5-BFF8696E6D0D}" type="presOf" srcId="{6D85B670-9D77-4AD2-A930-337FCA7F606A}" destId="{520728EA-C991-4688-A300-278384119B0C}" srcOrd="0" destOrd="0" presId="urn:microsoft.com/office/officeart/2016/7/layout/BasicProcessNew"/>
    <dgm:cxn modelId="{4C86CDE4-7392-4728-87AE-38F0B08121AA}" type="presOf" srcId="{7CBBEBA2-D581-4C6C-A85A-2AE28597C311}" destId="{3843F60B-2A55-47A3-BFA4-8627B72AA727}" srcOrd="0" destOrd="0" presId="urn:microsoft.com/office/officeart/2016/7/layout/BasicProcessNew"/>
    <dgm:cxn modelId="{44288CFC-3806-47BE-A38F-D61BB76D2A27}" srcId="{190E8AB6-C26D-468B-A4D6-68ADA5D7D034}" destId="{8C884892-11A8-4E28-9EAF-E0C43B482E9E}" srcOrd="1" destOrd="0" parTransId="{BC55396A-6A3F-4B7C-A357-6190A979D3A9}" sibTransId="{E46F1F05-E457-4D48-8090-A78277A59120}"/>
    <dgm:cxn modelId="{98FEF7DB-A5D1-468C-9185-94E8DC5EA223}" type="presParOf" srcId="{96AADCF0-E238-49BC-A2BF-6B4E22103695}" destId="{41867FE1-615E-4782-BF0B-F32B72E8C303}" srcOrd="0" destOrd="0" presId="urn:microsoft.com/office/officeart/2016/7/layout/BasicProcessNew"/>
    <dgm:cxn modelId="{4ADADB77-1DB4-4541-AE6F-8E4AE3DC5E45}" type="presParOf" srcId="{96AADCF0-E238-49BC-A2BF-6B4E22103695}" destId="{48090758-9AD7-42E3-874F-01EC496EC01F}" srcOrd="1" destOrd="0" presId="urn:microsoft.com/office/officeart/2016/7/layout/BasicProcessNew"/>
    <dgm:cxn modelId="{18242B23-78ED-4E15-8303-C211BF607A04}" type="presParOf" srcId="{96AADCF0-E238-49BC-A2BF-6B4E22103695}" destId="{3843F60B-2A55-47A3-BFA4-8627B72AA727}" srcOrd="2" destOrd="0" presId="urn:microsoft.com/office/officeart/2016/7/layout/BasicProcessNew"/>
    <dgm:cxn modelId="{30B5CC61-0DDA-4B24-8B4A-C585D4EED513}" type="presParOf" srcId="{96AADCF0-E238-49BC-A2BF-6B4E22103695}" destId="{38B05A4E-9EFE-468D-8296-99F5BE0B4E05}" srcOrd="3" destOrd="0" presId="urn:microsoft.com/office/officeart/2016/7/layout/BasicProcessNew"/>
    <dgm:cxn modelId="{C21CD3FC-61F0-4130-B7EA-1303618FECFA}" type="presParOf" srcId="{96AADCF0-E238-49BC-A2BF-6B4E22103695}" destId="{131B2A52-E5DF-4413-9FCB-FFF275E6E635}" srcOrd="4" destOrd="0" presId="urn:microsoft.com/office/officeart/2016/7/layout/BasicProcessNew"/>
    <dgm:cxn modelId="{F94C7774-FC77-4EBB-8B06-0098A42D50EE}" type="presParOf" srcId="{96AADCF0-E238-49BC-A2BF-6B4E22103695}" destId="{BDE283D6-77EE-46F1-ACB7-3403E229AA5A}" srcOrd="5" destOrd="0" presId="urn:microsoft.com/office/officeart/2016/7/layout/BasicProcessNew"/>
    <dgm:cxn modelId="{37BAFF12-DEE9-4738-822E-61E5DFF357F2}" type="presParOf" srcId="{96AADCF0-E238-49BC-A2BF-6B4E22103695}" destId="{7B8302ED-36B2-46D9-A671-4CF9AF081F57}" srcOrd="6" destOrd="0" presId="urn:microsoft.com/office/officeart/2016/7/layout/BasicProcessNew"/>
    <dgm:cxn modelId="{A7DAA5DB-8F83-4F6A-84E7-E3A258ACE378}" type="presParOf" srcId="{96AADCF0-E238-49BC-A2BF-6B4E22103695}" destId="{9E8D8FF8-80A1-48AA-B822-B1519E88EB44}" srcOrd="7" destOrd="0" presId="urn:microsoft.com/office/officeart/2016/7/layout/BasicProcessNew"/>
    <dgm:cxn modelId="{21DF477A-3F1D-47C9-AA52-4840FD365B53}" type="presParOf" srcId="{96AADCF0-E238-49BC-A2BF-6B4E22103695}" destId="{520728EA-C991-4688-A300-278384119B0C}" srcOrd="8"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90E8AB6-C26D-468B-A4D6-68ADA5D7D034}" type="doc">
      <dgm:prSet loTypeId="urn:microsoft.com/office/officeart/2016/7/layout/BasicProcessNew" loCatId="process" qsTypeId="urn:microsoft.com/office/officeart/2005/8/quickstyle/simple1" qsCatId="simple" csTypeId="urn:microsoft.com/office/officeart/2005/8/colors/colorful2" csCatId="colorful" phldr="1"/>
      <dgm:spPr/>
      <dgm:t>
        <a:bodyPr/>
        <a:lstStyle/>
        <a:p>
          <a:endParaRPr lang="en-US"/>
        </a:p>
      </dgm:t>
    </dgm:pt>
    <dgm:pt modelId="{95CFD0F2-9E6D-41EA-A835-C6FEBBF6C780}">
      <dgm:prSet custT="1"/>
      <dgm:spPr/>
      <dgm:t>
        <a:bodyPr/>
        <a:lstStyle/>
        <a:p>
          <a:r>
            <a:rPr lang="pt-BR" sz="1800">
              <a:solidFill>
                <a:schemeClr val="tx1"/>
              </a:solidFill>
            </a:rPr>
            <a:t>A localidade tem casas de veraneio com estruturas de conforto acima da média dos moradores locais.</a:t>
          </a:r>
        </a:p>
      </dgm:t>
    </dgm:pt>
    <dgm:pt modelId="{8B4C89E2-B606-441E-923C-E245AA4D2915}" type="parTrans" cxnId="{69383C96-4895-4833-8547-DD33356FC4A2}">
      <dgm:prSet/>
      <dgm:spPr/>
      <dgm:t>
        <a:bodyPr/>
        <a:lstStyle/>
        <a:p>
          <a:endParaRPr lang="pt-BR" sz="1800">
            <a:solidFill>
              <a:schemeClr val="tx1"/>
            </a:solidFill>
          </a:endParaRPr>
        </a:p>
      </dgm:t>
    </dgm:pt>
    <dgm:pt modelId="{D30A3BC0-F000-4D68-9C82-A1B421BA0D37}" type="sibTrans" cxnId="{69383C96-4895-4833-8547-DD33356FC4A2}">
      <dgm:prSet/>
      <dgm:spPr/>
      <dgm:t>
        <a:bodyPr/>
        <a:lstStyle/>
        <a:p>
          <a:endParaRPr lang="pt-BR" sz="1800">
            <a:solidFill>
              <a:schemeClr val="tx1"/>
            </a:solidFill>
          </a:endParaRPr>
        </a:p>
      </dgm:t>
    </dgm:pt>
    <dgm:pt modelId="{2854A051-09EB-43F1-82CE-09B99F609C5E}">
      <dgm:prSet custT="1"/>
      <dgm:spPr/>
      <dgm:t>
        <a:bodyPr/>
        <a:lstStyle/>
        <a:p>
          <a:r>
            <a:rPr lang="pt-BR" sz="1800">
              <a:solidFill>
                <a:schemeClr val="tx1"/>
              </a:solidFill>
            </a:rPr>
            <a:t>Há uma pousada na beira do rio verde e 20 (vinte) flutuantes ancorados ao longo do rio verde. Destas, 15 (quinze) são exclusivamente para familiares e amigos. As demais (05) atendem aos turistas, com pacotes especiais, conforme solicitação customizada, com capacidade para hospedar entre 15 e 30 pessoas.</a:t>
          </a:r>
        </a:p>
      </dgm:t>
    </dgm:pt>
    <dgm:pt modelId="{F191C55E-1F45-4114-85CA-292A38C01268}" type="parTrans" cxnId="{CC65049E-1673-4E10-95C2-131D35CBB91A}">
      <dgm:prSet/>
      <dgm:spPr/>
      <dgm:t>
        <a:bodyPr/>
        <a:lstStyle/>
        <a:p>
          <a:endParaRPr lang="pt-BR" sz="1800">
            <a:solidFill>
              <a:schemeClr val="tx1"/>
            </a:solidFill>
          </a:endParaRPr>
        </a:p>
      </dgm:t>
    </dgm:pt>
    <dgm:pt modelId="{85D45DEA-7914-4F83-9FE9-D08D369D21D0}" type="sibTrans" cxnId="{CC65049E-1673-4E10-95C2-131D35CBB91A}">
      <dgm:prSet/>
      <dgm:spPr/>
      <dgm:t>
        <a:bodyPr/>
        <a:lstStyle/>
        <a:p>
          <a:endParaRPr lang="pt-BR" sz="1800">
            <a:solidFill>
              <a:schemeClr val="tx1"/>
            </a:solidFill>
          </a:endParaRPr>
        </a:p>
      </dgm:t>
    </dgm:pt>
    <dgm:pt modelId="{96AADCF0-E238-49BC-A2BF-6B4E22103695}" type="pres">
      <dgm:prSet presAssocID="{190E8AB6-C26D-468B-A4D6-68ADA5D7D034}" presName="Name0" presStyleCnt="0">
        <dgm:presLayoutVars>
          <dgm:dir/>
          <dgm:resizeHandles val="exact"/>
        </dgm:presLayoutVars>
      </dgm:prSet>
      <dgm:spPr/>
    </dgm:pt>
    <dgm:pt modelId="{3110385F-094E-4A24-8507-C680FE216CCA}" type="pres">
      <dgm:prSet presAssocID="{95CFD0F2-9E6D-41EA-A835-C6FEBBF6C780}" presName="node" presStyleLbl="node1" presStyleIdx="0" presStyleCnt="3">
        <dgm:presLayoutVars>
          <dgm:bulletEnabled val="1"/>
        </dgm:presLayoutVars>
      </dgm:prSet>
      <dgm:spPr/>
    </dgm:pt>
    <dgm:pt modelId="{44C80DD9-1B67-4F78-B4BE-B92226C65E76}" type="pres">
      <dgm:prSet presAssocID="{D30A3BC0-F000-4D68-9C82-A1B421BA0D37}" presName="sibTransSpacerBeforeConnector" presStyleCnt="0"/>
      <dgm:spPr/>
    </dgm:pt>
    <dgm:pt modelId="{15FADAF8-99B2-43B7-B7A6-3B76E005B49F}" type="pres">
      <dgm:prSet presAssocID="{D30A3BC0-F000-4D68-9C82-A1B421BA0D37}" presName="sibTrans" presStyleLbl="node1" presStyleIdx="1" presStyleCnt="3"/>
      <dgm:spPr/>
    </dgm:pt>
    <dgm:pt modelId="{A64F63EB-0E2E-4381-9732-2006D85A8A0B}" type="pres">
      <dgm:prSet presAssocID="{D30A3BC0-F000-4D68-9C82-A1B421BA0D37}" presName="sibTransSpacerAfterConnector" presStyleCnt="0"/>
      <dgm:spPr/>
    </dgm:pt>
    <dgm:pt modelId="{ABA18CED-1D01-4F25-A0AF-60825CDA67C9}" type="pres">
      <dgm:prSet presAssocID="{2854A051-09EB-43F1-82CE-09B99F609C5E}" presName="node" presStyleLbl="node1" presStyleIdx="2" presStyleCnt="3">
        <dgm:presLayoutVars>
          <dgm:bulletEnabled val="1"/>
        </dgm:presLayoutVars>
      </dgm:prSet>
      <dgm:spPr/>
    </dgm:pt>
  </dgm:ptLst>
  <dgm:cxnLst>
    <dgm:cxn modelId="{14C66512-37BA-4291-816C-F712B2DB4EDE}" type="presOf" srcId="{2854A051-09EB-43F1-82CE-09B99F609C5E}" destId="{ABA18CED-1D01-4F25-A0AF-60825CDA67C9}" srcOrd="0" destOrd="0" presId="urn:microsoft.com/office/officeart/2016/7/layout/BasicProcessNew"/>
    <dgm:cxn modelId="{10162F14-EFC0-4FB6-B9F8-C970C7CE9B32}" type="presOf" srcId="{D30A3BC0-F000-4D68-9C82-A1B421BA0D37}" destId="{15FADAF8-99B2-43B7-B7A6-3B76E005B49F}" srcOrd="0" destOrd="0" presId="urn:microsoft.com/office/officeart/2016/7/layout/BasicProcessNew"/>
    <dgm:cxn modelId="{70B06E77-AA2C-4356-AD2E-70E9174CC64A}" type="presOf" srcId="{190E8AB6-C26D-468B-A4D6-68ADA5D7D034}" destId="{96AADCF0-E238-49BC-A2BF-6B4E22103695}" srcOrd="0" destOrd="0" presId="urn:microsoft.com/office/officeart/2016/7/layout/BasicProcessNew"/>
    <dgm:cxn modelId="{F2189D5A-7015-4D25-A0EF-006F9DF8A8A1}" type="presOf" srcId="{95CFD0F2-9E6D-41EA-A835-C6FEBBF6C780}" destId="{3110385F-094E-4A24-8507-C680FE216CCA}" srcOrd="0" destOrd="0" presId="urn:microsoft.com/office/officeart/2016/7/layout/BasicProcessNew"/>
    <dgm:cxn modelId="{69383C96-4895-4833-8547-DD33356FC4A2}" srcId="{190E8AB6-C26D-468B-A4D6-68ADA5D7D034}" destId="{95CFD0F2-9E6D-41EA-A835-C6FEBBF6C780}" srcOrd="0" destOrd="0" parTransId="{8B4C89E2-B606-441E-923C-E245AA4D2915}" sibTransId="{D30A3BC0-F000-4D68-9C82-A1B421BA0D37}"/>
    <dgm:cxn modelId="{CC65049E-1673-4E10-95C2-131D35CBB91A}" srcId="{190E8AB6-C26D-468B-A4D6-68ADA5D7D034}" destId="{2854A051-09EB-43F1-82CE-09B99F609C5E}" srcOrd="1" destOrd="0" parTransId="{F191C55E-1F45-4114-85CA-292A38C01268}" sibTransId="{85D45DEA-7914-4F83-9FE9-D08D369D21D0}"/>
    <dgm:cxn modelId="{6649F7D6-EA28-4E24-9E2E-E07E6471EA7C}" type="presParOf" srcId="{96AADCF0-E238-49BC-A2BF-6B4E22103695}" destId="{3110385F-094E-4A24-8507-C680FE216CCA}" srcOrd="0" destOrd="0" presId="urn:microsoft.com/office/officeart/2016/7/layout/BasicProcessNew"/>
    <dgm:cxn modelId="{17B4E93D-F048-43CB-AD95-5F410F5DD5A2}" type="presParOf" srcId="{96AADCF0-E238-49BC-A2BF-6B4E22103695}" destId="{44C80DD9-1B67-4F78-B4BE-B92226C65E76}" srcOrd="1" destOrd="0" presId="urn:microsoft.com/office/officeart/2016/7/layout/BasicProcessNew"/>
    <dgm:cxn modelId="{8EC75660-DCFC-4F82-BDA0-0B49ED3CF03F}" type="presParOf" srcId="{96AADCF0-E238-49BC-A2BF-6B4E22103695}" destId="{15FADAF8-99B2-43B7-B7A6-3B76E005B49F}" srcOrd="2" destOrd="0" presId="urn:microsoft.com/office/officeart/2016/7/layout/BasicProcessNew"/>
    <dgm:cxn modelId="{E47D36F6-17F8-4885-BCE1-DEEBF4A85EEA}" type="presParOf" srcId="{96AADCF0-E238-49BC-A2BF-6B4E22103695}" destId="{A64F63EB-0E2E-4381-9732-2006D85A8A0B}" srcOrd="3" destOrd="0" presId="urn:microsoft.com/office/officeart/2016/7/layout/BasicProcessNew"/>
    <dgm:cxn modelId="{83021388-AD1F-42EE-97FF-ABB2C9DCA8E5}" type="presParOf" srcId="{96AADCF0-E238-49BC-A2BF-6B4E22103695}" destId="{ABA18CED-1D01-4F25-A0AF-60825CDA67C9}" srcOrd="4"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33EF056-89E3-48E9-8B58-A97C405A5109}"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C58891B4-6289-46F8-9B0A-DB9223118215}">
      <dgm:prSet/>
      <dgm:spPr/>
      <dgm:t>
        <a:bodyPr/>
        <a:lstStyle/>
        <a:p>
          <a:pPr>
            <a:lnSpc>
              <a:spcPct val="100000"/>
            </a:lnSpc>
          </a:pPr>
          <a:r>
            <a:rPr lang="pt-BR" b="1" dirty="0">
              <a:solidFill>
                <a:schemeClr val="tx1"/>
              </a:solidFill>
              <a:effectLst/>
              <a:latin typeface="Arial" panose="020B0604020202020204" pitchFamily="34" charset="0"/>
              <a:ea typeface="Arial" panose="020B0604020202020204" pitchFamily="34" charset="0"/>
            </a:rPr>
            <a:t>DIRETORIA EXECUTIVA - DIRETOR-PRESIDENTE</a:t>
          </a:r>
          <a:endParaRPr lang="pt-BR" dirty="0">
            <a:solidFill>
              <a:schemeClr val="tx1"/>
            </a:solidFill>
            <a:effectLst/>
            <a:latin typeface="Calibri" panose="020F0502020204030204" pitchFamily="34" charset="0"/>
            <a:ea typeface="Calibri" panose="020F0502020204030204" pitchFamily="34" charset="0"/>
          </a:endParaRPr>
        </a:p>
      </dgm:t>
    </dgm:pt>
    <dgm:pt modelId="{1B84A8D7-4F07-41DF-9D1A-2C688CC7FFDA}" type="parTrans" cxnId="{8B3B5AFC-95E2-4854-80DC-46420F4E4BCB}">
      <dgm:prSet/>
      <dgm:spPr/>
      <dgm:t>
        <a:bodyPr/>
        <a:lstStyle/>
        <a:p>
          <a:endParaRPr lang="pt-BR"/>
        </a:p>
      </dgm:t>
    </dgm:pt>
    <dgm:pt modelId="{5DAF071A-4A59-4969-9767-FF0CA2B2493A}" type="sibTrans" cxnId="{8B3B5AFC-95E2-4854-80DC-46420F4E4BCB}">
      <dgm:prSet/>
      <dgm:spPr/>
      <dgm:t>
        <a:bodyPr/>
        <a:lstStyle/>
        <a:p>
          <a:endParaRPr lang="pt-BR"/>
        </a:p>
      </dgm:t>
    </dgm:pt>
    <dgm:pt modelId="{EDC1736D-606D-4184-B82F-0CB85BD78320}">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Eduardo Amadeu Dutra Moresi</a:t>
          </a:r>
          <a:endParaRPr lang="pt-BR" dirty="0">
            <a:solidFill>
              <a:schemeClr val="tx1"/>
            </a:solidFill>
            <a:effectLst/>
            <a:latin typeface="Calibri" panose="020F0502020204030204" pitchFamily="34" charset="0"/>
            <a:ea typeface="Calibri" panose="020F0502020204030204" pitchFamily="34" charset="0"/>
          </a:endParaRPr>
        </a:p>
      </dgm:t>
    </dgm:pt>
    <dgm:pt modelId="{961F193F-A880-489E-99F2-94672016DEC4}" type="parTrans" cxnId="{B954B18C-607B-4DFF-AC4F-4E02E0D701BF}">
      <dgm:prSet/>
      <dgm:spPr/>
      <dgm:t>
        <a:bodyPr/>
        <a:lstStyle/>
        <a:p>
          <a:endParaRPr lang="pt-BR"/>
        </a:p>
      </dgm:t>
    </dgm:pt>
    <dgm:pt modelId="{3DD435E3-B0EE-4958-8BC8-81877115F646}" type="sibTrans" cxnId="{B954B18C-607B-4DFF-AC4F-4E02E0D701BF}">
      <dgm:prSet/>
      <dgm:spPr/>
      <dgm:t>
        <a:bodyPr/>
        <a:lstStyle/>
        <a:p>
          <a:endParaRPr lang="pt-BR"/>
        </a:p>
      </dgm:t>
    </dgm:pt>
    <dgm:pt modelId="{8D500DC5-F102-4C87-BDB0-C659573F20FE}">
      <dgm:prSet/>
      <dgm:spPr/>
      <dgm:t>
        <a:bodyPr/>
        <a:lstStyle/>
        <a:p>
          <a:pPr>
            <a:lnSpc>
              <a:spcPct val="100000"/>
            </a:lnSpc>
          </a:pPr>
          <a:r>
            <a:rPr lang="pt-BR" b="1">
              <a:solidFill>
                <a:schemeClr val="tx1"/>
              </a:solidFill>
              <a:effectLst/>
              <a:latin typeface="Arial" panose="020B0604020202020204" pitchFamily="34" charset="0"/>
              <a:ea typeface="Arial" panose="020B0604020202020204" pitchFamily="34" charset="0"/>
            </a:rPr>
            <a:t>DIRETORA JURÍDICA</a:t>
          </a:r>
          <a:endParaRPr lang="pt-BR" dirty="0">
            <a:solidFill>
              <a:schemeClr val="tx1"/>
            </a:solidFill>
            <a:effectLst/>
            <a:latin typeface="Calibri" panose="020F0502020204030204" pitchFamily="34" charset="0"/>
            <a:ea typeface="Calibri" panose="020F0502020204030204" pitchFamily="34" charset="0"/>
          </a:endParaRPr>
        </a:p>
      </dgm:t>
    </dgm:pt>
    <dgm:pt modelId="{42FE3541-F623-4AD6-A8D3-38BD90B52ACF}" type="parTrans" cxnId="{E83684CD-7403-4C96-A434-10130FDFBC43}">
      <dgm:prSet/>
      <dgm:spPr/>
      <dgm:t>
        <a:bodyPr/>
        <a:lstStyle/>
        <a:p>
          <a:endParaRPr lang="pt-BR"/>
        </a:p>
      </dgm:t>
    </dgm:pt>
    <dgm:pt modelId="{9468E439-A847-40B6-968B-079ABF71CCF0}" type="sibTrans" cxnId="{E83684CD-7403-4C96-A434-10130FDFBC43}">
      <dgm:prSet/>
      <dgm:spPr/>
      <dgm:t>
        <a:bodyPr/>
        <a:lstStyle/>
        <a:p>
          <a:endParaRPr lang="pt-BR"/>
        </a:p>
      </dgm:t>
    </dgm:pt>
    <dgm:pt modelId="{08FED17B-D156-42FC-8E5C-C4E1A69D38A3}">
      <dgm:prSet/>
      <dgm:spPr/>
      <dgm:t>
        <a:bodyPr/>
        <a:lstStyle/>
        <a:p>
          <a:pPr>
            <a:lnSpc>
              <a:spcPct val="100000"/>
            </a:lnSpc>
          </a:pPr>
          <a:r>
            <a:rPr lang="pt-BR" dirty="0">
              <a:solidFill>
                <a:schemeClr val="tx1"/>
              </a:solidFill>
              <a:effectLst/>
              <a:latin typeface="Arial" panose="020B0604020202020204" pitchFamily="34" charset="0"/>
              <a:ea typeface="Arial" panose="020B0604020202020204" pitchFamily="34" charset="0"/>
            </a:rPr>
            <a:t>Aline </a:t>
          </a:r>
          <a:r>
            <a:rPr lang="pt-BR" dirty="0" err="1">
              <a:solidFill>
                <a:schemeClr val="tx1"/>
              </a:solidFill>
              <a:effectLst/>
              <a:latin typeface="Arial" panose="020B0604020202020204" pitchFamily="34" charset="0"/>
              <a:ea typeface="Arial" panose="020B0604020202020204" pitchFamily="34" charset="0"/>
            </a:rPr>
            <a:t>Mirelle</a:t>
          </a:r>
          <a:r>
            <a:rPr lang="pt-BR" dirty="0">
              <a:solidFill>
                <a:schemeClr val="tx1"/>
              </a:solidFill>
              <a:effectLst/>
              <a:latin typeface="Arial" panose="020B0604020202020204" pitchFamily="34" charset="0"/>
              <a:ea typeface="Arial" panose="020B0604020202020204" pitchFamily="34" charset="0"/>
            </a:rPr>
            <a:t> Marcon Fiche</a:t>
          </a:r>
          <a:endParaRPr lang="pt-BR" dirty="0">
            <a:solidFill>
              <a:schemeClr val="tx1"/>
            </a:solidFill>
            <a:effectLst/>
            <a:latin typeface="Calibri" panose="020F0502020204030204" pitchFamily="34" charset="0"/>
            <a:ea typeface="Calibri" panose="020F0502020204030204" pitchFamily="34" charset="0"/>
          </a:endParaRPr>
        </a:p>
      </dgm:t>
    </dgm:pt>
    <dgm:pt modelId="{D6DC1E64-6DF9-435F-B6F7-A81B0CDCB03A}" type="parTrans" cxnId="{322C170B-50CA-4770-B220-3025D9FCF67B}">
      <dgm:prSet/>
      <dgm:spPr/>
      <dgm:t>
        <a:bodyPr/>
        <a:lstStyle/>
        <a:p>
          <a:endParaRPr lang="pt-BR"/>
        </a:p>
      </dgm:t>
    </dgm:pt>
    <dgm:pt modelId="{F48F524A-9938-4AF9-9BAF-F4B924D26195}" type="sibTrans" cxnId="{322C170B-50CA-4770-B220-3025D9FCF67B}">
      <dgm:prSet/>
      <dgm:spPr/>
      <dgm:t>
        <a:bodyPr/>
        <a:lstStyle/>
        <a:p>
          <a:endParaRPr lang="pt-BR"/>
        </a:p>
      </dgm:t>
    </dgm:pt>
    <dgm:pt modelId="{53223B94-101F-4FED-8EC1-3BA714586C5F}">
      <dgm:prSet/>
      <dgm:spPr/>
      <dgm:t>
        <a:bodyPr/>
        <a:lstStyle/>
        <a:p>
          <a:pPr>
            <a:lnSpc>
              <a:spcPct val="100000"/>
            </a:lnSpc>
          </a:pPr>
          <a:r>
            <a:rPr lang="pt-BR" b="1">
              <a:solidFill>
                <a:schemeClr val="tx1"/>
              </a:solidFill>
              <a:effectLst/>
              <a:latin typeface="Arial" panose="020B0604020202020204" pitchFamily="34" charset="0"/>
              <a:ea typeface="Arial" panose="020B0604020202020204" pitchFamily="34" charset="0"/>
            </a:rPr>
            <a:t>DIRETOR ADMINISTRATIVO E FINANCEIRO</a:t>
          </a:r>
          <a:endParaRPr lang="pt-BR" dirty="0">
            <a:solidFill>
              <a:schemeClr val="tx1"/>
            </a:solidFill>
            <a:effectLst/>
            <a:latin typeface="Calibri" panose="020F0502020204030204" pitchFamily="34" charset="0"/>
            <a:ea typeface="Calibri" panose="020F0502020204030204" pitchFamily="34" charset="0"/>
          </a:endParaRPr>
        </a:p>
      </dgm:t>
    </dgm:pt>
    <dgm:pt modelId="{2717A5BE-DDA4-4869-A6DC-4F5D1D617246}" type="parTrans" cxnId="{F0CB6971-1E7F-4E54-A05A-ACC97B9A8BC6}">
      <dgm:prSet/>
      <dgm:spPr/>
      <dgm:t>
        <a:bodyPr/>
        <a:lstStyle/>
        <a:p>
          <a:endParaRPr lang="pt-BR"/>
        </a:p>
      </dgm:t>
    </dgm:pt>
    <dgm:pt modelId="{8E8CA069-8C8E-4189-94C8-A3BF6C118EA8}" type="sibTrans" cxnId="{F0CB6971-1E7F-4E54-A05A-ACC97B9A8BC6}">
      <dgm:prSet/>
      <dgm:spPr/>
      <dgm:t>
        <a:bodyPr/>
        <a:lstStyle/>
        <a:p>
          <a:endParaRPr lang="pt-BR"/>
        </a:p>
      </dgm:t>
    </dgm:pt>
    <dgm:pt modelId="{56A0C138-C6DA-4A95-AD46-2DD298D02FBD}">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Arthur Mesquita Camargo</a:t>
          </a:r>
          <a:endParaRPr lang="pt-BR" dirty="0">
            <a:solidFill>
              <a:schemeClr val="tx1"/>
            </a:solidFill>
            <a:effectLst/>
            <a:latin typeface="Calibri" panose="020F0502020204030204" pitchFamily="34" charset="0"/>
            <a:ea typeface="Calibri" panose="020F0502020204030204" pitchFamily="34" charset="0"/>
          </a:endParaRPr>
        </a:p>
      </dgm:t>
    </dgm:pt>
    <dgm:pt modelId="{359462B5-2BB8-44C8-A202-DC78CECD479F}" type="parTrans" cxnId="{357B399E-4806-4253-A802-F26F68F33FFC}">
      <dgm:prSet/>
      <dgm:spPr/>
      <dgm:t>
        <a:bodyPr/>
        <a:lstStyle/>
        <a:p>
          <a:endParaRPr lang="pt-BR"/>
        </a:p>
      </dgm:t>
    </dgm:pt>
    <dgm:pt modelId="{E81811B5-AD06-4D71-ABD1-E137A1EED7C3}" type="sibTrans" cxnId="{357B399E-4806-4253-A802-F26F68F33FFC}">
      <dgm:prSet/>
      <dgm:spPr/>
      <dgm:t>
        <a:bodyPr/>
        <a:lstStyle/>
        <a:p>
          <a:endParaRPr lang="pt-BR"/>
        </a:p>
      </dgm:t>
    </dgm:pt>
    <dgm:pt modelId="{6B7C2503-3E08-43B2-AF08-ABBA54A58657}">
      <dgm:prSet/>
      <dgm:spPr/>
      <dgm:t>
        <a:bodyPr/>
        <a:lstStyle/>
        <a:p>
          <a:pPr>
            <a:lnSpc>
              <a:spcPct val="100000"/>
            </a:lnSpc>
          </a:pPr>
          <a:r>
            <a:rPr lang="pt-BR" b="1" dirty="0">
              <a:solidFill>
                <a:schemeClr val="tx1"/>
              </a:solidFill>
              <a:effectLst/>
              <a:latin typeface="Arial" panose="020B0604020202020204" pitchFamily="34" charset="0"/>
              <a:ea typeface="Arial" panose="020B0604020202020204" pitchFamily="34" charset="0"/>
            </a:rPr>
            <a:t>DIRETORA NACIONAL DE PROJETOS</a:t>
          </a:r>
          <a:endParaRPr lang="pt-BR" dirty="0">
            <a:solidFill>
              <a:schemeClr val="tx1"/>
            </a:solidFill>
            <a:effectLst/>
            <a:latin typeface="Calibri" panose="020F0502020204030204" pitchFamily="34" charset="0"/>
            <a:ea typeface="Calibri" panose="020F0502020204030204" pitchFamily="34" charset="0"/>
          </a:endParaRPr>
        </a:p>
      </dgm:t>
    </dgm:pt>
    <dgm:pt modelId="{B4DBCA95-91FC-49EA-9977-D76745EF38F3}" type="parTrans" cxnId="{5444B153-423A-4AA6-BA42-F34910BCACBB}">
      <dgm:prSet/>
      <dgm:spPr/>
      <dgm:t>
        <a:bodyPr/>
        <a:lstStyle/>
        <a:p>
          <a:endParaRPr lang="pt-BR"/>
        </a:p>
      </dgm:t>
    </dgm:pt>
    <dgm:pt modelId="{08E0428A-FFF4-4E12-BA45-5FA0B60D7661}" type="sibTrans" cxnId="{5444B153-423A-4AA6-BA42-F34910BCACBB}">
      <dgm:prSet/>
      <dgm:spPr/>
      <dgm:t>
        <a:bodyPr/>
        <a:lstStyle/>
        <a:p>
          <a:endParaRPr lang="pt-BR"/>
        </a:p>
      </dgm:t>
    </dgm:pt>
    <dgm:pt modelId="{82F96E27-43DE-4255-B783-EF8399B71406}">
      <dgm:prSet/>
      <dgm:spPr/>
      <dgm:t>
        <a:bodyPr/>
        <a:lstStyle/>
        <a:p>
          <a:pPr>
            <a:lnSpc>
              <a:spcPct val="100000"/>
            </a:lnSpc>
          </a:pPr>
          <a:r>
            <a:rPr lang="pt-BR">
              <a:solidFill>
                <a:schemeClr val="tx1"/>
              </a:solidFill>
              <a:effectLst/>
              <a:latin typeface="Arial" panose="020B0604020202020204" pitchFamily="34" charset="0"/>
              <a:ea typeface="Arial" panose="020B0604020202020204" pitchFamily="34" charset="0"/>
            </a:rPr>
            <a:t>Nilde Clara de Souza Benites Brun</a:t>
          </a:r>
          <a:endParaRPr lang="pt-BR" dirty="0">
            <a:solidFill>
              <a:schemeClr val="tx1"/>
            </a:solidFill>
            <a:effectLst/>
            <a:latin typeface="Calibri" panose="020F0502020204030204" pitchFamily="34" charset="0"/>
            <a:ea typeface="Calibri" panose="020F0502020204030204" pitchFamily="34" charset="0"/>
          </a:endParaRPr>
        </a:p>
      </dgm:t>
    </dgm:pt>
    <dgm:pt modelId="{E361FA40-6298-4EE1-8F6A-BB6FB13EE9AF}" type="parTrans" cxnId="{3666B95D-16B8-4D4C-951C-19AC39D490DF}">
      <dgm:prSet/>
      <dgm:spPr/>
      <dgm:t>
        <a:bodyPr/>
        <a:lstStyle/>
        <a:p>
          <a:endParaRPr lang="pt-BR"/>
        </a:p>
      </dgm:t>
    </dgm:pt>
    <dgm:pt modelId="{6BBDDDFF-00FC-4326-ADAB-0A146C994670}" type="sibTrans" cxnId="{3666B95D-16B8-4D4C-951C-19AC39D490DF}">
      <dgm:prSet/>
      <dgm:spPr/>
      <dgm:t>
        <a:bodyPr/>
        <a:lstStyle/>
        <a:p>
          <a:endParaRPr lang="pt-BR"/>
        </a:p>
      </dgm:t>
    </dgm:pt>
    <dgm:pt modelId="{D75A23CD-6A99-4211-AF04-B8F3FF2BCA1A}" type="pres">
      <dgm:prSet presAssocID="{733EF056-89E3-48E9-8B58-A97C405A5109}" presName="vert0" presStyleCnt="0">
        <dgm:presLayoutVars>
          <dgm:dir/>
          <dgm:animOne val="branch"/>
          <dgm:animLvl val="lvl"/>
        </dgm:presLayoutVars>
      </dgm:prSet>
      <dgm:spPr/>
    </dgm:pt>
    <dgm:pt modelId="{824A2033-FDFE-4FCD-9DF1-1AA5C794CBC2}" type="pres">
      <dgm:prSet presAssocID="{C58891B4-6289-46F8-9B0A-DB9223118215}" presName="thickLine" presStyleLbl="alignNode1" presStyleIdx="0" presStyleCnt="8"/>
      <dgm:spPr/>
    </dgm:pt>
    <dgm:pt modelId="{F96DB2DC-38D9-46E5-B668-5F7F5015787C}" type="pres">
      <dgm:prSet presAssocID="{C58891B4-6289-46F8-9B0A-DB9223118215}" presName="horz1" presStyleCnt="0"/>
      <dgm:spPr/>
    </dgm:pt>
    <dgm:pt modelId="{F76254B1-C518-420E-8576-D4AF6545D345}" type="pres">
      <dgm:prSet presAssocID="{C58891B4-6289-46F8-9B0A-DB9223118215}" presName="tx1" presStyleLbl="revTx" presStyleIdx="0" presStyleCnt="8"/>
      <dgm:spPr/>
    </dgm:pt>
    <dgm:pt modelId="{6665E885-9A59-4C0F-A8EE-EB807C01BAF3}" type="pres">
      <dgm:prSet presAssocID="{C58891B4-6289-46F8-9B0A-DB9223118215}" presName="vert1" presStyleCnt="0"/>
      <dgm:spPr/>
    </dgm:pt>
    <dgm:pt modelId="{9980D950-CC62-4067-9370-9ED039BCF106}" type="pres">
      <dgm:prSet presAssocID="{EDC1736D-606D-4184-B82F-0CB85BD78320}" presName="thickLine" presStyleLbl="alignNode1" presStyleIdx="1" presStyleCnt="8"/>
      <dgm:spPr/>
    </dgm:pt>
    <dgm:pt modelId="{A8BA3D19-C4F0-4153-B85B-B93D7ECFC3E6}" type="pres">
      <dgm:prSet presAssocID="{EDC1736D-606D-4184-B82F-0CB85BD78320}" presName="horz1" presStyleCnt="0"/>
      <dgm:spPr/>
    </dgm:pt>
    <dgm:pt modelId="{36F8FA9F-C052-4AE2-8FD3-52B6957E0E56}" type="pres">
      <dgm:prSet presAssocID="{EDC1736D-606D-4184-B82F-0CB85BD78320}" presName="tx1" presStyleLbl="revTx" presStyleIdx="1" presStyleCnt="8"/>
      <dgm:spPr/>
    </dgm:pt>
    <dgm:pt modelId="{9BEAF325-AF32-401F-8C09-1EBBBE8F6C1E}" type="pres">
      <dgm:prSet presAssocID="{EDC1736D-606D-4184-B82F-0CB85BD78320}" presName="vert1" presStyleCnt="0"/>
      <dgm:spPr/>
    </dgm:pt>
    <dgm:pt modelId="{C4D46177-EAC2-421D-8491-0F831BBEA9DC}" type="pres">
      <dgm:prSet presAssocID="{8D500DC5-F102-4C87-BDB0-C659573F20FE}" presName="thickLine" presStyleLbl="alignNode1" presStyleIdx="2" presStyleCnt="8"/>
      <dgm:spPr/>
    </dgm:pt>
    <dgm:pt modelId="{AFBB6D66-241B-4DFC-917E-03BA71B66186}" type="pres">
      <dgm:prSet presAssocID="{8D500DC5-F102-4C87-BDB0-C659573F20FE}" presName="horz1" presStyleCnt="0"/>
      <dgm:spPr/>
    </dgm:pt>
    <dgm:pt modelId="{F172C98E-BBDD-48D4-A821-EA38DBB889F0}" type="pres">
      <dgm:prSet presAssocID="{8D500DC5-F102-4C87-BDB0-C659573F20FE}" presName="tx1" presStyleLbl="revTx" presStyleIdx="2" presStyleCnt="8"/>
      <dgm:spPr/>
    </dgm:pt>
    <dgm:pt modelId="{BF4EF889-4BB4-4CC0-9B1C-6E047B73A146}" type="pres">
      <dgm:prSet presAssocID="{8D500DC5-F102-4C87-BDB0-C659573F20FE}" presName="vert1" presStyleCnt="0"/>
      <dgm:spPr/>
    </dgm:pt>
    <dgm:pt modelId="{B36C4F59-AFC1-4197-8F55-3DA1C740AEC2}" type="pres">
      <dgm:prSet presAssocID="{08FED17B-D156-42FC-8E5C-C4E1A69D38A3}" presName="thickLine" presStyleLbl="alignNode1" presStyleIdx="3" presStyleCnt="8"/>
      <dgm:spPr/>
    </dgm:pt>
    <dgm:pt modelId="{3D23519E-410D-4FB5-B649-0C8FF1DF677A}" type="pres">
      <dgm:prSet presAssocID="{08FED17B-D156-42FC-8E5C-C4E1A69D38A3}" presName="horz1" presStyleCnt="0"/>
      <dgm:spPr/>
    </dgm:pt>
    <dgm:pt modelId="{774DFCDA-9BFA-4E68-B92D-4E4B2BB851DB}" type="pres">
      <dgm:prSet presAssocID="{08FED17B-D156-42FC-8E5C-C4E1A69D38A3}" presName="tx1" presStyleLbl="revTx" presStyleIdx="3" presStyleCnt="8"/>
      <dgm:spPr/>
    </dgm:pt>
    <dgm:pt modelId="{7A553F30-61DE-45BF-9BB1-519360AAF31A}" type="pres">
      <dgm:prSet presAssocID="{08FED17B-D156-42FC-8E5C-C4E1A69D38A3}" presName="vert1" presStyleCnt="0"/>
      <dgm:spPr/>
    </dgm:pt>
    <dgm:pt modelId="{417B33D5-01B5-4126-BE72-EE61FB16B45D}" type="pres">
      <dgm:prSet presAssocID="{53223B94-101F-4FED-8EC1-3BA714586C5F}" presName="thickLine" presStyleLbl="alignNode1" presStyleIdx="4" presStyleCnt="8"/>
      <dgm:spPr/>
    </dgm:pt>
    <dgm:pt modelId="{BF04BA90-89DA-4315-8E1B-B7CA80E4D146}" type="pres">
      <dgm:prSet presAssocID="{53223B94-101F-4FED-8EC1-3BA714586C5F}" presName="horz1" presStyleCnt="0"/>
      <dgm:spPr/>
    </dgm:pt>
    <dgm:pt modelId="{4D9D8A9A-F270-4DE9-8630-B39D1A3FB14A}" type="pres">
      <dgm:prSet presAssocID="{53223B94-101F-4FED-8EC1-3BA714586C5F}" presName="tx1" presStyleLbl="revTx" presStyleIdx="4" presStyleCnt="8"/>
      <dgm:spPr/>
    </dgm:pt>
    <dgm:pt modelId="{74F5B8E4-7E37-4FBB-A55A-D5D4DD0730FF}" type="pres">
      <dgm:prSet presAssocID="{53223B94-101F-4FED-8EC1-3BA714586C5F}" presName="vert1" presStyleCnt="0"/>
      <dgm:spPr/>
    </dgm:pt>
    <dgm:pt modelId="{A3F078F6-CDEF-41B9-98D8-8C4CC43C12BA}" type="pres">
      <dgm:prSet presAssocID="{56A0C138-C6DA-4A95-AD46-2DD298D02FBD}" presName="thickLine" presStyleLbl="alignNode1" presStyleIdx="5" presStyleCnt="8"/>
      <dgm:spPr/>
    </dgm:pt>
    <dgm:pt modelId="{1A6A3E9B-FE06-4572-8951-F79768F94A17}" type="pres">
      <dgm:prSet presAssocID="{56A0C138-C6DA-4A95-AD46-2DD298D02FBD}" presName="horz1" presStyleCnt="0"/>
      <dgm:spPr/>
    </dgm:pt>
    <dgm:pt modelId="{6E01FDEF-5B85-4C5A-AB6F-3C210C004353}" type="pres">
      <dgm:prSet presAssocID="{56A0C138-C6DA-4A95-AD46-2DD298D02FBD}" presName="tx1" presStyleLbl="revTx" presStyleIdx="5" presStyleCnt="8"/>
      <dgm:spPr/>
    </dgm:pt>
    <dgm:pt modelId="{8E2BC00C-E027-454C-AF9D-54F9BEB6EE6D}" type="pres">
      <dgm:prSet presAssocID="{56A0C138-C6DA-4A95-AD46-2DD298D02FBD}" presName="vert1" presStyleCnt="0"/>
      <dgm:spPr/>
    </dgm:pt>
    <dgm:pt modelId="{83C1A1F3-AA73-4913-9E17-5441F53CA826}" type="pres">
      <dgm:prSet presAssocID="{6B7C2503-3E08-43B2-AF08-ABBA54A58657}" presName="thickLine" presStyleLbl="alignNode1" presStyleIdx="6" presStyleCnt="8"/>
      <dgm:spPr/>
    </dgm:pt>
    <dgm:pt modelId="{D5DEB561-81B4-49DC-9796-B963159F85AC}" type="pres">
      <dgm:prSet presAssocID="{6B7C2503-3E08-43B2-AF08-ABBA54A58657}" presName="horz1" presStyleCnt="0"/>
      <dgm:spPr/>
    </dgm:pt>
    <dgm:pt modelId="{97E1C0C9-482D-4888-94BF-74A0512D7F4B}" type="pres">
      <dgm:prSet presAssocID="{6B7C2503-3E08-43B2-AF08-ABBA54A58657}" presName="tx1" presStyleLbl="revTx" presStyleIdx="6" presStyleCnt="8"/>
      <dgm:spPr/>
    </dgm:pt>
    <dgm:pt modelId="{5679BC2D-994A-41B2-9607-0107B412D933}" type="pres">
      <dgm:prSet presAssocID="{6B7C2503-3E08-43B2-AF08-ABBA54A58657}" presName="vert1" presStyleCnt="0"/>
      <dgm:spPr/>
    </dgm:pt>
    <dgm:pt modelId="{44B2137B-52B2-4B98-BAF5-58F1ECF62705}" type="pres">
      <dgm:prSet presAssocID="{82F96E27-43DE-4255-B783-EF8399B71406}" presName="thickLine" presStyleLbl="alignNode1" presStyleIdx="7" presStyleCnt="8"/>
      <dgm:spPr/>
    </dgm:pt>
    <dgm:pt modelId="{716C2EAF-7572-47EE-B43E-7028E6A38916}" type="pres">
      <dgm:prSet presAssocID="{82F96E27-43DE-4255-B783-EF8399B71406}" presName="horz1" presStyleCnt="0"/>
      <dgm:spPr/>
    </dgm:pt>
    <dgm:pt modelId="{06528402-D543-44B7-9A6F-811DC7B6D74C}" type="pres">
      <dgm:prSet presAssocID="{82F96E27-43DE-4255-B783-EF8399B71406}" presName="tx1" presStyleLbl="revTx" presStyleIdx="7" presStyleCnt="8"/>
      <dgm:spPr/>
    </dgm:pt>
    <dgm:pt modelId="{A60FB1BD-AF6C-4482-8ABF-6EA2B67DF6B7}" type="pres">
      <dgm:prSet presAssocID="{82F96E27-43DE-4255-B783-EF8399B71406}" presName="vert1" presStyleCnt="0"/>
      <dgm:spPr/>
    </dgm:pt>
  </dgm:ptLst>
  <dgm:cxnLst>
    <dgm:cxn modelId="{322C170B-50CA-4770-B220-3025D9FCF67B}" srcId="{733EF056-89E3-48E9-8B58-A97C405A5109}" destId="{08FED17B-D156-42FC-8E5C-C4E1A69D38A3}" srcOrd="3" destOrd="0" parTransId="{D6DC1E64-6DF9-435F-B6F7-A81B0CDCB03A}" sibTransId="{F48F524A-9938-4AF9-9BAF-F4B924D26195}"/>
    <dgm:cxn modelId="{8193CA10-EF49-41DC-9125-10204ABC6FB3}" type="presOf" srcId="{EDC1736D-606D-4184-B82F-0CB85BD78320}" destId="{36F8FA9F-C052-4AE2-8FD3-52B6957E0E56}" srcOrd="0" destOrd="0" presId="urn:microsoft.com/office/officeart/2008/layout/LinedList"/>
    <dgm:cxn modelId="{3666B95D-16B8-4D4C-951C-19AC39D490DF}" srcId="{733EF056-89E3-48E9-8B58-A97C405A5109}" destId="{82F96E27-43DE-4255-B783-EF8399B71406}" srcOrd="7" destOrd="0" parTransId="{E361FA40-6298-4EE1-8F6A-BB6FB13EE9AF}" sibTransId="{6BBDDDFF-00FC-4326-ADAB-0A146C994670}"/>
    <dgm:cxn modelId="{A19E5950-0539-4504-B0C3-DC18F78064CA}" type="presOf" srcId="{C58891B4-6289-46F8-9B0A-DB9223118215}" destId="{F76254B1-C518-420E-8576-D4AF6545D345}" srcOrd="0" destOrd="0" presId="urn:microsoft.com/office/officeart/2008/layout/LinedList"/>
    <dgm:cxn modelId="{F0CB6971-1E7F-4E54-A05A-ACC97B9A8BC6}" srcId="{733EF056-89E3-48E9-8B58-A97C405A5109}" destId="{53223B94-101F-4FED-8EC1-3BA714586C5F}" srcOrd="4" destOrd="0" parTransId="{2717A5BE-DDA4-4869-A6DC-4F5D1D617246}" sibTransId="{8E8CA069-8C8E-4189-94C8-A3BF6C118EA8}"/>
    <dgm:cxn modelId="{85ED1D73-994E-4DF7-A2BA-62860C308BEF}" type="presOf" srcId="{08FED17B-D156-42FC-8E5C-C4E1A69D38A3}" destId="{774DFCDA-9BFA-4E68-B92D-4E4B2BB851DB}" srcOrd="0" destOrd="0" presId="urn:microsoft.com/office/officeart/2008/layout/LinedList"/>
    <dgm:cxn modelId="{5444B153-423A-4AA6-BA42-F34910BCACBB}" srcId="{733EF056-89E3-48E9-8B58-A97C405A5109}" destId="{6B7C2503-3E08-43B2-AF08-ABBA54A58657}" srcOrd="6" destOrd="0" parTransId="{B4DBCA95-91FC-49EA-9977-D76745EF38F3}" sibTransId="{08E0428A-FFF4-4E12-BA45-5FA0B60D7661}"/>
    <dgm:cxn modelId="{5687A274-BC94-4F97-BE11-FE4EE8CE9933}" type="presOf" srcId="{6B7C2503-3E08-43B2-AF08-ABBA54A58657}" destId="{97E1C0C9-482D-4888-94BF-74A0512D7F4B}" srcOrd="0" destOrd="0" presId="urn:microsoft.com/office/officeart/2008/layout/LinedList"/>
    <dgm:cxn modelId="{87885356-A285-4382-BB60-CFE9E02E7D06}" type="presOf" srcId="{53223B94-101F-4FED-8EC1-3BA714586C5F}" destId="{4D9D8A9A-F270-4DE9-8630-B39D1A3FB14A}" srcOrd="0" destOrd="0" presId="urn:microsoft.com/office/officeart/2008/layout/LinedList"/>
    <dgm:cxn modelId="{B954B18C-607B-4DFF-AC4F-4E02E0D701BF}" srcId="{733EF056-89E3-48E9-8B58-A97C405A5109}" destId="{EDC1736D-606D-4184-B82F-0CB85BD78320}" srcOrd="1" destOrd="0" parTransId="{961F193F-A880-489E-99F2-94672016DEC4}" sibTransId="{3DD435E3-B0EE-4958-8BC8-81877115F646}"/>
    <dgm:cxn modelId="{357B399E-4806-4253-A802-F26F68F33FFC}" srcId="{733EF056-89E3-48E9-8B58-A97C405A5109}" destId="{56A0C138-C6DA-4A95-AD46-2DD298D02FBD}" srcOrd="5" destOrd="0" parTransId="{359462B5-2BB8-44C8-A202-DC78CECD479F}" sibTransId="{E81811B5-AD06-4D71-ABD1-E137A1EED7C3}"/>
    <dgm:cxn modelId="{584422C1-57AA-4AE9-8D8B-3AFCB4EDDD60}" type="presOf" srcId="{82F96E27-43DE-4255-B783-EF8399B71406}" destId="{06528402-D543-44B7-9A6F-811DC7B6D74C}" srcOrd="0" destOrd="0" presId="urn:microsoft.com/office/officeart/2008/layout/LinedList"/>
    <dgm:cxn modelId="{7E7D3EC4-B82D-4734-ADFC-1FE67EB190CD}" type="presOf" srcId="{8D500DC5-F102-4C87-BDB0-C659573F20FE}" destId="{F172C98E-BBDD-48D4-A821-EA38DBB889F0}" srcOrd="0" destOrd="0" presId="urn:microsoft.com/office/officeart/2008/layout/LinedList"/>
    <dgm:cxn modelId="{E83684CD-7403-4C96-A434-10130FDFBC43}" srcId="{733EF056-89E3-48E9-8B58-A97C405A5109}" destId="{8D500DC5-F102-4C87-BDB0-C659573F20FE}" srcOrd="2" destOrd="0" parTransId="{42FE3541-F623-4AD6-A8D3-38BD90B52ACF}" sibTransId="{9468E439-A847-40B6-968B-079ABF71CCF0}"/>
    <dgm:cxn modelId="{138610DA-3850-4C0A-BE6C-F46F611ECF8D}" type="presOf" srcId="{56A0C138-C6DA-4A95-AD46-2DD298D02FBD}" destId="{6E01FDEF-5B85-4C5A-AB6F-3C210C004353}" srcOrd="0" destOrd="0" presId="urn:microsoft.com/office/officeart/2008/layout/LinedList"/>
    <dgm:cxn modelId="{44B871EE-413D-4960-AE47-AA3FA80CD34A}" type="presOf" srcId="{733EF056-89E3-48E9-8B58-A97C405A5109}" destId="{D75A23CD-6A99-4211-AF04-B8F3FF2BCA1A}" srcOrd="0" destOrd="0" presId="urn:microsoft.com/office/officeart/2008/layout/LinedList"/>
    <dgm:cxn modelId="{8B3B5AFC-95E2-4854-80DC-46420F4E4BCB}" srcId="{733EF056-89E3-48E9-8B58-A97C405A5109}" destId="{C58891B4-6289-46F8-9B0A-DB9223118215}" srcOrd="0" destOrd="0" parTransId="{1B84A8D7-4F07-41DF-9D1A-2C688CC7FFDA}" sibTransId="{5DAF071A-4A59-4969-9767-FF0CA2B2493A}"/>
    <dgm:cxn modelId="{E451D764-B4B5-49F2-895D-5161133AAF09}" type="presParOf" srcId="{D75A23CD-6A99-4211-AF04-B8F3FF2BCA1A}" destId="{824A2033-FDFE-4FCD-9DF1-1AA5C794CBC2}" srcOrd="0" destOrd="0" presId="urn:microsoft.com/office/officeart/2008/layout/LinedList"/>
    <dgm:cxn modelId="{689E7E57-CD6A-4C0E-B730-7E8C3F5975E3}" type="presParOf" srcId="{D75A23CD-6A99-4211-AF04-B8F3FF2BCA1A}" destId="{F96DB2DC-38D9-46E5-B668-5F7F5015787C}" srcOrd="1" destOrd="0" presId="urn:microsoft.com/office/officeart/2008/layout/LinedList"/>
    <dgm:cxn modelId="{6399F7A6-AE74-4903-8AFC-00E7FAF23930}" type="presParOf" srcId="{F96DB2DC-38D9-46E5-B668-5F7F5015787C}" destId="{F76254B1-C518-420E-8576-D4AF6545D345}" srcOrd="0" destOrd="0" presId="urn:microsoft.com/office/officeart/2008/layout/LinedList"/>
    <dgm:cxn modelId="{96BF4C70-16C5-4452-8347-C024FEF6ABF9}" type="presParOf" srcId="{F96DB2DC-38D9-46E5-B668-5F7F5015787C}" destId="{6665E885-9A59-4C0F-A8EE-EB807C01BAF3}" srcOrd="1" destOrd="0" presId="urn:microsoft.com/office/officeart/2008/layout/LinedList"/>
    <dgm:cxn modelId="{4B18E025-98B7-4F56-A49F-47D633E9F07B}" type="presParOf" srcId="{D75A23CD-6A99-4211-AF04-B8F3FF2BCA1A}" destId="{9980D950-CC62-4067-9370-9ED039BCF106}" srcOrd="2" destOrd="0" presId="urn:microsoft.com/office/officeart/2008/layout/LinedList"/>
    <dgm:cxn modelId="{C6A3B583-AFA1-4C95-A51F-C5E58908162D}" type="presParOf" srcId="{D75A23CD-6A99-4211-AF04-B8F3FF2BCA1A}" destId="{A8BA3D19-C4F0-4153-B85B-B93D7ECFC3E6}" srcOrd="3" destOrd="0" presId="urn:microsoft.com/office/officeart/2008/layout/LinedList"/>
    <dgm:cxn modelId="{378ADC97-81E1-4052-9D9B-C134692261BE}" type="presParOf" srcId="{A8BA3D19-C4F0-4153-B85B-B93D7ECFC3E6}" destId="{36F8FA9F-C052-4AE2-8FD3-52B6957E0E56}" srcOrd="0" destOrd="0" presId="urn:microsoft.com/office/officeart/2008/layout/LinedList"/>
    <dgm:cxn modelId="{FBEAD22E-6DF4-4850-AD41-E3034B3BEB24}" type="presParOf" srcId="{A8BA3D19-C4F0-4153-B85B-B93D7ECFC3E6}" destId="{9BEAF325-AF32-401F-8C09-1EBBBE8F6C1E}" srcOrd="1" destOrd="0" presId="urn:microsoft.com/office/officeart/2008/layout/LinedList"/>
    <dgm:cxn modelId="{9EA4E475-8A62-41C9-BA20-F93D1DEA358D}" type="presParOf" srcId="{D75A23CD-6A99-4211-AF04-B8F3FF2BCA1A}" destId="{C4D46177-EAC2-421D-8491-0F831BBEA9DC}" srcOrd="4" destOrd="0" presId="urn:microsoft.com/office/officeart/2008/layout/LinedList"/>
    <dgm:cxn modelId="{3CBB748C-809C-4DCE-8788-5D9DB720E9F5}" type="presParOf" srcId="{D75A23CD-6A99-4211-AF04-B8F3FF2BCA1A}" destId="{AFBB6D66-241B-4DFC-917E-03BA71B66186}" srcOrd="5" destOrd="0" presId="urn:microsoft.com/office/officeart/2008/layout/LinedList"/>
    <dgm:cxn modelId="{5E1121B4-330B-427E-90B7-DFC13039488E}" type="presParOf" srcId="{AFBB6D66-241B-4DFC-917E-03BA71B66186}" destId="{F172C98E-BBDD-48D4-A821-EA38DBB889F0}" srcOrd="0" destOrd="0" presId="urn:microsoft.com/office/officeart/2008/layout/LinedList"/>
    <dgm:cxn modelId="{43960A89-B0E0-469F-B3B0-68B64557ECA9}" type="presParOf" srcId="{AFBB6D66-241B-4DFC-917E-03BA71B66186}" destId="{BF4EF889-4BB4-4CC0-9B1C-6E047B73A146}" srcOrd="1" destOrd="0" presId="urn:microsoft.com/office/officeart/2008/layout/LinedList"/>
    <dgm:cxn modelId="{12C5C375-B5A4-4391-B404-291368D65053}" type="presParOf" srcId="{D75A23CD-6A99-4211-AF04-B8F3FF2BCA1A}" destId="{B36C4F59-AFC1-4197-8F55-3DA1C740AEC2}" srcOrd="6" destOrd="0" presId="urn:microsoft.com/office/officeart/2008/layout/LinedList"/>
    <dgm:cxn modelId="{8363F0E8-907C-4BE2-9AD0-33612F20769E}" type="presParOf" srcId="{D75A23CD-6A99-4211-AF04-B8F3FF2BCA1A}" destId="{3D23519E-410D-4FB5-B649-0C8FF1DF677A}" srcOrd="7" destOrd="0" presId="urn:microsoft.com/office/officeart/2008/layout/LinedList"/>
    <dgm:cxn modelId="{54E81CD9-06A4-452B-95EE-59725F22F61F}" type="presParOf" srcId="{3D23519E-410D-4FB5-B649-0C8FF1DF677A}" destId="{774DFCDA-9BFA-4E68-B92D-4E4B2BB851DB}" srcOrd="0" destOrd="0" presId="urn:microsoft.com/office/officeart/2008/layout/LinedList"/>
    <dgm:cxn modelId="{DCCABBDB-C1E0-459B-87B7-788E1301A0DF}" type="presParOf" srcId="{3D23519E-410D-4FB5-B649-0C8FF1DF677A}" destId="{7A553F30-61DE-45BF-9BB1-519360AAF31A}" srcOrd="1" destOrd="0" presId="urn:microsoft.com/office/officeart/2008/layout/LinedList"/>
    <dgm:cxn modelId="{3231AB1A-8C04-470C-8CB9-AEE6BBAAD52C}" type="presParOf" srcId="{D75A23CD-6A99-4211-AF04-B8F3FF2BCA1A}" destId="{417B33D5-01B5-4126-BE72-EE61FB16B45D}" srcOrd="8" destOrd="0" presId="urn:microsoft.com/office/officeart/2008/layout/LinedList"/>
    <dgm:cxn modelId="{8A2D752D-4D6F-4F09-8104-368BACC05517}" type="presParOf" srcId="{D75A23CD-6A99-4211-AF04-B8F3FF2BCA1A}" destId="{BF04BA90-89DA-4315-8E1B-B7CA80E4D146}" srcOrd="9" destOrd="0" presId="urn:microsoft.com/office/officeart/2008/layout/LinedList"/>
    <dgm:cxn modelId="{B60723F8-72F4-49B5-9CB6-73A1BD5BA892}" type="presParOf" srcId="{BF04BA90-89DA-4315-8E1B-B7CA80E4D146}" destId="{4D9D8A9A-F270-4DE9-8630-B39D1A3FB14A}" srcOrd="0" destOrd="0" presId="urn:microsoft.com/office/officeart/2008/layout/LinedList"/>
    <dgm:cxn modelId="{56D70E5D-010B-4A43-92E4-A3D1332D7E8A}" type="presParOf" srcId="{BF04BA90-89DA-4315-8E1B-B7CA80E4D146}" destId="{74F5B8E4-7E37-4FBB-A55A-D5D4DD0730FF}" srcOrd="1" destOrd="0" presId="urn:microsoft.com/office/officeart/2008/layout/LinedList"/>
    <dgm:cxn modelId="{4F925B5E-2934-4F63-A4E3-2E2209A3BD18}" type="presParOf" srcId="{D75A23CD-6A99-4211-AF04-B8F3FF2BCA1A}" destId="{A3F078F6-CDEF-41B9-98D8-8C4CC43C12BA}" srcOrd="10" destOrd="0" presId="urn:microsoft.com/office/officeart/2008/layout/LinedList"/>
    <dgm:cxn modelId="{487AE2DC-2C9B-4465-B401-24024A7016B9}" type="presParOf" srcId="{D75A23CD-6A99-4211-AF04-B8F3FF2BCA1A}" destId="{1A6A3E9B-FE06-4572-8951-F79768F94A17}" srcOrd="11" destOrd="0" presId="urn:microsoft.com/office/officeart/2008/layout/LinedList"/>
    <dgm:cxn modelId="{A4AE4A11-A7E9-4B36-A319-1F36BFC54188}" type="presParOf" srcId="{1A6A3E9B-FE06-4572-8951-F79768F94A17}" destId="{6E01FDEF-5B85-4C5A-AB6F-3C210C004353}" srcOrd="0" destOrd="0" presId="urn:microsoft.com/office/officeart/2008/layout/LinedList"/>
    <dgm:cxn modelId="{7B6E5188-E285-43AA-A812-93FDDF317F5E}" type="presParOf" srcId="{1A6A3E9B-FE06-4572-8951-F79768F94A17}" destId="{8E2BC00C-E027-454C-AF9D-54F9BEB6EE6D}" srcOrd="1" destOrd="0" presId="urn:microsoft.com/office/officeart/2008/layout/LinedList"/>
    <dgm:cxn modelId="{D9CF74EE-91BB-4F16-8255-72D1F7FE299D}" type="presParOf" srcId="{D75A23CD-6A99-4211-AF04-B8F3FF2BCA1A}" destId="{83C1A1F3-AA73-4913-9E17-5441F53CA826}" srcOrd="12" destOrd="0" presId="urn:microsoft.com/office/officeart/2008/layout/LinedList"/>
    <dgm:cxn modelId="{8FF9B2A0-49E0-482B-932A-FBE228720BA5}" type="presParOf" srcId="{D75A23CD-6A99-4211-AF04-B8F3FF2BCA1A}" destId="{D5DEB561-81B4-49DC-9796-B963159F85AC}" srcOrd="13" destOrd="0" presId="urn:microsoft.com/office/officeart/2008/layout/LinedList"/>
    <dgm:cxn modelId="{0E9125E2-EAE4-47ED-86DD-EA22870C1ED3}" type="presParOf" srcId="{D5DEB561-81B4-49DC-9796-B963159F85AC}" destId="{97E1C0C9-482D-4888-94BF-74A0512D7F4B}" srcOrd="0" destOrd="0" presId="urn:microsoft.com/office/officeart/2008/layout/LinedList"/>
    <dgm:cxn modelId="{19B410FF-D7D2-47B1-84D0-B2021BD45191}" type="presParOf" srcId="{D5DEB561-81B4-49DC-9796-B963159F85AC}" destId="{5679BC2D-994A-41B2-9607-0107B412D933}" srcOrd="1" destOrd="0" presId="urn:microsoft.com/office/officeart/2008/layout/LinedList"/>
    <dgm:cxn modelId="{92831635-3936-4134-A2C0-D1EEC0741C62}" type="presParOf" srcId="{D75A23CD-6A99-4211-AF04-B8F3FF2BCA1A}" destId="{44B2137B-52B2-4B98-BAF5-58F1ECF62705}" srcOrd="14" destOrd="0" presId="urn:microsoft.com/office/officeart/2008/layout/LinedList"/>
    <dgm:cxn modelId="{61AC1DA0-C435-491B-979C-B06CF99EFD71}" type="presParOf" srcId="{D75A23CD-6A99-4211-AF04-B8F3FF2BCA1A}" destId="{716C2EAF-7572-47EE-B43E-7028E6A38916}" srcOrd="15" destOrd="0" presId="urn:microsoft.com/office/officeart/2008/layout/LinedList"/>
    <dgm:cxn modelId="{E76E73E8-63B8-4936-9B82-0D212DCE351E}" type="presParOf" srcId="{716C2EAF-7572-47EE-B43E-7028E6A38916}" destId="{06528402-D543-44B7-9A6F-811DC7B6D74C}" srcOrd="0" destOrd="0" presId="urn:microsoft.com/office/officeart/2008/layout/LinedList"/>
    <dgm:cxn modelId="{C454606A-67AC-469F-93BF-D3218B983916}" type="presParOf" srcId="{716C2EAF-7572-47EE-B43E-7028E6A38916}" destId="{A60FB1BD-AF6C-4482-8ABF-6EA2B67DF6B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358511-0901-45D3-AB29-A03C12F5B58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612D36-E8FF-4597-8C50-319D464025F0}">
      <dgm:prSet/>
      <dgm:spPr/>
      <dgm:t>
        <a:bodyPr/>
        <a:lstStyle/>
        <a:p>
          <a:pPr>
            <a:lnSpc>
              <a:spcPct val="100000"/>
            </a:lnSpc>
          </a:pPr>
          <a:r>
            <a:rPr lang="pt-BR" dirty="0"/>
            <a:t>A Bacia Amazônica é a maior e mais diversa bacia de água doce do mundo, onde a Amazônia ocidental tem a maior área e diversidade de espécies de peixes.</a:t>
          </a:r>
          <a:endParaRPr lang="en-US" dirty="0"/>
        </a:p>
      </dgm:t>
    </dgm:pt>
    <dgm:pt modelId="{60EE8D89-6D33-4FB8-99A5-5E36BDDEFC58}" type="parTrans" cxnId="{D124E2DA-25CD-449F-814B-7994B6D3CA64}">
      <dgm:prSet/>
      <dgm:spPr/>
      <dgm:t>
        <a:bodyPr/>
        <a:lstStyle/>
        <a:p>
          <a:endParaRPr lang="en-US"/>
        </a:p>
      </dgm:t>
    </dgm:pt>
    <dgm:pt modelId="{087F2827-D24C-4B45-8D0F-41A0FBC2820A}" type="sibTrans" cxnId="{D124E2DA-25CD-449F-814B-7994B6D3CA64}">
      <dgm:prSet/>
      <dgm:spPr/>
      <dgm:t>
        <a:bodyPr/>
        <a:lstStyle/>
        <a:p>
          <a:endParaRPr lang="en-US"/>
        </a:p>
      </dgm:t>
    </dgm:pt>
    <dgm:pt modelId="{44BF0DEC-B939-441B-96FF-432312916EEB}">
      <dgm:prSet/>
      <dgm:spPr/>
      <dgm:t>
        <a:bodyPr/>
        <a:lstStyle/>
        <a:p>
          <a:pPr>
            <a:lnSpc>
              <a:spcPct val="100000"/>
            </a:lnSpc>
          </a:pPr>
          <a:r>
            <a:rPr lang="pt-BR" dirty="0"/>
            <a:t>A diversidade de espécies de peixes abrange 57 famílias, 525 gêneros e mais de 2.411 espécies. Destes, 111 gêneros (21%) e 1.089 espécies (45%) são endêmicos da Bacia Amazônica.</a:t>
          </a:r>
          <a:endParaRPr lang="en-US" dirty="0"/>
        </a:p>
      </dgm:t>
    </dgm:pt>
    <dgm:pt modelId="{583AEF13-610F-4478-BC50-9A3714DAE7DB}" type="parTrans" cxnId="{D6EECCB9-B594-477A-93FF-5DBAD23BF8EB}">
      <dgm:prSet/>
      <dgm:spPr/>
      <dgm:t>
        <a:bodyPr/>
        <a:lstStyle/>
        <a:p>
          <a:endParaRPr lang="en-US"/>
        </a:p>
      </dgm:t>
    </dgm:pt>
    <dgm:pt modelId="{DED5917E-DBA9-443C-BF01-9DCA0A2D5B53}" type="sibTrans" cxnId="{D6EECCB9-B594-477A-93FF-5DBAD23BF8EB}">
      <dgm:prSet/>
      <dgm:spPr/>
      <dgm:t>
        <a:bodyPr/>
        <a:lstStyle/>
        <a:p>
          <a:endParaRPr lang="en-US"/>
        </a:p>
      </dgm:t>
    </dgm:pt>
    <dgm:pt modelId="{00A8E0F5-70D0-4335-BBB9-3F308B62D03B}">
      <dgm:prSet/>
      <dgm:spPr/>
      <dgm:t>
        <a:bodyPr/>
        <a:lstStyle/>
        <a:p>
          <a:pPr>
            <a:lnSpc>
              <a:spcPct val="100000"/>
            </a:lnSpc>
          </a:pPr>
          <a:r>
            <a:rPr lang="pt-BR" dirty="0"/>
            <a:t>O Estado de Rondônia, localiza-se numa área de transição entre o bioma Cerrado e a Amazônia, apresentando áreas do bioma Pantanal, de planícies e serras. A pesca esportiva é uma atividade praticada em vários rios de Rondônia.</a:t>
          </a:r>
          <a:endParaRPr lang="en-US" dirty="0"/>
        </a:p>
      </dgm:t>
    </dgm:pt>
    <dgm:pt modelId="{1E304E5B-EC68-40B6-AE6C-E9425C8772FA}" type="parTrans" cxnId="{063D39E8-17C7-4E5F-AB70-3F1677D1E5F9}">
      <dgm:prSet/>
      <dgm:spPr/>
      <dgm:t>
        <a:bodyPr/>
        <a:lstStyle/>
        <a:p>
          <a:endParaRPr lang="en-US"/>
        </a:p>
      </dgm:t>
    </dgm:pt>
    <dgm:pt modelId="{13480C2A-7CDA-45DD-AC8F-6F217DFE41E3}" type="sibTrans" cxnId="{063D39E8-17C7-4E5F-AB70-3F1677D1E5F9}">
      <dgm:prSet/>
      <dgm:spPr/>
      <dgm:t>
        <a:bodyPr/>
        <a:lstStyle/>
        <a:p>
          <a:endParaRPr lang="en-US"/>
        </a:p>
      </dgm:t>
    </dgm:pt>
    <dgm:pt modelId="{F91E540F-3BA9-475C-9B4F-39392B05FA78}">
      <dgm:prSet/>
      <dgm:spPr/>
      <dgm:t>
        <a:bodyPr/>
        <a:lstStyle/>
        <a:p>
          <a:pPr>
            <a:lnSpc>
              <a:spcPct val="100000"/>
            </a:lnSpc>
          </a:pPr>
          <a:endParaRPr lang="pt-BR" dirty="0"/>
        </a:p>
        <a:p>
          <a:pPr>
            <a:lnSpc>
              <a:spcPct val="100000"/>
            </a:lnSpc>
          </a:pPr>
          <a:endParaRPr lang="pt-BR" dirty="0"/>
        </a:p>
        <a:p>
          <a:pPr>
            <a:lnSpc>
              <a:spcPct val="100000"/>
            </a:lnSpc>
          </a:pPr>
          <a:r>
            <a:rPr lang="pt-BR" dirty="0"/>
            <a:t>O estado tem os recursos hídricos formados pelos principais rios (bacias) como o Madeira, Guaporé, Mamoré, Abunã, Jamari, Machado e Roosevelt, que representam um grande potencial para a prática da pesca esportiva, esportes de natureza e trilhas aquáticas para contemplação da natureza. </a:t>
          </a:r>
          <a:endParaRPr lang="en-US" dirty="0"/>
        </a:p>
      </dgm:t>
    </dgm:pt>
    <dgm:pt modelId="{969040A2-E024-4ECD-9796-91B053634481}" type="parTrans" cxnId="{CB576567-D6BA-4267-92A2-E18EFAB9EA59}">
      <dgm:prSet/>
      <dgm:spPr/>
      <dgm:t>
        <a:bodyPr/>
        <a:lstStyle/>
        <a:p>
          <a:endParaRPr lang="en-US"/>
        </a:p>
      </dgm:t>
    </dgm:pt>
    <dgm:pt modelId="{910D76F6-4013-4628-9367-8B9FBA86F9EC}" type="sibTrans" cxnId="{CB576567-D6BA-4267-92A2-E18EFAB9EA59}">
      <dgm:prSet/>
      <dgm:spPr/>
      <dgm:t>
        <a:bodyPr/>
        <a:lstStyle/>
        <a:p>
          <a:endParaRPr lang="en-US"/>
        </a:p>
      </dgm:t>
    </dgm:pt>
    <dgm:pt modelId="{32F8392A-3995-4E93-BCBA-1B8471A05D06}" type="pres">
      <dgm:prSet presAssocID="{A3358511-0901-45D3-AB29-A03C12F5B585}" presName="root" presStyleCnt="0">
        <dgm:presLayoutVars>
          <dgm:dir/>
          <dgm:resizeHandles val="exact"/>
        </dgm:presLayoutVars>
      </dgm:prSet>
      <dgm:spPr/>
    </dgm:pt>
    <dgm:pt modelId="{577DE757-D004-472B-8B9E-6FEA1F877B1F}" type="pres">
      <dgm:prSet presAssocID="{4E612D36-E8FF-4597-8C50-319D464025F0}" presName="compNode" presStyleCnt="0"/>
      <dgm:spPr/>
    </dgm:pt>
    <dgm:pt modelId="{C475DB15-56F2-414E-86E7-C5DE20A05D2B}" type="pres">
      <dgm:prSet presAssocID="{4E612D36-E8FF-4597-8C50-319D464025F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ixe"/>
        </a:ext>
      </dgm:extLst>
    </dgm:pt>
    <dgm:pt modelId="{F79536A0-9BD6-430A-AF35-171DDF07F163}" type="pres">
      <dgm:prSet presAssocID="{4E612D36-E8FF-4597-8C50-319D464025F0}" presName="spaceRect" presStyleCnt="0"/>
      <dgm:spPr/>
    </dgm:pt>
    <dgm:pt modelId="{82F88C04-04AC-4656-905A-0245D029E1F8}" type="pres">
      <dgm:prSet presAssocID="{4E612D36-E8FF-4597-8C50-319D464025F0}" presName="textRect" presStyleLbl="revTx" presStyleIdx="0" presStyleCnt="4" custLinFactNeighborX="-10108" custLinFactNeighborY="-17904">
        <dgm:presLayoutVars>
          <dgm:chMax val="1"/>
          <dgm:chPref val="1"/>
        </dgm:presLayoutVars>
      </dgm:prSet>
      <dgm:spPr/>
    </dgm:pt>
    <dgm:pt modelId="{DE3EC10B-12E6-4A06-BC7D-AD6E2857FFD0}" type="pres">
      <dgm:prSet presAssocID="{087F2827-D24C-4B45-8D0F-41A0FBC2820A}" presName="sibTrans" presStyleCnt="0"/>
      <dgm:spPr/>
    </dgm:pt>
    <dgm:pt modelId="{B92918A3-2E88-4A16-BBC1-0EC72980390E}" type="pres">
      <dgm:prSet presAssocID="{44BF0DEC-B939-441B-96FF-432312916EEB}" presName="compNode" presStyleCnt="0"/>
      <dgm:spPr/>
    </dgm:pt>
    <dgm:pt modelId="{49286A9A-C173-4F39-A4E0-A3F11D0ECC07}" type="pres">
      <dgm:prSet presAssocID="{44BF0DEC-B939-441B-96FF-432312916EE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shi"/>
        </a:ext>
      </dgm:extLst>
    </dgm:pt>
    <dgm:pt modelId="{6E6932DB-4746-4DA1-AE42-949BB3191246}" type="pres">
      <dgm:prSet presAssocID="{44BF0DEC-B939-441B-96FF-432312916EEB}" presName="spaceRect" presStyleCnt="0"/>
      <dgm:spPr/>
    </dgm:pt>
    <dgm:pt modelId="{35FD2C68-A185-42C4-B7B9-76D80BBF8900}" type="pres">
      <dgm:prSet presAssocID="{44BF0DEC-B939-441B-96FF-432312916EEB}" presName="textRect" presStyleLbl="revTx" presStyleIdx="1" presStyleCnt="4" custLinFactNeighborX="1100" custLinFactNeighborY="-20331">
        <dgm:presLayoutVars>
          <dgm:chMax val="1"/>
          <dgm:chPref val="1"/>
        </dgm:presLayoutVars>
      </dgm:prSet>
      <dgm:spPr/>
    </dgm:pt>
    <dgm:pt modelId="{1F4944EA-3274-414D-A59E-0A5241DB5BCC}" type="pres">
      <dgm:prSet presAssocID="{DED5917E-DBA9-443C-BF01-9DCA0A2D5B53}" presName="sibTrans" presStyleCnt="0"/>
      <dgm:spPr/>
    </dgm:pt>
    <dgm:pt modelId="{B9FDBFCF-9F5D-42B3-8D55-BEC7A3D8845F}" type="pres">
      <dgm:prSet presAssocID="{00A8E0F5-70D0-4335-BBB9-3F308B62D03B}" presName="compNode" presStyleCnt="0"/>
      <dgm:spPr/>
    </dgm:pt>
    <dgm:pt modelId="{706A7DAC-18E0-4CB0-B430-6127DD3625FB}" type="pres">
      <dgm:prSet presAssocID="{00A8E0F5-70D0-4335-BBB9-3F308B62D03B}" presName="iconRect" presStyleLbl="node1" presStyleIdx="2" presStyleCnt="4" custLinFactNeighborX="8526" custLinFactNeighborY="-8076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ca de seleção"/>
        </a:ext>
      </dgm:extLst>
    </dgm:pt>
    <dgm:pt modelId="{49164AB6-7848-414D-9C6E-134BF822CDBE}" type="pres">
      <dgm:prSet presAssocID="{00A8E0F5-70D0-4335-BBB9-3F308B62D03B}" presName="spaceRect" presStyleCnt="0"/>
      <dgm:spPr/>
    </dgm:pt>
    <dgm:pt modelId="{FBA485F0-5090-4A65-80F6-D6A822E6F605}" type="pres">
      <dgm:prSet presAssocID="{00A8E0F5-70D0-4335-BBB9-3F308B62D03B}" presName="textRect" presStyleLbl="revTx" presStyleIdx="2" presStyleCnt="4" custScaleY="140365" custLinFactNeighborX="5888" custLinFactNeighborY="-1815">
        <dgm:presLayoutVars>
          <dgm:chMax val="1"/>
          <dgm:chPref val="1"/>
        </dgm:presLayoutVars>
      </dgm:prSet>
      <dgm:spPr/>
    </dgm:pt>
    <dgm:pt modelId="{B43EF1F0-56D8-4F55-A4F2-FCDC53BAE983}" type="pres">
      <dgm:prSet presAssocID="{13480C2A-7CDA-45DD-AC8F-6F217DFE41E3}" presName="sibTrans" presStyleCnt="0"/>
      <dgm:spPr/>
    </dgm:pt>
    <dgm:pt modelId="{D4F2C361-88FA-4F92-90A2-3DA323C44618}" type="pres">
      <dgm:prSet presAssocID="{F91E540F-3BA9-475C-9B4F-39392B05FA78}" presName="compNode" presStyleCnt="0"/>
      <dgm:spPr/>
    </dgm:pt>
    <dgm:pt modelId="{26B4529D-1EF4-4DE1-A5CB-02C21576598C}" type="pres">
      <dgm:prSet presAssocID="{F91E540F-3BA9-475C-9B4F-39392B05FA7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idge scene"/>
        </a:ext>
      </dgm:extLst>
    </dgm:pt>
    <dgm:pt modelId="{7A089B4B-545E-4D11-A9AD-6F45869FC476}" type="pres">
      <dgm:prSet presAssocID="{F91E540F-3BA9-475C-9B4F-39392B05FA78}" presName="spaceRect" presStyleCnt="0"/>
      <dgm:spPr/>
    </dgm:pt>
    <dgm:pt modelId="{6EB4BE7F-35BF-402C-9F4A-9C55601EBD99}" type="pres">
      <dgm:prSet presAssocID="{F91E540F-3BA9-475C-9B4F-39392B05FA78}" presName="textRect" presStyleLbl="revTx" presStyleIdx="3" presStyleCnt="4" custScaleX="138856" custScaleY="140746" custLinFactNeighborX="-4221" custLinFactNeighborY="-9955">
        <dgm:presLayoutVars>
          <dgm:chMax val="1"/>
          <dgm:chPref val="1"/>
        </dgm:presLayoutVars>
      </dgm:prSet>
      <dgm:spPr/>
    </dgm:pt>
  </dgm:ptLst>
  <dgm:cxnLst>
    <dgm:cxn modelId="{7ECE0411-79B6-476C-92A1-4AAFFE190F42}" type="presOf" srcId="{F91E540F-3BA9-475C-9B4F-39392B05FA78}" destId="{6EB4BE7F-35BF-402C-9F4A-9C55601EBD99}" srcOrd="0" destOrd="0" presId="urn:microsoft.com/office/officeart/2018/2/layout/IconLabelList"/>
    <dgm:cxn modelId="{CB576567-D6BA-4267-92A2-E18EFAB9EA59}" srcId="{A3358511-0901-45D3-AB29-A03C12F5B585}" destId="{F91E540F-3BA9-475C-9B4F-39392B05FA78}" srcOrd="3" destOrd="0" parTransId="{969040A2-E024-4ECD-9796-91B053634481}" sibTransId="{910D76F6-4013-4628-9367-8B9FBA86F9EC}"/>
    <dgm:cxn modelId="{9511036B-9022-4EC2-8927-F393AA85912D}" type="presOf" srcId="{4E612D36-E8FF-4597-8C50-319D464025F0}" destId="{82F88C04-04AC-4656-905A-0245D029E1F8}" srcOrd="0" destOrd="0" presId="urn:microsoft.com/office/officeart/2018/2/layout/IconLabelList"/>
    <dgm:cxn modelId="{FDFD064B-655B-4D54-80BB-CFEC86764038}" type="presOf" srcId="{00A8E0F5-70D0-4335-BBB9-3F308B62D03B}" destId="{FBA485F0-5090-4A65-80F6-D6A822E6F605}" srcOrd="0" destOrd="0" presId="urn:microsoft.com/office/officeart/2018/2/layout/IconLabelList"/>
    <dgm:cxn modelId="{D6EECCB9-B594-477A-93FF-5DBAD23BF8EB}" srcId="{A3358511-0901-45D3-AB29-A03C12F5B585}" destId="{44BF0DEC-B939-441B-96FF-432312916EEB}" srcOrd="1" destOrd="0" parTransId="{583AEF13-610F-4478-BC50-9A3714DAE7DB}" sibTransId="{DED5917E-DBA9-443C-BF01-9DCA0A2D5B53}"/>
    <dgm:cxn modelId="{0CCACFCF-5FE3-441F-A0B7-7D33423ACB3B}" type="presOf" srcId="{44BF0DEC-B939-441B-96FF-432312916EEB}" destId="{35FD2C68-A185-42C4-B7B9-76D80BBF8900}" srcOrd="0" destOrd="0" presId="urn:microsoft.com/office/officeart/2018/2/layout/IconLabelList"/>
    <dgm:cxn modelId="{D124E2DA-25CD-449F-814B-7994B6D3CA64}" srcId="{A3358511-0901-45D3-AB29-A03C12F5B585}" destId="{4E612D36-E8FF-4597-8C50-319D464025F0}" srcOrd="0" destOrd="0" parTransId="{60EE8D89-6D33-4FB8-99A5-5E36BDDEFC58}" sibTransId="{087F2827-D24C-4B45-8D0F-41A0FBC2820A}"/>
    <dgm:cxn modelId="{063D39E8-17C7-4E5F-AB70-3F1677D1E5F9}" srcId="{A3358511-0901-45D3-AB29-A03C12F5B585}" destId="{00A8E0F5-70D0-4335-BBB9-3F308B62D03B}" srcOrd="2" destOrd="0" parTransId="{1E304E5B-EC68-40B6-AE6C-E9425C8772FA}" sibTransId="{13480C2A-7CDA-45DD-AC8F-6F217DFE41E3}"/>
    <dgm:cxn modelId="{B89ACDF5-9E47-4CA7-A7CD-26625E9AFDFC}" type="presOf" srcId="{A3358511-0901-45D3-AB29-A03C12F5B585}" destId="{32F8392A-3995-4E93-BCBA-1B8471A05D06}" srcOrd="0" destOrd="0" presId="urn:microsoft.com/office/officeart/2018/2/layout/IconLabelList"/>
    <dgm:cxn modelId="{536CDD55-3C30-4BCA-8341-96EA968EE267}" type="presParOf" srcId="{32F8392A-3995-4E93-BCBA-1B8471A05D06}" destId="{577DE757-D004-472B-8B9E-6FEA1F877B1F}" srcOrd="0" destOrd="0" presId="urn:microsoft.com/office/officeart/2018/2/layout/IconLabelList"/>
    <dgm:cxn modelId="{AEB2E6C6-ECD2-4D9C-82FF-DA7697AFF2FC}" type="presParOf" srcId="{577DE757-D004-472B-8B9E-6FEA1F877B1F}" destId="{C475DB15-56F2-414E-86E7-C5DE20A05D2B}" srcOrd="0" destOrd="0" presId="urn:microsoft.com/office/officeart/2018/2/layout/IconLabelList"/>
    <dgm:cxn modelId="{FAE3E919-6703-48E7-8E13-FDAB1A686577}" type="presParOf" srcId="{577DE757-D004-472B-8B9E-6FEA1F877B1F}" destId="{F79536A0-9BD6-430A-AF35-171DDF07F163}" srcOrd="1" destOrd="0" presId="urn:microsoft.com/office/officeart/2018/2/layout/IconLabelList"/>
    <dgm:cxn modelId="{26F26CA2-5229-4986-AC35-02DFDB56FBAF}" type="presParOf" srcId="{577DE757-D004-472B-8B9E-6FEA1F877B1F}" destId="{82F88C04-04AC-4656-905A-0245D029E1F8}" srcOrd="2" destOrd="0" presId="urn:microsoft.com/office/officeart/2018/2/layout/IconLabelList"/>
    <dgm:cxn modelId="{CB9A7CCB-97AC-4D3E-8C4B-0727339583A7}" type="presParOf" srcId="{32F8392A-3995-4E93-BCBA-1B8471A05D06}" destId="{DE3EC10B-12E6-4A06-BC7D-AD6E2857FFD0}" srcOrd="1" destOrd="0" presId="urn:microsoft.com/office/officeart/2018/2/layout/IconLabelList"/>
    <dgm:cxn modelId="{8ECCBC76-9D6A-4FB4-B0AA-73AD746F5A89}" type="presParOf" srcId="{32F8392A-3995-4E93-BCBA-1B8471A05D06}" destId="{B92918A3-2E88-4A16-BBC1-0EC72980390E}" srcOrd="2" destOrd="0" presId="urn:microsoft.com/office/officeart/2018/2/layout/IconLabelList"/>
    <dgm:cxn modelId="{687C0C46-8A6F-4A30-B864-EA0F03FB06CB}" type="presParOf" srcId="{B92918A3-2E88-4A16-BBC1-0EC72980390E}" destId="{49286A9A-C173-4F39-A4E0-A3F11D0ECC07}" srcOrd="0" destOrd="0" presId="urn:microsoft.com/office/officeart/2018/2/layout/IconLabelList"/>
    <dgm:cxn modelId="{E985F20E-5C34-4DEF-AE93-33B707E82C76}" type="presParOf" srcId="{B92918A3-2E88-4A16-BBC1-0EC72980390E}" destId="{6E6932DB-4746-4DA1-AE42-949BB3191246}" srcOrd="1" destOrd="0" presId="urn:microsoft.com/office/officeart/2018/2/layout/IconLabelList"/>
    <dgm:cxn modelId="{0F7E7EF7-7317-4AA3-A60A-DF007C7B961E}" type="presParOf" srcId="{B92918A3-2E88-4A16-BBC1-0EC72980390E}" destId="{35FD2C68-A185-42C4-B7B9-76D80BBF8900}" srcOrd="2" destOrd="0" presId="urn:microsoft.com/office/officeart/2018/2/layout/IconLabelList"/>
    <dgm:cxn modelId="{6B9F7217-7AA5-4F2E-AEF4-1B50764F0BC8}" type="presParOf" srcId="{32F8392A-3995-4E93-BCBA-1B8471A05D06}" destId="{1F4944EA-3274-414D-A59E-0A5241DB5BCC}" srcOrd="3" destOrd="0" presId="urn:microsoft.com/office/officeart/2018/2/layout/IconLabelList"/>
    <dgm:cxn modelId="{C1D2627E-6B72-43EB-B601-CA45EBAF0D35}" type="presParOf" srcId="{32F8392A-3995-4E93-BCBA-1B8471A05D06}" destId="{B9FDBFCF-9F5D-42B3-8D55-BEC7A3D8845F}" srcOrd="4" destOrd="0" presId="urn:microsoft.com/office/officeart/2018/2/layout/IconLabelList"/>
    <dgm:cxn modelId="{8E7228F5-80F3-4199-B939-979BD53478C9}" type="presParOf" srcId="{B9FDBFCF-9F5D-42B3-8D55-BEC7A3D8845F}" destId="{706A7DAC-18E0-4CB0-B430-6127DD3625FB}" srcOrd="0" destOrd="0" presId="urn:microsoft.com/office/officeart/2018/2/layout/IconLabelList"/>
    <dgm:cxn modelId="{F30F10AF-BA08-4436-AE4B-1E562D97FC81}" type="presParOf" srcId="{B9FDBFCF-9F5D-42B3-8D55-BEC7A3D8845F}" destId="{49164AB6-7848-414D-9C6E-134BF822CDBE}" srcOrd="1" destOrd="0" presId="urn:microsoft.com/office/officeart/2018/2/layout/IconLabelList"/>
    <dgm:cxn modelId="{A9E24407-23DA-4B31-AA6D-3E758E7B28D6}" type="presParOf" srcId="{B9FDBFCF-9F5D-42B3-8D55-BEC7A3D8845F}" destId="{FBA485F0-5090-4A65-80F6-D6A822E6F605}" srcOrd="2" destOrd="0" presId="urn:microsoft.com/office/officeart/2018/2/layout/IconLabelList"/>
    <dgm:cxn modelId="{7160805B-E573-4B2A-8012-0A6A970AC644}" type="presParOf" srcId="{32F8392A-3995-4E93-BCBA-1B8471A05D06}" destId="{B43EF1F0-56D8-4F55-A4F2-FCDC53BAE983}" srcOrd="5" destOrd="0" presId="urn:microsoft.com/office/officeart/2018/2/layout/IconLabelList"/>
    <dgm:cxn modelId="{6F6B0A62-18AD-457E-AE06-D04B2B63671D}" type="presParOf" srcId="{32F8392A-3995-4E93-BCBA-1B8471A05D06}" destId="{D4F2C361-88FA-4F92-90A2-3DA323C44618}" srcOrd="6" destOrd="0" presId="urn:microsoft.com/office/officeart/2018/2/layout/IconLabelList"/>
    <dgm:cxn modelId="{C0480B65-3F8C-49C3-B3E6-FC6F7F5C526B}" type="presParOf" srcId="{D4F2C361-88FA-4F92-90A2-3DA323C44618}" destId="{26B4529D-1EF4-4DE1-A5CB-02C21576598C}" srcOrd="0" destOrd="0" presId="urn:microsoft.com/office/officeart/2018/2/layout/IconLabelList"/>
    <dgm:cxn modelId="{E3F7232D-2696-42BF-AB83-954728B0936E}" type="presParOf" srcId="{D4F2C361-88FA-4F92-90A2-3DA323C44618}" destId="{7A089B4B-545E-4D11-A9AD-6F45869FC476}" srcOrd="1" destOrd="0" presId="urn:microsoft.com/office/officeart/2018/2/layout/IconLabelList"/>
    <dgm:cxn modelId="{B1A74867-18DA-4B54-BEEB-9C9C8729A4D3}" type="presParOf" srcId="{D4F2C361-88FA-4F92-90A2-3DA323C44618}" destId="{6EB4BE7F-35BF-402C-9F4A-9C55601EBD9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125FB9-890B-4589-B5B5-1CFBD49739B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3763E67-F1F7-4035-B18D-F1064E90F261}">
      <dgm:prSet custT="1"/>
      <dgm:spPr/>
      <dgm:t>
        <a:bodyPr/>
        <a:lstStyle/>
        <a:p>
          <a:pPr>
            <a:lnSpc>
              <a:spcPct val="100000"/>
            </a:lnSpc>
          </a:pPr>
          <a:r>
            <a:rPr lang="pt-BR" sz="1600" b="1" i="0" u="sng" dirty="0"/>
            <a:t>Mitigação:</a:t>
          </a:r>
          <a:endParaRPr lang="en-US" sz="1600" dirty="0"/>
        </a:p>
      </dgm:t>
    </dgm:pt>
    <dgm:pt modelId="{9804302E-BDA3-4E02-93AE-B860E4719B42}" type="parTrans" cxnId="{E3BAAC74-6B02-4144-9008-D8DDB7CE8361}">
      <dgm:prSet/>
      <dgm:spPr/>
      <dgm:t>
        <a:bodyPr/>
        <a:lstStyle/>
        <a:p>
          <a:endParaRPr lang="en-US" sz="1600"/>
        </a:p>
      </dgm:t>
    </dgm:pt>
    <dgm:pt modelId="{4145BDE2-408A-424F-8753-677C9F18EBE9}" type="sibTrans" cxnId="{E3BAAC74-6B02-4144-9008-D8DDB7CE8361}">
      <dgm:prSet/>
      <dgm:spPr/>
      <dgm:t>
        <a:bodyPr/>
        <a:lstStyle/>
        <a:p>
          <a:endParaRPr lang="en-US" sz="1600"/>
        </a:p>
      </dgm:t>
    </dgm:pt>
    <dgm:pt modelId="{BFB7D1CC-A613-4E45-9132-AB0124532A64}">
      <dgm:prSet custT="1"/>
      <dgm:spPr/>
      <dgm:t>
        <a:bodyPr/>
        <a:lstStyle/>
        <a:p>
          <a:pPr>
            <a:lnSpc>
              <a:spcPct val="100000"/>
            </a:lnSpc>
          </a:pPr>
          <a:r>
            <a:rPr lang="pt-BR" sz="1600" b="0" i="0" dirty="0">
              <a:sym typeface="Wingdings" panose="05000000000000000000" pitchFamily="2" charset="2"/>
            </a:rPr>
            <a:t></a:t>
          </a:r>
          <a:r>
            <a:rPr lang="pt-BR" sz="1600" b="0" i="0" dirty="0"/>
            <a:t>Fiscalização  e monitoramento eficiente das pisciculturas com criação de pirarucu, evitando sua fuga para os rios;</a:t>
          </a:r>
          <a:endParaRPr lang="en-US" sz="1600" dirty="0"/>
        </a:p>
      </dgm:t>
    </dgm:pt>
    <dgm:pt modelId="{4A739935-3B70-4D83-8140-56FF0CF041BF}" type="parTrans" cxnId="{5CC974B5-2624-4E48-9F85-8F01F050FD97}">
      <dgm:prSet/>
      <dgm:spPr/>
      <dgm:t>
        <a:bodyPr/>
        <a:lstStyle/>
        <a:p>
          <a:endParaRPr lang="en-US" sz="1600"/>
        </a:p>
      </dgm:t>
    </dgm:pt>
    <dgm:pt modelId="{695CE791-F57E-4A1C-AFDC-E2ACF6CC4FD8}" type="sibTrans" cxnId="{5CC974B5-2624-4E48-9F85-8F01F050FD97}">
      <dgm:prSet/>
      <dgm:spPr/>
      <dgm:t>
        <a:bodyPr/>
        <a:lstStyle/>
        <a:p>
          <a:endParaRPr lang="en-US" sz="1600"/>
        </a:p>
      </dgm:t>
    </dgm:pt>
    <dgm:pt modelId="{55668A75-E717-4C3D-9B60-8558358BE2DC}">
      <dgm:prSet custT="1"/>
      <dgm:spPr/>
      <dgm:t>
        <a:bodyPr/>
        <a:lstStyle/>
        <a:p>
          <a:pPr>
            <a:lnSpc>
              <a:spcPct val="100000"/>
            </a:lnSpc>
          </a:pPr>
          <a:r>
            <a:rPr lang="pt-BR" sz="1600" dirty="0">
              <a:sym typeface="Wingdings" panose="05000000000000000000" pitchFamily="2" charset="2"/>
            </a:rPr>
            <a:t></a:t>
          </a:r>
          <a:r>
            <a:rPr lang="pt-BR" sz="1600" dirty="0"/>
            <a:t>Liberação da pesca esportiva, subsistência e comercial do pirarucu </a:t>
          </a:r>
          <a:r>
            <a:rPr lang="pt-BR" sz="1600" dirty="0">
              <a:solidFill>
                <a:schemeClr val="tx1"/>
              </a:solidFill>
            </a:rPr>
            <a:t>com cota </a:t>
          </a:r>
          <a:r>
            <a:rPr lang="pt-BR" sz="1600" dirty="0"/>
            <a:t>de abate, em áreas afetadas com essa espécie;</a:t>
          </a:r>
          <a:endParaRPr lang="en-US" sz="1600" dirty="0"/>
        </a:p>
      </dgm:t>
    </dgm:pt>
    <dgm:pt modelId="{12851868-D082-4E2E-A884-9D3F69718FBA}" type="parTrans" cxnId="{2C485D04-C4B7-4E65-AD48-8992E844D490}">
      <dgm:prSet/>
      <dgm:spPr/>
      <dgm:t>
        <a:bodyPr/>
        <a:lstStyle/>
        <a:p>
          <a:endParaRPr lang="en-US" sz="1600"/>
        </a:p>
      </dgm:t>
    </dgm:pt>
    <dgm:pt modelId="{8C527A3A-8DE0-49D2-BCFA-3120124B60B9}" type="sibTrans" cxnId="{2C485D04-C4B7-4E65-AD48-8992E844D490}">
      <dgm:prSet/>
      <dgm:spPr/>
      <dgm:t>
        <a:bodyPr/>
        <a:lstStyle/>
        <a:p>
          <a:endParaRPr lang="en-US" sz="1600"/>
        </a:p>
      </dgm:t>
    </dgm:pt>
    <dgm:pt modelId="{9920544B-A492-45AF-B6B1-13E35AFF5585}">
      <dgm:prSet custT="1"/>
      <dgm:spPr/>
      <dgm:t>
        <a:bodyPr/>
        <a:lstStyle/>
        <a:p>
          <a:pPr>
            <a:lnSpc>
              <a:spcPct val="100000"/>
            </a:lnSpc>
          </a:pPr>
          <a:endParaRPr lang="pt-BR" sz="1600" b="0" i="0" dirty="0">
            <a:sym typeface="Wingdings" panose="05000000000000000000" pitchFamily="2" charset="2"/>
          </a:endParaRPr>
        </a:p>
        <a:p>
          <a:pPr>
            <a:lnSpc>
              <a:spcPct val="100000"/>
            </a:lnSpc>
          </a:pPr>
          <a:r>
            <a:rPr lang="pt-BR" sz="1600" b="0" i="0" dirty="0">
              <a:sym typeface="Wingdings" panose="05000000000000000000" pitchFamily="2" charset="2"/>
            </a:rPr>
            <a:t></a:t>
          </a:r>
          <a:r>
            <a:rPr lang="pt-BR" sz="1600" b="0" i="0" dirty="0"/>
            <a:t>Estimular a criação de associação piloto para comercialização do pirarucu  nos municípios afetados com essa espécie.</a:t>
          </a:r>
          <a:endParaRPr lang="en-US" sz="1600" dirty="0"/>
        </a:p>
      </dgm:t>
    </dgm:pt>
    <dgm:pt modelId="{610B1A96-FE63-4837-AC2A-F6CF96BA672F}" type="parTrans" cxnId="{760A47CD-AD77-41A5-B0B4-A7ABFB34455A}">
      <dgm:prSet/>
      <dgm:spPr/>
      <dgm:t>
        <a:bodyPr/>
        <a:lstStyle/>
        <a:p>
          <a:endParaRPr lang="en-US" sz="1600"/>
        </a:p>
      </dgm:t>
    </dgm:pt>
    <dgm:pt modelId="{915B29C8-193A-4768-BE27-E651ECF36021}" type="sibTrans" cxnId="{760A47CD-AD77-41A5-B0B4-A7ABFB34455A}">
      <dgm:prSet/>
      <dgm:spPr/>
      <dgm:t>
        <a:bodyPr/>
        <a:lstStyle/>
        <a:p>
          <a:endParaRPr lang="en-US" sz="1600"/>
        </a:p>
      </dgm:t>
    </dgm:pt>
    <dgm:pt modelId="{6D15342A-2A33-4637-A4EC-EA18B0E76B4A}" type="pres">
      <dgm:prSet presAssocID="{4A125FB9-890B-4589-B5B5-1CFBD49739B7}" presName="root" presStyleCnt="0">
        <dgm:presLayoutVars>
          <dgm:dir/>
          <dgm:resizeHandles val="exact"/>
        </dgm:presLayoutVars>
      </dgm:prSet>
      <dgm:spPr/>
    </dgm:pt>
    <dgm:pt modelId="{101AD188-9828-4F9C-9198-D4E1DAC7F27C}" type="pres">
      <dgm:prSet presAssocID="{33763E67-F1F7-4035-B18D-F1064E90F261}" presName="compNode" presStyleCnt="0"/>
      <dgm:spPr/>
    </dgm:pt>
    <dgm:pt modelId="{72DB123C-1A6C-4B72-A4AC-1ED931E80CE8}" type="pres">
      <dgm:prSet presAssocID="{33763E67-F1F7-4035-B18D-F1064E90F2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loqueio"/>
        </a:ext>
      </dgm:extLst>
    </dgm:pt>
    <dgm:pt modelId="{766FF26D-4BED-4705-AD70-9D94D1078343}" type="pres">
      <dgm:prSet presAssocID="{33763E67-F1F7-4035-B18D-F1064E90F261}" presName="spaceRect" presStyleCnt="0"/>
      <dgm:spPr/>
    </dgm:pt>
    <dgm:pt modelId="{0DAEC546-1C7F-4590-AB23-CA8C9F1ECF1D}" type="pres">
      <dgm:prSet presAssocID="{33763E67-F1F7-4035-B18D-F1064E90F261}" presName="textRect" presStyleLbl="revTx" presStyleIdx="0" presStyleCnt="4">
        <dgm:presLayoutVars>
          <dgm:chMax val="1"/>
          <dgm:chPref val="1"/>
        </dgm:presLayoutVars>
      </dgm:prSet>
      <dgm:spPr/>
    </dgm:pt>
    <dgm:pt modelId="{23E7E1F7-85AF-442E-8CF7-BF97A7C4EE39}" type="pres">
      <dgm:prSet presAssocID="{4145BDE2-408A-424F-8753-677C9F18EBE9}" presName="sibTrans" presStyleCnt="0"/>
      <dgm:spPr/>
    </dgm:pt>
    <dgm:pt modelId="{FF8B22F2-5DE0-41CE-922D-F10613C2957F}" type="pres">
      <dgm:prSet presAssocID="{BFB7D1CC-A613-4E45-9132-AB0124532A64}" presName="compNode" presStyleCnt="0"/>
      <dgm:spPr/>
    </dgm:pt>
    <dgm:pt modelId="{F86D8817-0FB6-4C94-9F93-497F758CCA6A}" type="pres">
      <dgm:prSet presAssocID="{BFB7D1CC-A613-4E45-9132-AB0124532A64}" presName="iconRect" presStyleLbl="node1" presStyleIdx="1" presStyleCnt="4" custScaleX="163666" custLinFactNeighborY="-2556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7000" r="-27000"/>
          </a:stretch>
        </a:blipFill>
      </dgm:spPr>
    </dgm:pt>
    <dgm:pt modelId="{70A95BC5-6938-4ADA-BB82-F5CF2FBEF499}" type="pres">
      <dgm:prSet presAssocID="{BFB7D1CC-A613-4E45-9132-AB0124532A64}" presName="spaceRect" presStyleCnt="0"/>
      <dgm:spPr/>
    </dgm:pt>
    <dgm:pt modelId="{C5FDADC9-CE80-4E0B-82B9-19CD6AB6C7C6}" type="pres">
      <dgm:prSet presAssocID="{BFB7D1CC-A613-4E45-9132-AB0124532A64}" presName="textRect" presStyleLbl="revTx" presStyleIdx="1" presStyleCnt="4" custLinFactNeighborX="2770" custLinFactNeighborY="-31658">
        <dgm:presLayoutVars>
          <dgm:chMax val="1"/>
          <dgm:chPref val="1"/>
        </dgm:presLayoutVars>
      </dgm:prSet>
      <dgm:spPr/>
    </dgm:pt>
    <dgm:pt modelId="{7E563B61-CD61-44E1-9190-218A896A5010}" type="pres">
      <dgm:prSet presAssocID="{695CE791-F57E-4A1C-AFDC-E2ACF6CC4FD8}" presName="sibTrans" presStyleCnt="0"/>
      <dgm:spPr/>
    </dgm:pt>
    <dgm:pt modelId="{1A296496-34E0-413A-B063-432003939F0F}" type="pres">
      <dgm:prSet presAssocID="{55668A75-E717-4C3D-9B60-8558358BE2DC}" presName="compNode" presStyleCnt="0"/>
      <dgm:spPr/>
    </dgm:pt>
    <dgm:pt modelId="{F9CF300B-78D9-44B4-8C7E-D81C070F40AF}" type="pres">
      <dgm:prSet presAssocID="{55668A75-E717-4C3D-9B60-8558358BE2DC}" presName="iconRect" presStyleLbl="node1" presStyleIdx="2" presStyleCnt="4" custLinFactNeighborY="-2556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scaria"/>
        </a:ext>
      </dgm:extLst>
    </dgm:pt>
    <dgm:pt modelId="{CAAEB115-7CD4-473B-9FD2-688998400F71}" type="pres">
      <dgm:prSet presAssocID="{55668A75-E717-4C3D-9B60-8558358BE2DC}" presName="spaceRect" presStyleCnt="0"/>
      <dgm:spPr/>
    </dgm:pt>
    <dgm:pt modelId="{2A021A42-9447-4973-B636-9239AFCA4F78}" type="pres">
      <dgm:prSet presAssocID="{55668A75-E717-4C3D-9B60-8558358BE2DC}" presName="textRect" presStyleLbl="revTx" presStyleIdx="2" presStyleCnt="4" custLinFactNeighborX="-2261" custLinFactNeighborY="-44909">
        <dgm:presLayoutVars>
          <dgm:chMax val="1"/>
          <dgm:chPref val="1"/>
        </dgm:presLayoutVars>
      </dgm:prSet>
      <dgm:spPr/>
    </dgm:pt>
    <dgm:pt modelId="{311C90AA-DEE0-4DF3-8D03-4C14344D3D70}" type="pres">
      <dgm:prSet presAssocID="{8C527A3A-8DE0-49D2-BCFA-3120124B60B9}" presName="sibTrans" presStyleCnt="0"/>
      <dgm:spPr/>
    </dgm:pt>
    <dgm:pt modelId="{3422EF89-8402-4819-8280-C169AFA0795C}" type="pres">
      <dgm:prSet presAssocID="{9920544B-A492-45AF-B6B1-13E35AFF5585}" presName="compNode" presStyleCnt="0"/>
      <dgm:spPr/>
    </dgm:pt>
    <dgm:pt modelId="{3BA349A5-59A3-4688-A8E3-B24418F89156}" type="pres">
      <dgm:prSet presAssocID="{9920544B-A492-45AF-B6B1-13E35AFF558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eixe"/>
        </a:ext>
      </dgm:extLst>
    </dgm:pt>
    <dgm:pt modelId="{F04CC024-9482-4858-BEE2-496DBB92D545}" type="pres">
      <dgm:prSet presAssocID="{9920544B-A492-45AF-B6B1-13E35AFF5585}" presName="spaceRect" presStyleCnt="0"/>
      <dgm:spPr/>
    </dgm:pt>
    <dgm:pt modelId="{0803B3EA-01E7-4526-8783-6CBAC3BA480F}" type="pres">
      <dgm:prSet presAssocID="{9920544B-A492-45AF-B6B1-13E35AFF5585}" presName="textRect" presStyleLbl="revTx" presStyleIdx="3" presStyleCnt="4" custScaleX="120874" custScaleY="122647" custLinFactNeighborX="-745" custLinFactNeighborY="-41174">
        <dgm:presLayoutVars>
          <dgm:chMax val="1"/>
          <dgm:chPref val="1"/>
        </dgm:presLayoutVars>
      </dgm:prSet>
      <dgm:spPr/>
    </dgm:pt>
  </dgm:ptLst>
  <dgm:cxnLst>
    <dgm:cxn modelId="{2C485D04-C4B7-4E65-AD48-8992E844D490}" srcId="{4A125FB9-890B-4589-B5B5-1CFBD49739B7}" destId="{55668A75-E717-4C3D-9B60-8558358BE2DC}" srcOrd="2" destOrd="0" parTransId="{12851868-D082-4E2E-A884-9D3F69718FBA}" sibTransId="{8C527A3A-8DE0-49D2-BCFA-3120124B60B9}"/>
    <dgm:cxn modelId="{E3BAAC74-6B02-4144-9008-D8DDB7CE8361}" srcId="{4A125FB9-890B-4589-B5B5-1CFBD49739B7}" destId="{33763E67-F1F7-4035-B18D-F1064E90F261}" srcOrd="0" destOrd="0" parTransId="{9804302E-BDA3-4E02-93AE-B860E4719B42}" sibTransId="{4145BDE2-408A-424F-8753-677C9F18EBE9}"/>
    <dgm:cxn modelId="{1FDDEE84-8661-4F8A-B574-B1E9B5A37030}" type="presOf" srcId="{4A125FB9-890B-4589-B5B5-1CFBD49739B7}" destId="{6D15342A-2A33-4637-A4EC-EA18B0E76B4A}" srcOrd="0" destOrd="0" presId="urn:microsoft.com/office/officeart/2018/2/layout/IconLabelList"/>
    <dgm:cxn modelId="{141D079F-D7FF-414D-9AEB-71B72259B107}" type="presOf" srcId="{55668A75-E717-4C3D-9B60-8558358BE2DC}" destId="{2A021A42-9447-4973-B636-9239AFCA4F78}" srcOrd="0" destOrd="0" presId="urn:microsoft.com/office/officeart/2018/2/layout/IconLabelList"/>
    <dgm:cxn modelId="{EC1137AD-D258-4183-844E-070E3CAE8E49}" type="presOf" srcId="{33763E67-F1F7-4035-B18D-F1064E90F261}" destId="{0DAEC546-1C7F-4590-AB23-CA8C9F1ECF1D}" srcOrd="0" destOrd="0" presId="urn:microsoft.com/office/officeart/2018/2/layout/IconLabelList"/>
    <dgm:cxn modelId="{5CC974B5-2624-4E48-9F85-8F01F050FD97}" srcId="{4A125FB9-890B-4589-B5B5-1CFBD49739B7}" destId="{BFB7D1CC-A613-4E45-9132-AB0124532A64}" srcOrd="1" destOrd="0" parTransId="{4A739935-3B70-4D83-8140-56FF0CF041BF}" sibTransId="{695CE791-F57E-4A1C-AFDC-E2ACF6CC4FD8}"/>
    <dgm:cxn modelId="{E44578BE-C7D6-47AD-AAEE-26F1BCA115F2}" type="presOf" srcId="{9920544B-A492-45AF-B6B1-13E35AFF5585}" destId="{0803B3EA-01E7-4526-8783-6CBAC3BA480F}" srcOrd="0" destOrd="0" presId="urn:microsoft.com/office/officeart/2018/2/layout/IconLabelList"/>
    <dgm:cxn modelId="{760A47CD-AD77-41A5-B0B4-A7ABFB34455A}" srcId="{4A125FB9-890B-4589-B5B5-1CFBD49739B7}" destId="{9920544B-A492-45AF-B6B1-13E35AFF5585}" srcOrd="3" destOrd="0" parTransId="{610B1A96-FE63-4837-AC2A-F6CF96BA672F}" sibTransId="{915B29C8-193A-4768-BE27-E651ECF36021}"/>
    <dgm:cxn modelId="{D95CDCD9-01FB-4499-BF0E-94A02713D4B1}" type="presOf" srcId="{BFB7D1CC-A613-4E45-9132-AB0124532A64}" destId="{C5FDADC9-CE80-4E0B-82B9-19CD6AB6C7C6}" srcOrd="0" destOrd="0" presId="urn:microsoft.com/office/officeart/2018/2/layout/IconLabelList"/>
    <dgm:cxn modelId="{0F4F6581-CCC2-4B95-9576-E619CFBD3C6A}" type="presParOf" srcId="{6D15342A-2A33-4637-A4EC-EA18B0E76B4A}" destId="{101AD188-9828-4F9C-9198-D4E1DAC7F27C}" srcOrd="0" destOrd="0" presId="urn:microsoft.com/office/officeart/2018/2/layout/IconLabelList"/>
    <dgm:cxn modelId="{ABB6279C-851F-4464-999E-C68888E75E84}" type="presParOf" srcId="{101AD188-9828-4F9C-9198-D4E1DAC7F27C}" destId="{72DB123C-1A6C-4B72-A4AC-1ED931E80CE8}" srcOrd="0" destOrd="0" presId="urn:microsoft.com/office/officeart/2018/2/layout/IconLabelList"/>
    <dgm:cxn modelId="{B3F56D85-C126-44E7-9311-5C5818258B74}" type="presParOf" srcId="{101AD188-9828-4F9C-9198-D4E1DAC7F27C}" destId="{766FF26D-4BED-4705-AD70-9D94D1078343}" srcOrd="1" destOrd="0" presId="urn:microsoft.com/office/officeart/2018/2/layout/IconLabelList"/>
    <dgm:cxn modelId="{CA51911A-6330-475C-A1FE-8B419AFDDB71}" type="presParOf" srcId="{101AD188-9828-4F9C-9198-D4E1DAC7F27C}" destId="{0DAEC546-1C7F-4590-AB23-CA8C9F1ECF1D}" srcOrd="2" destOrd="0" presId="urn:microsoft.com/office/officeart/2018/2/layout/IconLabelList"/>
    <dgm:cxn modelId="{380CA5F4-D11B-4737-A696-F60680917D94}" type="presParOf" srcId="{6D15342A-2A33-4637-A4EC-EA18B0E76B4A}" destId="{23E7E1F7-85AF-442E-8CF7-BF97A7C4EE39}" srcOrd="1" destOrd="0" presId="urn:microsoft.com/office/officeart/2018/2/layout/IconLabelList"/>
    <dgm:cxn modelId="{AF369A41-D4C7-41F2-A37E-F8F72FB79534}" type="presParOf" srcId="{6D15342A-2A33-4637-A4EC-EA18B0E76B4A}" destId="{FF8B22F2-5DE0-41CE-922D-F10613C2957F}" srcOrd="2" destOrd="0" presId="urn:microsoft.com/office/officeart/2018/2/layout/IconLabelList"/>
    <dgm:cxn modelId="{CCD448F2-C514-4040-9880-69F76764904D}" type="presParOf" srcId="{FF8B22F2-5DE0-41CE-922D-F10613C2957F}" destId="{F86D8817-0FB6-4C94-9F93-497F758CCA6A}" srcOrd="0" destOrd="0" presId="urn:microsoft.com/office/officeart/2018/2/layout/IconLabelList"/>
    <dgm:cxn modelId="{31DCED52-516D-4979-A84D-7FB439E0E53E}" type="presParOf" srcId="{FF8B22F2-5DE0-41CE-922D-F10613C2957F}" destId="{70A95BC5-6938-4ADA-BB82-F5CF2FBEF499}" srcOrd="1" destOrd="0" presId="urn:microsoft.com/office/officeart/2018/2/layout/IconLabelList"/>
    <dgm:cxn modelId="{EA440B47-E721-4ED4-913B-1887EC97DFDF}" type="presParOf" srcId="{FF8B22F2-5DE0-41CE-922D-F10613C2957F}" destId="{C5FDADC9-CE80-4E0B-82B9-19CD6AB6C7C6}" srcOrd="2" destOrd="0" presId="urn:microsoft.com/office/officeart/2018/2/layout/IconLabelList"/>
    <dgm:cxn modelId="{00BBD14D-F252-4235-A70F-F82AF2C6C440}" type="presParOf" srcId="{6D15342A-2A33-4637-A4EC-EA18B0E76B4A}" destId="{7E563B61-CD61-44E1-9190-218A896A5010}" srcOrd="3" destOrd="0" presId="urn:microsoft.com/office/officeart/2018/2/layout/IconLabelList"/>
    <dgm:cxn modelId="{44539211-F60A-4E2C-85A1-7D049F1AD330}" type="presParOf" srcId="{6D15342A-2A33-4637-A4EC-EA18B0E76B4A}" destId="{1A296496-34E0-413A-B063-432003939F0F}" srcOrd="4" destOrd="0" presId="urn:microsoft.com/office/officeart/2018/2/layout/IconLabelList"/>
    <dgm:cxn modelId="{BEE0282D-FD8A-4499-ADBD-4F438A76C04A}" type="presParOf" srcId="{1A296496-34E0-413A-B063-432003939F0F}" destId="{F9CF300B-78D9-44B4-8C7E-D81C070F40AF}" srcOrd="0" destOrd="0" presId="urn:microsoft.com/office/officeart/2018/2/layout/IconLabelList"/>
    <dgm:cxn modelId="{7F342781-CFEE-4B3D-AC54-245532D155C2}" type="presParOf" srcId="{1A296496-34E0-413A-B063-432003939F0F}" destId="{CAAEB115-7CD4-473B-9FD2-688998400F71}" srcOrd="1" destOrd="0" presId="urn:microsoft.com/office/officeart/2018/2/layout/IconLabelList"/>
    <dgm:cxn modelId="{D812AFA4-28CD-4276-BF66-3BAC515C9F1C}" type="presParOf" srcId="{1A296496-34E0-413A-B063-432003939F0F}" destId="{2A021A42-9447-4973-B636-9239AFCA4F78}" srcOrd="2" destOrd="0" presId="urn:microsoft.com/office/officeart/2018/2/layout/IconLabelList"/>
    <dgm:cxn modelId="{2C668F61-45E1-492A-90AC-695F425D9B86}" type="presParOf" srcId="{6D15342A-2A33-4637-A4EC-EA18B0E76B4A}" destId="{311C90AA-DEE0-4DF3-8D03-4C14344D3D70}" srcOrd="5" destOrd="0" presId="urn:microsoft.com/office/officeart/2018/2/layout/IconLabelList"/>
    <dgm:cxn modelId="{A6D77A8A-F286-43A2-BEA2-65DB64664CBF}" type="presParOf" srcId="{6D15342A-2A33-4637-A4EC-EA18B0E76B4A}" destId="{3422EF89-8402-4819-8280-C169AFA0795C}" srcOrd="6" destOrd="0" presId="urn:microsoft.com/office/officeart/2018/2/layout/IconLabelList"/>
    <dgm:cxn modelId="{260F9831-B7C2-4FBF-AD0F-AA9D4991DCE1}" type="presParOf" srcId="{3422EF89-8402-4819-8280-C169AFA0795C}" destId="{3BA349A5-59A3-4688-A8E3-B24418F89156}" srcOrd="0" destOrd="0" presId="urn:microsoft.com/office/officeart/2018/2/layout/IconLabelList"/>
    <dgm:cxn modelId="{FC79A4D3-F26F-48FB-8F97-F1E7888A4269}" type="presParOf" srcId="{3422EF89-8402-4819-8280-C169AFA0795C}" destId="{F04CC024-9482-4858-BEE2-496DBB92D545}" srcOrd="1" destOrd="0" presId="urn:microsoft.com/office/officeart/2018/2/layout/IconLabelList"/>
    <dgm:cxn modelId="{7FBF541B-8CF8-426D-8CA6-9180F82A752D}" type="presParOf" srcId="{3422EF89-8402-4819-8280-C169AFA0795C}" destId="{0803B3EA-01E7-4526-8783-6CBAC3BA480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36655F-360A-45F7-8027-96AAD6022812}"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E185BD56-D961-4604-BEF7-4B3F7E8A9F34}">
      <dgm:prSet custT="1"/>
      <dgm:spPr/>
      <dgm:t>
        <a:bodyPr/>
        <a:lstStyle/>
        <a:p>
          <a:pPr>
            <a:lnSpc>
              <a:spcPct val="100000"/>
            </a:lnSpc>
          </a:pPr>
          <a:r>
            <a:rPr lang="pt-BR" sz="1600" dirty="0">
              <a:solidFill>
                <a:schemeClr val="tx1"/>
              </a:solidFill>
            </a:rPr>
            <a:t>A portaria IBAMA no 48/2007 estabelece  a proibição da pesca durante o período de defeso no estado de Rondônia (entre 15/11 e 15/03), a maioria das infrações ao longo do período de estudo foi devido a este tipo de infração e pesca em locais proibidos. (Godim et al. 2023). </a:t>
          </a:r>
          <a:endParaRPr lang="en-US" sz="1600" dirty="0">
            <a:solidFill>
              <a:schemeClr val="tx1"/>
            </a:solidFill>
          </a:endParaRPr>
        </a:p>
      </dgm:t>
    </dgm:pt>
    <dgm:pt modelId="{EDAE8CF1-5692-4B7C-B4C5-2D7F18A4B3D9}" type="parTrans" cxnId="{385EEAFB-BD4A-483D-A3B4-68E420EED37A}">
      <dgm:prSet/>
      <dgm:spPr/>
      <dgm:t>
        <a:bodyPr/>
        <a:lstStyle/>
        <a:p>
          <a:endParaRPr lang="en-US" sz="1600"/>
        </a:p>
      </dgm:t>
    </dgm:pt>
    <dgm:pt modelId="{5431BF78-0901-467C-94F5-2E46DB7C0432}" type="sibTrans" cxnId="{385EEAFB-BD4A-483D-A3B4-68E420EED37A}">
      <dgm:prSet/>
      <dgm:spPr/>
      <dgm:t>
        <a:bodyPr/>
        <a:lstStyle/>
        <a:p>
          <a:pPr>
            <a:lnSpc>
              <a:spcPct val="100000"/>
            </a:lnSpc>
          </a:pPr>
          <a:endParaRPr lang="en-US" sz="1600"/>
        </a:p>
      </dgm:t>
    </dgm:pt>
    <dgm:pt modelId="{D650801C-BA6C-468E-ACDA-2C9FA741DCAB}">
      <dgm:prSet custT="1"/>
      <dgm:spPr/>
      <dgm:t>
        <a:bodyPr/>
        <a:lstStyle/>
        <a:p>
          <a:pPr>
            <a:lnSpc>
              <a:spcPct val="100000"/>
            </a:lnSpc>
          </a:pPr>
          <a:endParaRPr lang="pt-BR" sz="1600" dirty="0">
            <a:solidFill>
              <a:schemeClr val="tx1"/>
            </a:solidFill>
          </a:endParaRPr>
        </a:p>
        <a:p>
          <a:pPr>
            <a:lnSpc>
              <a:spcPct val="100000"/>
            </a:lnSpc>
          </a:pPr>
          <a:r>
            <a:rPr lang="pt-BR" sz="1600" dirty="0">
              <a:solidFill>
                <a:schemeClr val="tx1"/>
              </a:solidFill>
            </a:rPr>
            <a:t>Agronegócio sem medidas de preservação e extração de madeira,  extraindo mata virgem, incluindo as matas ciliares, assoreiam os rios, diminuindo a profundidade e a capacidade de recuperação de populações de peixes locais. </a:t>
          </a:r>
          <a:endParaRPr lang="en-US" sz="1600" dirty="0">
            <a:solidFill>
              <a:schemeClr val="tx1"/>
            </a:solidFill>
          </a:endParaRPr>
        </a:p>
      </dgm:t>
    </dgm:pt>
    <dgm:pt modelId="{2DE10A7B-011B-4668-A04E-8BA753305A14}" type="parTrans" cxnId="{FB193669-D949-4AB5-9D8F-F33E4895E8F8}">
      <dgm:prSet/>
      <dgm:spPr/>
      <dgm:t>
        <a:bodyPr/>
        <a:lstStyle/>
        <a:p>
          <a:endParaRPr lang="en-US" sz="1600"/>
        </a:p>
      </dgm:t>
    </dgm:pt>
    <dgm:pt modelId="{E12903B0-3DE9-453C-8BD3-43ED9DCC1E18}" type="sibTrans" cxnId="{FB193669-D949-4AB5-9D8F-F33E4895E8F8}">
      <dgm:prSet/>
      <dgm:spPr/>
      <dgm:t>
        <a:bodyPr/>
        <a:lstStyle/>
        <a:p>
          <a:pPr>
            <a:lnSpc>
              <a:spcPct val="100000"/>
            </a:lnSpc>
          </a:pPr>
          <a:endParaRPr lang="en-US" sz="1600"/>
        </a:p>
      </dgm:t>
    </dgm:pt>
    <dgm:pt modelId="{D37D2148-96BF-4DEC-817C-50D3DCDE4308}" type="pres">
      <dgm:prSet presAssocID="{A536655F-360A-45F7-8027-96AAD6022812}" presName="root" presStyleCnt="0">
        <dgm:presLayoutVars>
          <dgm:dir/>
          <dgm:resizeHandles val="exact"/>
        </dgm:presLayoutVars>
      </dgm:prSet>
      <dgm:spPr/>
    </dgm:pt>
    <dgm:pt modelId="{012A1170-26E8-48F9-8226-FE43D54B318D}" type="pres">
      <dgm:prSet presAssocID="{A536655F-360A-45F7-8027-96AAD6022812}" presName="container" presStyleCnt="0">
        <dgm:presLayoutVars>
          <dgm:dir/>
          <dgm:resizeHandles val="exact"/>
        </dgm:presLayoutVars>
      </dgm:prSet>
      <dgm:spPr/>
    </dgm:pt>
    <dgm:pt modelId="{C00FAD8B-A67F-4093-8B4E-7E67CD9C01F1}" type="pres">
      <dgm:prSet presAssocID="{E185BD56-D961-4604-BEF7-4B3F7E8A9F34}" presName="compNode" presStyleCnt="0"/>
      <dgm:spPr/>
    </dgm:pt>
    <dgm:pt modelId="{6EB56FE8-7C9D-4607-B952-AC17ECE7AE07}" type="pres">
      <dgm:prSet presAssocID="{E185BD56-D961-4604-BEF7-4B3F7E8A9F34}" presName="iconBgRect" presStyleLbl="bgShp" presStyleIdx="0" presStyleCnt="2" custLinFactY="-38393" custLinFactNeighborX="-5913" custLinFactNeighborY="-100000"/>
      <dgm:spPr/>
    </dgm:pt>
    <dgm:pt modelId="{5F2C6A53-26BD-44B8-8459-005CC713D91D}" type="pres">
      <dgm:prSet presAssocID="{E185BD56-D961-4604-BEF7-4B3F7E8A9F34}" presName="iconRect" presStyleLbl="node1" presStyleIdx="0" presStyleCnt="2" custLinFactY="-100000" custLinFactNeighborX="-20890" custLinFactNeighborY="-14959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scaria"/>
        </a:ext>
      </dgm:extLst>
    </dgm:pt>
    <dgm:pt modelId="{7D1A9477-5430-4F79-A100-4594A9E6B93F}" type="pres">
      <dgm:prSet presAssocID="{E185BD56-D961-4604-BEF7-4B3F7E8A9F34}" presName="spaceRect" presStyleCnt="0"/>
      <dgm:spPr/>
    </dgm:pt>
    <dgm:pt modelId="{EEBA8B4C-52C6-44BC-8F40-C1F8C8E4B7EC}" type="pres">
      <dgm:prSet presAssocID="{E185BD56-D961-4604-BEF7-4B3F7E8A9F34}" presName="textRect" presStyleLbl="revTx" presStyleIdx="0" presStyleCnt="2" custLinFactNeighborX="-8124" custLinFactNeighborY="-76182">
        <dgm:presLayoutVars>
          <dgm:chMax val="1"/>
          <dgm:chPref val="1"/>
        </dgm:presLayoutVars>
      </dgm:prSet>
      <dgm:spPr/>
    </dgm:pt>
    <dgm:pt modelId="{6D4A7877-57A9-4FD1-8AA5-843682EFBBF0}" type="pres">
      <dgm:prSet presAssocID="{5431BF78-0901-467C-94F5-2E46DB7C0432}" presName="sibTrans" presStyleLbl="sibTrans2D1" presStyleIdx="0" presStyleCnt="0"/>
      <dgm:spPr/>
    </dgm:pt>
    <dgm:pt modelId="{813AE9C9-DFA9-4402-AC82-8359DBEE1EA0}" type="pres">
      <dgm:prSet presAssocID="{D650801C-BA6C-468E-ACDA-2C9FA741DCAB}" presName="compNode" presStyleCnt="0"/>
      <dgm:spPr/>
    </dgm:pt>
    <dgm:pt modelId="{C455C45B-4D0B-4747-8FF3-AF7727990878}" type="pres">
      <dgm:prSet presAssocID="{D650801C-BA6C-468E-ACDA-2C9FA741DCAB}" presName="iconBgRect" presStyleLbl="bgShp" presStyleIdx="1" presStyleCnt="2" custLinFactY="-24905" custLinFactNeighborX="-8118" custLinFactNeighborY="-100000"/>
      <dgm:spPr/>
    </dgm:pt>
    <dgm:pt modelId="{7CD26605-0975-4506-9B45-D48AF55BF377}" type="pres">
      <dgm:prSet presAssocID="{D650801C-BA6C-468E-ACDA-2C9FA741DCAB}" presName="iconRect" presStyleLbl="node1" presStyleIdx="1" presStyleCnt="2" custScaleX="167832" custScaleY="189342" custLinFactY="-100000" custLinFactNeighborX="-15086" custLinFactNeighborY="-122384"/>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dgm:spPr>
    </dgm:pt>
    <dgm:pt modelId="{594C67A0-D114-4BEC-B2E8-29765216B8A6}" type="pres">
      <dgm:prSet presAssocID="{D650801C-BA6C-468E-ACDA-2C9FA741DCAB}" presName="spaceRect" presStyleCnt="0"/>
      <dgm:spPr/>
    </dgm:pt>
    <dgm:pt modelId="{46A1030C-FD48-44D4-9CD2-C0FD47AC82A9}" type="pres">
      <dgm:prSet presAssocID="{D650801C-BA6C-468E-ACDA-2C9FA741DCAB}" presName="textRect" presStyleLbl="revTx" presStyleIdx="1" presStyleCnt="2" custLinFactNeighborX="-7888" custLinFactNeighborY="-90362">
        <dgm:presLayoutVars>
          <dgm:chMax val="1"/>
          <dgm:chPref val="1"/>
        </dgm:presLayoutVars>
      </dgm:prSet>
      <dgm:spPr/>
    </dgm:pt>
  </dgm:ptLst>
  <dgm:cxnLst>
    <dgm:cxn modelId="{AA010A35-A211-4BF9-8B90-57230E7D94AD}" type="presOf" srcId="{D650801C-BA6C-468E-ACDA-2C9FA741DCAB}" destId="{46A1030C-FD48-44D4-9CD2-C0FD47AC82A9}" srcOrd="0" destOrd="0" presId="urn:microsoft.com/office/officeart/2018/2/layout/IconCircleList"/>
    <dgm:cxn modelId="{61A66062-B7F5-4E34-8D2A-AE81BCCC0FA8}" type="presOf" srcId="{E185BD56-D961-4604-BEF7-4B3F7E8A9F34}" destId="{EEBA8B4C-52C6-44BC-8F40-C1F8C8E4B7EC}" srcOrd="0" destOrd="0" presId="urn:microsoft.com/office/officeart/2018/2/layout/IconCircleList"/>
    <dgm:cxn modelId="{FB193669-D949-4AB5-9D8F-F33E4895E8F8}" srcId="{A536655F-360A-45F7-8027-96AAD6022812}" destId="{D650801C-BA6C-468E-ACDA-2C9FA741DCAB}" srcOrd="1" destOrd="0" parTransId="{2DE10A7B-011B-4668-A04E-8BA753305A14}" sibTransId="{E12903B0-3DE9-453C-8BD3-43ED9DCC1E18}"/>
    <dgm:cxn modelId="{80E98149-CC77-401E-9CEC-ABDFBDC24FE5}" type="presOf" srcId="{5431BF78-0901-467C-94F5-2E46DB7C0432}" destId="{6D4A7877-57A9-4FD1-8AA5-843682EFBBF0}" srcOrd="0" destOrd="0" presId="urn:microsoft.com/office/officeart/2018/2/layout/IconCircleList"/>
    <dgm:cxn modelId="{3D939B58-EF6E-48B6-8228-B9411A3CC233}" type="presOf" srcId="{A536655F-360A-45F7-8027-96AAD6022812}" destId="{D37D2148-96BF-4DEC-817C-50D3DCDE4308}" srcOrd="0" destOrd="0" presId="urn:microsoft.com/office/officeart/2018/2/layout/IconCircleList"/>
    <dgm:cxn modelId="{385EEAFB-BD4A-483D-A3B4-68E420EED37A}" srcId="{A536655F-360A-45F7-8027-96AAD6022812}" destId="{E185BD56-D961-4604-BEF7-4B3F7E8A9F34}" srcOrd="0" destOrd="0" parTransId="{EDAE8CF1-5692-4B7C-B4C5-2D7F18A4B3D9}" sibTransId="{5431BF78-0901-467C-94F5-2E46DB7C0432}"/>
    <dgm:cxn modelId="{14A1AFF3-1570-42DD-B97C-DEE4A353355A}" type="presParOf" srcId="{D37D2148-96BF-4DEC-817C-50D3DCDE4308}" destId="{012A1170-26E8-48F9-8226-FE43D54B318D}" srcOrd="0" destOrd="0" presId="urn:microsoft.com/office/officeart/2018/2/layout/IconCircleList"/>
    <dgm:cxn modelId="{F55F06AA-37DD-478B-B1ED-06F961F227C3}" type="presParOf" srcId="{012A1170-26E8-48F9-8226-FE43D54B318D}" destId="{C00FAD8B-A67F-4093-8B4E-7E67CD9C01F1}" srcOrd="0" destOrd="0" presId="urn:microsoft.com/office/officeart/2018/2/layout/IconCircleList"/>
    <dgm:cxn modelId="{D1E346D1-238B-4FDE-B3E5-F9D59BC72C86}" type="presParOf" srcId="{C00FAD8B-A67F-4093-8B4E-7E67CD9C01F1}" destId="{6EB56FE8-7C9D-4607-B952-AC17ECE7AE07}" srcOrd="0" destOrd="0" presId="urn:microsoft.com/office/officeart/2018/2/layout/IconCircleList"/>
    <dgm:cxn modelId="{EC97EE85-7250-4BC6-8587-A20825166639}" type="presParOf" srcId="{C00FAD8B-A67F-4093-8B4E-7E67CD9C01F1}" destId="{5F2C6A53-26BD-44B8-8459-005CC713D91D}" srcOrd="1" destOrd="0" presId="urn:microsoft.com/office/officeart/2018/2/layout/IconCircleList"/>
    <dgm:cxn modelId="{62DBB2CB-C95E-4811-AFBF-919C3AAC4F2D}" type="presParOf" srcId="{C00FAD8B-A67F-4093-8B4E-7E67CD9C01F1}" destId="{7D1A9477-5430-4F79-A100-4594A9E6B93F}" srcOrd="2" destOrd="0" presId="urn:microsoft.com/office/officeart/2018/2/layout/IconCircleList"/>
    <dgm:cxn modelId="{041B3242-B45A-49BA-A81D-4755EE8096A4}" type="presParOf" srcId="{C00FAD8B-A67F-4093-8B4E-7E67CD9C01F1}" destId="{EEBA8B4C-52C6-44BC-8F40-C1F8C8E4B7EC}" srcOrd="3" destOrd="0" presId="urn:microsoft.com/office/officeart/2018/2/layout/IconCircleList"/>
    <dgm:cxn modelId="{E59A4F69-C148-47E5-8C93-0A889D349631}" type="presParOf" srcId="{012A1170-26E8-48F9-8226-FE43D54B318D}" destId="{6D4A7877-57A9-4FD1-8AA5-843682EFBBF0}" srcOrd="1" destOrd="0" presId="urn:microsoft.com/office/officeart/2018/2/layout/IconCircleList"/>
    <dgm:cxn modelId="{39D90E77-0954-4724-BA71-CF673D1B948B}" type="presParOf" srcId="{012A1170-26E8-48F9-8226-FE43D54B318D}" destId="{813AE9C9-DFA9-4402-AC82-8359DBEE1EA0}" srcOrd="2" destOrd="0" presId="urn:microsoft.com/office/officeart/2018/2/layout/IconCircleList"/>
    <dgm:cxn modelId="{CBA0B6F3-C3B5-4D71-95A7-5009DBCB14FA}" type="presParOf" srcId="{813AE9C9-DFA9-4402-AC82-8359DBEE1EA0}" destId="{C455C45B-4D0B-4747-8FF3-AF7727990878}" srcOrd="0" destOrd="0" presId="urn:microsoft.com/office/officeart/2018/2/layout/IconCircleList"/>
    <dgm:cxn modelId="{796E0CD4-E8B1-4446-BE43-28FC819B8B9D}" type="presParOf" srcId="{813AE9C9-DFA9-4402-AC82-8359DBEE1EA0}" destId="{7CD26605-0975-4506-9B45-D48AF55BF377}" srcOrd="1" destOrd="0" presId="urn:microsoft.com/office/officeart/2018/2/layout/IconCircleList"/>
    <dgm:cxn modelId="{7A33F584-4690-4715-AB30-54082CC90B88}" type="presParOf" srcId="{813AE9C9-DFA9-4402-AC82-8359DBEE1EA0}" destId="{594C67A0-D114-4BEC-B2E8-29765216B8A6}" srcOrd="2" destOrd="0" presId="urn:microsoft.com/office/officeart/2018/2/layout/IconCircleList"/>
    <dgm:cxn modelId="{F9B6B90E-FC41-443E-B8EF-21F6E4C8A05F}" type="presParOf" srcId="{813AE9C9-DFA9-4402-AC82-8359DBEE1EA0}" destId="{46A1030C-FD48-44D4-9CD2-C0FD47AC82A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E06990-E878-4A2D-867E-3F8943FBEDB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D338C58-BDC0-4B7C-88AE-172D68660A17}">
      <dgm:prSet/>
      <dgm:spPr/>
      <dgm:t>
        <a:bodyPr/>
        <a:lstStyle/>
        <a:p>
          <a:pPr>
            <a:lnSpc>
              <a:spcPct val="100000"/>
            </a:lnSpc>
          </a:pPr>
          <a:r>
            <a:rPr lang="pt-BR" dirty="0"/>
            <a:t>Geralmente as áreas mais protegidas ficam a montante (cabeceiras) dos rios e dentro de reservas ambientais onde os peixes se reproduzem e desovam, ficando aquelas à jusante dos rios e fora de reservas mais expostas à pesca predatória.</a:t>
          </a:r>
          <a:endParaRPr lang="en-US" dirty="0"/>
        </a:p>
      </dgm:t>
    </dgm:pt>
    <dgm:pt modelId="{77DA119E-04E1-4272-BE4E-FDFEB17F95F7}" type="parTrans" cxnId="{79791482-4EBC-4A87-8282-370A6070DFC4}">
      <dgm:prSet/>
      <dgm:spPr/>
      <dgm:t>
        <a:bodyPr/>
        <a:lstStyle/>
        <a:p>
          <a:endParaRPr lang="en-US"/>
        </a:p>
      </dgm:t>
    </dgm:pt>
    <dgm:pt modelId="{345A4519-9199-4D29-9D17-6B42CB66C5DF}" type="sibTrans" cxnId="{79791482-4EBC-4A87-8282-370A6070DFC4}">
      <dgm:prSet/>
      <dgm:spPr/>
      <dgm:t>
        <a:bodyPr/>
        <a:lstStyle/>
        <a:p>
          <a:endParaRPr lang="en-US"/>
        </a:p>
      </dgm:t>
    </dgm:pt>
    <dgm:pt modelId="{FF8ED226-3CBB-43E4-BE95-19E16FFF7265}">
      <dgm:prSet/>
      <dgm:spPr/>
      <dgm:t>
        <a:bodyPr/>
        <a:lstStyle/>
        <a:p>
          <a:pPr>
            <a:lnSpc>
              <a:spcPct val="100000"/>
            </a:lnSpc>
          </a:pPr>
          <a:r>
            <a:rPr lang="pt-BR"/>
            <a:t>O manuseio dos peixes na atividade de pesque e solte. Tempo de exposição fora d’agua e cuidados na retirada do anzol </a:t>
          </a:r>
          <a:endParaRPr lang="en-US"/>
        </a:p>
      </dgm:t>
    </dgm:pt>
    <dgm:pt modelId="{D115D287-9CDA-444A-A3C9-5395BB342204}" type="parTrans" cxnId="{8C086055-0E32-4CAD-80CA-A57644FFD257}">
      <dgm:prSet/>
      <dgm:spPr/>
      <dgm:t>
        <a:bodyPr/>
        <a:lstStyle/>
        <a:p>
          <a:endParaRPr lang="en-US"/>
        </a:p>
      </dgm:t>
    </dgm:pt>
    <dgm:pt modelId="{90E8A6E6-286E-40C8-BA02-A4FB7D61C815}" type="sibTrans" cxnId="{8C086055-0E32-4CAD-80CA-A57644FFD257}">
      <dgm:prSet/>
      <dgm:spPr/>
      <dgm:t>
        <a:bodyPr/>
        <a:lstStyle/>
        <a:p>
          <a:endParaRPr lang="en-US"/>
        </a:p>
      </dgm:t>
    </dgm:pt>
    <dgm:pt modelId="{41C6360B-F71F-4E0A-A3AA-F93E229F652D}" type="pres">
      <dgm:prSet presAssocID="{00E06990-E878-4A2D-867E-3F8943FBEDB9}" presName="root" presStyleCnt="0">
        <dgm:presLayoutVars>
          <dgm:dir/>
          <dgm:resizeHandles val="exact"/>
        </dgm:presLayoutVars>
      </dgm:prSet>
      <dgm:spPr/>
    </dgm:pt>
    <dgm:pt modelId="{FC2B02B2-FE2D-4A99-8BEC-24C282FE6C3F}" type="pres">
      <dgm:prSet presAssocID="{9D338C58-BDC0-4B7C-88AE-172D68660A17}" presName="compNode" presStyleCnt="0"/>
      <dgm:spPr/>
    </dgm:pt>
    <dgm:pt modelId="{C7E162E6-8540-4E58-81DE-8B6D57A7FBAE}" type="pres">
      <dgm:prSet presAssocID="{9D338C58-BDC0-4B7C-88AE-172D68660A17}" presName="bgRect" presStyleLbl="bgShp" presStyleIdx="0" presStyleCnt="2"/>
      <dgm:spPr/>
    </dgm:pt>
    <dgm:pt modelId="{B7B9A6B3-EA11-4B16-AA4F-0131162B03CE}" type="pres">
      <dgm:prSet presAssocID="{9D338C58-BDC0-4B7C-88AE-172D68660A17}" presName="iconRect" presStyleLbl="node1" presStyleIdx="0" presStyleCnt="2" custScaleX="140248" custScaleY="129532"/>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7000" r="-17000"/>
          </a:stretch>
        </a:blipFill>
      </dgm:spPr>
    </dgm:pt>
    <dgm:pt modelId="{109CB26C-4AD5-4D80-9B00-F2BF8DEACC0B}" type="pres">
      <dgm:prSet presAssocID="{9D338C58-BDC0-4B7C-88AE-172D68660A17}" presName="spaceRect" presStyleCnt="0"/>
      <dgm:spPr/>
    </dgm:pt>
    <dgm:pt modelId="{509A9980-B247-4D63-9802-1082BFC3E8CB}" type="pres">
      <dgm:prSet presAssocID="{9D338C58-BDC0-4B7C-88AE-172D68660A17}" presName="parTx" presStyleLbl="revTx" presStyleIdx="0" presStyleCnt="2">
        <dgm:presLayoutVars>
          <dgm:chMax val="0"/>
          <dgm:chPref val="0"/>
        </dgm:presLayoutVars>
      </dgm:prSet>
      <dgm:spPr/>
    </dgm:pt>
    <dgm:pt modelId="{BA014A9A-8493-403C-929C-A3B2FC0C5F21}" type="pres">
      <dgm:prSet presAssocID="{345A4519-9199-4D29-9D17-6B42CB66C5DF}" presName="sibTrans" presStyleCnt="0"/>
      <dgm:spPr/>
    </dgm:pt>
    <dgm:pt modelId="{DA00C7E0-30EF-4E0A-8E75-323970EBB48E}" type="pres">
      <dgm:prSet presAssocID="{FF8ED226-3CBB-43E4-BE95-19E16FFF7265}" presName="compNode" presStyleCnt="0"/>
      <dgm:spPr/>
    </dgm:pt>
    <dgm:pt modelId="{1118433D-111E-475A-AF55-75987D62B9F1}" type="pres">
      <dgm:prSet presAssocID="{FF8ED226-3CBB-43E4-BE95-19E16FFF7265}" presName="bgRect" presStyleLbl="bgShp" presStyleIdx="1" presStyleCnt="2"/>
      <dgm:spPr/>
    </dgm:pt>
    <dgm:pt modelId="{BC267E1F-B1A9-4EEB-BBA5-12AF5F9407FC}" type="pres">
      <dgm:prSet presAssocID="{FF8ED226-3CBB-43E4-BE95-19E16FFF7265}" presName="iconRect" presStyleLbl="node1" presStyleIdx="1" presStyleCnt="2" custScaleX="144572" custScaleY="156452"/>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dgm:spPr>
    </dgm:pt>
    <dgm:pt modelId="{71A95B09-8ED2-462F-944D-112BAF09F311}" type="pres">
      <dgm:prSet presAssocID="{FF8ED226-3CBB-43E4-BE95-19E16FFF7265}" presName="spaceRect" presStyleCnt="0"/>
      <dgm:spPr/>
    </dgm:pt>
    <dgm:pt modelId="{C4E041E4-8579-45BA-97DD-4C4181CA1101}" type="pres">
      <dgm:prSet presAssocID="{FF8ED226-3CBB-43E4-BE95-19E16FFF7265}" presName="parTx" presStyleLbl="revTx" presStyleIdx="1" presStyleCnt="2">
        <dgm:presLayoutVars>
          <dgm:chMax val="0"/>
          <dgm:chPref val="0"/>
        </dgm:presLayoutVars>
      </dgm:prSet>
      <dgm:spPr/>
    </dgm:pt>
  </dgm:ptLst>
  <dgm:cxnLst>
    <dgm:cxn modelId="{62264B2F-EAAD-41A4-9E44-F46071148752}" type="presOf" srcId="{9D338C58-BDC0-4B7C-88AE-172D68660A17}" destId="{509A9980-B247-4D63-9802-1082BFC3E8CB}" srcOrd="0" destOrd="0" presId="urn:microsoft.com/office/officeart/2018/2/layout/IconVerticalSolidList"/>
    <dgm:cxn modelId="{8C086055-0E32-4CAD-80CA-A57644FFD257}" srcId="{00E06990-E878-4A2D-867E-3F8943FBEDB9}" destId="{FF8ED226-3CBB-43E4-BE95-19E16FFF7265}" srcOrd="1" destOrd="0" parTransId="{D115D287-9CDA-444A-A3C9-5395BB342204}" sibTransId="{90E8A6E6-286E-40C8-BA02-A4FB7D61C815}"/>
    <dgm:cxn modelId="{79791482-4EBC-4A87-8282-370A6070DFC4}" srcId="{00E06990-E878-4A2D-867E-3F8943FBEDB9}" destId="{9D338C58-BDC0-4B7C-88AE-172D68660A17}" srcOrd="0" destOrd="0" parTransId="{77DA119E-04E1-4272-BE4E-FDFEB17F95F7}" sibTransId="{345A4519-9199-4D29-9D17-6B42CB66C5DF}"/>
    <dgm:cxn modelId="{B9653998-8D68-4A46-88AB-86FADB5308B1}" type="presOf" srcId="{00E06990-E878-4A2D-867E-3F8943FBEDB9}" destId="{41C6360B-F71F-4E0A-A3AA-F93E229F652D}" srcOrd="0" destOrd="0" presId="urn:microsoft.com/office/officeart/2018/2/layout/IconVerticalSolidList"/>
    <dgm:cxn modelId="{189604CD-05FC-4F94-8756-25F504C5DC53}" type="presOf" srcId="{FF8ED226-3CBB-43E4-BE95-19E16FFF7265}" destId="{C4E041E4-8579-45BA-97DD-4C4181CA1101}" srcOrd="0" destOrd="0" presId="urn:microsoft.com/office/officeart/2018/2/layout/IconVerticalSolidList"/>
    <dgm:cxn modelId="{0A57D369-3B12-4D35-AC99-19245D21CAD2}" type="presParOf" srcId="{41C6360B-F71F-4E0A-A3AA-F93E229F652D}" destId="{FC2B02B2-FE2D-4A99-8BEC-24C282FE6C3F}" srcOrd="0" destOrd="0" presId="urn:microsoft.com/office/officeart/2018/2/layout/IconVerticalSolidList"/>
    <dgm:cxn modelId="{91598D60-6AAD-420B-A498-95FE071E19E0}" type="presParOf" srcId="{FC2B02B2-FE2D-4A99-8BEC-24C282FE6C3F}" destId="{C7E162E6-8540-4E58-81DE-8B6D57A7FBAE}" srcOrd="0" destOrd="0" presId="urn:microsoft.com/office/officeart/2018/2/layout/IconVerticalSolidList"/>
    <dgm:cxn modelId="{086C886D-CD58-481A-AC28-33A0DE9FDF08}" type="presParOf" srcId="{FC2B02B2-FE2D-4A99-8BEC-24C282FE6C3F}" destId="{B7B9A6B3-EA11-4B16-AA4F-0131162B03CE}" srcOrd="1" destOrd="0" presId="urn:microsoft.com/office/officeart/2018/2/layout/IconVerticalSolidList"/>
    <dgm:cxn modelId="{DE774D82-2981-41F7-B953-1FC38D3555A1}" type="presParOf" srcId="{FC2B02B2-FE2D-4A99-8BEC-24C282FE6C3F}" destId="{109CB26C-4AD5-4D80-9B00-F2BF8DEACC0B}" srcOrd="2" destOrd="0" presId="urn:microsoft.com/office/officeart/2018/2/layout/IconVerticalSolidList"/>
    <dgm:cxn modelId="{D57C7D26-772E-4ECD-86B7-46F3CA987328}" type="presParOf" srcId="{FC2B02B2-FE2D-4A99-8BEC-24C282FE6C3F}" destId="{509A9980-B247-4D63-9802-1082BFC3E8CB}" srcOrd="3" destOrd="0" presId="urn:microsoft.com/office/officeart/2018/2/layout/IconVerticalSolidList"/>
    <dgm:cxn modelId="{91C690B0-9AB2-48F0-AC9F-0B1F762A8BC4}" type="presParOf" srcId="{41C6360B-F71F-4E0A-A3AA-F93E229F652D}" destId="{BA014A9A-8493-403C-929C-A3B2FC0C5F21}" srcOrd="1" destOrd="0" presId="urn:microsoft.com/office/officeart/2018/2/layout/IconVerticalSolidList"/>
    <dgm:cxn modelId="{0798971E-5C08-43F1-A2D6-E923BBFB8627}" type="presParOf" srcId="{41C6360B-F71F-4E0A-A3AA-F93E229F652D}" destId="{DA00C7E0-30EF-4E0A-8E75-323970EBB48E}" srcOrd="2" destOrd="0" presId="urn:microsoft.com/office/officeart/2018/2/layout/IconVerticalSolidList"/>
    <dgm:cxn modelId="{7E1CFB6B-A710-44DB-8630-406C22DEDC4F}" type="presParOf" srcId="{DA00C7E0-30EF-4E0A-8E75-323970EBB48E}" destId="{1118433D-111E-475A-AF55-75987D62B9F1}" srcOrd="0" destOrd="0" presId="urn:microsoft.com/office/officeart/2018/2/layout/IconVerticalSolidList"/>
    <dgm:cxn modelId="{58D6AB72-5A7B-4D54-8919-6AFE3D7C6B3A}" type="presParOf" srcId="{DA00C7E0-30EF-4E0A-8E75-323970EBB48E}" destId="{BC267E1F-B1A9-4EEB-BBA5-12AF5F9407FC}" srcOrd="1" destOrd="0" presId="urn:microsoft.com/office/officeart/2018/2/layout/IconVerticalSolidList"/>
    <dgm:cxn modelId="{47F7D8CA-EB95-45E6-A961-A840636B2080}" type="presParOf" srcId="{DA00C7E0-30EF-4E0A-8E75-323970EBB48E}" destId="{71A95B09-8ED2-462F-944D-112BAF09F311}" srcOrd="2" destOrd="0" presId="urn:microsoft.com/office/officeart/2018/2/layout/IconVerticalSolidList"/>
    <dgm:cxn modelId="{12B88DE7-C496-436C-BFAD-D028A64577E8}" type="presParOf" srcId="{DA00C7E0-30EF-4E0A-8E75-323970EBB48E}" destId="{C4E041E4-8579-45BA-97DD-4C4181CA1101}"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pt-BR"/>
        </a:p>
      </dgm:t>
    </dgm:pt>
    <dgm:pt modelId="{3500D52A-E755-4869-ADCE-699EB308416E}">
      <dgm:prSet phldrT="[Texto]" custT="1"/>
      <dgm:spPr/>
      <dgm:t>
        <a:bodyPr/>
        <a:lstStyle/>
        <a:p>
          <a:pPr>
            <a:buNone/>
          </a:pPr>
          <a:r>
            <a:rPr lang="pt-BR" sz="1600" b="0" i="0" u="none" strike="noStrike" baseline="0" dirty="0">
              <a:latin typeface="+mj-lt"/>
              <a:cs typeface="Arial" panose="020B0604020202020204" pitchFamily="34" charset="0"/>
            </a:rPr>
            <a:t>Avaliações contínuas para ajustar cotas de captura com base em dados atualizados.</a:t>
          </a:r>
          <a:endParaRPr lang="pt-BR" sz="1600" dirty="0">
            <a:latin typeface="+mj-lt"/>
          </a:endParaRPr>
        </a:p>
      </dgm:t>
    </dgm:pt>
    <dgm:pt modelId="{95D853E3-2CAB-4AFC-A78E-C0E07EE51193}" type="parTrans" cxnId="{E8C94EF7-0558-4F06-86D1-25228C39E246}">
      <dgm:prSet/>
      <dgm:spPr/>
      <dgm:t>
        <a:bodyPr/>
        <a:lstStyle/>
        <a:p>
          <a:endParaRPr lang="pt-BR" sz="1600">
            <a:latin typeface="+mj-lt"/>
          </a:endParaRPr>
        </a:p>
      </dgm:t>
    </dgm:pt>
    <dgm:pt modelId="{5A1AF0D4-5897-4D16-A466-3541CA167C73}" type="sibTrans" cxnId="{E8C94EF7-0558-4F06-86D1-25228C39E246}">
      <dgm:prSet/>
      <dgm:spPr/>
      <dgm:t>
        <a:bodyPr/>
        <a:lstStyle/>
        <a:p>
          <a:endParaRPr lang="pt-BR" sz="1600">
            <a:latin typeface="+mj-lt"/>
          </a:endParaRPr>
        </a:p>
      </dgm:t>
    </dgm:pt>
    <dgm:pt modelId="{96CAD498-D706-4F0F-B540-B24CA1B2DBDC}">
      <dgm:prSet phldrT="[Texto]" phldr="1" custT="1"/>
      <dgm:spPr/>
      <dgm:t>
        <a:bodyPr/>
        <a:lstStyle/>
        <a:p>
          <a:endParaRPr lang="pt-BR" sz="1600" dirty="0">
            <a:latin typeface="+mj-lt"/>
          </a:endParaRPr>
        </a:p>
      </dgm:t>
    </dgm:pt>
    <dgm:pt modelId="{05D08968-88E5-42CE-ACA6-7894D640EB66}" type="parTrans" cxnId="{DADF91D7-D81A-4517-98F3-27E096776866}">
      <dgm:prSet/>
      <dgm:spPr/>
      <dgm:t>
        <a:bodyPr/>
        <a:lstStyle/>
        <a:p>
          <a:endParaRPr lang="pt-BR" sz="1600">
            <a:latin typeface="+mj-lt"/>
          </a:endParaRPr>
        </a:p>
      </dgm:t>
    </dgm:pt>
    <dgm:pt modelId="{319E518E-5495-4BC1-836E-CF1F2A4E19D5}" type="sibTrans" cxnId="{DADF91D7-D81A-4517-98F3-27E096776866}">
      <dgm:prSet/>
      <dgm:spPr/>
      <dgm:t>
        <a:bodyPr/>
        <a:lstStyle/>
        <a:p>
          <a:endParaRPr lang="pt-BR" sz="1600">
            <a:latin typeface="+mj-lt"/>
          </a:endParaRPr>
        </a:p>
      </dgm:t>
    </dgm:pt>
    <dgm:pt modelId="{15D92BA4-6B54-4280-8674-B77ACEB5A34C}">
      <dgm:prSet phldrT="[Texto]" custT="1"/>
      <dgm:spPr/>
      <dgm:t>
        <a:bodyPr/>
        <a:lstStyle/>
        <a:p>
          <a:pPr>
            <a:buFont typeface="Wingdings" panose="05000000000000000000" pitchFamily="2" charset="2"/>
            <a:buChar char="Ø"/>
          </a:pPr>
          <a:r>
            <a:rPr lang="pt-BR" sz="1600" b="1" i="0" u="none" strike="noStrike" baseline="0" dirty="0">
              <a:latin typeface="+mj-lt"/>
              <a:cs typeface="Arial" panose="020B0604020202020204" pitchFamily="34" charset="0"/>
            </a:rPr>
            <a:t>Redução de Captura Acidental</a:t>
          </a:r>
          <a:endParaRPr lang="pt-BR" sz="1600" dirty="0">
            <a:latin typeface="+mj-lt"/>
          </a:endParaRPr>
        </a:p>
      </dgm:t>
    </dgm:pt>
    <dgm:pt modelId="{92585C12-F054-4BEE-A389-BF40E6B12D2C}" type="parTrans" cxnId="{9BD8F3A8-286F-4FCC-9079-2B6F5069193C}">
      <dgm:prSet/>
      <dgm:spPr/>
      <dgm:t>
        <a:bodyPr/>
        <a:lstStyle/>
        <a:p>
          <a:endParaRPr lang="pt-BR" sz="1600">
            <a:latin typeface="+mj-lt"/>
          </a:endParaRPr>
        </a:p>
      </dgm:t>
    </dgm:pt>
    <dgm:pt modelId="{5F2169A9-96CA-49CB-93CA-E250858E55C5}" type="sibTrans" cxnId="{9BD8F3A8-286F-4FCC-9079-2B6F5069193C}">
      <dgm:prSet/>
      <dgm:spPr/>
      <dgm:t>
        <a:bodyPr/>
        <a:lstStyle/>
        <a:p>
          <a:endParaRPr lang="pt-BR" sz="1600">
            <a:latin typeface="+mj-lt"/>
          </a:endParaRPr>
        </a:p>
      </dgm:t>
    </dgm:pt>
    <dgm:pt modelId="{F4706DC3-7851-4CDC-A6BB-C2709F441C0D}">
      <dgm:prSet phldrT="[Texto]" phldr="1" custT="1"/>
      <dgm:spPr/>
      <dgm:t>
        <a:bodyPr/>
        <a:lstStyle/>
        <a:p>
          <a:endParaRPr lang="pt-BR" sz="1600">
            <a:latin typeface="+mj-lt"/>
          </a:endParaRPr>
        </a:p>
      </dgm:t>
    </dgm:pt>
    <dgm:pt modelId="{E7EAC3AF-042F-4E46-A8D4-70D95D099CED}" type="parTrans" cxnId="{CD3797E8-EBC6-4AF3-AB1D-B9F33B40B055}">
      <dgm:prSet/>
      <dgm:spPr/>
      <dgm:t>
        <a:bodyPr/>
        <a:lstStyle/>
        <a:p>
          <a:endParaRPr lang="pt-BR" sz="1600">
            <a:latin typeface="+mj-lt"/>
          </a:endParaRPr>
        </a:p>
      </dgm:t>
    </dgm:pt>
    <dgm:pt modelId="{4AC07A96-FB00-4BC2-AB01-5210267C897F}" type="sibTrans" cxnId="{CD3797E8-EBC6-4AF3-AB1D-B9F33B40B055}">
      <dgm:prSet/>
      <dgm:spPr/>
      <dgm:t>
        <a:bodyPr/>
        <a:lstStyle/>
        <a:p>
          <a:endParaRPr lang="pt-BR" sz="1600">
            <a:latin typeface="+mj-lt"/>
          </a:endParaRPr>
        </a:p>
      </dgm:t>
    </dgm:pt>
    <dgm:pt modelId="{B884C336-58E2-4D66-8411-AC846E25EAD1}">
      <dgm:prSet phldrT="[Texto]" phldr="1" custT="1"/>
      <dgm:spPr/>
      <dgm:t>
        <a:bodyPr/>
        <a:lstStyle/>
        <a:p>
          <a:endParaRPr lang="pt-BR" sz="1600">
            <a:latin typeface="+mj-lt"/>
          </a:endParaRPr>
        </a:p>
      </dgm:t>
    </dgm:pt>
    <dgm:pt modelId="{B445F57D-BA5A-41F7-99DF-363D5E4C1016}" type="parTrans" cxnId="{9DD8BFD2-DDE4-4B88-ACD5-14420175BED3}">
      <dgm:prSet/>
      <dgm:spPr/>
      <dgm:t>
        <a:bodyPr/>
        <a:lstStyle/>
        <a:p>
          <a:endParaRPr lang="pt-BR" sz="1600">
            <a:latin typeface="+mj-lt"/>
          </a:endParaRPr>
        </a:p>
      </dgm:t>
    </dgm:pt>
    <dgm:pt modelId="{6F99F819-A356-49D1-88B6-891FEBF1529E}" type="sibTrans" cxnId="{9DD8BFD2-DDE4-4B88-ACD5-14420175BED3}">
      <dgm:prSet/>
      <dgm:spPr/>
      <dgm:t>
        <a:bodyPr/>
        <a:lstStyle/>
        <a:p>
          <a:endParaRPr lang="pt-BR" sz="1600">
            <a:latin typeface="+mj-lt"/>
          </a:endParaRPr>
        </a:p>
      </dgm:t>
    </dgm:pt>
    <dgm:pt modelId="{609893D5-CBA5-4394-85D2-6089B40FCDDA}">
      <dgm:prSet phldrT="[Texto]" custT="1"/>
      <dgm:spPr/>
      <dgm:t>
        <a:bodyPr/>
        <a:lstStyle/>
        <a:p>
          <a:pPr>
            <a:buFont typeface="Wingdings" panose="05000000000000000000" pitchFamily="2" charset="2"/>
            <a:buChar char="Ø"/>
          </a:pPr>
          <a:r>
            <a:rPr lang="pt-BR" sz="1600" b="1" i="0" u="none" strike="noStrike" baseline="0" dirty="0">
              <a:latin typeface="+mj-lt"/>
              <a:cs typeface="Arial" panose="020B0604020202020204" pitchFamily="34" charset="0"/>
            </a:rPr>
            <a:t>Proteção de Habitat</a:t>
          </a:r>
          <a:endParaRPr lang="pt-BR" sz="1600" dirty="0">
            <a:latin typeface="+mj-lt"/>
          </a:endParaRPr>
        </a:p>
      </dgm:t>
    </dgm:pt>
    <dgm:pt modelId="{ECA5B18F-250D-4268-B9AA-C7A327C8CAB9}" type="parTrans" cxnId="{AB055906-5BE2-4548-AE74-736FF3DB68A8}">
      <dgm:prSet/>
      <dgm:spPr/>
      <dgm:t>
        <a:bodyPr/>
        <a:lstStyle/>
        <a:p>
          <a:endParaRPr lang="pt-BR" sz="1600">
            <a:latin typeface="+mj-lt"/>
          </a:endParaRPr>
        </a:p>
      </dgm:t>
    </dgm:pt>
    <dgm:pt modelId="{D2579A16-0B7B-48C8-AC18-88657702A888}" type="sibTrans" cxnId="{AB055906-5BE2-4548-AE74-736FF3DB68A8}">
      <dgm:prSet/>
      <dgm:spPr/>
      <dgm:t>
        <a:bodyPr/>
        <a:lstStyle/>
        <a:p>
          <a:endParaRPr lang="pt-BR" sz="1600">
            <a:latin typeface="+mj-lt"/>
          </a:endParaRPr>
        </a:p>
      </dgm:t>
    </dgm:pt>
    <dgm:pt modelId="{C568E334-8C73-4DD0-80B2-4A201BBB670B}">
      <dgm:prSet phldrT="[Texto]" custT="1"/>
      <dgm:spPr/>
      <dgm:t>
        <a:bodyPr/>
        <a:lstStyle/>
        <a:p>
          <a:pPr>
            <a:buNone/>
          </a:pPr>
          <a:r>
            <a:rPr lang="pt-BR" sz="1600" b="0" i="0" u="none" strike="noStrike" baseline="0" dirty="0">
              <a:latin typeface="+mj-lt"/>
              <a:cs typeface="Arial" panose="020B0604020202020204" pitchFamily="34" charset="0"/>
            </a:rPr>
            <a:t>Identificação e proteção de áreas essenciais para o ciclo de vida das espécies marinhas.</a:t>
          </a:r>
          <a:endParaRPr lang="pt-BR" sz="1600" dirty="0">
            <a:latin typeface="+mj-lt"/>
          </a:endParaRPr>
        </a:p>
      </dgm:t>
    </dgm:pt>
    <dgm:pt modelId="{35384DA3-7240-495D-B773-5776552EC5CE}" type="parTrans" cxnId="{179734FD-81E2-4F0E-9120-7BA2CBECDE90}">
      <dgm:prSet/>
      <dgm:spPr/>
      <dgm:t>
        <a:bodyPr/>
        <a:lstStyle/>
        <a:p>
          <a:endParaRPr lang="pt-BR" sz="1600">
            <a:latin typeface="+mj-lt"/>
          </a:endParaRPr>
        </a:p>
      </dgm:t>
    </dgm:pt>
    <dgm:pt modelId="{D28D04E6-E64E-4A18-9646-865FE0FCEB95}" type="sibTrans" cxnId="{179734FD-81E2-4F0E-9120-7BA2CBECDE90}">
      <dgm:prSet/>
      <dgm:spPr/>
      <dgm:t>
        <a:bodyPr/>
        <a:lstStyle/>
        <a:p>
          <a:endParaRPr lang="pt-BR" sz="1600">
            <a:latin typeface="+mj-lt"/>
          </a:endParaRPr>
        </a:p>
      </dgm:t>
    </dgm:pt>
    <dgm:pt modelId="{2106B267-84BF-4026-B3D3-A9C6D60B25E1}">
      <dgm:prSet custT="1"/>
      <dgm:spPr/>
      <dgm:t>
        <a:bodyPr/>
        <a:lstStyle/>
        <a:p>
          <a:r>
            <a:rPr lang="pt-BR" sz="1600" b="0" i="0" u="none" strike="noStrike" baseline="0" dirty="0">
              <a:latin typeface="+mj-lt"/>
              <a:cs typeface="Arial" panose="020B0604020202020204" pitchFamily="34" charset="0"/>
            </a:rPr>
            <a:t>Implementação de tecnologias para minimizar a captura de espécies não-alvo.</a:t>
          </a:r>
        </a:p>
      </dgm:t>
    </dgm:pt>
    <dgm:pt modelId="{678D17D8-3D21-4705-89E9-F83DA2EC4032}" type="parTrans" cxnId="{6AC5CD18-4F09-4B9B-B02E-C784B12A78F1}">
      <dgm:prSet/>
      <dgm:spPr/>
      <dgm:t>
        <a:bodyPr/>
        <a:lstStyle/>
        <a:p>
          <a:endParaRPr lang="pt-BR" sz="1600">
            <a:latin typeface="+mj-lt"/>
          </a:endParaRPr>
        </a:p>
      </dgm:t>
    </dgm:pt>
    <dgm:pt modelId="{544FA965-5B1B-455D-B0C7-F04F9C228A3C}" type="sibTrans" cxnId="{6AC5CD18-4F09-4B9B-B02E-C784B12A78F1}">
      <dgm:prSet/>
      <dgm:spPr/>
      <dgm:t>
        <a:bodyPr/>
        <a:lstStyle/>
        <a:p>
          <a:endParaRPr lang="pt-BR" sz="1600">
            <a:latin typeface="+mj-lt"/>
          </a:endParaRPr>
        </a:p>
      </dgm:t>
    </dgm:pt>
    <dgm:pt modelId="{6853C812-6372-4993-9B9A-AF01B2C4F7BF}">
      <dgm:prSet custT="1"/>
      <dgm:spPr/>
      <dgm:t>
        <a:bodyPr/>
        <a:lstStyle/>
        <a:p>
          <a:r>
            <a:rPr lang="pt-BR" sz="1600" b="1" i="0" u="none" strike="noStrike" baseline="0" dirty="0">
              <a:latin typeface="+mj-lt"/>
              <a:cs typeface="Arial" panose="020B0604020202020204" pitchFamily="34" charset="0"/>
            </a:rPr>
            <a:t>Monitoramento Científico</a:t>
          </a:r>
          <a:endParaRPr lang="pt-BR" sz="1600" dirty="0">
            <a:latin typeface="+mj-lt"/>
          </a:endParaRPr>
        </a:p>
      </dgm:t>
    </dgm:pt>
    <dgm:pt modelId="{BAAD05FF-A338-4291-9BDF-06FE1279918F}" type="parTrans" cxnId="{5D4BFEB3-E1C6-4587-AA9D-67779D2C0D20}">
      <dgm:prSet/>
      <dgm:spPr/>
      <dgm:t>
        <a:bodyPr/>
        <a:lstStyle/>
        <a:p>
          <a:endParaRPr lang="pt-BR" sz="1600">
            <a:latin typeface="+mj-lt"/>
          </a:endParaRPr>
        </a:p>
      </dgm:t>
    </dgm:pt>
    <dgm:pt modelId="{82A8E3C0-BC0E-4EBE-ABEA-7621A8E631B3}" type="sibTrans" cxnId="{5D4BFEB3-E1C6-4587-AA9D-67779D2C0D20}">
      <dgm:prSet/>
      <dgm:spPr/>
      <dgm:t>
        <a:bodyPr/>
        <a:lstStyle/>
        <a:p>
          <a:endParaRPr lang="pt-BR" sz="1600">
            <a:latin typeface="+mj-lt"/>
          </a:endParaRPr>
        </a:p>
      </dgm:t>
    </dgm:pt>
    <dgm:pt modelId="{E61AB445-A98C-43ED-BB0B-0667D9EF43B9}">
      <dgm:prSet custT="1"/>
      <dgm:spPr/>
      <dgm:t>
        <a:bodyPr/>
        <a:lstStyle/>
        <a:p>
          <a:r>
            <a:rPr lang="pt-BR" sz="1600" b="1" i="0" u="none" strike="noStrike" baseline="0" dirty="0">
              <a:latin typeface="+mj-lt"/>
              <a:cs typeface="Arial" panose="020B0604020202020204" pitchFamily="34" charset="0"/>
            </a:rPr>
            <a:t>Recuperação dos estoques</a:t>
          </a:r>
          <a:endParaRPr lang="pt-BR" sz="1600" b="0" i="0" u="none" strike="noStrike" baseline="0" dirty="0">
            <a:latin typeface="+mj-lt"/>
            <a:cs typeface="Arial" panose="020B0604020202020204" pitchFamily="34" charset="0"/>
          </a:endParaRPr>
        </a:p>
      </dgm:t>
    </dgm:pt>
    <dgm:pt modelId="{A485E093-9210-4958-850C-FDD43B59855E}" type="parTrans" cxnId="{BCC8A1DA-2A0E-4E01-9655-82884CC43619}">
      <dgm:prSet/>
      <dgm:spPr/>
      <dgm:t>
        <a:bodyPr/>
        <a:lstStyle/>
        <a:p>
          <a:endParaRPr lang="pt-BR" sz="1600">
            <a:latin typeface="+mj-lt"/>
          </a:endParaRPr>
        </a:p>
      </dgm:t>
    </dgm:pt>
    <dgm:pt modelId="{46272198-89AA-4840-A72C-54295313737C}" type="sibTrans" cxnId="{BCC8A1DA-2A0E-4E01-9655-82884CC43619}">
      <dgm:prSet/>
      <dgm:spPr/>
      <dgm:t>
        <a:bodyPr/>
        <a:lstStyle/>
        <a:p>
          <a:endParaRPr lang="pt-BR" sz="1600">
            <a:latin typeface="+mj-lt"/>
          </a:endParaRPr>
        </a:p>
      </dgm:t>
    </dgm:pt>
    <dgm:pt modelId="{E65E0B8A-5343-49F0-9838-C3C89CDF4F38}">
      <dgm:prSet custT="1"/>
      <dgm:spPr/>
      <dgm:t>
        <a:bodyPr/>
        <a:lstStyle/>
        <a:p>
          <a:pPr>
            <a:buNone/>
          </a:pPr>
          <a:endParaRPr lang="pt-BR" sz="1600" dirty="0">
            <a:latin typeface="+mj-lt"/>
          </a:endParaRPr>
        </a:p>
      </dgm:t>
    </dgm:pt>
    <dgm:pt modelId="{D33A5698-381B-4705-9239-1A9955ECB8FA}" type="parTrans" cxnId="{B5A87284-0054-4B9E-9BF8-20A4EC589F07}">
      <dgm:prSet/>
      <dgm:spPr/>
      <dgm:t>
        <a:bodyPr/>
        <a:lstStyle/>
        <a:p>
          <a:endParaRPr lang="pt-BR" sz="1600">
            <a:latin typeface="+mj-lt"/>
          </a:endParaRPr>
        </a:p>
      </dgm:t>
    </dgm:pt>
    <dgm:pt modelId="{F62B6661-022C-4681-A998-ED4FBEC8E6B9}" type="sibTrans" cxnId="{B5A87284-0054-4B9E-9BF8-20A4EC589F07}">
      <dgm:prSet/>
      <dgm:spPr/>
      <dgm:t>
        <a:bodyPr/>
        <a:lstStyle/>
        <a:p>
          <a:endParaRPr lang="pt-BR" sz="1600">
            <a:latin typeface="+mj-lt"/>
          </a:endParaRPr>
        </a:p>
      </dgm:t>
    </dgm:pt>
    <dgm:pt modelId="{A495AE63-B1D3-4AD8-BDA9-B16E26D0C64D}">
      <dgm:prSet custT="1"/>
      <dgm:spPr/>
      <dgm:t>
        <a:bodyPr/>
        <a:lstStyle/>
        <a:p>
          <a:pPr>
            <a:buNone/>
          </a:pPr>
          <a:r>
            <a:rPr lang="pt-BR" sz="1600" b="0" i="0" u="none" strike="noStrike" baseline="0" dirty="0">
              <a:latin typeface="+mj-lt"/>
              <a:cs typeface="Arial" panose="020B0604020202020204" pitchFamily="34" charset="0"/>
            </a:rPr>
            <a:t>Aumento significativo das populações de peixes após períodos de declínio.</a:t>
          </a:r>
          <a:endParaRPr lang="pt-BR" sz="1600" dirty="0">
            <a:latin typeface="+mj-lt"/>
          </a:endParaRPr>
        </a:p>
      </dgm:t>
    </dgm:pt>
    <dgm:pt modelId="{F8B1C80D-EB7A-4034-98DC-A38A0C4A517B}" type="parTrans" cxnId="{E34C375E-663F-4603-9600-53A3B0DE9D22}">
      <dgm:prSet/>
      <dgm:spPr/>
      <dgm:t>
        <a:bodyPr/>
        <a:lstStyle/>
        <a:p>
          <a:endParaRPr lang="pt-BR"/>
        </a:p>
      </dgm:t>
    </dgm:pt>
    <dgm:pt modelId="{FC18A942-B3E8-44EE-8578-B4D79DA416B1}" type="sibTrans" cxnId="{E34C375E-663F-4603-9600-53A3B0DE9D22}">
      <dgm:prSet/>
      <dgm:spPr/>
      <dgm:t>
        <a:bodyPr/>
        <a:lstStyle/>
        <a:p>
          <a:endParaRPr lang="pt-B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custLinFactNeighborY="107">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6AC5CD18-4F09-4B9B-B02E-C784B12A78F1}" srcId="{15D92BA4-6B54-4280-8674-B77ACEB5A34C}" destId="{2106B267-84BF-4026-B3D3-A9C6D60B25E1}" srcOrd="1" destOrd="0" parTransId="{678D17D8-3D21-4705-89E9-F83DA2EC4032}" sibTransId="{544FA965-5B1B-455D-B0C7-F04F9C228A3C}"/>
    <dgm:cxn modelId="{9C4DA91C-457B-461A-9CEB-DFAD8BF8B08E}" type="presOf" srcId="{B884C336-58E2-4D66-8411-AC846E25EAD1}" destId="{B0661225-2DD7-461E-813E-D48B1F097601}" srcOrd="0" destOrd="2" presId="urn:microsoft.com/office/officeart/2005/8/layout/hList2"/>
    <dgm:cxn modelId="{E34C375E-663F-4603-9600-53A3B0DE9D22}" srcId="{E61AB445-A98C-43ED-BB0B-0667D9EF43B9}" destId="{A495AE63-B1D3-4AD8-BDA9-B16E26D0C64D}" srcOrd="1"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B5A87284-0054-4B9E-9BF8-20A4EC589F07}" srcId="{E61AB445-A98C-43ED-BB0B-0667D9EF43B9}" destId="{E65E0B8A-5343-49F0-9838-C3C89CDF4F38}" srcOrd="0" destOrd="0" parTransId="{D33A5698-381B-4705-9239-1A9955ECB8FA}" sibTransId="{F62B6661-022C-4681-A998-ED4FBEC8E6B9}"/>
    <dgm:cxn modelId="{BBE4B194-273D-4FE8-AC17-9D29F776E4B3}" type="presOf" srcId="{2106B267-84BF-4026-B3D3-A9C6D60B25E1}" destId="{B0661225-2DD7-461E-813E-D48B1F097601}" srcOrd="0" destOrd="1"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1"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52DD31C3-A67B-49E5-9321-36F2D04074AF}" type="presOf" srcId="{96CAD498-D706-4F0F-B540-B24CA1B2DBDC}" destId="{5389BB22-AD40-421F-81BB-E20D1AE665D5}" srcOrd="0" destOrd="1" presId="urn:microsoft.com/office/officeart/2005/8/layout/hList2"/>
    <dgm:cxn modelId="{E208B2C7-CE76-4873-95FE-E4B5DA0E8366}" type="presOf" srcId="{F4706DC3-7851-4CDC-A6BB-C2709F441C0D}" destId="{B0661225-2DD7-461E-813E-D48B1F097601}" srcOrd="0" destOrd="0" presId="urn:microsoft.com/office/officeart/2005/8/layout/hList2"/>
    <dgm:cxn modelId="{9DD8BFD2-DDE4-4B88-ACD5-14420175BED3}" srcId="{15D92BA4-6B54-4280-8674-B77ACEB5A34C}" destId="{B884C336-58E2-4D66-8411-AC846E25EAD1}" srcOrd="2" destOrd="0" parTransId="{B445F57D-BA5A-41F7-99DF-363D5E4C1016}" sibTransId="{6F99F819-A356-49D1-88B6-891FEBF1529E}"/>
    <dgm:cxn modelId="{DADF91D7-D81A-4517-98F3-27E096776866}" srcId="{6853C812-6372-4993-9B9A-AF01B2C4F7BF}" destId="{96CAD498-D706-4F0F-B540-B24CA1B2DBDC}" srcOrd="1" destOrd="0" parTransId="{05D08968-88E5-42CE-ACA6-7894D640EB66}" sibTransId="{319E518E-5495-4BC1-836E-CF1F2A4E19D5}"/>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412D20F9-7935-4D4D-A14B-89F9F6B44F48}" type="presOf" srcId="{E65E0B8A-5343-49F0-9838-C3C89CDF4F38}" destId="{BC07E0F6-FD27-4B8E-A10C-9E7132E6FEA7}" srcOrd="0" destOrd="0" presId="urn:microsoft.com/office/officeart/2005/8/layout/hList2"/>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pt-BR"/>
        </a:p>
      </dgm:t>
    </dgm:pt>
    <dgm:pt modelId="{3500D52A-E755-4869-ADCE-699EB308416E}">
      <dgm:prSet phldrT="[Texto]" custT="1"/>
      <dgm:spPr/>
      <dgm:t>
        <a:bodyPr/>
        <a:lstStyle/>
        <a:p>
          <a:pPr>
            <a:buNone/>
          </a:pPr>
          <a:r>
            <a:rPr lang="pt-BR" sz="1800">
              <a:solidFill>
                <a:schemeClr val="tx1"/>
              </a:solidFill>
              <a:latin typeface="+mn-lt"/>
              <a:cs typeface="Arial" panose="020B0604020202020204" pitchFamily="34" charset="0"/>
            </a:rPr>
            <a:t>Pesquisa científica robusta-Legislação rigorosa-Proibição de descarte-Tecnologias avançadas de monitoramento</a:t>
          </a:r>
          <a:endParaRPr lang="pt-BR" sz="1800" dirty="0">
            <a:solidFill>
              <a:schemeClr val="tx1"/>
            </a:solidFill>
            <a:latin typeface="+mn-lt"/>
          </a:endParaRPr>
        </a:p>
      </dgm:t>
    </dgm:pt>
    <dgm:pt modelId="{95D853E3-2CAB-4AFC-A78E-C0E07EE51193}" type="parTrans" cxnId="{E8C94EF7-0558-4F06-86D1-25228C39E246}">
      <dgm:prSet/>
      <dgm:spPr/>
      <dgm:t>
        <a:bodyPr/>
        <a:lstStyle/>
        <a:p>
          <a:endParaRPr lang="pt-BR" sz="1800">
            <a:solidFill>
              <a:schemeClr val="tx1"/>
            </a:solidFill>
            <a:latin typeface="+mn-lt"/>
          </a:endParaRPr>
        </a:p>
      </dgm:t>
    </dgm:pt>
    <dgm:pt modelId="{5A1AF0D4-5897-4D16-A466-3541CA167C73}" type="sibTrans" cxnId="{E8C94EF7-0558-4F06-86D1-25228C39E246}">
      <dgm:prSet/>
      <dgm:spPr/>
      <dgm:t>
        <a:bodyPr/>
        <a:lstStyle/>
        <a:p>
          <a:endParaRPr lang="pt-BR" sz="1800">
            <a:solidFill>
              <a:schemeClr val="tx1"/>
            </a:solidFill>
            <a:latin typeface="+mn-lt"/>
          </a:endParaRPr>
        </a:p>
      </dgm:t>
    </dgm:pt>
    <dgm:pt modelId="{F4706DC3-7851-4CDC-A6BB-C2709F441C0D}">
      <dgm:prSet phldrT="[Texto]" custT="1"/>
      <dgm:spPr/>
      <dgm:t>
        <a:bodyPr/>
        <a:lstStyle/>
        <a:p>
          <a:r>
            <a:rPr lang="pt-BR" sz="1800">
              <a:solidFill>
                <a:schemeClr val="tx1"/>
              </a:solidFill>
              <a:latin typeface="+mn-lt"/>
              <a:cs typeface="Arial" panose="020B0604020202020204" pitchFamily="34" charset="0"/>
            </a:rPr>
            <a:t>Pescaturismo integrado-Excursões guiadas educativas-Preservação de tradições pesqueiras-Diversificação de renda para pescadores</a:t>
          </a:r>
          <a:endParaRPr lang="pt-BR" sz="1800" dirty="0">
            <a:solidFill>
              <a:schemeClr val="tx1"/>
            </a:solidFill>
            <a:latin typeface="+mn-lt"/>
          </a:endParaRPr>
        </a:p>
      </dgm:t>
    </dgm:pt>
    <dgm:pt modelId="{E7EAC3AF-042F-4E46-A8D4-70D95D099CED}" type="parTrans" cxnId="{CD3797E8-EBC6-4AF3-AB1D-B9F33B40B055}">
      <dgm:prSet/>
      <dgm:spPr/>
      <dgm:t>
        <a:bodyPr/>
        <a:lstStyle/>
        <a:p>
          <a:endParaRPr lang="pt-BR" sz="1800">
            <a:solidFill>
              <a:schemeClr val="tx1"/>
            </a:solidFill>
            <a:latin typeface="+mn-lt"/>
          </a:endParaRPr>
        </a:p>
      </dgm:t>
    </dgm:pt>
    <dgm:pt modelId="{4AC07A96-FB00-4BC2-AB01-5210267C897F}" type="sibTrans" cxnId="{CD3797E8-EBC6-4AF3-AB1D-B9F33B40B055}">
      <dgm:prSet/>
      <dgm:spPr/>
      <dgm:t>
        <a:bodyPr/>
        <a:lstStyle/>
        <a:p>
          <a:endParaRPr lang="pt-BR" sz="1800">
            <a:solidFill>
              <a:schemeClr val="tx1"/>
            </a:solidFill>
            <a:latin typeface="+mn-lt"/>
          </a:endParaRPr>
        </a:p>
      </dgm:t>
    </dgm:pt>
    <dgm:pt modelId="{609893D5-CBA5-4394-85D2-6089B40FCDDA}">
      <dgm:prSet phldrT="[Texto]" custT="1"/>
      <dgm:spPr/>
      <dgm:t>
        <a:bodyPr/>
        <a:lstStyle/>
        <a:p>
          <a:pPr>
            <a:buFont typeface="Wingdings" panose="05000000000000000000" pitchFamily="2" charset="2"/>
            <a:buChar char="Ø"/>
          </a:pPr>
          <a:r>
            <a:rPr lang="pt-BR" sz="1800" b="1" i="0" u="none" strike="noStrike" baseline="0" dirty="0">
              <a:solidFill>
                <a:schemeClr val="tx1"/>
              </a:solidFill>
              <a:latin typeface="+mn-lt"/>
              <a:cs typeface="Arial" panose="020B0604020202020204" pitchFamily="34" charset="0"/>
            </a:rPr>
            <a:t>Portugal</a:t>
          </a:r>
          <a:endParaRPr lang="pt-BR" sz="1800" dirty="0">
            <a:solidFill>
              <a:schemeClr val="tx1"/>
            </a:solidFill>
            <a:latin typeface="+mn-lt"/>
          </a:endParaRPr>
        </a:p>
      </dgm:t>
    </dgm:pt>
    <dgm:pt modelId="{ECA5B18F-250D-4268-B9AA-C7A327C8CAB9}" type="parTrans" cxnId="{AB055906-5BE2-4548-AE74-736FF3DB68A8}">
      <dgm:prSet/>
      <dgm:spPr/>
      <dgm:t>
        <a:bodyPr/>
        <a:lstStyle/>
        <a:p>
          <a:endParaRPr lang="pt-BR" sz="1800">
            <a:solidFill>
              <a:schemeClr val="tx1"/>
            </a:solidFill>
            <a:latin typeface="+mn-lt"/>
          </a:endParaRPr>
        </a:p>
      </dgm:t>
    </dgm:pt>
    <dgm:pt modelId="{D2579A16-0B7B-48C8-AC18-88657702A888}" type="sibTrans" cxnId="{AB055906-5BE2-4548-AE74-736FF3DB68A8}">
      <dgm:prSet/>
      <dgm:spPr/>
      <dgm:t>
        <a:bodyPr/>
        <a:lstStyle/>
        <a:p>
          <a:endParaRPr lang="pt-BR" sz="1800">
            <a:solidFill>
              <a:schemeClr val="tx1"/>
            </a:solidFill>
            <a:latin typeface="+mn-lt"/>
          </a:endParaRPr>
        </a:p>
      </dgm:t>
    </dgm:pt>
    <dgm:pt modelId="{C568E334-8C73-4DD0-80B2-4A201BBB670B}">
      <dgm:prSet phldrT="[Texto]" custT="1"/>
      <dgm:spPr/>
      <dgm:t>
        <a:bodyPr/>
        <a:lstStyle/>
        <a:p>
          <a:pPr>
            <a:buNone/>
          </a:pPr>
          <a:r>
            <a:rPr lang="pt-BR" sz="1800" dirty="0">
              <a:solidFill>
                <a:schemeClr val="tx1"/>
              </a:solidFill>
              <a:latin typeface="+mn-lt"/>
              <a:cs typeface="Arial" panose="020B0604020202020204" pitchFamily="34" charset="0"/>
            </a:rPr>
            <a:t>Revitalização de comunidades pesqueiras-Áreas Marinhas Protegidas-Educação ambiental para turistas-Equilíbrio entre turismo e conservação</a:t>
          </a:r>
          <a:endParaRPr lang="pt-BR" sz="1800" dirty="0">
            <a:solidFill>
              <a:schemeClr val="tx1"/>
            </a:solidFill>
            <a:latin typeface="+mn-lt"/>
          </a:endParaRPr>
        </a:p>
      </dgm:t>
    </dgm:pt>
    <dgm:pt modelId="{35384DA3-7240-495D-B773-5776552EC5CE}" type="parTrans" cxnId="{179734FD-81E2-4F0E-9120-7BA2CBECDE90}">
      <dgm:prSet/>
      <dgm:spPr/>
      <dgm:t>
        <a:bodyPr/>
        <a:lstStyle/>
        <a:p>
          <a:endParaRPr lang="pt-BR" sz="1800">
            <a:solidFill>
              <a:schemeClr val="tx1"/>
            </a:solidFill>
            <a:latin typeface="+mn-lt"/>
          </a:endParaRPr>
        </a:p>
      </dgm:t>
    </dgm:pt>
    <dgm:pt modelId="{D28D04E6-E64E-4A18-9646-865FE0FCEB95}" type="sibTrans" cxnId="{179734FD-81E2-4F0E-9120-7BA2CBECDE90}">
      <dgm:prSet/>
      <dgm:spPr/>
      <dgm:t>
        <a:bodyPr/>
        <a:lstStyle/>
        <a:p>
          <a:endParaRPr lang="pt-BR" sz="1800">
            <a:solidFill>
              <a:schemeClr val="tx1"/>
            </a:solidFill>
            <a:latin typeface="+mn-lt"/>
          </a:endParaRPr>
        </a:p>
      </dgm:t>
    </dgm:pt>
    <dgm:pt modelId="{6853C812-6372-4993-9B9A-AF01B2C4F7BF}">
      <dgm:prSet custT="1"/>
      <dgm:spPr/>
      <dgm:t>
        <a:bodyPr/>
        <a:lstStyle/>
        <a:p>
          <a:r>
            <a:rPr lang="pt-BR" sz="1800" b="1" i="0" u="none" strike="noStrike" baseline="0" dirty="0">
              <a:solidFill>
                <a:schemeClr val="tx1"/>
              </a:solidFill>
              <a:latin typeface="+mn-lt"/>
              <a:cs typeface="Arial" panose="020B0604020202020204" pitchFamily="34" charset="0"/>
            </a:rPr>
            <a:t>Noruega</a:t>
          </a:r>
          <a:endParaRPr lang="pt-BR" sz="1800" dirty="0">
            <a:solidFill>
              <a:schemeClr val="tx1"/>
            </a:solidFill>
            <a:latin typeface="+mn-lt"/>
          </a:endParaRPr>
        </a:p>
      </dgm:t>
    </dgm:pt>
    <dgm:pt modelId="{BAAD05FF-A338-4291-9BDF-06FE1279918F}" type="parTrans" cxnId="{5D4BFEB3-E1C6-4587-AA9D-67779D2C0D20}">
      <dgm:prSet/>
      <dgm:spPr/>
      <dgm:t>
        <a:bodyPr/>
        <a:lstStyle/>
        <a:p>
          <a:endParaRPr lang="pt-BR" sz="1800">
            <a:solidFill>
              <a:schemeClr val="tx1"/>
            </a:solidFill>
            <a:latin typeface="+mn-lt"/>
          </a:endParaRPr>
        </a:p>
      </dgm:t>
    </dgm:pt>
    <dgm:pt modelId="{82A8E3C0-BC0E-4EBE-ABEA-7621A8E631B3}" type="sibTrans" cxnId="{5D4BFEB3-E1C6-4587-AA9D-67779D2C0D20}">
      <dgm:prSet/>
      <dgm:spPr/>
      <dgm:t>
        <a:bodyPr/>
        <a:lstStyle/>
        <a:p>
          <a:endParaRPr lang="pt-BR" sz="1800">
            <a:solidFill>
              <a:schemeClr val="tx1"/>
            </a:solidFill>
            <a:latin typeface="+mn-lt"/>
          </a:endParaRPr>
        </a:p>
      </dgm:t>
    </dgm:pt>
    <dgm:pt modelId="{15D92BA4-6B54-4280-8674-B77ACEB5A34C}">
      <dgm:prSet phldrT="[Texto]" custT="1"/>
      <dgm:spPr/>
      <dgm:t>
        <a:bodyPr/>
        <a:lstStyle/>
        <a:p>
          <a:pPr>
            <a:buFont typeface="Wingdings" panose="05000000000000000000" pitchFamily="2" charset="2"/>
            <a:buChar char="Ø"/>
          </a:pPr>
          <a:r>
            <a:rPr lang="pt-BR" sz="1800" b="1" i="0" u="none" strike="noStrike" baseline="0" dirty="0">
              <a:solidFill>
                <a:schemeClr val="tx1"/>
              </a:solidFill>
              <a:latin typeface="+mn-lt"/>
              <a:cs typeface="Arial" panose="020B0604020202020204" pitchFamily="34" charset="0"/>
            </a:rPr>
            <a:t>Grécia</a:t>
          </a:r>
          <a:endParaRPr lang="pt-BR" sz="1800" dirty="0">
            <a:solidFill>
              <a:schemeClr val="tx1"/>
            </a:solidFill>
            <a:latin typeface="+mn-lt"/>
          </a:endParaRPr>
        </a:p>
      </dgm:t>
    </dgm:pt>
    <dgm:pt modelId="{5F2169A9-96CA-49CB-93CA-E250858E55C5}" type="sibTrans" cxnId="{9BD8F3A8-286F-4FCC-9079-2B6F5069193C}">
      <dgm:prSet/>
      <dgm:spPr/>
      <dgm:t>
        <a:bodyPr/>
        <a:lstStyle/>
        <a:p>
          <a:endParaRPr lang="pt-BR" sz="1800">
            <a:solidFill>
              <a:schemeClr val="tx1"/>
            </a:solidFill>
            <a:latin typeface="+mn-lt"/>
          </a:endParaRPr>
        </a:p>
      </dgm:t>
    </dgm:pt>
    <dgm:pt modelId="{92585C12-F054-4BEE-A389-BF40E6B12D2C}" type="parTrans" cxnId="{9BD8F3A8-286F-4FCC-9079-2B6F5069193C}">
      <dgm:prSet/>
      <dgm:spPr/>
      <dgm:t>
        <a:bodyPr/>
        <a:lstStyle/>
        <a:p>
          <a:endParaRPr lang="pt-BR" sz="1800">
            <a:solidFill>
              <a:schemeClr val="tx1"/>
            </a:solidFill>
            <a:latin typeface="+mn-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3"/>
      <dgm:spPr/>
    </dgm:pt>
    <dgm:pt modelId="{5389BB22-AD40-421F-81BB-E20D1AE665D5}" type="pres">
      <dgm:prSet presAssocID="{6853C812-6372-4993-9B9A-AF01B2C4F7BF}" presName="childNode" presStyleLbl="node1" presStyleIdx="0" presStyleCnt="3" custLinFactNeighborX="315" custLinFactNeighborY="1146">
        <dgm:presLayoutVars>
          <dgm:bulletEnabled val="1"/>
        </dgm:presLayoutVars>
      </dgm:prSet>
      <dgm:spPr/>
    </dgm:pt>
    <dgm:pt modelId="{1DF0F8A5-AE71-48A8-91D3-8C1078551B2B}" type="pres">
      <dgm:prSet presAssocID="{6853C812-6372-4993-9B9A-AF01B2C4F7BF}" presName="parentNode" presStyleLbl="revTx" presStyleIdx="0" presStyleCnt="3">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3"/>
      <dgm:spPr/>
    </dgm:pt>
    <dgm:pt modelId="{B0661225-2DD7-461E-813E-D48B1F097601}" type="pres">
      <dgm:prSet presAssocID="{15D92BA4-6B54-4280-8674-B77ACEB5A34C}" presName="childNode" presStyleLbl="node1" presStyleIdx="1" presStyleCnt="3">
        <dgm:presLayoutVars>
          <dgm:bulletEnabled val="1"/>
        </dgm:presLayoutVars>
      </dgm:prSet>
      <dgm:spPr/>
    </dgm:pt>
    <dgm:pt modelId="{657BFA34-6AA8-4E2E-BCF9-1D8DFB6A06CC}" type="pres">
      <dgm:prSet presAssocID="{15D92BA4-6B54-4280-8674-B77ACEB5A34C}" presName="parentNode" presStyleLbl="revTx" presStyleIdx="1" presStyleCnt="3">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3"/>
      <dgm:spPr/>
    </dgm:pt>
    <dgm:pt modelId="{80CE7856-D5A4-4F3C-B6F1-35CEDC1D7D33}" type="pres">
      <dgm:prSet presAssocID="{609893D5-CBA5-4394-85D2-6089B40FCDDA}" presName="childNode" presStyleLbl="node1" presStyleIdx="2" presStyleCnt="3">
        <dgm:presLayoutVars>
          <dgm:bulletEnabled val="1"/>
        </dgm:presLayoutVars>
      </dgm:prSet>
      <dgm:spPr/>
    </dgm:pt>
    <dgm:pt modelId="{FABD7AC9-7129-4176-9D35-403E1EB7EDBE}" type="pres">
      <dgm:prSet presAssocID="{609893D5-CBA5-4394-85D2-6089B40FCDDA}" presName="parentNode" presStyleLbl="revTx" presStyleIdx="2" presStyleCnt="3">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5C18DC-4D55-4308-9833-2B0F39D16DD3}"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pt-BR"/>
        </a:p>
      </dgm:t>
    </dgm:pt>
    <dgm:pt modelId="{3500D52A-E755-4869-ADCE-699EB308416E}">
      <dgm:prSet phldrT="[Texto]" custT="1"/>
      <dgm:spPr/>
      <dgm:t>
        <a:bodyPr/>
        <a:lstStyle/>
        <a:p>
          <a:pPr>
            <a:buNone/>
          </a:pPr>
          <a:r>
            <a:rPr lang="pt-BR" sz="1800" dirty="0">
              <a:solidFill>
                <a:schemeClr val="tx1"/>
              </a:solidFill>
              <a:latin typeface="+mn-lt"/>
              <a:cs typeface="Arial" panose="020B0604020202020204" pitchFamily="34" charset="0"/>
            </a:rPr>
            <a:t>Gestão de pesca artesanal na Patagônia e Áreas Marinhas Protegidas.</a:t>
          </a:r>
          <a:endParaRPr lang="pt-BR" sz="1800" dirty="0">
            <a:solidFill>
              <a:schemeClr val="tx1"/>
            </a:solidFill>
            <a:latin typeface="+mn-lt"/>
          </a:endParaRPr>
        </a:p>
      </dgm:t>
    </dgm:pt>
    <dgm:pt modelId="{95D853E3-2CAB-4AFC-A78E-C0E07EE51193}" type="parTrans" cxnId="{E8C94EF7-0558-4F06-86D1-25228C39E246}">
      <dgm:prSet/>
      <dgm:spPr/>
      <dgm:t>
        <a:bodyPr/>
        <a:lstStyle/>
        <a:p>
          <a:endParaRPr lang="pt-BR" sz="1800">
            <a:solidFill>
              <a:schemeClr val="tx1"/>
            </a:solidFill>
            <a:latin typeface="+mn-lt"/>
          </a:endParaRPr>
        </a:p>
      </dgm:t>
    </dgm:pt>
    <dgm:pt modelId="{5A1AF0D4-5897-4D16-A466-3541CA167C73}" type="sibTrans" cxnId="{E8C94EF7-0558-4F06-86D1-25228C39E246}">
      <dgm:prSet/>
      <dgm:spPr/>
      <dgm:t>
        <a:bodyPr/>
        <a:lstStyle/>
        <a:p>
          <a:endParaRPr lang="pt-BR" sz="1800">
            <a:solidFill>
              <a:schemeClr val="tx1"/>
            </a:solidFill>
            <a:latin typeface="+mn-lt"/>
          </a:endParaRPr>
        </a:p>
      </dgm:t>
    </dgm:pt>
    <dgm:pt modelId="{F4706DC3-7851-4CDC-A6BB-C2709F441C0D}">
      <dgm:prSet phldrT="[Texto]" custT="1"/>
      <dgm:spPr/>
      <dgm:t>
        <a:bodyPr/>
        <a:lstStyle/>
        <a:p>
          <a:pPr>
            <a:buNone/>
          </a:pPr>
          <a:r>
            <a:rPr lang="pt-BR" sz="1800" dirty="0">
              <a:solidFill>
                <a:schemeClr val="tx1"/>
              </a:solidFill>
              <a:latin typeface="+mn-lt"/>
              <a:cs typeface="Arial" panose="020B0604020202020204" pitchFamily="34" charset="0"/>
            </a:rPr>
            <a:t>Modelo TURF – Direitos de Uso territorial de Pesca em </a:t>
          </a:r>
          <a:r>
            <a:rPr lang="pt-BR" sz="1800" dirty="0" err="1">
              <a:solidFill>
                <a:schemeClr val="tx1"/>
              </a:solidFill>
              <a:latin typeface="+mn-lt"/>
              <a:cs typeface="Arial" panose="020B0604020202020204" pitchFamily="34" charset="0"/>
            </a:rPr>
            <a:t>Caleta</a:t>
          </a:r>
          <a:r>
            <a:rPr lang="pt-BR" sz="1800" dirty="0">
              <a:solidFill>
                <a:schemeClr val="tx1"/>
              </a:solidFill>
              <a:latin typeface="+mn-lt"/>
              <a:cs typeface="Arial" panose="020B0604020202020204" pitchFamily="34" charset="0"/>
            </a:rPr>
            <a:t> </a:t>
          </a:r>
          <a:r>
            <a:rPr lang="pt-BR" sz="1800" dirty="0" err="1">
              <a:solidFill>
                <a:schemeClr val="tx1"/>
              </a:solidFill>
              <a:latin typeface="+mn-lt"/>
              <a:cs typeface="Arial" panose="020B0604020202020204" pitchFamily="34" charset="0"/>
            </a:rPr>
            <a:t>Coliumo</a:t>
          </a:r>
          <a:r>
            <a:rPr lang="pt-BR" sz="1800" dirty="0">
              <a:solidFill>
                <a:schemeClr val="tx1"/>
              </a:solidFill>
              <a:latin typeface="+mn-lt"/>
              <a:cs typeface="Arial" panose="020B0604020202020204" pitchFamily="34" charset="0"/>
            </a:rPr>
            <a:t> e Ilhas Juan Fernández.</a:t>
          </a:r>
          <a:endParaRPr lang="pt-BR" sz="1800" dirty="0">
            <a:solidFill>
              <a:schemeClr val="tx1"/>
            </a:solidFill>
            <a:latin typeface="+mn-lt"/>
          </a:endParaRPr>
        </a:p>
      </dgm:t>
    </dgm:pt>
    <dgm:pt modelId="{E7EAC3AF-042F-4E46-A8D4-70D95D099CED}" type="parTrans" cxnId="{CD3797E8-EBC6-4AF3-AB1D-B9F33B40B055}">
      <dgm:prSet/>
      <dgm:spPr/>
      <dgm:t>
        <a:bodyPr/>
        <a:lstStyle/>
        <a:p>
          <a:endParaRPr lang="pt-BR" sz="1800">
            <a:solidFill>
              <a:schemeClr val="tx1"/>
            </a:solidFill>
            <a:latin typeface="+mn-lt"/>
          </a:endParaRPr>
        </a:p>
      </dgm:t>
    </dgm:pt>
    <dgm:pt modelId="{4AC07A96-FB00-4BC2-AB01-5210267C897F}" type="sibTrans" cxnId="{CD3797E8-EBC6-4AF3-AB1D-B9F33B40B055}">
      <dgm:prSet/>
      <dgm:spPr/>
      <dgm:t>
        <a:bodyPr/>
        <a:lstStyle/>
        <a:p>
          <a:endParaRPr lang="pt-BR" sz="1800">
            <a:solidFill>
              <a:schemeClr val="tx1"/>
            </a:solidFill>
            <a:latin typeface="+mn-lt"/>
          </a:endParaRPr>
        </a:p>
      </dgm:t>
    </dgm:pt>
    <dgm:pt modelId="{609893D5-CBA5-4394-85D2-6089B40FCDDA}">
      <dgm:prSet phldrT="[Texto]" custT="1"/>
      <dgm:spPr/>
      <dgm:t>
        <a:bodyPr/>
        <a:lstStyle/>
        <a:p>
          <a:pPr>
            <a:buFont typeface="Wingdings" panose="05000000000000000000" pitchFamily="2" charset="2"/>
            <a:buChar char="Ø"/>
          </a:pPr>
          <a:r>
            <a:rPr lang="pt-BR" sz="1800" b="1" i="0" u="none" strike="noStrike" baseline="0" dirty="0">
              <a:solidFill>
                <a:schemeClr val="tx1"/>
              </a:solidFill>
              <a:latin typeface="+mn-lt"/>
              <a:cs typeface="Arial" panose="020B0604020202020204" pitchFamily="34" charset="0"/>
            </a:rPr>
            <a:t>Brasil</a:t>
          </a:r>
          <a:endParaRPr lang="pt-BR" sz="1800" dirty="0">
            <a:solidFill>
              <a:schemeClr val="tx1"/>
            </a:solidFill>
            <a:latin typeface="+mn-lt"/>
          </a:endParaRPr>
        </a:p>
      </dgm:t>
    </dgm:pt>
    <dgm:pt modelId="{ECA5B18F-250D-4268-B9AA-C7A327C8CAB9}" type="parTrans" cxnId="{AB055906-5BE2-4548-AE74-736FF3DB68A8}">
      <dgm:prSet/>
      <dgm:spPr/>
      <dgm:t>
        <a:bodyPr/>
        <a:lstStyle/>
        <a:p>
          <a:endParaRPr lang="pt-BR" sz="1800">
            <a:solidFill>
              <a:schemeClr val="tx1"/>
            </a:solidFill>
            <a:latin typeface="+mn-lt"/>
          </a:endParaRPr>
        </a:p>
      </dgm:t>
    </dgm:pt>
    <dgm:pt modelId="{D2579A16-0B7B-48C8-AC18-88657702A888}" type="sibTrans" cxnId="{AB055906-5BE2-4548-AE74-736FF3DB68A8}">
      <dgm:prSet/>
      <dgm:spPr/>
      <dgm:t>
        <a:bodyPr/>
        <a:lstStyle/>
        <a:p>
          <a:endParaRPr lang="pt-BR" sz="1800">
            <a:solidFill>
              <a:schemeClr val="tx1"/>
            </a:solidFill>
            <a:latin typeface="+mn-lt"/>
          </a:endParaRPr>
        </a:p>
      </dgm:t>
    </dgm:pt>
    <dgm:pt modelId="{C568E334-8C73-4DD0-80B2-4A201BBB670B}">
      <dgm:prSet phldrT="[Texto]" custT="1"/>
      <dgm:spPr/>
      <dgm:t>
        <a:bodyPr/>
        <a:lstStyle/>
        <a:p>
          <a:pPr>
            <a:buNone/>
          </a:pPr>
          <a:r>
            <a:rPr lang="pt-BR" sz="1800" dirty="0">
              <a:solidFill>
                <a:schemeClr val="tx1"/>
              </a:solidFill>
              <a:latin typeface="+mn-lt"/>
              <a:cs typeface="Arial" panose="020B0604020202020204" pitchFamily="34" charset="0"/>
            </a:rPr>
            <a:t>Pesca esportiva sustentável na RDS – Reserva de Desenvolvimento </a:t>
          </a:r>
          <a:r>
            <a:rPr lang="pt-BR" sz="1800" dirty="0" err="1">
              <a:solidFill>
                <a:schemeClr val="tx1"/>
              </a:solidFill>
              <a:latin typeface="+mn-lt"/>
              <a:cs typeface="Arial" panose="020B0604020202020204" pitchFamily="34" charset="0"/>
            </a:rPr>
            <a:t>Sustentavel</a:t>
          </a:r>
          <a:r>
            <a:rPr lang="pt-BR" sz="1800" dirty="0">
              <a:solidFill>
                <a:schemeClr val="tx1"/>
              </a:solidFill>
              <a:latin typeface="+mn-lt"/>
              <a:cs typeface="Arial" panose="020B0604020202020204" pitchFamily="34" charset="0"/>
            </a:rPr>
            <a:t> Uatumã, Amazônia.</a:t>
          </a:r>
          <a:endParaRPr lang="pt-BR" sz="1800" dirty="0">
            <a:solidFill>
              <a:schemeClr val="tx1"/>
            </a:solidFill>
            <a:latin typeface="+mn-lt"/>
          </a:endParaRPr>
        </a:p>
      </dgm:t>
    </dgm:pt>
    <dgm:pt modelId="{35384DA3-7240-495D-B773-5776552EC5CE}" type="parTrans" cxnId="{179734FD-81E2-4F0E-9120-7BA2CBECDE90}">
      <dgm:prSet/>
      <dgm:spPr/>
      <dgm:t>
        <a:bodyPr/>
        <a:lstStyle/>
        <a:p>
          <a:endParaRPr lang="pt-BR" sz="1800">
            <a:solidFill>
              <a:schemeClr val="tx1"/>
            </a:solidFill>
            <a:latin typeface="+mn-lt"/>
          </a:endParaRPr>
        </a:p>
      </dgm:t>
    </dgm:pt>
    <dgm:pt modelId="{D28D04E6-E64E-4A18-9646-865FE0FCEB95}" type="sibTrans" cxnId="{179734FD-81E2-4F0E-9120-7BA2CBECDE90}">
      <dgm:prSet/>
      <dgm:spPr/>
      <dgm:t>
        <a:bodyPr/>
        <a:lstStyle/>
        <a:p>
          <a:endParaRPr lang="pt-BR" sz="1800">
            <a:solidFill>
              <a:schemeClr val="tx1"/>
            </a:solidFill>
            <a:latin typeface="+mn-lt"/>
          </a:endParaRPr>
        </a:p>
      </dgm:t>
    </dgm:pt>
    <dgm:pt modelId="{6853C812-6372-4993-9B9A-AF01B2C4F7BF}">
      <dgm:prSet custT="1"/>
      <dgm:spPr/>
      <dgm:t>
        <a:bodyPr/>
        <a:lstStyle/>
        <a:p>
          <a:r>
            <a:rPr lang="pt-BR" sz="1800" b="1" i="0" u="none" strike="noStrike" baseline="0" dirty="0">
              <a:solidFill>
                <a:schemeClr val="tx1"/>
              </a:solidFill>
              <a:latin typeface="+mn-lt"/>
              <a:cs typeface="Arial" panose="020B0604020202020204" pitchFamily="34" charset="0"/>
            </a:rPr>
            <a:t>Argentina</a:t>
          </a:r>
          <a:endParaRPr lang="pt-BR" sz="1800" dirty="0">
            <a:solidFill>
              <a:schemeClr val="tx1"/>
            </a:solidFill>
            <a:latin typeface="+mn-lt"/>
          </a:endParaRPr>
        </a:p>
      </dgm:t>
    </dgm:pt>
    <dgm:pt modelId="{BAAD05FF-A338-4291-9BDF-06FE1279918F}" type="parTrans" cxnId="{5D4BFEB3-E1C6-4587-AA9D-67779D2C0D20}">
      <dgm:prSet/>
      <dgm:spPr/>
      <dgm:t>
        <a:bodyPr/>
        <a:lstStyle/>
        <a:p>
          <a:endParaRPr lang="pt-BR" sz="1800">
            <a:solidFill>
              <a:schemeClr val="tx1"/>
            </a:solidFill>
            <a:latin typeface="+mn-lt"/>
          </a:endParaRPr>
        </a:p>
      </dgm:t>
    </dgm:pt>
    <dgm:pt modelId="{82A8E3C0-BC0E-4EBE-ABEA-7621A8E631B3}" type="sibTrans" cxnId="{5D4BFEB3-E1C6-4587-AA9D-67779D2C0D20}">
      <dgm:prSet/>
      <dgm:spPr/>
      <dgm:t>
        <a:bodyPr/>
        <a:lstStyle/>
        <a:p>
          <a:endParaRPr lang="pt-BR" sz="1800">
            <a:solidFill>
              <a:schemeClr val="tx1"/>
            </a:solidFill>
            <a:latin typeface="+mn-lt"/>
          </a:endParaRPr>
        </a:p>
      </dgm:t>
    </dgm:pt>
    <dgm:pt modelId="{E61AB445-A98C-43ED-BB0B-0667D9EF43B9}">
      <dgm:prSet custT="1"/>
      <dgm:spPr/>
      <dgm:t>
        <a:bodyPr/>
        <a:lstStyle/>
        <a:p>
          <a:r>
            <a:rPr lang="pt-BR" sz="1800" b="1" i="0" u="none" strike="noStrike" baseline="0" dirty="0">
              <a:solidFill>
                <a:schemeClr val="tx1"/>
              </a:solidFill>
              <a:latin typeface="+mn-lt"/>
              <a:cs typeface="Arial" panose="020B0604020202020204" pitchFamily="34" charset="0"/>
            </a:rPr>
            <a:t>Resultados</a:t>
          </a:r>
          <a:endParaRPr lang="pt-BR" sz="1800" b="0" i="0" u="none" strike="noStrike" baseline="0" dirty="0">
            <a:solidFill>
              <a:schemeClr val="tx1"/>
            </a:solidFill>
            <a:latin typeface="+mn-lt"/>
            <a:cs typeface="Arial" panose="020B0604020202020204" pitchFamily="34" charset="0"/>
          </a:endParaRPr>
        </a:p>
      </dgm:t>
    </dgm:pt>
    <dgm:pt modelId="{A485E093-9210-4958-850C-FDD43B59855E}" type="parTrans" cxnId="{BCC8A1DA-2A0E-4E01-9655-82884CC43619}">
      <dgm:prSet/>
      <dgm:spPr/>
      <dgm:t>
        <a:bodyPr/>
        <a:lstStyle/>
        <a:p>
          <a:endParaRPr lang="pt-BR" sz="1800">
            <a:solidFill>
              <a:schemeClr val="tx1"/>
            </a:solidFill>
            <a:latin typeface="+mn-lt"/>
          </a:endParaRPr>
        </a:p>
      </dgm:t>
    </dgm:pt>
    <dgm:pt modelId="{46272198-89AA-4840-A72C-54295313737C}" type="sibTrans" cxnId="{BCC8A1DA-2A0E-4E01-9655-82884CC43619}">
      <dgm:prSet/>
      <dgm:spPr/>
      <dgm:t>
        <a:bodyPr/>
        <a:lstStyle/>
        <a:p>
          <a:endParaRPr lang="pt-BR" sz="1800">
            <a:solidFill>
              <a:schemeClr val="tx1"/>
            </a:solidFill>
            <a:latin typeface="+mn-lt"/>
          </a:endParaRPr>
        </a:p>
      </dgm:t>
    </dgm:pt>
    <dgm:pt modelId="{E65E0B8A-5343-49F0-9838-C3C89CDF4F38}">
      <dgm:prSet custT="1"/>
      <dgm:spPr/>
      <dgm:t>
        <a:bodyPr/>
        <a:lstStyle/>
        <a:p>
          <a:pPr>
            <a:buNone/>
          </a:pPr>
          <a:endParaRPr lang="pt-BR" sz="1800" dirty="0">
            <a:solidFill>
              <a:schemeClr val="tx1"/>
            </a:solidFill>
            <a:latin typeface="+mn-lt"/>
          </a:endParaRPr>
        </a:p>
      </dgm:t>
    </dgm:pt>
    <dgm:pt modelId="{D33A5698-381B-4705-9239-1A9955ECB8FA}" type="parTrans" cxnId="{B5A87284-0054-4B9E-9BF8-20A4EC589F07}">
      <dgm:prSet/>
      <dgm:spPr/>
      <dgm:t>
        <a:bodyPr/>
        <a:lstStyle/>
        <a:p>
          <a:endParaRPr lang="pt-BR" sz="1800">
            <a:solidFill>
              <a:schemeClr val="tx1"/>
            </a:solidFill>
            <a:latin typeface="+mn-lt"/>
          </a:endParaRPr>
        </a:p>
      </dgm:t>
    </dgm:pt>
    <dgm:pt modelId="{F62B6661-022C-4681-A998-ED4FBEC8E6B9}" type="sibTrans" cxnId="{B5A87284-0054-4B9E-9BF8-20A4EC589F07}">
      <dgm:prSet/>
      <dgm:spPr/>
      <dgm:t>
        <a:bodyPr/>
        <a:lstStyle/>
        <a:p>
          <a:endParaRPr lang="pt-BR" sz="1800">
            <a:solidFill>
              <a:schemeClr val="tx1"/>
            </a:solidFill>
            <a:latin typeface="+mn-lt"/>
          </a:endParaRPr>
        </a:p>
      </dgm:t>
    </dgm:pt>
    <dgm:pt modelId="{A495AE63-B1D3-4AD8-BDA9-B16E26D0C64D}">
      <dgm:prSet custT="1"/>
      <dgm:spPr/>
      <dgm:t>
        <a:bodyPr/>
        <a:lstStyle/>
        <a:p>
          <a:pPr>
            <a:buNone/>
          </a:pPr>
          <a:r>
            <a:rPr lang="pt-BR" sz="1800" dirty="0">
              <a:solidFill>
                <a:schemeClr val="tx1"/>
              </a:solidFill>
              <a:latin typeface="+mn-lt"/>
              <a:cs typeface="Arial" panose="020B0604020202020204" pitchFamily="34" charset="0"/>
            </a:rPr>
            <a:t>Equilíbrio entre conservação e desenvolvimento econômico local.</a:t>
          </a:r>
          <a:endParaRPr lang="pt-BR" sz="1800" dirty="0">
            <a:solidFill>
              <a:schemeClr val="tx1"/>
            </a:solidFill>
            <a:latin typeface="+mn-lt"/>
          </a:endParaRPr>
        </a:p>
      </dgm:t>
    </dgm:pt>
    <dgm:pt modelId="{F8B1C80D-EB7A-4034-98DC-A38A0C4A517B}" type="parTrans" cxnId="{E34C375E-663F-4603-9600-53A3B0DE9D22}">
      <dgm:prSet/>
      <dgm:spPr/>
      <dgm:t>
        <a:bodyPr/>
        <a:lstStyle/>
        <a:p>
          <a:endParaRPr lang="pt-BR" sz="1800">
            <a:solidFill>
              <a:schemeClr val="tx1"/>
            </a:solidFill>
            <a:latin typeface="+mn-lt"/>
          </a:endParaRPr>
        </a:p>
      </dgm:t>
    </dgm:pt>
    <dgm:pt modelId="{FC18A942-B3E8-44EE-8578-B4D79DA416B1}" type="sibTrans" cxnId="{E34C375E-663F-4603-9600-53A3B0DE9D22}">
      <dgm:prSet/>
      <dgm:spPr/>
      <dgm:t>
        <a:bodyPr/>
        <a:lstStyle/>
        <a:p>
          <a:endParaRPr lang="pt-BR" sz="1800">
            <a:solidFill>
              <a:schemeClr val="tx1"/>
            </a:solidFill>
            <a:latin typeface="+mn-lt"/>
          </a:endParaRPr>
        </a:p>
      </dgm:t>
    </dgm:pt>
    <dgm:pt modelId="{15D92BA4-6B54-4280-8674-B77ACEB5A34C}">
      <dgm:prSet phldrT="[Texto]" custT="1"/>
      <dgm:spPr/>
      <dgm:t>
        <a:bodyPr/>
        <a:lstStyle/>
        <a:p>
          <a:pPr>
            <a:buFont typeface="Wingdings" panose="05000000000000000000" pitchFamily="2" charset="2"/>
            <a:buChar char="Ø"/>
          </a:pPr>
          <a:r>
            <a:rPr lang="pt-BR" sz="1800" b="1" i="0" u="none" strike="noStrike" baseline="0" dirty="0">
              <a:solidFill>
                <a:schemeClr val="tx1"/>
              </a:solidFill>
              <a:latin typeface="+mn-lt"/>
              <a:cs typeface="Arial" panose="020B0604020202020204" pitchFamily="34" charset="0"/>
            </a:rPr>
            <a:t>Chile</a:t>
          </a:r>
          <a:endParaRPr lang="pt-BR" sz="1800" dirty="0">
            <a:solidFill>
              <a:schemeClr val="tx1"/>
            </a:solidFill>
            <a:latin typeface="+mn-lt"/>
          </a:endParaRPr>
        </a:p>
      </dgm:t>
    </dgm:pt>
    <dgm:pt modelId="{5F2169A9-96CA-49CB-93CA-E250858E55C5}" type="sibTrans" cxnId="{9BD8F3A8-286F-4FCC-9079-2B6F5069193C}">
      <dgm:prSet/>
      <dgm:spPr/>
      <dgm:t>
        <a:bodyPr/>
        <a:lstStyle/>
        <a:p>
          <a:endParaRPr lang="pt-BR" sz="1800">
            <a:solidFill>
              <a:schemeClr val="tx1"/>
            </a:solidFill>
            <a:latin typeface="+mn-lt"/>
          </a:endParaRPr>
        </a:p>
      </dgm:t>
    </dgm:pt>
    <dgm:pt modelId="{92585C12-F054-4BEE-A389-BF40E6B12D2C}" type="parTrans" cxnId="{9BD8F3A8-286F-4FCC-9079-2B6F5069193C}">
      <dgm:prSet/>
      <dgm:spPr/>
      <dgm:t>
        <a:bodyPr/>
        <a:lstStyle/>
        <a:p>
          <a:endParaRPr lang="pt-BR" sz="1800">
            <a:solidFill>
              <a:schemeClr val="tx1"/>
            </a:solidFill>
            <a:latin typeface="+mn-lt"/>
          </a:endParaRPr>
        </a:p>
      </dgm:t>
    </dgm:pt>
    <dgm:pt modelId="{5AE61A21-EACB-44E4-B26F-3A94CB2F9A4F}" type="pres">
      <dgm:prSet presAssocID="{F15C18DC-4D55-4308-9833-2B0F39D16DD3}" presName="linearFlow" presStyleCnt="0">
        <dgm:presLayoutVars>
          <dgm:dir/>
          <dgm:animLvl val="lvl"/>
          <dgm:resizeHandles/>
        </dgm:presLayoutVars>
      </dgm:prSet>
      <dgm:spPr/>
    </dgm:pt>
    <dgm:pt modelId="{135B957A-23B5-4039-A9F3-B89BF93C476B}" type="pres">
      <dgm:prSet presAssocID="{6853C812-6372-4993-9B9A-AF01B2C4F7BF}" presName="compositeNode" presStyleCnt="0">
        <dgm:presLayoutVars>
          <dgm:bulletEnabled val="1"/>
        </dgm:presLayoutVars>
      </dgm:prSet>
      <dgm:spPr/>
    </dgm:pt>
    <dgm:pt modelId="{23D2B475-4B34-4032-814A-CE35FB3CB628}" type="pres">
      <dgm:prSet presAssocID="{6853C812-6372-4993-9B9A-AF01B2C4F7BF}" presName="image" presStyleLbl="fgImgPlace1" presStyleIdx="0" presStyleCnt="4"/>
      <dgm:spPr/>
    </dgm:pt>
    <dgm:pt modelId="{5389BB22-AD40-421F-81BB-E20D1AE665D5}" type="pres">
      <dgm:prSet presAssocID="{6853C812-6372-4993-9B9A-AF01B2C4F7BF}" presName="childNode" presStyleLbl="node1" presStyleIdx="0" presStyleCnt="4">
        <dgm:presLayoutVars>
          <dgm:bulletEnabled val="1"/>
        </dgm:presLayoutVars>
      </dgm:prSet>
      <dgm:spPr/>
    </dgm:pt>
    <dgm:pt modelId="{1DF0F8A5-AE71-48A8-91D3-8C1078551B2B}" type="pres">
      <dgm:prSet presAssocID="{6853C812-6372-4993-9B9A-AF01B2C4F7BF}" presName="parentNode" presStyleLbl="revTx" presStyleIdx="0" presStyleCnt="4">
        <dgm:presLayoutVars>
          <dgm:chMax val="0"/>
          <dgm:bulletEnabled val="1"/>
        </dgm:presLayoutVars>
      </dgm:prSet>
      <dgm:spPr/>
    </dgm:pt>
    <dgm:pt modelId="{0815F030-7FAF-47DE-963F-E344AC917D1D}" type="pres">
      <dgm:prSet presAssocID="{82A8E3C0-BC0E-4EBE-ABEA-7621A8E631B3}" presName="sibTrans" presStyleCnt="0"/>
      <dgm:spPr/>
    </dgm:pt>
    <dgm:pt modelId="{1B093F95-4D3E-4A9A-8CDF-49A35DF8B333}" type="pres">
      <dgm:prSet presAssocID="{15D92BA4-6B54-4280-8674-B77ACEB5A34C}" presName="compositeNode" presStyleCnt="0">
        <dgm:presLayoutVars>
          <dgm:bulletEnabled val="1"/>
        </dgm:presLayoutVars>
      </dgm:prSet>
      <dgm:spPr/>
    </dgm:pt>
    <dgm:pt modelId="{DC6579EF-667C-4BF6-945E-6690F54AFC1A}" type="pres">
      <dgm:prSet presAssocID="{15D92BA4-6B54-4280-8674-B77ACEB5A34C}" presName="image" presStyleLbl="fgImgPlace1" presStyleIdx="1" presStyleCnt="4"/>
      <dgm:spPr/>
    </dgm:pt>
    <dgm:pt modelId="{B0661225-2DD7-461E-813E-D48B1F097601}" type="pres">
      <dgm:prSet presAssocID="{15D92BA4-6B54-4280-8674-B77ACEB5A34C}" presName="childNode" presStyleLbl="node1" presStyleIdx="1" presStyleCnt="4">
        <dgm:presLayoutVars>
          <dgm:bulletEnabled val="1"/>
        </dgm:presLayoutVars>
      </dgm:prSet>
      <dgm:spPr/>
    </dgm:pt>
    <dgm:pt modelId="{657BFA34-6AA8-4E2E-BCF9-1D8DFB6A06CC}" type="pres">
      <dgm:prSet presAssocID="{15D92BA4-6B54-4280-8674-B77ACEB5A34C}" presName="parentNode" presStyleLbl="revTx" presStyleIdx="1" presStyleCnt="4">
        <dgm:presLayoutVars>
          <dgm:chMax val="0"/>
          <dgm:bulletEnabled val="1"/>
        </dgm:presLayoutVars>
      </dgm:prSet>
      <dgm:spPr/>
    </dgm:pt>
    <dgm:pt modelId="{BB8EE7B6-177C-46B4-A9DC-409CC45396E7}" type="pres">
      <dgm:prSet presAssocID="{5F2169A9-96CA-49CB-93CA-E250858E55C5}" presName="sibTrans" presStyleCnt="0"/>
      <dgm:spPr/>
    </dgm:pt>
    <dgm:pt modelId="{1B137EB4-9B59-41C1-9961-BA8DEA1265EB}" type="pres">
      <dgm:prSet presAssocID="{609893D5-CBA5-4394-85D2-6089B40FCDDA}" presName="compositeNode" presStyleCnt="0">
        <dgm:presLayoutVars>
          <dgm:bulletEnabled val="1"/>
        </dgm:presLayoutVars>
      </dgm:prSet>
      <dgm:spPr/>
    </dgm:pt>
    <dgm:pt modelId="{2C2B14B0-B258-465A-8D3E-C39FA3C570B3}" type="pres">
      <dgm:prSet presAssocID="{609893D5-CBA5-4394-85D2-6089B40FCDDA}" presName="image" presStyleLbl="fgImgPlace1" presStyleIdx="2" presStyleCnt="4"/>
      <dgm:spPr/>
    </dgm:pt>
    <dgm:pt modelId="{80CE7856-D5A4-4F3C-B6F1-35CEDC1D7D33}" type="pres">
      <dgm:prSet presAssocID="{609893D5-CBA5-4394-85D2-6089B40FCDDA}" presName="childNode" presStyleLbl="node1" presStyleIdx="2" presStyleCnt="4">
        <dgm:presLayoutVars>
          <dgm:bulletEnabled val="1"/>
        </dgm:presLayoutVars>
      </dgm:prSet>
      <dgm:spPr/>
    </dgm:pt>
    <dgm:pt modelId="{FABD7AC9-7129-4176-9D35-403E1EB7EDBE}" type="pres">
      <dgm:prSet presAssocID="{609893D5-CBA5-4394-85D2-6089B40FCDDA}" presName="parentNode" presStyleLbl="revTx" presStyleIdx="2" presStyleCnt="4">
        <dgm:presLayoutVars>
          <dgm:chMax val="0"/>
          <dgm:bulletEnabled val="1"/>
        </dgm:presLayoutVars>
      </dgm:prSet>
      <dgm:spPr/>
    </dgm:pt>
    <dgm:pt modelId="{BB3546A8-B6D0-4ED1-8929-E8ACB10ADDE6}" type="pres">
      <dgm:prSet presAssocID="{D2579A16-0B7B-48C8-AC18-88657702A888}" presName="sibTrans" presStyleCnt="0"/>
      <dgm:spPr/>
    </dgm:pt>
    <dgm:pt modelId="{57C50F97-40DF-464C-BB0E-CAD90A82CCEA}" type="pres">
      <dgm:prSet presAssocID="{E61AB445-A98C-43ED-BB0B-0667D9EF43B9}" presName="compositeNode" presStyleCnt="0">
        <dgm:presLayoutVars>
          <dgm:bulletEnabled val="1"/>
        </dgm:presLayoutVars>
      </dgm:prSet>
      <dgm:spPr/>
    </dgm:pt>
    <dgm:pt modelId="{EF5E2E6F-28A7-4641-9379-F2382FAD4015}" type="pres">
      <dgm:prSet presAssocID="{E61AB445-A98C-43ED-BB0B-0667D9EF43B9}" presName="image" presStyleLbl="fgImgPlace1" presStyleIdx="3" presStyleCnt="4"/>
      <dgm:spPr/>
    </dgm:pt>
    <dgm:pt modelId="{BC07E0F6-FD27-4B8E-A10C-9E7132E6FEA7}" type="pres">
      <dgm:prSet presAssocID="{E61AB445-A98C-43ED-BB0B-0667D9EF43B9}" presName="childNode" presStyleLbl="node1" presStyleIdx="3" presStyleCnt="4">
        <dgm:presLayoutVars>
          <dgm:bulletEnabled val="1"/>
        </dgm:presLayoutVars>
      </dgm:prSet>
      <dgm:spPr/>
    </dgm:pt>
    <dgm:pt modelId="{660B04BA-4E31-45B5-BB72-0E66F085F773}" type="pres">
      <dgm:prSet presAssocID="{E61AB445-A98C-43ED-BB0B-0667D9EF43B9}" presName="parentNode" presStyleLbl="revTx" presStyleIdx="3" presStyleCnt="4">
        <dgm:presLayoutVars>
          <dgm:chMax val="0"/>
          <dgm:bulletEnabled val="1"/>
        </dgm:presLayoutVars>
      </dgm:prSet>
      <dgm:spPr/>
    </dgm:pt>
  </dgm:ptLst>
  <dgm:cxnLst>
    <dgm:cxn modelId="{AB055906-5BE2-4548-AE74-736FF3DB68A8}" srcId="{F15C18DC-4D55-4308-9833-2B0F39D16DD3}" destId="{609893D5-CBA5-4394-85D2-6089B40FCDDA}" srcOrd="2" destOrd="0" parTransId="{ECA5B18F-250D-4268-B9AA-C7A327C8CAB9}" sibTransId="{D2579A16-0B7B-48C8-AC18-88657702A888}"/>
    <dgm:cxn modelId="{E34C375E-663F-4603-9600-53A3B0DE9D22}" srcId="{E61AB445-A98C-43ED-BB0B-0667D9EF43B9}" destId="{A495AE63-B1D3-4AD8-BDA9-B16E26D0C64D}" srcOrd="1" destOrd="0" parTransId="{F8B1C80D-EB7A-4034-98DC-A38A0C4A517B}" sibTransId="{FC18A942-B3E8-44EE-8578-B4D79DA416B1}"/>
    <dgm:cxn modelId="{0990A773-D115-4C0B-B5D3-AFBB53197479}" type="presOf" srcId="{609893D5-CBA5-4394-85D2-6089B40FCDDA}" destId="{FABD7AC9-7129-4176-9D35-403E1EB7EDBE}" srcOrd="0" destOrd="0" presId="urn:microsoft.com/office/officeart/2005/8/layout/hList2"/>
    <dgm:cxn modelId="{0001D174-475B-4DDA-9C51-BE250292622F}" type="presOf" srcId="{F15C18DC-4D55-4308-9833-2B0F39D16DD3}" destId="{5AE61A21-EACB-44E4-B26F-3A94CB2F9A4F}" srcOrd="0" destOrd="0" presId="urn:microsoft.com/office/officeart/2005/8/layout/hList2"/>
    <dgm:cxn modelId="{BA8DF975-BB49-45C8-956A-61106CD00F2C}" type="presOf" srcId="{E61AB445-A98C-43ED-BB0B-0667D9EF43B9}" destId="{660B04BA-4E31-45B5-BB72-0E66F085F773}" srcOrd="0" destOrd="0" presId="urn:microsoft.com/office/officeart/2005/8/layout/hList2"/>
    <dgm:cxn modelId="{B5A87284-0054-4B9E-9BF8-20A4EC589F07}" srcId="{E61AB445-A98C-43ED-BB0B-0667D9EF43B9}" destId="{E65E0B8A-5343-49F0-9838-C3C89CDF4F38}" srcOrd="0" destOrd="0" parTransId="{D33A5698-381B-4705-9239-1A9955ECB8FA}" sibTransId="{F62B6661-022C-4681-A998-ED4FBEC8E6B9}"/>
    <dgm:cxn modelId="{35A5109D-9806-4A70-A3CB-33719E581209}" type="presOf" srcId="{6853C812-6372-4993-9B9A-AF01B2C4F7BF}" destId="{1DF0F8A5-AE71-48A8-91D3-8C1078551B2B}" srcOrd="0" destOrd="0" presId="urn:microsoft.com/office/officeart/2005/8/layout/hList2"/>
    <dgm:cxn modelId="{9BD8F3A8-286F-4FCC-9079-2B6F5069193C}" srcId="{F15C18DC-4D55-4308-9833-2B0F39D16DD3}" destId="{15D92BA4-6B54-4280-8674-B77ACEB5A34C}" srcOrd="1" destOrd="0" parTransId="{92585C12-F054-4BEE-A389-BF40E6B12D2C}" sibTransId="{5F2169A9-96CA-49CB-93CA-E250858E55C5}"/>
    <dgm:cxn modelId="{0EF3FBAA-6457-48D5-9839-43C2B3C57FCD}" type="presOf" srcId="{A495AE63-B1D3-4AD8-BDA9-B16E26D0C64D}" destId="{BC07E0F6-FD27-4B8E-A10C-9E7132E6FEA7}" srcOrd="0" destOrd="1" presId="urn:microsoft.com/office/officeart/2005/8/layout/hList2"/>
    <dgm:cxn modelId="{5D4BFEB3-E1C6-4587-AA9D-67779D2C0D20}" srcId="{F15C18DC-4D55-4308-9833-2B0F39D16DD3}" destId="{6853C812-6372-4993-9B9A-AF01B2C4F7BF}" srcOrd="0" destOrd="0" parTransId="{BAAD05FF-A338-4291-9BDF-06FE1279918F}" sibTransId="{82A8E3C0-BC0E-4EBE-ABEA-7621A8E631B3}"/>
    <dgm:cxn modelId="{532C5DBE-CC38-47C8-B901-EC5A365706A8}" type="presOf" srcId="{15D92BA4-6B54-4280-8674-B77ACEB5A34C}" destId="{657BFA34-6AA8-4E2E-BCF9-1D8DFB6A06CC}" srcOrd="0" destOrd="0" presId="urn:microsoft.com/office/officeart/2005/8/layout/hList2"/>
    <dgm:cxn modelId="{E208B2C7-CE76-4873-95FE-E4B5DA0E8366}" type="presOf" srcId="{F4706DC3-7851-4CDC-A6BB-C2709F441C0D}" destId="{B0661225-2DD7-461E-813E-D48B1F097601}" srcOrd="0" destOrd="0" presId="urn:microsoft.com/office/officeart/2005/8/layout/hList2"/>
    <dgm:cxn modelId="{BCC8A1DA-2A0E-4E01-9655-82884CC43619}" srcId="{F15C18DC-4D55-4308-9833-2B0F39D16DD3}" destId="{E61AB445-A98C-43ED-BB0B-0667D9EF43B9}" srcOrd="3" destOrd="0" parTransId="{A485E093-9210-4958-850C-FDD43B59855E}" sibTransId="{46272198-89AA-4840-A72C-54295313737C}"/>
    <dgm:cxn modelId="{CD3797E8-EBC6-4AF3-AB1D-B9F33B40B055}" srcId="{15D92BA4-6B54-4280-8674-B77ACEB5A34C}" destId="{F4706DC3-7851-4CDC-A6BB-C2709F441C0D}" srcOrd="0" destOrd="0" parTransId="{E7EAC3AF-042F-4E46-A8D4-70D95D099CED}" sibTransId="{4AC07A96-FB00-4BC2-AB01-5210267C897F}"/>
    <dgm:cxn modelId="{9A44CFF2-3FB8-4B24-96A3-8FAD400D7560}" type="presOf" srcId="{3500D52A-E755-4869-ADCE-699EB308416E}" destId="{5389BB22-AD40-421F-81BB-E20D1AE665D5}" srcOrd="0" destOrd="0" presId="urn:microsoft.com/office/officeart/2005/8/layout/hList2"/>
    <dgm:cxn modelId="{03FD8AF3-085E-4D32-8B80-C70CCEE54E05}" type="presOf" srcId="{C568E334-8C73-4DD0-80B2-4A201BBB670B}" destId="{80CE7856-D5A4-4F3C-B6F1-35CEDC1D7D33}" srcOrd="0" destOrd="0" presId="urn:microsoft.com/office/officeart/2005/8/layout/hList2"/>
    <dgm:cxn modelId="{E8C94EF7-0558-4F06-86D1-25228C39E246}" srcId="{6853C812-6372-4993-9B9A-AF01B2C4F7BF}" destId="{3500D52A-E755-4869-ADCE-699EB308416E}" srcOrd="0" destOrd="0" parTransId="{95D853E3-2CAB-4AFC-A78E-C0E07EE51193}" sibTransId="{5A1AF0D4-5897-4D16-A466-3541CA167C73}"/>
    <dgm:cxn modelId="{412D20F9-7935-4D4D-A14B-89F9F6B44F48}" type="presOf" srcId="{E65E0B8A-5343-49F0-9838-C3C89CDF4F38}" destId="{BC07E0F6-FD27-4B8E-A10C-9E7132E6FEA7}" srcOrd="0" destOrd="0" presId="urn:microsoft.com/office/officeart/2005/8/layout/hList2"/>
    <dgm:cxn modelId="{179734FD-81E2-4F0E-9120-7BA2CBECDE90}" srcId="{609893D5-CBA5-4394-85D2-6089B40FCDDA}" destId="{C568E334-8C73-4DD0-80B2-4A201BBB670B}" srcOrd="0" destOrd="0" parTransId="{35384DA3-7240-495D-B773-5776552EC5CE}" sibTransId="{D28D04E6-E64E-4A18-9646-865FE0FCEB95}"/>
    <dgm:cxn modelId="{223CB55B-14CB-4AB2-9C09-4FF7BB234E0F}" type="presParOf" srcId="{5AE61A21-EACB-44E4-B26F-3A94CB2F9A4F}" destId="{135B957A-23B5-4039-A9F3-B89BF93C476B}" srcOrd="0" destOrd="0" presId="urn:microsoft.com/office/officeart/2005/8/layout/hList2"/>
    <dgm:cxn modelId="{AE54C2E8-1131-44DD-A1F3-1289F97A8958}" type="presParOf" srcId="{135B957A-23B5-4039-A9F3-B89BF93C476B}" destId="{23D2B475-4B34-4032-814A-CE35FB3CB628}" srcOrd="0" destOrd="0" presId="urn:microsoft.com/office/officeart/2005/8/layout/hList2"/>
    <dgm:cxn modelId="{BF9FDC51-995C-4E76-9C6B-81E9EAA5475A}" type="presParOf" srcId="{135B957A-23B5-4039-A9F3-B89BF93C476B}" destId="{5389BB22-AD40-421F-81BB-E20D1AE665D5}" srcOrd="1" destOrd="0" presId="urn:microsoft.com/office/officeart/2005/8/layout/hList2"/>
    <dgm:cxn modelId="{BC29B6A5-341D-4BE0-95F2-89E79F9FBAD8}" type="presParOf" srcId="{135B957A-23B5-4039-A9F3-B89BF93C476B}" destId="{1DF0F8A5-AE71-48A8-91D3-8C1078551B2B}" srcOrd="2" destOrd="0" presId="urn:microsoft.com/office/officeart/2005/8/layout/hList2"/>
    <dgm:cxn modelId="{A9ED88EE-57B3-4C56-8A4F-59FD244E1EA5}" type="presParOf" srcId="{5AE61A21-EACB-44E4-B26F-3A94CB2F9A4F}" destId="{0815F030-7FAF-47DE-963F-E344AC917D1D}" srcOrd="1" destOrd="0" presId="urn:microsoft.com/office/officeart/2005/8/layout/hList2"/>
    <dgm:cxn modelId="{41119C0E-0FCA-4F98-947E-48710BCFB45B}" type="presParOf" srcId="{5AE61A21-EACB-44E4-B26F-3A94CB2F9A4F}" destId="{1B093F95-4D3E-4A9A-8CDF-49A35DF8B333}" srcOrd="2" destOrd="0" presId="urn:microsoft.com/office/officeart/2005/8/layout/hList2"/>
    <dgm:cxn modelId="{4B932485-6882-42BF-853F-462F71261A9A}" type="presParOf" srcId="{1B093F95-4D3E-4A9A-8CDF-49A35DF8B333}" destId="{DC6579EF-667C-4BF6-945E-6690F54AFC1A}" srcOrd="0" destOrd="0" presId="urn:microsoft.com/office/officeart/2005/8/layout/hList2"/>
    <dgm:cxn modelId="{DEECD070-DBC1-4B76-BC23-D3DF7E172243}" type="presParOf" srcId="{1B093F95-4D3E-4A9A-8CDF-49A35DF8B333}" destId="{B0661225-2DD7-461E-813E-D48B1F097601}" srcOrd="1" destOrd="0" presId="urn:microsoft.com/office/officeart/2005/8/layout/hList2"/>
    <dgm:cxn modelId="{62132FD2-2DB7-4801-8419-770DB07D1820}" type="presParOf" srcId="{1B093F95-4D3E-4A9A-8CDF-49A35DF8B333}" destId="{657BFA34-6AA8-4E2E-BCF9-1D8DFB6A06CC}" srcOrd="2" destOrd="0" presId="urn:microsoft.com/office/officeart/2005/8/layout/hList2"/>
    <dgm:cxn modelId="{C536DF31-35CC-40EC-8C4E-6CF8E922DFF0}" type="presParOf" srcId="{5AE61A21-EACB-44E4-B26F-3A94CB2F9A4F}" destId="{BB8EE7B6-177C-46B4-A9DC-409CC45396E7}" srcOrd="3" destOrd="0" presId="urn:microsoft.com/office/officeart/2005/8/layout/hList2"/>
    <dgm:cxn modelId="{E4B891EF-2A3F-492F-8DA5-995B4BB4EA65}" type="presParOf" srcId="{5AE61A21-EACB-44E4-B26F-3A94CB2F9A4F}" destId="{1B137EB4-9B59-41C1-9961-BA8DEA1265EB}" srcOrd="4" destOrd="0" presId="urn:microsoft.com/office/officeart/2005/8/layout/hList2"/>
    <dgm:cxn modelId="{12854788-23E6-497B-857B-BE0861D58C63}" type="presParOf" srcId="{1B137EB4-9B59-41C1-9961-BA8DEA1265EB}" destId="{2C2B14B0-B258-465A-8D3E-C39FA3C570B3}" srcOrd="0" destOrd="0" presId="urn:microsoft.com/office/officeart/2005/8/layout/hList2"/>
    <dgm:cxn modelId="{DEE3C4F1-48A1-4902-9B4D-5780E13997DA}" type="presParOf" srcId="{1B137EB4-9B59-41C1-9961-BA8DEA1265EB}" destId="{80CE7856-D5A4-4F3C-B6F1-35CEDC1D7D33}" srcOrd="1" destOrd="0" presId="urn:microsoft.com/office/officeart/2005/8/layout/hList2"/>
    <dgm:cxn modelId="{C68D8EC4-C416-4F6D-8699-A0AA0E521579}" type="presParOf" srcId="{1B137EB4-9B59-41C1-9961-BA8DEA1265EB}" destId="{FABD7AC9-7129-4176-9D35-403E1EB7EDBE}" srcOrd="2" destOrd="0" presId="urn:microsoft.com/office/officeart/2005/8/layout/hList2"/>
    <dgm:cxn modelId="{C1613FDE-D9C3-4AC5-85F1-39856A125810}" type="presParOf" srcId="{5AE61A21-EACB-44E4-B26F-3A94CB2F9A4F}" destId="{BB3546A8-B6D0-4ED1-8929-E8ACB10ADDE6}" srcOrd="5" destOrd="0" presId="urn:microsoft.com/office/officeart/2005/8/layout/hList2"/>
    <dgm:cxn modelId="{6E7D5F28-6089-49AB-BACF-3F606900F42C}" type="presParOf" srcId="{5AE61A21-EACB-44E4-B26F-3A94CB2F9A4F}" destId="{57C50F97-40DF-464C-BB0E-CAD90A82CCEA}" srcOrd="6" destOrd="0" presId="urn:microsoft.com/office/officeart/2005/8/layout/hList2"/>
    <dgm:cxn modelId="{F09C7DB5-0044-4E08-9C89-DEA486194A01}" type="presParOf" srcId="{57C50F97-40DF-464C-BB0E-CAD90A82CCEA}" destId="{EF5E2E6F-28A7-4641-9379-F2382FAD4015}" srcOrd="0" destOrd="0" presId="urn:microsoft.com/office/officeart/2005/8/layout/hList2"/>
    <dgm:cxn modelId="{95850575-9634-4DD1-9668-863F07DFB38B}" type="presParOf" srcId="{57C50F97-40DF-464C-BB0E-CAD90A82CCEA}" destId="{BC07E0F6-FD27-4B8E-A10C-9E7132E6FEA7}" srcOrd="1" destOrd="0" presId="urn:microsoft.com/office/officeart/2005/8/layout/hList2"/>
    <dgm:cxn modelId="{6198D618-76B3-4F81-A3F1-BA998588A330}" type="presParOf" srcId="{57C50F97-40DF-464C-BB0E-CAD90A82CCEA}" destId="{660B04BA-4E31-45B5-BB72-0E66F085F77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B647B-8027-4F9A-93B1-5785E6168AD2}">
      <dsp:nvSpPr>
        <dsp:cNvPr id="0" name=""/>
        <dsp:cNvSpPr/>
      </dsp:nvSpPr>
      <dsp:spPr>
        <a:xfrm>
          <a:off x="-177410" y="688624"/>
          <a:ext cx="7886700" cy="2264925"/>
        </a:xfrm>
        <a:prstGeom prst="roundRect">
          <a:avLst>
            <a:gd name="adj" fmla="val 10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B16430A-9717-45D5-9E82-BD5519E721CA}">
      <dsp:nvSpPr>
        <dsp:cNvPr id="0" name=""/>
        <dsp:cNvSpPr/>
      </dsp:nvSpPr>
      <dsp:spPr>
        <a:xfrm>
          <a:off x="507729" y="1198232"/>
          <a:ext cx="1248145" cy="12457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2E8739-5D0A-43A0-88A2-05144BB42D2E}">
      <dsp:nvSpPr>
        <dsp:cNvPr id="0" name=""/>
        <dsp:cNvSpPr/>
      </dsp:nvSpPr>
      <dsp:spPr>
        <a:xfrm>
          <a:off x="1994864" y="672391"/>
          <a:ext cx="5985603" cy="226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939" tIns="239939" rIns="239939" bIns="239939" numCol="1" spcCol="1270" anchor="ctr" anchorCtr="0">
          <a:noAutofit/>
        </a:bodyPr>
        <a:lstStyle/>
        <a:p>
          <a:pPr marL="0" lvl="0" indent="0" algn="just" defTabSz="711200">
            <a:lnSpc>
              <a:spcPct val="90000"/>
            </a:lnSpc>
            <a:spcBef>
              <a:spcPct val="0"/>
            </a:spcBef>
            <a:spcAft>
              <a:spcPct val="35000"/>
            </a:spcAft>
            <a:buNone/>
          </a:pPr>
          <a:r>
            <a:rPr lang="pt-BR" sz="1600" kern="1200" noProof="1"/>
            <a:t>O </a:t>
          </a:r>
          <a:r>
            <a:rPr lang="pt-BR" sz="1600" b="1" i="1" kern="1200" noProof="1"/>
            <a:t>Plano de Desenvolvimento do Turismo de Pesca Esportiva de Rondônia </a:t>
          </a:r>
          <a:r>
            <a:rPr lang="pt-BR" sz="1600" kern="1200" noProof="1"/>
            <a:t>tem como finalidade estimular e atrair turistas regionais, nacionais e internacionais interessados em experiências de pesca em ambientes naturais, promovendo um turismo sustentável de “pesque-e-solte” preservando os recursos naturais para as gerações presentes e futuras. 07 (sete) municipios envolvidos: </a:t>
          </a:r>
          <a:r>
            <a:rPr lang="pt-BR" sz="1600" b="1" kern="1200" noProof="1"/>
            <a:t>Cabixi, Pimenteiras do Oeste, Alto Alegre dos Parecis, Alta Floresta do Oeste</a:t>
          </a:r>
          <a:r>
            <a:rPr lang="pt-BR" sz="1600" b="1" kern="1200" dirty="0"/>
            <a:t>, São Francisco do Guaporé, Costa Marques e Porto Velho</a:t>
          </a:r>
          <a:endParaRPr lang="en-US" sz="1600" b="1" kern="1200" dirty="0"/>
        </a:p>
      </dsp:txBody>
      <dsp:txXfrm>
        <a:off x="1994864" y="672391"/>
        <a:ext cx="5985603" cy="2267139"/>
      </dsp:txXfrm>
    </dsp:sp>
    <dsp:sp modelId="{2A2EC48D-D3AB-4E07-B5D7-6EFD00B757F9}">
      <dsp:nvSpPr>
        <dsp:cNvPr id="0" name=""/>
        <dsp:cNvSpPr/>
      </dsp:nvSpPr>
      <dsp:spPr>
        <a:xfrm>
          <a:off x="-177410" y="3415457"/>
          <a:ext cx="7886700" cy="2264925"/>
        </a:xfrm>
        <a:prstGeom prst="roundRect">
          <a:avLst>
            <a:gd name="adj" fmla="val 1000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8FE9774-2BBD-4D5C-A976-A55FCE48DAF5}">
      <dsp:nvSpPr>
        <dsp:cNvPr id="0" name=""/>
        <dsp:cNvSpPr/>
      </dsp:nvSpPr>
      <dsp:spPr>
        <a:xfrm>
          <a:off x="507729" y="3942663"/>
          <a:ext cx="1248145" cy="12457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378B25-A77A-4BBE-B730-4E2372D43560}">
      <dsp:nvSpPr>
        <dsp:cNvPr id="0" name=""/>
        <dsp:cNvSpPr/>
      </dsp:nvSpPr>
      <dsp:spPr>
        <a:xfrm>
          <a:off x="2441014" y="3433055"/>
          <a:ext cx="5260588" cy="226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939" tIns="239939" rIns="239939" bIns="239939" numCol="1" spcCol="1270" anchor="ctr" anchorCtr="0">
          <a:noAutofit/>
        </a:bodyPr>
        <a:lstStyle/>
        <a:p>
          <a:pPr marL="0" lvl="0" indent="0" algn="l" defTabSz="711200">
            <a:lnSpc>
              <a:spcPct val="100000"/>
            </a:lnSpc>
            <a:spcBef>
              <a:spcPct val="0"/>
            </a:spcBef>
            <a:spcAft>
              <a:spcPct val="35000"/>
            </a:spcAft>
            <a:buNone/>
          </a:pPr>
          <a:r>
            <a:rPr lang="pt-BR" sz="1600" kern="1200" noProof="0" dirty="0"/>
            <a:t>O </a:t>
          </a:r>
          <a:r>
            <a:rPr lang="pt-BR" sz="1600" b="1" kern="1200" noProof="0" dirty="0"/>
            <a:t>Diagnóstico do Plano de Desenvolvimento do Turismo da Pesca Esportiva</a:t>
          </a:r>
          <a:r>
            <a:rPr lang="pt-BR" sz="1600" kern="1200" noProof="0" dirty="0"/>
            <a:t>, corresponde a Etapa 2 do Plano de Desenvolvimento do Turismo da Pesca Esportiva, busca as melhores práticas sustentáveis para o desenvolvimento e crescimento do estado de </a:t>
          </a:r>
          <a:r>
            <a:rPr lang="en-US" sz="1600" kern="1200" dirty="0"/>
            <a:t>Rondônia.</a:t>
          </a:r>
        </a:p>
      </dsp:txBody>
      <dsp:txXfrm>
        <a:off x="2441014" y="3433055"/>
        <a:ext cx="5260588" cy="22671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434173" y="2145575"/>
          <a:ext cx="3271323" cy="303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741" bIns="0" numCol="1" spcCol="1270" anchor="t" anchorCtr="0">
          <a:noAutofit/>
        </a:bodyPr>
        <a:lstStyle/>
        <a:p>
          <a:pPr marL="0" lvl="0" indent="0" algn="r" defTabSz="800100">
            <a:lnSpc>
              <a:spcPct val="90000"/>
            </a:lnSpc>
            <a:spcBef>
              <a:spcPct val="0"/>
            </a:spcBef>
            <a:spcAft>
              <a:spcPct val="35000"/>
            </a:spcAft>
            <a:buNone/>
          </a:pPr>
          <a:r>
            <a:rPr lang="pt-BR" sz="1800" b="1" kern="1200">
              <a:solidFill>
                <a:schemeClr val="tx1"/>
              </a:solidFill>
              <a:latin typeface="+mn-lt"/>
              <a:cs typeface="Arial" panose="020B0604020202020204" pitchFamily="34" charset="0"/>
            </a:rPr>
            <a:t>Conservação de Estoques</a:t>
          </a:r>
          <a:endParaRPr lang="pt-BR" sz="1800" kern="1200" dirty="0">
            <a:solidFill>
              <a:schemeClr val="tx1"/>
            </a:solidFill>
            <a:latin typeface="+mn-lt"/>
          </a:endParaRPr>
        </a:p>
      </dsp:txBody>
      <dsp:txXfrm>
        <a:off x="-1434173" y="2145575"/>
        <a:ext cx="3271323" cy="303579"/>
      </dsp:txXfrm>
    </dsp:sp>
    <dsp:sp modelId="{5389BB22-AD40-421F-81BB-E20D1AE665D5}">
      <dsp:nvSpPr>
        <dsp:cNvPr id="0" name=""/>
        <dsp:cNvSpPr/>
      </dsp:nvSpPr>
      <dsp:spPr>
        <a:xfrm>
          <a:off x="353278" y="661703"/>
          <a:ext cx="1512149" cy="327132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7741"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a:solidFill>
                <a:schemeClr val="tx1"/>
              </a:solidFill>
              <a:latin typeface="+mn-lt"/>
              <a:cs typeface="Arial" panose="020B0604020202020204" pitchFamily="34" charset="0"/>
            </a:rPr>
            <a:t>Práticas que garantem a manutenção das populações de peixes.</a:t>
          </a:r>
          <a:endParaRPr lang="pt-BR" sz="1800" kern="1200" dirty="0">
            <a:solidFill>
              <a:schemeClr val="tx1"/>
            </a:solidFill>
            <a:latin typeface="+mn-lt"/>
          </a:endParaRPr>
        </a:p>
      </dsp:txBody>
      <dsp:txXfrm>
        <a:off x="353278" y="661703"/>
        <a:ext cx="1512149" cy="3271323"/>
      </dsp:txXfrm>
    </dsp:sp>
    <dsp:sp modelId="{23D2B475-4B34-4032-814A-CE35FB3CB628}">
      <dsp:nvSpPr>
        <dsp:cNvPr id="0" name=""/>
        <dsp:cNvSpPr/>
      </dsp:nvSpPr>
      <dsp:spPr>
        <a:xfrm>
          <a:off x="49698" y="260977"/>
          <a:ext cx="607159" cy="607159"/>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776823" y="2145575"/>
          <a:ext cx="3271323" cy="303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741"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kern="1200">
              <a:solidFill>
                <a:schemeClr val="tx1"/>
              </a:solidFill>
              <a:latin typeface="+mn-lt"/>
              <a:cs typeface="Arial" panose="020B0604020202020204" pitchFamily="34" charset="0"/>
            </a:rPr>
            <a:t>Preservação Cultural</a:t>
          </a:r>
          <a:endParaRPr lang="pt-BR" sz="1800" kern="1200" dirty="0">
            <a:solidFill>
              <a:schemeClr val="tx1"/>
            </a:solidFill>
            <a:latin typeface="+mn-lt"/>
          </a:endParaRPr>
        </a:p>
      </dsp:txBody>
      <dsp:txXfrm>
        <a:off x="776823" y="2145575"/>
        <a:ext cx="3271323" cy="303579"/>
      </dsp:txXfrm>
    </dsp:sp>
    <dsp:sp modelId="{B0661225-2DD7-461E-813E-D48B1F097601}">
      <dsp:nvSpPr>
        <dsp:cNvPr id="0" name=""/>
        <dsp:cNvSpPr/>
      </dsp:nvSpPr>
      <dsp:spPr>
        <a:xfrm>
          <a:off x="2564275" y="661703"/>
          <a:ext cx="1512149" cy="3271323"/>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7741"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a:solidFill>
                <a:schemeClr val="tx1"/>
              </a:solidFill>
              <a:latin typeface="+mn-lt"/>
              <a:cs typeface="Arial" panose="020B0604020202020204" pitchFamily="34" charset="0"/>
            </a:rPr>
            <a:t>Valorização das tradições pesqueiras locais.</a:t>
          </a:r>
          <a:endParaRPr lang="pt-BR" sz="1800" kern="1200" dirty="0">
            <a:solidFill>
              <a:schemeClr val="tx1"/>
            </a:solidFill>
            <a:latin typeface="+mn-lt"/>
          </a:endParaRPr>
        </a:p>
      </dsp:txBody>
      <dsp:txXfrm>
        <a:off x="2564275" y="661703"/>
        <a:ext cx="1512149" cy="3271323"/>
      </dsp:txXfrm>
    </dsp:sp>
    <dsp:sp modelId="{DC6579EF-667C-4BF6-945E-6690F54AFC1A}">
      <dsp:nvSpPr>
        <dsp:cNvPr id="0" name=""/>
        <dsp:cNvSpPr/>
      </dsp:nvSpPr>
      <dsp:spPr>
        <a:xfrm>
          <a:off x="2260695" y="260977"/>
          <a:ext cx="607159" cy="607159"/>
        </a:xfrm>
        <a:prstGeom prst="rect">
          <a:avLst/>
        </a:prstGeom>
        <a:solidFill>
          <a:schemeClr val="accent5">
            <a:tint val="50000"/>
            <a:hueOff val="-3560789"/>
            <a:satOff val="15872"/>
            <a:lumOff val="1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2987819" y="2145575"/>
          <a:ext cx="3271323" cy="303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741"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kern="1200">
              <a:solidFill>
                <a:schemeClr val="tx1"/>
              </a:solidFill>
              <a:latin typeface="+mn-lt"/>
              <a:cs typeface="Arial" panose="020B0604020202020204" pitchFamily="34" charset="0"/>
            </a:rPr>
            <a:t>Certificação MSC</a:t>
          </a:r>
          <a:endParaRPr lang="pt-BR" sz="1800" kern="1200" dirty="0">
            <a:solidFill>
              <a:schemeClr val="tx1"/>
            </a:solidFill>
            <a:latin typeface="+mn-lt"/>
          </a:endParaRPr>
        </a:p>
      </dsp:txBody>
      <dsp:txXfrm>
        <a:off x="2987819" y="2145575"/>
        <a:ext cx="3271323" cy="303579"/>
      </dsp:txXfrm>
    </dsp:sp>
    <dsp:sp modelId="{80CE7856-D5A4-4F3C-B6F1-35CEDC1D7D33}">
      <dsp:nvSpPr>
        <dsp:cNvPr id="0" name=""/>
        <dsp:cNvSpPr/>
      </dsp:nvSpPr>
      <dsp:spPr>
        <a:xfrm>
          <a:off x="4775271" y="661703"/>
          <a:ext cx="1512149" cy="3271323"/>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7741"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Garantia de práticas sustentáveis reconhecidas internacionalmente.</a:t>
          </a:r>
          <a:endParaRPr lang="pt-BR" sz="1800" kern="1200" dirty="0">
            <a:solidFill>
              <a:schemeClr val="tx1"/>
            </a:solidFill>
            <a:latin typeface="+mn-lt"/>
          </a:endParaRPr>
        </a:p>
      </dsp:txBody>
      <dsp:txXfrm>
        <a:off x="4775271" y="661703"/>
        <a:ext cx="1512149" cy="3271323"/>
      </dsp:txXfrm>
    </dsp:sp>
    <dsp:sp modelId="{2C2B14B0-B258-465A-8D3E-C39FA3C570B3}">
      <dsp:nvSpPr>
        <dsp:cNvPr id="0" name=""/>
        <dsp:cNvSpPr/>
      </dsp:nvSpPr>
      <dsp:spPr>
        <a:xfrm>
          <a:off x="4471691" y="260977"/>
          <a:ext cx="607159" cy="607159"/>
        </a:xfrm>
        <a:prstGeom prst="rect">
          <a:avLst/>
        </a:prstGeom>
        <a:solidFill>
          <a:schemeClr val="accent5">
            <a:tint val="50000"/>
            <a:hueOff val="-7121577"/>
            <a:satOff val="31745"/>
            <a:lumOff val="2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5198816" y="2145575"/>
          <a:ext cx="3271323" cy="303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67741" bIns="0" numCol="1" spcCol="1270" anchor="t" anchorCtr="0">
          <a:noAutofit/>
        </a:bodyPr>
        <a:lstStyle/>
        <a:p>
          <a:pPr marL="0" lvl="0" indent="0" algn="r" defTabSz="800100">
            <a:lnSpc>
              <a:spcPct val="90000"/>
            </a:lnSpc>
            <a:spcBef>
              <a:spcPct val="0"/>
            </a:spcBef>
            <a:spcAft>
              <a:spcPct val="35000"/>
            </a:spcAft>
            <a:buNone/>
          </a:pPr>
          <a:r>
            <a:rPr lang="pt-BR" sz="1800" b="1" kern="1200">
              <a:solidFill>
                <a:schemeClr val="tx1"/>
              </a:solidFill>
              <a:latin typeface="+mn-lt"/>
              <a:cs typeface="Arial" panose="020B0604020202020204" pitchFamily="34" charset="0"/>
            </a:rPr>
            <a:t>Inovação Tecnológica</a:t>
          </a:r>
          <a:endParaRPr lang="pt-BR" sz="1800" b="0" i="0" u="none" strike="noStrike" kern="1200" baseline="0" dirty="0">
            <a:solidFill>
              <a:schemeClr val="tx1"/>
            </a:solidFill>
            <a:latin typeface="+mn-lt"/>
            <a:cs typeface="Arial" panose="020B0604020202020204" pitchFamily="34" charset="0"/>
          </a:endParaRPr>
        </a:p>
      </dsp:txBody>
      <dsp:txXfrm>
        <a:off x="5198816" y="2145575"/>
        <a:ext cx="3271323" cy="303579"/>
      </dsp:txXfrm>
    </dsp:sp>
    <dsp:sp modelId="{BC07E0F6-FD27-4B8E-A10C-9E7132E6FEA7}">
      <dsp:nvSpPr>
        <dsp:cNvPr id="0" name=""/>
        <dsp:cNvSpPr/>
      </dsp:nvSpPr>
      <dsp:spPr>
        <a:xfrm>
          <a:off x="6986268" y="661703"/>
          <a:ext cx="1512149" cy="3271323"/>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67741"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Uso de tecnologias avançadas para pesca seletiva e monitoramento. </a:t>
          </a:r>
          <a:endParaRPr lang="pt-BR" sz="1800" kern="1200" dirty="0">
            <a:solidFill>
              <a:schemeClr val="tx1"/>
            </a:solidFill>
            <a:latin typeface="+mn-lt"/>
          </a:endParaRPr>
        </a:p>
      </dsp:txBody>
      <dsp:txXfrm>
        <a:off x="6986268" y="661703"/>
        <a:ext cx="1512149" cy="3271323"/>
      </dsp:txXfrm>
    </dsp:sp>
    <dsp:sp modelId="{EF5E2E6F-28A7-4641-9379-F2382FAD4015}">
      <dsp:nvSpPr>
        <dsp:cNvPr id="0" name=""/>
        <dsp:cNvSpPr/>
      </dsp:nvSpPr>
      <dsp:spPr>
        <a:xfrm>
          <a:off x="6682688" y="260977"/>
          <a:ext cx="607159" cy="607159"/>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320541" y="2075254"/>
          <a:ext cx="3138670" cy="39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844" bIns="0" numCol="1" spcCol="1270" anchor="t" anchorCtr="0">
          <a:noAutofit/>
        </a:bodyPr>
        <a:lstStyle/>
        <a:p>
          <a:pPr marL="0" lvl="0" indent="0" algn="r" defTabSz="800100">
            <a:lnSpc>
              <a:spcPct val="90000"/>
            </a:lnSpc>
            <a:spcBef>
              <a:spcPct val="0"/>
            </a:spcBef>
            <a:spcAft>
              <a:spcPct val="35000"/>
            </a:spcAft>
            <a:buNone/>
          </a:pPr>
          <a:r>
            <a:rPr lang="pt-BR" sz="1800" b="1" i="0" u="none" strike="noStrike" kern="1200" baseline="0" dirty="0">
              <a:solidFill>
                <a:schemeClr val="tx1"/>
              </a:solidFill>
              <a:latin typeface="+mn-lt"/>
              <a:cs typeface="Arial" panose="020B0604020202020204" pitchFamily="34" charset="0"/>
            </a:rPr>
            <a:t>El Salvador</a:t>
          </a:r>
          <a:endParaRPr lang="pt-BR" sz="1800" kern="1200" dirty="0">
            <a:solidFill>
              <a:schemeClr val="tx1"/>
            </a:solidFill>
            <a:latin typeface="+mn-lt"/>
          </a:endParaRPr>
        </a:p>
      </dsp:txBody>
      <dsp:txXfrm>
        <a:off x="-1320541" y="2075254"/>
        <a:ext cx="3138670" cy="395539"/>
      </dsp:txXfrm>
    </dsp:sp>
    <dsp:sp modelId="{5389BB22-AD40-421F-81BB-E20D1AE665D5}">
      <dsp:nvSpPr>
        <dsp:cNvPr id="0" name=""/>
        <dsp:cNvSpPr/>
      </dsp:nvSpPr>
      <dsp:spPr>
        <a:xfrm>
          <a:off x="452770" y="739658"/>
          <a:ext cx="1970208" cy="313867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8844"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iniciativas de pesca sustentável voltada ao turismo, especialmente em áreas de manguezais e recifes de coral</a:t>
          </a:r>
          <a:endParaRPr lang="pt-BR" sz="1800" kern="1200" dirty="0">
            <a:solidFill>
              <a:schemeClr val="tx1"/>
            </a:solidFill>
            <a:latin typeface="+mn-lt"/>
          </a:endParaRPr>
        </a:p>
      </dsp:txBody>
      <dsp:txXfrm>
        <a:off x="452770" y="739658"/>
        <a:ext cx="1970208" cy="3138670"/>
      </dsp:txXfrm>
    </dsp:sp>
    <dsp:sp modelId="{23D2B475-4B34-4032-814A-CE35FB3CB628}">
      <dsp:nvSpPr>
        <dsp:cNvPr id="0" name=""/>
        <dsp:cNvSpPr/>
      </dsp:nvSpPr>
      <dsp:spPr>
        <a:xfrm>
          <a:off x="51024" y="181576"/>
          <a:ext cx="791079" cy="791079"/>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1560360" y="2075254"/>
          <a:ext cx="3138670" cy="39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844"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solidFill>
                <a:schemeClr val="tx1"/>
              </a:solidFill>
              <a:latin typeface="+mn-lt"/>
              <a:cs typeface="Arial" panose="020B0604020202020204" pitchFamily="34" charset="0"/>
            </a:rPr>
            <a:t>Costa Rica</a:t>
          </a:r>
          <a:endParaRPr lang="pt-BR" sz="1800" kern="1200" dirty="0">
            <a:solidFill>
              <a:schemeClr val="tx1"/>
            </a:solidFill>
            <a:latin typeface="+mn-lt"/>
          </a:endParaRPr>
        </a:p>
      </dsp:txBody>
      <dsp:txXfrm>
        <a:off x="1560360" y="2075254"/>
        <a:ext cx="3138670" cy="395539"/>
      </dsp:txXfrm>
    </dsp:sp>
    <dsp:sp modelId="{B0661225-2DD7-461E-813E-D48B1F097601}">
      <dsp:nvSpPr>
        <dsp:cNvPr id="0" name=""/>
        <dsp:cNvSpPr/>
      </dsp:nvSpPr>
      <dsp:spPr>
        <a:xfrm>
          <a:off x="3327465" y="703689"/>
          <a:ext cx="1970208" cy="3138670"/>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8844" rIns="128016" bIns="128016" numCol="1" spcCol="1270" anchor="t" anchorCtr="0">
          <a:noAutofit/>
        </a:bodyPr>
        <a:lstStyle/>
        <a:p>
          <a:pPr marL="171450" lvl="1" indent="-171450" algn="l" defTabSz="800100">
            <a:lnSpc>
              <a:spcPct val="90000"/>
            </a:lnSpc>
            <a:spcBef>
              <a:spcPct val="0"/>
            </a:spcBef>
            <a:spcAft>
              <a:spcPct val="15000"/>
            </a:spcAft>
            <a:buChar char="•"/>
          </a:pPr>
          <a:r>
            <a:rPr lang="pt-BR" sz="1800" kern="1200" dirty="0">
              <a:solidFill>
                <a:schemeClr val="tx1"/>
              </a:solidFill>
              <a:latin typeface="+mn-lt"/>
              <a:cs typeface="Arial" panose="020B0604020202020204" pitchFamily="34" charset="0"/>
            </a:rPr>
            <a:t>o </a:t>
          </a:r>
          <a:r>
            <a:rPr lang="pt-BR" sz="1800" kern="1200" dirty="0" err="1">
              <a:solidFill>
                <a:schemeClr val="tx1"/>
              </a:solidFill>
              <a:latin typeface="+mn-lt"/>
              <a:cs typeface="Arial" panose="020B0604020202020204" pitchFamily="34" charset="0"/>
            </a:rPr>
            <a:t>pescaturismo</a:t>
          </a:r>
          <a:r>
            <a:rPr lang="pt-BR" sz="1800" kern="1200" dirty="0">
              <a:solidFill>
                <a:schemeClr val="tx1"/>
              </a:solidFill>
              <a:latin typeface="+mn-lt"/>
              <a:cs typeface="Arial" panose="020B0604020202020204" pitchFamily="34" charset="0"/>
            </a:rPr>
            <a:t> é promovido como alternativa econômica em áreas como o Golfo de Nicoya, com foco em práticas de pesque e solte. </a:t>
          </a:r>
          <a:endParaRPr lang="pt-BR" sz="1800" kern="1200" dirty="0">
            <a:solidFill>
              <a:schemeClr val="tx1"/>
            </a:solidFill>
            <a:latin typeface="+mn-lt"/>
          </a:endParaRPr>
        </a:p>
      </dsp:txBody>
      <dsp:txXfrm>
        <a:off x="3327465" y="703689"/>
        <a:ext cx="1970208" cy="3138670"/>
      </dsp:txXfrm>
    </dsp:sp>
    <dsp:sp modelId="{DC6579EF-667C-4BF6-945E-6690F54AFC1A}">
      <dsp:nvSpPr>
        <dsp:cNvPr id="0" name=""/>
        <dsp:cNvSpPr/>
      </dsp:nvSpPr>
      <dsp:spPr>
        <a:xfrm>
          <a:off x="2931925" y="181576"/>
          <a:ext cx="791079" cy="791079"/>
        </a:xfrm>
        <a:prstGeom prst="rect">
          <a:avLst/>
        </a:prstGeom>
        <a:solidFill>
          <a:schemeClr val="accent5">
            <a:tint val="50000"/>
            <a:hueOff val="-5341183"/>
            <a:satOff val="23809"/>
            <a:lumOff val="2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4441262" y="2075254"/>
          <a:ext cx="3138670" cy="39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844"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solidFill>
                <a:schemeClr val="tx1"/>
              </a:solidFill>
              <a:latin typeface="+mn-lt"/>
              <a:cs typeface="Arial" panose="020B0604020202020204" pitchFamily="34" charset="0"/>
            </a:rPr>
            <a:t>Panamá</a:t>
          </a:r>
          <a:endParaRPr lang="pt-BR" sz="1800" kern="1200" dirty="0">
            <a:solidFill>
              <a:schemeClr val="tx1"/>
            </a:solidFill>
            <a:latin typeface="+mn-lt"/>
          </a:endParaRPr>
        </a:p>
      </dsp:txBody>
      <dsp:txXfrm>
        <a:off x="4441262" y="2075254"/>
        <a:ext cx="3138670" cy="395539"/>
      </dsp:txXfrm>
    </dsp:sp>
    <dsp:sp modelId="{80CE7856-D5A4-4F3C-B6F1-35CEDC1D7D33}">
      <dsp:nvSpPr>
        <dsp:cNvPr id="0" name=""/>
        <dsp:cNvSpPr/>
      </dsp:nvSpPr>
      <dsp:spPr>
        <a:xfrm>
          <a:off x="6208367" y="703689"/>
          <a:ext cx="1970208" cy="3138670"/>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8844"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utiliza Áreas Marinhas Protegidas para controlar a sobrepesca e fomentar o turismo de pesca sustentável.</a:t>
          </a:r>
          <a:endParaRPr lang="pt-BR" sz="1800" kern="1200" dirty="0">
            <a:solidFill>
              <a:schemeClr val="tx1"/>
            </a:solidFill>
            <a:latin typeface="+mn-lt"/>
          </a:endParaRPr>
        </a:p>
      </dsp:txBody>
      <dsp:txXfrm>
        <a:off x="6208367" y="703689"/>
        <a:ext cx="1970208" cy="3138670"/>
      </dsp:txXfrm>
    </dsp:sp>
    <dsp:sp modelId="{2C2B14B0-B258-465A-8D3E-C39FA3C570B3}">
      <dsp:nvSpPr>
        <dsp:cNvPr id="0" name=""/>
        <dsp:cNvSpPr/>
      </dsp:nvSpPr>
      <dsp:spPr>
        <a:xfrm>
          <a:off x="5812827" y="181576"/>
          <a:ext cx="791079" cy="791079"/>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80686-7D1B-4DE9-A71C-8E44D45F1214}">
      <dsp:nvSpPr>
        <dsp:cNvPr id="0" name=""/>
        <dsp:cNvSpPr/>
      </dsp:nvSpPr>
      <dsp:spPr>
        <a:xfrm>
          <a:off x="0" y="0"/>
          <a:ext cx="7615758"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928A127-AA75-4ECC-8445-C3FE4AFC2101}">
      <dsp:nvSpPr>
        <dsp:cNvPr id="0" name=""/>
        <dsp:cNvSpPr/>
      </dsp:nvSpPr>
      <dsp:spPr>
        <a:xfrm>
          <a:off x="0" y="1687"/>
          <a:ext cx="7615758" cy="107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dirty="0"/>
            <a:t>Regulamentação Eficaz - </a:t>
          </a:r>
          <a:r>
            <a:rPr lang="pt-BR" sz="1800" kern="1200" dirty="0"/>
            <a:t>Implementação de políticas mais robustas para garantir a sustentabilidade a longo prazo das práticas de pesca.</a:t>
          </a:r>
          <a:endParaRPr lang="en-US" sz="1800" kern="1200" dirty="0"/>
        </a:p>
      </dsp:txBody>
      <dsp:txXfrm>
        <a:off x="0" y="1687"/>
        <a:ext cx="7615758" cy="1079335"/>
      </dsp:txXfrm>
    </dsp:sp>
    <dsp:sp modelId="{DD8C1F1F-EE1D-4ACD-A969-4FDC1F02F084}">
      <dsp:nvSpPr>
        <dsp:cNvPr id="0" name=""/>
        <dsp:cNvSpPr/>
      </dsp:nvSpPr>
      <dsp:spPr>
        <a:xfrm>
          <a:off x="0" y="1081022"/>
          <a:ext cx="7615758" cy="0"/>
        </a:xfrm>
        <a:prstGeom prst="lin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w="9525" cap="flat" cmpd="sng" algn="ctr">
          <a:solidFill>
            <a:schemeClr val="accent2">
              <a:hueOff val="1560506"/>
              <a:satOff val="-1946"/>
              <a:lumOff val="45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A87D6C1-D400-4014-9006-31203373919A}">
      <dsp:nvSpPr>
        <dsp:cNvPr id="0" name=""/>
        <dsp:cNvSpPr/>
      </dsp:nvSpPr>
      <dsp:spPr>
        <a:xfrm>
          <a:off x="0" y="1081022"/>
          <a:ext cx="7608320" cy="1109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dirty="0"/>
            <a:t>Capacitação Local - </a:t>
          </a:r>
          <a:r>
            <a:rPr lang="pt-BR" sz="1800" kern="1200" dirty="0"/>
            <a:t>Treinamento de pescadores, </a:t>
          </a:r>
          <a:r>
            <a:rPr lang="pt-BR" sz="1800" kern="1200" dirty="0">
              <a:solidFill>
                <a:schemeClr val="tx1"/>
              </a:solidFill>
            </a:rPr>
            <a:t>monitores de pesca </a:t>
          </a:r>
          <a:r>
            <a:rPr lang="pt-BR" sz="1800" kern="1200" dirty="0"/>
            <a:t>e comunidades para atender às demandas do turismo sustentável.</a:t>
          </a:r>
          <a:endParaRPr lang="en-US" sz="1800" kern="1200" dirty="0"/>
        </a:p>
      </dsp:txBody>
      <dsp:txXfrm>
        <a:off x="0" y="1081022"/>
        <a:ext cx="7608320" cy="1109956"/>
      </dsp:txXfrm>
    </dsp:sp>
    <dsp:sp modelId="{6C37810F-94D8-4A96-B4F5-1CB5B4D63AF9}">
      <dsp:nvSpPr>
        <dsp:cNvPr id="0" name=""/>
        <dsp:cNvSpPr/>
      </dsp:nvSpPr>
      <dsp:spPr>
        <a:xfrm>
          <a:off x="0" y="2178772"/>
          <a:ext cx="7615758" cy="0"/>
        </a:xfrm>
        <a:prstGeom prst="lin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w="9525" cap="flat" cmpd="sng" algn="ctr">
          <a:solidFill>
            <a:schemeClr val="accent2">
              <a:hueOff val="3121013"/>
              <a:satOff val="-3893"/>
              <a:lumOff val="915"/>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FC590B8-B799-4FE0-9869-46A66EEB05F5}">
      <dsp:nvSpPr>
        <dsp:cNvPr id="0" name=""/>
        <dsp:cNvSpPr/>
      </dsp:nvSpPr>
      <dsp:spPr>
        <a:xfrm>
          <a:off x="0" y="2190979"/>
          <a:ext cx="7615758" cy="107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dirty="0"/>
            <a:t>Tecnologias Avançadas - </a:t>
          </a:r>
          <a:r>
            <a:rPr lang="pt-BR" sz="1800" kern="1200" dirty="0"/>
            <a:t>Integração de drones e sensores </a:t>
          </a:r>
          <a:r>
            <a:rPr lang="pt-BR" sz="1800" kern="1200" dirty="0">
              <a:solidFill>
                <a:schemeClr val="tx1"/>
              </a:solidFill>
            </a:rPr>
            <a:t>aquáticos para melhorar o monitoramento, a fiscalização e a gestão dos recursos pesqueiros.</a:t>
          </a:r>
          <a:endParaRPr lang="en-US" sz="1800" kern="1200" dirty="0">
            <a:solidFill>
              <a:schemeClr val="tx1"/>
            </a:solidFill>
          </a:endParaRPr>
        </a:p>
      </dsp:txBody>
      <dsp:txXfrm>
        <a:off x="0" y="2190979"/>
        <a:ext cx="7615758" cy="1079335"/>
      </dsp:txXfrm>
    </dsp:sp>
    <dsp:sp modelId="{A46BCB3C-E3D3-4DE9-918A-C28F79E32B99}">
      <dsp:nvSpPr>
        <dsp:cNvPr id="0" name=""/>
        <dsp:cNvSpPr/>
      </dsp:nvSpPr>
      <dsp:spPr>
        <a:xfrm>
          <a:off x="0" y="3270315"/>
          <a:ext cx="7615758" cy="0"/>
        </a:xfrm>
        <a:prstGeom prst="lin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75AA68E-BF3F-47C5-A3CB-D194044BA5A7}">
      <dsp:nvSpPr>
        <dsp:cNvPr id="0" name=""/>
        <dsp:cNvSpPr/>
      </dsp:nvSpPr>
      <dsp:spPr>
        <a:xfrm>
          <a:off x="0" y="3270315"/>
          <a:ext cx="7615758" cy="107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b="1" kern="1200" dirty="0"/>
            <a:t>Educação Ambiental - </a:t>
          </a:r>
          <a:r>
            <a:rPr lang="pt-BR" sz="1800" kern="1200" dirty="0"/>
            <a:t>Maior ênfase na conscientização de turistas e comunidades locais sobre a importância da pesca sustentável.</a:t>
          </a:r>
          <a:endParaRPr lang="en-US" sz="1800" kern="1200" dirty="0"/>
        </a:p>
      </dsp:txBody>
      <dsp:txXfrm>
        <a:off x="0" y="3270315"/>
        <a:ext cx="7615758" cy="107933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AB8FB-CE92-4466-8390-A28AB6C8076A}">
      <dsp:nvSpPr>
        <dsp:cNvPr id="0" name=""/>
        <dsp:cNvSpPr/>
      </dsp:nvSpPr>
      <dsp:spPr>
        <a:xfrm>
          <a:off x="0" y="291279"/>
          <a:ext cx="3278981" cy="4677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229108"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Porto Velho</a:t>
          </a:r>
        </a:p>
      </dsp:txBody>
      <dsp:txXfrm>
        <a:off x="0" y="291279"/>
        <a:ext cx="3278981" cy="467775"/>
      </dsp:txXfrm>
    </dsp:sp>
    <dsp:sp modelId="{8B4485F3-70CA-4694-B081-402F4F23F473}">
      <dsp:nvSpPr>
        <dsp:cNvPr id="0" name=""/>
        <dsp:cNvSpPr/>
      </dsp:nvSpPr>
      <dsp:spPr>
        <a:xfrm>
          <a:off x="163949" y="128919"/>
          <a:ext cx="2295286" cy="32472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dirty="0">
              <a:solidFill>
                <a:sysClr val="window" lastClr="FFFFFF"/>
              </a:solidFill>
              <a:latin typeface="Calibri" panose="020F0502020204030204"/>
              <a:ea typeface="+mn-ea"/>
              <a:cs typeface="+mn-cs"/>
            </a:rPr>
            <a:t>Polo Turístico Madeira Mamoré</a:t>
          </a:r>
        </a:p>
      </dsp:txBody>
      <dsp:txXfrm>
        <a:off x="179801" y="144771"/>
        <a:ext cx="2263582" cy="293016"/>
      </dsp:txXfrm>
    </dsp:sp>
    <dsp:sp modelId="{E0E1FFF9-5E0E-4128-9401-A75A8A5DCCD2}">
      <dsp:nvSpPr>
        <dsp:cNvPr id="0" name=""/>
        <dsp:cNvSpPr/>
      </dsp:nvSpPr>
      <dsp:spPr>
        <a:xfrm>
          <a:off x="0" y="980815"/>
          <a:ext cx="3278981" cy="4677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229108"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Costa Marques</a:t>
          </a:r>
        </a:p>
      </dsp:txBody>
      <dsp:txXfrm>
        <a:off x="0" y="980815"/>
        <a:ext cx="3278981" cy="467775"/>
      </dsp:txXfrm>
    </dsp:sp>
    <dsp:sp modelId="{518C9F89-B862-4F99-8D11-FEF7247B2ACC}">
      <dsp:nvSpPr>
        <dsp:cNvPr id="0" name=""/>
        <dsp:cNvSpPr/>
      </dsp:nvSpPr>
      <dsp:spPr>
        <a:xfrm>
          <a:off x="163949" y="818454"/>
          <a:ext cx="2295286" cy="32472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dirty="0">
              <a:solidFill>
                <a:sysClr val="window" lastClr="FFFFFF"/>
              </a:solidFill>
              <a:latin typeface="Calibri" panose="020F0502020204030204"/>
              <a:ea typeface="+mn-ea"/>
              <a:cs typeface="+mn-cs"/>
            </a:rPr>
            <a:t>Polo Turístico Região dos Fortes.</a:t>
          </a:r>
        </a:p>
      </dsp:txBody>
      <dsp:txXfrm>
        <a:off x="179801" y="834306"/>
        <a:ext cx="2263582" cy="293016"/>
      </dsp:txXfrm>
    </dsp:sp>
    <dsp:sp modelId="{A239C0AD-ED14-4DAA-A762-5BE741EE966F}">
      <dsp:nvSpPr>
        <dsp:cNvPr id="0" name=""/>
        <dsp:cNvSpPr/>
      </dsp:nvSpPr>
      <dsp:spPr>
        <a:xfrm>
          <a:off x="0" y="1670350"/>
          <a:ext cx="3278981" cy="2772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0F36294-C375-46F6-A9C5-281303FDB5BE}">
      <dsp:nvSpPr>
        <dsp:cNvPr id="0" name=""/>
        <dsp:cNvSpPr/>
      </dsp:nvSpPr>
      <dsp:spPr>
        <a:xfrm>
          <a:off x="163949" y="1507990"/>
          <a:ext cx="2295286" cy="32472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Rios de Rondon.</a:t>
          </a:r>
        </a:p>
      </dsp:txBody>
      <dsp:txXfrm>
        <a:off x="179801" y="1523842"/>
        <a:ext cx="2263582" cy="293016"/>
      </dsp:txXfrm>
    </dsp:sp>
    <dsp:sp modelId="{052091B9-AECC-416B-AB68-402D0B557870}">
      <dsp:nvSpPr>
        <dsp:cNvPr id="0" name=""/>
        <dsp:cNvSpPr/>
      </dsp:nvSpPr>
      <dsp:spPr>
        <a:xfrm>
          <a:off x="0" y="2169310"/>
          <a:ext cx="3278981" cy="2772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BD4B6E5-E906-42E1-A781-E7F1F9FEA34E}">
      <dsp:nvSpPr>
        <dsp:cNvPr id="0" name=""/>
        <dsp:cNvSpPr/>
      </dsp:nvSpPr>
      <dsp:spPr>
        <a:xfrm>
          <a:off x="163949" y="2006950"/>
          <a:ext cx="2295286" cy="32472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Rotas das Águas.</a:t>
          </a:r>
        </a:p>
      </dsp:txBody>
      <dsp:txXfrm>
        <a:off x="179801" y="2022802"/>
        <a:ext cx="2263582" cy="293016"/>
      </dsp:txXfrm>
    </dsp:sp>
    <dsp:sp modelId="{AEFE3A8A-98C1-4545-8422-8E5D801228E0}">
      <dsp:nvSpPr>
        <dsp:cNvPr id="0" name=""/>
        <dsp:cNvSpPr/>
      </dsp:nvSpPr>
      <dsp:spPr>
        <a:xfrm>
          <a:off x="0" y="2668270"/>
          <a:ext cx="3278981" cy="4677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229108"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Pimenteiras do Oeste</a:t>
          </a:r>
        </a:p>
      </dsp:txBody>
      <dsp:txXfrm>
        <a:off x="0" y="2668270"/>
        <a:ext cx="3278981" cy="467775"/>
      </dsp:txXfrm>
    </dsp:sp>
    <dsp:sp modelId="{6F6B3D82-25B8-4A84-9B82-2C67C9F8774D}">
      <dsp:nvSpPr>
        <dsp:cNvPr id="0" name=""/>
        <dsp:cNvSpPr/>
      </dsp:nvSpPr>
      <dsp:spPr>
        <a:xfrm>
          <a:off x="163949" y="2505910"/>
          <a:ext cx="2295286" cy="32472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Vale do Guaporé.</a:t>
          </a:r>
        </a:p>
      </dsp:txBody>
      <dsp:txXfrm>
        <a:off x="179801" y="2521762"/>
        <a:ext cx="2263582" cy="293016"/>
      </dsp:txXfrm>
    </dsp:sp>
    <dsp:sp modelId="{33573851-6D48-4BDB-9B73-F77382100BD7}">
      <dsp:nvSpPr>
        <dsp:cNvPr id="0" name=""/>
        <dsp:cNvSpPr/>
      </dsp:nvSpPr>
      <dsp:spPr>
        <a:xfrm>
          <a:off x="0" y="3357805"/>
          <a:ext cx="3278981" cy="277200"/>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DD67BD7-F719-4C28-AC12-F6093DE4FF66}">
      <dsp:nvSpPr>
        <dsp:cNvPr id="0" name=""/>
        <dsp:cNvSpPr/>
      </dsp:nvSpPr>
      <dsp:spPr>
        <a:xfrm>
          <a:off x="163949" y="3195445"/>
          <a:ext cx="2295286" cy="32472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Vale do Jamari.</a:t>
          </a:r>
        </a:p>
      </dsp:txBody>
      <dsp:txXfrm>
        <a:off x="179801" y="3211297"/>
        <a:ext cx="2263582" cy="293016"/>
      </dsp:txXfrm>
    </dsp:sp>
    <dsp:sp modelId="{E5055B1E-43C5-44CF-8DED-D9126121957D}">
      <dsp:nvSpPr>
        <dsp:cNvPr id="0" name=""/>
        <dsp:cNvSpPr/>
      </dsp:nvSpPr>
      <dsp:spPr>
        <a:xfrm>
          <a:off x="0" y="3856765"/>
          <a:ext cx="3278981" cy="467775"/>
        </a:xfrm>
        <a:prstGeom prst="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485" tIns="229108" rIns="254485" bIns="78232" numCol="1" spcCol="1270" anchor="t" anchorCtr="0">
          <a:noAutofit/>
        </a:bodyPr>
        <a:lstStyle/>
        <a:p>
          <a:pPr marL="57150" lvl="1" indent="-57150" algn="l" defTabSz="488950">
            <a:lnSpc>
              <a:spcPct val="90000"/>
            </a:lnSpc>
            <a:spcBef>
              <a:spcPct val="0"/>
            </a:spcBef>
            <a:spcAft>
              <a:spcPct val="15000"/>
            </a:spcAft>
            <a:buChar char="•"/>
          </a:pPr>
          <a:r>
            <a:rPr lang="pt-BR" sz="1100" kern="1200">
              <a:solidFill>
                <a:sysClr val="windowText" lastClr="000000">
                  <a:hueOff val="0"/>
                  <a:satOff val="0"/>
                  <a:lumOff val="0"/>
                  <a:alphaOff val="0"/>
                </a:sysClr>
              </a:solidFill>
              <a:latin typeface="Calibri" panose="020F0502020204030204"/>
              <a:ea typeface="+mn-ea"/>
              <a:cs typeface="+mn-cs"/>
            </a:rPr>
            <a:t>Alto Alegre dos Parecis</a:t>
          </a:r>
        </a:p>
      </dsp:txBody>
      <dsp:txXfrm>
        <a:off x="0" y="3856765"/>
        <a:ext cx="3278981" cy="467775"/>
      </dsp:txXfrm>
    </dsp:sp>
    <dsp:sp modelId="{E57BD5C3-F588-4B04-84B5-C01736F546AD}">
      <dsp:nvSpPr>
        <dsp:cNvPr id="0" name=""/>
        <dsp:cNvSpPr/>
      </dsp:nvSpPr>
      <dsp:spPr>
        <a:xfrm>
          <a:off x="163949" y="3694405"/>
          <a:ext cx="2295286" cy="324720"/>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756" tIns="0" rIns="86756" bIns="0" numCol="1" spcCol="1270" anchor="ctr" anchorCtr="0">
          <a:noAutofit/>
        </a:bodyPr>
        <a:lstStyle/>
        <a:p>
          <a:pPr marL="0" lvl="0" indent="0" algn="l" defTabSz="488950">
            <a:lnSpc>
              <a:spcPct val="90000"/>
            </a:lnSpc>
            <a:spcBef>
              <a:spcPct val="0"/>
            </a:spcBef>
            <a:spcAft>
              <a:spcPct val="35000"/>
            </a:spcAft>
            <a:buNone/>
          </a:pPr>
          <a:r>
            <a:rPr lang="pt-BR" sz="1100" kern="1200">
              <a:solidFill>
                <a:sysClr val="window" lastClr="FFFFFF"/>
              </a:solidFill>
              <a:latin typeface="Calibri" panose="020F0502020204030204"/>
              <a:ea typeface="+mn-ea"/>
              <a:cs typeface="+mn-cs"/>
            </a:rPr>
            <a:t>Polo Turístico Zona da Mata</a:t>
          </a:r>
        </a:p>
      </dsp:txBody>
      <dsp:txXfrm>
        <a:off x="179801" y="3710257"/>
        <a:ext cx="2263582" cy="2930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E0BE0-3419-4CC6-9830-90D51AACA57F}">
      <dsp:nvSpPr>
        <dsp:cNvPr id="0" name=""/>
        <dsp:cNvSpPr/>
      </dsp:nvSpPr>
      <dsp:spPr>
        <a:xfrm>
          <a:off x="0" y="645020"/>
          <a:ext cx="1151022" cy="92168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AD934-B43D-47D9-B116-25CFAE4ADC23}">
      <dsp:nvSpPr>
        <dsp:cNvPr id="0" name=""/>
        <dsp:cNvSpPr/>
      </dsp:nvSpPr>
      <dsp:spPr>
        <a:xfrm>
          <a:off x="0" y="300821"/>
          <a:ext cx="1168325" cy="11683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262D05-7598-41FF-B6EB-1737C001FBC9}">
      <dsp:nvSpPr>
        <dsp:cNvPr id="0" name=""/>
        <dsp:cNvSpPr/>
      </dsp:nvSpPr>
      <dsp:spPr>
        <a:xfrm>
          <a:off x="422503" y="2382753"/>
          <a:ext cx="7894653" cy="1693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800100">
            <a:lnSpc>
              <a:spcPct val="150000"/>
            </a:lnSpc>
            <a:spcBef>
              <a:spcPct val="0"/>
            </a:spcBef>
            <a:spcAft>
              <a:spcPct val="35000"/>
            </a:spcAft>
            <a:buNone/>
          </a:pPr>
          <a:r>
            <a:rPr lang="pt-BR" sz="1800" b="1" i="1" kern="1200" dirty="0"/>
            <a:t>Categorização Turística do Município -</a:t>
          </a:r>
          <a:r>
            <a:rPr lang="pt-BR" sz="1800" kern="1200" dirty="0"/>
            <a:t>Porto Velho faz parte do Programa de Regionalização do Turismo do Mapa do Turismo Brasileiro (2024),  ferramenta importante para orientar e promover o desenvolvimento turístico no Brasil. De acordo com o Programa de Regionalização do Turismo, o município de Porto Velho faz parte do Polo Turístico Madeira-Mamoré, e </a:t>
          </a:r>
          <a:r>
            <a:rPr lang="pt-BR" sz="1800" b="1" kern="1200" dirty="0"/>
            <a:t>está inserido na Categoria A</a:t>
          </a:r>
          <a:r>
            <a:rPr lang="pt-BR" sz="1800" kern="1200" dirty="0"/>
            <a:t>, o que significa que é um município que possui atrativos turísticos e com alta demanda turística e forte geração de empregos e receita com o setor. </a:t>
          </a:r>
          <a:endParaRPr lang="en-US" sz="1800" kern="1200" dirty="0"/>
        </a:p>
      </dsp:txBody>
      <dsp:txXfrm>
        <a:off x="422503" y="2382753"/>
        <a:ext cx="7894653" cy="169397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D12C8-6E60-4257-AA50-F58F75973D7F}">
      <dsp:nvSpPr>
        <dsp:cNvPr id="0" name=""/>
        <dsp:cNvSpPr/>
      </dsp:nvSpPr>
      <dsp:spPr>
        <a:xfrm>
          <a:off x="0" y="4862"/>
          <a:ext cx="8676964" cy="8832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2BCDA3-1F52-4229-8EDD-BE4C5A9AE180}">
      <dsp:nvSpPr>
        <dsp:cNvPr id="0" name=""/>
        <dsp:cNvSpPr/>
      </dsp:nvSpPr>
      <dsp:spPr>
        <a:xfrm>
          <a:off x="267185" y="203595"/>
          <a:ext cx="485792" cy="4857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101B3B-898B-4EEC-9462-4467DF87FF54}">
      <dsp:nvSpPr>
        <dsp:cNvPr id="0" name=""/>
        <dsp:cNvSpPr/>
      </dsp:nvSpPr>
      <dsp:spPr>
        <a:xfrm>
          <a:off x="947149" y="0"/>
          <a:ext cx="7652056" cy="1131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769" tIns="119769" rIns="119769" bIns="119769" numCol="1" spcCol="1270" anchor="ctr" anchorCtr="0">
          <a:noAutofit/>
        </a:bodyPr>
        <a:lstStyle/>
        <a:p>
          <a:pPr marL="0" lvl="0" indent="0" algn="l" defTabSz="800100">
            <a:lnSpc>
              <a:spcPct val="100000"/>
            </a:lnSpc>
            <a:spcBef>
              <a:spcPct val="0"/>
            </a:spcBef>
            <a:spcAft>
              <a:spcPct val="35000"/>
            </a:spcAft>
            <a:buNone/>
          </a:pPr>
          <a:r>
            <a:rPr lang="pt-BR" sz="1800" kern="1200" dirty="0"/>
            <a:t>IBGE (2022), Porto Velho possui 460.434 habitantes distribuídos numa área territorial de 34.090.952 Km², gerando uma densidade demográfica de 13,51 </a:t>
          </a:r>
          <a:r>
            <a:rPr lang="pt-BR" sz="1800" kern="1200" dirty="0" err="1"/>
            <a:t>hab</a:t>
          </a:r>
          <a:r>
            <a:rPr lang="pt-BR" sz="1800" kern="1200" dirty="0"/>
            <a:t>/Km², a maior do Estado de Rondônia. </a:t>
          </a:r>
          <a:endParaRPr lang="en-US" sz="1800" kern="1200" dirty="0"/>
        </a:p>
      </dsp:txBody>
      <dsp:txXfrm>
        <a:off x="947149" y="0"/>
        <a:ext cx="7652056" cy="1131676"/>
      </dsp:txXfrm>
    </dsp:sp>
    <dsp:sp modelId="{2D3FB25B-EDBD-440E-A477-25D858B3D9A7}">
      <dsp:nvSpPr>
        <dsp:cNvPr id="0" name=""/>
        <dsp:cNvSpPr/>
      </dsp:nvSpPr>
      <dsp:spPr>
        <a:xfrm>
          <a:off x="0" y="1348151"/>
          <a:ext cx="8676964" cy="8832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EF2CB2-6748-4523-81B4-DF4F31B50EEA}">
      <dsp:nvSpPr>
        <dsp:cNvPr id="0" name=""/>
        <dsp:cNvSpPr/>
      </dsp:nvSpPr>
      <dsp:spPr>
        <a:xfrm>
          <a:off x="267185" y="1618190"/>
          <a:ext cx="485792" cy="4857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43FEB5-9E9C-4660-8457-F3E150AD1524}">
      <dsp:nvSpPr>
        <dsp:cNvPr id="0" name=""/>
        <dsp:cNvSpPr/>
      </dsp:nvSpPr>
      <dsp:spPr>
        <a:xfrm>
          <a:off x="1020164" y="1419457"/>
          <a:ext cx="7519561" cy="1131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769" tIns="119769" rIns="119769" bIns="119769" numCol="1" spcCol="1270" anchor="ctr" anchorCtr="0">
          <a:noAutofit/>
        </a:bodyPr>
        <a:lstStyle/>
        <a:p>
          <a:pPr marL="0" lvl="0" indent="0" algn="l" defTabSz="800100">
            <a:lnSpc>
              <a:spcPct val="100000"/>
            </a:lnSpc>
            <a:spcBef>
              <a:spcPct val="0"/>
            </a:spcBef>
            <a:spcAft>
              <a:spcPct val="35000"/>
            </a:spcAft>
            <a:buNone/>
          </a:pPr>
          <a:r>
            <a:rPr lang="pt-BR" sz="1800" kern="1200" dirty="0"/>
            <a:t>O Índice de Desenvolvimento Humano é de 0,736 e o PIB </a:t>
          </a:r>
          <a:r>
            <a:rPr lang="pt-BR" sz="1800" i="1" kern="1200" dirty="0"/>
            <a:t>per capta</a:t>
          </a:r>
          <a:r>
            <a:rPr lang="pt-BR" sz="1800" kern="1200" dirty="0"/>
            <a:t> é de R$36.541,49 (2021).</a:t>
          </a:r>
          <a:endParaRPr lang="en-US" sz="1800" kern="1200" dirty="0"/>
        </a:p>
      </dsp:txBody>
      <dsp:txXfrm>
        <a:off x="1020164" y="1419457"/>
        <a:ext cx="7519561" cy="1131676"/>
      </dsp:txXfrm>
    </dsp:sp>
    <dsp:sp modelId="{6B655A8B-8AE9-4411-896E-DBE8EBF353D7}">
      <dsp:nvSpPr>
        <dsp:cNvPr id="0" name=""/>
        <dsp:cNvSpPr/>
      </dsp:nvSpPr>
      <dsp:spPr>
        <a:xfrm>
          <a:off x="0" y="2834052"/>
          <a:ext cx="8676964" cy="8832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38F77-29F8-4727-95F9-D2713E8288F5}">
      <dsp:nvSpPr>
        <dsp:cNvPr id="0" name=""/>
        <dsp:cNvSpPr/>
      </dsp:nvSpPr>
      <dsp:spPr>
        <a:xfrm>
          <a:off x="267185" y="3032785"/>
          <a:ext cx="485792" cy="4857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2F2D3D-DA0B-4845-A468-367497F27D63}">
      <dsp:nvSpPr>
        <dsp:cNvPr id="0" name=""/>
        <dsp:cNvSpPr/>
      </dsp:nvSpPr>
      <dsp:spPr>
        <a:xfrm>
          <a:off x="1020164" y="2834052"/>
          <a:ext cx="7519561" cy="1131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769" tIns="119769" rIns="119769" bIns="119769" numCol="1" spcCol="1270" anchor="ctr" anchorCtr="0">
          <a:noAutofit/>
        </a:bodyPr>
        <a:lstStyle/>
        <a:p>
          <a:pPr marL="0" lvl="0" indent="0" algn="l" defTabSz="800100">
            <a:lnSpc>
              <a:spcPct val="100000"/>
            </a:lnSpc>
            <a:spcBef>
              <a:spcPct val="0"/>
            </a:spcBef>
            <a:spcAft>
              <a:spcPct val="35000"/>
            </a:spcAft>
            <a:buNone/>
          </a:pPr>
          <a:r>
            <a:rPr lang="pt-BR" sz="1800" kern="1200" dirty="0"/>
            <a:t>Porto Velho é o município mais populoso do estado de Rondônia, o quarto mais populoso da Região Norte</a:t>
          </a:r>
          <a:endParaRPr lang="en-US" sz="1800" kern="1200" dirty="0"/>
        </a:p>
      </dsp:txBody>
      <dsp:txXfrm>
        <a:off x="1020164" y="2834052"/>
        <a:ext cx="7519561" cy="1131676"/>
      </dsp:txXfrm>
    </dsp:sp>
    <dsp:sp modelId="{78A4B5F9-DC21-4ED5-88B2-5681486184CB}">
      <dsp:nvSpPr>
        <dsp:cNvPr id="0" name=""/>
        <dsp:cNvSpPr/>
      </dsp:nvSpPr>
      <dsp:spPr>
        <a:xfrm>
          <a:off x="0" y="4248647"/>
          <a:ext cx="8676964" cy="8832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6E6AD7-BAAE-4FAD-A950-BC1E0A00BCA5}">
      <dsp:nvSpPr>
        <dsp:cNvPr id="0" name=""/>
        <dsp:cNvSpPr/>
      </dsp:nvSpPr>
      <dsp:spPr>
        <a:xfrm>
          <a:off x="267185" y="4447380"/>
          <a:ext cx="485792" cy="4857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990DFF-F1FF-42A9-8FFA-ED9B486A7254}">
      <dsp:nvSpPr>
        <dsp:cNvPr id="0" name=""/>
        <dsp:cNvSpPr/>
      </dsp:nvSpPr>
      <dsp:spPr>
        <a:xfrm>
          <a:off x="913311" y="4096867"/>
          <a:ext cx="7519561" cy="1131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769" tIns="119769" rIns="119769" bIns="119769" numCol="1" spcCol="1270" anchor="ctr" anchorCtr="0">
          <a:noAutofit/>
        </a:bodyPr>
        <a:lstStyle/>
        <a:p>
          <a:pPr marL="0" lvl="0" indent="0" algn="l" defTabSz="800100">
            <a:lnSpc>
              <a:spcPct val="100000"/>
            </a:lnSpc>
            <a:spcBef>
              <a:spcPct val="0"/>
            </a:spcBef>
            <a:spcAft>
              <a:spcPct val="35000"/>
            </a:spcAft>
            <a:buNone/>
          </a:pPr>
          <a:r>
            <a:rPr lang="pt-BR" sz="1800" kern="1200" dirty="0"/>
            <a:t>Porto Velho é a mais extensa capital estadual do país (sendo mais extenso que países como Bélgica e Israel) e o mais populoso município fronteiriço do Brasil, sendo a única capital estadual que faz fronteira com outro país, a Bolívia. </a:t>
          </a:r>
          <a:endParaRPr lang="en-US" sz="1800" kern="1200" dirty="0"/>
        </a:p>
      </dsp:txBody>
      <dsp:txXfrm>
        <a:off x="913311" y="4096867"/>
        <a:ext cx="7519561" cy="113167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24B6F-AD76-4691-BF60-BB74104003F8}">
      <dsp:nvSpPr>
        <dsp:cNvPr id="0" name=""/>
        <dsp:cNvSpPr/>
      </dsp:nvSpPr>
      <dsp:spPr>
        <a:xfrm>
          <a:off x="0" y="1886"/>
          <a:ext cx="867696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7D1CA8-A377-49A0-9A12-9CE683FC1536}">
      <dsp:nvSpPr>
        <dsp:cNvPr id="0" name=""/>
        <dsp:cNvSpPr/>
      </dsp:nvSpPr>
      <dsp:spPr>
        <a:xfrm>
          <a:off x="0" y="1886"/>
          <a:ext cx="8676964" cy="1142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Porto Velho desempenha um papel importante na economia da região Norte do Brasil. Sua economia é bastante diversificada e se apoia em diferentes setores, incluindo serviços, comércio, agricultura, pecuária, indústria e, mais recentemente, no setor energético. </a:t>
          </a:r>
          <a:endParaRPr lang="en-US" sz="1800" kern="1200" dirty="0"/>
        </a:p>
      </dsp:txBody>
      <dsp:txXfrm>
        <a:off x="0" y="1886"/>
        <a:ext cx="8676964" cy="1142929"/>
      </dsp:txXfrm>
    </dsp:sp>
    <dsp:sp modelId="{D5CA7BD1-0E2E-45B7-AE2A-6530857B6962}">
      <dsp:nvSpPr>
        <dsp:cNvPr id="0" name=""/>
        <dsp:cNvSpPr/>
      </dsp:nvSpPr>
      <dsp:spPr>
        <a:xfrm>
          <a:off x="0" y="1144816"/>
          <a:ext cx="867696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ED1D44-898E-4251-B310-B7AB4AC43DB3}">
      <dsp:nvSpPr>
        <dsp:cNvPr id="0" name=""/>
        <dsp:cNvSpPr/>
      </dsp:nvSpPr>
      <dsp:spPr>
        <a:xfrm>
          <a:off x="0" y="1152123"/>
          <a:ext cx="8676964" cy="946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Porto Velho tem uma localização estratégica no contexto logístico, sendo uma das principais portas de entrada para a região Norte.</a:t>
          </a:r>
          <a:endParaRPr lang="en-US" sz="1800" kern="1200" dirty="0"/>
        </a:p>
      </dsp:txBody>
      <dsp:txXfrm>
        <a:off x="0" y="1152123"/>
        <a:ext cx="8676964" cy="946885"/>
      </dsp:txXfrm>
    </dsp:sp>
    <dsp:sp modelId="{F074C02B-1A7B-4038-873F-674BF35F839C}">
      <dsp:nvSpPr>
        <dsp:cNvPr id="0" name=""/>
        <dsp:cNvSpPr/>
      </dsp:nvSpPr>
      <dsp:spPr>
        <a:xfrm>
          <a:off x="0" y="2091701"/>
          <a:ext cx="867696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3B2A7D-0C5A-4FDD-B8BC-1A31D35DBDF6}">
      <dsp:nvSpPr>
        <dsp:cNvPr id="0" name=""/>
        <dsp:cNvSpPr/>
      </dsp:nvSpPr>
      <dsp:spPr>
        <a:xfrm>
          <a:off x="0" y="2091701"/>
          <a:ext cx="8676964" cy="1315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 O porto graneleiro de Porto Velho, às margens do rio Madeira, é um importante escoadouro de grãos e carne bovina, principalmente para o mercado internacional. As rodovias BR-319 (que liga Porto Velho a Manaus) e BR-364 (que conecta a cidade a Cuiabá e ao Sudeste do Brasil) são fundamentais para o transporte de mercadorias. </a:t>
          </a:r>
          <a:endParaRPr lang="en-US" sz="1800" kern="1200" dirty="0"/>
        </a:p>
      </dsp:txBody>
      <dsp:txXfrm>
        <a:off x="0" y="2091701"/>
        <a:ext cx="8676964" cy="1315329"/>
      </dsp:txXfrm>
    </dsp:sp>
    <dsp:sp modelId="{AD2F5762-C912-424D-9564-F36850C4D59B}">
      <dsp:nvSpPr>
        <dsp:cNvPr id="0" name=""/>
        <dsp:cNvSpPr/>
      </dsp:nvSpPr>
      <dsp:spPr>
        <a:xfrm>
          <a:off x="0" y="3407030"/>
          <a:ext cx="867696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8B5AB4-559F-4EEF-9283-AAD07E5BCD63}">
      <dsp:nvSpPr>
        <dsp:cNvPr id="0" name=""/>
        <dsp:cNvSpPr/>
      </dsp:nvSpPr>
      <dsp:spPr>
        <a:xfrm>
          <a:off x="0" y="3407030"/>
          <a:ext cx="8676964" cy="2207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O Aeroporto Internacional Governador Jorge Teixeira facilita o transporte de passageiros e cargas, integrando Porto Velho com outras regiões do Brasil e países vizinhos. Essa infraestrutura tem sido um ponto crucial para o desenvolvimento de outros setores, incluindo o comércio internacional e a logística.  </a:t>
          </a:r>
          <a:endParaRPr lang="en-US" sz="1800" kern="1200" dirty="0"/>
        </a:p>
      </dsp:txBody>
      <dsp:txXfrm>
        <a:off x="0" y="3407030"/>
        <a:ext cx="8676964" cy="220770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24B6F-AD76-4691-BF60-BB74104003F8}">
      <dsp:nvSpPr>
        <dsp:cNvPr id="0" name=""/>
        <dsp:cNvSpPr/>
      </dsp:nvSpPr>
      <dsp:spPr>
        <a:xfrm>
          <a:off x="0" y="1808"/>
          <a:ext cx="793762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7D1CA8-A377-49A0-9A12-9CE683FC1536}">
      <dsp:nvSpPr>
        <dsp:cNvPr id="0" name=""/>
        <dsp:cNvSpPr/>
      </dsp:nvSpPr>
      <dsp:spPr>
        <a:xfrm>
          <a:off x="0" y="1808"/>
          <a:ext cx="7937624" cy="955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b="1" kern="1200" dirty="0"/>
            <a:t>Turismo:</a:t>
          </a:r>
          <a:r>
            <a:rPr lang="pt-BR" sz="1800" kern="1200" dirty="0"/>
            <a:t> embora não seja o principal setor econômico, o turismo tem um potencial crescente, principalmente ligado à exploração da Amazônia e ao turismo de aventura e ecológico. </a:t>
          </a:r>
          <a:endParaRPr lang="en-US" sz="1800" kern="1200" dirty="0"/>
        </a:p>
      </dsp:txBody>
      <dsp:txXfrm>
        <a:off x="0" y="1808"/>
        <a:ext cx="7937624" cy="955297"/>
      </dsp:txXfrm>
    </dsp:sp>
    <dsp:sp modelId="{D4AD2ECB-30AD-424D-8EAB-7B7964F62413}">
      <dsp:nvSpPr>
        <dsp:cNvPr id="0" name=""/>
        <dsp:cNvSpPr/>
      </dsp:nvSpPr>
      <dsp:spPr>
        <a:xfrm>
          <a:off x="0" y="957106"/>
          <a:ext cx="793762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4D7A86-B40C-4F01-9FCA-F036B3B6A3F4}">
      <dsp:nvSpPr>
        <dsp:cNvPr id="0" name=""/>
        <dsp:cNvSpPr/>
      </dsp:nvSpPr>
      <dsp:spPr>
        <a:xfrm>
          <a:off x="0" y="957106"/>
          <a:ext cx="7929872" cy="2442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b="1" kern="1200" dirty="0"/>
            <a:t>Turismo da Pesca Esportiva:</a:t>
          </a:r>
          <a:r>
            <a:rPr lang="pt-BR" sz="1800" kern="1200" dirty="0"/>
            <a:t> Porto Velho é a principal área de pesca do estado e uma das mais importantes da região amazônica, sendo considerada a única capital brasileira com potencial para pesca esportiva, atraindo pescadores em busca das mais de 1040 espécies de peixes catalogadas na bacia do rio Madeira. A região faz parte do Bioma Amazônia e conta, ainda que em fase de expansão, com infraestrutura hoteleira, além de local para acampamento e restaurantes com comidas típicas. </a:t>
          </a:r>
          <a:endParaRPr lang="en-US" sz="1800" kern="1200" dirty="0"/>
        </a:p>
      </dsp:txBody>
      <dsp:txXfrm>
        <a:off x="0" y="957106"/>
        <a:ext cx="7929872" cy="2442938"/>
      </dsp:txXfrm>
    </dsp:sp>
    <dsp:sp modelId="{F63CA9E5-BC85-4608-8B98-AA63CEFA790F}">
      <dsp:nvSpPr>
        <dsp:cNvPr id="0" name=""/>
        <dsp:cNvSpPr/>
      </dsp:nvSpPr>
      <dsp:spPr>
        <a:xfrm>
          <a:off x="0" y="3400045"/>
          <a:ext cx="793762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7AB16-7F3B-424C-B32C-CD6D575E24D3}">
      <dsp:nvSpPr>
        <dsp:cNvPr id="0" name=""/>
        <dsp:cNvSpPr/>
      </dsp:nvSpPr>
      <dsp:spPr>
        <a:xfrm>
          <a:off x="0" y="3400045"/>
          <a:ext cx="7937624" cy="936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Porto Velho os maiores centros de saúde e educação do estado de Rondônia. A população local desfruta ainda de uma boa cobertura de serviços básicos ligados ao acesso à energia e à comunicação.</a:t>
          </a:r>
          <a:endParaRPr lang="en-US" sz="1800" kern="1200" dirty="0"/>
        </a:p>
      </dsp:txBody>
      <dsp:txXfrm>
        <a:off x="0" y="3400045"/>
        <a:ext cx="7937624" cy="93697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24B6F-AD76-4691-BF60-BB74104003F8}">
      <dsp:nvSpPr>
        <dsp:cNvPr id="0" name=""/>
        <dsp:cNvSpPr/>
      </dsp:nvSpPr>
      <dsp:spPr>
        <a:xfrm>
          <a:off x="0" y="225"/>
          <a:ext cx="793762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7D1CA8-A377-49A0-9A12-9CE683FC1536}">
      <dsp:nvSpPr>
        <dsp:cNvPr id="0" name=""/>
        <dsp:cNvSpPr/>
      </dsp:nvSpPr>
      <dsp:spPr>
        <a:xfrm>
          <a:off x="0" y="225"/>
          <a:ext cx="7937624" cy="2288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A capital de Rondônia se encontra na última posição do </a:t>
          </a:r>
          <a:r>
            <a:rPr lang="pt-BR" sz="1800" kern="1200" dirty="0">
              <a:hlinkClick xmlns:r="http://schemas.openxmlformats.org/officeDocument/2006/relationships" r:id="rId1"/>
            </a:rPr>
            <a:t>Ranking do Saneamento 2024</a:t>
          </a:r>
          <a:r>
            <a:rPr lang="pt-BR" sz="1800" kern="1200" dirty="0"/>
            <a:t> – estudo do Instituto Trata Brasil que analisa os indicadores de saneamento das 100 cidades mais populosas do país de acordo com informações do Sistema Nacional de Informações sobre Saneamento(2022).</a:t>
          </a:r>
        </a:p>
        <a:p>
          <a:pPr marL="0" lvl="0" indent="0" algn="l" defTabSz="800100">
            <a:lnSpc>
              <a:spcPct val="100000"/>
            </a:lnSpc>
            <a:spcBef>
              <a:spcPct val="0"/>
            </a:spcBef>
            <a:spcAft>
              <a:spcPct val="35000"/>
            </a:spcAft>
            <a:buNone/>
          </a:pPr>
          <a:r>
            <a:rPr lang="pt-BR" sz="1800" kern="1200" dirty="0"/>
            <a:t>SNIS – 2022</a:t>
          </a:r>
        </a:p>
        <a:p>
          <a:pPr marL="0" lvl="0" indent="0" algn="l" defTabSz="800100">
            <a:lnSpc>
              <a:spcPct val="100000"/>
            </a:lnSpc>
            <a:spcBef>
              <a:spcPct val="0"/>
            </a:spcBef>
            <a:spcAft>
              <a:spcPct val="35000"/>
            </a:spcAft>
            <a:buNone/>
          </a:pPr>
          <a:r>
            <a:rPr lang="pt-BR" sz="1800" kern="1200" dirty="0"/>
            <a:t>Abastecimento de água = 41,79% da população; esgotamento sanitário = 9,89%</a:t>
          </a:r>
        </a:p>
        <a:p>
          <a:pPr marL="0" lvl="0" indent="0" algn="l" defTabSz="800100">
            <a:lnSpc>
              <a:spcPct val="100000"/>
            </a:lnSpc>
            <a:spcBef>
              <a:spcPct val="0"/>
            </a:spcBef>
            <a:spcAft>
              <a:spcPct val="35000"/>
            </a:spcAft>
            <a:buNone/>
          </a:pPr>
          <a:endParaRPr lang="en-US" sz="1800" kern="1200" dirty="0"/>
        </a:p>
      </dsp:txBody>
      <dsp:txXfrm>
        <a:off x="0" y="225"/>
        <a:ext cx="7937624" cy="2288334"/>
      </dsp:txXfrm>
    </dsp:sp>
    <dsp:sp modelId="{D1DBE93C-69FD-4047-AF0A-DAB8234371B4}">
      <dsp:nvSpPr>
        <dsp:cNvPr id="0" name=""/>
        <dsp:cNvSpPr/>
      </dsp:nvSpPr>
      <dsp:spPr>
        <a:xfrm>
          <a:off x="0" y="2288560"/>
          <a:ext cx="793762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4101E9-F5CF-4249-9D8B-77A26B60175A}">
      <dsp:nvSpPr>
        <dsp:cNvPr id="0" name=""/>
        <dsp:cNvSpPr/>
      </dsp:nvSpPr>
      <dsp:spPr>
        <a:xfrm>
          <a:off x="0" y="2288560"/>
          <a:ext cx="7937624" cy="3399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pt-BR" sz="1800" kern="1200" dirty="0"/>
            <a:t>A  média de investimento em saneamento por habitante do município é de R$ 37,47 – média nacional de R$ 110,55 e do patamar de R$ 231,09, considerado o necessário para universalizar o saneamento até 2033, segundo o Plano Nacional de Saneamento Básico (PLANSAB).</a:t>
          </a:r>
          <a:endParaRPr lang="en-US" sz="1800" kern="1200" dirty="0"/>
        </a:p>
      </dsp:txBody>
      <dsp:txXfrm>
        <a:off x="0" y="2288560"/>
        <a:ext cx="7937624" cy="339984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69EB2-6544-4A58-8432-5245908AA86B}">
      <dsp:nvSpPr>
        <dsp:cNvPr id="0" name=""/>
        <dsp:cNvSpPr/>
      </dsp:nvSpPr>
      <dsp:spPr>
        <a:xfrm>
          <a:off x="0" y="671181"/>
          <a:ext cx="799904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696F97-D790-4769-A3F7-556D33DBEFB0}">
      <dsp:nvSpPr>
        <dsp:cNvPr id="0" name=""/>
        <dsp:cNvSpPr/>
      </dsp:nvSpPr>
      <dsp:spPr>
        <a:xfrm>
          <a:off x="0" y="671181"/>
          <a:ext cx="7999048" cy="1150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Porto Velho, é uma região turística que faz parte do Polo Turístico Madeira Mamoré, a cidade do sol, que nasceu às margens do imponente rio Madeira e sob os trilhos, da Estrada de Ferro Madeira Mamoré.</a:t>
          </a:r>
          <a:endParaRPr lang="en-US" sz="1800" kern="1200" dirty="0"/>
        </a:p>
      </dsp:txBody>
      <dsp:txXfrm>
        <a:off x="0" y="671181"/>
        <a:ext cx="7999048" cy="1150201"/>
      </dsp:txXfrm>
    </dsp:sp>
    <dsp:sp modelId="{5C307B01-DA1D-4DD8-861F-ADC8655D6813}">
      <dsp:nvSpPr>
        <dsp:cNvPr id="0" name=""/>
        <dsp:cNvSpPr/>
      </dsp:nvSpPr>
      <dsp:spPr>
        <a:xfrm>
          <a:off x="0" y="1821382"/>
          <a:ext cx="7999048"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BD5E7A-3EBC-47E0-BB79-674CDC483101}">
      <dsp:nvSpPr>
        <dsp:cNvPr id="0" name=""/>
        <dsp:cNvSpPr/>
      </dsp:nvSpPr>
      <dsp:spPr>
        <a:xfrm>
          <a:off x="0" y="1821382"/>
          <a:ext cx="7999048" cy="1671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Porto Velho é a síntese da diversidade cultural do Estado de Rondônia e demonstra seu pluralismo através de seu calendário de festas, onde se destacam os festejos de </a:t>
          </a:r>
          <a:r>
            <a:rPr lang="pt-BR" sz="1800" u="none" kern="1200" dirty="0">
              <a:solidFill>
                <a:schemeClr val="tx1"/>
              </a:solidFill>
            </a:rPr>
            <a:t>Carnaval</a:t>
          </a:r>
          <a:r>
            <a:rPr lang="pt-BR" sz="1800" kern="1200" dirty="0"/>
            <a:t> com a tradicional Banda do Vai Quem Quer, o Arraial Flor do Maracujá, é o segundo maior arraial do Brasil .Há ainda a realização da </a:t>
          </a:r>
          <a:r>
            <a:rPr lang="pt-BR" sz="1800" kern="1200" dirty="0" err="1"/>
            <a:t>Expovel</a:t>
          </a:r>
          <a:r>
            <a:rPr lang="pt-BR" sz="1800" kern="1200" dirty="0"/>
            <a:t>, (Exposição Agropecuária de Porto Velho) e o Festival da Costela Assada, realizado pelas Lojas Maçônicas de Rondônia todos os anos.</a:t>
          </a:r>
          <a:endParaRPr lang="en-US" sz="1800" kern="1200" dirty="0"/>
        </a:p>
      </dsp:txBody>
      <dsp:txXfrm>
        <a:off x="0" y="1821382"/>
        <a:ext cx="7999048" cy="1671510"/>
      </dsp:txXfrm>
    </dsp:sp>
    <dsp:sp modelId="{D85FC548-074D-4380-9126-844B1BFDC71F}">
      <dsp:nvSpPr>
        <dsp:cNvPr id="0" name=""/>
        <dsp:cNvSpPr/>
      </dsp:nvSpPr>
      <dsp:spPr>
        <a:xfrm>
          <a:off x="0" y="3492893"/>
          <a:ext cx="7999048"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18A7FC-C4D7-414E-B0D1-42835A5633FE}">
      <dsp:nvSpPr>
        <dsp:cNvPr id="0" name=""/>
        <dsp:cNvSpPr/>
      </dsp:nvSpPr>
      <dsp:spPr>
        <a:xfrm>
          <a:off x="0" y="3492893"/>
          <a:ext cx="7999048" cy="84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Município conta com o Projeto “Porto Velho Sport </a:t>
          </a:r>
          <a:r>
            <a:rPr lang="pt-BR" sz="1800" kern="1200" dirty="0" err="1"/>
            <a:t>Fishing</a:t>
          </a:r>
          <a:r>
            <a:rPr lang="pt-BR" sz="1800" kern="1200" dirty="0"/>
            <a:t>” que tem como objetivo transformar Porto Velho na Capital Nacional da Pesca Esportiva. </a:t>
          </a:r>
          <a:endParaRPr lang="en-US" sz="1800" kern="1200" dirty="0"/>
        </a:p>
      </dsp:txBody>
      <dsp:txXfrm>
        <a:off x="0" y="3492893"/>
        <a:ext cx="7999048" cy="840689"/>
      </dsp:txXfrm>
    </dsp:sp>
    <dsp:sp modelId="{28FFA243-B719-412D-9824-99456FA1BA99}">
      <dsp:nvSpPr>
        <dsp:cNvPr id="0" name=""/>
        <dsp:cNvSpPr/>
      </dsp:nvSpPr>
      <dsp:spPr>
        <a:xfrm>
          <a:off x="0" y="4333582"/>
          <a:ext cx="799904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F8A4D3-4A51-4AA2-93A8-EBB620117AEF}">
      <dsp:nvSpPr>
        <dsp:cNvPr id="0" name=""/>
        <dsp:cNvSpPr/>
      </dsp:nvSpPr>
      <dsp:spPr>
        <a:xfrm>
          <a:off x="0" y="4424165"/>
          <a:ext cx="7999048" cy="705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Dentre as mais de 1040 espécies de peixes catalogadas para a bacia do rio Madeira, na região de Porto Velho, se destacam como as espécies de peixes mais atrativas na prática da pesca esportiva dessa região um total de 18 espécies</a:t>
          </a:r>
          <a:endParaRPr lang="en-US" sz="1800" kern="1200" dirty="0"/>
        </a:p>
      </dsp:txBody>
      <dsp:txXfrm>
        <a:off x="0" y="4424165"/>
        <a:ext cx="7999048" cy="7050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A9E6A-4AB8-47B2-BC2D-97B14068C655}">
      <dsp:nvSpPr>
        <dsp:cNvPr id="0" name=""/>
        <dsp:cNvSpPr/>
      </dsp:nvSpPr>
      <dsp:spPr>
        <a:xfrm rot="16200000">
          <a:off x="-1232645"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dirty="0"/>
            <a:t>Mundo</a:t>
          </a:r>
        </a:p>
      </dsp:txBody>
      <dsp:txXfrm>
        <a:off x="-1232645" y="1960941"/>
        <a:ext cx="2961294" cy="391726"/>
      </dsp:txXfrm>
    </dsp:sp>
    <dsp:sp modelId="{DE724129-9249-4496-AFD0-53803381CA7F}">
      <dsp:nvSpPr>
        <dsp:cNvPr id="0" name=""/>
        <dsp:cNvSpPr/>
      </dsp:nvSpPr>
      <dsp:spPr>
        <a:xfrm>
          <a:off x="456187" y="676158"/>
          <a:ext cx="1926571"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ctr" defTabSz="755650">
            <a:lnSpc>
              <a:spcPct val="90000"/>
            </a:lnSpc>
            <a:spcBef>
              <a:spcPct val="0"/>
            </a:spcBef>
            <a:spcAft>
              <a:spcPct val="15000"/>
            </a:spcAft>
            <a:buChar char="•"/>
          </a:pPr>
          <a:r>
            <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730 milhões pescadores recreativos e esportivos</a:t>
          </a:r>
        </a:p>
        <a:p>
          <a:pPr marL="171450" lvl="1" indent="-171450" algn="ctr" defTabSz="755650">
            <a:lnSpc>
              <a:spcPct val="90000"/>
            </a:lnSpc>
            <a:spcBef>
              <a:spcPct val="0"/>
            </a:spcBef>
            <a:spcAft>
              <a:spcPct val="15000"/>
            </a:spcAft>
            <a:buChar char="•"/>
          </a:pPr>
          <a:endParaRPr lang="pt-BR" sz="1700"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US$ 190 bilhões/ano</a:t>
          </a:r>
        </a:p>
        <a:p>
          <a:pPr marL="171450" lvl="1" indent="-171450" algn="l" defTabSz="755650">
            <a:lnSpc>
              <a:spcPct val="90000"/>
            </a:lnSpc>
            <a:spcBef>
              <a:spcPct val="0"/>
            </a:spcBef>
            <a:spcAft>
              <a:spcPct val="15000"/>
            </a:spcAft>
            <a:buChar char="•"/>
          </a:pPr>
          <a:endParaRPr lang="pt-BR" sz="1700" kern="1200" dirty="0">
            <a:solidFill>
              <a:srgbClr val="FF0000"/>
            </a:solidFill>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120 milhões empregos</a:t>
          </a:r>
        </a:p>
      </dsp:txBody>
      <dsp:txXfrm>
        <a:off x="456187" y="676158"/>
        <a:ext cx="1926571" cy="2961294"/>
      </dsp:txXfrm>
    </dsp:sp>
    <dsp:sp modelId="{B725DF31-B794-4AC8-8EC5-41F9F9E372DD}">
      <dsp:nvSpPr>
        <dsp:cNvPr id="0" name=""/>
        <dsp:cNvSpPr/>
      </dsp:nvSpPr>
      <dsp:spPr>
        <a:xfrm>
          <a:off x="52138" y="159078"/>
          <a:ext cx="783453" cy="783453"/>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C39695-49BA-422D-AE2D-7761C9033D9B}">
      <dsp:nvSpPr>
        <dsp:cNvPr id="0" name=""/>
        <dsp:cNvSpPr/>
      </dsp:nvSpPr>
      <dsp:spPr>
        <a:xfrm rot="16200000">
          <a:off x="1610238"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dirty="0"/>
            <a:t>USA</a:t>
          </a:r>
        </a:p>
      </dsp:txBody>
      <dsp:txXfrm>
        <a:off x="1610238" y="1960941"/>
        <a:ext cx="2961294" cy="391726"/>
      </dsp:txXfrm>
    </dsp:sp>
    <dsp:sp modelId="{EB7C4C49-5996-4EA4-B9C7-142E23FD500E}">
      <dsp:nvSpPr>
        <dsp:cNvPr id="0" name=""/>
        <dsp:cNvSpPr/>
      </dsp:nvSpPr>
      <dsp:spPr>
        <a:xfrm>
          <a:off x="3286748" y="676158"/>
          <a:ext cx="1951215"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l" defTabSz="755650">
            <a:lnSpc>
              <a:spcPct val="90000"/>
            </a:lnSpc>
            <a:spcBef>
              <a:spcPct val="0"/>
            </a:spcBef>
            <a:spcAft>
              <a:spcPct val="15000"/>
            </a:spcAft>
            <a:buChar char="•"/>
          </a:pPr>
          <a:r>
            <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55 milhões pescadores recreativos e esportivos</a:t>
          </a:r>
        </a:p>
        <a:p>
          <a:pPr marL="171450" lvl="1" indent="-171450" algn="l" defTabSz="755650">
            <a:lnSpc>
              <a:spcPct val="90000"/>
            </a:lnSpc>
            <a:spcBef>
              <a:spcPct val="0"/>
            </a:spcBef>
            <a:spcAft>
              <a:spcPct val="15000"/>
            </a:spcAft>
            <a:buChar char="•"/>
          </a:pPr>
          <a:endParaRPr lang="pt-BR" sz="1700"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US$ 51,2 bilhões/ano</a:t>
          </a:r>
        </a:p>
        <a:p>
          <a:pPr marL="171450" lvl="1" indent="-171450" algn="l" defTabSz="755650">
            <a:lnSpc>
              <a:spcPct val="90000"/>
            </a:lnSpc>
            <a:spcBef>
              <a:spcPct val="0"/>
            </a:spcBef>
            <a:spcAft>
              <a:spcPct val="15000"/>
            </a:spcAft>
            <a:buChar char="•"/>
          </a:pPr>
          <a:endParaRPr lang="pt-BR" sz="1700" kern="1200" dirty="0">
            <a:solidFill>
              <a:srgbClr val="FF0000"/>
            </a:solidFill>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 milhões empregos</a:t>
          </a:r>
        </a:p>
      </dsp:txBody>
      <dsp:txXfrm>
        <a:off x="3286748" y="676158"/>
        <a:ext cx="1951215" cy="2961294"/>
      </dsp:txXfrm>
    </dsp:sp>
    <dsp:sp modelId="{6E56323D-A9FF-4CAF-B179-F3D874DFA2C0}">
      <dsp:nvSpPr>
        <dsp:cNvPr id="0" name=""/>
        <dsp:cNvSpPr/>
      </dsp:nvSpPr>
      <dsp:spPr>
        <a:xfrm>
          <a:off x="2895022" y="159078"/>
          <a:ext cx="783453" cy="78345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C9B449-18DB-4180-8A43-45902305F950}">
      <dsp:nvSpPr>
        <dsp:cNvPr id="0" name=""/>
        <dsp:cNvSpPr/>
      </dsp:nvSpPr>
      <dsp:spPr>
        <a:xfrm rot="16200000">
          <a:off x="4465443" y="1960941"/>
          <a:ext cx="2961294" cy="391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481" bIns="0" numCol="1" spcCol="1270" anchor="t" anchorCtr="0">
          <a:noAutofit/>
        </a:bodyPr>
        <a:lstStyle/>
        <a:p>
          <a:pPr marL="0" lvl="0" indent="0" algn="r" defTabSz="1244600">
            <a:lnSpc>
              <a:spcPct val="90000"/>
            </a:lnSpc>
            <a:spcBef>
              <a:spcPct val="0"/>
            </a:spcBef>
            <a:spcAft>
              <a:spcPct val="35000"/>
            </a:spcAft>
            <a:buNone/>
          </a:pPr>
          <a:r>
            <a:rPr lang="pt-BR" sz="2800" kern="1200" dirty="0"/>
            <a:t>Brasil</a:t>
          </a:r>
        </a:p>
      </dsp:txBody>
      <dsp:txXfrm>
        <a:off x="4465443" y="1960941"/>
        <a:ext cx="2961294" cy="391726"/>
      </dsp:txXfrm>
    </dsp:sp>
    <dsp:sp modelId="{3FAD8B33-573E-4D11-80BB-E61B2606A208}">
      <dsp:nvSpPr>
        <dsp:cNvPr id="0" name=""/>
        <dsp:cNvSpPr/>
      </dsp:nvSpPr>
      <dsp:spPr>
        <a:xfrm>
          <a:off x="6141954" y="676158"/>
          <a:ext cx="1951215" cy="2961294"/>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6464" tIns="345481" rIns="156464" bIns="156464" numCol="1" spcCol="1270" anchor="t" anchorCtr="0">
          <a:noAutofit/>
        </a:bodyPr>
        <a:lstStyle/>
        <a:p>
          <a:pPr marL="171450" lvl="1" indent="-171450" algn="l" defTabSz="755650">
            <a:lnSpc>
              <a:spcPct val="90000"/>
            </a:lnSpc>
            <a:spcBef>
              <a:spcPct val="0"/>
            </a:spcBef>
            <a:spcAft>
              <a:spcPct val="15000"/>
            </a:spcAft>
            <a:buChar char="•"/>
          </a:pPr>
          <a:r>
            <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 milhões pescadores recreativos e esportivos</a:t>
          </a:r>
        </a:p>
        <a:p>
          <a:pPr marL="171450" lvl="1" indent="-171450" algn="l" defTabSz="755650">
            <a:lnSpc>
              <a:spcPct val="90000"/>
            </a:lnSpc>
            <a:spcBef>
              <a:spcPct val="0"/>
            </a:spcBef>
            <a:spcAft>
              <a:spcPct val="15000"/>
            </a:spcAft>
            <a:buChar char="•"/>
          </a:pPr>
          <a:endParaRPr lang="pt-BR" sz="1700" b="1" kern="1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R$ 17 bilhões/ano</a:t>
          </a:r>
          <a:endParaRPr lang="pt-BR" sz="17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endParaRPr lang="pt-BR" sz="1700" b="1" kern="1200" dirty="0">
            <a:effectLst/>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Char char="•"/>
          </a:pPr>
          <a:r>
            <a:rPr lang="pt-BR" sz="17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270 mil empregos </a:t>
          </a:r>
        </a:p>
      </dsp:txBody>
      <dsp:txXfrm>
        <a:off x="6141954" y="676158"/>
        <a:ext cx="1951215" cy="2961294"/>
      </dsp:txXfrm>
    </dsp:sp>
    <dsp:sp modelId="{F86EE86F-0FE7-42F6-BF2B-797F1AE07FC7}">
      <dsp:nvSpPr>
        <dsp:cNvPr id="0" name=""/>
        <dsp:cNvSpPr/>
      </dsp:nvSpPr>
      <dsp:spPr>
        <a:xfrm>
          <a:off x="5750227" y="159078"/>
          <a:ext cx="783453" cy="78345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69EB2-6544-4A58-8432-5245908AA86B}">
      <dsp:nvSpPr>
        <dsp:cNvPr id="0" name=""/>
        <dsp:cNvSpPr/>
      </dsp:nvSpPr>
      <dsp:spPr>
        <a:xfrm>
          <a:off x="0" y="304"/>
          <a:ext cx="7999048"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696F97-D790-4769-A3F7-556D33DBEFB0}">
      <dsp:nvSpPr>
        <dsp:cNvPr id="0" name=""/>
        <dsp:cNvSpPr/>
      </dsp:nvSpPr>
      <dsp:spPr>
        <a:xfrm>
          <a:off x="0" y="304"/>
          <a:ext cx="7999048" cy="907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No que tange ao turismo de pesca, destacam-se: rio Madeira, rio Mutum, rio Machado, rio Jaci, rio Abunã, rio Contra, rio Jamari, rio Verde e rio Candeias.</a:t>
          </a:r>
          <a:endParaRPr lang="en-US" sz="1800" kern="1200" dirty="0"/>
        </a:p>
      </dsp:txBody>
      <dsp:txXfrm>
        <a:off x="0" y="304"/>
        <a:ext cx="7999048" cy="907132"/>
      </dsp:txXfrm>
    </dsp:sp>
    <dsp:sp modelId="{1D421233-7716-4B9F-A5CD-5895F01F8C12}">
      <dsp:nvSpPr>
        <dsp:cNvPr id="0" name=""/>
        <dsp:cNvSpPr/>
      </dsp:nvSpPr>
      <dsp:spPr>
        <a:xfrm>
          <a:off x="0" y="907436"/>
          <a:ext cx="7999048"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C73F1A-97CF-43DF-A496-7D7110CD5298}">
      <dsp:nvSpPr>
        <dsp:cNvPr id="0" name=""/>
        <dsp:cNvSpPr/>
      </dsp:nvSpPr>
      <dsp:spPr>
        <a:xfrm>
          <a:off x="7811" y="1001546"/>
          <a:ext cx="7991236" cy="1760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A cidade de Porto Velho, conta com uma rede hoteleira preparada para receber os turistas, com restaurantes que oferecem a culinária regional, Segundo dados do mapa do turismo brasileiro (2024), o município possui em torno de 800 meios de hospedagem, que resulta num número de 3.000 leitos. </a:t>
          </a:r>
          <a:endParaRPr lang="en-US" sz="1800" kern="1200" dirty="0"/>
        </a:p>
      </dsp:txBody>
      <dsp:txXfrm>
        <a:off x="7811" y="1001546"/>
        <a:ext cx="7991236" cy="1760851"/>
      </dsp:txXfrm>
    </dsp:sp>
    <dsp:sp modelId="{CC04B7ED-AE67-4C29-BC7A-0C9A4C92F1F7}">
      <dsp:nvSpPr>
        <dsp:cNvPr id="0" name=""/>
        <dsp:cNvSpPr/>
      </dsp:nvSpPr>
      <dsp:spPr>
        <a:xfrm>
          <a:off x="0" y="2668288"/>
          <a:ext cx="7999048"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13CD77-6E44-4499-B713-3A69BEA49799}">
      <dsp:nvSpPr>
        <dsp:cNvPr id="0" name=""/>
        <dsp:cNvSpPr/>
      </dsp:nvSpPr>
      <dsp:spPr>
        <a:xfrm>
          <a:off x="0" y="2873524"/>
          <a:ext cx="7999048" cy="1381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Em Porto Velho 22 meios de hospedagem possuem cadastro no CADASTUR, essa ferramenta é de suma importância, para garantir a qualidade dos serviços, bem como, verificar se a empresa está atuando legalmente.</a:t>
          </a:r>
          <a:endParaRPr lang="en-US" sz="1800" kern="1200" dirty="0"/>
        </a:p>
      </dsp:txBody>
      <dsp:txXfrm>
        <a:off x="0" y="2873524"/>
        <a:ext cx="7999048" cy="1381999"/>
      </dsp:txXfrm>
    </dsp:sp>
    <dsp:sp modelId="{EF138BCF-031A-4E09-B27F-721DA937EF39}">
      <dsp:nvSpPr>
        <dsp:cNvPr id="0" name=""/>
        <dsp:cNvSpPr/>
      </dsp:nvSpPr>
      <dsp:spPr>
        <a:xfrm>
          <a:off x="0" y="4050287"/>
          <a:ext cx="7999048"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3D0500-F4D5-44D9-AD01-12EFA2D6C752}">
      <dsp:nvSpPr>
        <dsp:cNvPr id="0" name=""/>
        <dsp:cNvSpPr/>
      </dsp:nvSpPr>
      <dsp:spPr>
        <a:xfrm>
          <a:off x="0" y="4050287"/>
          <a:ext cx="7999048" cy="1443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Quanto às condições de acesso rodoviário, encontram-se pavimentadas, com condições satisfatórias de trafegabilidade. A sinalização das vias de acesso é considerada regular pelo órgão de trânsito competente. Contudo, a sinalização turística é bastante restrita e defasada.</a:t>
          </a:r>
          <a:endParaRPr lang="en-US" sz="1800" kern="1200" dirty="0"/>
        </a:p>
      </dsp:txBody>
      <dsp:txXfrm>
        <a:off x="0" y="4050287"/>
        <a:ext cx="7999048" cy="144319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69EB2-6544-4A58-8432-5245908AA86B}">
      <dsp:nvSpPr>
        <dsp:cNvPr id="0" name=""/>
        <dsp:cNvSpPr/>
      </dsp:nvSpPr>
      <dsp:spPr>
        <a:xfrm>
          <a:off x="0" y="1385"/>
          <a:ext cx="784887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696F97-D790-4769-A3F7-556D33DBEFB0}">
      <dsp:nvSpPr>
        <dsp:cNvPr id="0" name=""/>
        <dsp:cNvSpPr/>
      </dsp:nvSpPr>
      <dsp:spPr>
        <a:xfrm>
          <a:off x="0" y="1385"/>
          <a:ext cx="7848872" cy="858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kern="1200" dirty="0"/>
            <a:t>O Centro de Atendimento ao Turista (CAT) é mais uma ferramenta da Prefeitura de Porto Velho para aproximar o turista e o residente dos atrativos turísticos da cidade, fornecendo informações sobre os mais de 70 pontos turísticos da cidade. </a:t>
          </a:r>
          <a:endParaRPr lang="en-US" sz="1800" kern="1200" dirty="0">
            <a:solidFill>
              <a:schemeClr val="tx1"/>
            </a:solidFill>
            <a:latin typeface="+mn-lt"/>
          </a:endParaRPr>
        </a:p>
      </dsp:txBody>
      <dsp:txXfrm>
        <a:off x="0" y="1385"/>
        <a:ext cx="7848872" cy="858598"/>
      </dsp:txXfrm>
    </dsp:sp>
    <dsp:sp modelId="{5C0D04E1-F110-4482-A756-DD6C45A6E4D8}">
      <dsp:nvSpPr>
        <dsp:cNvPr id="0" name=""/>
        <dsp:cNvSpPr/>
      </dsp:nvSpPr>
      <dsp:spPr>
        <a:xfrm>
          <a:off x="0" y="859983"/>
          <a:ext cx="784887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780DA3-3942-4C6D-B485-CEA8D587123F}">
      <dsp:nvSpPr>
        <dsp:cNvPr id="0" name=""/>
        <dsp:cNvSpPr/>
      </dsp:nvSpPr>
      <dsp:spPr>
        <a:xfrm>
          <a:off x="0" y="859983"/>
          <a:ext cx="7848872" cy="1087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pt-BR" sz="1800" kern="1200" dirty="0"/>
            <a:t>Na Agrovila, a realidade da hospedagem é diferenciada em função dos flutuantes que estão localizados no rio verde e que possuem estrutura de padrão internacional. Muitos desses flutuantes não atendem turistas, servindo apenas de veraneio para os proprietários. </a:t>
          </a:r>
          <a:endParaRPr lang="en-US" sz="1800" kern="1200" dirty="0">
            <a:solidFill>
              <a:schemeClr val="tx1"/>
            </a:solidFill>
            <a:latin typeface="+mn-lt"/>
          </a:endParaRPr>
        </a:p>
      </dsp:txBody>
      <dsp:txXfrm>
        <a:off x="0" y="859983"/>
        <a:ext cx="7848872" cy="1087288"/>
      </dsp:txXfrm>
    </dsp:sp>
    <dsp:sp modelId="{9B49F9A9-34E9-40C4-A8D6-71BFD49E2DDF}">
      <dsp:nvSpPr>
        <dsp:cNvPr id="0" name=""/>
        <dsp:cNvSpPr/>
      </dsp:nvSpPr>
      <dsp:spPr>
        <a:xfrm>
          <a:off x="0" y="1947272"/>
          <a:ext cx="7848872"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1FBCE2-B318-4B1D-9A2A-53BF18AF0CC8}">
      <dsp:nvSpPr>
        <dsp:cNvPr id="0" name=""/>
        <dsp:cNvSpPr/>
      </dsp:nvSpPr>
      <dsp:spPr>
        <a:xfrm>
          <a:off x="0" y="1947272"/>
          <a:ext cx="7848872" cy="1052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kern="1200" dirty="0"/>
            <a:t>A Agrovila Rio Verde, em Porto Velho (RO), é uma comunidade rural com </a:t>
          </a:r>
          <a:r>
            <a:rPr lang="pt-BR" sz="1800" b="0" kern="1200" dirty="0"/>
            <a:t>infraestrutura turística </a:t>
          </a:r>
          <a:r>
            <a:rPr lang="pt-BR" sz="1800" kern="1200" dirty="0"/>
            <a:t>limitada, típica de áreas voltadas para atividades agropecuárias e comunitárias.</a:t>
          </a:r>
          <a:endParaRPr lang="en-US" sz="1800" kern="1200" dirty="0">
            <a:solidFill>
              <a:schemeClr val="tx1"/>
            </a:solidFill>
            <a:latin typeface="+mn-lt"/>
          </a:endParaRPr>
        </a:p>
      </dsp:txBody>
      <dsp:txXfrm>
        <a:off x="0" y="1947272"/>
        <a:ext cx="7848872" cy="1052974"/>
      </dsp:txXfrm>
    </dsp:sp>
    <dsp:sp modelId="{7764A8A3-A7C3-4A13-9B40-222676B8DE8C}">
      <dsp:nvSpPr>
        <dsp:cNvPr id="0" name=""/>
        <dsp:cNvSpPr/>
      </dsp:nvSpPr>
      <dsp:spPr>
        <a:xfrm>
          <a:off x="0" y="3000247"/>
          <a:ext cx="7848872"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A0C5FE-F122-4B83-A28E-61B66B06CBD6}">
      <dsp:nvSpPr>
        <dsp:cNvPr id="0" name=""/>
        <dsp:cNvSpPr/>
      </dsp:nvSpPr>
      <dsp:spPr>
        <a:xfrm>
          <a:off x="0" y="3000247"/>
          <a:ext cx="7848872" cy="1988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kern="1200" dirty="0"/>
            <a:t> Não é amplamente conhecida como um destino turístico estruturado, como outros pontos de interesse na região de Porto Velho. A região é cercada por áreas de floresta e rios, o que favorece atividades como trilhas, pesca esportiva, passeios de barco e observação da fauna e flora locais. O turismo na Agrovila Rio Verde ainda está em expansão, com potencial para crescer à medida que a infraestrutura seja aprimorada e mais empreendimentos turísticos se desenvolvam na região</a:t>
          </a:r>
          <a:endParaRPr lang="en-US" sz="1800" kern="1200" dirty="0">
            <a:solidFill>
              <a:schemeClr val="tx1"/>
            </a:solidFill>
            <a:latin typeface="+mn-lt"/>
          </a:endParaRPr>
        </a:p>
      </dsp:txBody>
      <dsp:txXfrm>
        <a:off x="0" y="3000247"/>
        <a:ext cx="7848872" cy="198809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8FB8C-3F30-4911-AC81-B336E75D872D}">
      <dsp:nvSpPr>
        <dsp:cNvPr id="0" name=""/>
        <dsp:cNvSpPr/>
      </dsp:nvSpPr>
      <dsp:spPr>
        <a:xfrm>
          <a:off x="0" y="2728"/>
          <a:ext cx="7848872"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3C668C-75F9-4262-AEAF-7F6BA827816D}">
      <dsp:nvSpPr>
        <dsp:cNvPr id="0" name=""/>
        <dsp:cNvSpPr/>
      </dsp:nvSpPr>
      <dsp:spPr>
        <a:xfrm>
          <a:off x="0" y="0"/>
          <a:ext cx="7848872" cy="192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kern="1200" dirty="0"/>
            <a:t>A </a:t>
          </a:r>
          <a:r>
            <a:rPr lang="pt-BR" sz="1800" b="1" kern="1200" dirty="0"/>
            <a:t>Agrovila Rio Verde </a:t>
          </a:r>
          <a:r>
            <a:rPr lang="pt-BR" sz="1800" kern="1200" dirty="0"/>
            <a:t>é um destino que começa a se destacar para o </a:t>
          </a:r>
          <a:r>
            <a:rPr lang="pt-BR" sz="1800" b="1" kern="1200" dirty="0"/>
            <a:t>turismo de pesca</a:t>
          </a:r>
          <a:r>
            <a:rPr lang="pt-BR" sz="1800" kern="1200" dirty="0"/>
            <a:t>, especialmente devido à sua proximidade com rios ricos em biodiversidade. A Agrovila está próxima de rios como o rio Madeira e afluentes menores, que são conhecidos por sua diversidade de peixes</a:t>
          </a:r>
          <a:endParaRPr lang="pt-BR" sz="1800" kern="1200" dirty="0">
            <a:solidFill>
              <a:schemeClr val="tx1"/>
            </a:solidFill>
            <a:effectLst/>
            <a:latin typeface="+mn-lt"/>
            <a:ea typeface="Noto Sans Symbols"/>
            <a:cs typeface="Noto Sans Symbols"/>
          </a:endParaRPr>
        </a:p>
      </dsp:txBody>
      <dsp:txXfrm>
        <a:off x="0" y="0"/>
        <a:ext cx="7848872" cy="1925117"/>
      </dsp:txXfrm>
    </dsp:sp>
    <dsp:sp modelId="{EDD4DF55-B580-4D01-ABDD-52FD37D526D7}">
      <dsp:nvSpPr>
        <dsp:cNvPr id="0" name=""/>
        <dsp:cNvSpPr/>
      </dsp:nvSpPr>
      <dsp:spPr>
        <a:xfrm>
          <a:off x="0" y="1927845"/>
          <a:ext cx="784887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D27743-99B5-4C75-86A1-F79EC36630F8}">
      <dsp:nvSpPr>
        <dsp:cNvPr id="0" name=""/>
        <dsp:cNvSpPr/>
      </dsp:nvSpPr>
      <dsp:spPr>
        <a:xfrm>
          <a:off x="0" y="2013157"/>
          <a:ext cx="7848872" cy="1868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kern="1200" dirty="0"/>
            <a:t>A </a:t>
          </a:r>
          <a:r>
            <a:rPr lang="pt-BR" sz="1800" b="1" kern="1200" dirty="0"/>
            <a:t>infraestrutura básica</a:t>
          </a:r>
          <a:r>
            <a:rPr lang="pt-BR" sz="1800" kern="1200" dirty="0"/>
            <a:t> da Agrovila Rio Verde, em Porto Velho (RO), é relativamente simples, com serviços essenciais disponíveis, mas ainda em desenvolvimento. O comércio é básico, com pequenas mercearias e comércios locais.</a:t>
          </a:r>
          <a:endParaRPr lang="pt-BR" sz="1800" kern="1200" dirty="0">
            <a:solidFill>
              <a:schemeClr val="tx1"/>
            </a:solidFill>
            <a:effectLst/>
            <a:latin typeface="+mn-lt"/>
            <a:ea typeface="Noto Sans Symbols"/>
            <a:cs typeface="Noto Sans Symbols"/>
          </a:endParaRPr>
        </a:p>
      </dsp:txBody>
      <dsp:txXfrm>
        <a:off x="0" y="2013157"/>
        <a:ext cx="7848872" cy="1868243"/>
      </dsp:txXfrm>
    </dsp:sp>
    <dsp:sp modelId="{E88CADD7-47D0-48D7-9C60-124254C9197C}">
      <dsp:nvSpPr>
        <dsp:cNvPr id="0" name=""/>
        <dsp:cNvSpPr/>
      </dsp:nvSpPr>
      <dsp:spPr>
        <a:xfrm>
          <a:off x="0" y="3796088"/>
          <a:ext cx="7848872"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75AE23-E555-421B-A348-0FD596858A89}">
      <dsp:nvSpPr>
        <dsp:cNvPr id="0" name=""/>
        <dsp:cNvSpPr/>
      </dsp:nvSpPr>
      <dsp:spPr>
        <a:xfrm>
          <a:off x="0" y="3796088"/>
          <a:ext cx="7848872" cy="1797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kern="1200" dirty="0"/>
            <a:t>O acesso à Agrovila Rio Verde se dá principalmente por estradas vicinais, que podem estar em condições variadas, especialmente em épocas de chuva</a:t>
          </a:r>
          <a:endParaRPr lang="pt-BR" sz="1800" kern="1200" dirty="0">
            <a:solidFill>
              <a:schemeClr val="tx1"/>
            </a:solidFill>
            <a:effectLst/>
            <a:latin typeface="+mn-lt"/>
            <a:ea typeface="Noto Sans Symbols"/>
            <a:cs typeface="Noto Sans Symbols"/>
          </a:endParaRPr>
        </a:p>
      </dsp:txBody>
      <dsp:txXfrm>
        <a:off x="0" y="3796088"/>
        <a:ext cx="7848872" cy="179744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8FB8C-3F30-4911-AC81-B336E75D872D}">
      <dsp:nvSpPr>
        <dsp:cNvPr id="0" name=""/>
        <dsp:cNvSpPr/>
      </dsp:nvSpPr>
      <dsp:spPr>
        <a:xfrm>
          <a:off x="0" y="2288"/>
          <a:ext cx="852952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3C668C-75F9-4262-AEAF-7F6BA827816D}">
      <dsp:nvSpPr>
        <dsp:cNvPr id="0" name=""/>
        <dsp:cNvSpPr/>
      </dsp:nvSpPr>
      <dsp:spPr>
        <a:xfrm>
          <a:off x="0" y="0"/>
          <a:ext cx="8529524" cy="1572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kern="1200" dirty="0"/>
            <a:t>O acesso ao </a:t>
          </a:r>
          <a:r>
            <a:rPr lang="pt-BR" sz="1800" b="1" kern="1200" dirty="0"/>
            <a:t>Distrito de São Carlos </a:t>
          </a:r>
          <a:r>
            <a:rPr lang="pt-BR" sz="1800" kern="1200" dirty="0"/>
            <a:t>se dá através de estrada de terra batida entre Porto Velho até a foz do Rio Jamari, em torno de 70 km. Para chegar ao distrito a partir da Foz do rio Jamari somente por via fluvial. Barcos e pequenas embarcações são os meios mais comuns de transporte para a região.</a:t>
          </a:r>
          <a:endParaRPr lang="pt-BR" sz="1800" kern="1200" dirty="0">
            <a:solidFill>
              <a:schemeClr val="tx1"/>
            </a:solidFill>
            <a:effectLst/>
            <a:latin typeface="+mn-lt"/>
            <a:ea typeface="Noto Sans Symbols"/>
            <a:cs typeface="Noto Sans Symbols"/>
          </a:endParaRPr>
        </a:p>
      </dsp:txBody>
      <dsp:txXfrm>
        <a:off x="0" y="0"/>
        <a:ext cx="8529524" cy="1572445"/>
      </dsp:txXfrm>
    </dsp:sp>
    <dsp:sp modelId="{0FBD771A-05DA-4439-9091-B08644A3F779}">
      <dsp:nvSpPr>
        <dsp:cNvPr id="0" name=""/>
        <dsp:cNvSpPr/>
      </dsp:nvSpPr>
      <dsp:spPr>
        <a:xfrm>
          <a:off x="0" y="1574733"/>
          <a:ext cx="852952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EBA2A1-98A1-42CD-86C7-89A6E161084F}">
      <dsp:nvSpPr>
        <dsp:cNvPr id="0" name=""/>
        <dsp:cNvSpPr/>
      </dsp:nvSpPr>
      <dsp:spPr>
        <a:xfrm>
          <a:off x="0" y="1574733"/>
          <a:ext cx="8529524" cy="1243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kern="1200" dirty="0"/>
            <a:t> O distrito é conhecido por sua localização estratégica próxima ao rio Madeira e por suas características naturais, atraindo visitantes que buscam vivências mais rústicas e contato direto com a vida ribeirinha e a biodiversidade da região.</a:t>
          </a:r>
          <a:endParaRPr lang="pt-BR" sz="1800" kern="1200" dirty="0">
            <a:solidFill>
              <a:schemeClr val="tx1"/>
            </a:solidFill>
            <a:effectLst/>
            <a:latin typeface="+mn-lt"/>
            <a:ea typeface="Noto Sans Symbols"/>
            <a:cs typeface="Noto Sans Symbols"/>
          </a:endParaRPr>
        </a:p>
      </dsp:txBody>
      <dsp:txXfrm>
        <a:off x="0" y="1574733"/>
        <a:ext cx="8529524" cy="1243897"/>
      </dsp:txXfrm>
    </dsp:sp>
    <dsp:sp modelId="{EDD4DF55-B580-4D01-ABDD-52FD37D526D7}">
      <dsp:nvSpPr>
        <dsp:cNvPr id="0" name=""/>
        <dsp:cNvSpPr/>
      </dsp:nvSpPr>
      <dsp:spPr>
        <a:xfrm>
          <a:off x="0" y="2818631"/>
          <a:ext cx="852952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D27743-99B5-4C75-86A1-F79EC36630F8}">
      <dsp:nvSpPr>
        <dsp:cNvPr id="0" name=""/>
        <dsp:cNvSpPr/>
      </dsp:nvSpPr>
      <dsp:spPr>
        <a:xfrm>
          <a:off x="0" y="2889450"/>
          <a:ext cx="8529524" cy="1509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kern="1200" dirty="0"/>
            <a:t>A </a:t>
          </a:r>
          <a:r>
            <a:rPr lang="pt-BR" sz="1800" b="1" kern="1200" dirty="0"/>
            <a:t>infraestrutura turística de São Carlos </a:t>
          </a:r>
          <a:r>
            <a:rPr lang="pt-BR" sz="1800" kern="1200" dirty="0"/>
            <a:t>é modesta e voltada principalmente para o ecoturismo e o turismo comunitário, aproveitando o ambiente natural e a vida ribeirinha. São poucos os registros de turistas da pesca esportiva que ficam hospedados no distrito</a:t>
          </a:r>
          <a:endParaRPr lang="pt-BR" sz="1800" kern="1200" dirty="0">
            <a:solidFill>
              <a:schemeClr val="tx1"/>
            </a:solidFill>
            <a:effectLst/>
            <a:latin typeface="+mn-lt"/>
            <a:ea typeface="Noto Sans Symbols"/>
            <a:cs typeface="Noto Sans Symbols"/>
          </a:endParaRPr>
        </a:p>
      </dsp:txBody>
      <dsp:txXfrm>
        <a:off x="0" y="2889450"/>
        <a:ext cx="8529524" cy="1509508"/>
      </dsp:txXfrm>
    </dsp:sp>
    <dsp:sp modelId="{4949C0B7-FB49-4FC5-8FB7-5CF0ADE5BBD5}">
      <dsp:nvSpPr>
        <dsp:cNvPr id="0" name=""/>
        <dsp:cNvSpPr/>
      </dsp:nvSpPr>
      <dsp:spPr>
        <a:xfrm>
          <a:off x="0" y="4328139"/>
          <a:ext cx="8529524"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69D5A4-71F6-408C-9CB9-B5BC9819CEFB}">
      <dsp:nvSpPr>
        <dsp:cNvPr id="0" name=""/>
        <dsp:cNvSpPr/>
      </dsp:nvSpPr>
      <dsp:spPr>
        <a:xfrm>
          <a:off x="0" y="4328139"/>
          <a:ext cx="8529524" cy="1540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kern="1200" dirty="0"/>
            <a:t>A </a:t>
          </a:r>
          <a:r>
            <a:rPr lang="pt-BR" sz="1800" b="1" kern="1200" dirty="0"/>
            <a:t>maior atração de São Carlos é a natureza ao redor</a:t>
          </a:r>
          <a:r>
            <a:rPr lang="pt-BR" sz="1800" kern="1200" dirty="0"/>
            <a:t>. Os turistas podem fazer passeios de barco pelo rio Madeira, visitar áreas de floresta, praticar pesca esportiva e observar a fauna e flora locais. O contato com o ambiente ribeirinho e as comunidades tradicionais é uma parte importante da experiência turística.</a:t>
          </a:r>
          <a:endParaRPr lang="pt-BR" sz="1800" kern="1200" dirty="0">
            <a:solidFill>
              <a:schemeClr val="tx1"/>
            </a:solidFill>
            <a:effectLst/>
            <a:latin typeface="+mn-lt"/>
            <a:ea typeface="Noto Sans Symbols"/>
            <a:cs typeface="Noto Sans Symbols"/>
          </a:endParaRPr>
        </a:p>
      </dsp:txBody>
      <dsp:txXfrm>
        <a:off x="0" y="4328139"/>
        <a:ext cx="8529524" cy="154075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8FB8C-3F30-4911-AC81-B336E75D872D}">
      <dsp:nvSpPr>
        <dsp:cNvPr id="0" name=""/>
        <dsp:cNvSpPr/>
      </dsp:nvSpPr>
      <dsp:spPr>
        <a:xfrm>
          <a:off x="0" y="4326"/>
          <a:ext cx="8529524"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3C668C-75F9-4262-AEAF-7F6BA827816D}">
      <dsp:nvSpPr>
        <dsp:cNvPr id="0" name=""/>
        <dsp:cNvSpPr/>
      </dsp:nvSpPr>
      <dsp:spPr>
        <a:xfrm>
          <a:off x="0" y="0"/>
          <a:ext cx="8529524" cy="1340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kern="1200" dirty="0"/>
            <a:t>A </a:t>
          </a:r>
          <a:r>
            <a:rPr lang="pt-BR" sz="1800" b="1" kern="1200" dirty="0"/>
            <a:t>Vila Jaci Paraná </a:t>
          </a:r>
          <a:r>
            <a:rPr lang="pt-BR" sz="1800" kern="1200" dirty="0"/>
            <a:t>está localizada às margens do rio Madeira, a cerca de 80 km de Porto Velho, capital de Rondônia, situada na zona rural, é um local que oferece um ambiente natural propício para o </a:t>
          </a:r>
          <a:r>
            <a:rPr lang="pt-BR" sz="1800" b="1" kern="1200" dirty="0"/>
            <a:t>turismo de pesca</a:t>
          </a:r>
          <a:r>
            <a:rPr lang="pt-BR" sz="1800" kern="1200" dirty="0"/>
            <a:t>, especialmente para aqueles que buscam uma experiência mais tranquila e rústica nas águas amazônicas</a:t>
          </a:r>
          <a:endParaRPr lang="pt-BR" sz="1800" kern="1200" dirty="0">
            <a:solidFill>
              <a:schemeClr val="tx1"/>
            </a:solidFill>
            <a:effectLst/>
            <a:latin typeface="+mn-lt"/>
            <a:ea typeface="Noto Sans Symbols"/>
            <a:cs typeface="Noto Sans Symbols"/>
          </a:endParaRPr>
        </a:p>
      </dsp:txBody>
      <dsp:txXfrm>
        <a:off x="0" y="0"/>
        <a:ext cx="8529524" cy="1340227"/>
      </dsp:txXfrm>
    </dsp:sp>
    <dsp:sp modelId="{0FBD771A-05DA-4439-9091-B08644A3F779}">
      <dsp:nvSpPr>
        <dsp:cNvPr id="0" name=""/>
        <dsp:cNvSpPr/>
      </dsp:nvSpPr>
      <dsp:spPr>
        <a:xfrm>
          <a:off x="0" y="1344554"/>
          <a:ext cx="852952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EBA2A1-98A1-42CD-86C7-89A6E161084F}">
      <dsp:nvSpPr>
        <dsp:cNvPr id="0" name=""/>
        <dsp:cNvSpPr/>
      </dsp:nvSpPr>
      <dsp:spPr>
        <a:xfrm>
          <a:off x="0" y="1344554"/>
          <a:ext cx="8529524" cy="97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kern="1200" dirty="0"/>
            <a:t> A </a:t>
          </a:r>
          <a:r>
            <a:rPr lang="pt-BR" sz="1800" b="1" kern="1200" dirty="0"/>
            <a:t>infraestrutura da Vila Jaci Paraná</a:t>
          </a:r>
          <a:r>
            <a:rPr lang="pt-BR" sz="1800" kern="1200" dirty="0"/>
            <a:t>, em termos de hospedagem e restaurantes, é limitada, sendo comum que os turistas optem por fazer passeios de um dia, chamado de "</a:t>
          </a:r>
          <a:r>
            <a:rPr lang="pt-BR" sz="1800" kern="1200" dirty="0" err="1"/>
            <a:t>day</a:t>
          </a:r>
          <a:r>
            <a:rPr lang="pt-BR" sz="1800" kern="1200" dirty="0"/>
            <a:t> use"” a partir de Porto Velho, ou por acamparem na região.</a:t>
          </a:r>
          <a:endParaRPr lang="pt-BR" sz="1800" kern="1200" dirty="0">
            <a:solidFill>
              <a:schemeClr val="tx1"/>
            </a:solidFill>
            <a:effectLst/>
            <a:latin typeface="+mn-lt"/>
            <a:ea typeface="Noto Sans Symbols"/>
            <a:cs typeface="Noto Sans Symbols"/>
          </a:endParaRPr>
        </a:p>
      </dsp:txBody>
      <dsp:txXfrm>
        <a:off x="0" y="1344554"/>
        <a:ext cx="8529524" cy="972180"/>
      </dsp:txXfrm>
    </dsp:sp>
    <dsp:sp modelId="{EDD4DF55-B580-4D01-ABDD-52FD37D526D7}">
      <dsp:nvSpPr>
        <dsp:cNvPr id="0" name=""/>
        <dsp:cNvSpPr/>
      </dsp:nvSpPr>
      <dsp:spPr>
        <a:xfrm>
          <a:off x="0" y="2316735"/>
          <a:ext cx="8529524"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D27743-99B5-4C75-86A1-F79EC36630F8}">
      <dsp:nvSpPr>
        <dsp:cNvPr id="0" name=""/>
        <dsp:cNvSpPr/>
      </dsp:nvSpPr>
      <dsp:spPr>
        <a:xfrm>
          <a:off x="0" y="2372084"/>
          <a:ext cx="8529524" cy="1179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kern="1200" dirty="0"/>
            <a:t>A pesca na Vila Jaci segue o estilo da pesca esportiva, com a prática do "pesque e solte" sendo comum entre turistas e pescadores conscientes. Isso ajuda a preservar o ecossistema aquático e a garantir que a região continue sendo um atrativo sustentável para os pescadores no futuro.</a:t>
          </a:r>
          <a:endParaRPr lang="pt-BR" sz="1800" kern="1200" dirty="0">
            <a:solidFill>
              <a:schemeClr val="tx1"/>
            </a:solidFill>
            <a:effectLst/>
            <a:latin typeface="+mn-lt"/>
            <a:ea typeface="Noto Sans Symbols"/>
            <a:cs typeface="Noto Sans Symbols"/>
          </a:endParaRPr>
        </a:p>
      </dsp:txBody>
      <dsp:txXfrm>
        <a:off x="0" y="2372084"/>
        <a:ext cx="8529524" cy="1179772"/>
      </dsp:txXfrm>
    </dsp:sp>
    <dsp:sp modelId="{4949C0B7-FB49-4FC5-8FB7-5CF0ADE5BBD5}">
      <dsp:nvSpPr>
        <dsp:cNvPr id="0" name=""/>
        <dsp:cNvSpPr/>
      </dsp:nvSpPr>
      <dsp:spPr>
        <a:xfrm>
          <a:off x="0" y="3496507"/>
          <a:ext cx="8529524"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69D5A4-71F6-408C-9CB9-B5BC9819CEFB}">
      <dsp:nvSpPr>
        <dsp:cNvPr id="0" name=""/>
        <dsp:cNvSpPr/>
      </dsp:nvSpPr>
      <dsp:spPr>
        <a:xfrm>
          <a:off x="0" y="3496507"/>
          <a:ext cx="8529524" cy="1204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kern="1200" dirty="0"/>
            <a:t>Embora a infraestrutura turística ainda seja básica, há pescadores locais que atuam como guias experientes e conhecem bem os melhores pontos de pesca, além de poderem fornecer barcos e equipamentos adequados. Esses guias ajudam a tornar a experiência mais segura e produtiva para os turistas.</a:t>
          </a:r>
          <a:endParaRPr lang="pt-BR" sz="1800" kern="1200" dirty="0">
            <a:solidFill>
              <a:schemeClr val="tx1"/>
            </a:solidFill>
            <a:effectLst/>
            <a:latin typeface="+mn-lt"/>
            <a:ea typeface="Noto Sans Symbols"/>
            <a:cs typeface="Noto Sans Symbols"/>
          </a:endParaRPr>
        </a:p>
      </dsp:txBody>
      <dsp:txXfrm>
        <a:off x="0" y="3496507"/>
        <a:ext cx="8529524" cy="1204192"/>
      </dsp:txXfrm>
    </dsp:sp>
    <dsp:sp modelId="{E88CADD7-47D0-48D7-9C60-124254C9197C}">
      <dsp:nvSpPr>
        <dsp:cNvPr id="0" name=""/>
        <dsp:cNvSpPr/>
      </dsp:nvSpPr>
      <dsp:spPr>
        <a:xfrm>
          <a:off x="0" y="4700700"/>
          <a:ext cx="8529524"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75AE23-E555-421B-A348-0FD596858A89}">
      <dsp:nvSpPr>
        <dsp:cNvPr id="0" name=""/>
        <dsp:cNvSpPr/>
      </dsp:nvSpPr>
      <dsp:spPr>
        <a:xfrm>
          <a:off x="0" y="4700700"/>
          <a:ext cx="8529524" cy="1166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pt-BR" sz="1800" b="1" kern="1200" dirty="0"/>
            <a:t>O local possui uma Associação de Guia de Pesca Esportiva </a:t>
          </a:r>
          <a:r>
            <a:rPr lang="pt-BR" sz="1800" kern="1200" dirty="0"/>
            <a:t>que atua fortemente na construção de uma política de pesca esportiva para a região, atuando com capacitação, informação e eventos.</a:t>
          </a:r>
          <a:endParaRPr lang="pt-BR" sz="1800" kern="1200" dirty="0">
            <a:solidFill>
              <a:schemeClr val="tx1"/>
            </a:solidFill>
            <a:effectLst/>
            <a:latin typeface="+mn-lt"/>
            <a:ea typeface="Noto Sans Symbols"/>
            <a:cs typeface="Noto Sans Symbols"/>
          </a:endParaRPr>
        </a:p>
      </dsp:txBody>
      <dsp:txXfrm>
        <a:off x="0" y="4700700"/>
        <a:ext cx="8529524" cy="116615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6FB73-D517-466A-9F11-B923E6E01E4A}">
      <dsp:nvSpPr>
        <dsp:cNvPr id="0" name=""/>
        <dsp:cNvSpPr/>
      </dsp:nvSpPr>
      <dsp:spPr>
        <a:xfrm>
          <a:off x="0" y="0"/>
          <a:ext cx="3862331" cy="303885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b="1" kern="1200" dirty="0"/>
            <a:t>1 – O conjunto de relações ambientais- </a:t>
          </a:r>
          <a:r>
            <a:rPr lang="pt-BR" sz="2800" kern="1200" dirty="0"/>
            <a:t> relação entre o turismo e o meio ambiente – econômico, social, cultural e ecológico </a:t>
          </a:r>
          <a:endParaRPr lang="en-US" sz="2800" kern="1200" dirty="0"/>
        </a:p>
      </dsp:txBody>
      <dsp:txXfrm>
        <a:off x="89005" y="89005"/>
        <a:ext cx="3684321" cy="286084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46CFA-42B6-4AEC-9828-AF0CEEAA2FFC}">
      <dsp:nvSpPr>
        <dsp:cNvPr id="0" name=""/>
        <dsp:cNvSpPr/>
      </dsp:nvSpPr>
      <dsp:spPr>
        <a:xfrm>
          <a:off x="4773" y="295916"/>
          <a:ext cx="1839470" cy="509778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dirty="0"/>
            <a:t>Em São Carlos foram realizadas 4 (quatro) entrevistas; sendo 03 (três) na rede hoteleira - 2 hotéis e um flutuante, 01 (um) no comércio - restaurante e conveniência.</a:t>
          </a:r>
        </a:p>
      </dsp:txBody>
      <dsp:txXfrm>
        <a:off x="4773" y="295916"/>
        <a:ext cx="1839470" cy="5097789"/>
      </dsp:txXfrm>
    </dsp:sp>
    <dsp:sp modelId="{4FACB1D0-6BC2-41CA-A227-FEB1D7552461}">
      <dsp:nvSpPr>
        <dsp:cNvPr id="0" name=""/>
        <dsp:cNvSpPr/>
      </dsp:nvSpPr>
      <dsp:spPr>
        <a:xfrm>
          <a:off x="1879686" y="2723311"/>
          <a:ext cx="275920" cy="243000"/>
        </a:xfrm>
        <a:prstGeom prst="rightArrow">
          <a:avLst>
            <a:gd name="adj1" fmla="val 50000"/>
            <a:gd name="adj2" fmla="val 50000"/>
          </a:avLst>
        </a:prstGeom>
        <a:solidFill>
          <a:schemeClr val="accent2">
            <a:hueOff val="780253"/>
            <a:satOff val="-973"/>
            <a:lumOff val="2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77AE9F-7116-4724-BEDE-7E2E51D8D241}">
      <dsp:nvSpPr>
        <dsp:cNvPr id="0" name=""/>
        <dsp:cNvSpPr/>
      </dsp:nvSpPr>
      <dsp:spPr>
        <a:xfrm>
          <a:off x="2191049" y="295916"/>
          <a:ext cx="1839470" cy="5097789"/>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a:t>Exceto o flutuante, que está parado há dois meses devido à seca e que tem pretensão de retornar entre abril e maio de 2025, os demais empreendimentos hoteleiros atendem turistas da região aos finais de semana, em torno de 5 a 10% do movimento. </a:t>
          </a:r>
        </a:p>
      </dsp:txBody>
      <dsp:txXfrm>
        <a:off x="2191049" y="295916"/>
        <a:ext cx="1839470" cy="5097789"/>
      </dsp:txXfrm>
    </dsp:sp>
    <dsp:sp modelId="{0FAAE6E5-3D40-4A00-A05E-18F9B06BCB31}">
      <dsp:nvSpPr>
        <dsp:cNvPr id="0" name=""/>
        <dsp:cNvSpPr/>
      </dsp:nvSpPr>
      <dsp:spPr>
        <a:xfrm>
          <a:off x="4065962" y="2723311"/>
          <a:ext cx="275920" cy="243000"/>
        </a:xfrm>
        <a:prstGeom prst="rightArrow">
          <a:avLst>
            <a:gd name="adj1" fmla="val 50000"/>
            <a:gd name="adj2" fmla="val 5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A133EF-1B32-498D-B370-7789FE95F04F}">
      <dsp:nvSpPr>
        <dsp:cNvPr id="0" name=""/>
        <dsp:cNvSpPr/>
      </dsp:nvSpPr>
      <dsp:spPr>
        <a:xfrm>
          <a:off x="4377325" y="295916"/>
          <a:ext cx="1839470" cy="5097789"/>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dirty="0"/>
            <a:t>As condições climáticas, além de terem prejudicado o flutuante, também reduziram a quantidade de hóspedes/turistas nos hotéis.</a:t>
          </a:r>
        </a:p>
      </dsp:txBody>
      <dsp:txXfrm>
        <a:off x="4377325" y="295916"/>
        <a:ext cx="1839470" cy="5097789"/>
      </dsp:txXfrm>
    </dsp:sp>
    <dsp:sp modelId="{92E7AF5A-B21D-4CA8-B349-5BFBB9A08DFE}">
      <dsp:nvSpPr>
        <dsp:cNvPr id="0" name=""/>
        <dsp:cNvSpPr/>
      </dsp:nvSpPr>
      <dsp:spPr>
        <a:xfrm>
          <a:off x="6252239" y="2723311"/>
          <a:ext cx="275920" cy="243000"/>
        </a:xfrm>
        <a:prstGeom prst="rightArrow">
          <a:avLst>
            <a:gd name="adj1" fmla="val 50000"/>
            <a:gd name="adj2" fmla="val 50000"/>
          </a:avLst>
        </a:prstGeom>
        <a:solidFill>
          <a:schemeClr val="accent2">
            <a:hueOff val="3901266"/>
            <a:satOff val="-4866"/>
            <a:lumOff val="11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542A95-BEF0-437C-A0E0-AEFCCAAF3959}">
      <dsp:nvSpPr>
        <dsp:cNvPr id="0" name=""/>
        <dsp:cNvSpPr/>
      </dsp:nvSpPr>
      <dsp:spPr>
        <a:xfrm>
          <a:off x="6563602" y="295916"/>
          <a:ext cx="1839470" cy="5097789"/>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977900">
            <a:lnSpc>
              <a:spcPct val="90000"/>
            </a:lnSpc>
            <a:spcBef>
              <a:spcPct val="0"/>
            </a:spcBef>
            <a:spcAft>
              <a:spcPct val="35000"/>
            </a:spcAft>
            <a:buNone/>
          </a:pPr>
          <a:r>
            <a:rPr lang="pt-BR" sz="2200" kern="1200" dirty="0"/>
            <a:t>O restaurante tem pouco tempo de atividade e é voltado para os moradores de São Carlos com um atendimento turístico na faixa de 30%.</a:t>
          </a:r>
        </a:p>
      </dsp:txBody>
      <dsp:txXfrm>
        <a:off x="6563602" y="295916"/>
        <a:ext cx="1839470" cy="509778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67FE1-615E-4782-BF0B-F32B72E8C303}">
      <dsp:nvSpPr>
        <dsp:cNvPr id="0" name=""/>
        <dsp:cNvSpPr/>
      </dsp:nvSpPr>
      <dsp:spPr>
        <a:xfrm>
          <a:off x="3068" y="538326"/>
          <a:ext cx="2487868" cy="437779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dirty="0">
              <a:solidFill>
                <a:schemeClr val="tx1"/>
              </a:solidFill>
            </a:rPr>
            <a:t>No distrito de Jaci-Paraná foram realizadas 5 (cinco) entrevistas; sendo 04 (quatro) na rede hoteleira - 2 hotéis e 2 flutuante, 01 no comércio - restaurante e marina.</a:t>
          </a:r>
        </a:p>
      </dsp:txBody>
      <dsp:txXfrm>
        <a:off x="3068" y="538326"/>
        <a:ext cx="2487868" cy="4377794"/>
      </dsp:txXfrm>
    </dsp:sp>
    <dsp:sp modelId="{3843F60B-2A55-47A3-BFA4-8627B72AA727}">
      <dsp:nvSpPr>
        <dsp:cNvPr id="0" name=""/>
        <dsp:cNvSpPr/>
      </dsp:nvSpPr>
      <dsp:spPr>
        <a:xfrm>
          <a:off x="2538872" y="2605724"/>
          <a:ext cx="373180" cy="243000"/>
        </a:xfrm>
        <a:prstGeom prst="rightArrow">
          <a:avLst>
            <a:gd name="adj1" fmla="val 50000"/>
            <a:gd name="adj2" fmla="val 50000"/>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1B2A52-E5DF-4413-9FCB-FFF275E6E635}">
      <dsp:nvSpPr>
        <dsp:cNvPr id="0" name=""/>
        <dsp:cNvSpPr/>
      </dsp:nvSpPr>
      <dsp:spPr>
        <a:xfrm>
          <a:off x="2959988" y="538326"/>
          <a:ext cx="2487868" cy="4377794"/>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a:solidFill>
                <a:schemeClr val="tx1"/>
              </a:solidFill>
            </a:rPr>
            <a:t>Os empreendimentos hoteleiros situados na cidade, recebem em torno de 30 a 40% de turistas diferente dos flutuantes que operam com 60% e 100% de turistas.</a:t>
          </a:r>
        </a:p>
      </dsp:txBody>
      <dsp:txXfrm>
        <a:off x="2959988" y="538326"/>
        <a:ext cx="2487868" cy="4377794"/>
      </dsp:txXfrm>
    </dsp:sp>
    <dsp:sp modelId="{7B8302ED-36B2-46D9-A671-4CF9AF081F57}">
      <dsp:nvSpPr>
        <dsp:cNvPr id="0" name=""/>
        <dsp:cNvSpPr/>
      </dsp:nvSpPr>
      <dsp:spPr>
        <a:xfrm>
          <a:off x="5495792" y="2605724"/>
          <a:ext cx="373180" cy="243000"/>
        </a:xfrm>
        <a:prstGeom prst="rightArrow">
          <a:avLst>
            <a:gd name="adj1" fmla="val 50000"/>
            <a:gd name="adj2" fmla="val 50000"/>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0728EA-C991-4688-A300-278384119B0C}">
      <dsp:nvSpPr>
        <dsp:cNvPr id="0" name=""/>
        <dsp:cNvSpPr/>
      </dsp:nvSpPr>
      <dsp:spPr>
        <a:xfrm>
          <a:off x="5916908" y="538326"/>
          <a:ext cx="2487868" cy="4377794"/>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a:solidFill>
                <a:schemeClr val="tx1"/>
              </a:solidFill>
            </a:rPr>
            <a:t>Os flutuantes atraem seus turistas por meio de internet e boca a boca, organizando seus deslocamentos e oferecendo toda a rede de serviços completos que incluem translado, guiamento, alimentação, gasolina, hospedagem e barco; ou pacotes parciais conforme a solicitação do cliente, por meio de estruturas próprias ou parceria na cidade. </a:t>
          </a:r>
        </a:p>
      </dsp:txBody>
      <dsp:txXfrm>
        <a:off x="5916908" y="538326"/>
        <a:ext cx="2487868" cy="437779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0385F-094E-4A24-8507-C680FE216CCA}">
      <dsp:nvSpPr>
        <dsp:cNvPr id="0" name=""/>
        <dsp:cNvSpPr/>
      </dsp:nvSpPr>
      <dsp:spPr>
        <a:xfrm>
          <a:off x="3529" y="1389033"/>
          <a:ext cx="3838542" cy="262700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a:solidFill>
                <a:schemeClr val="tx1"/>
              </a:solidFill>
            </a:rPr>
            <a:t>A localidade tem casas de veraneio com estruturas de conforto acima da média dos moradores locais.</a:t>
          </a:r>
        </a:p>
      </dsp:txBody>
      <dsp:txXfrm>
        <a:off x="3529" y="1389033"/>
        <a:ext cx="3838542" cy="2627002"/>
      </dsp:txXfrm>
    </dsp:sp>
    <dsp:sp modelId="{15FADAF8-99B2-43B7-B7A6-3B76E005B49F}">
      <dsp:nvSpPr>
        <dsp:cNvPr id="0" name=""/>
        <dsp:cNvSpPr/>
      </dsp:nvSpPr>
      <dsp:spPr>
        <a:xfrm>
          <a:off x="3916032" y="2581035"/>
          <a:ext cx="575781" cy="243000"/>
        </a:xfrm>
        <a:prstGeom prst="rightArrow">
          <a:avLst>
            <a:gd name="adj1" fmla="val 50000"/>
            <a:gd name="adj2" fmla="val 5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A18CED-1D01-4F25-A0AF-60825CDA67C9}">
      <dsp:nvSpPr>
        <dsp:cNvPr id="0" name=""/>
        <dsp:cNvSpPr/>
      </dsp:nvSpPr>
      <dsp:spPr>
        <a:xfrm>
          <a:off x="4565773" y="1389033"/>
          <a:ext cx="3838542" cy="2627002"/>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pt-BR" sz="1800" kern="1200">
              <a:solidFill>
                <a:schemeClr val="tx1"/>
              </a:solidFill>
            </a:rPr>
            <a:t>Há uma pousada na beira do rio verde e 20 (vinte) flutuantes ancorados ao longo do rio verde. Destas, 15 (quinze) são exclusivamente para familiares e amigos. As demais (05) atendem aos turistas, com pacotes especiais, conforme solicitação customizada, com capacidade para hospedar entre 15 e 30 pessoas.</a:t>
          </a:r>
        </a:p>
      </dsp:txBody>
      <dsp:txXfrm>
        <a:off x="4565773" y="1389033"/>
        <a:ext cx="3838542" cy="262700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A2033-FDFE-4FCD-9DF1-1AA5C794CBC2}">
      <dsp:nvSpPr>
        <dsp:cNvPr id="0" name=""/>
        <dsp:cNvSpPr/>
      </dsp:nvSpPr>
      <dsp:spPr>
        <a:xfrm>
          <a:off x="0" y="0"/>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76254B1-C518-420E-8576-D4AF6545D345}">
      <dsp:nvSpPr>
        <dsp:cNvPr id="0" name=""/>
        <dsp:cNvSpPr/>
      </dsp:nvSpPr>
      <dsp:spPr>
        <a:xfrm>
          <a:off x="0" y="0"/>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dirty="0">
              <a:solidFill>
                <a:schemeClr val="tx1"/>
              </a:solidFill>
              <a:effectLst/>
              <a:latin typeface="Arial" panose="020B0604020202020204" pitchFamily="34" charset="0"/>
              <a:ea typeface="Arial" panose="020B0604020202020204" pitchFamily="34" charset="0"/>
            </a:rPr>
            <a:t>DIRETORIA EXECUTIVA - DIRETOR-PRESIDENTE</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0"/>
        <a:ext cx="4295783" cy="334901"/>
      </dsp:txXfrm>
    </dsp:sp>
    <dsp:sp modelId="{9980D950-CC62-4067-9370-9ED039BCF106}">
      <dsp:nvSpPr>
        <dsp:cNvPr id="0" name=""/>
        <dsp:cNvSpPr/>
      </dsp:nvSpPr>
      <dsp:spPr>
        <a:xfrm>
          <a:off x="0" y="334901"/>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6F8FA9F-C052-4AE2-8FD3-52B6957E0E56}">
      <dsp:nvSpPr>
        <dsp:cNvPr id="0" name=""/>
        <dsp:cNvSpPr/>
      </dsp:nvSpPr>
      <dsp:spPr>
        <a:xfrm>
          <a:off x="0" y="334901"/>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Eduardo Amadeu Dutra Moresi</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334901"/>
        <a:ext cx="4295783" cy="334901"/>
      </dsp:txXfrm>
    </dsp:sp>
    <dsp:sp modelId="{C4D46177-EAC2-421D-8491-0F831BBEA9DC}">
      <dsp:nvSpPr>
        <dsp:cNvPr id="0" name=""/>
        <dsp:cNvSpPr/>
      </dsp:nvSpPr>
      <dsp:spPr>
        <a:xfrm>
          <a:off x="0" y="669803"/>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172C98E-BBDD-48D4-A821-EA38DBB889F0}">
      <dsp:nvSpPr>
        <dsp:cNvPr id="0" name=""/>
        <dsp:cNvSpPr/>
      </dsp:nvSpPr>
      <dsp:spPr>
        <a:xfrm>
          <a:off x="0" y="669803"/>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a:solidFill>
                <a:schemeClr val="tx1"/>
              </a:solidFill>
              <a:effectLst/>
              <a:latin typeface="Arial" panose="020B0604020202020204" pitchFamily="34" charset="0"/>
              <a:ea typeface="Arial" panose="020B0604020202020204" pitchFamily="34" charset="0"/>
            </a:rPr>
            <a:t>DIRETORA JURÍDICA</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669803"/>
        <a:ext cx="4295783" cy="334901"/>
      </dsp:txXfrm>
    </dsp:sp>
    <dsp:sp modelId="{B36C4F59-AFC1-4197-8F55-3DA1C740AEC2}">
      <dsp:nvSpPr>
        <dsp:cNvPr id="0" name=""/>
        <dsp:cNvSpPr/>
      </dsp:nvSpPr>
      <dsp:spPr>
        <a:xfrm>
          <a:off x="0" y="1004705"/>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74DFCDA-9BFA-4E68-B92D-4E4B2BB851DB}">
      <dsp:nvSpPr>
        <dsp:cNvPr id="0" name=""/>
        <dsp:cNvSpPr/>
      </dsp:nvSpPr>
      <dsp:spPr>
        <a:xfrm>
          <a:off x="0" y="1004705"/>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dirty="0">
              <a:solidFill>
                <a:schemeClr val="tx1"/>
              </a:solidFill>
              <a:effectLst/>
              <a:latin typeface="Arial" panose="020B0604020202020204" pitchFamily="34" charset="0"/>
              <a:ea typeface="Arial" panose="020B0604020202020204" pitchFamily="34" charset="0"/>
            </a:rPr>
            <a:t>Aline </a:t>
          </a:r>
          <a:r>
            <a:rPr lang="pt-BR" sz="1400" kern="1200" dirty="0" err="1">
              <a:solidFill>
                <a:schemeClr val="tx1"/>
              </a:solidFill>
              <a:effectLst/>
              <a:latin typeface="Arial" panose="020B0604020202020204" pitchFamily="34" charset="0"/>
              <a:ea typeface="Arial" panose="020B0604020202020204" pitchFamily="34" charset="0"/>
            </a:rPr>
            <a:t>Mirelle</a:t>
          </a:r>
          <a:r>
            <a:rPr lang="pt-BR" sz="1400" kern="1200" dirty="0">
              <a:solidFill>
                <a:schemeClr val="tx1"/>
              </a:solidFill>
              <a:effectLst/>
              <a:latin typeface="Arial" panose="020B0604020202020204" pitchFamily="34" charset="0"/>
              <a:ea typeface="Arial" panose="020B0604020202020204" pitchFamily="34" charset="0"/>
            </a:rPr>
            <a:t> Marcon Fiche</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1004705"/>
        <a:ext cx="4295783" cy="334901"/>
      </dsp:txXfrm>
    </dsp:sp>
    <dsp:sp modelId="{417B33D5-01B5-4126-BE72-EE61FB16B45D}">
      <dsp:nvSpPr>
        <dsp:cNvPr id="0" name=""/>
        <dsp:cNvSpPr/>
      </dsp:nvSpPr>
      <dsp:spPr>
        <a:xfrm>
          <a:off x="0" y="1339607"/>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D9D8A9A-F270-4DE9-8630-B39D1A3FB14A}">
      <dsp:nvSpPr>
        <dsp:cNvPr id="0" name=""/>
        <dsp:cNvSpPr/>
      </dsp:nvSpPr>
      <dsp:spPr>
        <a:xfrm>
          <a:off x="0" y="1339607"/>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a:solidFill>
                <a:schemeClr val="tx1"/>
              </a:solidFill>
              <a:effectLst/>
              <a:latin typeface="Arial" panose="020B0604020202020204" pitchFamily="34" charset="0"/>
              <a:ea typeface="Arial" panose="020B0604020202020204" pitchFamily="34" charset="0"/>
            </a:rPr>
            <a:t>DIRETOR ADMINISTRATIVO E FINANCEIRO</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1339607"/>
        <a:ext cx="4295783" cy="334901"/>
      </dsp:txXfrm>
    </dsp:sp>
    <dsp:sp modelId="{A3F078F6-CDEF-41B9-98D8-8C4CC43C12BA}">
      <dsp:nvSpPr>
        <dsp:cNvPr id="0" name=""/>
        <dsp:cNvSpPr/>
      </dsp:nvSpPr>
      <dsp:spPr>
        <a:xfrm>
          <a:off x="0" y="1674509"/>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E01FDEF-5B85-4C5A-AB6F-3C210C004353}">
      <dsp:nvSpPr>
        <dsp:cNvPr id="0" name=""/>
        <dsp:cNvSpPr/>
      </dsp:nvSpPr>
      <dsp:spPr>
        <a:xfrm>
          <a:off x="0" y="1674509"/>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Arthur Mesquita Camargo</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1674509"/>
        <a:ext cx="4295783" cy="334901"/>
      </dsp:txXfrm>
    </dsp:sp>
    <dsp:sp modelId="{83C1A1F3-AA73-4913-9E17-5441F53CA826}">
      <dsp:nvSpPr>
        <dsp:cNvPr id="0" name=""/>
        <dsp:cNvSpPr/>
      </dsp:nvSpPr>
      <dsp:spPr>
        <a:xfrm>
          <a:off x="0" y="2009411"/>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7E1C0C9-482D-4888-94BF-74A0512D7F4B}">
      <dsp:nvSpPr>
        <dsp:cNvPr id="0" name=""/>
        <dsp:cNvSpPr/>
      </dsp:nvSpPr>
      <dsp:spPr>
        <a:xfrm>
          <a:off x="0" y="2009411"/>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b="1" kern="1200" dirty="0">
              <a:solidFill>
                <a:schemeClr val="tx1"/>
              </a:solidFill>
              <a:effectLst/>
              <a:latin typeface="Arial" panose="020B0604020202020204" pitchFamily="34" charset="0"/>
              <a:ea typeface="Arial" panose="020B0604020202020204" pitchFamily="34" charset="0"/>
            </a:rPr>
            <a:t>DIRETORA NACIONAL DE PROJETOS</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2009411"/>
        <a:ext cx="4295783" cy="334901"/>
      </dsp:txXfrm>
    </dsp:sp>
    <dsp:sp modelId="{44B2137B-52B2-4B98-BAF5-58F1ECF62705}">
      <dsp:nvSpPr>
        <dsp:cNvPr id="0" name=""/>
        <dsp:cNvSpPr/>
      </dsp:nvSpPr>
      <dsp:spPr>
        <a:xfrm>
          <a:off x="0" y="2344313"/>
          <a:ext cx="4295783"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6528402-D543-44B7-9A6F-811DC7B6D74C}">
      <dsp:nvSpPr>
        <dsp:cNvPr id="0" name=""/>
        <dsp:cNvSpPr/>
      </dsp:nvSpPr>
      <dsp:spPr>
        <a:xfrm>
          <a:off x="0" y="2344313"/>
          <a:ext cx="4295783" cy="334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100000"/>
            </a:lnSpc>
            <a:spcBef>
              <a:spcPct val="0"/>
            </a:spcBef>
            <a:spcAft>
              <a:spcPct val="35000"/>
            </a:spcAft>
            <a:buNone/>
          </a:pPr>
          <a:r>
            <a:rPr lang="pt-BR" sz="1400" kern="1200">
              <a:solidFill>
                <a:schemeClr val="tx1"/>
              </a:solidFill>
              <a:effectLst/>
              <a:latin typeface="Arial" panose="020B0604020202020204" pitchFamily="34" charset="0"/>
              <a:ea typeface="Arial" panose="020B0604020202020204" pitchFamily="34" charset="0"/>
            </a:rPr>
            <a:t>Nilde Clara de Souza Benites Brun</a:t>
          </a:r>
          <a:endParaRPr lang="pt-BR" sz="1400" kern="1200" dirty="0">
            <a:solidFill>
              <a:schemeClr val="tx1"/>
            </a:solidFill>
            <a:effectLst/>
            <a:latin typeface="Calibri" panose="020F0502020204030204" pitchFamily="34" charset="0"/>
            <a:ea typeface="Calibri" panose="020F0502020204030204" pitchFamily="34" charset="0"/>
          </a:endParaRPr>
        </a:p>
      </dsp:txBody>
      <dsp:txXfrm>
        <a:off x="0" y="2344313"/>
        <a:ext cx="4295783" cy="3349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5DB15-56F2-414E-86E7-C5DE20A05D2B}">
      <dsp:nvSpPr>
        <dsp:cNvPr id="0" name=""/>
        <dsp:cNvSpPr/>
      </dsp:nvSpPr>
      <dsp:spPr>
        <a:xfrm>
          <a:off x="645928" y="516523"/>
          <a:ext cx="618574" cy="3775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88C04-04AC-4656-905A-0245D029E1F8}">
      <dsp:nvSpPr>
        <dsp:cNvPr id="0" name=""/>
        <dsp:cNvSpPr/>
      </dsp:nvSpPr>
      <dsp:spPr>
        <a:xfrm>
          <a:off x="128965" y="794056"/>
          <a:ext cx="1374609" cy="1763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dirty="0"/>
            <a:t>A Bacia Amazônica é a maior e mais diversa bacia de água doce do mundo, onde a Amazônia ocidental tem a maior área e diversidade de espécies de peixes.</a:t>
          </a:r>
          <a:endParaRPr lang="en-US" sz="1100" kern="1200" dirty="0"/>
        </a:p>
      </dsp:txBody>
      <dsp:txXfrm>
        <a:off x="128965" y="794056"/>
        <a:ext cx="1374609" cy="1763640"/>
      </dsp:txXfrm>
    </dsp:sp>
    <dsp:sp modelId="{49286A9A-C173-4F39-A4E0-A3F11D0ECC07}">
      <dsp:nvSpPr>
        <dsp:cNvPr id="0" name=""/>
        <dsp:cNvSpPr/>
      </dsp:nvSpPr>
      <dsp:spPr>
        <a:xfrm>
          <a:off x="2261094" y="516523"/>
          <a:ext cx="618574" cy="488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FD2C68-A185-42C4-B7B9-76D80BBF8900}">
      <dsp:nvSpPr>
        <dsp:cNvPr id="0" name=""/>
        <dsp:cNvSpPr/>
      </dsp:nvSpPr>
      <dsp:spPr>
        <a:xfrm>
          <a:off x="1898198" y="961779"/>
          <a:ext cx="1374609" cy="1588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dirty="0"/>
            <a:t>A diversidade de espécies de peixes abrange 57 famílias, 525 gêneros e mais de 2.411 espécies. Destes, 111 gêneros (21%) e 1.089 espécies (45%) são endêmicos da Bacia Amazônica.</a:t>
          </a:r>
          <a:endParaRPr lang="en-US" sz="1100" kern="1200" dirty="0"/>
        </a:p>
      </dsp:txBody>
      <dsp:txXfrm>
        <a:off x="1898198" y="961779"/>
        <a:ext cx="1374609" cy="1588683"/>
      </dsp:txXfrm>
    </dsp:sp>
    <dsp:sp modelId="{706A7DAC-18E0-4CB0-B430-6127DD3625FB}">
      <dsp:nvSpPr>
        <dsp:cNvPr id="0" name=""/>
        <dsp:cNvSpPr/>
      </dsp:nvSpPr>
      <dsp:spPr>
        <a:xfrm>
          <a:off x="431609" y="3003985"/>
          <a:ext cx="618574" cy="4843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A485F0-5090-4A65-80F6-D6A822E6F605}">
      <dsp:nvSpPr>
        <dsp:cNvPr id="0" name=""/>
        <dsp:cNvSpPr/>
      </dsp:nvSpPr>
      <dsp:spPr>
        <a:xfrm>
          <a:off x="81789" y="3740321"/>
          <a:ext cx="1374609" cy="2653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pt-BR" sz="1100" kern="1200" dirty="0"/>
            <a:t>O Estado de Rondônia, localiza-se numa área de transição entre o bioma Cerrado e a Amazônia, apresentando áreas do bioma Pantanal, de planícies e serras. A pesca esportiva é uma atividade praticada em vários rios de Rondônia.</a:t>
          </a:r>
          <a:endParaRPr lang="en-US" sz="1100" kern="1200" dirty="0"/>
        </a:p>
      </dsp:txBody>
      <dsp:txXfrm>
        <a:off x="81789" y="3740321"/>
        <a:ext cx="1374609" cy="2653953"/>
      </dsp:txXfrm>
    </dsp:sp>
    <dsp:sp modelId="{26B4529D-1EF4-4DE1-A5CB-02C21576598C}">
      <dsp:nvSpPr>
        <dsp:cNvPr id="0" name=""/>
        <dsp:cNvSpPr/>
      </dsp:nvSpPr>
      <dsp:spPr>
        <a:xfrm>
          <a:off x="2261094" y="3217111"/>
          <a:ext cx="618574" cy="4861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B4BE7F-35BF-402C-9F4A-9C55601EBD99}">
      <dsp:nvSpPr>
        <dsp:cNvPr id="0" name=""/>
        <dsp:cNvSpPr/>
      </dsp:nvSpPr>
      <dsp:spPr>
        <a:xfrm>
          <a:off x="1557995" y="3319641"/>
          <a:ext cx="1908727" cy="3069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endParaRPr lang="pt-BR" sz="1100" kern="1200" dirty="0"/>
        </a:p>
        <a:p>
          <a:pPr marL="0" lvl="0" indent="0" algn="ctr" defTabSz="488950">
            <a:lnSpc>
              <a:spcPct val="100000"/>
            </a:lnSpc>
            <a:spcBef>
              <a:spcPct val="0"/>
            </a:spcBef>
            <a:spcAft>
              <a:spcPct val="35000"/>
            </a:spcAft>
            <a:buNone/>
          </a:pPr>
          <a:endParaRPr lang="pt-BR" sz="1100" kern="1200" dirty="0"/>
        </a:p>
        <a:p>
          <a:pPr marL="0" lvl="0" indent="0" algn="ctr" defTabSz="488950">
            <a:lnSpc>
              <a:spcPct val="100000"/>
            </a:lnSpc>
            <a:spcBef>
              <a:spcPct val="0"/>
            </a:spcBef>
            <a:spcAft>
              <a:spcPct val="35000"/>
            </a:spcAft>
            <a:buNone/>
          </a:pPr>
          <a:r>
            <a:rPr lang="pt-BR" sz="1100" kern="1200" dirty="0"/>
            <a:t>O estado tem os recursos hídricos formados pelos principais rios (bacias) como o Madeira, Guaporé, Mamoré, Abunã, Jamari, Machado e Roosevelt, que representam um grande potencial para a prática da pesca esportiva, esportes de natureza e trilhas aquáticas para contemplação da natureza. </a:t>
          </a:r>
          <a:endParaRPr lang="en-US" sz="1100" kern="1200" dirty="0"/>
        </a:p>
      </dsp:txBody>
      <dsp:txXfrm>
        <a:off x="1557995" y="3319641"/>
        <a:ext cx="1908727" cy="30698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B123C-1A6C-4B72-A4AC-1ED931E80CE8}">
      <dsp:nvSpPr>
        <dsp:cNvPr id="0" name=""/>
        <dsp:cNvSpPr/>
      </dsp:nvSpPr>
      <dsp:spPr>
        <a:xfrm>
          <a:off x="591117" y="576213"/>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AEC546-1C7F-4590-AB23-CA8C9F1ECF1D}">
      <dsp:nvSpPr>
        <dsp:cNvPr id="0" name=""/>
        <dsp:cNvSpPr/>
      </dsp:nvSpPr>
      <dsp:spPr>
        <a:xfrm>
          <a:off x="96117" y="1721326"/>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0" u="sng" kern="1200" dirty="0"/>
            <a:t>Mitigação:</a:t>
          </a:r>
          <a:endParaRPr lang="en-US" sz="1600" kern="1200" dirty="0"/>
        </a:p>
      </dsp:txBody>
      <dsp:txXfrm>
        <a:off x="96117" y="1721326"/>
        <a:ext cx="1800000" cy="1086835"/>
      </dsp:txXfrm>
    </dsp:sp>
    <dsp:sp modelId="{F86D8817-0FB6-4C94-9F93-497F758CCA6A}">
      <dsp:nvSpPr>
        <dsp:cNvPr id="0" name=""/>
        <dsp:cNvSpPr/>
      </dsp:nvSpPr>
      <dsp:spPr>
        <a:xfrm>
          <a:off x="2448270" y="369144"/>
          <a:ext cx="1325694" cy="810000"/>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FDADC9-CE80-4E0B-82B9-19CD6AB6C7C6}">
      <dsp:nvSpPr>
        <dsp:cNvPr id="0" name=""/>
        <dsp:cNvSpPr/>
      </dsp:nvSpPr>
      <dsp:spPr>
        <a:xfrm>
          <a:off x="2260977" y="1377256"/>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0" i="0" kern="1200" dirty="0">
              <a:sym typeface="Wingdings" panose="05000000000000000000" pitchFamily="2" charset="2"/>
            </a:rPr>
            <a:t></a:t>
          </a:r>
          <a:r>
            <a:rPr lang="pt-BR" sz="1600" b="0" i="0" kern="1200" dirty="0"/>
            <a:t>Fiscalização  e monitoramento eficiente das pisciculturas com criação de pirarucu, evitando sua fuga para os rios;</a:t>
          </a:r>
          <a:endParaRPr lang="en-US" sz="1600" kern="1200" dirty="0"/>
        </a:p>
      </dsp:txBody>
      <dsp:txXfrm>
        <a:off x="2260977" y="1377256"/>
        <a:ext cx="1800000" cy="1086835"/>
      </dsp:txXfrm>
    </dsp:sp>
    <dsp:sp modelId="{F9CF300B-78D9-44B4-8C7E-D81C070F40AF}">
      <dsp:nvSpPr>
        <dsp:cNvPr id="0" name=""/>
        <dsp:cNvSpPr/>
      </dsp:nvSpPr>
      <dsp:spPr>
        <a:xfrm>
          <a:off x="4821118" y="369144"/>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021A42-9447-4973-B636-9239AFCA4F78}">
      <dsp:nvSpPr>
        <dsp:cNvPr id="0" name=""/>
        <dsp:cNvSpPr/>
      </dsp:nvSpPr>
      <dsp:spPr>
        <a:xfrm>
          <a:off x="4285420" y="1233239"/>
          <a:ext cx="1800000" cy="108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kern="1200" dirty="0">
              <a:sym typeface="Wingdings" panose="05000000000000000000" pitchFamily="2" charset="2"/>
            </a:rPr>
            <a:t></a:t>
          </a:r>
          <a:r>
            <a:rPr lang="pt-BR" sz="1600" kern="1200" dirty="0"/>
            <a:t>Liberação da pesca esportiva, subsistência e comercial do pirarucu </a:t>
          </a:r>
          <a:r>
            <a:rPr lang="pt-BR" sz="1600" kern="1200" dirty="0">
              <a:solidFill>
                <a:schemeClr val="tx1"/>
              </a:solidFill>
            </a:rPr>
            <a:t>com cota </a:t>
          </a:r>
          <a:r>
            <a:rPr lang="pt-BR" sz="1600" kern="1200" dirty="0"/>
            <a:t>de abate, em áreas afetadas com essa espécie;</a:t>
          </a:r>
          <a:endParaRPr lang="en-US" sz="1600" kern="1200" dirty="0"/>
        </a:p>
      </dsp:txBody>
      <dsp:txXfrm>
        <a:off x="4285420" y="1233239"/>
        <a:ext cx="1800000" cy="1086835"/>
      </dsp:txXfrm>
    </dsp:sp>
    <dsp:sp modelId="{3BA349A5-59A3-4688-A8E3-B24418F89156}">
      <dsp:nvSpPr>
        <dsp:cNvPr id="0" name=""/>
        <dsp:cNvSpPr/>
      </dsp:nvSpPr>
      <dsp:spPr>
        <a:xfrm>
          <a:off x="7123984" y="514679"/>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03B3EA-01E7-4526-8783-6CBAC3BA480F}">
      <dsp:nvSpPr>
        <dsp:cNvPr id="0" name=""/>
        <dsp:cNvSpPr/>
      </dsp:nvSpPr>
      <dsp:spPr>
        <a:xfrm>
          <a:off x="6427708" y="1089231"/>
          <a:ext cx="2175732" cy="1332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endParaRPr lang="pt-BR" sz="1600" b="0" i="0" kern="1200" dirty="0">
            <a:sym typeface="Wingdings" panose="05000000000000000000" pitchFamily="2" charset="2"/>
          </a:endParaRPr>
        </a:p>
        <a:p>
          <a:pPr marL="0" lvl="0" indent="0" algn="ctr" defTabSz="711200">
            <a:lnSpc>
              <a:spcPct val="100000"/>
            </a:lnSpc>
            <a:spcBef>
              <a:spcPct val="0"/>
            </a:spcBef>
            <a:spcAft>
              <a:spcPct val="35000"/>
            </a:spcAft>
            <a:buNone/>
          </a:pPr>
          <a:r>
            <a:rPr lang="pt-BR" sz="1600" b="0" i="0" kern="1200" dirty="0">
              <a:sym typeface="Wingdings" panose="05000000000000000000" pitchFamily="2" charset="2"/>
            </a:rPr>
            <a:t></a:t>
          </a:r>
          <a:r>
            <a:rPr lang="pt-BR" sz="1600" b="0" i="0" kern="1200" dirty="0"/>
            <a:t>Estimular a criação de associação piloto para comercialização do pirarucu  nos municípios afetados com essa espécie.</a:t>
          </a:r>
          <a:endParaRPr lang="en-US" sz="1600" kern="1200" dirty="0"/>
        </a:p>
      </dsp:txBody>
      <dsp:txXfrm>
        <a:off x="6427708" y="1089231"/>
        <a:ext cx="2175732" cy="13329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56FE8-7C9D-4607-B952-AC17ECE7AE07}">
      <dsp:nvSpPr>
        <dsp:cNvPr id="0" name=""/>
        <dsp:cNvSpPr/>
      </dsp:nvSpPr>
      <dsp:spPr>
        <a:xfrm>
          <a:off x="4" y="790094"/>
          <a:ext cx="1098163" cy="109816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2C6A53-26BD-44B8-8459-005CC713D91D}">
      <dsp:nvSpPr>
        <dsp:cNvPr id="0" name=""/>
        <dsp:cNvSpPr/>
      </dsp:nvSpPr>
      <dsp:spPr>
        <a:xfrm>
          <a:off x="162497" y="950745"/>
          <a:ext cx="636934" cy="6369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BA8B4C-52C6-44BC-8F40-C1F8C8E4B7EC}">
      <dsp:nvSpPr>
        <dsp:cNvPr id="0" name=""/>
        <dsp:cNvSpPr/>
      </dsp:nvSpPr>
      <dsp:spPr>
        <a:xfrm>
          <a:off x="1188131" y="1473273"/>
          <a:ext cx="2588528" cy="1098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pt-BR" sz="1600" kern="1200" dirty="0">
              <a:solidFill>
                <a:schemeClr val="tx1"/>
              </a:solidFill>
            </a:rPr>
            <a:t>A portaria IBAMA no 48/2007 estabelece  a proibição da pesca durante o período de defeso no estado de Rondônia (entre 15/11 e 15/03), a maioria das infrações ao longo do período de estudo foi devido a este tipo de infração e pesca em locais proibidos. (Godim et al. 2023). </a:t>
          </a:r>
          <a:endParaRPr lang="en-US" sz="1600" kern="1200" dirty="0">
            <a:solidFill>
              <a:schemeClr val="tx1"/>
            </a:solidFill>
          </a:endParaRPr>
        </a:p>
      </dsp:txBody>
      <dsp:txXfrm>
        <a:off x="1188131" y="1473273"/>
        <a:ext cx="2588528" cy="1098163"/>
      </dsp:txXfrm>
    </dsp:sp>
    <dsp:sp modelId="{C455C45B-4D0B-4747-8FF3-AF7727990878}">
      <dsp:nvSpPr>
        <dsp:cNvPr id="0" name=""/>
        <dsp:cNvSpPr/>
      </dsp:nvSpPr>
      <dsp:spPr>
        <a:xfrm>
          <a:off x="4348834" y="938214"/>
          <a:ext cx="1098163" cy="1098163"/>
        </a:xfrm>
        <a:prstGeom prst="ellipse">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dsp:style>
    </dsp:sp>
    <dsp:sp modelId="{7CD26605-0975-4506-9B45-D48AF55BF377}">
      <dsp:nvSpPr>
        <dsp:cNvPr id="0" name=""/>
        <dsp:cNvSpPr/>
      </dsp:nvSpPr>
      <dsp:spPr>
        <a:xfrm>
          <a:off x="4356487" y="839523"/>
          <a:ext cx="1068980" cy="1205985"/>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A1030C-FD48-44D4-9CD2-C0FD47AC82A9}">
      <dsp:nvSpPr>
        <dsp:cNvPr id="0" name=""/>
        <dsp:cNvSpPr/>
      </dsp:nvSpPr>
      <dsp:spPr>
        <a:xfrm>
          <a:off x="5567285" y="1317553"/>
          <a:ext cx="2588528" cy="1098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endParaRPr lang="pt-BR" sz="1600" kern="1200" dirty="0">
            <a:solidFill>
              <a:schemeClr val="tx1"/>
            </a:solidFill>
          </a:endParaRPr>
        </a:p>
        <a:p>
          <a:pPr marL="0" lvl="0" indent="0" algn="l" defTabSz="711200">
            <a:lnSpc>
              <a:spcPct val="100000"/>
            </a:lnSpc>
            <a:spcBef>
              <a:spcPct val="0"/>
            </a:spcBef>
            <a:spcAft>
              <a:spcPct val="35000"/>
            </a:spcAft>
            <a:buNone/>
          </a:pPr>
          <a:r>
            <a:rPr lang="pt-BR" sz="1600" kern="1200" dirty="0">
              <a:solidFill>
                <a:schemeClr val="tx1"/>
              </a:solidFill>
            </a:rPr>
            <a:t>Agronegócio sem medidas de preservação e extração de madeira,  extraindo mata virgem, incluindo as matas ciliares, assoreiam os rios, diminuindo a profundidade e a capacidade de recuperação de populações de peixes locais. </a:t>
          </a:r>
          <a:endParaRPr lang="en-US" sz="1600" kern="1200" dirty="0">
            <a:solidFill>
              <a:schemeClr val="tx1"/>
            </a:solidFill>
          </a:endParaRPr>
        </a:p>
      </dsp:txBody>
      <dsp:txXfrm>
        <a:off x="5567285" y="1317553"/>
        <a:ext cx="2588528" cy="10981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162E6-8540-4E58-81DE-8B6D57A7FBAE}">
      <dsp:nvSpPr>
        <dsp:cNvPr id="0" name=""/>
        <dsp:cNvSpPr/>
      </dsp:nvSpPr>
      <dsp:spPr>
        <a:xfrm>
          <a:off x="0" y="497979"/>
          <a:ext cx="7886700" cy="9193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B9A6B3-EA11-4B16-AA4F-0131162B03CE}">
      <dsp:nvSpPr>
        <dsp:cNvPr id="0" name=""/>
        <dsp:cNvSpPr/>
      </dsp:nvSpPr>
      <dsp:spPr>
        <a:xfrm>
          <a:off x="176347" y="630169"/>
          <a:ext cx="709150" cy="65496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9A9980-B247-4D63-9802-1082BFC3E8CB}">
      <dsp:nvSpPr>
        <dsp:cNvPr id="0" name=""/>
        <dsp:cNvSpPr/>
      </dsp:nvSpPr>
      <dsp:spPr>
        <a:xfrm>
          <a:off x="1061844" y="497979"/>
          <a:ext cx="6824855" cy="919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297" tIns="97297" rIns="97297" bIns="97297" numCol="1" spcCol="1270" anchor="ctr" anchorCtr="0">
          <a:noAutofit/>
        </a:bodyPr>
        <a:lstStyle/>
        <a:p>
          <a:pPr marL="0" lvl="0" indent="0" algn="l" defTabSz="666750">
            <a:lnSpc>
              <a:spcPct val="100000"/>
            </a:lnSpc>
            <a:spcBef>
              <a:spcPct val="0"/>
            </a:spcBef>
            <a:spcAft>
              <a:spcPct val="35000"/>
            </a:spcAft>
            <a:buNone/>
          </a:pPr>
          <a:r>
            <a:rPr lang="pt-BR" sz="1500" kern="1200" dirty="0"/>
            <a:t>Geralmente as áreas mais protegidas ficam a montante (cabeceiras) dos rios e dentro de reservas ambientais onde os peixes se reproduzem e desovam, ficando aquelas à jusante dos rios e fora de reservas mais expostas à pesca predatória.</a:t>
          </a:r>
          <a:endParaRPr lang="en-US" sz="1500" kern="1200" dirty="0"/>
        </a:p>
      </dsp:txBody>
      <dsp:txXfrm>
        <a:off x="1061844" y="497979"/>
        <a:ext cx="6824855" cy="919346"/>
      </dsp:txXfrm>
    </dsp:sp>
    <dsp:sp modelId="{1118433D-111E-475A-AF55-75987D62B9F1}">
      <dsp:nvSpPr>
        <dsp:cNvPr id="0" name=""/>
        <dsp:cNvSpPr/>
      </dsp:nvSpPr>
      <dsp:spPr>
        <a:xfrm>
          <a:off x="0" y="1647161"/>
          <a:ext cx="7886700" cy="9193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267E1F-B1A9-4EEB-BBA5-12AF5F9407FC}">
      <dsp:nvSpPr>
        <dsp:cNvPr id="0" name=""/>
        <dsp:cNvSpPr/>
      </dsp:nvSpPr>
      <dsp:spPr>
        <a:xfrm>
          <a:off x="165415" y="1711292"/>
          <a:ext cx="731014" cy="791084"/>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041E4-8579-45BA-97DD-4C4181CA1101}">
      <dsp:nvSpPr>
        <dsp:cNvPr id="0" name=""/>
        <dsp:cNvSpPr/>
      </dsp:nvSpPr>
      <dsp:spPr>
        <a:xfrm>
          <a:off x="1061844" y="1647161"/>
          <a:ext cx="6824855" cy="919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297" tIns="97297" rIns="97297" bIns="97297" numCol="1" spcCol="1270" anchor="ctr" anchorCtr="0">
          <a:noAutofit/>
        </a:bodyPr>
        <a:lstStyle/>
        <a:p>
          <a:pPr marL="0" lvl="0" indent="0" algn="l" defTabSz="666750">
            <a:lnSpc>
              <a:spcPct val="100000"/>
            </a:lnSpc>
            <a:spcBef>
              <a:spcPct val="0"/>
            </a:spcBef>
            <a:spcAft>
              <a:spcPct val="35000"/>
            </a:spcAft>
            <a:buNone/>
          </a:pPr>
          <a:r>
            <a:rPr lang="pt-BR" sz="1500" kern="1200"/>
            <a:t>O manuseio dos peixes na atividade de pesque e solte. Tempo de exposição fora d’agua e cuidados na retirada do anzol </a:t>
          </a:r>
          <a:endParaRPr lang="en-US" sz="1500" kern="1200"/>
        </a:p>
      </dsp:txBody>
      <dsp:txXfrm>
        <a:off x="1061844" y="1647161"/>
        <a:ext cx="6824855" cy="9193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400858" y="2091887"/>
          <a:ext cx="3190388" cy="2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783" bIns="0" numCol="1" spcCol="1270" anchor="t" anchorCtr="0">
          <a:noAutofit/>
        </a:bodyPr>
        <a:lstStyle/>
        <a:p>
          <a:pPr marL="0" lvl="0" indent="0" algn="r" defTabSz="711200">
            <a:lnSpc>
              <a:spcPct val="90000"/>
            </a:lnSpc>
            <a:spcBef>
              <a:spcPct val="0"/>
            </a:spcBef>
            <a:spcAft>
              <a:spcPct val="35000"/>
            </a:spcAft>
            <a:buNone/>
          </a:pPr>
          <a:r>
            <a:rPr lang="pt-BR" sz="1600" b="1" i="0" u="none" strike="noStrike" kern="1200" baseline="0" dirty="0">
              <a:latin typeface="+mj-lt"/>
              <a:cs typeface="Arial" panose="020B0604020202020204" pitchFamily="34" charset="0"/>
            </a:rPr>
            <a:t>Monitoramento Científico</a:t>
          </a:r>
          <a:endParaRPr lang="pt-BR" sz="1600" kern="1200" dirty="0">
            <a:latin typeface="+mj-lt"/>
          </a:endParaRPr>
        </a:p>
      </dsp:txBody>
      <dsp:txXfrm>
        <a:off x="-1400858" y="2091887"/>
        <a:ext cx="3190388" cy="292289"/>
      </dsp:txXfrm>
    </dsp:sp>
    <dsp:sp modelId="{5389BB22-AD40-421F-81BB-E20D1AE665D5}">
      <dsp:nvSpPr>
        <dsp:cNvPr id="0" name=""/>
        <dsp:cNvSpPr/>
      </dsp:nvSpPr>
      <dsp:spPr>
        <a:xfrm>
          <a:off x="340481" y="642837"/>
          <a:ext cx="1455912" cy="319038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783" rIns="113792" bIns="113792" numCol="1" spcCol="1270" anchor="t" anchorCtr="0">
          <a:noAutofit/>
        </a:bodyPr>
        <a:lstStyle/>
        <a:p>
          <a:pPr marL="171450" lvl="1" indent="-171450" algn="l" defTabSz="711200">
            <a:lnSpc>
              <a:spcPct val="90000"/>
            </a:lnSpc>
            <a:spcBef>
              <a:spcPct val="0"/>
            </a:spcBef>
            <a:spcAft>
              <a:spcPct val="15000"/>
            </a:spcAft>
            <a:buNone/>
          </a:pPr>
          <a:r>
            <a:rPr lang="pt-BR" sz="1600" b="0" i="0" u="none" strike="noStrike" kern="1200" baseline="0" dirty="0">
              <a:latin typeface="+mj-lt"/>
              <a:cs typeface="Arial" panose="020B0604020202020204" pitchFamily="34" charset="0"/>
            </a:rPr>
            <a:t>Avaliações contínuas para ajustar cotas de captura com base em dados atualizados.</a:t>
          </a:r>
          <a:endParaRPr lang="pt-BR" sz="1600" kern="1200" dirty="0">
            <a:latin typeface="+mj-lt"/>
          </a:endParaRPr>
        </a:p>
        <a:p>
          <a:pPr marL="171450" lvl="1" indent="-171450" algn="l" defTabSz="711200">
            <a:lnSpc>
              <a:spcPct val="90000"/>
            </a:lnSpc>
            <a:spcBef>
              <a:spcPct val="0"/>
            </a:spcBef>
            <a:spcAft>
              <a:spcPct val="15000"/>
            </a:spcAft>
            <a:buChar char="•"/>
          </a:pPr>
          <a:endParaRPr lang="pt-BR" sz="1600" kern="1200" dirty="0">
            <a:latin typeface="+mj-lt"/>
          </a:endParaRPr>
        </a:p>
      </dsp:txBody>
      <dsp:txXfrm>
        <a:off x="340481" y="642837"/>
        <a:ext cx="1455912" cy="3190388"/>
      </dsp:txXfrm>
    </dsp:sp>
    <dsp:sp modelId="{23D2B475-4B34-4032-814A-CE35FB3CB628}">
      <dsp:nvSpPr>
        <dsp:cNvPr id="0" name=""/>
        <dsp:cNvSpPr/>
      </dsp:nvSpPr>
      <dsp:spPr>
        <a:xfrm>
          <a:off x="48191" y="257015"/>
          <a:ext cx="584579" cy="584579"/>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727480" y="2091887"/>
          <a:ext cx="3190388" cy="2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783"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dirty="0">
              <a:latin typeface="+mj-lt"/>
              <a:cs typeface="Arial" panose="020B0604020202020204" pitchFamily="34" charset="0"/>
            </a:rPr>
            <a:t>Redução de Captura Acidental</a:t>
          </a:r>
          <a:endParaRPr lang="pt-BR" sz="1600" kern="1200" dirty="0">
            <a:latin typeface="+mj-lt"/>
          </a:endParaRPr>
        </a:p>
      </dsp:txBody>
      <dsp:txXfrm>
        <a:off x="727480" y="2091887"/>
        <a:ext cx="3190388" cy="292289"/>
      </dsp:txXfrm>
    </dsp:sp>
    <dsp:sp modelId="{B0661225-2DD7-461E-813E-D48B1F097601}">
      <dsp:nvSpPr>
        <dsp:cNvPr id="0" name=""/>
        <dsp:cNvSpPr/>
      </dsp:nvSpPr>
      <dsp:spPr>
        <a:xfrm>
          <a:off x="2468819" y="642837"/>
          <a:ext cx="1455912" cy="3190388"/>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783" rIns="113792" bIns="113792" numCol="1" spcCol="1270" anchor="t" anchorCtr="0">
          <a:noAutofit/>
        </a:bodyPr>
        <a:lstStyle/>
        <a:p>
          <a:pPr marL="171450" lvl="1" indent="-171450" algn="l" defTabSz="711200">
            <a:lnSpc>
              <a:spcPct val="90000"/>
            </a:lnSpc>
            <a:spcBef>
              <a:spcPct val="0"/>
            </a:spcBef>
            <a:spcAft>
              <a:spcPct val="15000"/>
            </a:spcAft>
            <a:buChar char="•"/>
          </a:pPr>
          <a:endParaRPr lang="pt-BR" sz="1600" kern="1200">
            <a:latin typeface="+mj-lt"/>
          </a:endParaRPr>
        </a:p>
        <a:p>
          <a:pPr marL="171450" lvl="1" indent="-171450" algn="l" defTabSz="711200">
            <a:lnSpc>
              <a:spcPct val="90000"/>
            </a:lnSpc>
            <a:spcBef>
              <a:spcPct val="0"/>
            </a:spcBef>
            <a:spcAft>
              <a:spcPct val="15000"/>
            </a:spcAft>
            <a:buChar char="•"/>
          </a:pPr>
          <a:r>
            <a:rPr lang="pt-BR" sz="1600" b="0" i="0" u="none" strike="noStrike" kern="1200" baseline="0" dirty="0">
              <a:latin typeface="+mj-lt"/>
              <a:cs typeface="Arial" panose="020B0604020202020204" pitchFamily="34" charset="0"/>
            </a:rPr>
            <a:t>Implementação de tecnologias para minimizar a captura de espécies não-alvo.</a:t>
          </a:r>
        </a:p>
        <a:p>
          <a:pPr marL="171450" lvl="1" indent="-171450" algn="l" defTabSz="711200">
            <a:lnSpc>
              <a:spcPct val="90000"/>
            </a:lnSpc>
            <a:spcBef>
              <a:spcPct val="0"/>
            </a:spcBef>
            <a:spcAft>
              <a:spcPct val="15000"/>
            </a:spcAft>
            <a:buChar char="•"/>
          </a:pPr>
          <a:endParaRPr lang="pt-BR" sz="1600" kern="1200">
            <a:latin typeface="+mj-lt"/>
          </a:endParaRPr>
        </a:p>
      </dsp:txBody>
      <dsp:txXfrm>
        <a:off x="2468819" y="642837"/>
        <a:ext cx="1455912" cy="3190388"/>
      </dsp:txXfrm>
    </dsp:sp>
    <dsp:sp modelId="{DC6579EF-667C-4BF6-945E-6690F54AFC1A}">
      <dsp:nvSpPr>
        <dsp:cNvPr id="0" name=""/>
        <dsp:cNvSpPr/>
      </dsp:nvSpPr>
      <dsp:spPr>
        <a:xfrm>
          <a:off x="2176529" y="257015"/>
          <a:ext cx="584579" cy="584579"/>
        </a:xfrm>
        <a:prstGeom prst="rect">
          <a:avLst/>
        </a:prstGeom>
        <a:solidFill>
          <a:schemeClr val="accent3">
            <a:tint val="50000"/>
            <a:hueOff val="3584066"/>
            <a:satOff val="-4703"/>
            <a:lumOff val="-4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2855818" y="2091887"/>
          <a:ext cx="3190388" cy="2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783" bIns="0" numCol="1" spcCol="1270" anchor="t"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pt-BR" sz="1600" b="1" i="0" u="none" strike="noStrike" kern="1200" baseline="0" dirty="0">
              <a:latin typeface="+mj-lt"/>
              <a:cs typeface="Arial" panose="020B0604020202020204" pitchFamily="34" charset="0"/>
            </a:rPr>
            <a:t>Proteção de Habitat</a:t>
          </a:r>
          <a:endParaRPr lang="pt-BR" sz="1600" kern="1200" dirty="0">
            <a:latin typeface="+mj-lt"/>
          </a:endParaRPr>
        </a:p>
      </dsp:txBody>
      <dsp:txXfrm>
        <a:off x="2855818" y="2091887"/>
        <a:ext cx="3190388" cy="292289"/>
      </dsp:txXfrm>
    </dsp:sp>
    <dsp:sp modelId="{80CE7856-D5A4-4F3C-B6F1-35CEDC1D7D33}">
      <dsp:nvSpPr>
        <dsp:cNvPr id="0" name=""/>
        <dsp:cNvSpPr/>
      </dsp:nvSpPr>
      <dsp:spPr>
        <a:xfrm>
          <a:off x="4597157" y="646251"/>
          <a:ext cx="1455912" cy="3190388"/>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783" rIns="113792" bIns="113792" numCol="1" spcCol="1270" anchor="t" anchorCtr="0">
          <a:noAutofit/>
        </a:bodyPr>
        <a:lstStyle/>
        <a:p>
          <a:pPr marL="171450" lvl="1" indent="-171450" algn="l" defTabSz="711200">
            <a:lnSpc>
              <a:spcPct val="90000"/>
            </a:lnSpc>
            <a:spcBef>
              <a:spcPct val="0"/>
            </a:spcBef>
            <a:spcAft>
              <a:spcPct val="15000"/>
            </a:spcAft>
            <a:buNone/>
          </a:pPr>
          <a:r>
            <a:rPr lang="pt-BR" sz="1600" b="0" i="0" u="none" strike="noStrike" kern="1200" baseline="0" dirty="0">
              <a:latin typeface="+mj-lt"/>
              <a:cs typeface="Arial" panose="020B0604020202020204" pitchFamily="34" charset="0"/>
            </a:rPr>
            <a:t>Identificação e proteção de áreas essenciais para o ciclo de vida das espécies marinhas.</a:t>
          </a:r>
          <a:endParaRPr lang="pt-BR" sz="1600" kern="1200" dirty="0">
            <a:latin typeface="+mj-lt"/>
          </a:endParaRPr>
        </a:p>
      </dsp:txBody>
      <dsp:txXfrm>
        <a:off x="4597157" y="646251"/>
        <a:ext cx="1455912" cy="3190388"/>
      </dsp:txXfrm>
    </dsp:sp>
    <dsp:sp modelId="{2C2B14B0-B258-465A-8D3E-C39FA3C570B3}">
      <dsp:nvSpPr>
        <dsp:cNvPr id="0" name=""/>
        <dsp:cNvSpPr/>
      </dsp:nvSpPr>
      <dsp:spPr>
        <a:xfrm>
          <a:off x="4304868" y="257015"/>
          <a:ext cx="584579" cy="584579"/>
        </a:xfrm>
        <a:prstGeom prst="rect">
          <a:avLst/>
        </a:prstGeom>
        <a:solidFill>
          <a:schemeClr val="accent3">
            <a:tint val="50000"/>
            <a:hueOff val="7168132"/>
            <a:satOff val="-9405"/>
            <a:lumOff val="-9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4984157" y="2091887"/>
          <a:ext cx="3190388" cy="29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7783" bIns="0" numCol="1" spcCol="1270" anchor="t" anchorCtr="0">
          <a:noAutofit/>
        </a:bodyPr>
        <a:lstStyle/>
        <a:p>
          <a:pPr marL="0" lvl="0" indent="0" algn="r" defTabSz="711200">
            <a:lnSpc>
              <a:spcPct val="90000"/>
            </a:lnSpc>
            <a:spcBef>
              <a:spcPct val="0"/>
            </a:spcBef>
            <a:spcAft>
              <a:spcPct val="35000"/>
            </a:spcAft>
            <a:buNone/>
          </a:pPr>
          <a:r>
            <a:rPr lang="pt-BR" sz="1600" b="1" i="0" u="none" strike="noStrike" kern="1200" baseline="0" dirty="0">
              <a:latin typeface="+mj-lt"/>
              <a:cs typeface="Arial" panose="020B0604020202020204" pitchFamily="34" charset="0"/>
            </a:rPr>
            <a:t>Recuperação dos estoques</a:t>
          </a:r>
          <a:endParaRPr lang="pt-BR" sz="1600" b="0" i="0" u="none" strike="noStrike" kern="1200" baseline="0" dirty="0">
            <a:latin typeface="+mj-lt"/>
            <a:cs typeface="Arial" panose="020B0604020202020204" pitchFamily="34" charset="0"/>
          </a:endParaRPr>
        </a:p>
      </dsp:txBody>
      <dsp:txXfrm>
        <a:off x="4984157" y="2091887"/>
        <a:ext cx="3190388" cy="292289"/>
      </dsp:txXfrm>
    </dsp:sp>
    <dsp:sp modelId="{BC07E0F6-FD27-4B8E-A10C-9E7132E6FEA7}">
      <dsp:nvSpPr>
        <dsp:cNvPr id="0" name=""/>
        <dsp:cNvSpPr/>
      </dsp:nvSpPr>
      <dsp:spPr>
        <a:xfrm>
          <a:off x="6725496" y="642837"/>
          <a:ext cx="1455912" cy="3190388"/>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257783" rIns="113792" bIns="113792" numCol="1" spcCol="1270" anchor="t" anchorCtr="0">
          <a:noAutofit/>
        </a:bodyPr>
        <a:lstStyle/>
        <a:p>
          <a:pPr marL="171450" lvl="1" indent="-171450" algn="l" defTabSz="711200">
            <a:lnSpc>
              <a:spcPct val="90000"/>
            </a:lnSpc>
            <a:spcBef>
              <a:spcPct val="0"/>
            </a:spcBef>
            <a:spcAft>
              <a:spcPct val="15000"/>
            </a:spcAft>
            <a:buNone/>
          </a:pPr>
          <a:endParaRPr lang="pt-BR" sz="1600" kern="1200" dirty="0">
            <a:latin typeface="+mj-lt"/>
          </a:endParaRPr>
        </a:p>
        <a:p>
          <a:pPr marL="171450" lvl="1" indent="-171450" algn="l" defTabSz="711200">
            <a:lnSpc>
              <a:spcPct val="90000"/>
            </a:lnSpc>
            <a:spcBef>
              <a:spcPct val="0"/>
            </a:spcBef>
            <a:spcAft>
              <a:spcPct val="15000"/>
            </a:spcAft>
            <a:buNone/>
          </a:pPr>
          <a:r>
            <a:rPr lang="pt-BR" sz="1600" b="0" i="0" u="none" strike="noStrike" kern="1200" baseline="0" dirty="0">
              <a:latin typeface="+mj-lt"/>
              <a:cs typeface="Arial" panose="020B0604020202020204" pitchFamily="34" charset="0"/>
            </a:rPr>
            <a:t>Aumento significativo das populações de peixes após períodos de declínio.</a:t>
          </a:r>
          <a:endParaRPr lang="pt-BR" sz="1600" kern="1200" dirty="0">
            <a:latin typeface="+mj-lt"/>
          </a:endParaRPr>
        </a:p>
      </dsp:txBody>
      <dsp:txXfrm>
        <a:off x="6725496" y="642837"/>
        <a:ext cx="1455912" cy="3190388"/>
      </dsp:txXfrm>
    </dsp:sp>
    <dsp:sp modelId="{EF5E2E6F-28A7-4641-9379-F2382FAD4015}">
      <dsp:nvSpPr>
        <dsp:cNvPr id="0" name=""/>
        <dsp:cNvSpPr/>
      </dsp:nvSpPr>
      <dsp:spPr>
        <a:xfrm>
          <a:off x="6433206" y="257015"/>
          <a:ext cx="584579" cy="584579"/>
        </a:xfrm>
        <a:prstGeom prst="rect">
          <a:avLst/>
        </a:prstGeom>
        <a:solidFill>
          <a:schemeClr val="accent3">
            <a:tint val="50000"/>
            <a:hueOff val="10752198"/>
            <a:satOff val="-14108"/>
            <a:lumOff val="-13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502845" y="2312014"/>
          <a:ext cx="3507943" cy="395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9103" bIns="0" numCol="1" spcCol="1270" anchor="t" anchorCtr="0">
          <a:noAutofit/>
        </a:bodyPr>
        <a:lstStyle/>
        <a:p>
          <a:pPr marL="0" lvl="0" indent="0" algn="r" defTabSz="800100">
            <a:lnSpc>
              <a:spcPct val="90000"/>
            </a:lnSpc>
            <a:spcBef>
              <a:spcPct val="0"/>
            </a:spcBef>
            <a:spcAft>
              <a:spcPct val="35000"/>
            </a:spcAft>
            <a:buNone/>
          </a:pPr>
          <a:r>
            <a:rPr lang="pt-BR" sz="1800" b="1" i="0" u="none" strike="noStrike" kern="1200" baseline="0" dirty="0">
              <a:solidFill>
                <a:schemeClr val="tx1"/>
              </a:solidFill>
              <a:latin typeface="+mn-lt"/>
              <a:cs typeface="Arial" panose="020B0604020202020204" pitchFamily="34" charset="0"/>
            </a:rPr>
            <a:t>Noruega</a:t>
          </a:r>
          <a:endParaRPr lang="pt-BR" sz="1800" kern="1200" dirty="0">
            <a:solidFill>
              <a:schemeClr val="tx1"/>
            </a:solidFill>
            <a:latin typeface="+mn-lt"/>
          </a:endParaRPr>
        </a:p>
      </dsp:txBody>
      <dsp:txXfrm>
        <a:off x="-1502845" y="2312014"/>
        <a:ext cx="3507943" cy="395833"/>
      </dsp:txXfrm>
    </dsp:sp>
    <dsp:sp modelId="{5389BB22-AD40-421F-81BB-E20D1AE665D5}">
      <dsp:nvSpPr>
        <dsp:cNvPr id="0" name=""/>
        <dsp:cNvSpPr/>
      </dsp:nvSpPr>
      <dsp:spPr>
        <a:xfrm>
          <a:off x="455253" y="796161"/>
          <a:ext cx="1971672" cy="35079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9103"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a:solidFill>
                <a:schemeClr val="tx1"/>
              </a:solidFill>
              <a:latin typeface="+mn-lt"/>
              <a:cs typeface="Arial" panose="020B0604020202020204" pitchFamily="34" charset="0"/>
            </a:rPr>
            <a:t>Pesquisa científica robusta-Legislação rigorosa-Proibição de descarte-Tecnologias avançadas de monitoramento</a:t>
          </a:r>
          <a:endParaRPr lang="pt-BR" sz="1800" kern="1200" dirty="0">
            <a:solidFill>
              <a:schemeClr val="tx1"/>
            </a:solidFill>
            <a:latin typeface="+mn-lt"/>
          </a:endParaRPr>
        </a:p>
      </dsp:txBody>
      <dsp:txXfrm>
        <a:off x="455253" y="796161"/>
        <a:ext cx="1971672" cy="3507943"/>
      </dsp:txXfrm>
    </dsp:sp>
    <dsp:sp modelId="{23D2B475-4B34-4032-814A-CE35FB3CB628}">
      <dsp:nvSpPr>
        <dsp:cNvPr id="0" name=""/>
        <dsp:cNvSpPr/>
      </dsp:nvSpPr>
      <dsp:spPr>
        <a:xfrm>
          <a:off x="53208" y="233459"/>
          <a:ext cx="791667" cy="791667"/>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1374992" y="2312014"/>
          <a:ext cx="3507943" cy="395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9103"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solidFill>
                <a:schemeClr val="tx1"/>
              </a:solidFill>
              <a:latin typeface="+mn-lt"/>
              <a:cs typeface="Arial" panose="020B0604020202020204" pitchFamily="34" charset="0"/>
            </a:rPr>
            <a:t>Grécia</a:t>
          </a:r>
          <a:endParaRPr lang="pt-BR" sz="1800" kern="1200" dirty="0">
            <a:solidFill>
              <a:schemeClr val="tx1"/>
            </a:solidFill>
            <a:latin typeface="+mn-lt"/>
          </a:endParaRPr>
        </a:p>
      </dsp:txBody>
      <dsp:txXfrm>
        <a:off x="1374992" y="2312014"/>
        <a:ext cx="3507943" cy="395833"/>
      </dsp:txXfrm>
    </dsp:sp>
    <dsp:sp modelId="{B0661225-2DD7-461E-813E-D48B1F097601}">
      <dsp:nvSpPr>
        <dsp:cNvPr id="0" name=""/>
        <dsp:cNvSpPr/>
      </dsp:nvSpPr>
      <dsp:spPr>
        <a:xfrm>
          <a:off x="3326880" y="755960"/>
          <a:ext cx="1971672" cy="3507943"/>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9103" rIns="128016" bIns="128016" numCol="1" spcCol="1270" anchor="t" anchorCtr="0">
          <a:noAutofit/>
        </a:bodyPr>
        <a:lstStyle/>
        <a:p>
          <a:pPr marL="171450" lvl="1" indent="-171450" algn="l" defTabSz="800100">
            <a:lnSpc>
              <a:spcPct val="90000"/>
            </a:lnSpc>
            <a:spcBef>
              <a:spcPct val="0"/>
            </a:spcBef>
            <a:spcAft>
              <a:spcPct val="15000"/>
            </a:spcAft>
            <a:buChar char="•"/>
          </a:pPr>
          <a:r>
            <a:rPr lang="pt-BR" sz="1800" kern="1200">
              <a:solidFill>
                <a:schemeClr val="tx1"/>
              </a:solidFill>
              <a:latin typeface="+mn-lt"/>
              <a:cs typeface="Arial" panose="020B0604020202020204" pitchFamily="34" charset="0"/>
            </a:rPr>
            <a:t>Pescaturismo integrado-Excursões guiadas educativas-Preservação de tradições pesqueiras-Diversificação de renda para pescadores</a:t>
          </a:r>
          <a:endParaRPr lang="pt-BR" sz="1800" kern="1200" dirty="0">
            <a:solidFill>
              <a:schemeClr val="tx1"/>
            </a:solidFill>
            <a:latin typeface="+mn-lt"/>
          </a:endParaRPr>
        </a:p>
      </dsp:txBody>
      <dsp:txXfrm>
        <a:off x="3326880" y="755960"/>
        <a:ext cx="1971672" cy="3507943"/>
      </dsp:txXfrm>
    </dsp:sp>
    <dsp:sp modelId="{DC6579EF-667C-4BF6-945E-6690F54AFC1A}">
      <dsp:nvSpPr>
        <dsp:cNvPr id="0" name=""/>
        <dsp:cNvSpPr/>
      </dsp:nvSpPr>
      <dsp:spPr>
        <a:xfrm>
          <a:off x="2931046" y="233459"/>
          <a:ext cx="791667" cy="791667"/>
        </a:xfrm>
        <a:prstGeom prst="rect">
          <a:avLst/>
        </a:prstGeom>
        <a:solidFill>
          <a:schemeClr val="accent5">
            <a:tint val="50000"/>
            <a:hueOff val="-5341183"/>
            <a:satOff val="23809"/>
            <a:lumOff val="21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4252830" y="2312014"/>
          <a:ext cx="3507943" cy="395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9103"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solidFill>
                <a:schemeClr val="tx1"/>
              </a:solidFill>
              <a:latin typeface="+mn-lt"/>
              <a:cs typeface="Arial" panose="020B0604020202020204" pitchFamily="34" charset="0"/>
            </a:rPr>
            <a:t>Portugal</a:t>
          </a:r>
          <a:endParaRPr lang="pt-BR" sz="1800" kern="1200" dirty="0">
            <a:solidFill>
              <a:schemeClr val="tx1"/>
            </a:solidFill>
            <a:latin typeface="+mn-lt"/>
          </a:endParaRPr>
        </a:p>
      </dsp:txBody>
      <dsp:txXfrm>
        <a:off x="4252830" y="2312014"/>
        <a:ext cx="3507943" cy="395833"/>
      </dsp:txXfrm>
    </dsp:sp>
    <dsp:sp modelId="{80CE7856-D5A4-4F3C-B6F1-35CEDC1D7D33}">
      <dsp:nvSpPr>
        <dsp:cNvPr id="0" name=""/>
        <dsp:cNvSpPr/>
      </dsp:nvSpPr>
      <dsp:spPr>
        <a:xfrm>
          <a:off x="6204718" y="755960"/>
          <a:ext cx="1971672" cy="3507943"/>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49103"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Revitalização de comunidades pesqueiras-Áreas Marinhas Protegidas-Educação ambiental para turistas-Equilíbrio entre turismo e conservação</a:t>
          </a:r>
          <a:endParaRPr lang="pt-BR" sz="1800" kern="1200" dirty="0">
            <a:solidFill>
              <a:schemeClr val="tx1"/>
            </a:solidFill>
            <a:latin typeface="+mn-lt"/>
          </a:endParaRPr>
        </a:p>
      </dsp:txBody>
      <dsp:txXfrm>
        <a:off x="6204718" y="755960"/>
        <a:ext cx="1971672" cy="3507943"/>
      </dsp:txXfrm>
    </dsp:sp>
    <dsp:sp modelId="{2C2B14B0-B258-465A-8D3E-C39FA3C570B3}">
      <dsp:nvSpPr>
        <dsp:cNvPr id="0" name=""/>
        <dsp:cNvSpPr/>
      </dsp:nvSpPr>
      <dsp:spPr>
        <a:xfrm>
          <a:off x="5808884" y="233459"/>
          <a:ext cx="791667" cy="791667"/>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0F8A5-AE71-48A8-91D3-8C1078551B2B}">
      <dsp:nvSpPr>
        <dsp:cNvPr id="0" name=""/>
        <dsp:cNvSpPr/>
      </dsp:nvSpPr>
      <dsp:spPr>
        <a:xfrm rot="16200000">
          <a:off x="-1658620" y="2425349"/>
          <a:ext cx="3710481" cy="292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8164" bIns="0" numCol="1" spcCol="1270" anchor="t" anchorCtr="0">
          <a:noAutofit/>
        </a:bodyPr>
        <a:lstStyle/>
        <a:p>
          <a:pPr marL="0" lvl="0" indent="0" algn="r" defTabSz="800100">
            <a:lnSpc>
              <a:spcPct val="90000"/>
            </a:lnSpc>
            <a:spcBef>
              <a:spcPct val="0"/>
            </a:spcBef>
            <a:spcAft>
              <a:spcPct val="35000"/>
            </a:spcAft>
            <a:buNone/>
          </a:pPr>
          <a:r>
            <a:rPr lang="pt-BR" sz="1800" b="1" i="0" u="none" strike="noStrike" kern="1200" baseline="0" dirty="0">
              <a:solidFill>
                <a:schemeClr val="tx1"/>
              </a:solidFill>
              <a:latin typeface="+mn-lt"/>
              <a:cs typeface="Arial" panose="020B0604020202020204" pitchFamily="34" charset="0"/>
            </a:rPr>
            <a:t>Argentina</a:t>
          </a:r>
          <a:endParaRPr lang="pt-BR" sz="1800" kern="1200" dirty="0">
            <a:solidFill>
              <a:schemeClr val="tx1"/>
            </a:solidFill>
            <a:latin typeface="+mn-lt"/>
          </a:endParaRPr>
        </a:p>
      </dsp:txBody>
      <dsp:txXfrm>
        <a:off x="-1658620" y="2425349"/>
        <a:ext cx="3710481" cy="292721"/>
      </dsp:txXfrm>
    </dsp:sp>
    <dsp:sp modelId="{5389BB22-AD40-421F-81BB-E20D1AE665D5}">
      <dsp:nvSpPr>
        <dsp:cNvPr id="0" name=""/>
        <dsp:cNvSpPr/>
      </dsp:nvSpPr>
      <dsp:spPr>
        <a:xfrm>
          <a:off x="342981" y="716469"/>
          <a:ext cx="1458062" cy="371048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8164"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Gestão de pesca artesanal na Patagônia e Áreas Marinhas Protegidas.</a:t>
          </a:r>
          <a:endParaRPr lang="pt-BR" sz="1800" kern="1200" dirty="0">
            <a:solidFill>
              <a:schemeClr val="tx1"/>
            </a:solidFill>
            <a:latin typeface="+mn-lt"/>
          </a:endParaRPr>
        </a:p>
      </dsp:txBody>
      <dsp:txXfrm>
        <a:off x="342981" y="716469"/>
        <a:ext cx="1458062" cy="3710481"/>
      </dsp:txXfrm>
    </dsp:sp>
    <dsp:sp modelId="{23D2B475-4B34-4032-814A-CE35FB3CB628}">
      <dsp:nvSpPr>
        <dsp:cNvPr id="0" name=""/>
        <dsp:cNvSpPr/>
      </dsp:nvSpPr>
      <dsp:spPr>
        <a:xfrm>
          <a:off x="50259" y="330077"/>
          <a:ext cx="585442" cy="585442"/>
        </a:xfrm>
        <a:prstGeom prst="rect">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BFA34-6AA8-4E2E-BCF9-1D8DFB6A06CC}">
      <dsp:nvSpPr>
        <dsp:cNvPr id="0" name=""/>
        <dsp:cNvSpPr/>
      </dsp:nvSpPr>
      <dsp:spPr>
        <a:xfrm rot="16200000">
          <a:off x="467478" y="2425349"/>
          <a:ext cx="3710481" cy="292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8164"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solidFill>
                <a:schemeClr val="tx1"/>
              </a:solidFill>
              <a:latin typeface="+mn-lt"/>
              <a:cs typeface="Arial" panose="020B0604020202020204" pitchFamily="34" charset="0"/>
            </a:rPr>
            <a:t>Chile</a:t>
          </a:r>
          <a:endParaRPr lang="pt-BR" sz="1800" kern="1200" dirty="0">
            <a:solidFill>
              <a:schemeClr val="tx1"/>
            </a:solidFill>
            <a:latin typeface="+mn-lt"/>
          </a:endParaRPr>
        </a:p>
      </dsp:txBody>
      <dsp:txXfrm>
        <a:off x="467478" y="2425349"/>
        <a:ext cx="3710481" cy="292721"/>
      </dsp:txXfrm>
    </dsp:sp>
    <dsp:sp modelId="{B0661225-2DD7-461E-813E-D48B1F097601}">
      <dsp:nvSpPr>
        <dsp:cNvPr id="0" name=""/>
        <dsp:cNvSpPr/>
      </dsp:nvSpPr>
      <dsp:spPr>
        <a:xfrm>
          <a:off x="2469079" y="716469"/>
          <a:ext cx="1458062" cy="3710481"/>
        </a:xfrm>
        <a:prstGeom prst="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8164"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Modelo TURF – Direitos de Uso territorial de Pesca em </a:t>
          </a:r>
          <a:r>
            <a:rPr lang="pt-BR" sz="1800" kern="1200" dirty="0" err="1">
              <a:solidFill>
                <a:schemeClr val="tx1"/>
              </a:solidFill>
              <a:latin typeface="+mn-lt"/>
              <a:cs typeface="Arial" panose="020B0604020202020204" pitchFamily="34" charset="0"/>
            </a:rPr>
            <a:t>Caleta</a:t>
          </a:r>
          <a:r>
            <a:rPr lang="pt-BR" sz="1800" kern="1200" dirty="0">
              <a:solidFill>
                <a:schemeClr val="tx1"/>
              </a:solidFill>
              <a:latin typeface="+mn-lt"/>
              <a:cs typeface="Arial" panose="020B0604020202020204" pitchFamily="34" charset="0"/>
            </a:rPr>
            <a:t> </a:t>
          </a:r>
          <a:r>
            <a:rPr lang="pt-BR" sz="1800" kern="1200" dirty="0" err="1">
              <a:solidFill>
                <a:schemeClr val="tx1"/>
              </a:solidFill>
              <a:latin typeface="+mn-lt"/>
              <a:cs typeface="Arial" panose="020B0604020202020204" pitchFamily="34" charset="0"/>
            </a:rPr>
            <a:t>Coliumo</a:t>
          </a:r>
          <a:r>
            <a:rPr lang="pt-BR" sz="1800" kern="1200" dirty="0">
              <a:solidFill>
                <a:schemeClr val="tx1"/>
              </a:solidFill>
              <a:latin typeface="+mn-lt"/>
              <a:cs typeface="Arial" panose="020B0604020202020204" pitchFamily="34" charset="0"/>
            </a:rPr>
            <a:t> e Ilhas Juan Fernández.</a:t>
          </a:r>
          <a:endParaRPr lang="pt-BR" sz="1800" kern="1200" dirty="0">
            <a:solidFill>
              <a:schemeClr val="tx1"/>
            </a:solidFill>
            <a:latin typeface="+mn-lt"/>
          </a:endParaRPr>
        </a:p>
      </dsp:txBody>
      <dsp:txXfrm>
        <a:off x="2469079" y="716469"/>
        <a:ext cx="1458062" cy="3710481"/>
      </dsp:txXfrm>
    </dsp:sp>
    <dsp:sp modelId="{DC6579EF-667C-4BF6-945E-6690F54AFC1A}">
      <dsp:nvSpPr>
        <dsp:cNvPr id="0" name=""/>
        <dsp:cNvSpPr/>
      </dsp:nvSpPr>
      <dsp:spPr>
        <a:xfrm>
          <a:off x="2176358" y="330077"/>
          <a:ext cx="585442" cy="585442"/>
        </a:xfrm>
        <a:prstGeom prst="rect">
          <a:avLst/>
        </a:prstGeom>
        <a:solidFill>
          <a:schemeClr val="accent3">
            <a:tint val="50000"/>
            <a:hueOff val="3584066"/>
            <a:satOff val="-4703"/>
            <a:lumOff val="-4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BD7AC9-7129-4176-9D35-403E1EB7EDBE}">
      <dsp:nvSpPr>
        <dsp:cNvPr id="0" name=""/>
        <dsp:cNvSpPr/>
      </dsp:nvSpPr>
      <dsp:spPr>
        <a:xfrm rot="16200000">
          <a:off x="2593577" y="2425349"/>
          <a:ext cx="3710481" cy="292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8164" bIns="0" numCol="1" spcCol="1270" anchor="t" anchorCtr="0">
          <a:noAutofit/>
        </a:bodyPr>
        <a:lstStyle/>
        <a:p>
          <a:pPr marL="0" lvl="0" indent="0" algn="r" defTabSz="800100">
            <a:lnSpc>
              <a:spcPct val="90000"/>
            </a:lnSpc>
            <a:spcBef>
              <a:spcPct val="0"/>
            </a:spcBef>
            <a:spcAft>
              <a:spcPct val="35000"/>
            </a:spcAft>
            <a:buFont typeface="Wingdings" panose="05000000000000000000" pitchFamily="2" charset="2"/>
            <a:buNone/>
          </a:pPr>
          <a:r>
            <a:rPr lang="pt-BR" sz="1800" b="1" i="0" u="none" strike="noStrike" kern="1200" baseline="0" dirty="0">
              <a:solidFill>
                <a:schemeClr val="tx1"/>
              </a:solidFill>
              <a:latin typeface="+mn-lt"/>
              <a:cs typeface="Arial" panose="020B0604020202020204" pitchFamily="34" charset="0"/>
            </a:rPr>
            <a:t>Brasil</a:t>
          </a:r>
          <a:endParaRPr lang="pt-BR" sz="1800" kern="1200" dirty="0">
            <a:solidFill>
              <a:schemeClr val="tx1"/>
            </a:solidFill>
            <a:latin typeface="+mn-lt"/>
          </a:endParaRPr>
        </a:p>
      </dsp:txBody>
      <dsp:txXfrm>
        <a:off x="2593577" y="2425349"/>
        <a:ext cx="3710481" cy="292721"/>
      </dsp:txXfrm>
    </dsp:sp>
    <dsp:sp modelId="{80CE7856-D5A4-4F3C-B6F1-35CEDC1D7D33}">
      <dsp:nvSpPr>
        <dsp:cNvPr id="0" name=""/>
        <dsp:cNvSpPr/>
      </dsp:nvSpPr>
      <dsp:spPr>
        <a:xfrm>
          <a:off x="4595178" y="716469"/>
          <a:ext cx="1458062" cy="3710481"/>
        </a:xfrm>
        <a:prstGeom prst="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8164" rIns="128016" bIns="128016" numCol="1" spcCol="1270" anchor="t" anchorCtr="0">
          <a:noAutofit/>
        </a:bodyPr>
        <a:lstStyle/>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Pesca esportiva sustentável na RDS – Reserva de Desenvolvimento </a:t>
          </a:r>
          <a:r>
            <a:rPr lang="pt-BR" sz="1800" kern="1200" dirty="0" err="1">
              <a:solidFill>
                <a:schemeClr val="tx1"/>
              </a:solidFill>
              <a:latin typeface="+mn-lt"/>
              <a:cs typeface="Arial" panose="020B0604020202020204" pitchFamily="34" charset="0"/>
            </a:rPr>
            <a:t>Sustentavel</a:t>
          </a:r>
          <a:r>
            <a:rPr lang="pt-BR" sz="1800" kern="1200" dirty="0">
              <a:solidFill>
                <a:schemeClr val="tx1"/>
              </a:solidFill>
              <a:latin typeface="+mn-lt"/>
              <a:cs typeface="Arial" panose="020B0604020202020204" pitchFamily="34" charset="0"/>
            </a:rPr>
            <a:t> Uatumã, Amazônia.</a:t>
          </a:r>
          <a:endParaRPr lang="pt-BR" sz="1800" kern="1200" dirty="0">
            <a:solidFill>
              <a:schemeClr val="tx1"/>
            </a:solidFill>
            <a:latin typeface="+mn-lt"/>
          </a:endParaRPr>
        </a:p>
      </dsp:txBody>
      <dsp:txXfrm>
        <a:off x="4595178" y="716469"/>
        <a:ext cx="1458062" cy="3710481"/>
      </dsp:txXfrm>
    </dsp:sp>
    <dsp:sp modelId="{2C2B14B0-B258-465A-8D3E-C39FA3C570B3}">
      <dsp:nvSpPr>
        <dsp:cNvPr id="0" name=""/>
        <dsp:cNvSpPr/>
      </dsp:nvSpPr>
      <dsp:spPr>
        <a:xfrm>
          <a:off x="4302457" y="330077"/>
          <a:ext cx="585442" cy="585442"/>
        </a:xfrm>
        <a:prstGeom prst="rect">
          <a:avLst/>
        </a:prstGeom>
        <a:solidFill>
          <a:schemeClr val="accent3">
            <a:tint val="50000"/>
            <a:hueOff val="7168132"/>
            <a:satOff val="-9405"/>
            <a:lumOff val="-9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B04BA-4E31-45B5-BB72-0E66F085F773}">
      <dsp:nvSpPr>
        <dsp:cNvPr id="0" name=""/>
        <dsp:cNvSpPr/>
      </dsp:nvSpPr>
      <dsp:spPr>
        <a:xfrm rot="16200000">
          <a:off x="4719675" y="2425349"/>
          <a:ext cx="3710481" cy="292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8164" bIns="0" numCol="1" spcCol="1270" anchor="t" anchorCtr="0">
          <a:noAutofit/>
        </a:bodyPr>
        <a:lstStyle/>
        <a:p>
          <a:pPr marL="0" lvl="0" indent="0" algn="r" defTabSz="800100">
            <a:lnSpc>
              <a:spcPct val="90000"/>
            </a:lnSpc>
            <a:spcBef>
              <a:spcPct val="0"/>
            </a:spcBef>
            <a:spcAft>
              <a:spcPct val="35000"/>
            </a:spcAft>
            <a:buNone/>
          </a:pPr>
          <a:r>
            <a:rPr lang="pt-BR" sz="1800" b="1" i="0" u="none" strike="noStrike" kern="1200" baseline="0" dirty="0">
              <a:solidFill>
                <a:schemeClr val="tx1"/>
              </a:solidFill>
              <a:latin typeface="+mn-lt"/>
              <a:cs typeface="Arial" panose="020B0604020202020204" pitchFamily="34" charset="0"/>
            </a:rPr>
            <a:t>Resultados</a:t>
          </a:r>
          <a:endParaRPr lang="pt-BR" sz="1800" b="0" i="0" u="none" strike="noStrike" kern="1200" baseline="0" dirty="0">
            <a:solidFill>
              <a:schemeClr val="tx1"/>
            </a:solidFill>
            <a:latin typeface="+mn-lt"/>
            <a:cs typeface="Arial" panose="020B0604020202020204" pitchFamily="34" charset="0"/>
          </a:endParaRPr>
        </a:p>
      </dsp:txBody>
      <dsp:txXfrm>
        <a:off x="4719675" y="2425349"/>
        <a:ext cx="3710481" cy="292721"/>
      </dsp:txXfrm>
    </dsp:sp>
    <dsp:sp modelId="{BC07E0F6-FD27-4B8E-A10C-9E7132E6FEA7}">
      <dsp:nvSpPr>
        <dsp:cNvPr id="0" name=""/>
        <dsp:cNvSpPr/>
      </dsp:nvSpPr>
      <dsp:spPr>
        <a:xfrm>
          <a:off x="6721277" y="716469"/>
          <a:ext cx="1458062" cy="3710481"/>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258164" rIns="128016" bIns="128016" numCol="1" spcCol="1270" anchor="t" anchorCtr="0">
          <a:noAutofit/>
        </a:bodyPr>
        <a:lstStyle/>
        <a:p>
          <a:pPr marL="171450" lvl="1" indent="-171450" algn="l" defTabSz="800100">
            <a:lnSpc>
              <a:spcPct val="90000"/>
            </a:lnSpc>
            <a:spcBef>
              <a:spcPct val="0"/>
            </a:spcBef>
            <a:spcAft>
              <a:spcPct val="15000"/>
            </a:spcAft>
            <a:buNone/>
          </a:pPr>
          <a:endParaRPr lang="pt-BR" sz="1800" kern="1200" dirty="0">
            <a:solidFill>
              <a:schemeClr val="tx1"/>
            </a:solidFill>
            <a:latin typeface="+mn-lt"/>
          </a:endParaRPr>
        </a:p>
        <a:p>
          <a:pPr marL="171450" lvl="1" indent="-171450" algn="l" defTabSz="800100">
            <a:lnSpc>
              <a:spcPct val="90000"/>
            </a:lnSpc>
            <a:spcBef>
              <a:spcPct val="0"/>
            </a:spcBef>
            <a:spcAft>
              <a:spcPct val="15000"/>
            </a:spcAft>
            <a:buNone/>
          </a:pPr>
          <a:r>
            <a:rPr lang="pt-BR" sz="1800" kern="1200" dirty="0">
              <a:solidFill>
                <a:schemeClr val="tx1"/>
              </a:solidFill>
              <a:latin typeface="+mn-lt"/>
              <a:cs typeface="Arial" panose="020B0604020202020204" pitchFamily="34" charset="0"/>
            </a:rPr>
            <a:t>Equilíbrio entre conservação e desenvolvimento econômico local.</a:t>
          </a:r>
          <a:endParaRPr lang="pt-BR" sz="1800" kern="1200" dirty="0">
            <a:solidFill>
              <a:schemeClr val="tx1"/>
            </a:solidFill>
            <a:latin typeface="+mn-lt"/>
          </a:endParaRPr>
        </a:p>
      </dsp:txBody>
      <dsp:txXfrm>
        <a:off x="6721277" y="716469"/>
        <a:ext cx="1458062" cy="3710481"/>
      </dsp:txXfrm>
    </dsp:sp>
    <dsp:sp modelId="{EF5E2E6F-28A7-4641-9379-F2382FAD4015}">
      <dsp:nvSpPr>
        <dsp:cNvPr id="0" name=""/>
        <dsp:cNvSpPr/>
      </dsp:nvSpPr>
      <dsp:spPr>
        <a:xfrm>
          <a:off x="6428556" y="330077"/>
          <a:ext cx="585442" cy="585442"/>
        </a:xfrm>
        <a:prstGeom prst="rect">
          <a:avLst/>
        </a:prstGeom>
        <a:solidFill>
          <a:schemeClr val="accent3">
            <a:tint val="50000"/>
            <a:hueOff val="10752198"/>
            <a:satOff val="-14108"/>
            <a:lumOff val="-13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6.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0.05997</cdr:x>
      <cdr:y>0.12335</cdr:y>
    </cdr:from>
    <cdr:to>
      <cdr:x>0.1394</cdr:x>
      <cdr:y>0.2169</cdr:y>
    </cdr:to>
    <cdr:sp macro="" textlink="">
      <cdr:nvSpPr>
        <cdr:cNvPr id="2" name="CaixaDeTexto 1">
          <a:extLst xmlns:a="http://schemas.openxmlformats.org/drawingml/2006/main">
            <a:ext uri="{FF2B5EF4-FFF2-40B4-BE49-F238E27FC236}">
              <a16:creationId xmlns:a16="http://schemas.microsoft.com/office/drawing/2014/main" id="{8DC15EAC-2409-A2CA-07A4-5F0868F9DB00}"/>
            </a:ext>
          </a:extLst>
        </cdr:cNvPr>
        <cdr:cNvSpPr txBox="1"/>
      </cdr:nvSpPr>
      <cdr:spPr>
        <a:xfrm xmlns:a="http://schemas.openxmlformats.org/drawingml/2006/main">
          <a:off x="483235" y="486989"/>
          <a:ext cx="640080"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800" kern="1200" dirty="0"/>
            <a:t>32%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6A53D9-003E-4FC4-A30C-76E223D44BC8}" type="datetimeFigureOut">
              <a:rPr lang="pt-BR" smtClean="0"/>
              <a:t>01/12/2024</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5DF0F6-7788-4059-9316-5D961C54DF04}" type="slidenum">
              <a:rPr lang="pt-BR" smtClean="0"/>
              <a:t>‹nº›</a:t>
            </a:fld>
            <a:endParaRPr lang="pt-BR"/>
          </a:p>
        </p:txBody>
      </p:sp>
    </p:spTree>
    <p:extLst>
      <p:ext uri="{BB962C8B-B14F-4D97-AF65-F5344CB8AC3E}">
        <p14:creationId xmlns:p14="http://schemas.microsoft.com/office/powerpoint/2010/main" val="233441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2D0BE99-3940-45BD-A3A2-BAEE70D9FD02}" type="datetime1">
              <a:rPr lang="pt-BR" smtClean="0"/>
              <a:t>01/12/2024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008841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3AFEF91-19B0-452E-89D7-85359968D156}" type="datetime1">
              <a:rPr lang="pt-BR" smtClean="0"/>
              <a:t>01/12/2024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13057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76B7F3F-C197-4588-96A6-D1709F2B4E53}" type="datetime1">
              <a:rPr lang="pt-BR" smtClean="0"/>
              <a:t>01/12/2024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86779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07DC04A-FFBE-4C36-A698-FC92AE745F33}" type="datetime1">
              <a:rPr lang="pt-BR" smtClean="0"/>
              <a:t>01/12/2024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933554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4A37197D-7706-4F33-9253-F611FC8D6711}" type="datetime1">
              <a:rPr lang="pt-BR" smtClean="0"/>
              <a:t>01/12/2024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85696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ACCDF2F8-4117-433C-80F8-A60CD7434383}" type="datetime1">
              <a:rPr lang="pt-BR" smtClean="0"/>
              <a:t>01/12/2024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36711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A7D047F2-757D-4484-BF9B-CA67C3C28EFC}" type="datetime1">
              <a:rPr lang="pt-BR" smtClean="0"/>
              <a:t>01/12/2024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320311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82140BEB-F16F-490B-9B69-26F4185D2495}" type="datetime1">
              <a:rPr lang="pt-BR" smtClean="0"/>
              <a:t>01/12/2024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299165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058DDB6-FA2D-4433-AD95-7B148DFAC1EE}" type="datetime1">
              <a:rPr lang="pt-BR" smtClean="0"/>
              <a:t>01/12/2024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461557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2B634BB-BDB4-47D5-9A3D-D3A717518A6A}" type="datetime1">
              <a:rPr lang="pt-BR" smtClean="0"/>
              <a:t>01/12/2024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162230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0505C9D7-0DB5-4961-B950-A41ECC95A32D}" type="datetime1">
              <a:rPr lang="pt-BR" smtClean="0"/>
              <a:t>01/12/2024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D4C9C96-99D0-473B-ABA6-5ED521F58EB7}" type="slidenum">
              <a:rPr lang="pt-BR" smtClean="0"/>
              <a:t>‹nº›</a:t>
            </a:fld>
            <a:endParaRPr lang="pt-BR"/>
          </a:p>
        </p:txBody>
      </p:sp>
    </p:spTree>
    <p:extLst>
      <p:ext uri="{BB962C8B-B14F-4D97-AF65-F5344CB8AC3E}">
        <p14:creationId xmlns:p14="http://schemas.microsoft.com/office/powerpoint/2010/main" val="1394734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307F0-0B95-4DE2-8255-B705FC4569EA}" type="datetime1">
              <a:rPr lang="pt-BR" smtClean="0"/>
              <a:t>01/12/2024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C9C96-99D0-473B-ABA6-5ED521F58EB7}" type="slidenum">
              <a:rPr lang="pt-BR" smtClean="0"/>
              <a:t>‹nº›</a:t>
            </a:fld>
            <a:endParaRPr lang="pt-BR"/>
          </a:p>
        </p:txBody>
      </p:sp>
    </p:spTree>
    <p:extLst>
      <p:ext uri="{BB962C8B-B14F-4D97-AF65-F5344CB8AC3E}">
        <p14:creationId xmlns:p14="http://schemas.microsoft.com/office/powerpoint/2010/main" val="1033880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thsant/530736563" TargetMode="External"/><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pacgov/13227014233" TargetMode="External"/><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creativecommons.org/licenses/by-nc-sa/3.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8.xml"/><Relationship Id="rId7" Type="http://schemas.openxmlformats.org/officeDocument/2006/relationships/image" Target="../media/image2.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9.xml"/><Relationship Id="rId7" Type="http://schemas.openxmlformats.org/officeDocument/2006/relationships/image" Target="../media/image2.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0.xml"/><Relationship Id="rId7" Type="http://schemas.openxmlformats.org/officeDocument/2006/relationships/image" Target="../media/image2.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1.xml"/><Relationship Id="rId7" Type="http://schemas.openxmlformats.org/officeDocument/2006/relationships/image" Target="../media/image2.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2.xml"/><Relationship Id="rId7" Type="http://schemas.openxmlformats.org/officeDocument/2006/relationships/image" Target="../media/image2.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4.xml"/><Relationship Id="rId7" Type="http://schemas.openxmlformats.org/officeDocument/2006/relationships/image" Target="../media/image2.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5.xml"/><Relationship Id="rId7" Type="http://schemas.openxmlformats.org/officeDocument/2006/relationships/image" Target="../media/image2.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6.xml"/><Relationship Id="rId7" Type="http://schemas.openxmlformats.org/officeDocument/2006/relationships/image" Target="../media/image2.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7.xml"/><Relationship Id="rId7" Type="http://schemas.openxmlformats.org/officeDocument/2006/relationships/image" Target="../media/image2.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8.xml"/><Relationship Id="rId7" Type="http://schemas.openxmlformats.org/officeDocument/2006/relationships/image" Target="../media/image2.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9.xml"/><Relationship Id="rId7" Type="http://schemas.openxmlformats.org/officeDocument/2006/relationships/image" Target="../media/image2.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0.xml"/><Relationship Id="rId7" Type="http://schemas.openxmlformats.org/officeDocument/2006/relationships/image" Target="../media/image2.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1.xml"/><Relationship Id="rId7" Type="http://schemas.openxmlformats.org/officeDocument/2006/relationships/image" Target="../media/image2.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2.xml"/><Relationship Id="rId7" Type="http://schemas.openxmlformats.org/officeDocument/2006/relationships/image" Target="../media/image2.pn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3.xml"/><Relationship Id="rId7" Type="http://schemas.openxmlformats.org/officeDocument/2006/relationships/image" Target="../media/image2.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4.xml"/><Relationship Id="rId7" Type="http://schemas.openxmlformats.org/officeDocument/2006/relationships/image" Target="../media/image2.pn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pt.wikipedia.org/wiki/Bioma" TargetMode="External"/><Relationship Id="rId5" Type="http://schemas.openxmlformats.org/officeDocument/2006/relationships/hyperlink" Target="https://pt.wikipedia.org/wiki/Rio_Branco_(Acre)" TargetMode="External"/><Relationship Id="rId4" Type="http://schemas.openxmlformats.org/officeDocument/2006/relationships/hyperlink" Target="https://pt.wikipedia.org/wiki/Desmatamento" TargetMode="External"/></Relationships>
</file>

<file path=ppt/slides/_rels/slide35.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3.png"/><Relationship Id="rId7" Type="http://schemas.openxmlformats.org/officeDocument/2006/relationships/diagramColors" Target="../diagrams/colors2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6.xml"/><Relationship Id="rId7" Type="http://schemas.openxmlformats.org/officeDocument/2006/relationships/image" Target="../media/image2.png"/><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7.xml"/><Relationship Id="rId7" Type="http://schemas.openxmlformats.org/officeDocument/2006/relationships/image" Target="../media/image2.png"/><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8.xml"/><Relationship Id="rId7" Type="http://schemas.openxmlformats.org/officeDocument/2006/relationships/image" Target="../media/image2.png"/><Relationship Id="rId2" Type="http://schemas.openxmlformats.org/officeDocument/2006/relationships/diagramData" Target="../diagrams/data28.xml"/><Relationship Id="rId1" Type="http://schemas.openxmlformats.org/officeDocument/2006/relationships/slideLayout" Target="../slideLayouts/slideLayout7.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enquete.portalpescaesportivarondonia.com/" TargetMode="External"/><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turista.portalpescaesportivarondonia.com/" TargetMode="External"/><Relationship Id="rId4" Type="http://schemas.openxmlformats.org/officeDocument/2006/relationships/image" Target="../media/image9.png"/><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xml"/><Relationship Id="rId7" Type="http://schemas.openxmlformats.org/officeDocument/2006/relationships/image" Target="../media/image15.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9.xml"/><Relationship Id="rId7" Type="http://schemas.openxmlformats.org/officeDocument/2006/relationships/hyperlink" Target="mailto:contato@rbcip.org" TargetMode="External"/><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 Id="rId9"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4.xml"/><Relationship Id="rId7" Type="http://schemas.openxmlformats.org/officeDocument/2006/relationships/image" Target="../media/image30.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media/image3.png"/><Relationship Id="rId5" Type="http://schemas.openxmlformats.org/officeDocument/2006/relationships/diagramColors" Target="../diagrams/colors4.xml"/><Relationship Id="rId10" Type="http://schemas.openxmlformats.org/officeDocument/2006/relationships/image" Target="../media/image2.png"/><Relationship Id="rId4" Type="http://schemas.openxmlformats.org/officeDocument/2006/relationships/diagramQuickStyle" Target="../diagrams/quickStyle4.xml"/><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3BE1DECE-F6A8-1843-30D3-708D639F9953}"/>
              </a:ext>
            </a:extLst>
          </p:cNvPr>
          <p:cNvSpPr txBox="1"/>
          <p:nvPr/>
        </p:nvSpPr>
        <p:spPr>
          <a:xfrm>
            <a:off x="446582" y="811580"/>
            <a:ext cx="8352928" cy="2308324"/>
          </a:xfrm>
          <a:prstGeom prst="rect">
            <a:avLst/>
          </a:prstGeom>
          <a:noFill/>
          <a:effectLst/>
        </p:spPr>
        <p:txBody>
          <a:bodyPr wrap="square">
            <a:spAutoFit/>
          </a:bodyPr>
          <a:lstStyle/>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REDE BRASILEIRA DE CERTIFICAÇÃO, PESQUISA E INOVAÇÃO – RBCIP</a:t>
            </a:r>
          </a:p>
          <a:p>
            <a:pPr algn="ctr" rtl="0">
              <a:spcBef>
                <a:spcPts val="0"/>
              </a:spcBef>
              <a:spcAft>
                <a:spcPts val="0"/>
              </a:spcAft>
            </a:pPr>
            <a:endParaRPr lang="pt-BR" b="1" dirty="0">
              <a:effectLst>
                <a:outerShdw blurRad="38100" dist="38100" dir="2700000" algn="tl">
                  <a:srgbClr val="000000">
                    <a:alpha val="43137"/>
                  </a:srgbClr>
                </a:outerShdw>
              </a:effectLst>
              <a:latin typeface="Arial" panose="020B0604020202020204" pitchFamily="34" charset="0"/>
            </a:endParaRPr>
          </a:p>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PLANO DE DESENVOLVIMENTO DO </a:t>
            </a:r>
            <a:endParaRPr lang="pt-BR" b="1" dirty="0">
              <a:effectLst>
                <a:outerShdw blurRad="38100" dist="38100" dir="2700000" algn="tl">
                  <a:srgbClr val="000000">
                    <a:alpha val="43137"/>
                  </a:srgbClr>
                </a:outerShdw>
              </a:effectLst>
            </a:endParaRPr>
          </a:p>
          <a:p>
            <a:pPr algn="ctr" rtl="0">
              <a:spcBef>
                <a:spcPts val="0"/>
              </a:spcBef>
              <a:spcAft>
                <a:spcPts val="0"/>
              </a:spcAft>
            </a:pPr>
            <a:r>
              <a:rPr lang="pt-BR" sz="1800" b="1" i="0" u="none" strike="noStrike" dirty="0">
                <a:effectLst>
                  <a:outerShdw blurRad="38100" dist="38100" dir="2700000" algn="tl">
                    <a:srgbClr val="000000">
                      <a:alpha val="43137"/>
                    </a:srgbClr>
                  </a:outerShdw>
                </a:effectLst>
                <a:latin typeface="Arial" panose="020B0604020202020204" pitchFamily="34" charset="0"/>
              </a:rPr>
              <a:t>TURISMO DA PESCA ESPORTIVA DE RONDÔNIA</a:t>
            </a:r>
            <a:endParaRPr lang="pt-BR" b="1" dirty="0">
              <a:effectLst>
                <a:outerShdw blurRad="38100" dist="38100" dir="2700000" algn="tl">
                  <a:srgbClr val="000000">
                    <a:alpha val="43137"/>
                  </a:srgbClr>
                </a:outerShdw>
              </a:effectLst>
            </a:endParaRPr>
          </a:p>
          <a:p>
            <a:pPr algn="ctr" rtl="0">
              <a:spcBef>
                <a:spcPts val="0"/>
              </a:spcBef>
              <a:spcAft>
                <a:spcPts val="0"/>
              </a:spcAft>
            </a:pPr>
            <a:br>
              <a:rPr lang="pt-BR" b="0" dirty="0">
                <a:effectLst/>
              </a:rPr>
            </a:br>
            <a:r>
              <a:rPr lang="pt-BR" sz="1800" b="1" i="0" u="sng" strike="noStrike">
                <a:effectLst>
                  <a:outerShdw blurRad="38100" dist="38100" dir="2700000" algn="tl">
                    <a:srgbClr val="000000">
                      <a:alpha val="43137"/>
                    </a:srgbClr>
                  </a:outerShdw>
                </a:effectLst>
                <a:latin typeface="Arial" panose="020B0604020202020204" pitchFamily="34" charset="0"/>
              </a:rPr>
              <a:t>AUDIÊNCIA PÚBLICA PORTO VELHO/RO</a:t>
            </a:r>
            <a:endParaRPr lang="pt-BR" b="0" u="sng" dirty="0">
              <a:effectLst>
                <a:outerShdw blurRad="38100" dist="38100" dir="2700000" algn="tl">
                  <a:srgbClr val="000000">
                    <a:alpha val="43137"/>
                  </a:srgbClr>
                </a:outerShdw>
              </a:effectLst>
            </a:endParaRPr>
          </a:p>
          <a:p>
            <a:br>
              <a:rPr lang="pt-BR" b="0" dirty="0">
                <a:effectLst/>
              </a:rPr>
            </a:br>
            <a:endParaRPr lang="pt-BR" dirty="0"/>
          </a:p>
        </p:txBody>
      </p:sp>
      <p:pic>
        <p:nvPicPr>
          <p:cNvPr id="1026" name="Picture 2">
            <a:extLst>
              <a:ext uri="{FF2B5EF4-FFF2-40B4-BE49-F238E27FC236}">
                <a16:creationId xmlns:a16="http://schemas.microsoft.com/office/drawing/2014/main" id="{3F31E11A-8F34-5158-1BBD-32628CD41F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3102" y="2708920"/>
            <a:ext cx="3797796" cy="379779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E649C8EE-4FE2-9CA2-FDB8-50FE38CF2C0E}"/>
              </a:ext>
            </a:extLst>
          </p:cNvPr>
          <p:cNvSpPr txBox="1"/>
          <p:nvPr/>
        </p:nvSpPr>
        <p:spPr>
          <a:xfrm>
            <a:off x="403361" y="3267515"/>
            <a:ext cx="217654" cy="158777"/>
          </a:xfrm>
          <a:prstGeom prst="rect">
            <a:avLst/>
          </a:prstGeom>
          <a:noFill/>
        </p:spPr>
        <p:txBody>
          <a:bodyPr wrap="square" rtlCol="0">
            <a:spAutoFit/>
          </a:bodyPr>
          <a:lstStyle/>
          <a:p>
            <a:endParaRPr lang="pt-BR" dirty="0"/>
          </a:p>
        </p:txBody>
      </p:sp>
      <p:pic>
        <p:nvPicPr>
          <p:cNvPr id="4" name="image2.png">
            <a:extLst>
              <a:ext uri="{FF2B5EF4-FFF2-40B4-BE49-F238E27FC236}">
                <a16:creationId xmlns:a16="http://schemas.microsoft.com/office/drawing/2014/main" id="{3E7D8CF2-8E56-9343-A3F9-B97C7D145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625" y="-13115"/>
            <a:ext cx="654650" cy="1447712"/>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5.png">
            <a:extLst>
              <a:ext uri="{FF2B5EF4-FFF2-40B4-BE49-F238E27FC236}">
                <a16:creationId xmlns:a16="http://schemas.microsoft.com/office/drawing/2014/main" id="{9D5A80A7-7C07-D86C-77B0-6B4ECDFFD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32772"/>
            <a:ext cx="1481379" cy="562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B2B5A0AB-C82D-94F5-714B-18FFE5BF5F99}"/>
              </a:ext>
            </a:extLst>
          </p:cNvPr>
          <p:cNvSpPr>
            <a:spLocks noChangeArrowheads="1"/>
          </p:cNvSpPr>
          <p:nvPr/>
        </p:nvSpPr>
        <p:spPr bwMode="auto">
          <a:xfrm>
            <a:off x="-2092975" y="-111391"/>
            <a:ext cx="10773666" cy="19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sp>
        <p:nvSpPr>
          <p:cNvPr id="7" name="Espaço Reservado para Número de Slide 6">
            <a:extLst>
              <a:ext uri="{FF2B5EF4-FFF2-40B4-BE49-F238E27FC236}">
                <a16:creationId xmlns:a16="http://schemas.microsoft.com/office/drawing/2014/main" id="{514C63E9-FDAB-C3B1-D90C-CBEC4E6188F5}"/>
              </a:ext>
            </a:extLst>
          </p:cNvPr>
          <p:cNvSpPr>
            <a:spLocks noGrp="1"/>
          </p:cNvSpPr>
          <p:nvPr>
            <p:ph type="sldNum" sz="quarter" idx="12"/>
          </p:nvPr>
        </p:nvSpPr>
        <p:spPr/>
        <p:txBody>
          <a:bodyPr/>
          <a:lstStyle/>
          <a:p>
            <a:fld id="{BD4C9C96-99D0-473B-ABA6-5ED521F58EB7}" type="slidenum">
              <a:rPr lang="pt-BR" smtClean="0"/>
              <a:t>1</a:t>
            </a:fld>
            <a:endParaRPr lang="pt-BR"/>
          </a:p>
        </p:txBody>
      </p:sp>
    </p:spTree>
    <p:extLst>
      <p:ext uri="{BB962C8B-B14F-4D97-AF65-F5344CB8AC3E}">
        <p14:creationId xmlns:p14="http://schemas.microsoft.com/office/powerpoint/2010/main" val="937526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0AC4F-3732-41B1-AD83-8904B10B9369}"/>
              </a:ext>
            </a:extLst>
          </p:cNvPr>
          <p:cNvSpPr>
            <a:spLocks noGrp="1"/>
          </p:cNvSpPr>
          <p:nvPr>
            <p:ph type="title"/>
          </p:nvPr>
        </p:nvSpPr>
        <p:spPr>
          <a:xfrm>
            <a:off x="1437292" y="206239"/>
            <a:ext cx="7044316" cy="875212"/>
          </a:xfrm>
        </p:spPr>
        <p:txBody>
          <a:bodyPr>
            <a:normAutofit/>
          </a:bodyPr>
          <a:lstStyle/>
          <a:p>
            <a:pPr>
              <a:lnSpc>
                <a:spcPct val="90000"/>
              </a:lnSpc>
            </a:pPr>
            <a:r>
              <a:rPr lang="pt-BR" sz="2800" dirty="0">
                <a:latin typeface="Arial" panose="020B0604020202020204" pitchFamily="34" charset="0"/>
                <a:cs typeface="Arial" panose="020B0604020202020204" pitchFamily="34" charset="0"/>
              </a:rPr>
              <a:t>Introdução de Espécies Não Nativas e seus Impactos na bacia do rio Guaporé</a:t>
            </a:r>
            <a:endParaRPr lang="pt-BR" sz="2800" dirty="0"/>
          </a:p>
        </p:txBody>
      </p:sp>
      <p:sp>
        <p:nvSpPr>
          <p:cNvPr id="3" name="Espaço Reservado para Conteúdo 2">
            <a:extLst>
              <a:ext uri="{FF2B5EF4-FFF2-40B4-BE49-F238E27FC236}">
                <a16:creationId xmlns:a16="http://schemas.microsoft.com/office/drawing/2014/main" id="{1D2980F2-4B27-4AA0-B00F-B391AD6B8071}"/>
              </a:ext>
            </a:extLst>
          </p:cNvPr>
          <p:cNvSpPr>
            <a:spLocks noGrp="1"/>
          </p:cNvSpPr>
          <p:nvPr>
            <p:ph idx="1"/>
          </p:nvPr>
        </p:nvSpPr>
        <p:spPr>
          <a:xfrm>
            <a:off x="480800" y="1124744"/>
            <a:ext cx="4951308" cy="4896544"/>
          </a:xfrm>
        </p:spPr>
        <p:txBody>
          <a:bodyPr>
            <a:normAutofit fontScale="25000" lnSpcReduction="20000"/>
          </a:bodyPr>
          <a:lstStyle/>
          <a:p>
            <a:pPr marL="0" indent="0">
              <a:lnSpc>
                <a:spcPct val="170000"/>
              </a:lnSpc>
              <a:buNone/>
            </a:pPr>
            <a:r>
              <a:rPr lang="pt-BR" sz="7200" b="1" dirty="0">
                <a:cs typeface="Arial" panose="020B0604020202020204" pitchFamily="34" charset="0"/>
              </a:rPr>
              <a:t>Espécies invasoras tem causado preocupação. </a:t>
            </a:r>
          </a:p>
          <a:p>
            <a:pPr marL="0" indent="0">
              <a:lnSpc>
                <a:spcPct val="170000"/>
              </a:lnSpc>
              <a:buNone/>
            </a:pPr>
            <a:r>
              <a:rPr lang="pt-BR" sz="7200" dirty="0">
                <a:cs typeface="Arial" panose="020B0604020202020204" pitchFamily="34" charset="0"/>
              </a:rPr>
              <a:t>1) O jaraqui-escama-grossa</a:t>
            </a:r>
          </a:p>
          <a:p>
            <a:pPr marL="0" indent="0">
              <a:lnSpc>
                <a:spcPct val="170000"/>
              </a:lnSpc>
              <a:buNone/>
            </a:pPr>
            <a:endParaRPr lang="pt-BR" sz="7200" dirty="0">
              <a:cs typeface="Arial" panose="020B0604020202020204" pitchFamily="34" charset="0"/>
            </a:endParaRPr>
          </a:p>
          <a:p>
            <a:pPr marL="0" indent="0">
              <a:lnSpc>
                <a:spcPct val="170000"/>
              </a:lnSpc>
              <a:buNone/>
            </a:pPr>
            <a:endParaRPr lang="pt-BR" sz="7200" dirty="0">
              <a:cs typeface="Arial" panose="020B0604020202020204" pitchFamily="34" charset="0"/>
            </a:endParaRPr>
          </a:p>
          <a:p>
            <a:pPr marL="0" indent="0">
              <a:lnSpc>
                <a:spcPct val="170000"/>
              </a:lnSpc>
              <a:buNone/>
            </a:pPr>
            <a:r>
              <a:rPr lang="pt-BR" sz="7200" dirty="0">
                <a:cs typeface="Arial" panose="020B0604020202020204" pitchFamily="34" charset="0"/>
              </a:rPr>
              <a:t>2) O pirarucu</a:t>
            </a:r>
          </a:p>
          <a:p>
            <a:pPr marL="0" indent="0">
              <a:lnSpc>
                <a:spcPct val="170000"/>
              </a:lnSpc>
              <a:buNone/>
            </a:pPr>
            <a:endParaRPr lang="pt-BR" sz="7200" dirty="0">
              <a:cs typeface="Arial" panose="020B0604020202020204" pitchFamily="34" charset="0"/>
            </a:endParaRPr>
          </a:p>
          <a:p>
            <a:pPr marL="0" indent="0">
              <a:lnSpc>
                <a:spcPct val="170000"/>
              </a:lnSpc>
              <a:buNone/>
            </a:pPr>
            <a:r>
              <a:rPr lang="pt-BR" sz="7200" b="1" dirty="0">
                <a:effectLst>
                  <a:outerShdw blurRad="38100" dist="38100" dir="2700000" algn="tl">
                    <a:srgbClr val="000000">
                      <a:alpha val="43137"/>
                    </a:srgbClr>
                  </a:outerShdw>
                </a:effectLst>
              </a:rPr>
              <a:t>Impactos</a:t>
            </a:r>
            <a:r>
              <a:rPr lang="pt-BR" sz="7200" dirty="0"/>
              <a:t> - </a:t>
            </a:r>
            <a:r>
              <a:rPr lang="pt-BR" sz="7200" b="1" dirty="0">
                <a:cs typeface="Arial" panose="020B0604020202020204" pitchFamily="34" charset="0"/>
              </a:rPr>
              <a:t>Agora fazem parte dos estoques de peixes </a:t>
            </a:r>
            <a:r>
              <a:rPr lang="pt-BR" sz="7200" dirty="0">
                <a:cs typeface="Arial" panose="020B0604020202020204" pitchFamily="34" charset="0"/>
              </a:rPr>
              <a:t>da região e </a:t>
            </a:r>
            <a:r>
              <a:rPr lang="pt-BR" sz="7200" b="1" dirty="0">
                <a:cs typeface="Arial" panose="020B0604020202020204" pitchFamily="34" charset="0"/>
              </a:rPr>
              <a:t>ameaçam o equilíbrio </a:t>
            </a:r>
            <a:r>
              <a:rPr lang="pt-BR" sz="7200" dirty="0">
                <a:cs typeface="Arial" panose="020B0604020202020204" pitchFamily="34" charset="0"/>
              </a:rPr>
              <a:t>da ictiofauna nativa. </a:t>
            </a:r>
          </a:p>
        </p:txBody>
      </p:sp>
      <p:pic>
        <p:nvPicPr>
          <p:cNvPr id="44" name="Imagem 43">
            <a:extLst>
              <a:ext uri="{FF2B5EF4-FFF2-40B4-BE49-F238E27FC236}">
                <a16:creationId xmlns:a16="http://schemas.microsoft.com/office/drawing/2014/main" id="{4A973BBF-A4DB-4085-4AE9-11BB26C59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95" r="2794" b="12407"/>
          <a:stretch/>
        </p:blipFill>
        <p:spPr>
          <a:xfrm>
            <a:off x="2030964" y="2603086"/>
            <a:ext cx="3195543" cy="1047315"/>
          </a:xfrm>
          <a:prstGeom prst="rect">
            <a:avLst/>
          </a:prstGeom>
        </p:spPr>
      </p:pic>
      <p:sp>
        <p:nvSpPr>
          <p:cNvPr id="18" name="CaixaDeTexto 17">
            <a:extLst>
              <a:ext uri="{FF2B5EF4-FFF2-40B4-BE49-F238E27FC236}">
                <a16:creationId xmlns:a16="http://schemas.microsoft.com/office/drawing/2014/main" id="{36D3EBAB-F9BF-7B40-A95A-4296DDDE63C2}"/>
              </a:ext>
            </a:extLst>
          </p:cNvPr>
          <p:cNvSpPr txBox="1"/>
          <p:nvPr/>
        </p:nvSpPr>
        <p:spPr>
          <a:xfrm>
            <a:off x="2788141" y="3487440"/>
            <a:ext cx="2884367" cy="338554"/>
          </a:xfrm>
          <a:prstGeom prst="rect">
            <a:avLst/>
          </a:prstGeom>
          <a:noFill/>
        </p:spPr>
        <p:txBody>
          <a:bodyPr wrap="square">
            <a:spAutoFit/>
          </a:bodyPr>
          <a:lstStyle/>
          <a:p>
            <a:r>
              <a:rPr lang="pt-BR" sz="1600" b="1" i="1" dirty="0"/>
              <a:t>Arapaima gigas</a:t>
            </a:r>
          </a:p>
        </p:txBody>
      </p:sp>
      <p:pic>
        <p:nvPicPr>
          <p:cNvPr id="19" name="Imagem 18">
            <a:extLst>
              <a:ext uri="{FF2B5EF4-FFF2-40B4-BE49-F238E27FC236}">
                <a16:creationId xmlns:a16="http://schemas.microsoft.com/office/drawing/2014/main" id="{66E630D8-DEA2-CC05-A49B-57C50BD0F928}"/>
              </a:ext>
            </a:extLst>
          </p:cNvPr>
          <p:cNvPicPr>
            <a:picLocks noChangeAspect="1"/>
          </p:cNvPicPr>
          <p:nvPr/>
        </p:nvPicPr>
        <p:blipFill>
          <a:blip r:embed="rId3">
            <a:clrChange>
              <a:clrFrom>
                <a:srgbClr val="FDFEFD"/>
              </a:clrFrom>
              <a:clrTo>
                <a:srgbClr val="FDFEFD">
                  <a:alpha val="0"/>
                </a:srgbClr>
              </a:clrTo>
            </a:clrChange>
          </a:blip>
          <a:stretch>
            <a:fillRect/>
          </a:stretch>
        </p:blipFill>
        <p:spPr>
          <a:xfrm>
            <a:off x="3256391" y="1641756"/>
            <a:ext cx="1970116" cy="750962"/>
          </a:xfrm>
          <a:prstGeom prst="rect">
            <a:avLst/>
          </a:prstGeom>
        </p:spPr>
      </p:pic>
      <p:sp>
        <p:nvSpPr>
          <p:cNvPr id="20" name="CaixaDeTexto 19">
            <a:extLst>
              <a:ext uri="{FF2B5EF4-FFF2-40B4-BE49-F238E27FC236}">
                <a16:creationId xmlns:a16="http://schemas.microsoft.com/office/drawing/2014/main" id="{643B3EAD-35ED-0359-ED9E-3BA81F85C435}"/>
              </a:ext>
            </a:extLst>
          </p:cNvPr>
          <p:cNvSpPr txBox="1"/>
          <p:nvPr/>
        </p:nvSpPr>
        <p:spPr>
          <a:xfrm>
            <a:off x="3028541" y="2412920"/>
            <a:ext cx="2884367" cy="338554"/>
          </a:xfrm>
          <a:prstGeom prst="rect">
            <a:avLst/>
          </a:prstGeom>
          <a:noFill/>
        </p:spPr>
        <p:txBody>
          <a:bodyPr wrap="square">
            <a:spAutoFit/>
          </a:bodyPr>
          <a:lstStyle/>
          <a:p>
            <a:r>
              <a:rPr lang="pt-BR" sz="1600" b="1" i="1" dirty="0" err="1"/>
              <a:t>Semaprochilodus</a:t>
            </a:r>
            <a:r>
              <a:rPr lang="pt-BR" sz="1600" b="1" i="1" dirty="0"/>
              <a:t> </a:t>
            </a:r>
            <a:r>
              <a:rPr lang="pt-BR" sz="1600" b="1" i="1" dirty="0" err="1"/>
              <a:t>insignis</a:t>
            </a:r>
            <a:r>
              <a:rPr lang="pt-BR" sz="1600" b="1" i="1" dirty="0"/>
              <a:t> </a:t>
            </a:r>
          </a:p>
        </p:txBody>
      </p:sp>
      <p:sp>
        <p:nvSpPr>
          <p:cNvPr id="22" name="CaixaDeTexto 21">
            <a:extLst>
              <a:ext uri="{FF2B5EF4-FFF2-40B4-BE49-F238E27FC236}">
                <a16:creationId xmlns:a16="http://schemas.microsoft.com/office/drawing/2014/main" id="{4255AB30-56C3-284A-24FC-BBE86E11D2C3}"/>
              </a:ext>
            </a:extLst>
          </p:cNvPr>
          <p:cNvSpPr txBox="1"/>
          <p:nvPr/>
        </p:nvSpPr>
        <p:spPr>
          <a:xfrm>
            <a:off x="5611455" y="1801623"/>
            <a:ext cx="3506291" cy="646331"/>
          </a:xfrm>
          <a:prstGeom prst="rect">
            <a:avLst/>
          </a:prstGeom>
          <a:noFill/>
        </p:spPr>
        <p:txBody>
          <a:bodyPr wrap="square">
            <a:spAutoFit/>
          </a:bodyPr>
          <a:lstStyle/>
          <a:p>
            <a:pPr lvl="0" algn="ctr"/>
            <a:r>
              <a:rPr lang="pt-BR" sz="1800" dirty="0"/>
              <a:t>Consomem matéria orgânica, incluindo ovas de outros peixes</a:t>
            </a:r>
            <a:endParaRPr lang="pt-BR" dirty="0"/>
          </a:p>
        </p:txBody>
      </p:sp>
      <p:sp>
        <p:nvSpPr>
          <p:cNvPr id="24" name="CaixaDeTexto 23">
            <a:extLst>
              <a:ext uri="{FF2B5EF4-FFF2-40B4-BE49-F238E27FC236}">
                <a16:creationId xmlns:a16="http://schemas.microsoft.com/office/drawing/2014/main" id="{4F607DEE-CBF6-2353-23FB-893282801F64}"/>
              </a:ext>
            </a:extLst>
          </p:cNvPr>
          <p:cNvSpPr txBox="1"/>
          <p:nvPr/>
        </p:nvSpPr>
        <p:spPr>
          <a:xfrm>
            <a:off x="5645662" y="3096595"/>
            <a:ext cx="3437876" cy="646331"/>
          </a:xfrm>
          <a:prstGeom prst="rect">
            <a:avLst/>
          </a:prstGeom>
          <a:noFill/>
        </p:spPr>
        <p:txBody>
          <a:bodyPr wrap="square">
            <a:spAutoFit/>
          </a:bodyPr>
          <a:lstStyle/>
          <a:p>
            <a:pPr lvl="0" algn="ctr"/>
            <a:r>
              <a:rPr lang="pt-BR" sz="1800" dirty="0"/>
              <a:t>Carnívoro voraz de grande porte (3m  e 242Kg), ameaça predatória</a:t>
            </a:r>
            <a:endParaRPr lang="pt-BR" dirty="0"/>
          </a:p>
        </p:txBody>
      </p:sp>
      <p:sp>
        <p:nvSpPr>
          <p:cNvPr id="26" name="CaixaDeTexto 25">
            <a:extLst>
              <a:ext uri="{FF2B5EF4-FFF2-40B4-BE49-F238E27FC236}">
                <a16:creationId xmlns:a16="http://schemas.microsoft.com/office/drawing/2014/main" id="{227B537A-C3AC-0341-ADB6-DDD5A5136320}"/>
              </a:ext>
            </a:extLst>
          </p:cNvPr>
          <p:cNvSpPr txBox="1"/>
          <p:nvPr/>
        </p:nvSpPr>
        <p:spPr>
          <a:xfrm>
            <a:off x="2558918" y="5085918"/>
            <a:ext cx="6520239" cy="923330"/>
          </a:xfrm>
          <a:prstGeom prst="rect">
            <a:avLst/>
          </a:prstGeom>
          <a:noFill/>
        </p:spPr>
        <p:txBody>
          <a:bodyPr wrap="square">
            <a:spAutoFit/>
          </a:bodyPr>
          <a:lstStyle/>
          <a:p>
            <a:pPr lvl="0"/>
            <a:r>
              <a:rPr lang="pt-BR" sz="1800" b="1" dirty="0">
                <a:effectLst>
                  <a:outerShdw blurRad="38100" dist="38100" dir="2700000" algn="tl">
                    <a:srgbClr val="000000">
                      <a:alpha val="43137"/>
                    </a:srgbClr>
                  </a:outerShdw>
                </a:effectLst>
              </a:rPr>
              <a:t>Ações Necessárias</a:t>
            </a:r>
            <a:r>
              <a:rPr lang="pt-BR" sz="1800" dirty="0"/>
              <a:t> – Intensificar o monitoramento e controlar a população dos pirarucus invasores para preservar a biodiversidade de peixes local</a:t>
            </a:r>
            <a:endParaRPr lang="en-US" sz="1800" dirty="0"/>
          </a:p>
        </p:txBody>
      </p:sp>
      <p:pic>
        <p:nvPicPr>
          <p:cNvPr id="4" name="image2.png">
            <a:extLst>
              <a:ext uri="{FF2B5EF4-FFF2-40B4-BE49-F238E27FC236}">
                <a16:creationId xmlns:a16="http://schemas.microsoft.com/office/drawing/2014/main" id="{6E11DA52-F292-BA47-8DD4-E82237E84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0AFA88F3-D399-965E-AAF7-3AC1AD68BA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6ED84C6-58DD-9194-25B1-1A0CC3A2E3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2856" b="22857"/>
          <a:stretch/>
        </p:blipFill>
        <p:spPr>
          <a:xfrm>
            <a:off x="21724" y="0"/>
            <a:ext cx="9143980" cy="290508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Espaço Reservado para Conteúdo 2">
            <a:extLst>
              <a:ext uri="{FF2B5EF4-FFF2-40B4-BE49-F238E27FC236}">
                <a16:creationId xmlns:a16="http://schemas.microsoft.com/office/drawing/2014/main" id="{2AF52C24-2564-4BB3-B365-08FFB057BFAF}"/>
              </a:ext>
            </a:extLst>
          </p:cNvPr>
          <p:cNvSpPr>
            <a:spLocks noGrp="1"/>
          </p:cNvSpPr>
          <p:nvPr>
            <p:ph idx="1"/>
          </p:nvPr>
        </p:nvSpPr>
        <p:spPr>
          <a:xfrm>
            <a:off x="1547664" y="2008688"/>
            <a:ext cx="5614060" cy="3888432"/>
          </a:xfrm>
        </p:spPr>
        <p:txBody>
          <a:bodyPr anchor="ctr">
            <a:normAutofit/>
          </a:bodyPr>
          <a:lstStyle/>
          <a:p>
            <a:pPr marL="0" indent="0">
              <a:buNone/>
            </a:pPr>
            <a:r>
              <a:rPr lang="pt-BR" sz="2000" b="1" dirty="0">
                <a:effectLst>
                  <a:outerShdw blurRad="38100" dist="38100" dir="2700000" algn="tl">
                    <a:srgbClr val="000000">
                      <a:alpha val="43137"/>
                    </a:srgbClr>
                  </a:outerShdw>
                </a:effectLst>
                <a:cs typeface="Arial" panose="020B0604020202020204" pitchFamily="34" charset="0"/>
              </a:rPr>
              <a:t>Observam-se a diminuição dos cardumes de peixes </a:t>
            </a:r>
            <a:r>
              <a:rPr lang="pt-BR" sz="2000" dirty="0">
                <a:cs typeface="Arial" panose="020B0604020202020204" pitchFamily="34" charset="0"/>
              </a:rPr>
              <a:t>após a presença do pirarucu invasor na bacia do rio Guaporé.</a:t>
            </a:r>
          </a:p>
          <a:p>
            <a:pPr marL="0" indent="0">
              <a:buNone/>
            </a:pPr>
            <a:endParaRPr lang="pt-BR" sz="1600" dirty="0"/>
          </a:p>
        </p:txBody>
      </p:sp>
      <p:sp>
        <p:nvSpPr>
          <p:cNvPr id="4" name="CaixaDeTexto 3">
            <a:extLst>
              <a:ext uri="{FF2B5EF4-FFF2-40B4-BE49-F238E27FC236}">
                <a16:creationId xmlns:a16="http://schemas.microsoft.com/office/drawing/2014/main" id="{DAFC28DC-8971-6338-B494-FD2964A0C926}"/>
              </a:ext>
            </a:extLst>
          </p:cNvPr>
          <p:cNvSpPr txBox="1"/>
          <p:nvPr/>
        </p:nvSpPr>
        <p:spPr>
          <a:xfrm>
            <a:off x="6516216" y="6624325"/>
            <a:ext cx="2585964" cy="200055"/>
          </a:xfrm>
          <a:prstGeom prst="rect">
            <a:avLst/>
          </a:prstGeom>
          <a:solidFill>
            <a:srgbClr val="000000"/>
          </a:solidFill>
        </p:spPr>
        <p:txBody>
          <a:bodyPr wrap="none" rtlCol="0">
            <a:spAutoFit/>
          </a:bodyPr>
          <a:lstStyle/>
          <a:p>
            <a:pPr algn="r">
              <a:spcAft>
                <a:spcPts val="600"/>
              </a:spcAft>
            </a:pPr>
            <a:r>
              <a:rPr lang="pt-BR" sz="700">
                <a:solidFill>
                  <a:srgbClr val="FFFFFF"/>
                </a:solidFill>
                <a:hlinkClick r:id="rId3" tooltip="https://www.flickr.com/photos/thsant/530736563">
                  <a:extLst>
                    <a:ext uri="{A12FA001-AC4F-418D-AE19-62706E023703}">
                      <ahyp:hlinkClr xmlns:ahyp="http://schemas.microsoft.com/office/drawing/2018/hyperlinkcolor" val="tx"/>
                    </a:ext>
                  </a:extLst>
                </a:hlinkClick>
              </a:rPr>
              <a:t>Esta Foto</a:t>
            </a:r>
            <a:r>
              <a:rPr lang="pt-BR" sz="700">
                <a:solidFill>
                  <a:srgbClr val="FFFFFF"/>
                </a:solidFill>
              </a:rPr>
              <a:t> de Autor Desconhecido está licenciado em </a:t>
            </a:r>
            <a:r>
              <a:rPr lang="pt-BR"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pt-BR" sz="700">
              <a:solidFill>
                <a:srgbClr val="FFFFFF"/>
              </a:solidFill>
            </a:endParaRPr>
          </a:p>
        </p:txBody>
      </p:sp>
    </p:spTree>
    <p:extLst>
      <p:ext uri="{BB962C8B-B14F-4D97-AF65-F5344CB8AC3E}">
        <p14:creationId xmlns:p14="http://schemas.microsoft.com/office/powerpoint/2010/main" val="745481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9DB6F-4265-F3BA-D6CE-5A5BADF8B27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CA7529F-A449-C359-D6F8-FB1247277774}"/>
              </a:ext>
            </a:extLst>
          </p:cNvPr>
          <p:cNvSpPr>
            <a:spLocks noGrp="1"/>
          </p:cNvSpPr>
          <p:nvPr>
            <p:ph type="title"/>
          </p:nvPr>
        </p:nvSpPr>
        <p:spPr>
          <a:xfrm>
            <a:off x="611560" y="476672"/>
            <a:ext cx="8263890" cy="1434415"/>
          </a:xfrm>
        </p:spPr>
        <p:txBody>
          <a:bodyPr anchor="b">
            <a:normAutofit/>
          </a:bodyPr>
          <a:lstStyle/>
          <a:p>
            <a:pPr>
              <a:lnSpc>
                <a:spcPct val="90000"/>
              </a:lnSpc>
            </a:pPr>
            <a:r>
              <a:rPr lang="pt-BR" sz="2900" dirty="0">
                <a:latin typeface="Arial" panose="020B0604020202020204" pitchFamily="34" charset="0"/>
                <a:cs typeface="Arial" panose="020B0604020202020204" pitchFamily="34" charset="0"/>
              </a:rPr>
              <a:t>Mudanças nas Espécies de Peixes após o Barramento do Rio Madeira</a:t>
            </a:r>
            <a:br>
              <a:rPr lang="pt-BR" sz="2900" dirty="0">
                <a:latin typeface="1"/>
              </a:rPr>
            </a:br>
            <a:endParaRPr lang="pt-BR" sz="2900" dirty="0"/>
          </a:p>
        </p:txBody>
      </p:sp>
      <p:sp>
        <p:nvSpPr>
          <p:cNvPr id="3" name="Espaço Reservado para Conteúdo 2">
            <a:extLst>
              <a:ext uri="{FF2B5EF4-FFF2-40B4-BE49-F238E27FC236}">
                <a16:creationId xmlns:a16="http://schemas.microsoft.com/office/drawing/2014/main" id="{C8AAEF0D-6BB0-F79C-8562-DBEFAC88EB06}"/>
              </a:ext>
            </a:extLst>
          </p:cNvPr>
          <p:cNvSpPr>
            <a:spLocks noGrp="1"/>
          </p:cNvSpPr>
          <p:nvPr>
            <p:ph idx="1"/>
          </p:nvPr>
        </p:nvSpPr>
        <p:spPr>
          <a:xfrm>
            <a:off x="429369" y="2071316"/>
            <a:ext cx="5035164" cy="4119172"/>
          </a:xfrm>
        </p:spPr>
        <p:txBody>
          <a:bodyPr anchor="t">
            <a:normAutofit lnSpcReduction="10000"/>
          </a:bodyPr>
          <a:lstStyle/>
          <a:p>
            <a:pPr>
              <a:lnSpc>
                <a:spcPct val="90000"/>
              </a:lnSpc>
            </a:pPr>
            <a:r>
              <a:rPr lang="pt-BR" sz="1900" b="1" dirty="0">
                <a:effectLst>
                  <a:outerShdw blurRad="38100" dist="38100" dir="2700000" algn="tl">
                    <a:srgbClr val="000000">
                      <a:alpha val="43137"/>
                    </a:srgbClr>
                  </a:outerShdw>
                </a:effectLst>
                <a:cs typeface="Arial" panose="020B0604020202020204" pitchFamily="34" charset="0"/>
              </a:rPr>
              <a:t>Antes do Barramento</a:t>
            </a:r>
          </a:p>
          <a:p>
            <a:pPr marL="0" indent="0">
              <a:lnSpc>
                <a:spcPct val="90000"/>
              </a:lnSpc>
              <a:buNone/>
            </a:pPr>
            <a:r>
              <a:rPr lang="pt-BR" sz="1900" dirty="0">
                <a:cs typeface="Arial" panose="020B0604020202020204" pitchFamily="34" charset="0"/>
              </a:rPr>
              <a:t>Traíra, piranha e cará mais frequentes na enchente -Menor presença de espécies sedentárias como pirarucu e tucunaré</a:t>
            </a:r>
          </a:p>
          <a:p>
            <a:pPr marL="0" indent="0">
              <a:lnSpc>
                <a:spcPct val="90000"/>
              </a:lnSpc>
              <a:buNone/>
            </a:pPr>
            <a:endParaRPr lang="pt-BR" sz="1900" dirty="0">
              <a:cs typeface="Arial" panose="020B0604020202020204" pitchFamily="34" charset="0"/>
            </a:endParaRPr>
          </a:p>
          <a:p>
            <a:pPr>
              <a:lnSpc>
                <a:spcPct val="90000"/>
              </a:lnSpc>
            </a:pPr>
            <a:r>
              <a:rPr lang="pt-BR" sz="1900" b="1" dirty="0">
                <a:effectLst>
                  <a:outerShdw blurRad="38100" dist="38100" dir="2700000" algn="tl">
                    <a:srgbClr val="000000">
                      <a:alpha val="43137"/>
                    </a:srgbClr>
                  </a:outerShdw>
                </a:effectLst>
                <a:cs typeface="Arial" panose="020B0604020202020204" pitchFamily="34" charset="0"/>
              </a:rPr>
              <a:t>Após o Barramento</a:t>
            </a:r>
          </a:p>
          <a:p>
            <a:pPr marL="0" indent="0">
              <a:lnSpc>
                <a:spcPct val="90000"/>
              </a:lnSpc>
              <a:buNone/>
            </a:pPr>
            <a:r>
              <a:rPr lang="pt-BR" sz="1900" dirty="0">
                <a:cs typeface="Arial" panose="020B0604020202020204" pitchFamily="34" charset="0"/>
              </a:rPr>
              <a:t>Traíra, piranha e cará mais comuns na seca -Aumento de pirarucu, acará-açu e tucunaré -Elevada produção de bagres migradores na seca.</a:t>
            </a:r>
          </a:p>
          <a:p>
            <a:pPr marL="0" indent="0">
              <a:lnSpc>
                <a:spcPct val="90000"/>
              </a:lnSpc>
              <a:buNone/>
            </a:pPr>
            <a:endParaRPr lang="pt-BR" sz="1900" dirty="0">
              <a:cs typeface="Arial" panose="020B0604020202020204" pitchFamily="34" charset="0"/>
            </a:endParaRPr>
          </a:p>
          <a:p>
            <a:pPr>
              <a:lnSpc>
                <a:spcPct val="90000"/>
              </a:lnSpc>
            </a:pPr>
            <a:r>
              <a:rPr lang="pt-BR" sz="1900" b="1" dirty="0">
                <a:effectLst>
                  <a:outerShdw blurRad="38100" dist="38100" dir="2700000" algn="tl">
                    <a:srgbClr val="000000">
                      <a:alpha val="43137"/>
                    </a:srgbClr>
                  </a:outerShdw>
                </a:effectLst>
                <a:cs typeface="Arial" panose="020B0604020202020204" pitchFamily="34" charset="0"/>
              </a:rPr>
              <a:t>Impactos</a:t>
            </a:r>
          </a:p>
          <a:p>
            <a:pPr marL="0" indent="0">
              <a:lnSpc>
                <a:spcPct val="90000"/>
              </a:lnSpc>
              <a:buNone/>
            </a:pPr>
            <a:r>
              <a:rPr lang="pt-BR" sz="1900" dirty="0">
                <a:cs typeface="Arial" panose="020B0604020202020204" pitchFamily="34" charset="0"/>
              </a:rPr>
              <a:t>Alteração nos padrões de migração - Possível aprisionamento de espécies migradoras -Mudanças na dinâmica sazonal dos ecossistemas aquáticos.</a:t>
            </a:r>
          </a:p>
          <a:p>
            <a:pPr marL="0" indent="0">
              <a:lnSpc>
                <a:spcPct val="90000"/>
              </a:lnSpc>
              <a:buNone/>
            </a:pPr>
            <a:endParaRPr lang="pt-BR" sz="1900" dirty="0"/>
          </a:p>
        </p:txBody>
      </p:sp>
      <p:pic>
        <p:nvPicPr>
          <p:cNvPr id="45" name="Graphic 44">
            <a:extLst>
              <a:ext uri="{FF2B5EF4-FFF2-40B4-BE49-F238E27FC236}">
                <a16:creationId xmlns:a16="http://schemas.microsoft.com/office/drawing/2014/main" id="{592CF648-2B0B-E4A2-56E2-D5A1D73B2DC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412" r="27605" b="-3"/>
          <a:stretch/>
        </p:blipFill>
        <p:spPr>
          <a:xfrm>
            <a:off x="5756743" y="2093976"/>
            <a:ext cx="2955798" cy="4096512"/>
          </a:xfrm>
          <a:prstGeom prst="rect">
            <a:avLst/>
          </a:prstGeom>
        </p:spPr>
      </p:pic>
      <p:sp>
        <p:nvSpPr>
          <p:cNvPr id="4" name="CaixaDeTexto 3">
            <a:extLst>
              <a:ext uri="{FF2B5EF4-FFF2-40B4-BE49-F238E27FC236}">
                <a16:creationId xmlns:a16="http://schemas.microsoft.com/office/drawing/2014/main" id="{45117136-7E91-9BF0-6E8D-71C7F379E5CD}"/>
              </a:ext>
            </a:extLst>
          </p:cNvPr>
          <p:cNvSpPr txBox="1"/>
          <p:nvPr/>
        </p:nvSpPr>
        <p:spPr>
          <a:xfrm>
            <a:off x="6126576" y="5990433"/>
            <a:ext cx="2585965" cy="200055"/>
          </a:xfrm>
          <a:prstGeom prst="rect">
            <a:avLst/>
          </a:prstGeom>
          <a:solidFill>
            <a:srgbClr val="000000"/>
          </a:solidFill>
        </p:spPr>
        <p:txBody>
          <a:bodyPr wrap="none" rtlCol="0">
            <a:spAutoFit/>
          </a:bodyPr>
          <a:lstStyle/>
          <a:p>
            <a:pPr algn="r">
              <a:spcAft>
                <a:spcPts val="600"/>
              </a:spcAft>
            </a:pPr>
            <a:r>
              <a:rPr lang="pt-BR" sz="700">
                <a:solidFill>
                  <a:srgbClr val="FFFFFF"/>
                </a:solidFill>
                <a:hlinkClick r:id="rId3" tooltip="https://www.flickr.com/photos/pacgov/13227014233">
                  <a:extLst>
                    <a:ext uri="{A12FA001-AC4F-418D-AE19-62706E023703}">
                      <ahyp:hlinkClr xmlns:ahyp="http://schemas.microsoft.com/office/drawing/2018/hyperlinkcolor" val="tx"/>
                    </a:ext>
                  </a:extLst>
                </a:hlinkClick>
              </a:rPr>
              <a:t>Esta Foto</a:t>
            </a:r>
            <a:r>
              <a:rPr lang="pt-BR" sz="700">
                <a:solidFill>
                  <a:srgbClr val="FFFFFF"/>
                </a:solidFill>
              </a:rPr>
              <a:t> de Autor Desconhecido está licenciado em </a:t>
            </a:r>
            <a:r>
              <a:rPr lang="pt-BR"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pt-BR" sz="700">
              <a:solidFill>
                <a:srgbClr val="FFFFFF"/>
              </a:solidFill>
            </a:endParaRPr>
          </a:p>
        </p:txBody>
      </p:sp>
      <p:pic>
        <p:nvPicPr>
          <p:cNvPr id="5" name="image2.png">
            <a:extLst>
              <a:ext uri="{FF2B5EF4-FFF2-40B4-BE49-F238E27FC236}">
                <a16:creationId xmlns:a16="http://schemas.microsoft.com/office/drawing/2014/main" id="{49D41697-4E7A-B4F2-E3CA-966F3C410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5.png">
            <a:extLst>
              <a:ext uri="{FF2B5EF4-FFF2-40B4-BE49-F238E27FC236}">
                <a16:creationId xmlns:a16="http://schemas.microsoft.com/office/drawing/2014/main" id="{04AF818F-335D-7556-D1DC-A98DD99761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945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B4EAB-0B0A-4B40-ADB7-9AC8E845BA33}"/>
              </a:ext>
            </a:extLst>
          </p:cNvPr>
          <p:cNvSpPr>
            <a:spLocks noGrp="1"/>
          </p:cNvSpPr>
          <p:nvPr>
            <p:ph type="title"/>
          </p:nvPr>
        </p:nvSpPr>
        <p:spPr>
          <a:xfrm>
            <a:off x="628650" y="365125"/>
            <a:ext cx="5023470" cy="1325563"/>
          </a:xfrm>
        </p:spPr>
        <p:txBody>
          <a:bodyPr>
            <a:normAutofit/>
          </a:bodyPr>
          <a:lstStyle/>
          <a:p>
            <a:pPr>
              <a:lnSpc>
                <a:spcPct val="90000"/>
              </a:lnSpc>
            </a:pPr>
            <a:br>
              <a:rPr lang="pt-BR" sz="2100" dirty="0">
                <a:latin typeface="Arial" panose="020B0604020202020204" pitchFamily="34" charset="0"/>
                <a:ea typeface="Arial" panose="020B0604020202020204" pitchFamily="34" charset="0"/>
              </a:rPr>
            </a:br>
            <a:r>
              <a:rPr lang="pt-BR" sz="2100" dirty="0">
                <a:latin typeface="Arial" panose="020B0604020202020204" pitchFamily="34" charset="0"/>
                <a:ea typeface="Arial" panose="020B0604020202020204" pitchFamily="34" charset="0"/>
              </a:rPr>
              <a:t>Pesca Esportiva no Estado de Rondônia</a:t>
            </a:r>
            <a:br>
              <a:rPr lang="pt-BR" sz="2100" dirty="0">
                <a:latin typeface="Arial" panose="020B0604020202020204" pitchFamily="34" charset="0"/>
                <a:ea typeface="Arial" panose="020B0604020202020204" pitchFamily="34" charset="0"/>
              </a:rPr>
            </a:br>
            <a:endParaRPr lang="pt-BR" sz="2100" dirty="0"/>
          </a:p>
        </p:txBody>
      </p:sp>
      <p:sp>
        <p:nvSpPr>
          <p:cNvPr id="12" name="Espaço Reservado para Conteúdo 2">
            <a:extLst>
              <a:ext uri="{FF2B5EF4-FFF2-40B4-BE49-F238E27FC236}">
                <a16:creationId xmlns:a16="http://schemas.microsoft.com/office/drawing/2014/main" id="{7B75854C-1061-43B0-8C09-DF875C7AD102}"/>
              </a:ext>
            </a:extLst>
          </p:cNvPr>
          <p:cNvSpPr>
            <a:spLocks noGrp="1"/>
          </p:cNvSpPr>
          <p:nvPr>
            <p:ph idx="1"/>
          </p:nvPr>
        </p:nvSpPr>
        <p:spPr>
          <a:xfrm>
            <a:off x="628650" y="1825625"/>
            <a:ext cx="4474724" cy="4351338"/>
          </a:xfrm>
        </p:spPr>
        <p:txBody>
          <a:bodyPr>
            <a:normAutofit/>
          </a:bodyPr>
          <a:lstStyle/>
          <a:p>
            <a:pPr marL="0" indent="0">
              <a:lnSpc>
                <a:spcPct val="90000"/>
              </a:lnSpc>
              <a:buNone/>
            </a:pPr>
            <a:r>
              <a:rPr lang="pt-BR" sz="2400" dirty="0">
                <a:latin typeface="+mj-lt"/>
                <a:ea typeface="Arial" panose="020B0604020202020204" pitchFamily="34" charset="0"/>
              </a:rPr>
              <a:t>De acordo com estudos de </a:t>
            </a:r>
            <a:r>
              <a:rPr lang="pt-BR" sz="2400" dirty="0">
                <a:effectLst/>
                <a:latin typeface="Arial" panose="020B0604020202020204" pitchFamily="34" charset="0"/>
                <a:ea typeface="Arial" panose="020B0604020202020204" pitchFamily="34" charset="0"/>
              </a:rPr>
              <a:t>(2024): </a:t>
            </a:r>
            <a:endParaRPr lang="pt-BR" sz="2400" dirty="0">
              <a:latin typeface="+mj-lt"/>
              <a:ea typeface="Arial" panose="020B0604020202020204" pitchFamily="34" charset="0"/>
            </a:endParaRPr>
          </a:p>
          <a:p>
            <a:pPr marL="0" indent="0">
              <a:lnSpc>
                <a:spcPct val="90000"/>
              </a:lnSpc>
              <a:buNone/>
            </a:pPr>
            <a:r>
              <a:rPr lang="pt-BR" sz="2400" dirty="0">
                <a:latin typeface="+mj-lt"/>
                <a:ea typeface="Arial" panose="020B0604020202020204" pitchFamily="34" charset="0"/>
                <a:sym typeface="Wingdings" panose="05000000000000000000" pitchFamily="2" charset="2"/>
              </a:rPr>
              <a:t></a:t>
            </a:r>
            <a:r>
              <a:rPr lang="pt-BR" sz="2400" dirty="0">
                <a:latin typeface="+mj-lt"/>
                <a:ea typeface="Arial" panose="020B0604020202020204" pitchFamily="34" charset="0"/>
              </a:rPr>
              <a:t>O crescente segmento turístico da pesca esportiva no estado, vem atraindo anualmente para a região pescadores esportivos nacionais e estrangeiros, a fim de realizar pescarias na Amazônia para capturar os grandes troféus, fator que tem aumentando muito a pressão sobre os estoques naturais de peixes. </a:t>
            </a:r>
            <a:endParaRPr lang="pt-BR" sz="2400" dirty="0">
              <a:latin typeface="+mj-lt"/>
            </a:endParaRPr>
          </a:p>
          <a:p>
            <a:pPr marL="0" indent="0">
              <a:lnSpc>
                <a:spcPct val="90000"/>
              </a:lnSpc>
              <a:buNone/>
            </a:pPr>
            <a:endParaRPr lang="pt-BR" sz="2400" dirty="0">
              <a:latin typeface="+mj-lt"/>
              <a:ea typeface="Arial" panose="020B0604020202020204" pitchFamily="34" charset="0"/>
            </a:endParaRPr>
          </a:p>
          <a:p>
            <a:pPr marL="0" indent="0">
              <a:lnSpc>
                <a:spcPct val="90000"/>
              </a:lnSpc>
              <a:buNone/>
            </a:pPr>
            <a:endParaRPr lang="pt-BR" sz="2200" dirty="0">
              <a:latin typeface="Calibri" panose="020F0502020204030204" pitchFamily="34" charset="0"/>
              <a:ea typeface="Calibri" panose="020F0502020204030204" pitchFamily="34" charset="0"/>
            </a:endParaRPr>
          </a:p>
          <a:p>
            <a:pPr marL="0" indent="0">
              <a:lnSpc>
                <a:spcPct val="90000"/>
              </a:lnSpc>
              <a:buNone/>
            </a:pPr>
            <a:endParaRPr lang="pt-BR" sz="2200" dirty="0"/>
          </a:p>
        </p:txBody>
      </p:sp>
      <p:pic>
        <p:nvPicPr>
          <p:cNvPr id="4" name="Imagem 3" descr="Logotipo&#10;&#10;Descrição gerada automaticamente">
            <a:extLst>
              <a:ext uri="{FF2B5EF4-FFF2-40B4-BE49-F238E27FC236}">
                <a16:creationId xmlns:a16="http://schemas.microsoft.com/office/drawing/2014/main" id="{F51A9B3A-2AB6-0542-4B2B-91D52F0549D9}"/>
              </a:ext>
            </a:extLst>
          </p:cNvPr>
          <p:cNvPicPr>
            <a:picLocks noChangeAspect="1"/>
          </p:cNvPicPr>
          <p:nvPr/>
        </p:nvPicPr>
        <p:blipFill>
          <a:blip r:embed="rId2"/>
          <a:srcRect l="12683" r="12205" b="-3"/>
          <a:stretch/>
        </p:blipFill>
        <p:spPr>
          <a:xfrm>
            <a:off x="5508104" y="1324466"/>
            <a:ext cx="3635896" cy="5005407"/>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pic>
        <p:nvPicPr>
          <p:cNvPr id="3" name="image2.png">
            <a:extLst>
              <a:ext uri="{FF2B5EF4-FFF2-40B4-BE49-F238E27FC236}">
                <a16:creationId xmlns:a16="http://schemas.microsoft.com/office/drawing/2014/main" id="{65A385BD-5045-DB8C-003E-251C80B86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EE63F543-65FA-D3B9-BB2C-5A360DE9A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431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BF25D-7C9E-44AA-E669-A2BDEE218B7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AFFBDBB-02BD-610B-8DB6-F130F63B2EA9}"/>
              </a:ext>
            </a:extLst>
          </p:cNvPr>
          <p:cNvSpPr>
            <a:spLocks noGrp="1"/>
          </p:cNvSpPr>
          <p:nvPr>
            <p:ph type="title"/>
          </p:nvPr>
        </p:nvSpPr>
        <p:spPr>
          <a:xfrm>
            <a:off x="628650" y="365125"/>
            <a:ext cx="5311502" cy="1325563"/>
          </a:xfrm>
        </p:spPr>
        <p:txBody>
          <a:bodyPr>
            <a:normAutofit/>
          </a:bodyPr>
          <a:lstStyle/>
          <a:p>
            <a:pPr>
              <a:lnSpc>
                <a:spcPct val="90000"/>
              </a:lnSpc>
            </a:pPr>
            <a:br>
              <a:rPr lang="pt-BR" sz="2100" dirty="0">
                <a:latin typeface="Arial" panose="020B0604020202020204" pitchFamily="34" charset="0"/>
                <a:ea typeface="Arial" panose="020B0604020202020204" pitchFamily="34" charset="0"/>
              </a:rPr>
            </a:br>
            <a:r>
              <a:rPr lang="pt-BR" sz="2100" dirty="0">
                <a:latin typeface="Arial" panose="020B0604020202020204" pitchFamily="34" charset="0"/>
                <a:ea typeface="Arial" panose="020B0604020202020204" pitchFamily="34" charset="0"/>
              </a:rPr>
              <a:t>Pesca Esportiva no Estado de Rondônia</a:t>
            </a:r>
            <a:br>
              <a:rPr lang="pt-BR" sz="2100" dirty="0">
                <a:latin typeface="Arial" panose="020B0604020202020204" pitchFamily="34" charset="0"/>
                <a:ea typeface="Arial" panose="020B0604020202020204" pitchFamily="34" charset="0"/>
              </a:rPr>
            </a:br>
            <a:endParaRPr lang="pt-BR" sz="2100" dirty="0"/>
          </a:p>
        </p:txBody>
      </p:sp>
      <p:sp>
        <p:nvSpPr>
          <p:cNvPr id="12" name="Espaço Reservado para Conteúdo 2">
            <a:extLst>
              <a:ext uri="{FF2B5EF4-FFF2-40B4-BE49-F238E27FC236}">
                <a16:creationId xmlns:a16="http://schemas.microsoft.com/office/drawing/2014/main" id="{69B46612-718F-1CE1-FAB4-9D9415CD0F94}"/>
              </a:ext>
            </a:extLst>
          </p:cNvPr>
          <p:cNvSpPr>
            <a:spLocks noGrp="1"/>
          </p:cNvSpPr>
          <p:nvPr>
            <p:ph idx="1"/>
          </p:nvPr>
        </p:nvSpPr>
        <p:spPr>
          <a:xfrm>
            <a:off x="437693" y="1305906"/>
            <a:ext cx="4519414" cy="4656041"/>
          </a:xfrm>
        </p:spPr>
        <p:txBody>
          <a:bodyPr>
            <a:normAutofit fontScale="92500"/>
          </a:bodyPr>
          <a:lstStyle/>
          <a:p>
            <a:pPr marL="0" indent="0">
              <a:lnSpc>
                <a:spcPct val="90000"/>
              </a:lnSpc>
              <a:buNone/>
            </a:pPr>
            <a:r>
              <a:rPr lang="pt-BR" sz="1800" dirty="0">
                <a:effectLst/>
                <a:latin typeface="Arial" panose="020B0604020202020204" pitchFamily="34" charset="0"/>
                <a:ea typeface="Arial" panose="020B0604020202020204" pitchFamily="34" charset="0"/>
              </a:rPr>
              <a:t> </a:t>
            </a:r>
            <a:endParaRPr lang="pt-BR" sz="1800" dirty="0">
              <a:latin typeface="+mj-lt"/>
              <a:ea typeface="Arial" panose="020B0604020202020204" pitchFamily="34" charset="0"/>
            </a:endParaRPr>
          </a:p>
          <a:p>
            <a:pPr marL="0" indent="0">
              <a:lnSpc>
                <a:spcPct val="90000"/>
              </a:lnSpc>
              <a:buNone/>
            </a:pPr>
            <a:r>
              <a:rPr lang="pt-BR" sz="1800" dirty="0">
                <a:latin typeface="+mj-lt"/>
                <a:ea typeface="Arial" panose="020B0604020202020204" pitchFamily="34" charset="0"/>
                <a:sym typeface="Wingdings" panose="05000000000000000000" pitchFamily="2" charset="2"/>
              </a:rPr>
              <a:t> </a:t>
            </a:r>
            <a:r>
              <a:rPr lang="pt-BR" sz="2400" dirty="0">
                <a:latin typeface="+mj-lt"/>
                <a:ea typeface="Arial" panose="020B0604020202020204" pitchFamily="34" charset="0"/>
              </a:rPr>
              <a:t>Salientam ainda, que os órgãos gestores do estado e as comunidades envolvidas no turismo de pesca esportiva e pesca comercial necessitam de uma definição sobre os impactos ocasionados por cada um dos segmentos envolvidos nesse processo, bem como, medidas de zoneamento exclusivas de áreas de pesca esportiva na bacia do rio Guaporé e Madeira e futuramente a definição de cargas de exploração de pesca esportiva embarcada nos rios de Rondônia.</a:t>
            </a:r>
          </a:p>
          <a:p>
            <a:pPr marL="0" indent="0">
              <a:lnSpc>
                <a:spcPct val="90000"/>
              </a:lnSpc>
              <a:buNone/>
            </a:pPr>
            <a:endParaRPr lang="pt-BR" sz="1800" dirty="0">
              <a:latin typeface="Calibri" panose="020F0502020204030204" pitchFamily="34" charset="0"/>
              <a:ea typeface="Calibri" panose="020F0502020204030204" pitchFamily="34" charset="0"/>
            </a:endParaRPr>
          </a:p>
          <a:p>
            <a:pPr marL="0" indent="0">
              <a:lnSpc>
                <a:spcPct val="90000"/>
              </a:lnSpc>
              <a:buNone/>
            </a:pPr>
            <a:endParaRPr lang="pt-BR" sz="1800" dirty="0"/>
          </a:p>
        </p:txBody>
      </p:sp>
      <p:pic>
        <p:nvPicPr>
          <p:cNvPr id="4" name="Imagem 3" descr="Logotipo&#10;&#10;Descrição gerada automaticamente">
            <a:extLst>
              <a:ext uri="{FF2B5EF4-FFF2-40B4-BE49-F238E27FC236}">
                <a16:creationId xmlns:a16="http://schemas.microsoft.com/office/drawing/2014/main" id="{0D9093CE-EDAD-75A8-1E01-9445FE0815D2}"/>
              </a:ext>
            </a:extLst>
          </p:cNvPr>
          <p:cNvPicPr>
            <a:picLocks noChangeAspect="1"/>
          </p:cNvPicPr>
          <p:nvPr/>
        </p:nvPicPr>
        <p:blipFill>
          <a:blip r:embed="rId2"/>
          <a:srcRect l="12737" r="12266" b="3"/>
          <a:stretch/>
        </p:blipFill>
        <p:spPr>
          <a:xfrm>
            <a:off x="5209998" y="758514"/>
            <a:ext cx="3412869" cy="4830726"/>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3" name="image2.png">
            <a:extLst>
              <a:ext uri="{FF2B5EF4-FFF2-40B4-BE49-F238E27FC236}">
                <a16:creationId xmlns:a16="http://schemas.microsoft.com/office/drawing/2014/main" id="{8F415E30-774B-5508-2C7D-0E51AB374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E8D79F75-7E95-FE48-BB1E-26E362858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458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A277A4-DBA3-47F3-9CDC-1C9016F95896}"/>
              </a:ext>
            </a:extLst>
          </p:cNvPr>
          <p:cNvSpPr>
            <a:spLocks noGrp="1"/>
          </p:cNvSpPr>
          <p:nvPr>
            <p:ph type="title"/>
          </p:nvPr>
        </p:nvSpPr>
        <p:spPr>
          <a:xfrm>
            <a:off x="628650" y="0"/>
            <a:ext cx="7886700" cy="1325563"/>
          </a:xfrm>
        </p:spPr>
        <p:txBody>
          <a:bodyPr>
            <a:normAutofit/>
          </a:bodyPr>
          <a:lstStyle/>
          <a:p>
            <a:pPr>
              <a:lnSpc>
                <a:spcPct val="90000"/>
              </a:lnSpc>
            </a:pPr>
            <a:r>
              <a:rPr lang="pt-BR" sz="3400" b="1" kern="0" dirty="0">
                <a:latin typeface="Arial" panose="020B0604020202020204" pitchFamily="34" charset="0"/>
                <a:ea typeface="Arial" panose="020B0604020202020204" pitchFamily="34" charset="0"/>
              </a:rPr>
              <a:t>IMPACTO AMBIENTAL DA ATIVIDADE DA PESCA ESPORTIVA </a:t>
            </a:r>
            <a:endParaRPr lang="pt-BR" sz="3400" dirty="0"/>
          </a:p>
        </p:txBody>
      </p:sp>
      <p:graphicFrame>
        <p:nvGraphicFramePr>
          <p:cNvPr id="19" name="Espaço Reservado para Conteúdo 2">
            <a:extLst>
              <a:ext uri="{FF2B5EF4-FFF2-40B4-BE49-F238E27FC236}">
                <a16:creationId xmlns:a16="http://schemas.microsoft.com/office/drawing/2014/main" id="{31D7F99E-BA9C-BA49-1414-4FE73BFAAA01}"/>
              </a:ext>
            </a:extLst>
          </p:cNvPr>
          <p:cNvGraphicFramePr>
            <a:graphicFrameLocks noGrp="1"/>
          </p:cNvGraphicFramePr>
          <p:nvPr>
            <p:ph idx="1"/>
          </p:nvPr>
        </p:nvGraphicFramePr>
        <p:xfrm>
          <a:off x="359532" y="1023452"/>
          <a:ext cx="8424936" cy="571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3" name="CaixaDeTexto 6">
            <a:extLst>
              <a:ext uri="{FF2B5EF4-FFF2-40B4-BE49-F238E27FC236}">
                <a16:creationId xmlns:a16="http://schemas.microsoft.com/office/drawing/2014/main" id="{4DEC727A-4DBE-DCFA-F4C3-E5043A46474F}"/>
              </a:ext>
            </a:extLst>
          </p:cNvPr>
          <p:cNvGraphicFramePr/>
          <p:nvPr/>
        </p:nvGraphicFramePr>
        <p:xfrm>
          <a:off x="939268" y="3950959"/>
          <a:ext cx="7886700" cy="30644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image2.png">
            <a:extLst>
              <a:ext uri="{FF2B5EF4-FFF2-40B4-BE49-F238E27FC236}">
                <a16:creationId xmlns:a16="http://schemas.microsoft.com/office/drawing/2014/main" id="{C58CCAF1-11BA-CC07-D9E0-670C404000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7C3160A3-4E0D-7536-9B8F-53594F9FD5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540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FB328-A042-47E7-86DE-B84472B0DA5E}"/>
              </a:ext>
            </a:extLst>
          </p:cNvPr>
          <p:cNvSpPr>
            <a:spLocks noGrp="1"/>
          </p:cNvSpPr>
          <p:nvPr>
            <p:ph type="title"/>
          </p:nvPr>
        </p:nvSpPr>
        <p:spPr>
          <a:xfrm>
            <a:off x="395536" y="260648"/>
            <a:ext cx="8229600" cy="1143000"/>
          </a:xfrm>
        </p:spPr>
        <p:txBody>
          <a:bodyPr>
            <a:normAutofit/>
          </a:bodyPr>
          <a:lstStyle/>
          <a:p>
            <a:pPr algn="ctr"/>
            <a:r>
              <a:rPr lang="pt-BR" sz="1500" b="1" kern="0" dirty="0">
                <a:solidFill>
                  <a:schemeClr val="accent1"/>
                </a:solidFill>
                <a:latin typeface="Arial" panose="020B0604020202020204" pitchFamily="34" charset="0"/>
                <a:ea typeface="Arial" panose="020B0604020202020204" pitchFamily="34" charset="0"/>
              </a:rPr>
              <a:t>MODELOS DE PESCA ESPORTIVA SUSTENTÁVELNO MUNDO E BRASIL</a:t>
            </a:r>
            <a:endParaRPr lang="pt-BR" sz="1500" dirty="0"/>
          </a:p>
        </p:txBody>
      </p:sp>
      <p:sp>
        <p:nvSpPr>
          <p:cNvPr id="3" name="Espaço Reservado para Conteúdo 2">
            <a:extLst>
              <a:ext uri="{FF2B5EF4-FFF2-40B4-BE49-F238E27FC236}">
                <a16:creationId xmlns:a16="http://schemas.microsoft.com/office/drawing/2014/main" id="{B0F6584E-5836-4B55-9D32-3C11D87FE2E9}"/>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50AF4FB8-D5FC-957B-6CC1-69F76A411073}"/>
              </a:ext>
            </a:extLst>
          </p:cNvPr>
          <p:cNvSpPr txBox="1"/>
          <p:nvPr/>
        </p:nvSpPr>
        <p:spPr>
          <a:xfrm>
            <a:off x="1089956" y="1270501"/>
            <a:ext cx="7272808" cy="646331"/>
          </a:xfrm>
          <a:prstGeom prst="rect">
            <a:avLst/>
          </a:prstGeom>
          <a:noFill/>
        </p:spPr>
        <p:txBody>
          <a:bodyPr wrap="square">
            <a:spAutoFit/>
          </a:bodyPr>
          <a:lstStyle/>
          <a:p>
            <a:r>
              <a:rPr lang="pt-BR" sz="1800" b="1" dirty="0">
                <a:solidFill>
                  <a:schemeClr val="accent1"/>
                </a:solidFill>
                <a:latin typeface="Arial" panose="020B0604020202020204" pitchFamily="34" charset="0"/>
                <a:cs typeface="Arial" panose="020B0604020202020204" pitchFamily="34" charset="0"/>
              </a:rPr>
              <a:t>Gestão Baseada em Ecossistemas - Países como: USA, Nova Zelândia</a:t>
            </a:r>
            <a:endParaRPr lang="pt-BR" dirty="0"/>
          </a:p>
        </p:txBody>
      </p:sp>
      <p:sp>
        <p:nvSpPr>
          <p:cNvPr id="8" name="CaixaDeTexto 7">
            <a:extLst>
              <a:ext uri="{FF2B5EF4-FFF2-40B4-BE49-F238E27FC236}">
                <a16:creationId xmlns:a16="http://schemas.microsoft.com/office/drawing/2014/main" id="{852CC86B-D3FA-34ED-3C40-08C7E960681E}"/>
              </a:ext>
            </a:extLst>
          </p:cNvPr>
          <p:cNvSpPr txBox="1"/>
          <p:nvPr/>
        </p:nvSpPr>
        <p:spPr>
          <a:xfrm>
            <a:off x="457200" y="5805264"/>
            <a:ext cx="8383959" cy="923330"/>
          </a:xfrm>
          <a:prstGeom prst="rect">
            <a:avLst/>
          </a:prstGeom>
          <a:noFill/>
        </p:spPr>
        <p:txBody>
          <a:bodyPr wrap="square">
            <a:spAutoFit/>
          </a:bodyPr>
          <a:lstStyle/>
          <a:p>
            <a:pPr marL="0" indent="0" algn="just">
              <a:buNone/>
            </a:pPr>
            <a:r>
              <a:rPr lang="pt-BR" sz="1800" dirty="0">
                <a:solidFill>
                  <a:srgbClr val="746457"/>
                </a:solidFill>
                <a:latin typeface="Arial" panose="020B0604020202020204" pitchFamily="34" charset="0"/>
                <a:cs typeface="Arial" panose="020B0604020202020204" pitchFamily="34" charset="0"/>
              </a:rPr>
              <a:t>Este enfoque considera todo o ecossistema marinho, não apenas espécies individuais. Com práticas como a proteção de habitats críticos, monitoramento científico contínuo e redução de captura acidental.</a:t>
            </a:r>
          </a:p>
        </p:txBody>
      </p:sp>
      <p:graphicFrame>
        <p:nvGraphicFramePr>
          <p:cNvPr id="10" name="Diagrama 9">
            <a:extLst>
              <a:ext uri="{FF2B5EF4-FFF2-40B4-BE49-F238E27FC236}">
                <a16:creationId xmlns:a16="http://schemas.microsoft.com/office/drawing/2014/main" id="{3073E47A-523B-F9C7-C809-76CC13F674A3}"/>
              </a:ext>
            </a:extLst>
          </p:cNvPr>
          <p:cNvGraphicFramePr/>
          <p:nvPr/>
        </p:nvGraphicFramePr>
        <p:xfrm>
          <a:off x="457200" y="1643014"/>
          <a:ext cx="8229600" cy="4090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53256371-5EA1-5DDC-D77E-E1D4BC668D9E}"/>
              </a:ext>
            </a:extLst>
          </p:cNvPr>
          <p:cNvSpPr>
            <a:spLocks noGrp="1"/>
          </p:cNvSpPr>
          <p:nvPr>
            <p:ph type="sldNum" sz="quarter" idx="12"/>
          </p:nvPr>
        </p:nvSpPr>
        <p:spPr/>
        <p:txBody>
          <a:bodyPr/>
          <a:lstStyle/>
          <a:p>
            <a:fld id="{BD4C9C96-99D0-473B-ABA6-5ED521F58EB7}" type="slidenum">
              <a:rPr lang="pt-BR" smtClean="0"/>
              <a:t>16</a:t>
            </a:fld>
            <a:endParaRPr lang="pt-BR"/>
          </a:p>
        </p:txBody>
      </p:sp>
      <p:pic>
        <p:nvPicPr>
          <p:cNvPr id="16385" name="image2.png">
            <a:extLst>
              <a:ext uri="{FF2B5EF4-FFF2-40B4-BE49-F238E27FC236}">
                <a16:creationId xmlns:a16="http://schemas.microsoft.com/office/drawing/2014/main" id="{9C2D5BE1-5F96-34BD-3026-583F85B24A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375"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image5.png">
            <a:extLst>
              <a:ext uri="{FF2B5EF4-FFF2-40B4-BE49-F238E27FC236}">
                <a16:creationId xmlns:a16="http://schemas.microsoft.com/office/drawing/2014/main" id="{10E3D322-CD30-515A-4968-9E660C703D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81039"/>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C0181F58-C6C6-4102-4EEE-6BDCA8ABA71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7D67BFE6-BD02-4E1E-2D91-F30191C4FE6E}"/>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499638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D771F-76A4-611E-6886-9A102D565375}"/>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5985735-52EA-716E-B861-EC5CA6F4EEC7}"/>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D94C1731-AF76-6EF0-71EE-4CA60AAE190E}"/>
              </a:ext>
            </a:extLst>
          </p:cNvPr>
          <p:cNvSpPr txBox="1"/>
          <p:nvPr/>
        </p:nvSpPr>
        <p:spPr>
          <a:xfrm>
            <a:off x="357143" y="86152"/>
            <a:ext cx="8509044" cy="646331"/>
          </a:xfrm>
          <a:prstGeom prst="rect">
            <a:avLst/>
          </a:prstGeom>
          <a:noFill/>
        </p:spPr>
        <p:txBody>
          <a:bodyPr wrap="square">
            <a:spAutoFit/>
          </a:bodyPr>
          <a:lstStyle/>
          <a:p>
            <a:pPr algn="ctr"/>
            <a:r>
              <a:rPr lang="pt-BR" sz="1800" b="1" dirty="0">
                <a:solidFill>
                  <a:schemeClr val="accent1"/>
                </a:solidFill>
                <a:latin typeface="Arial" panose="020B0604020202020204" pitchFamily="34" charset="0"/>
                <a:ea typeface="+mn-ea"/>
                <a:cs typeface="Arial" panose="020B0604020202020204" pitchFamily="34" charset="0"/>
              </a:rPr>
              <a:t>Modelos Europeus de Pesca Sustentável </a:t>
            </a:r>
            <a:endParaRPr lang="pt-BR" sz="1800" b="1" dirty="0">
              <a:solidFill>
                <a:schemeClr val="accent1"/>
              </a:solidFill>
              <a:latin typeface="Arial" panose="020B0604020202020204" pitchFamily="34" charset="0"/>
              <a:cs typeface="Arial" panose="020B0604020202020204" pitchFamily="34" charset="0"/>
            </a:endParaRPr>
          </a:p>
          <a:p>
            <a:pPr algn="ctr"/>
            <a:r>
              <a:rPr lang="pt-BR" dirty="0">
                <a:solidFill>
                  <a:srgbClr val="746457"/>
                </a:solidFill>
                <a:latin typeface="Arial" panose="020B0604020202020204" pitchFamily="34" charset="0"/>
                <a:cs typeface="Arial" panose="020B0604020202020204" pitchFamily="34" charset="0"/>
              </a:rPr>
              <a:t>Na Europa, países como Noruega, Grécia e Portugal</a:t>
            </a:r>
            <a:endParaRPr lang="pt-BR" dirty="0"/>
          </a:p>
        </p:txBody>
      </p:sp>
      <p:sp>
        <p:nvSpPr>
          <p:cNvPr id="8" name="CaixaDeTexto 7">
            <a:extLst>
              <a:ext uri="{FF2B5EF4-FFF2-40B4-BE49-F238E27FC236}">
                <a16:creationId xmlns:a16="http://schemas.microsoft.com/office/drawing/2014/main" id="{C4C85153-6E1E-D446-1B98-4F747691C3BD}"/>
              </a:ext>
            </a:extLst>
          </p:cNvPr>
          <p:cNvSpPr txBox="1"/>
          <p:nvPr/>
        </p:nvSpPr>
        <p:spPr>
          <a:xfrm>
            <a:off x="302229" y="5140930"/>
            <a:ext cx="8383959" cy="1600438"/>
          </a:xfrm>
          <a:prstGeom prst="rect">
            <a:avLst/>
          </a:prstGeom>
          <a:noFill/>
        </p:spPr>
        <p:txBody>
          <a:bodyPr wrap="square">
            <a:spAutoFit/>
          </a:bodyPr>
          <a:lstStyle/>
          <a:p>
            <a:pPr marL="0" indent="0" algn="just">
              <a:buNone/>
            </a:pPr>
            <a:r>
              <a:rPr lang="pt-BR" sz="1400" dirty="0">
                <a:solidFill>
                  <a:srgbClr val="746457"/>
                </a:solidFill>
                <a:latin typeface="Arial" panose="020B0604020202020204" pitchFamily="34" charset="0"/>
                <a:cs typeface="Arial" panose="020B0604020202020204" pitchFamily="34" charset="0"/>
              </a:rPr>
              <a:t>	</a:t>
            </a:r>
            <a:r>
              <a:rPr lang="pt-BR" sz="1400" dirty="0">
                <a:latin typeface="Arial" panose="020B0604020202020204" pitchFamily="34" charset="0"/>
                <a:cs typeface="Arial" panose="020B0604020202020204" pitchFamily="34" charset="0"/>
              </a:rPr>
              <a:t>A Noruega se destaca com sua abordagem baseada em pesquisa científica robusta e legislação rigorosa. O país proibiu o descarte de peixes capturados e utiliza tecnologias avançadas para rastreamento e monitoramento.</a:t>
            </a:r>
          </a:p>
          <a:p>
            <a:pPr marL="0" indent="0" algn="just">
              <a:buNone/>
            </a:pPr>
            <a:r>
              <a:rPr lang="pt-BR" sz="1400" dirty="0">
                <a:latin typeface="Arial" panose="020B0604020202020204" pitchFamily="34" charset="0"/>
                <a:cs typeface="Arial" panose="020B0604020202020204" pitchFamily="34" charset="0"/>
              </a:rPr>
              <a:t>	Na Grécia e em Portugal, o pesca-turismo integra atividades turísticas às práticas de pesca tradicionais. Turistas participam de excursões guiadas, aprendendo sobre técnicas sustentáveis e a importância da conservação marinha. Essas práticas têm resultado em benefícios econômicos para comunidades pesqueiras e maior conscientização ambiental</a:t>
            </a:r>
          </a:p>
        </p:txBody>
      </p:sp>
      <p:graphicFrame>
        <p:nvGraphicFramePr>
          <p:cNvPr id="10" name="Diagrama 9">
            <a:extLst>
              <a:ext uri="{FF2B5EF4-FFF2-40B4-BE49-F238E27FC236}">
                <a16:creationId xmlns:a16="http://schemas.microsoft.com/office/drawing/2014/main" id="{AD0BC59A-8318-2209-980D-E665FBCB1E02}"/>
              </a:ext>
            </a:extLst>
          </p:cNvPr>
          <p:cNvGraphicFramePr/>
          <p:nvPr>
            <p:extLst>
              <p:ext uri="{D42A27DB-BD31-4B8C-83A1-F6EECF244321}">
                <p14:modId xmlns:p14="http://schemas.microsoft.com/office/powerpoint/2010/main" val="2339625211"/>
              </p:ext>
            </p:extLst>
          </p:nvPr>
        </p:nvGraphicFramePr>
        <p:xfrm>
          <a:off x="455445" y="731837"/>
          <a:ext cx="8229600" cy="4497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F3579557-EF60-CFCA-737E-A87A97E26BD2}"/>
              </a:ext>
            </a:extLst>
          </p:cNvPr>
          <p:cNvSpPr>
            <a:spLocks noGrp="1"/>
          </p:cNvSpPr>
          <p:nvPr>
            <p:ph type="sldNum" sz="quarter" idx="12"/>
          </p:nvPr>
        </p:nvSpPr>
        <p:spPr/>
        <p:txBody>
          <a:bodyPr/>
          <a:lstStyle/>
          <a:p>
            <a:fld id="{BD4C9C96-99D0-473B-ABA6-5ED521F58EB7}" type="slidenum">
              <a:rPr lang="pt-BR" smtClean="0"/>
              <a:t>17</a:t>
            </a:fld>
            <a:endParaRPr lang="pt-BR"/>
          </a:p>
        </p:txBody>
      </p:sp>
      <p:pic>
        <p:nvPicPr>
          <p:cNvPr id="17409" name="image2.png">
            <a:extLst>
              <a:ext uri="{FF2B5EF4-FFF2-40B4-BE49-F238E27FC236}">
                <a16:creationId xmlns:a16="http://schemas.microsoft.com/office/drawing/2014/main" id="{5A2C0527-3C93-04E1-3CDC-E5F15779B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8375"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image5.png">
            <a:extLst>
              <a:ext uri="{FF2B5EF4-FFF2-40B4-BE49-F238E27FC236}">
                <a16:creationId xmlns:a16="http://schemas.microsoft.com/office/drawing/2014/main" id="{5A02C5C5-E0EF-E131-A753-56DEBC2805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88924"/>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413A4850-2D3D-C404-5487-77966C113D8B}"/>
              </a:ext>
            </a:extLst>
          </p:cNvPr>
          <p:cNvSpPr>
            <a:spLocks noChangeArrowheads="1"/>
          </p:cNvSpPr>
          <p:nvPr/>
        </p:nvSpPr>
        <p:spPr bwMode="auto">
          <a:xfrm>
            <a:off x="0" y="28687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BA77F9C6-26BD-66DD-FFB6-A37A1D6084B5}"/>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545025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06E6B-516F-F51F-F3B3-C1F0B6474930}"/>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1D9876D-4AB4-3B63-418A-959AE59C82C9}"/>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D4F27B51-1883-D21D-7058-6C323E33AB47}"/>
              </a:ext>
            </a:extLst>
          </p:cNvPr>
          <p:cNvSpPr txBox="1"/>
          <p:nvPr/>
        </p:nvSpPr>
        <p:spPr>
          <a:xfrm>
            <a:off x="1611804" y="178473"/>
            <a:ext cx="7272808" cy="369332"/>
          </a:xfrm>
          <a:prstGeom prst="rect">
            <a:avLst/>
          </a:prstGeom>
          <a:noFill/>
        </p:spPr>
        <p:txBody>
          <a:bodyPr wrap="square">
            <a:spAutoFit/>
          </a:bodyPr>
          <a:lstStyle/>
          <a:p>
            <a:r>
              <a:rPr lang="pt-BR" sz="1800" b="1" dirty="0">
                <a:latin typeface="Arial" panose="020B0604020202020204" pitchFamily="34" charset="0"/>
                <a:cs typeface="Arial" panose="020B0604020202020204" pitchFamily="34" charset="0"/>
              </a:rPr>
              <a:t>Iniciativas na América Latina - </a:t>
            </a:r>
            <a:r>
              <a:rPr lang="pt-BR" sz="1800" dirty="0">
                <a:latin typeface="Arial" panose="020B0604020202020204" pitchFamily="34" charset="0"/>
                <a:cs typeface="Arial" panose="020B0604020202020204" pitchFamily="34" charset="0"/>
              </a:rPr>
              <a:t>Argentina, Chile e Brasil </a:t>
            </a:r>
            <a:endParaRPr lang="pt-BR" dirty="0"/>
          </a:p>
        </p:txBody>
      </p:sp>
      <p:sp>
        <p:nvSpPr>
          <p:cNvPr id="8" name="CaixaDeTexto 7">
            <a:extLst>
              <a:ext uri="{FF2B5EF4-FFF2-40B4-BE49-F238E27FC236}">
                <a16:creationId xmlns:a16="http://schemas.microsoft.com/office/drawing/2014/main" id="{D6609F1B-5F84-1FAD-1B2B-A66B9FC3C62E}"/>
              </a:ext>
            </a:extLst>
          </p:cNvPr>
          <p:cNvSpPr txBox="1"/>
          <p:nvPr/>
        </p:nvSpPr>
        <p:spPr>
          <a:xfrm>
            <a:off x="107504" y="4869160"/>
            <a:ext cx="8928992" cy="2031325"/>
          </a:xfrm>
          <a:prstGeom prst="rect">
            <a:avLst/>
          </a:prstGeom>
          <a:noFill/>
        </p:spPr>
        <p:txBody>
          <a:bodyPr wrap="square">
            <a:spAutoFit/>
          </a:bodyPr>
          <a:lstStyle/>
          <a:p>
            <a:pPr marL="0" indent="0" algn="just">
              <a:buNone/>
            </a:pPr>
            <a:r>
              <a:rPr lang="pt-BR" dirty="0">
                <a:latin typeface="Arial" panose="020B0604020202020204" pitchFamily="34" charset="0"/>
                <a:cs typeface="Arial" panose="020B0604020202020204" pitchFamily="34" charset="0"/>
              </a:rPr>
              <a:t>	Na Argentina, destaca-se a gestão de pesca artesanal sustentável na Patagônia e a implementação de Áreas Marinhas Protegidas como Namuncurá –Banco </a:t>
            </a:r>
            <a:r>
              <a:rPr lang="pt-BR" dirty="0" err="1">
                <a:latin typeface="Arial" panose="020B0604020202020204" pitchFamily="34" charset="0"/>
                <a:cs typeface="Arial" panose="020B0604020202020204" pitchFamily="34" charset="0"/>
              </a:rPr>
              <a:t>Burdwood</a:t>
            </a:r>
            <a:r>
              <a:rPr lang="pt-BR" dirty="0">
                <a:latin typeface="Arial" panose="020B0604020202020204" pitchFamily="34" charset="0"/>
                <a:cs typeface="Arial" panose="020B0604020202020204" pitchFamily="34" charset="0"/>
              </a:rPr>
              <a:t>. O Chile adota o modelo de Direitos de Uso Territorial de Pesca (TURF) em locais como </a:t>
            </a:r>
            <a:r>
              <a:rPr lang="pt-BR" dirty="0" err="1">
                <a:latin typeface="Arial" panose="020B0604020202020204" pitchFamily="34" charset="0"/>
                <a:cs typeface="Arial" panose="020B0604020202020204" pitchFamily="34" charset="0"/>
              </a:rPr>
              <a:t>Caleta</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Coliumo</a:t>
            </a:r>
            <a:r>
              <a:rPr lang="pt-BR" dirty="0">
                <a:latin typeface="Arial" panose="020B0604020202020204" pitchFamily="34" charset="0"/>
                <a:cs typeface="Arial" panose="020B0604020202020204" pitchFamily="34" charset="0"/>
              </a:rPr>
              <a:t> e as Ilhas Juan Fernández.</a:t>
            </a:r>
          </a:p>
          <a:p>
            <a:pPr marL="0" indent="0" algn="just">
              <a:buNone/>
            </a:pPr>
            <a:r>
              <a:rPr lang="pt-BR" dirty="0">
                <a:latin typeface="Arial" panose="020B0604020202020204" pitchFamily="34" charset="0"/>
                <a:cs typeface="Arial" panose="020B0604020202020204" pitchFamily="34" charset="0"/>
              </a:rPr>
              <a:t>	No Brasil, iniciativas como a da Reserva de Desenvolvimento Sustentável Uatumã, na Amazônia, promovem a pesca esportiva "pesque e solte" como prática sustentável. </a:t>
            </a:r>
          </a:p>
        </p:txBody>
      </p:sp>
      <p:graphicFrame>
        <p:nvGraphicFramePr>
          <p:cNvPr id="10" name="Diagrama 9">
            <a:extLst>
              <a:ext uri="{FF2B5EF4-FFF2-40B4-BE49-F238E27FC236}">
                <a16:creationId xmlns:a16="http://schemas.microsoft.com/office/drawing/2014/main" id="{BDF70FF1-3F0C-7048-88D1-03A44E3BB0AD}"/>
              </a:ext>
            </a:extLst>
          </p:cNvPr>
          <p:cNvGraphicFramePr/>
          <p:nvPr>
            <p:extLst>
              <p:ext uri="{D42A27DB-BD31-4B8C-83A1-F6EECF244321}">
                <p14:modId xmlns:p14="http://schemas.microsoft.com/office/powerpoint/2010/main" val="2107093420"/>
              </p:ext>
            </p:extLst>
          </p:nvPr>
        </p:nvGraphicFramePr>
        <p:xfrm>
          <a:off x="259388" y="457200"/>
          <a:ext cx="8229600" cy="4757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63F123A1-FE5B-DD86-569A-3BF3C5B4CACB}"/>
              </a:ext>
            </a:extLst>
          </p:cNvPr>
          <p:cNvSpPr>
            <a:spLocks noGrp="1"/>
          </p:cNvSpPr>
          <p:nvPr>
            <p:ph type="sldNum" sz="quarter" idx="12"/>
          </p:nvPr>
        </p:nvSpPr>
        <p:spPr/>
        <p:txBody>
          <a:bodyPr/>
          <a:lstStyle/>
          <a:p>
            <a:fld id="{BD4C9C96-99D0-473B-ABA6-5ED521F58EB7}" type="slidenum">
              <a:rPr lang="pt-BR" smtClean="0"/>
              <a:t>18</a:t>
            </a:fld>
            <a:endParaRPr lang="pt-BR"/>
          </a:p>
        </p:txBody>
      </p:sp>
      <p:pic>
        <p:nvPicPr>
          <p:cNvPr id="18433" name="image2.png">
            <a:extLst>
              <a:ext uri="{FF2B5EF4-FFF2-40B4-BE49-F238E27FC236}">
                <a16:creationId xmlns:a16="http://schemas.microsoft.com/office/drawing/2014/main" id="{F1AFF702-C4E2-9D80-1683-E70ADFA1F4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3963" y="29435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8434" name="image5.png">
            <a:extLst>
              <a:ext uri="{FF2B5EF4-FFF2-40B4-BE49-F238E27FC236}">
                <a16:creationId xmlns:a16="http://schemas.microsoft.com/office/drawing/2014/main" id="{D86CD9B6-89A8-1BAE-4474-A638CBD0F5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116" y="178473"/>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8CD8AC6-F8E6-A7DF-D556-1CE85A64452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27B7EDF4-B0C4-72A8-E4B7-1F43AF7A983F}"/>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931884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4DC4F-E0E0-D8CE-3325-D52EAF3779CB}"/>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5B46958-721A-E9FC-6744-C50B5257DD27}"/>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7262283D-0672-50A8-B7D8-E16343C343BB}"/>
              </a:ext>
            </a:extLst>
          </p:cNvPr>
          <p:cNvSpPr txBox="1"/>
          <p:nvPr/>
        </p:nvSpPr>
        <p:spPr>
          <a:xfrm>
            <a:off x="1413992" y="122571"/>
            <a:ext cx="7272808" cy="369332"/>
          </a:xfrm>
          <a:prstGeom prst="rect">
            <a:avLst/>
          </a:prstGeom>
          <a:noFill/>
        </p:spPr>
        <p:txBody>
          <a:bodyPr wrap="square">
            <a:spAutoFit/>
          </a:bodyPr>
          <a:lstStyle/>
          <a:p>
            <a:r>
              <a:rPr lang="pt-BR" sz="1800" b="1" dirty="0">
                <a:solidFill>
                  <a:schemeClr val="accent1"/>
                </a:solidFill>
                <a:latin typeface="Arial" panose="020B0604020202020204" pitchFamily="34" charset="0"/>
                <a:cs typeface="Arial" panose="020B0604020202020204" pitchFamily="34" charset="0"/>
              </a:rPr>
              <a:t>Modelos Asiáticos e do Pacífico – Japão e Austrália </a:t>
            </a:r>
            <a:endParaRPr lang="pt-BR" dirty="0"/>
          </a:p>
        </p:txBody>
      </p:sp>
      <p:sp>
        <p:nvSpPr>
          <p:cNvPr id="8" name="CaixaDeTexto 7">
            <a:extLst>
              <a:ext uri="{FF2B5EF4-FFF2-40B4-BE49-F238E27FC236}">
                <a16:creationId xmlns:a16="http://schemas.microsoft.com/office/drawing/2014/main" id="{DDF04EB5-F4D3-35B7-5EAD-659E3B3975F6}"/>
              </a:ext>
            </a:extLst>
          </p:cNvPr>
          <p:cNvSpPr txBox="1"/>
          <p:nvPr/>
        </p:nvSpPr>
        <p:spPr>
          <a:xfrm>
            <a:off x="153924" y="4553720"/>
            <a:ext cx="8928992" cy="2277547"/>
          </a:xfrm>
          <a:prstGeom prst="rect">
            <a:avLst/>
          </a:prstGeom>
          <a:noFill/>
        </p:spPr>
        <p:txBody>
          <a:bodyPr wrap="square">
            <a:spAutoFit/>
          </a:bodyPr>
          <a:lstStyle/>
          <a:p>
            <a:pPr algn="l"/>
            <a:r>
              <a:rPr lang="pt-BR" dirty="0">
                <a:cs typeface="Arial" panose="020B0604020202020204" pitchFamily="34" charset="0"/>
              </a:rPr>
              <a:t>	No Japão -integra o turismo à pesca sustentável, valorizando tradições pesqueiras e conservação dos estoques. Em áreas como </a:t>
            </a:r>
            <a:r>
              <a:rPr lang="pt-BR" dirty="0" err="1">
                <a:cs typeface="Arial" panose="020B0604020202020204" pitchFamily="34" charset="0"/>
              </a:rPr>
              <a:t>Toba</a:t>
            </a:r>
            <a:r>
              <a:rPr lang="pt-BR" dirty="0">
                <a:cs typeface="Arial" panose="020B0604020202020204" pitchFamily="34" charset="0"/>
              </a:rPr>
              <a:t> e as Ilhas </a:t>
            </a:r>
            <a:r>
              <a:rPr lang="pt-BR" dirty="0" err="1">
                <a:cs typeface="Arial" panose="020B0604020202020204" pitchFamily="34" charset="0"/>
              </a:rPr>
              <a:t>Ogasawara</a:t>
            </a:r>
            <a:r>
              <a:rPr lang="pt-BR" dirty="0">
                <a:cs typeface="Arial" panose="020B0604020202020204" pitchFamily="34" charset="0"/>
              </a:rPr>
              <a:t>, pescadores locais guiam turistas, proporcionando imersão nas técnicas tradicionais e práticas sustentáveis. Na 	Austrália a pesca sustentável voltada ao turismo segue padrões rigorosos, como os do Marine </a:t>
            </a:r>
            <a:r>
              <a:rPr lang="pt-BR" dirty="0" err="1">
                <a:cs typeface="Arial" panose="020B0604020202020204" pitchFamily="34" charset="0"/>
              </a:rPr>
              <a:t>Stewardship</a:t>
            </a:r>
            <a:r>
              <a:rPr lang="pt-BR" dirty="0">
                <a:cs typeface="Arial" panose="020B0604020202020204" pitchFamily="34" charset="0"/>
              </a:rPr>
              <a:t> </a:t>
            </a:r>
            <a:r>
              <a:rPr lang="pt-BR" dirty="0" err="1">
                <a:cs typeface="Arial" panose="020B0604020202020204" pitchFamily="34" charset="0"/>
              </a:rPr>
              <a:t>Council</a:t>
            </a:r>
            <a:r>
              <a:rPr lang="pt-BR" dirty="0">
                <a:cs typeface="Arial" panose="020B0604020202020204" pitchFamily="34" charset="0"/>
              </a:rPr>
              <a:t> (MSC) </a:t>
            </a:r>
            <a:r>
              <a:rPr lang="pt-BR" b="0" i="0" dirty="0">
                <a:effectLst/>
              </a:rPr>
              <a:t>Conselho de Manejo Marinho Organização sem fins lucrativos que visa estabelecer padrões para a pesca sustentável, padrões do MSC são avaliadas por uma equipe de Órgãos de Avaliação de Conformidade.</a:t>
            </a:r>
          </a:p>
          <a:p>
            <a:pPr marL="0" indent="0" algn="just">
              <a:buNone/>
            </a:pPr>
            <a:endParaRPr lang="pt-BR" sz="1600" dirty="0">
              <a:solidFill>
                <a:srgbClr val="746457"/>
              </a:solidFill>
              <a:latin typeface="Arial" panose="020B0604020202020204" pitchFamily="34" charset="0"/>
              <a:cs typeface="Arial" panose="020B0604020202020204" pitchFamily="34" charset="0"/>
            </a:endParaRPr>
          </a:p>
        </p:txBody>
      </p:sp>
      <p:graphicFrame>
        <p:nvGraphicFramePr>
          <p:cNvPr id="10" name="Diagrama 9">
            <a:extLst>
              <a:ext uri="{FF2B5EF4-FFF2-40B4-BE49-F238E27FC236}">
                <a16:creationId xmlns:a16="http://schemas.microsoft.com/office/drawing/2014/main" id="{04669B15-9CEB-90F5-08C3-50FCCF8FF0E1}"/>
              </a:ext>
            </a:extLst>
          </p:cNvPr>
          <p:cNvGraphicFramePr/>
          <p:nvPr>
            <p:extLst>
              <p:ext uri="{D42A27DB-BD31-4B8C-83A1-F6EECF244321}">
                <p14:modId xmlns:p14="http://schemas.microsoft.com/office/powerpoint/2010/main" val="4193927159"/>
              </p:ext>
            </p:extLst>
          </p:nvPr>
        </p:nvGraphicFramePr>
        <p:xfrm>
          <a:off x="344362" y="491903"/>
          <a:ext cx="8548117" cy="41940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4">
            <a:extLst>
              <a:ext uri="{FF2B5EF4-FFF2-40B4-BE49-F238E27FC236}">
                <a16:creationId xmlns:a16="http://schemas.microsoft.com/office/drawing/2014/main" id="{014AB716-BEE6-7A66-B445-24E10E163071}"/>
              </a:ext>
            </a:extLst>
          </p:cNvPr>
          <p:cNvSpPr>
            <a:spLocks noGrp="1"/>
          </p:cNvSpPr>
          <p:nvPr>
            <p:ph type="sldNum" sz="quarter" idx="12"/>
          </p:nvPr>
        </p:nvSpPr>
        <p:spPr/>
        <p:txBody>
          <a:bodyPr/>
          <a:lstStyle/>
          <a:p>
            <a:fld id="{BD4C9C96-99D0-473B-ABA6-5ED521F58EB7}" type="slidenum">
              <a:rPr lang="pt-BR" smtClean="0"/>
              <a:t>19</a:t>
            </a:fld>
            <a:endParaRPr lang="pt-BR"/>
          </a:p>
        </p:txBody>
      </p:sp>
      <p:pic>
        <p:nvPicPr>
          <p:cNvPr id="19457" name="image2.png">
            <a:extLst>
              <a:ext uri="{FF2B5EF4-FFF2-40B4-BE49-F238E27FC236}">
                <a16:creationId xmlns:a16="http://schemas.microsoft.com/office/drawing/2014/main" id="{6D1BC319-24EC-24C9-11E4-6C8B6FCB3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4500" y="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9458" name="image5.png">
            <a:extLst>
              <a:ext uri="{FF2B5EF4-FFF2-40B4-BE49-F238E27FC236}">
                <a16:creationId xmlns:a16="http://schemas.microsoft.com/office/drawing/2014/main" id="{40333790-1F33-6A54-5BBE-D2552177D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98" y="157852"/>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472EB4D9-99C6-BDDC-F8EC-4968EBD9D0E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ED60DFDF-D65D-2F34-5BA2-C368AF4AF1F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153166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AFC7E-DF39-EDEF-D546-CB78D6EA414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AA0C793-D183-34DB-0C3E-CF512CFC8EF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2</a:t>
            </a:fld>
            <a:endParaRPr lang="en-US">
              <a:solidFill>
                <a:prstClr val="black">
                  <a:tint val="75000"/>
                </a:prstClr>
              </a:solidFill>
              <a:latin typeface="Calibri" panose="020F0502020204030204"/>
            </a:endParaRPr>
          </a:p>
        </p:txBody>
      </p:sp>
      <p:graphicFrame>
        <p:nvGraphicFramePr>
          <p:cNvPr id="95" name="Espaço Reservado para Conteúdo 2">
            <a:extLst>
              <a:ext uri="{FF2B5EF4-FFF2-40B4-BE49-F238E27FC236}">
                <a16:creationId xmlns:a16="http://schemas.microsoft.com/office/drawing/2014/main" id="{7B39AF57-71D6-47CF-AEC7-4971622EBF1A}"/>
              </a:ext>
            </a:extLst>
          </p:cNvPr>
          <p:cNvGraphicFramePr/>
          <p:nvPr>
            <p:extLst>
              <p:ext uri="{D42A27DB-BD31-4B8C-83A1-F6EECF244321}">
                <p14:modId xmlns:p14="http://schemas.microsoft.com/office/powerpoint/2010/main" val="147968245"/>
              </p:ext>
            </p:extLst>
          </p:nvPr>
        </p:nvGraphicFramePr>
        <p:xfrm>
          <a:off x="971600" y="332656"/>
          <a:ext cx="7886700" cy="6388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a:extLst>
              <a:ext uri="{FF2B5EF4-FFF2-40B4-BE49-F238E27FC236}">
                <a16:creationId xmlns:a16="http://schemas.microsoft.com/office/drawing/2014/main" id="{19BB40A1-22ED-238C-F6BC-0EB7080D3C5C}"/>
              </a:ext>
            </a:extLst>
          </p:cNvPr>
          <p:cNvSpPr txBox="1"/>
          <p:nvPr/>
        </p:nvSpPr>
        <p:spPr>
          <a:xfrm>
            <a:off x="1547664" y="362761"/>
            <a:ext cx="6335452" cy="307777"/>
          </a:xfrm>
          <a:prstGeom prst="rect">
            <a:avLst/>
          </a:prstGeom>
          <a:noFill/>
        </p:spPr>
        <p:txBody>
          <a:bodyPr wrap="none" rtlCol="0">
            <a:spAutoFit/>
          </a:bodyPr>
          <a:lstStyle/>
          <a:p>
            <a:r>
              <a:rPr lang="pt-BR" sz="1400" b="1" dirty="0"/>
              <a:t>PLANO DE DESENVOLVIMENTO DO TURISMO DA PESCA  ESPORTIVA DE RONDÔNIA</a:t>
            </a:r>
          </a:p>
        </p:txBody>
      </p:sp>
      <p:pic>
        <p:nvPicPr>
          <p:cNvPr id="3077" name="image2.png">
            <a:extLst>
              <a:ext uri="{FF2B5EF4-FFF2-40B4-BE49-F238E27FC236}">
                <a16:creationId xmlns:a16="http://schemas.microsoft.com/office/drawing/2014/main" id="{27951022-A549-8261-6076-0D2A4076FB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9810" y="-2953"/>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image5.png">
            <a:extLst>
              <a:ext uri="{FF2B5EF4-FFF2-40B4-BE49-F238E27FC236}">
                <a16:creationId xmlns:a16="http://schemas.microsoft.com/office/drawing/2014/main" id="{268A437F-385F-2A60-E45D-6B44EE7A77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839" y="216269"/>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5E35647B-937D-9681-5A2E-975DD459215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8" name="Rectangle 8">
            <a:extLst>
              <a:ext uri="{FF2B5EF4-FFF2-40B4-BE49-F238E27FC236}">
                <a16:creationId xmlns:a16="http://schemas.microsoft.com/office/drawing/2014/main" id="{897D3D1C-69EA-7C56-D298-5C3921CDDAA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114185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47C23-8295-8C6D-A1B7-3D2AFAF86EEC}"/>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CA157D9-DF08-FAF1-B823-F7CD835B4848}"/>
              </a:ext>
            </a:extLst>
          </p:cNvPr>
          <p:cNvSpPr>
            <a:spLocks noGrp="1"/>
          </p:cNvSpPr>
          <p:nvPr>
            <p:ph idx="1"/>
          </p:nvPr>
        </p:nvSpPr>
        <p:spPr/>
        <p:txBody>
          <a:bodyPr>
            <a:normAutofit/>
          </a:bodyPr>
          <a:lstStyle/>
          <a:p>
            <a:pPr marL="0" indent="0" algn="just">
              <a:buNone/>
            </a:pPr>
            <a:r>
              <a:rPr lang="pt-BR" b="0" i="0" u="none" strike="noStrike" baseline="0" dirty="0">
                <a:solidFill>
                  <a:srgbClr val="000000"/>
                </a:solidFill>
                <a:latin typeface="Arial" panose="020B0604020202020204" pitchFamily="34"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B0B843C3-F3F7-5DED-95CA-7C5D374A8A10}"/>
              </a:ext>
            </a:extLst>
          </p:cNvPr>
          <p:cNvSpPr txBox="1"/>
          <p:nvPr/>
        </p:nvSpPr>
        <p:spPr>
          <a:xfrm>
            <a:off x="1033434" y="76683"/>
            <a:ext cx="7437659" cy="369332"/>
          </a:xfrm>
          <a:prstGeom prst="rect">
            <a:avLst/>
          </a:prstGeom>
          <a:noFill/>
        </p:spPr>
        <p:txBody>
          <a:bodyPr wrap="square">
            <a:spAutoFit/>
          </a:bodyPr>
          <a:lstStyle/>
          <a:p>
            <a:pPr algn="ctr"/>
            <a:r>
              <a:rPr lang="pt-BR" sz="1800" b="1" dirty="0">
                <a:solidFill>
                  <a:schemeClr val="accent1"/>
                </a:solidFill>
                <a:latin typeface="Arial" panose="020B0604020202020204" pitchFamily="34" charset="0"/>
                <a:cs typeface="Arial" panose="020B0604020202020204" pitchFamily="34" charset="0"/>
              </a:rPr>
              <a:t>Modelos na América Central e Caribe</a:t>
            </a:r>
            <a:endParaRPr lang="pt-BR" dirty="0"/>
          </a:p>
        </p:txBody>
      </p:sp>
      <p:graphicFrame>
        <p:nvGraphicFramePr>
          <p:cNvPr id="10" name="Diagrama 9">
            <a:extLst>
              <a:ext uri="{FF2B5EF4-FFF2-40B4-BE49-F238E27FC236}">
                <a16:creationId xmlns:a16="http://schemas.microsoft.com/office/drawing/2014/main" id="{EB86B775-7110-D601-3723-8A2A19F6BF09}"/>
              </a:ext>
            </a:extLst>
          </p:cNvPr>
          <p:cNvGraphicFramePr/>
          <p:nvPr>
            <p:extLst>
              <p:ext uri="{D42A27DB-BD31-4B8C-83A1-F6EECF244321}">
                <p14:modId xmlns:p14="http://schemas.microsoft.com/office/powerpoint/2010/main" val="1332255479"/>
              </p:ext>
            </p:extLst>
          </p:nvPr>
        </p:nvGraphicFramePr>
        <p:xfrm>
          <a:off x="479887" y="389214"/>
          <a:ext cx="8229600" cy="4023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aixaDeTexto 6">
            <a:extLst>
              <a:ext uri="{FF2B5EF4-FFF2-40B4-BE49-F238E27FC236}">
                <a16:creationId xmlns:a16="http://schemas.microsoft.com/office/drawing/2014/main" id="{6601982F-58B1-E87A-1207-2118401FF8FE}"/>
              </a:ext>
            </a:extLst>
          </p:cNvPr>
          <p:cNvSpPr txBox="1"/>
          <p:nvPr/>
        </p:nvSpPr>
        <p:spPr>
          <a:xfrm>
            <a:off x="179513" y="4549676"/>
            <a:ext cx="8784975" cy="2308324"/>
          </a:xfrm>
          <a:prstGeom prst="rect">
            <a:avLst/>
          </a:prstGeom>
          <a:noFill/>
        </p:spPr>
        <p:txBody>
          <a:bodyPr wrap="square">
            <a:spAutoFit/>
          </a:bodyPr>
          <a:lstStyle/>
          <a:p>
            <a:pPr marL="0" indent="0" algn="just">
              <a:buNone/>
            </a:pPr>
            <a:r>
              <a:rPr lang="pt-BR" sz="1800" b="0" i="0" u="none" strike="noStrike" baseline="0" dirty="0">
                <a:cs typeface="Arial" panose="020B0604020202020204" pitchFamily="34" charset="0"/>
              </a:rPr>
              <a:t>	El Salvador, Costa Rica e Panamá estão implementando iniciativas de pesca sustentável voltada ao turismo. Em El Salvador, projetos comunitários na Baía de </a:t>
            </a:r>
            <a:r>
              <a:rPr lang="pt-BR" sz="1800" b="0" i="0" u="none" strike="noStrike" baseline="0" dirty="0" err="1">
                <a:cs typeface="Arial" panose="020B0604020202020204" pitchFamily="34" charset="0"/>
              </a:rPr>
              <a:t>Jiquilisco</a:t>
            </a:r>
            <a:r>
              <a:rPr lang="pt-BR" sz="1800" b="0" i="0" u="none" strike="noStrike" baseline="0" dirty="0">
                <a:cs typeface="Arial" panose="020B0604020202020204" pitchFamily="34" charset="0"/>
              </a:rPr>
              <a:t> promove uma restauração de manguezais e a pesca artesanal sustentável. </a:t>
            </a:r>
          </a:p>
          <a:p>
            <a:pPr marL="0" indent="0" algn="just">
              <a:buNone/>
            </a:pPr>
            <a:r>
              <a:rPr lang="pt-BR" dirty="0">
                <a:cs typeface="Arial" panose="020B0604020202020204" pitchFamily="34" charset="0"/>
              </a:rPr>
              <a:t>	</a:t>
            </a:r>
            <a:r>
              <a:rPr lang="pt-BR" sz="1800" b="0" i="0" u="none" strike="noStrike" baseline="0" dirty="0">
                <a:cs typeface="Arial" panose="020B0604020202020204" pitchFamily="34" charset="0"/>
              </a:rPr>
              <a:t>Na Costa Rica, o </a:t>
            </a:r>
            <a:r>
              <a:rPr lang="pt-BR" sz="1800" b="0" i="0" u="none" strike="noStrike" baseline="0" dirty="0" err="1">
                <a:cs typeface="Arial" panose="020B0604020202020204" pitchFamily="34" charset="0"/>
              </a:rPr>
              <a:t>pescaturismo</a:t>
            </a:r>
            <a:r>
              <a:rPr lang="pt-BR" sz="1800" b="0" i="0" u="none" strike="noStrike" baseline="0" dirty="0">
                <a:cs typeface="Arial" panose="020B0604020202020204" pitchFamily="34" charset="0"/>
              </a:rPr>
              <a:t> é promovido como alternativa econômica em áreas como o Golfo de Nicoya, com foco em práticas pesque e solte. O Panamá utiliza Áreas Marinhas Protegidas para controlar a sobrepesca e fomentar o turismo de pesca sustentável. Essas iniciativas visam proteger habitats críticos, restaurar estoques pesqueiros e proporcionar benefícios econômicos às comunidades locais.</a:t>
            </a:r>
          </a:p>
        </p:txBody>
      </p:sp>
      <p:sp>
        <p:nvSpPr>
          <p:cNvPr id="5" name="Espaço Reservado para Número de Slide 4">
            <a:extLst>
              <a:ext uri="{FF2B5EF4-FFF2-40B4-BE49-F238E27FC236}">
                <a16:creationId xmlns:a16="http://schemas.microsoft.com/office/drawing/2014/main" id="{192BA746-66E6-CD32-EA0E-BA329EBD03FD}"/>
              </a:ext>
            </a:extLst>
          </p:cNvPr>
          <p:cNvSpPr>
            <a:spLocks noGrp="1"/>
          </p:cNvSpPr>
          <p:nvPr>
            <p:ph type="sldNum" sz="quarter" idx="12"/>
          </p:nvPr>
        </p:nvSpPr>
        <p:spPr/>
        <p:txBody>
          <a:bodyPr/>
          <a:lstStyle/>
          <a:p>
            <a:fld id="{BD4C9C96-99D0-473B-ABA6-5ED521F58EB7}" type="slidenum">
              <a:rPr lang="pt-BR" smtClean="0"/>
              <a:t>20</a:t>
            </a:fld>
            <a:endParaRPr lang="pt-BR"/>
          </a:p>
        </p:txBody>
      </p:sp>
      <p:pic>
        <p:nvPicPr>
          <p:cNvPr id="20481" name="image2.png">
            <a:extLst>
              <a:ext uri="{FF2B5EF4-FFF2-40B4-BE49-F238E27FC236}">
                <a16:creationId xmlns:a16="http://schemas.microsoft.com/office/drawing/2014/main" id="{A382DF20-126F-325F-AE81-D91862E066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3002" y="46659"/>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image5.png">
            <a:extLst>
              <a:ext uri="{FF2B5EF4-FFF2-40B4-BE49-F238E27FC236}">
                <a16:creationId xmlns:a16="http://schemas.microsoft.com/office/drawing/2014/main" id="{F87F4550-5FCD-5F74-A7EE-4596B445DE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85" y="183184"/>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F71C4B58-C5BC-A527-C2D9-877EDD3B989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9" name="Rectangle 4">
            <a:extLst>
              <a:ext uri="{FF2B5EF4-FFF2-40B4-BE49-F238E27FC236}">
                <a16:creationId xmlns:a16="http://schemas.microsoft.com/office/drawing/2014/main" id="{A070E19D-730F-F3E6-37B0-D6AD0A9AE5A4}"/>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086750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7CDE9-F417-423F-AFDC-4C72D39F0D85}"/>
              </a:ext>
            </a:extLst>
          </p:cNvPr>
          <p:cNvSpPr>
            <a:spLocks noGrp="1"/>
          </p:cNvSpPr>
          <p:nvPr>
            <p:ph type="title"/>
          </p:nvPr>
        </p:nvSpPr>
        <p:spPr>
          <a:xfrm>
            <a:off x="628650" y="591269"/>
            <a:ext cx="7039694" cy="1325563"/>
          </a:xfrm>
        </p:spPr>
        <p:txBody>
          <a:bodyPr>
            <a:normAutofit/>
          </a:bodyPr>
          <a:lstStyle/>
          <a:p>
            <a:pPr>
              <a:lnSpc>
                <a:spcPct val="90000"/>
              </a:lnSpc>
            </a:pPr>
            <a:br>
              <a:rPr lang="pt-BR" sz="2100" b="1" dirty="0">
                <a:latin typeface="Arial" panose="020B0604020202020204" pitchFamily="34" charset="0"/>
                <a:cs typeface="Arial" panose="020B0604020202020204" pitchFamily="34" charset="0"/>
              </a:rPr>
            </a:br>
            <a:r>
              <a:rPr lang="pt-BR" sz="2100" b="1" dirty="0">
                <a:latin typeface="Arial" panose="020B0604020202020204" pitchFamily="34" charset="0"/>
                <a:cs typeface="Arial" panose="020B0604020202020204" pitchFamily="34" charset="0"/>
              </a:rPr>
              <a:t>Desafios e Perspectivas Futuras</a:t>
            </a:r>
            <a:br>
              <a:rPr lang="pt-BR" sz="2100" dirty="0">
                <a:latin typeface="Gelasio"/>
              </a:rPr>
            </a:br>
            <a:endParaRPr lang="pt-BR" sz="2100" dirty="0"/>
          </a:p>
        </p:txBody>
      </p:sp>
      <p:graphicFrame>
        <p:nvGraphicFramePr>
          <p:cNvPr id="43" name="Espaço Reservado para Conteúdo 2">
            <a:extLst>
              <a:ext uri="{FF2B5EF4-FFF2-40B4-BE49-F238E27FC236}">
                <a16:creationId xmlns:a16="http://schemas.microsoft.com/office/drawing/2014/main" id="{D18DCCA4-6474-B22F-5A15-104BB9092A7A}"/>
              </a:ext>
            </a:extLst>
          </p:cNvPr>
          <p:cNvGraphicFramePr>
            <a:graphicFrameLocks noGrp="1"/>
          </p:cNvGraphicFramePr>
          <p:nvPr>
            <p:ph idx="1"/>
            <p:extLst>
              <p:ext uri="{D42A27DB-BD31-4B8C-83A1-F6EECF244321}">
                <p14:modId xmlns:p14="http://schemas.microsoft.com/office/powerpoint/2010/main" val="802395538"/>
              </p:ext>
            </p:extLst>
          </p:nvPr>
        </p:nvGraphicFramePr>
        <p:xfrm>
          <a:off x="628650" y="2029990"/>
          <a:ext cx="761575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ço Reservado para Número de Slide 2">
            <a:extLst>
              <a:ext uri="{FF2B5EF4-FFF2-40B4-BE49-F238E27FC236}">
                <a16:creationId xmlns:a16="http://schemas.microsoft.com/office/drawing/2014/main" id="{C9393B10-42D9-0013-D8E0-0139DDDF41A5}"/>
              </a:ext>
            </a:extLst>
          </p:cNvPr>
          <p:cNvSpPr>
            <a:spLocks noGrp="1"/>
          </p:cNvSpPr>
          <p:nvPr>
            <p:ph type="sldNum" sz="quarter" idx="12"/>
          </p:nvPr>
        </p:nvSpPr>
        <p:spPr/>
        <p:txBody>
          <a:bodyPr/>
          <a:lstStyle/>
          <a:p>
            <a:fld id="{BD4C9C96-99D0-473B-ABA6-5ED521F58EB7}" type="slidenum">
              <a:rPr lang="pt-BR" smtClean="0"/>
              <a:t>21</a:t>
            </a:fld>
            <a:endParaRPr lang="pt-BR"/>
          </a:p>
        </p:txBody>
      </p:sp>
      <p:pic>
        <p:nvPicPr>
          <p:cNvPr id="21506" name="image19.png">
            <a:extLst>
              <a:ext uri="{FF2B5EF4-FFF2-40B4-BE49-F238E27FC236}">
                <a16:creationId xmlns:a16="http://schemas.microsoft.com/office/drawing/2014/main" id="{FEC943B7-2DBF-A017-D72F-53A2A233B7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5009" y="4963"/>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1505" name="image21.png">
            <a:extLst>
              <a:ext uri="{FF2B5EF4-FFF2-40B4-BE49-F238E27FC236}">
                <a16:creationId xmlns:a16="http://schemas.microsoft.com/office/drawing/2014/main" id="{FD6EC511-D61A-DA60-2154-44DE05F874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196" y="126047"/>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036378-31C4-DF79-51EE-601A05BCB78D}"/>
              </a:ext>
            </a:extLst>
          </p:cNvPr>
          <p:cNvSpPr>
            <a:spLocks noChangeArrowheads="1"/>
          </p:cNvSpPr>
          <p:nvPr/>
        </p:nvSpPr>
        <p:spPr bwMode="auto">
          <a:xfrm>
            <a:off x="428228" y="-771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784602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92801-9460-49C0-B19F-CC378FEA44D4}"/>
              </a:ext>
            </a:extLst>
          </p:cNvPr>
          <p:cNvSpPr>
            <a:spLocks noGrp="1"/>
          </p:cNvSpPr>
          <p:nvPr>
            <p:ph type="title"/>
          </p:nvPr>
        </p:nvSpPr>
        <p:spPr>
          <a:xfrm>
            <a:off x="1724460" y="260536"/>
            <a:ext cx="6447501" cy="678656"/>
          </a:xfrm>
        </p:spPr>
        <p:txBody>
          <a:bodyPr>
            <a:noAutofit/>
          </a:bodyPr>
          <a:lstStyle/>
          <a:p>
            <a:pPr algn="ctr"/>
            <a:r>
              <a:rPr lang="pt-BR" sz="3200" dirty="0">
                <a:solidFill>
                  <a:schemeClr val="accent1"/>
                </a:solidFill>
                <a:latin typeface="Arial" panose="020B0604020202020204" pitchFamily="34" charset="0"/>
                <a:ea typeface="Arial" panose="020B0604020202020204" pitchFamily="34" charset="0"/>
              </a:rPr>
              <a:t>Programa de Regionalização e Mapa do Turismo Brasileiro</a:t>
            </a:r>
            <a:endParaRPr lang="pt-BR" sz="3200" dirty="0"/>
          </a:p>
        </p:txBody>
      </p:sp>
      <p:sp>
        <p:nvSpPr>
          <p:cNvPr id="3" name="Espaço Reservado para Conteúdo 2">
            <a:extLst>
              <a:ext uri="{FF2B5EF4-FFF2-40B4-BE49-F238E27FC236}">
                <a16:creationId xmlns:a16="http://schemas.microsoft.com/office/drawing/2014/main" id="{A1716DDD-754F-49E3-BBE0-ABCD495C045E}"/>
              </a:ext>
            </a:extLst>
          </p:cNvPr>
          <p:cNvSpPr>
            <a:spLocks noGrp="1"/>
          </p:cNvSpPr>
          <p:nvPr>
            <p:ph idx="1"/>
          </p:nvPr>
        </p:nvSpPr>
        <p:spPr>
          <a:xfrm>
            <a:off x="251520" y="1268760"/>
            <a:ext cx="8391549" cy="1152129"/>
          </a:xfrm>
        </p:spPr>
        <p:txBody>
          <a:bodyPr>
            <a:noAutofit/>
          </a:bodyPr>
          <a:lstStyle/>
          <a:p>
            <a:pPr marL="0" indent="0" algn="just">
              <a:buNone/>
            </a:pPr>
            <a:r>
              <a:rPr lang="pt-BR" sz="1800" dirty="0">
                <a:cs typeface="Arial" panose="020B0604020202020204" pitchFamily="34" charset="0"/>
              </a:rPr>
              <a:t>	Em Rondônia, o Mapa de Regionalização foi instituído pela Portaria nº 57/2019/SETUR-CTUR, publicado no DOE nº 219 de 22/11/2019. </a:t>
            </a:r>
          </a:p>
        </p:txBody>
      </p:sp>
      <p:pic>
        <p:nvPicPr>
          <p:cNvPr id="4" name="image157.png" descr="Uma imagem contendo Mapa&#10;&#10;Descrição gerada automaticamente">
            <a:extLst>
              <a:ext uri="{FF2B5EF4-FFF2-40B4-BE49-F238E27FC236}">
                <a16:creationId xmlns:a16="http://schemas.microsoft.com/office/drawing/2014/main" id="{728D2379-92EE-43E9-BCE1-8E8991355B17}"/>
              </a:ext>
            </a:extLst>
          </p:cNvPr>
          <p:cNvPicPr>
            <a:picLocks/>
          </p:cNvPicPr>
          <p:nvPr/>
        </p:nvPicPr>
        <p:blipFill>
          <a:blip r:embed="rId2"/>
          <a:srcRect/>
          <a:stretch>
            <a:fillRect/>
          </a:stretch>
        </p:blipFill>
        <p:spPr>
          <a:xfrm>
            <a:off x="251520" y="2636912"/>
            <a:ext cx="4896544" cy="3949405"/>
          </a:xfrm>
          <a:prstGeom prst="rect">
            <a:avLst/>
          </a:prstGeom>
          <a:ln/>
        </p:spPr>
      </p:pic>
      <p:graphicFrame>
        <p:nvGraphicFramePr>
          <p:cNvPr id="9" name="Diagrama 8">
            <a:extLst>
              <a:ext uri="{FF2B5EF4-FFF2-40B4-BE49-F238E27FC236}">
                <a16:creationId xmlns:a16="http://schemas.microsoft.com/office/drawing/2014/main" id="{1060A228-1DAC-49D0-8E2F-0CE4598B2F85}"/>
              </a:ext>
            </a:extLst>
          </p:cNvPr>
          <p:cNvGraphicFramePr/>
          <p:nvPr>
            <p:extLst>
              <p:ext uri="{D42A27DB-BD31-4B8C-83A1-F6EECF244321}">
                <p14:modId xmlns:p14="http://schemas.microsoft.com/office/powerpoint/2010/main" val="3288492686"/>
              </p:ext>
            </p:extLst>
          </p:nvPr>
        </p:nvGraphicFramePr>
        <p:xfrm>
          <a:off x="5364088" y="2132856"/>
          <a:ext cx="3278981" cy="4453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ço Reservado para Número de Slide 4">
            <a:extLst>
              <a:ext uri="{FF2B5EF4-FFF2-40B4-BE49-F238E27FC236}">
                <a16:creationId xmlns:a16="http://schemas.microsoft.com/office/drawing/2014/main" id="{4A59E0F8-B1A6-B2EE-8661-0FE96BD50330}"/>
              </a:ext>
            </a:extLst>
          </p:cNvPr>
          <p:cNvSpPr>
            <a:spLocks noGrp="1"/>
          </p:cNvSpPr>
          <p:nvPr>
            <p:ph type="sldNum" sz="quarter" idx="12"/>
          </p:nvPr>
        </p:nvSpPr>
        <p:spPr/>
        <p:txBody>
          <a:bodyPr/>
          <a:lstStyle/>
          <a:p>
            <a:fld id="{BD4C9C96-99D0-473B-ABA6-5ED521F58EB7}" type="slidenum">
              <a:rPr lang="pt-BR" smtClean="0"/>
              <a:t>22</a:t>
            </a:fld>
            <a:endParaRPr lang="pt-BR"/>
          </a:p>
        </p:txBody>
      </p:sp>
      <p:pic>
        <p:nvPicPr>
          <p:cNvPr id="22530" name="image19.png">
            <a:extLst>
              <a:ext uri="{FF2B5EF4-FFF2-40B4-BE49-F238E27FC236}">
                <a16:creationId xmlns:a16="http://schemas.microsoft.com/office/drawing/2014/main" id="{0336D135-61FD-1A93-05F8-2B82999CF0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2529" name="image21.png">
            <a:extLst>
              <a:ext uri="{FF2B5EF4-FFF2-40B4-BE49-F238E27FC236}">
                <a16:creationId xmlns:a16="http://schemas.microsoft.com/office/drawing/2014/main" id="{FE9EF7B3-BD90-FF8B-D6B1-56A658A849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8DD89079-E783-CC9C-B28E-1C231840EB2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7" name="Rectangle 4">
            <a:extLst>
              <a:ext uri="{FF2B5EF4-FFF2-40B4-BE49-F238E27FC236}">
                <a16:creationId xmlns:a16="http://schemas.microsoft.com/office/drawing/2014/main" id="{28BD26E7-8F0A-F468-D623-4D952F718383}"/>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3091361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955327-C1F5-4D2A-B2D7-44E1247AAA5E}"/>
              </a:ext>
            </a:extLst>
          </p:cNvPr>
          <p:cNvSpPr>
            <a:spLocks noGrp="1"/>
          </p:cNvSpPr>
          <p:nvPr>
            <p:ph type="title"/>
          </p:nvPr>
        </p:nvSpPr>
        <p:spPr>
          <a:xfrm>
            <a:off x="1979712" y="263039"/>
            <a:ext cx="5605629" cy="260648"/>
          </a:xfrm>
        </p:spPr>
        <p:txBody>
          <a:bodyPr>
            <a:noAutofit/>
          </a:bodyPr>
          <a:lstStyle/>
          <a:p>
            <a:pPr>
              <a:lnSpc>
                <a:spcPct val="90000"/>
              </a:lnSpc>
            </a:pPr>
            <a:br>
              <a:rPr lang="pt-BR" sz="2400" b="1" kern="0" dirty="0">
                <a:latin typeface="Arial" panose="020B0604020202020204" pitchFamily="34" charset="0"/>
                <a:ea typeface="Arial" panose="020B0604020202020204" pitchFamily="34" charset="0"/>
              </a:rPr>
            </a:br>
            <a:r>
              <a:rPr lang="pt-BR" sz="2400" dirty="0">
                <a:latin typeface="Arial" panose="020B0604020202020204" pitchFamily="34" charset="0"/>
                <a:ea typeface="Arial" panose="020B0604020202020204" pitchFamily="34" charset="0"/>
              </a:rPr>
              <a:t>PROGRAMA DE REGIONALIZAÇÃO E MAPA DO TURISMO BRASILEIRO</a:t>
            </a:r>
            <a:endParaRPr lang="pt-BR" sz="2400" dirty="0"/>
          </a:p>
        </p:txBody>
      </p:sp>
      <p:graphicFrame>
        <p:nvGraphicFramePr>
          <p:cNvPr id="5" name="Espaço Reservado para Conteúdo 2">
            <a:extLst>
              <a:ext uri="{FF2B5EF4-FFF2-40B4-BE49-F238E27FC236}">
                <a16:creationId xmlns:a16="http://schemas.microsoft.com/office/drawing/2014/main" id="{3086DA05-AF96-0C5B-4047-FE51EC16F4D6}"/>
              </a:ext>
            </a:extLst>
          </p:cNvPr>
          <p:cNvGraphicFramePr>
            <a:graphicFrameLocks noGrp="1"/>
          </p:cNvGraphicFramePr>
          <p:nvPr>
            <p:ph idx="1"/>
            <p:extLst>
              <p:ext uri="{D42A27DB-BD31-4B8C-83A1-F6EECF244321}">
                <p14:modId xmlns:p14="http://schemas.microsoft.com/office/powerpoint/2010/main" val="1446747756"/>
              </p:ext>
            </p:extLst>
          </p:nvPr>
        </p:nvGraphicFramePr>
        <p:xfrm>
          <a:off x="104588" y="1268760"/>
          <a:ext cx="8355844" cy="5164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3B1BCE91-7803-9CEA-ADF6-141419C29C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FD79E795-42FB-CA08-55CB-29F46EC620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444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410EF2-0CEE-4DA4-ADDA-CF7C052A076C}"/>
              </a:ext>
            </a:extLst>
          </p:cNvPr>
          <p:cNvSpPr>
            <a:spLocks noGrp="1"/>
          </p:cNvSpPr>
          <p:nvPr>
            <p:ph type="title"/>
          </p:nvPr>
        </p:nvSpPr>
        <p:spPr>
          <a:xfrm>
            <a:off x="457200" y="274638"/>
            <a:ext cx="8229600" cy="418058"/>
          </a:xfrm>
        </p:spPr>
        <p:txBody>
          <a:bodyPr>
            <a:normAutofit/>
          </a:bodyPr>
          <a:lstStyle/>
          <a:p>
            <a:pPr algn="ctr"/>
            <a:r>
              <a:rPr lang="pt-BR" sz="1500" b="1" kern="0" dirty="0">
                <a:solidFill>
                  <a:schemeClr val="accent1"/>
                </a:solidFill>
                <a:latin typeface="Arial" panose="020B0604020202020204" pitchFamily="34" charset="0"/>
                <a:ea typeface="Arial" panose="020B0604020202020204" pitchFamily="34" charset="0"/>
              </a:rPr>
              <a:t>CARACTERIZAÇÃO DO MUNICÍPIO</a:t>
            </a:r>
            <a:endParaRPr lang="pt-BR" sz="1500" dirty="0"/>
          </a:p>
        </p:txBody>
      </p:sp>
      <p:sp>
        <p:nvSpPr>
          <p:cNvPr id="7" name="Espaço Reservado para Conteúdo 9">
            <a:extLst>
              <a:ext uri="{FF2B5EF4-FFF2-40B4-BE49-F238E27FC236}">
                <a16:creationId xmlns:a16="http://schemas.microsoft.com/office/drawing/2014/main" id="{05500991-B8C7-9F82-BFD6-44BE4C7B74CA}"/>
              </a:ext>
            </a:extLst>
          </p:cNvPr>
          <p:cNvSpPr txBox="1">
            <a:spLocks/>
          </p:cNvSpPr>
          <p:nvPr/>
        </p:nvSpPr>
        <p:spPr>
          <a:xfrm>
            <a:off x="2123728" y="836712"/>
            <a:ext cx="5448619" cy="81021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t-BR" dirty="0"/>
              <a:t>Informações socioeconômicas</a:t>
            </a:r>
          </a:p>
        </p:txBody>
      </p:sp>
      <p:graphicFrame>
        <p:nvGraphicFramePr>
          <p:cNvPr id="11" name="Espaço Reservado para Conteúdo 2">
            <a:extLst>
              <a:ext uri="{FF2B5EF4-FFF2-40B4-BE49-F238E27FC236}">
                <a16:creationId xmlns:a16="http://schemas.microsoft.com/office/drawing/2014/main" id="{03577BE6-DB69-D891-B394-7A128387D03D}"/>
              </a:ext>
            </a:extLst>
          </p:cNvPr>
          <p:cNvGraphicFramePr/>
          <p:nvPr>
            <p:extLst>
              <p:ext uri="{D42A27DB-BD31-4B8C-83A1-F6EECF244321}">
                <p14:modId xmlns:p14="http://schemas.microsoft.com/office/powerpoint/2010/main" val="1871509908"/>
              </p:ext>
            </p:extLst>
          </p:nvPr>
        </p:nvGraphicFramePr>
        <p:xfrm>
          <a:off x="380960" y="1432779"/>
          <a:ext cx="8676964" cy="5385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A9461C1C-714B-352F-D3C7-AFA85DB1FE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124D62CB-D70E-D949-9665-76D7156900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241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06453-3A86-A43A-F2F3-258B934CEEC3}"/>
            </a:ext>
          </a:extLst>
        </p:cNvPr>
        <p:cNvGrpSpPr/>
        <p:nvPr/>
      </p:nvGrpSpPr>
      <p:grpSpPr>
        <a:xfrm>
          <a:off x="0" y="0"/>
          <a:ext cx="0" cy="0"/>
          <a:chOff x="0" y="0"/>
          <a:chExt cx="0" cy="0"/>
        </a:xfrm>
      </p:grpSpPr>
      <p:sp>
        <p:nvSpPr>
          <p:cNvPr id="7" name="Espaço Reservado para Conteúdo 9">
            <a:extLst>
              <a:ext uri="{FF2B5EF4-FFF2-40B4-BE49-F238E27FC236}">
                <a16:creationId xmlns:a16="http://schemas.microsoft.com/office/drawing/2014/main" id="{A30226FB-1BC6-9D5D-351D-73F1BD9FE5B0}"/>
              </a:ext>
            </a:extLst>
          </p:cNvPr>
          <p:cNvSpPr txBox="1">
            <a:spLocks/>
          </p:cNvSpPr>
          <p:nvPr/>
        </p:nvSpPr>
        <p:spPr>
          <a:xfrm>
            <a:off x="1907704" y="224177"/>
            <a:ext cx="5448619" cy="81021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t-BR"/>
              <a:t>Informações socioeconômicas</a:t>
            </a:r>
            <a:endParaRPr lang="pt-BR" dirty="0"/>
          </a:p>
        </p:txBody>
      </p:sp>
      <p:graphicFrame>
        <p:nvGraphicFramePr>
          <p:cNvPr id="11" name="Espaço Reservado para Conteúdo 2">
            <a:extLst>
              <a:ext uri="{FF2B5EF4-FFF2-40B4-BE49-F238E27FC236}">
                <a16:creationId xmlns:a16="http://schemas.microsoft.com/office/drawing/2014/main" id="{5C802DDD-490E-5098-7122-F2FDD69A6260}"/>
              </a:ext>
            </a:extLst>
          </p:cNvPr>
          <p:cNvGraphicFramePr/>
          <p:nvPr>
            <p:extLst>
              <p:ext uri="{D42A27DB-BD31-4B8C-83A1-F6EECF244321}">
                <p14:modId xmlns:p14="http://schemas.microsoft.com/office/powerpoint/2010/main" val="2934186765"/>
              </p:ext>
            </p:extLst>
          </p:nvPr>
        </p:nvGraphicFramePr>
        <p:xfrm>
          <a:off x="160252" y="836712"/>
          <a:ext cx="8676964"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descr="Relógio de ponteiros&#10;&#10;Descrição gerada automaticamente com confiança baixa">
            <a:extLst>
              <a:ext uri="{FF2B5EF4-FFF2-40B4-BE49-F238E27FC236}">
                <a16:creationId xmlns:a16="http://schemas.microsoft.com/office/drawing/2014/main" id="{1D4D6484-BC0F-7CEC-E609-4A105B5B1E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descr="Texto&#10;&#10;Descrição gerada automaticamente">
            <a:extLst>
              <a:ext uri="{FF2B5EF4-FFF2-40B4-BE49-F238E27FC236}">
                <a16:creationId xmlns:a16="http://schemas.microsoft.com/office/drawing/2014/main" id="{4BFCB907-593F-099B-B45E-64D9942BC5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24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6B86D-0EAA-7E3D-E133-DE7BC5681266}"/>
            </a:ext>
          </a:extLst>
        </p:cNvPr>
        <p:cNvGrpSpPr/>
        <p:nvPr/>
      </p:nvGrpSpPr>
      <p:grpSpPr>
        <a:xfrm>
          <a:off x="0" y="0"/>
          <a:ext cx="0" cy="0"/>
          <a:chOff x="0" y="0"/>
          <a:chExt cx="0" cy="0"/>
        </a:xfrm>
      </p:grpSpPr>
      <p:sp>
        <p:nvSpPr>
          <p:cNvPr id="7" name="Espaço Reservado para Conteúdo 9">
            <a:extLst>
              <a:ext uri="{FF2B5EF4-FFF2-40B4-BE49-F238E27FC236}">
                <a16:creationId xmlns:a16="http://schemas.microsoft.com/office/drawing/2014/main" id="{DBAF3BEA-2C37-7C24-4F0C-46460EA9456A}"/>
              </a:ext>
            </a:extLst>
          </p:cNvPr>
          <p:cNvSpPr txBox="1">
            <a:spLocks/>
          </p:cNvSpPr>
          <p:nvPr/>
        </p:nvSpPr>
        <p:spPr>
          <a:xfrm>
            <a:off x="1907704" y="224177"/>
            <a:ext cx="5448619" cy="81021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t-BR"/>
              <a:t>Informações socioeconômicas</a:t>
            </a:r>
            <a:endParaRPr lang="pt-BR" dirty="0"/>
          </a:p>
        </p:txBody>
      </p:sp>
      <p:graphicFrame>
        <p:nvGraphicFramePr>
          <p:cNvPr id="11" name="Espaço Reservado para Conteúdo 2">
            <a:extLst>
              <a:ext uri="{FF2B5EF4-FFF2-40B4-BE49-F238E27FC236}">
                <a16:creationId xmlns:a16="http://schemas.microsoft.com/office/drawing/2014/main" id="{936C6060-EF10-647E-7760-ECAF02E8C532}"/>
              </a:ext>
            </a:extLst>
          </p:cNvPr>
          <p:cNvGraphicFramePr/>
          <p:nvPr>
            <p:extLst>
              <p:ext uri="{D42A27DB-BD31-4B8C-83A1-F6EECF244321}">
                <p14:modId xmlns:p14="http://schemas.microsoft.com/office/powerpoint/2010/main" val="720864985"/>
              </p:ext>
            </p:extLst>
          </p:nvPr>
        </p:nvGraphicFramePr>
        <p:xfrm>
          <a:off x="663201" y="1034388"/>
          <a:ext cx="7937624" cy="4338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descr="Relógio de ponteiros&#10;&#10;Descrição gerada automaticamente com confiança baixa">
            <a:extLst>
              <a:ext uri="{FF2B5EF4-FFF2-40B4-BE49-F238E27FC236}">
                <a16:creationId xmlns:a16="http://schemas.microsoft.com/office/drawing/2014/main" id="{F7BEF3CB-EC80-9FD3-D04D-CD3123F3A6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descr="Texto&#10;&#10;Descrição gerada automaticamente">
            <a:extLst>
              <a:ext uri="{FF2B5EF4-FFF2-40B4-BE49-F238E27FC236}">
                <a16:creationId xmlns:a16="http://schemas.microsoft.com/office/drawing/2014/main" id="{E053387E-C8D7-C8C0-4101-E442BE6DAB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238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3785F-C2EC-CC83-0379-6E5D9DDA9616}"/>
            </a:ext>
          </a:extLst>
        </p:cNvPr>
        <p:cNvGrpSpPr/>
        <p:nvPr/>
      </p:nvGrpSpPr>
      <p:grpSpPr>
        <a:xfrm>
          <a:off x="0" y="0"/>
          <a:ext cx="0" cy="0"/>
          <a:chOff x="0" y="0"/>
          <a:chExt cx="0" cy="0"/>
        </a:xfrm>
      </p:grpSpPr>
      <p:sp>
        <p:nvSpPr>
          <p:cNvPr id="7" name="Espaço Reservado para Conteúdo 9">
            <a:extLst>
              <a:ext uri="{FF2B5EF4-FFF2-40B4-BE49-F238E27FC236}">
                <a16:creationId xmlns:a16="http://schemas.microsoft.com/office/drawing/2014/main" id="{8504DA9F-D5B4-9DF2-C37A-F64DA60A8785}"/>
              </a:ext>
            </a:extLst>
          </p:cNvPr>
          <p:cNvSpPr txBox="1">
            <a:spLocks/>
          </p:cNvSpPr>
          <p:nvPr/>
        </p:nvSpPr>
        <p:spPr>
          <a:xfrm>
            <a:off x="1907704" y="224177"/>
            <a:ext cx="5448619" cy="81021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t-BR"/>
              <a:t>Informações socioeconômicas</a:t>
            </a:r>
            <a:endParaRPr lang="pt-BR" dirty="0"/>
          </a:p>
        </p:txBody>
      </p:sp>
      <p:graphicFrame>
        <p:nvGraphicFramePr>
          <p:cNvPr id="11" name="Espaço Reservado para Conteúdo 2">
            <a:extLst>
              <a:ext uri="{FF2B5EF4-FFF2-40B4-BE49-F238E27FC236}">
                <a16:creationId xmlns:a16="http://schemas.microsoft.com/office/drawing/2014/main" id="{D14651B5-A457-9F2A-BDFE-BBD8D745FF79}"/>
              </a:ext>
            </a:extLst>
          </p:cNvPr>
          <p:cNvGraphicFramePr/>
          <p:nvPr>
            <p:extLst>
              <p:ext uri="{D42A27DB-BD31-4B8C-83A1-F6EECF244321}">
                <p14:modId xmlns:p14="http://schemas.microsoft.com/office/powerpoint/2010/main" val="227102262"/>
              </p:ext>
            </p:extLst>
          </p:nvPr>
        </p:nvGraphicFramePr>
        <p:xfrm>
          <a:off x="663201" y="836712"/>
          <a:ext cx="7937624"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descr="Relógio de ponteiros&#10;&#10;Descrição gerada automaticamente com confiança baixa">
            <a:extLst>
              <a:ext uri="{FF2B5EF4-FFF2-40B4-BE49-F238E27FC236}">
                <a16:creationId xmlns:a16="http://schemas.microsoft.com/office/drawing/2014/main" id="{A215D58A-18A7-488D-887D-81A3AC6BEB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descr="Texto&#10;&#10;Descrição gerada automaticamente">
            <a:extLst>
              <a:ext uri="{FF2B5EF4-FFF2-40B4-BE49-F238E27FC236}">
                <a16:creationId xmlns:a16="http://schemas.microsoft.com/office/drawing/2014/main" id="{522BAABF-656B-D62D-2C39-A526F27520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945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706327F-7F55-452E-8FE3-70F5E0DC6760}"/>
              </a:ext>
            </a:extLst>
          </p:cNvPr>
          <p:cNvSpPr>
            <a:spLocks noGrp="1"/>
          </p:cNvSpPr>
          <p:nvPr>
            <p:ph type="title"/>
          </p:nvPr>
        </p:nvSpPr>
        <p:spPr>
          <a:xfrm>
            <a:off x="305295" y="550454"/>
            <a:ext cx="8747148" cy="315912"/>
          </a:xfrm>
        </p:spPr>
        <p:txBody>
          <a:bodyPr>
            <a:noAutofit/>
          </a:bodyPr>
          <a:lstStyle/>
          <a:p>
            <a:r>
              <a:rPr lang="pt-BR" sz="3200" b="1" i="1" dirty="0">
                <a:latin typeface="Arial" panose="020B0604020202020204" pitchFamily="34" charset="0"/>
                <a:ea typeface="Arial" panose="020B0604020202020204" pitchFamily="34" charset="0"/>
                <a:cs typeface="Calibri" panose="020F0502020204030204" pitchFamily="34" charset="0"/>
              </a:rPr>
              <a:t>Atrativos e Infraestrutura Turística</a:t>
            </a:r>
            <a:endParaRPr lang="pt-BR" sz="3200" dirty="0"/>
          </a:p>
        </p:txBody>
      </p:sp>
      <p:graphicFrame>
        <p:nvGraphicFramePr>
          <p:cNvPr id="5" name="Espaço Reservado para Conteúdo 2">
            <a:extLst>
              <a:ext uri="{FF2B5EF4-FFF2-40B4-BE49-F238E27FC236}">
                <a16:creationId xmlns:a16="http://schemas.microsoft.com/office/drawing/2014/main" id="{34D9ECCF-45B1-8647-E61F-D811512DADC1}"/>
              </a:ext>
            </a:extLst>
          </p:cNvPr>
          <p:cNvGraphicFramePr>
            <a:graphicFrameLocks noGrp="1"/>
          </p:cNvGraphicFramePr>
          <p:nvPr>
            <p:ph idx="1"/>
            <p:extLst>
              <p:ext uri="{D42A27DB-BD31-4B8C-83A1-F6EECF244321}">
                <p14:modId xmlns:p14="http://schemas.microsoft.com/office/powerpoint/2010/main" val="2629843793"/>
              </p:ext>
            </p:extLst>
          </p:nvPr>
        </p:nvGraphicFramePr>
        <p:xfrm>
          <a:off x="749416" y="1031561"/>
          <a:ext cx="7999048" cy="5709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54433D5C-BCC1-F262-7237-C22A01542C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0BEBE3F6-AD1A-ACCB-195C-170207013E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409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26D92C-F26C-4413-D944-5FA4974190CB}"/>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94811D30-D6D7-C4E2-A898-BAA047CEA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938D4D0-F0EA-7AEF-1710-5D7E6AF92A25}"/>
              </a:ext>
            </a:extLst>
          </p:cNvPr>
          <p:cNvSpPr>
            <a:spLocks noGrp="1"/>
          </p:cNvSpPr>
          <p:nvPr>
            <p:ph type="title"/>
          </p:nvPr>
        </p:nvSpPr>
        <p:spPr>
          <a:xfrm>
            <a:off x="305295" y="550454"/>
            <a:ext cx="8747148" cy="315912"/>
          </a:xfrm>
        </p:spPr>
        <p:txBody>
          <a:bodyPr>
            <a:noAutofit/>
          </a:bodyPr>
          <a:lstStyle/>
          <a:p>
            <a:r>
              <a:rPr lang="pt-BR" sz="3200" b="1" i="1" dirty="0">
                <a:latin typeface="Arial" panose="020B0604020202020204" pitchFamily="34" charset="0"/>
                <a:ea typeface="Arial" panose="020B0604020202020204" pitchFamily="34" charset="0"/>
                <a:cs typeface="Calibri" panose="020F0502020204030204" pitchFamily="34" charset="0"/>
              </a:rPr>
              <a:t>Atrativos e Infraestrutura Turística</a:t>
            </a:r>
            <a:endParaRPr lang="pt-BR" sz="3200" dirty="0"/>
          </a:p>
        </p:txBody>
      </p:sp>
      <p:graphicFrame>
        <p:nvGraphicFramePr>
          <p:cNvPr id="5" name="Espaço Reservado para Conteúdo 2">
            <a:extLst>
              <a:ext uri="{FF2B5EF4-FFF2-40B4-BE49-F238E27FC236}">
                <a16:creationId xmlns:a16="http://schemas.microsoft.com/office/drawing/2014/main" id="{00883253-4F29-E82F-92CA-567F7F294653}"/>
              </a:ext>
            </a:extLst>
          </p:cNvPr>
          <p:cNvGraphicFramePr>
            <a:graphicFrameLocks noGrp="1"/>
          </p:cNvGraphicFramePr>
          <p:nvPr>
            <p:ph idx="1"/>
            <p:extLst>
              <p:ext uri="{D42A27DB-BD31-4B8C-83A1-F6EECF244321}">
                <p14:modId xmlns:p14="http://schemas.microsoft.com/office/powerpoint/2010/main" val="3362957945"/>
              </p:ext>
            </p:extLst>
          </p:nvPr>
        </p:nvGraphicFramePr>
        <p:xfrm>
          <a:off x="749416" y="1031561"/>
          <a:ext cx="7999048" cy="5493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0442D2B4-E237-EACD-DB9B-12E18BB514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76A2CE0E-85DE-E7D7-485A-D24EFC2BE4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276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CF7A49B-7D29-3071-A4C1-728C8FFC75DF}"/>
              </a:ext>
            </a:extLst>
          </p:cNvPr>
          <p:cNvSpPr>
            <a:spLocks noGrp="1"/>
          </p:cNvSpPr>
          <p:nvPr>
            <p:ph type="sldNum" sz="quarter" idx="12"/>
          </p:nvPr>
        </p:nvSpPr>
        <p:spPr/>
        <p:txBody>
          <a:bodyPr/>
          <a:lstStyle/>
          <a:p>
            <a:fld id="{BD4C9C96-99D0-473B-ABA6-5ED521F58EB7}" type="slidenum">
              <a:rPr lang="pt-BR" smtClean="0"/>
              <a:t>3</a:t>
            </a:fld>
            <a:endParaRPr lang="pt-BR"/>
          </a:p>
        </p:txBody>
      </p:sp>
      <p:graphicFrame>
        <p:nvGraphicFramePr>
          <p:cNvPr id="3" name="Tabela 2">
            <a:extLst>
              <a:ext uri="{FF2B5EF4-FFF2-40B4-BE49-F238E27FC236}">
                <a16:creationId xmlns:a16="http://schemas.microsoft.com/office/drawing/2014/main" id="{270B836D-F26C-ACD2-A1CB-0AA013C90704}"/>
              </a:ext>
            </a:extLst>
          </p:cNvPr>
          <p:cNvGraphicFramePr>
            <a:graphicFrameLocks noGrp="1"/>
          </p:cNvGraphicFramePr>
          <p:nvPr>
            <p:extLst>
              <p:ext uri="{D42A27DB-BD31-4B8C-83A1-F6EECF244321}">
                <p14:modId xmlns:p14="http://schemas.microsoft.com/office/powerpoint/2010/main" val="3507986686"/>
              </p:ext>
            </p:extLst>
          </p:nvPr>
        </p:nvGraphicFramePr>
        <p:xfrm>
          <a:off x="107504" y="152622"/>
          <a:ext cx="8928991" cy="6552756"/>
        </p:xfrm>
        <a:graphic>
          <a:graphicData uri="http://schemas.openxmlformats.org/drawingml/2006/table">
            <a:tbl>
              <a:tblPr firstRow="1" bandRow="1">
                <a:tableStyleId>{F5AB1C69-6EDB-4FF4-983F-18BD219EF322}</a:tableStyleId>
              </a:tblPr>
              <a:tblGrid>
                <a:gridCol w="2204585">
                  <a:extLst>
                    <a:ext uri="{9D8B030D-6E8A-4147-A177-3AD203B41FA5}">
                      <a16:colId xmlns:a16="http://schemas.microsoft.com/office/drawing/2014/main" val="311453591"/>
                    </a:ext>
                  </a:extLst>
                </a:gridCol>
                <a:gridCol w="1458590">
                  <a:extLst>
                    <a:ext uri="{9D8B030D-6E8A-4147-A177-3AD203B41FA5}">
                      <a16:colId xmlns:a16="http://schemas.microsoft.com/office/drawing/2014/main" val="4012308255"/>
                    </a:ext>
                  </a:extLst>
                </a:gridCol>
                <a:gridCol w="1305377">
                  <a:extLst>
                    <a:ext uri="{9D8B030D-6E8A-4147-A177-3AD203B41FA5}">
                      <a16:colId xmlns:a16="http://schemas.microsoft.com/office/drawing/2014/main" val="2104079382"/>
                    </a:ext>
                  </a:extLst>
                </a:gridCol>
                <a:gridCol w="3960439">
                  <a:extLst>
                    <a:ext uri="{9D8B030D-6E8A-4147-A177-3AD203B41FA5}">
                      <a16:colId xmlns:a16="http://schemas.microsoft.com/office/drawing/2014/main" val="795123036"/>
                    </a:ext>
                  </a:extLst>
                </a:gridCol>
              </a:tblGrid>
              <a:tr h="58348">
                <a:tc>
                  <a:txBody>
                    <a:bodyPr/>
                    <a:lstStyle/>
                    <a:p>
                      <a:pPr marR="831215" algn="ctr">
                        <a:lnSpc>
                          <a:spcPct val="107000"/>
                        </a:lnSpc>
                        <a:spcBef>
                          <a:spcPts val="190"/>
                        </a:spcBef>
                        <a:spcAft>
                          <a:spcPts val="800"/>
                        </a:spcAft>
                      </a:pPr>
                      <a:r>
                        <a:rPr lang="pt-BR" sz="1600" b="1" dirty="0">
                          <a:solidFill>
                            <a:srgbClr val="231F20"/>
                          </a:solidFill>
                          <a:effectLst/>
                        </a:rPr>
                        <a:t>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8275" algn="ctr">
                        <a:lnSpc>
                          <a:spcPct val="107000"/>
                        </a:lnSpc>
                        <a:spcBef>
                          <a:spcPts val="125"/>
                        </a:spcBef>
                        <a:spcAft>
                          <a:spcPts val="800"/>
                        </a:spcAft>
                      </a:pPr>
                      <a:r>
                        <a:rPr lang="pt-BR" sz="1600" b="1" dirty="0">
                          <a:solidFill>
                            <a:srgbClr val="231F20"/>
                          </a:solidFill>
                          <a:effectLst/>
                        </a:rPr>
                        <a:t>Ferramenta de 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64770" algn="ctr">
                        <a:lnSpc>
                          <a:spcPct val="107000"/>
                        </a:lnSpc>
                        <a:spcBef>
                          <a:spcPts val="125"/>
                        </a:spcBef>
                        <a:spcAft>
                          <a:spcPts val="800"/>
                        </a:spcAft>
                      </a:pPr>
                      <a:r>
                        <a:rPr lang="pt-BR" sz="1600" b="1" dirty="0">
                          <a:solidFill>
                            <a:srgbClr val="231F20"/>
                          </a:solidFill>
                          <a:effectLst/>
                        </a:rPr>
                        <a:t>Responsável</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7640" algn="ctr">
                        <a:lnSpc>
                          <a:spcPct val="107000"/>
                        </a:lnSpc>
                        <a:spcBef>
                          <a:spcPts val="190"/>
                        </a:spcBef>
                        <a:spcAft>
                          <a:spcPts val="800"/>
                        </a:spcAft>
                      </a:pPr>
                      <a:r>
                        <a:rPr lang="pt-BR" sz="1600" b="1" dirty="0">
                          <a:solidFill>
                            <a:srgbClr val="231F20"/>
                          </a:solidFill>
                          <a:effectLst/>
                        </a:rPr>
                        <a:t>   Público beneficiário </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4138096382"/>
                  </a:ext>
                </a:extLst>
              </a:tr>
              <a:tr h="719140">
                <a:tc>
                  <a:txBody>
                    <a:bodyPr/>
                    <a:lstStyle/>
                    <a:p>
                      <a:pPr marR="53340" algn="just">
                        <a:lnSpc>
                          <a:spcPct val="107000"/>
                        </a:lnSpc>
                        <a:spcBef>
                          <a:spcPts val="125"/>
                        </a:spcBef>
                        <a:spcAft>
                          <a:spcPts val="800"/>
                        </a:spcAft>
                      </a:pPr>
                      <a:r>
                        <a:rPr lang="pt-BR" sz="1600" dirty="0">
                          <a:solidFill>
                            <a:srgbClr val="231F20"/>
                          </a:solidFill>
                          <a:effectLst/>
                        </a:rPr>
                        <a:t>1 - Organização do local e infraestrutura dos encontros nos municípios do estudo.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33655" algn="just">
                        <a:lnSpc>
                          <a:spcPct val="107000"/>
                        </a:lnSpc>
                        <a:spcBef>
                          <a:spcPts val="190"/>
                        </a:spcBef>
                        <a:spcAft>
                          <a:spcPts val="800"/>
                        </a:spcAft>
                      </a:pPr>
                      <a:r>
                        <a:rPr lang="pt-BR" sz="1600" dirty="0">
                          <a:solidFill>
                            <a:srgbClr val="231F20"/>
                          </a:solidFill>
                          <a:effectLst/>
                        </a:rPr>
                        <a:t>Contato com prefeituras e entidades.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220345" algn="just">
                        <a:lnSpc>
                          <a:spcPct val="107000"/>
                        </a:lnSpc>
                        <a:spcBef>
                          <a:spcPts val="125"/>
                        </a:spcBef>
                        <a:spcAft>
                          <a:spcPts val="800"/>
                        </a:spcAft>
                      </a:pPr>
                      <a:r>
                        <a:rPr lang="pt-BR" sz="1600" dirty="0">
                          <a:solidFill>
                            <a:srgbClr val="231F20"/>
                          </a:solidFill>
                          <a:effectLst/>
                        </a:rPr>
                        <a:t>RBCIP em parceria com o Grupo Gestor</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Participantes dos workshops</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3444985864"/>
                  </a:ext>
                </a:extLst>
              </a:tr>
              <a:tr h="1267435">
                <a:tc>
                  <a:txBody>
                    <a:bodyPr/>
                    <a:lstStyle/>
                    <a:p>
                      <a:pPr marR="117475" algn="l">
                        <a:lnSpc>
                          <a:spcPct val="107000"/>
                        </a:lnSpc>
                        <a:spcBef>
                          <a:spcPts val="190"/>
                        </a:spcBef>
                        <a:spcAft>
                          <a:spcPts val="800"/>
                        </a:spcAft>
                      </a:pPr>
                      <a:r>
                        <a:rPr lang="pt-BR" sz="1600" dirty="0">
                          <a:solidFill>
                            <a:srgbClr val="231F20"/>
                          </a:solidFill>
                          <a:effectLst/>
                        </a:rPr>
                        <a:t>2 - Mobilização das Pastas públicas das prefeituras e estado; Comunidade e setor comercial, instituições e Trade do Turismo de pesca esportiva de cada localidade.</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Participação Social.</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220345" algn="just">
                        <a:lnSpc>
                          <a:spcPct val="107000"/>
                        </a:lnSpc>
                        <a:spcBef>
                          <a:spcPts val="125"/>
                        </a:spcBef>
                        <a:spcAft>
                          <a:spcPts val="800"/>
                        </a:spcAft>
                      </a:pPr>
                      <a:r>
                        <a:rPr lang="pt-BR" sz="1600" dirty="0">
                          <a:solidFill>
                            <a:srgbClr val="231F20"/>
                          </a:solidFill>
                          <a:effectLst/>
                        </a:rPr>
                        <a:t>RBCIP em parceria com o Grupo Gestor de Rondônia.</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83185" algn="just">
                        <a:lnSpc>
                          <a:spcPct val="107000"/>
                        </a:lnSpc>
                        <a:spcBef>
                          <a:spcPts val="125"/>
                        </a:spcBef>
                        <a:spcAft>
                          <a:spcPts val="800"/>
                        </a:spcAft>
                      </a:pPr>
                      <a:r>
                        <a:rPr lang="pt-BR" sz="1600" dirty="0">
                          <a:solidFill>
                            <a:srgbClr val="231F20"/>
                          </a:solidFill>
                          <a:effectLst/>
                        </a:rPr>
                        <a:t>Setor Público nas pastas do: Turismo, Cultura, Esporte, Desenvolvimento Econômico, Trabalho, Educação e Assistência Social; trade local; Pescadores esportivos, condutores de pesca, hospedarias, incluindo barcos hotel e flutuantes, comércio de pesca formal e informal, restaurantes, artesanato e gastronomia e agricultura familiar, Fecomércio, Sebrae, Universidades, </a:t>
                      </a:r>
                      <a:r>
                        <a:rPr lang="pt-BR" sz="1600" dirty="0" err="1">
                          <a:solidFill>
                            <a:srgbClr val="231F20"/>
                          </a:solidFill>
                          <a:effectLst/>
                        </a:rPr>
                        <a:t>etc</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382292657"/>
                  </a:ext>
                </a:extLst>
              </a:tr>
              <a:tr h="1053262">
                <a:tc>
                  <a:txBody>
                    <a:bodyPr/>
                    <a:lstStyle/>
                    <a:p>
                      <a:pPr marR="155575" algn="just">
                        <a:lnSpc>
                          <a:spcPct val="107000"/>
                        </a:lnSpc>
                        <a:spcBef>
                          <a:spcPts val="190"/>
                        </a:spcBef>
                        <a:spcAft>
                          <a:spcPts val="800"/>
                        </a:spcAft>
                      </a:pPr>
                      <a:r>
                        <a:rPr lang="pt-BR" sz="1600" dirty="0">
                          <a:solidFill>
                            <a:srgbClr val="231F20"/>
                          </a:solidFill>
                          <a:effectLst/>
                        </a:rPr>
                        <a:t>3 - Realização de Pesquisas para levantamento de dados.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71755" algn="just">
                        <a:lnSpc>
                          <a:spcPct val="107000"/>
                        </a:lnSpc>
                        <a:spcBef>
                          <a:spcPts val="125"/>
                        </a:spcBef>
                        <a:spcAft>
                          <a:spcPts val="800"/>
                        </a:spcAft>
                      </a:pPr>
                      <a:r>
                        <a:rPr lang="pt-BR" sz="1600" dirty="0">
                          <a:solidFill>
                            <a:srgbClr val="231F20"/>
                          </a:solidFill>
                          <a:effectLst/>
                        </a:rPr>
                        <a:t>Questionários estruturados incluindo sustentabilidade da atividade dentro da visão ambiental, da Pesca Esportiva e dos </a:t>
                      </a:r>
                      <a:r>
                        <a:rPr lang="pt-BR" sz="1600" dirty="0" err="1">
                          <a:solidFill>
                            <a:srgbClr val="231F20"/>
                          </a:solidFill>
                          <a:effectLst/>
                        </a:rPr>
                        <a:t>ods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dirty="0">
                          <a:solidFill>
                            <a:srgbClr val="231F20"/>
                          </a:solidFill>
                          <a:effectLst/>
                        </a:rPr>
                        <a:t>Equipe RBCIP</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00330" algn="just">
                        <a:lnSpc>
                          <a:spcPct val="107000"/>
                        </a:lnSpc>
                        <a:spcBef>
                          <a:spcPts val="190"/>
                        </a:spcBef>
                        <a:spcAft>
                          <a:spcPts val="800"/>
                        </a:spcAft>
                      </a:pPr>
                      <a:r>
                        <a:rPr lang="pt-BR" sz="1600" dirty="0">
                          <a:solidFill>
                            <a:srgbClr val="231F20"/>
                          </a:solidFill>
                          <a:effectLst/>
                        </a:rPr>
                        <a:t>Pescadores esportivos, condutores de pesca, turistas, hospedarias, comércio de pesca formal e informal, restaurantes, artesanato gastronomia, agricultura familiar. Secretarias de Meio Ambientes, Turismo, Planejamento e Desenvolvimento Econômico</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871243026"/>
                  </a:ext>
                </a:extLst>
              </a:tr>
            </a:tbl>
          </a:graphicData>
        </a:graphic>
      </p:graphicFrame>
    </p:spTree>
    <p:extLst>
      <p:ext uri="{BB962C8B-B14F-4D97-AF65-F5344CB8AC3E}">
        <p14:creationId xmlns:p14="http://schemas.microsoft.com/office/powerpoint/2010/main" val="3753837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C5C2CB-9FF0-2A9B-7371-5E11C3845819}"/>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9B344E8B-1A1D-51DE-76C0-8E031CC5A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C99675B-4154-4383-C7A3-8E5553ABCD39}"/>
              </a:ext>
            </a:extLst>
          </p:cNvPr>
          <p:cNvSpPr>
            <a:spLocks noGrp="1"/>
          </p:cNvSpPr>
          <p:nvPr>
            <p:ph type="title"/>
          </p:nvPr>
        </p:nvSpPr>
        <p:spPr>
          <a:xfrm>
            <a:off x="305295" y="550454"/>
            <a:ext cx="8747148" cy="315912"/>
          </a:xfrm>
        </p:spPr>
        <p:txBody>
          <a:bodyPr>
            <a:noAutofit/>
          </a:bodyPr>
          <a:lstStyle/>
          <a:p>
            <a:r>
              <a:rPr lang="pt-BR" sz="3200" b="1" i="1" dirty="0">
                <a:latin typeface="Arial" panose="020B0604020202020204" pitchFamily="34" charset="0"/>
                <a:ea typeface="Arial" panose="020B0604020202020204" pitchFamily="34" charset="0"/>
                <a:cs typeface="Calibri" panose="020F0502020204030204" pitchFamily="34" charset="0"/>
              </a:rPr>
              <a:t>Atrativos e Infraestrutura Turística</a:t>
            </a:r>
            <a:endParaRPr lang="pt-BR" sz="3200" dirty="0"/>
          </a:p>
        </p:txBody>
      </p:sp>
      <p:graphicFrame>
        <p:nvGraphicFramePr>
          <p:cNvPr id="5" name="Espaço Reservado para Conteúdo 2">
            <a:extLst>
              <a:ext uri="{FF2B5EF4-FFF2-40B4-BE49-F238E27FC236}">
                <a16:creationId xmlns:a16="http://schemas.microsoft.com/office/drawing/2014/main" id="{ECEDE292-AF2C-689A-957A-1D80A6FB94BF}"/>
              </a:ext>
            </a:extLst>
          </p:cNvPr>
          <p:cNvGraphicFramePr>
            <a:graphicFrameLocks noGrp="1"/>
          </p:cNvGraphicFramePr>
          <p:nvPr>
            <p:ph idx="1"/>
            <p:extLst>
              <p:ext uri="{D42A27DB-BD31-4B8C-83A1-F6EECF244321}">
                <p14:modId xmlns:p14="http://schemas.microsoft.com/office/powerpoint/2010/main" val="1473697650"/>
              </p:ext>
            </p:extLst>
          </p:nvPr>
        </p:nvGraphicFramePr>
        <p:xfrm>
          <a:off x="899592" y="1031561"/>
          <a:ext cx="7848872" cy="4989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7BE13A5F-7659-A7C9-BE5C-BB6BCDB962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5E359878-B503-29FF-072D-A3D3F6E74E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521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93BA1C-3B95-49F2-7E2B-9E1C7F0B72B2}"/>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02CAFCC9-8BF8-500D-CEC3-EF8DD41B1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B9FB580-6AF2-CDFA-B27E-3A185F36371F}"/>
              </a:ext>
            </a:extLst>
          </p:cNvPr>
          <p:cNvSpPr>
            <a:spLocks noGrp="1"/>
          </p:cNvSpPr>
          <p:nvPr>
            <p:ph type="title"/>
          </p:nvPr>
        </p:nvSpPr>
        <p:spPr>
          <a:xfrm>
            <a:off x="305295" y="550454"/>
            <a:ext cx="8747148" cy="315912"/>
          </a:xfrm>
        </p:spPr>
        <p:txBody>
          <a:bodyPr>
            <a:noAutofit/>
          </a:bodyPr>
          <a:lstStyle/>
          <a:p>
            <a:r>
              <a:rPr lang="pt-BR" sz="3200" b="1" i="1" dirty="0">
                <a:latin typeface="Arial" panose="020B0604020202020204" pitchFamily="34" charset="0"/>
                <a:ea typeface="Arial" panose="020B0604020202020204" pitchFamily="34" charset="0"/>
                <a:cs typeface="Calibri" panose="020F0502020204030204" pitchFamily="34" charset="0"/>
              </a:rPr>
              <a:t>Atrativos e Infraestrutura Turística</a:t>
            </a:r>
            <a:endParaRPr lang="pt-BR" sz="3200" dirty="0"/>
          </a:p>
        </p:txBody>
      </p:sp>
      <p:graphicFrame>
        <p:nvGraphicFramePr>
          <p:cNvPr id="5" name="Espaço Reservado para Conteúdo 2">
            <a:extLst>
              <a:ext uri="{FF2B5EF4-FFF2-40B4-BE49-F238E27FC236}">
                <a16:creationId xmlns:a16="http://schemas.microsoft.com/office/drawing/2014/main" id="{A32B7AE5-C8A1-9C73-CFBD-3375B475161F}"/>
              </a:ext>
            </a:extLst>
          </p:cNvPr>
          <p:cNvGraphicFramePr>
            <a:graphicFrameLocks noGrp="1"/>
          </p:cNvGraphicFramePr>
          <p:nvPr>
            <p:ph idx="1"/>
            <p:extLst>
              <p:ext uri="{D42A27DB-BD31-4B8C-83A1-F6EECF244321}">
                <p14:modId xmlns:p14="http://schemas.microsoft.com/office/powerpoint/2010/main" val="1875239443"/>
              </p:ext>
            </p:extLst>
          </p:nvPr>
        </p:nvGraphicFramePr>
        <p:xfrm>
          <a:off x="899592" y="1031561"/>
          <a:ext cx="7848872" cy="5596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4CD4EEAB-427D-34ED-4A0C-5BE1DCFA35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1DA912E5-FA71-A5EA-6F3A-88D179E1CB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903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ACB49C-BCDF-317B-9CB3-3E63509A5EEC}"/>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5CE05761-04AE-F9AA-F9E5-7E005C1DF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54B1199-F7D7-883C-629C-91DC1378058A}"/>
              </a:ext>
            </a:extLst>
          </p:cNvPr>
          <p:cNvSpPr>
            <a:spLocks noGrp="1"/>
          </p:cNvSpPr>
          <p:nvPr>
            <p:ph type="title"/>
          </p:nvPr>
        </p:nvSpPr>
        <p:spPr>
          <a:xfrm>
            <a:off x="396852" y="240380"/>
            <a:ext cx="8747148" cy="315912"/>
          </a:xfrm>
        </p:spPr>
        <p:txBody>
          <a:bodyPr>
            <a:noAutofit/>
          </a:bodyPr>
          <a:lstStyle/>
          <a:p>
            <a:r>
              <a:rPr lang="pt-BR" sz="3200" b="1" i="1" dirty="0">
                <a:latin typeface="Arial" panose="020B0604020202020204" pitchFamily="34" charset="0"/>
                <a:ea typeface="Arial" panose="020B0604020202020204" pitchFamily="34" charset="0"/>
                <a:cs typeface="Calibri" panose="020F0502020204030204" pitchFamily="34" charset="0"/>
              </a:rPr>
              <a:t>Atrativos e Infraestrutura Turística</a:t>
            </a:r>
            <a:endParaRPr lang="pt-BR" sz="3200" dirty="0"/>
          </a:p>
        </p:txBody>
      </p:sp>
      <p:graphicFrame>
        <p:nvGraphicFramePr>
          <p:cNvPr id="5" name="Espaço Reservado para Conteúdo 2">
            <a:extLst>
              <a:ext uri="{FF2B5EF4-FFF2-40B4-BE49-F238E27FC236}">
                <a16:creationId xmlns:a16="http://schemas.microsoft.com/office/drawing/2014/main" id="{BF07E53D-315C-DD55-CC5A-A00253F26C86}"/>
              </a:ext>
            </a:extLst>
          </p:cNvPr>
          <p:cNvGraphicFramePr>
            <a:graphicFrameLocks noGrp="1"/>
          </p:cNvGraphicFramePr>
          <p:nvPr>
            <p:ph idx="1"/>
            <p:extLst>
              <p:ext uri="{D42A27DB-BD31-4B8C-83A1-F6EECF244321}">
                <p14:modId xmlns:p14="http://schemas.microsoft.com/office/powerpoint/2010/main" val="2115795369"/>
              </p:ext>
            </p:extLst>
          </p:nvPr>
        </p:nvGraphicFramePr>
        <p:xfrm>
          <a:off x="539552" y="904536"/>
          <a:ext cx="8529524" cy="58711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37D7193B-4D1F-943E-1854-333D180C82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13802494-043D-9FCF-D22F-B148EB6609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791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D83C5C-DB4E-757E-1443-8CCCFF25CCD4}"/>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67E718C5-1108-0733-7CB3-C53729462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526BDB1-F757-3972-CC67-870C23650A73}"/>
              </a:ext>
            </a:extLst>
          </p:cNvPr>
          <p:cNvSpPr>
            <a:spLocks noGrp="1"/>
          </p:cNvSpPr>
          <p:nvPr>
            <p:ph type="title"/>
          </p:nvPr>
        </p:nvSpPr>
        <p:spPr>
          <a:xfrm>
            <a:off x="396852" y="240380"/>
            <a:ext cx="8747148" cy="315912"/>
          </a:xfrm>
        </p:spPr>
        <p:txBody>
          <a:bodyPr>
            <a:noAutofit/>
          </a:bodyPr>
          <a:lstStyle/>
          <a:p>
            <a:r>
              <a:rPr lang="pt-BR" sz="3200" b="1" i="1" dirty="0">
                <a:latin typeface="Arial" panose="020B0604020202020204" pitchFamily="34" charset="0"/>
                <a:ea typeface="Arial" panose="020B0604020202020204" pitchFamily="34" charset="0"/>
                <a:cs typeface="Calibri" panose="020F0502020204030204" pitchFamily="34" charset="0"/>
              </a:rPr>
              <a:t>Atrativos e Infraestrutura Turística</a:t>
            </a:r>
            <a:endParaRPr lang="pt-BR" sz="3200" dirty="0"/>
          </a:p>
        </p:txBody>
      </p:sp>
      <p:graphicFrame>
        <p:nvGraphicFramePr>
          <p:cNvPr id="5" name="Espaço Reservado para Conteúdo 2">
            <a:extLst>
              <a:ext uri="{FF2B5EF4-FFF2-40B4-BE49-F238E27FC236}">
                <a16:creationId xmlns:a16="http://schemas.microsoft.com/office/drawing/2014/main" id="{8E3F9249-BC2F-4B05-2DA5-036B31BAAB8A}"/>
              </a:ext>
            </a:extLst>
          </p:cNvPr>
          <p:cNvGraphicFramePr>
            <a:graphicFrameLocks noGrp="1"/>
          </p:cNvGraphicFramePr>
          <p:nvPr>
            <p:ph idx="1"/>
            <p:extLst>
              <p:ext uri="{D42A27DB-BD31-4B8C-83A1-F6EECF244321}">
                <p14:modId xmlns:p14="http://schemas.microsoft.com/office/powerpoint/2010/main" val="1699776825"/>
              </p:ext>
            </p:extLst>
          </p:nvPr>
        </p:nvGraphicFramePr>
        <p:xfrm>
          <a:off x="683568" y="908363"/>
          <a:ext cx="8529524" cy="58711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EBBCE15C-BDEA-322C-3F5A-EFBDDA712D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B1B91E96-00F3-DFB8-0120-28C1949203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168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ço Reservado para Conteúdo 2">
            <a:extLst>
              <a:ext uri="{FF2B5EF4-FFF2-40B4-BE49-F238E27FC236}">
                <a16:creationId xmlns:a16="http://schemas.microsoft.com/office/drawing/2014/main" id="{2E2FB4B8-72A4-401C-95B5-2B52D1F300A5}"/>
              </a:ext>
            </a:extLst>
          </p:cNvPr>
          <p:cNvSpPr>
            <a:spLocks noGrp="1"/>
          </p:cNvSpPr>
          <p:nvPr>
            <p:ph idx="1"/>
          </p:nvPr>
        </p:nvSpPr>
        <p:spPr>
          <a:xfrm>
            <a:off x="156699" y="643876"/>
            <a:ext cx="8824632" cy="6097492"/>
          </a:xfrm>
        </p:spPr>
        <p:txBody>
          <a:bodyPr>
            <a:noAutofit/>
          </a:bodyPr>
          <a:lstStyle/>
          <a:p>
            <a:pPr indent="0" algn="just">
              <a:lnSpc>
                <a:spcPct val="150000"/>
              </a:lnSpc>
              <a:spcAft>
                <a:spcPts val="800"/>
              </a:spcAft>
              <a:buNone/>
            </a:pPr>
            <a:r>
              <a:rPr lang="pt-BR" sz="1800" b="1" i="1" dirty="0">
                <a:solidFill>
                  <a:srgbClr val="000000"/>
                </a:solidFill>
                <a:effectLst/>
                <a:highlight>
                  <a:srgbClr val="FFFFFF"/>
                </a:highlight>
                <a:ea typeface="Arial" panose="020B0604020202020204" pitchFamily="34" charset="0"/>
              </a:rPr>
              <a:t>Desafios Ambientais </a:t>
            </a:r>
            <a:r>
              <a:rPr lang="pt-BR" sz="1800" dirty="0">
                <a:solidFill>
                  <a:srgbClr val="000000"/>
                </a:solidFill>
                <a:effectLst/>
                <a:highlight>
                  <a:srgbClr val="FFFFFF"/>
                </a:highlight>
                <a:ea typeface="Arial" panose="020B0604020202020204" pitchFamily="34" charset="0"/>
              </a:rPr>
              <a:t> </a:t>
            </a:r>
          </a:p>
          <a:p>
            <a:pPr marR="83185" indent="0" algn="just">
              <a:lnSpc>
                <a:spcPct val="150000"/>
              </a:lnSpc>
              <a:spcBef>
                <a:spcPts val="600"/>
              </a:spcBef>
              <a:spcAft>
                <a:spcPts val="800"/>
              </a:spcAft>
              <a:buNone/>
            </a:pPr>
            <a:endParaRPr lang="pt-BR" sz="1600" dirty="0"/>
          </a:p>
        </p:txBody>
      </p:sp>
      <p:sp>
        <p:nvSpPr>
          <p:cNvPr id="20" name="Freeform: Shape 1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19.png">
            <a:extLst>
              <a:ext uri="{FF2B5EF4-FFF2-40B4-BE49-F238E27FC236}">
                <a16:creationId xmlns:a16="http://schemas.microsoft.com/office/drawing/2014/main" id="{1996FCC1-AFB4-6222-E2FE-23864E75A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7A5C5B38-F71F-3857-D502-529AADCE3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17BFBCF8-18F2-005E-5184-1228876DABD0}"/>
              </a:ext>
            </a:extLst>
          </p:cNvPr>
          <p:cNvSpPr txBox="1"/>
          <p:nvPr/>
        </p:nvSpPr>
        <p:spPr>
          <a:xfrm>
            <a:off x="462828" y="1121714"/>
            <a:ext cx="8361803" cy="4978927"/>
          </a:xfrm>
          <a:prstGeom prst="rect">
            <a:avLst/>
          </a:prstGeom>
          <a:noFill/>
        </p:spPr>
        <p:txBody>
          <a:bodyPr wrap="square">
            <a:spAutoFit/>
          </a:bodyPr>
          <a:lstStyle/>
          <a:p>
            <a:pPr marR="83185" algn="just">
              <a:lnSpc>
                <a:spcPct val="150000"/>
              </a:lnSpc>
              <a:spcBef>
                <a:spcPts val="600"/>
              </a:spcBef>
              <a:spcAft>
                <a:spcPts val="800"/>
              </a:spcAft>
            </a:pPr>
            <a:r>
              <a:rPr lang="pt-BR" dirty="0">
                <a:solidFill>
                  <a:srgbClr val="231F20"/>
                </a:solidFill>
                <a:effectLst/>
                <a:highlight>
                  <a:srgbClr val="FFFFFF"/>
                </a:highlight>
                <a:ea typeface="Arial" panose="020B0604020202020204" pitchFamily="34" charset="0"/>
              </a:rPr>
              <a:t>O município de Porto Velho, enfrenta diversos problemas ambientais que são comuns em regiões com intensa atividade econômica e exploração de recursos naturais</a:t>
            </a:r>
            <a:r>
              <a:rPr lang="pt-BR" dirty="0">
                <a:solidFill>
                  <a:srgbClr val="231F20"/>
                </a:solidFill>
                <a:highlight>
                  <a:srgbClr val="FFFFFF"/>
                </a:highlight>
                <a:ea typeface="Arial" panose="020B0604020202020204" pitchFamily="34" charset="0"/>
              </a:rPr>
              <a:t> </a:t>
            </a:r>
          </a:p>
          <a:p>
            <a:pPr marL="285750" marR="83185" indent="-285750" algn="just">
              <a:lnSpc>
                <a:spcPct val="150000"/>
              </a:lnSpc>
              <a:spcBef>
                <a:spcPts val="600"/>
              </a:spcBef>
              <a:spcAft>
                <a:spcPts val="800"/>
              </a:spcAft>
              <a:buFont typeface="Wingdings" panose="05000000000000000000" pitchFamily="2" charset="2"/>
              <a:buChar char="ü"/>
            </a:pPr>
            <a:r>
              <a:rPr lang="pt-BR" dirty="0">
                <a:solidFill>
                  <a:srgbClr val="231F20"/>
                </a:solidFill>
                <a:effectLst/>
                <a:highlight>
                  <a:srgbClr val="FFFFFF"/>
                </a:highlight>
                <a:ea typeface="Arial" panose="020B0604020202020204" pitchFamily="34" charset="0"/>
              </a:rPr>
              <a:t>desmatamento da floresta amazônica, devido à expansão urbana e a atividade agropecuária, resultando na perda da biodiversidade e na alteração dos ecossistemas locais.</a:t>
            </a:r>
          </a:p>
          <a:p>
            <a:pPr marL="285750" marR="83185" indent="-285750" algn="just">
              <a:lnSpc>
                <a:spcPct val="150000"/>
              </a:lnSpc>
              <a:spcBef>
                <a:spcPts val="600"/>
              </a:spcBef>
              <a:spcAft>
                <a:spcPts val="800"/>
              </a:spcAft>
              <a:buFont typeface="Wingdings" panose="05000000000000000000" pitchFamily="2" charset="2"/>
              <a:buChar char="ü"/>
            </a:pPr>
            <a:r>
              <a:rPr lang="pt-BR" dirty="0">
                <a:solidFill>
                  <a:srgbClr val="231F20"/>
                </a:solidFill>
                <a:effectLst/>
                <a:highlight>
                  <a:srgbClr val="FFFFFF"/>
                </a:highlight>
                <a:ea typeface="Arial" panose="020B0604020202020204" pitchFamily="34" charset="0"/>
              </a:rPr>
              <a:t>Devido aos altos índices de devastação florestal, em 9 de novembro de 2023, o município de Porto Velho foi incluído na relação de municípios situados no bioma Amazônia considerados prioritários pelo governo federal para ações de prevenção, controle e redução dos </a:t>
            </a:r>
            <a:r>
              <a:rPr lang="pt-BR" u="none" strike="noStrike" dirty="0">
                <a:solidFill>
                  <a:srgbClr val="231F20"/>
                </a:solidFill>
                <a:effectLst/>
                <a:highlight>
                  <a:srgbClr val="FFFFFF"/>
                </a:highlight>
                <a:ea typeface="Arial" panose="020B0604020202020204" pitchFamily="34" charset="0"/>
                <a:hlinkClick r:id="rId4"/>
              </a:rPr>
              <a:t>desmatamentos</a:t>
            </a:r>
            <a:r>
              <a:rPr lang="pt-BR" dirty="0">
                <a:solidFill>
                  <a:srgbClr val="231F20"/>
                </a:solidFill>
                <a:effectLst/>
                <a:highlight>
                  <a:srgbClr val="FFFFFF"/>
                </a:highlight>
                <a:ea typeface="Arial" panose="020B0604020202020204" pitchFamily="34" charset="0"/>
              </a:rPr>
              <a:t> e degradação florestal. </a:t>
            </a:r>
            <a:r>
              <a:rPr lang="pt-BR" sz="1800" dirty="0">
                <a:solidFill>
                  <a:srgbClr val="231F20"/>
                </a:solidFill>
                <a:effectLst/>
                <a:highlight>
                  <a:srgbClr val="FFFFFF"/>
                </a:highlight>
                <a:ea typeface="Arial" panose="020B0604020202020204" pitchFamily="34" charset="0"/>
              </a:rPr>
              <a:t>Os municípios de Porto Velho e </a:t>
            </a:r>
            <a:r>
              <a:rPr lang="pt-BR" sz="1800" u="none" strike="noStrike" dirty="0">
                <a:solidFill>
                  <a:srgbClr val="231F20"/>
                </a:solidFill>
                <a:effectLst/>
                <a:highlight>
                  <a:srgbClr val="FFFFFF"/>
                </a:highlight>
                <a:ea typeface="Arial" panose="020B0604020202020204" pitchFamily="34" charset="0"/>
                <a:hlinkClick r:id="rId5"/>
              </a:rPr>
              <a:t>Rio Branco</a:t>
            </a:r>
            <a:r>
              <a:rPr lang="pt-BR" sz="1800" dirty="0">
                <a:effectLst/>
                <a:ea typeface="Arial" panose="020B0604020202020204" pitchFamily="34" charset="0"/>
              </a:rPr>
              <a:t> (ACRE)</a:t>
            </a:r>
            <a:r>
              <a:rPr lang="pt-BR" sz="1800" dirty="0">
                <a:solidFill>
                  <a:srgbClr val="231F20"/>
                </a:solidFill>
                <a:effectLst/>
                <a:highlight>
                  <a:srgbClr val="FFFFFF"/>
                </a:highlight>
                <a:ea typeface="Arial" panose="020B0604020202020204" pitchFamily="34" charset="0"/>
              </a:rPr>
              <a:t> são as únicas capitais que integram o referido </a:t>
            </a:r>
            <a:r>
              <a:rPr lang="pt-BR" sz="1800" u="none" strike="noStrike" dirty="0">
                <a:solidFill>
                  <a:srgbClr val="231F20"/>
                </a:solidFill>
                <a:effectLst/>
                <a:highlight>
                  <a:srgbClr val="FFFFFF"/>
                </a:highlight>
                <a:ea typeface="Arial" panose="020B0604020202020204" pitchFamily="34" charset="0"/>
                <a:hlinkClick r:id="rId6"/>
              </a:rPr>
              <a:t>bioma</a:t>
            </a:r>
            <a:r>
              <a:rPr lang="pt-BR" sz="1800" dirty="0">
                <a:solidFill>
                  <a:srgbClr val="231F20"/>
                </a:solidFill>
                <a:effectLst/>
                <a:highlight>
                  <a:srgbClr val="FFFFFF"/>
                </a:highlight>
                <a:ea typeface="Arial" panose="020B0604020202020204" pitchFamily="34" charset="0"/>
              </a:rPr>
              <a:t> que estão nessa lista que busca reduzir o desmatamento na Amazônia.</a:t>
            </a:r>
            <a:endParaRPr lang="pt-BR" dirty="0">
              <a:effectLst/>
              <a:ea typeface="Calibri" panose="020F0502020204030204" pitchFamily="34" charset="0"/>
            </a:endParaRPr>
          </a:p>
        </p:txBody>
      </p:sp>
    </p:spTree>
    <p:extLst>
      <p:ext uri="{BB962C8B-B14F-4D97-AF65-F5344CB8AC3E}">
        <p14:creationId xmlns:p14="http://schemas.microsoft.com/office/powerpoint/2010/main" val="4192970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AD5A6E6-8DA7-4B54-B9A6-E66E1199DEA6}"/>
              </a:ext>
            </a:extLst>
          </p:cNvPr>
          <p:cNvSpPr>
            <a:spLocks noGrp="1"/>
          </p:cNvSpPr>
          <p:nvPr>
            <p:ph type="title"/>
          </p:nvPr>
        </p:nvSpPr>
        <p:spPr>
          <a:xfrm>
            <a:off x="628650" y="557188"/>
            <a:ext cx="7886700" cy="1133499"/>
          </a:xfrm>
        </p:spPr>
        <p:txBody>
          <a:bodyPr vert="horz" lIns="91440" tIns="45720" rIns="91440" bIns="45720" rtlCol="0">
            <a:normAutofit/>
          </a:bodyPr>
          <a:lstStyle/>
          <a:p>
            <a:pPr>
              <a:lnSpc>
                <a:spcPct val="90000"/>
              </a:lnSpc>
            </a:pPr>
            <a:r>
              <a:rPr lang="en-US" sz="3500" kern="1200">
                <a:latin typeface="+mj-lt"/>
                <a:ea typeface="+mj-ea"/>
                <a:cs typeface="+mj-cs"/>
              </a:rPr>
              <a:t>Base Metodológica para </a:t>
            </a:r>
            <a:r>
              <a:rPr lang="en-US" sz="3500"/>
              <a:t>C</a:t>
            </a:r>
            <a:r>
              <a:rPr lang="en-US" sz="3500" kern="1200">
                <a:latin typeface="+mj-lt"/>
                <a:ea typeface="+mj-ea"/>
                <a:cs typeface="+mj-cs"/>
              </a:rPr>
              <a:t>aracterização do Turismo da Pesca Esportiva</a:t>
            </a:r>
            <a:endParaRPr lang="en-US" sz="3500" kern="1200" dirty="0">
              <a:latin typeface="+mj-lt"/>
              <a:ea typeface="+mj-ea"/>
              <a:cs typeface="+mj-cs"/>
            </a:endParaRPr>
          </a:p>
        </p:txBody>
      </p:sp>
      <p:pic>
        <p:nvPicPr>
          <p:cNvPr id="3" name="image19.png">
            <a:extLst>
              <a:ext uri="{FF2B5EF4-FFF2-40B4-BE49-F238E27FC236}">
                <a16:creationId xmlns:a16="http://schemas.microsoft.com/office/drawing/2014/main" id="{6BAC94DA-B574-B437-B553-B9E3E77D3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9302A3DF-B7EE-30CB-E2A7-8AEE11036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CaixaDeTexto 4">
            <a:extLst>
              <a:ext uri="{FF2B5EF4-FFF2-40B4-BE49-F238E27FC236}">
                <a16:creationId xmlns:a16="http://schemas.microsoft.com/office/drawing/2014/main" id="{C1ABA7EF-5914-AED5-75E4-596E722228E4}"/>
              </a:ext>
            </a:extLst>
          </p:cNvPr>
          <p:cNvGraphicFramePr/>
          <p:nvPr>
            <p:extLst>
              <p:ext uri="{D42A27DB-BD31-4B8C-83A1-F6EECF244321}">
                <p14:modId xmlns:p14="http://schemas.microsoft.com/office/powerpoint/2010/main" val="1771222444"/>
              </p:ext>
            </p:extLst>
          </p:nvPr>
        </p:nvGraphicFramePr>
        <p:xfrm>
          <a:off x="628650" y="2492896"/>
          <a:ext cx="3862331" cy="30388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m 8">
            <a:extLst>
              <a:ext uri="{FF2B5EF4-FFF2-40B4-BE49-F238E27FC236}">
                <a16:creationId xmlns:a16="http://schemas.microsoft.com/office/drawing/2014/main" id="{098C1848-BBCA-8E34-64DB-139EDC2DF8CB}"/>
              </a:ext>
            </a:extLst>
          </p:cNvPr>
          <p:cNvPicPr>
            <a:picLocks noChangeAspect="1"/>
          </p:cNvPicPr>
          <p:nvPr/>
        </p:nvPicPr>
        <p:blipFill>
          <a:blip r:embed="rId9"/>
          <a:stretch>
            <a:fillRect/>
          </a:stretch>
        </p:blipFill>
        <p:spPr>
          <a:xfrm>
            <a:off x="5104097" y="2634241"/>
            <a:ext cx="3409354" cy="2750824"/>
          </a:xfrm>
          <a:prstGeom prst="rect">
            <a:avLst/>
          </a:prstGeom>
        </p:spPr>
      </p:pic>
    </p:spTree>
    <p:extLst>
      <p:ext uri="{BB962C8B-B14F-4D97-AF65-F5344CB8AC3E}">
        <p14:creationId xmlns:p14="http://schemas.microsoft.com/office/powerpoint/2010/main" val="4145195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151F8A-0302-51E9-4BFF-D425ECAD8F5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6845DFB-59D1-FB5E-CEC1-4B67078BA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5BAED5-6A06-10D5-713B-38883EB5CB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DAF0D11-FD95-A10E-2BA0-A1BEA935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0C3E51EA-1FA6-F60E-95A8-09505809E021}"/>
              </a:ext>
            </a:extLst>
          </p:cNvPr>
          <p:cNvPicPr>
            <a:picLocks noGrp="1" noChangeAspect="1"/>
          </p:cNvPicPr>
          <p:nvPr>
            <p:ph idx="1"/>
          </p:nvPr>
        </p:nvPicPr>
        <p:blipFill>
          <a:blip r:embed="rId2"/>
          <a:stretch>
            <a:fillRect/>
          </a:stretch>
        </p:blipFill>
        <p:spPr>
          <a:xfrm>
            <a:off x="156700" y="938198"/>
            <a:ext cx="8912376" cy="5644334"/>
          </a:xfrm>
          <a:prstGeom prst="rect">
            <a:avLst/>
          </a:prstGeom>
        </p:spPr>
      </p:pic>
      <p:sp>
        <p:nvSpPr>
          <p:cNvPr id="17" name="Rectangle 16">
            <a:extLst>
              <a:ext uri="{FF2B5EF4-FFF2-40B4-BE49-F238E27FC236}">
                <a16:creationId xmlns:a16="http://schemas.microsoft.com/office/drawing/2014/main" id="{0269355B-846E-D461-59C0-DEA2531D3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19.png">
            <a:extLst>
              <a:ext uri="{FF2B5EF4-FFF2-40B4-BE49-F238E27FC236}">
                <a16:creationId xmlns:a16="http://schemas.microsoft.com/office/drawing/2014/main" id="{2BE5D00F-E7CD-4929-03FB-FAE780634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F76FEA7C-0849-BF41-E225-62C22904A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B28023F7-AF83-A552-C578-DFB66731E9F5}"/>
              </a:ext>
            </a:extLst>
          </p:cNvPr>
          <p:cNvSpPr txBox="1"/>
          <p:nvPr/>
        </p:nvSpPr>
        <p:spPr>
          <a:xfrm>
            <a:off x="1063163" y="37853"/>
            <a:ext cx="7099450" cy="923330"/>
          </a:xfrm>
          <a:prstGeom prst="rect">
            <a:avLst/>
          </a:prstGeom>
          <a:noFill/>
        </p:spPr>
        <p:txBody>
          <a:bodyPr wrap="square">
            <a:spAutoFit/>
          </a:bodyPr>
          <a:lstStyle/>
          <a:p>
            <a:pPr lvl="0" algn="ctr"/>
            <a:r>
              <a:rPr lang="pt-BR" b="1" dirty="0"/>
              <a:t>2– O  conjunto da organização estrutural</a:t>
            </a:r>
            <a:r>
              <a:rPr lang="pt-BR" dirty="0"/>
              <a:t> -superestrutura, ou seja, as políticas e as diretrizes que regulam e desenvolvem a atividade turística e a tríplice infraestrutura: básica, turística e de apoio.</a:t>
            </a:r>
          </a:p>
        </p:txBody>
      </p:sp>
    </p:spTree>
    <p:extLst>
      <p:ext uri="{BB962C8B-B14F-4D97-AF65-F5344CB8AC3E}">
        <p14:creationId xmlns:p14="http://schemas.microsoft.com/office/powerpoint/2010/main" val="1913011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919B07-51DD-A427-622F-9B944B0B6F4B}"/>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aixaDeTexto 5">
            <a:extLst>
              <a:ext uri="{FF2B5EF4-FFF2-40B4-BE49-F238E27FC236}">
                <a16:creationId xmlns:a16="http://schemas.microsoft.com/office/drawing/2014/main" id="{4A9309F2-DD73-D27E-D1AB-0AFC571E1DD1}"/>
              </a:ext>
            </a:extLst>
          </p:cNvPr>
          <p:cNvSpPr txBox="1"/>
          <p:nvPr/>
        </p:nvSpPr>
        <p:spPr>
          <a:xfrm>
            <a:off x="764390" y="825757"/>
            <a:ext cx="7900987" cy="817403"/>
          </a:xfrm>
          <a:prstGeom prst="rect">
            <a:avLst/>
          </a:prstGeom>
        </p:spPr>
        <p:txBody>
          <a:bodyPr vert="horz" lIns="91440" tIns="45720" rIns="91440" bIns="45720" rtlCol="0" anchor="b">
            <a:normAutofit fontScale="92500"/>
          </a:bodyPr>
          <a:lstStyle/>
          <a:p>
            <a:pPr lvl="0" algn="ctr">
              <a:lnSpc>
                <a:spcPct val="90000"/>
              </a:lnSpc>
              <a:spcBef>
                <a:spcPct val="0"/>
              </a:spcBef>
              <a:spcAft>
                <a:spcPts val="600"/>
              </a:spcAft>
            </a:pPr>
            <a:r>
              <a:rPr lang="en-US" sz="2200" b="1" kern="1200" dirty="0">
                <a:solidFill>
                  <a:schemeClr val="tx1"/>
                </a:solidFill>
                <a:latin typeface="+mj-lt"/>
                <a:ea typeface="+mj-ea"/>
                <a:cs typeface="+mj-cs"/>
              </a:rPr>
              <a:t>3 - O conjunto das </a:t>
            </a:r>
            <a:r>
              <a:rPr lang="en-US" sz="2200" b="1" kern="1200" dirty="0" err="1">
                <a:solidFill>
                  <a:schemeClr val="tx1"/>
                </a:solidFill>
                <a:latin typeface="+mj-lt"/>
                <a:ea typeface="+mj-ea"/>
                <a:cs typeface="+mj-cs"/>
              </a:rPr>
              <a:t>ações</a:t>
            </a:r>
            <a:r>
              <a:rPr lang="en-US" sz="2200" b="1" kern="1200" dirty="0">
                <a:solidFill>
                  <a:schemeClr val="tx1"/>
                </a:solidFill>
                <a:latin typeface="+mj-lt"/>
                <a:ea typeface="+mj-ea"/>
                <a:cs typeface="+mj-cs"/>
              </a:rPr>
              <a:t> </a:t>
            </a:r>
            <a:r>
              <a:rPr lang="en-US" sz="2200" b="1" kern="1200" dirty="0" err="1">
                <a:solidFill>
                  <a:schemeClr val="tx1"/>
                </a:solidFill>
                <a:latin typeface="+mj-lt"/>
                <a:ea typeface="+mj-ea"/>
                <a:cs typeface="+mj-cs"/>
              </a:rPr>
              <a:t>operacionais</a:t>
            </a:r>
            <a:r>
              <a:rPr lang="en-US" sz="2200" b="1" kern="1200" dirty="0">
                <a:solidFill>
                  <a:schemeClr val="tx1"/>
                </a:solidFill>
                <a:latin typeface="+mj-lt"/>
                <a:ea typeface="+mj-ea"/>
                <a:cs typeface="+mj-cs"/>
              </a:rPr>
              <a:t> </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relação</a:t>
            </a:r>
            <a:r>
              <a:rPr lang="en-US" sz="2200" kern="1200" dirty="0">
                <a:solidFill>
                  <a:schemeClr val="tx1"/>
                </a:solidFill>
                <a:latin typeface="+mj-lt"/>
                <a:ea typeface="+mj-ea"/>
                <a:cs typeface="+mj-cs"/>
              </a:rPr>
              <a:t> no mercado da </a:t>
            </a:r>
            <a:r>
              <a:rPr lang="en-US" sz="2200" kern="1200" dirty="0" err="1">
                <a:solidFill>
                  <a:schemeClr val="tx1"/>
                </a:solidFill>
                <a:latin typeface="+mj-lt"/>
                <a:ea typeface="+mj-ea"/>
                <a:cs typeface="+mj-cs"/>
              </a:rPr>
              <a:t>Oferta</a:t>
            </a:r>
            <a:r>
              <a:rPr lang="en-US" sz="2200" kern="1200" dirty="0">
                <a:solidFill>
                  <a:schemeClr val="tx1"/>
                </a:solidFill>
                <a:latin typeface="+mj-lt"/>
                <a:ea typeface="+mj-ea"/>
                <a:cs typeface="+mj-cs"/>
              </a:rPr>
              <a:t> e da </a:t>
            </a:r>
            <a:r>
              <a:rPr lang="en-US" sz="2200" kern="1200" dirty="0" err="1">
                <a:solidFill>
                  <a:schemeClr val="tx1"/>
                </a:solidFill>
                <a:latin typeface="+mj-lt"/>
                <a:ea typeface="+mj-ea"/>
                <a:cs typeface="+mj-cs"/>
              </a:rPr>
              <a:t>Demanda</a:t>
            </a:r>
            <a:r>
              <a:rPr lang="en-US" sz="2200" kern="1200" dirty="0">
                <a:solidFill>
                  <a:schemeClr val="tx1"/>
                </a:solidFill>
                <a:latin typeface="+mj-lt"/>
                <a:ea typeface="+mj-ea"/>
                <a:cs typeface="+mj-cs"/>
              </a:rPr>
              <a:t> </a:t>
            </a:r>
            <a:r>
              <a:rPr lang="en-US" sz="2200" kern="1200" dirty="0" err="1">
                <a:solidFill>
                  <a:schemeClr val="tx1"/>
                </a:solidFill>
                <a:latin typeface="+mj-lt"/>
                <a:ea typeface="+mj-ea"/>
                <a:cs typeface="+mj-cs"/>
              </a:rPr>
              <a:t>turística</a:t>
            </a:r>
            <a:r>
              <a:rPr lang="en-US" sz="2200" kern="1200" dirty="0">
                <a:solidFill>
                  <a:schemeClr val="tx1"/>
                </a:solidFill>
                <a:latin typeface="+mj-lt"/>
                <a:ea typeface="+mj-ea"/>
                <a:cs typeface="+mj-cs"/>
              </a:rPr>
              <a:t> e o </a:t>
            </a:r>
            <a:r>
              <a:rPr lang="en-US" sz="2200" kern="1200" dirty="0" err="1">
                <a:solidFill>
                  <a:schemeClr val="tx1"/>
                </a:solidFill>
                <a:latin typeface="+mj-lt"/>
                <a:ea typeface="+mj-ea"/>
                <a:cs typeface="+mj-cs"/>
              </a:rPr>
              <a:t>Processo</a:t>
            </a:r>
            <a:r>
              <a:rPr lang="en-US" sz="2200" kern="1200" dirty="0">
                <a:solidFill>
                  <a:schemeClr val="tx1"/>
                </a:solidFill>
                <a:latin typeface="+mj-lt"/>
                <a:ea typeface="+mj-ea"/>
                <a:cs typeface="+mj-cs"/>
              </a:rPr>
              <a:t> de </a:t>
            </a:r>
            <a:r>
              <a:rPr lang="en-US" sz="2200" kern="1200" dirty="0" err="1">
                <a:solidFill>
                  <a:schemeClr val="tx1"/>
                </a:solidFill>
                <a:latin typeface="+mj-lt"/>
                <a:ea typeface="+mj-ea"/>
                <a:cs typeface="+mj-cs"/>
              </a:rPr>
              <a:t>Distribuição</a:t>
            </a:r>
            <a:r>
              <a:rPr lang="en-US" sz="2200" kern="1200" dirty="0">
                <a:solidFill>
                  <a:schemeClr val="tx1"/>
                </a:solidFill>
                <a:latin typeface="+mj-lt"/>
                <a:ea typeface="+mj-ea"/>
                <a:cs typeface="+mj-cs"/>
              </a:rPr>
              <a:t> (mercado).</a:t>
            </a:r>
          </a:p>
        </p:txBody>
      </p:sp>
      <p:pic>
        <p:nvPicPr>
          <p:cNvPr id="10" name="Imagem 9">
            <a:extLst>
              <a:ext uri="{FF2B5EF4-FFF2-40B4-BE49-F238E27FC236}">
                <a16:creationId xmlns:a16="http://schemas.microsoft.com/office/drawing/2014/main" id="{7C9773EB-F88D-9D33-90C3-4D3B3E86477E}"/>
              </a:ext>
            </a:extLst>
          </p:cNvPr>
          <p:cNvPicPr>
            <a:picLocks noChangeAspect="1"/>
          </p:cNvPicPr>
          <p:nvPr/>
        </p:nvPicPr>
        <p:blipFill>
          <a:blip r:embed="rId2"/>
          <a:stretch>
            <a:fillRect/>
          </a:stretch>
        </p:blipFill>
        <p:spPr>
          <a:xfrm>
            <a:off x="542925" y="2877815"/>
            <a:ext cx="8058150" cy="2900933"/>
          </a:xfrm>
          <a:prstGeom prst="rect">
            <a:avLst/>
          </a:prstGeom>
        </p:spPr>
      </p:pic>
      <p:pic>
        <p:nvPicPr>
          <p:cNvPr id="3" name="image19.png">
            <a:extLst>
              <a:ext uri="{FF2B5EF4-FFF2-40B4-BE49-F238E27FC236}">
                <a16:creationId xmlns:a16="http://schemas.microsoft.com/office/drawing/2014/main" id="{01E64119-60DA-4C8E-28A1-74E5BA670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4BF5DD55-8587-B482-EE44-4CEDC9D73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8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87484D-6A39-B133-A059-0498C320E71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8E616A-4D65-0DB9-1A1E-124A0D92D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9D5DD4C0-122C-0B6D-7DEB-B2F911EA0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423D418B-6FDD-88CC-EEA7-FFF977235656}"/>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D4C9C96-99D0-473B-ABA6-5ED521F58EB7}" type="slidenum">
              <a:rPr lang="en-US" smtClean="0"/>
              <a:pPr>
                <a:spcAft>
                  <a:spcPts val="600"/>
                </a:spcAft>
              </a:pPr>
              <a:t>38</a:t>
            </a:fld>
            <a:endParaRPr lang="en-US"/>
          </a:p>
        </p:txBody>
      </p:sp>
      <p:graphicFrame>
        <p:nvGraphicFramePr>
          <p:cNvPr id="6" name="CaixaDeTexto 3">
            <a:extLst>
              <a:ext uri="{FF2B5EF4-FFF2-40B4-BE49-F238E27FC236}">
                <a16:creationId xmlns:a16="http://schemas.microsoft.com/office/drawing/2014/main" id="{45D4F668-FE7A-3945-B80C-9F30DA520EFF}"/>
              </a:ext>
            </a:extLst>
          </p:cNvPr>
          <p:cNvGraphicFramePr/>
          <p:nvPr>
            <p:extLst>
              <p:ext uri="{D42A27DB-BD31-4B8C-83A1-F6EECF244321}">
                <p14:modId xmlns:p14="http://schemas.microsoft.com/office/powerpoint/2010/main" val="1789527005"/>
              </p:ext>
            </p:extLst>
          </p:nvPr>
        </p:nvGraphicFramePr>
        <p:xfrm>
          <a:off x="539552" y="938197"/>
          <a:ext cx="8407846" cy="5689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CE4614C1-AFAB-59BC-BF5E-A1EF819DA7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BA9AEF7C-A75E-A63B-10FD-162A2C5234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26A8C3B6-E542-B655-204A-C37F48A2815A}"/>
              </a:ext>
            </a:extLst>
          </p:cNvPr>
          <p:cNvSpPr txBox="1"/>
          <p:nvPr/>
        </p:nvSpPr>
        <p:spPr>
          <a:xfrm>
            <a:off x="2423474" y="469099"/>
            <a:ext cx="4104456" cy="646331"/>
          </a:xfrm>
          <a:prstGeom prst="rect">
            <a:avLst/>
          </a:prstGeom>
          <a:noFill/>
        </p:spPr>
        <p:txBody>
          <a:bodyPr wrap="square" rtlCol="0">
            <a:spAutoFit/>
          </a:bodyPr>
          <a:lstStyle/>
          <a:p>
            <a:pPr algn="ctr"/>
            <a:r>
              <a:rPr lang="en-US" sz="1800" b="1" dirty="0">
                <a:latin typeface="+mn-lt"/>
              </a:rPr>
              <a:t>ENTREVISTA </a:t>
            </a:r>
            <a:r>
              <a:rPr lang="en-US" b="1" dirty="0"/>
              <a:t>SÃO CARLOS</a:t>
            </a:r>
            <a:endParaRPr lang="en-US" sz="1800" b="1" dirty="0">
              <a:latin typeface="+mn-lt"/>
            </a:endParaRPr>
          </a:p>
          <a:p>
            <a:pPr algn="ctr"/>
            <a:endParaRPr lang="pt-BR" b="1" dirty="0"/>
          </a:p>
        </p:txBody>
      </p:sp>
    </p:spTree>
    <p:extLst>
      <p:ext uri="{BB962C8B-B14F-4D97-AF65-F5344CB8AC3E}">
        <p14:creationId xmlns:p14="http://schemas.microsoft.com/office/powerpoint/2010/main" val="3558589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C7CE133-0BD3-1E18-B5CC-DCF529D1A9AB}"/>
              </a:ext>
            </a:extLst>
          </p:cNvPr>
          <p:cNvSpPr>
            <a:spLocks noGrp="1"/>
          </p:cNvSpPr>
          <p:nvPr>
            <p:ph type="sldNum" sz="quarter" idx="12"/>
          </p:nvPr>
        </p:nvSpPr>
        <p:spPr/>
        <p:txBody>
          <a:bodyPr/>
          <a:lstStyle/>
          <a:p>
            <a:fld id="{BD4C9C96-99D0-473B-ABA6-5ED521F58EB7}" type="slidenum">
              <a:rPr lang="pt-BR" smtClean="0"/>
              <a:t>39</a:t>
            </a:fld>
            <a:endParaRPr lang="pt-BR"/>
          </a:p>
        </p:txBody>
      </p:sp>
      <p:pic>
        <p:nvPicPr>
          <p:cNvPr id="4" name="Imagem 3">
            <a:extLst>
              <a:ext uri="{FF2B5EF4-FFF2-40B4-BE49-F238E27FC236}">
                <a16:creationId xmlns:a16="http://schemas.microsoft.com/office/drawing/2014/main" id="{AAC4532A-235D-32A9-B6F0-5CA074ED4F40}"/>
              </a:ext>
            </a:extLst>
          </p:cNvPr>
          <p:cNvPicPr>
            <a:picLocks noChangeAspect="1"/>
          </p:cNvPicPr>
          <p:nvPr/>
        </p:nvPicPr>
        <p:blipFill>
          <a:blip r:embed="rId2"/>
          <a:stretch>
            <a:fillRect/>
          </a:stretch>
        </p:blipFill>
        <p:spPr>
          <a:xfrm>
            <a:off x="281568" y="2274470"/>
            <a:ext cx="8580864" cy="2309060"/>
          </a:xfrm>
          <a:prstGeom prst="rect">
            <a:avLst/>
          </a:prstGeom>
        </p:spPr>
      </p:pic>
      <p:pic>
        <p:nvPicPr>
          <p:cNvPr id="5" name="image19.png">
            <a:extLst>
              <a:ext uri="{FF2B5EF4-FFF2-40B4-BE49-F238E27FC236}">
                <a16:creationId xmlns:a16="http://schemas.microsoft.com/office/drawing/2014/main" id="{F66F8A98-C4D5-859E-998D-FB6062E29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066916EC-82D5-91CB-35FF-7A3B63ECC7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539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4D895-D492-AC67-D0CF-8D62900399D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32EA5A9D-82FD-5DFF-51E0-477C994F38FA}"/>
              </a:ext>
            </a:extLst>
          </p:cNvPr>
          <p:cNvSpPr>
            <a:spLocks noGrp="1"/>
          </p:cNvSpPr>
          <p:nvPr>
            <p:ph type="sldNum" sz="quarter" idx="12"/>
          </p:nvPr>
        </p:nvSpPr>
        <p:spPr/>
        <p:txBody>
          <a:bodyPr/>
          <a:lstStyle/>
          <a:p>
            <a:fld id="{BD4C9C96-99D0-473B-ABA6-5ED521F58EB7}" type="slidenum">
              <a:rPr lang="pt-BR" smtClean="0"/>
              <a:t>4</a:t>
            </a:fld>
            <a:endParaRPr lang="pt-BR"/>
          </a:p>
        </p:txBody>
      </p:sp>
      <p:graphicFrame>
        <p:nvGraphicFramePr>
          <p:cNvPr id="3" name="Tabela 2">
            <a:extLst>
              <a:ext uri="{FF2B5EF4-FFF2-40B4-BE49-F238E27FC236}">
                <a16:creationId xmlns:a16="http://schemas.microsoft.com/office/drawing/2014/main" id="{5CA2D178-7D03-2A93-E9FF-ED6DA23657A1}"/>
              </a:ext>
            </a:extLst>
          </p:cNvPr>
          <p:cNvGraphicFramePr>
            <a:graphicFrameLocks noGrp="1"/>
          </p:cNvGraphicFramePr>
          <p:nvPr>
            <p:extLst>
              <p:ext uri="{D42A27DB-BD31-4B8C-83A1-F6EECF244321}">
                <p14:modId xmlns:p14="http://schemas.microsoft.com/office/powerpoint/2010/main" val="1193280276"/>
              </p:ext>
            </p:extLst>
          </p:nvPr>
        </p:nvGraphicFramePr>
        <p:xfrm>
          <a:off x="218065" y="1412776"/>
          <a:ext cx="8602408" cy="4733736"/>
        </p:xfrm>
        <a:graphic>
          <a:graphicData uri="http://schemas.openxmlformats.org/drawingml/2006/table">
            <a:tbl>
              <a:tblPr firstRow="1" bandRow="1">
                <a:tableStyleId>{F5AB1C69-6EDB-4FF4-983F-18BD219EF322}</a:tableStyleId>
              </a:tblPr>
              <a:tblGrid>
                <a:gridCol w="2123951">
                  <a:extLst>
                    <a:ext uri="{9D8B030D-6E8A-4147-A177-3AD203B41FA5}">
                      <a16:colId xmlns:a16="http://schemas.microsoft.com/office/drawing/2014/main" val="311453591"/>
                    </a:ext>
                  </a:extLst>
                </a:gridCol>
                <a:gridCol w="1830382">
                  <a:extLst>
                    <a:ext uri="{9D8B030D-6E8A-4147-A177-3AD203B41FA5}">
                      <a16:colId xmlns:a16="http://schemas.microsoft.com/office/drawing/2014/main" val="4012308255"/>
                    </a:ext>
                  </a:extLst>
                </a:gridCol>
                <a:gridCol w="1248737">
                  <a:extLst>
                    <a:ext uri="{9D8B030D-6E8A-4147-A177-3AD203B41FA5}">
                      <a16:colId xmlns:a16="http://schemas.microsoft.com/office/drawing/2014/main" val="2104079382"/>
                    </a:ext>
                  </a:extLst>
                </a:gridCol>
                <a:gridCol w="3399338">
                  <a:extLst>
                    <a:ext uri="{9D8B030D-6E8A-4147-A177-3AD203B41FA5}">
                      <a16:colId xmlns:a16="http://schemas.microsoft.com/office/drawing/2014/main" val="795123036"/>
                    </a:ext>
                  </a:extLst>
                </a:gridCol>
              </a:tblGrid>
              <a:tr h="254588">
                <a:tc>
                  <a:txBody>
                    <a:bodyPr/>
                    <a:lstStyle/>
                    <a:p>
                      <a:pPr marR="831215" algn="ctr">
                        <a:lnSpc>
                          <a:spcPct val="107000"/>
                        </a:lnSpc>
                        <a:spcBef>
                          <a:spcPts val="190"/>
                        </a:spcBef>
                        <a:spcAft>
                          <a:spcPts val="800"/>
                        </a:spcAft>
                      </a:pPr>
                      <a:r>
                        <a:rPr lang="pt-BR" sz="1600" b="1" dirty="0">
                          <a:solidFill>
                            <a:srgbClr val="231F20"/>
                          </a:solidFill>
                          <a:effectLst/>
                        </a:rPr>
                        <a:t>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8275" algn="ctr">
                        <a:lnSpc>
                          <a:spcPct val="107000"/>
                        </a:lnSpc>
                        <a:spcBef>
                          <a:spcPts val="125"/>
                        </a:spcBef>
                        <a:spcAft>
                          <a:spcPts val="800"/>
                        </a:spcAft>
                      </a:pPr>
                      <a:r>
                        <a:rPr lang="pt-BR" sz="1600" b="1" dirty="0">
                          <a:solidFill>
                            <a:srgbClr val="231F20"/>
                          </a:solidFill>
                          <a:effectLst/>
                        </a:rPr>
                        <a:t>Ferramenta de ação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64770" algn="ctr">
                        <a:lnSpc>
                          <a:spcPct val="107000"/>
                        </a:lnSpc>
                        <a:spcBef>
                          <a:spcPts val="125"/>
                        </a:spcBef>
                        <a:spcAft>
                          <a:spcPts val="800"/>
                        </a:spcAft>
                      </a:pPr>
                      <a:r>
                        <a:rPr lang="pt-BR" sz="1600" b="1" dirty="0">
                          <a:solidFill>
                            <a:srgbClr val="231F20"/>
                          </a:solidFill>
                          <a:effectLst/>
                        </a:rPr>
                        <a:t>Responsável</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67640" algn="ctr">
                        <a:lnSpc>
                          <a:spcPct val="107000"/>
                        </a:lnSpc>
                        <a:spcBef>
                          <a:spcPts val="190"/>
                        </a:spcBef>
                        <a:spcAft>
                          <a:spcPts val="800"/>
                        </a:spcAft>
                      </a:pPr>
                      <a:r>
                        <a:rPr lang="pt-BR" sz="1600" b="1" dirty="0">
                          <a:solidFill>
                            <a:srgbClr val="231F20"/>
                          </a:solidFill>
                          <a:effectLst/>
                        </a:rPr>
                        <a:t>   Público beneficiário </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4138096382"/>
                  </a:ext>
                </a:extLst>
              </a:tr>
              <a:tr h="749666">
                <a:tc>
                  <a:txBody>
                    <a:bodyPr/>
                    <a:lstStyle/>
                    <a:p>
                      <a:pPr marR="156210" algn="just">
                        <a:lnSpc>
                          <a:spcPct val="107000"/>
                        </a:lnSpc>
                        <a:spcBef>
                          <a:spcPts val="125"/>
                        </a:spcBef>
                        <a:spcAft>
                          <a:spcPts val="800"/>
                        </a:spcAft>
                      </a:pPr>
                      <a:r>
                        <a:rPr lang="pt-BR" sz="1600" dirty="0">
                          <a:solidFill>
                            <a:srgbClr val="231F20"/>
                          </a:solidFill>
                          <a:effectLst/>
                        </a:rPr>
                        <a:t>4 - Visitas e registros da infraestrutura pesqueira.</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GPS e Drones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25"/>
                        </a:spcBef>
                        <a:spcAft>
                          <a:spcPts val="800"/>
                        </a:spcAft>
                      </a:pPr>
                      <a:r>
                        <a:rPr lang="pt-BR" sz="1600" dirty="0">
                          <a:solidFill>
                            <a:srgbClr val="231F20"/>
                          </a:solidFill>
                          <a:effectLst/>
                        </a:rPr>
                        <a:t>Equipe RBCIP</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Municípios foco do trabalho.</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1255267952"/>
                  </a:ext>
                </a:extLst>
              </a:tr>
              <a:tr h="1244744">
                <a:tc>
                  <a:txBody>
                    <a:bodyPr/>
                    <a:lstStyle/>
                    <a:p>
                      <a:pPr>
                        <a:lnSpc>
                          <a:spcPct val="107000"/>
                        </a:lnSpc>
                        <a:spcBef>
                          <a:spcPts val="190"/>
                        </a:spcBef>
                        <a:spcAft>
                          <a:spcPts val="800"/>
                        </a:spcAft>
                      </a:pPr>
                      <a:r>
                        <a:rPr lang="pt-BR" sz="1600" dirty="0">
                          <a:solidFill>
                            <a:srgbClr val="231F20"/>
                          </a:solidFill>
                          <a:effectLst/>
                        </a:rPr>
                        <a:t>5 - Levantamentos secundários: Documentos, legislações, dados econômicos, turísticos, dentre outros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Pesquisas em órgãos</a:t>
                      </a:r>
                      <a:r>
                        <a:rPr lang="pt-BR" sz="1600">
                          <a:solidFill>
                            <a:srgbClr val="000000"/>
                          </a:solidFill>
                          <a:effectLst/>
                        </a:rPr>
                        <a:t> </a:t>
                      </a:r>
                      <a:r>
                        <a:rPr lang="pt-BR" sz="1600">
                          <a:solidFill>
                            <a:srgbClr val="231F20"/>
                          </a:solidFill>
                          <a:effectLst/>
                        </a:rPr>
                        <a:t>oficiais</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a:solidFill>
                            <a:srgbClr val="231F20"/>
                          </a:solidFill>
                          <a:effectLst/>
                        </a:rPr>
                        <a:t>Equipe RBCIP</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48895" algn="just">
                        <a:lnSpc>
                          <a:spcPct val="107000"/>
                        </a:lnSpc>
                        <a:spcBef>
                          <a:spcPts val="125"/>
                        </a:spcBef>
                        <a:spcAft>
                          <a:spcPts val="800"/>
                        </a:spcAft>
                      </a:pPr>
                      <a:r>
                        <a:rPr lang="pt-BR" sz="1600" dirty="0">
                          <a:solidFill>
                            <a:srgbClr val="231F20"/>
                          </a:solidFill>
                          <a:effectLst/>
                        </a:rPr>
                        <a:t>Municípios foco do trabalho e Governo do Estado.</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1373836005"/>
                  </a:ext>
                </a:extLst>
              </a:tr>
              <a:tr h="502127">
                <a:tc>
                  <a:txBody>
                    <a:bodyPr/>
                    <a:lstStyle/>
                    <a:p>
                      <a:pPr marR="321945" algn="just">
                        <a:lnSpc>
                          <a:spcPct val="107000"/>
                        </a:lnSpc>
                        <a:spcBef>
                          <a:spcPts val="125"/>
                        </a:spcBef>
                        <a:spcAft>
                          <a:spcPts val="800"/>
                        </a:spcAft>
                      </a:pPr>
                      <a:r>
                        <a:rPr lang="pt-BR" sz="1600" dirty="0">
                          <a:solidFill>
                            <a:srgbClr val="231F20"/>
                          </a:solidFill>
                          <a:effectLst/>
                        </a:rPr>
                        <a:t>6 - Realização de Pesquisa externa</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a:solidFill>
                            <a:srgbClr val="231F20"/>
                          </a:solidFill>
                          <a:effectLst/>
                        </a:rPr>
                        <a:t>Pesquisa</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25"/>
                        </a:spcBef>
                        <a:spcAft>
                          <a:spcPts val="800"/>
                        </a:spcAft>
                      </a:pPr>
                      <a:r>
                        <a:rPr lang="pt-BR" sz="1600">
                          <a:solidFill>
                            <a:srgbClr val="231F20"/>
                          </a:solidFill>
                          <a:effectLst/>
                        </a:rPr>
                        <a:t>Equipe RBCIP</a:t>
                      </a:r>
                      <a:endParaRPr lang="pt-BR" sz="160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25"/>
                        </a:spcBef>
                        <a:spcAft>
                          <a:spcPts val="800"/>
                        </a:spcAft>
                      </a:pPr>
                      <a:r>
                        <a:rPr lang="pt-BR" sz="1600" dirty="0">
                          <a:solidFill>
                            <a:srgbClr val="231F20"/>
                          </a:solidFill>
                          <a:effectLst/>
                        </a:rPr>
                        <a:t>Grupos oficiais de pesca esportiva.</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724798153"/>
                  </a:ext>
                </a:extLst>
              </a:tr>
              <a:tr h="1244744">
                <a:tc>
                  <a:txBody>
                    <a:bodyPr/>
                    <a:lstStyle/>
                    <a:p>
                      <a:pPr marR="133350" algn="just">
                        <a:lnSpc>
                          <a:spcPct val="107000"/>
                        </a:lnSpc>
                        <a:spcBef>
                          <a:spcPts val="125"/>
                        </a:spcBef>
                        <a:spcAft>
                          <a:spcPts val="800"/>
                        </a:spcAft>
                      </a:pPr>
                      <a:r>
                        <a:rPr lang="pt-BR" sz="1600" dirty="0">
                          <a:solidFill>
                            <a:srgbClr val="231F20"/>
                          </a:solidFill>
                          <a:effectLst/>
                        </a:rPr>
                        <a:t>7 – Elaboração e apresentação de diagnóstico dos municípios e um diagnóstico consolidado.</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16840" algn="just">
                        <a:lnSpc>
                          <a:spcPct val="107000"/>
                        </a:lnSpc>
                        <a:spcBef>
                          <a:spcPts val="125"/>
                        </a:spcBef>
                        <a:spcAft>
                          <a:spcPts val="800"/>
                        </a:spcAft>
                      </a:pPr>
                      <a:r>
                        <a:rPr lang="pt-BR" sz="1600" dirty="0">
                          <a:solidFill>
                            <a:srgbClr val="231F20"/>
                          </a:solidFill>
                          <a:effectLst/>
                        </a:rPr>
                        <a:t>Resultados oriundos das metodologias aplicadas.</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marR="126365" algn="just">
                        <a:lnSpc>
                          <a:spcPct val="107000"/>
                        </a:lnSpc>
                        <a:spcBef>
                          <a:spcPts val="190"/>
                        </a:spcBef>
                        <a:spcAft>
                          <a:spcPts val="800"/>
                        </a:spcAft>
                      </a:pPr>
                      <a:r>
                        <a:rPr lang="pt-BR" sz="1600" dirty="0">
                          <a:solidFill>
                            <a:srgbClr val="231F20"/>
                          </a:solidFill>
                          <a:effectLst/>
                        </a:rPr>
                        <a:t>Equipe RBCIP</a:t>
                      </a:r>
                      <a:endParaRPr lang="pt-BR" sz="1600" dirty="0">
                        <a:effectLst/>
                        <a:latin typeface="Calibri" panose="020F0502020204030204" pitchFamily="34" charset="0"/>
                        <a:ea typeface="Calibri" panose="020F0502020204030204" pitchFamily="34" charset="0"/>
                      </a:endParaRPr>
                    </a:p>
                  </a:txBody>
                  <a:tcPr marL="9525" marR="9525" marT="9525" marB="9525" anchor="ctr"/>
                </a:tc>
                <a:tc>
                  <a:txBody>
                    <a:bodyPr/>
                    <a:lstStyle/>
                    <a:p>
                      <a:pPr algn="just">
                        <a:lnSpc>
                          <a:spcPct val="107000"/>
                        </a:lnSpc>
                        <a:spcBef>
                          <a:spcPts val="190"/>
                        </a:spcBef>
                        <a:spcAft>
                          <a:spcPts val="800"/>
                        </a:spcAft>
                      </a:pPr>
                      <a:r>
                        <a:rPr lang="pt-BR" sz="1600" dirty="0">
                          <a:solidFill>
                            <a:srgbClr val="231F20"/>
                          </a:solidFill>
                          <a:effectLst/>
                        </a:rPr>
                        <a:t>Equipe Gestora de Rondônia.</a:t>
                      </a:r>
                      <a:endParaRPr lang="pt-BR" sz="1600" dirty="0">
                        <a:effectLst/>
                        <a:latin typeface="Calibri" panose="020F0502020204030204" pitchFamily="34" charset="0"/>
                        <a:ea typeface="Calibri" panose="020F0502020204030204" pitchFamily="34" charset="0"/>
                      </a:endParaRPr>
                    </a:p>
                  </a:txBody>
                  <a:tcPr marL="9525" marR="9525" marT="9525" marB="9525" anchor="ctr"/>
                </a:tc>
                <a:extLst>
                  <a:ext uri="{0D108BD9-81ED-4DB2-BD59-A6C34878D82A}">
                    <a16:rowId xmlns:a16="http://schemas.microsoft.com/office/drawing/2014/main" val="210295380"/>
                  </a:ext>
                </a:extLst>
              </a:tr>
            </a:tbl>
          </a:graphicData>
        </a:graphic>
      </p:graphicFrame>
      <p:pic>
        <p:nvPicPr>
          <p:cNvPr id="4" name="image2.png">
            <a:extLst>
              <a:ext uri="{FF2B5EF4-FFF2-40B4-BE49-F238E27FC236}">
                <a16:creationId xmlns:a16="http://schemas.microsoft.com/office/drawing/2014/main" id="{A4976FF2-5035-A2EB-64C7-4E4C8C330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5625" y="-13115"/>
            <a:ext cx="654650" cy="144771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png">
            <a:extLst>
              <a:ext uri="{FF2B5EF4-FFF2-40B4-BE49-F238E27FC236}">
                <a16:creationId xmlns:a16="http://schemas.microsoft.com/office/drawing/2014/main" id="{F9EA5FE7-C504-3BBF-AB55-2220475CF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32772"/>
            <a:ext cx="1481379" cy="56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6340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D84E10-B6A4-F2E0-CF21-71B0CA15B00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DCFCAD-D690-1DDB-63FD-468E91554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556525AD-34B1-DA4A-A112-0308D990CE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38489CE2-9A5F-80AC-502F-A0DE0E80FA04}"/>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D4C9C96-99D0-473B-ABA6-5ED521F58EB7}" type="slidenum">
              <a:rPr lang="en-US" smtClean="0"/>
              <a:pPr>
                <a:spcAft>
                  <a:spcPts val="600"/>
                </a:spcAft>
              </a:pPr>
              <a:t>40</a:t>
            </a:fld>
            <a:endParaRPr lang="en-US"/>
          </a:p>
        </p:txBody>
      </p:sp>
      <p:graphicFrame>
        <p:nvGraphicFramePr>
          <p:cNvPr id="6" name="CaixaDeTexto 3">
            <a:extLst>
              <a:ext uri="{FF2B5EF4-FFF2-40B4-BE49-F238E27FC236}">
                <a16:creationId xmlns:a16="http://schemas.microsoft.com/office/drawing/2014/main" id="{56596C21-3AB9-91EE-C65F-F5BAADB98210}"/>
              </a:ext>
            </a:extLst>
          </p:cNvPr>
          <p:cNvGraphicFramePr/>
          <p:nvPr>
            <p:extLst>
              <p:ext uri="{D42A27DB-BD31-4B8C-83A1-F6EECF244321}">
                <p14:modId xmlns:p14="http://schemas.microsoft.com/office/powerpoint/2010/main" val="1975753966"/>
              </p:ext>
            </p:extLst>
          </p:nvPr>
        </p:nvGraphicFramePr>
        <p:xfrm>
          <a:off x="383521" y="517258"/>
          <a:ext cx="8407846" cy="5454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7AE5B5B6-5D49-B7A6-C024-684ECDBFC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CDEBB567-A8BC-A6FE-D5AF-72DD24448A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1AE79B78-AD22-979E-DE6A-88B6F3752D3F}"/>
              </a:ext>
            </a:extLst>
          </p:cNvPr>
          <p:cNvSpPr txBox="1"/>
          <p:nvPr/>
        </p:nvSpPr>
        <p:spPr>
          <a:xfrm>
            <a:off x="2672361" y="73963"/>
            <a:ext cx="3830166" cy="369332"/>
          </a:xfrm>
          <a:prstGeom prst="rect">
            <a:avLst/>
          </a:prstGeom>
          <a:noFill/>
        </p:spPr>
        <p:txBody>
          <a:bodyPr wrap="square" rtlCol="0">
            <a:spAutoFit/>
          </a:bodyPr>
          <a:lstStyle/>
          <a:p>
            <a:pPr algn="ctr"/>
            <a:r>
              <a:rPr lang="pt-BR" dirty="0"/>
              <a:t>ENTREVISTA VILA JACI</a:t>
            </a:r>
          </a:p>
        </p:txBody>
      </p:sp>
    </p:spTree>
    <p:extLst>
      <p:ext uri="{BB962C8B-B14F-4D97-AF65-F5344CB8AC3E}">
        <p14:creationId xmlns:p14="http://schemas.microsoft.com/office/powerpoint/2010/main" val="564232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BD30F995-FDA4-4BA4-E18E-3D1F7FFE4393}"/>
              </a:ext>
            </a:extLst>
          </p:cNvPr>
          <p:cNvSpPr>
            <a:spLocks noGrp="1"/>
          </p:cNvSpPr>
          <p:nvPr>
            <p:ph type="sldNum" sz="quarter" idx="12"/>
          </p:nvPr>
        </p:nvSpPr>
        <p:spPr/>
        <p:txBody>
          <a:bodyPr/>
          <a:lstStyle/>
          <a:p>
            <a:fld id="{BD4C9C96-99D0-473B-ABA6-5ED521F58EB7}" type="slidenum">
              <a:rPr lang="pt-BR" smtClean="0"/>
              <a:t>41</a:t>
            </a:fld>
            <a:endParaRPr lang="pt-BR"/>
          </a:p>
        </p:txBody>
      </p:sp>
      <p:pic>
        <p:nvPicPr>
          <p:cNvPr id="5" name="Imagem 4">
            <a:extLst>
              <a:ext uri="{FF2B5EF4-FFF2-40B4-BE49-F238E27FC236}">
                <a16:creationId xmlns:a16="http://schemas.microsoft.com/office/drawing/2014/main" id="{A1031D01-7DB4-D1D9-E7E9-5661F8C254B0}"/>
              </a:ext>
            </a:extLst>
          </p:cNvPr>
          <p:cNvPicPr>
            <a:picLocks noChangeAspect="1"/>
          </p:cNvPicPr>
          <p:nvPr/>
        </p:nvPicPr>
        <p:blipFill>
          <a:blip r:embed="rId2"/>
          <a:stretch>
            <a:fillRect/>
          </a:stretch>
        </p:blipFill>
        <p:spPr>
          <a:xfrm>
            <a:off x="179512" y="1120577"/>
            <a:ext cx="8596105" cy="2339543"/>
          </a:xfrm>
          <a:prstGeom prst="rect">
            <a:avLst/>
          </a:prstGeom>
        </p:spPr>
      </p:pic>
      <p:pic>
        <p:nvPicPr>
          <p:cNvPr id="7" name="Imagem 6">
            <a:extLst>
              <a:ext uri="{FF2B5EF4-FFF2-40B4-BE49-F238E27FC236}">
                <a16:creationId xmlns:a16="http://schemas.microsoft.com/office/drawing/2014/main" id="{B8A00C2A-0AE3-321C-80E6-F8AA708A7B86}"/>
              </a:ext>
            </a:extLst>
          </p:cNvPr>
          <p:cNvPicPr>
            <a:picLocks noChangeAspect="1"/>
          </p:cNvPicPr>
          <p:nvPr/>
        </p:nvPicPr>
        <p:blipFill>
          <a:blip r:embed="rId3"/>
          <a:stretch>
            <a:fillRect/>
          </a:stretch>
        </p:blipFill>
        <p:spPr>
          <a:xfrm>
            <a:off x="1934349" y="3645024"/>
            <a:ext cx="5669771" cy="2385267"/>
          </a:xfrm>
          <a:prstGeom prst="rect">
            <a:avLst/>
          </a:prstGeom>
        </p:spPr>
      </p:pic>
      <p:pic>
        <p:nvPicPr>
          <p:cNvPr id="8" name="image19.png">
            <a:extLst>
              <a:ext uri="{FF2B5EF4-FFF2-40B4-BE49-F238E27FC236}">
                <a16:creationId xmlns:a16="http://schemas.microsoft.com/office/drawing/2014/main" id="{B99944A4-9851-122D-739A-BC56E8471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21.png">
            <a:extLst>
              <a:ext uri="{FF2B5EF4-FFF2-40B4-BE49-F238E27FC236}">
                <a16:creationId xmlns:a16="http://schemas.microsoft.com/office/drawing/2014/main" id="{431CFDC9-064E-65EB-EE8C-28E98B033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308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3F50E6-444E-BC10-3117-B9E98A18CA8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797273B-5E1F-EF94-4499-86B578A2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B176CE77-7146-D812-1312-DBE3A9841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ço Reservado para Número de Slide 1">
            <a:extLst>
              <a:ext uri="{FF2B5EF4-FFF2-40B4-BE49-F238E27FC236}">
                <a16:creationId xmlns:a16="http://schemas.microsoft.com/office/drawing/2014/main" id="{5F856D5C-AB5F-521E-CE6B-4E2819214DD7}"/>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pPr>
            <a:fld id="{BD4C9C96-99D0-473B-ABA6-5ED521F58EB7}" type="slidenum">
              <a:rPr lang="en-US" smtClean="0"/>
              <a:pPr>
                <a:spcAft>
                  <a:spcPts val="600"/>
                </a:spcAft>
              </a:pPr>
              <a:t>42</a:t>
            </a:fld>
            <a:endParaRPr lang="en-US"/>
          </a:p>
        </p:txBody>
      </p:sp>
      <p:graphicFrame>
        <p:nvGraphicFramePr>
          <p:cNvPr id="6" name="CaixaDeTexto 3">
            <a:extLst>
              <a:ext uri="{FF2B5EF4-FFF2-40B4-BE49-F238E27FC236}">
                <a16:creationId xmlns:a16="http://schemas.microsoft.com/office/drawing/2014/main" id="{EEB26778-1541-D03A-FEE7-3122243ED519}"/>
              </a:ext>
            </a:extLst>
          </p:cNvPr>
          <p:cNvGraphicFramePr/>
          <p:nvPr>
            <p:extLst>
              <p:ext uri="{D42A27DB-BD31-4B8C-83A1-F6EECF244321}">
                <p14:modId xmlns:p14="http://schemas.microsoft.com/office/powerpoint/2010/main" val="464693931"/>
              </p:ext>
            </p:extLst>
          </p:nvPr>
        </p:nvGraphicFramePr>
        <p:xfrm>
          <a:off x="366934" y="938198"/>
          <a:ext cx="8407846" cy="5405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19.png">
            <a:extLst>
              <a:ext uri="{FF2B5EF4-FFF2-40B4-BE49-F238E27FC236}">
                <a16:creationId xmlns:a16="http://schemas.microsoft.com/office/drawing/2014/main" id="{377617B3-491B-B2C2-0B8A-8ED1AAE09B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39B30436-03F1-3A62-CE54-A99304F2DD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3F528825-89C5-3FCB-8AEE-21F3DB7FCE12}"/>
              </a:ext>
            </a:extLst>
          </p:cNvPr>
          <p:cNvSpPr txBox="1"/>
          <p:nvPr/>
        </p:nvSpPr>
        <p:spPr>
          <a:xfrm>
            <a:off x="2771800" y="477986"/>
            <a:ext cx="3830166" cy="369332"/>
          </a:xfrm>
          <a:prstGeom prst="rect">
            <a:avLst/>
          </a:prstGeom>
          <a:noFill/>
        </p:spPr>
        <p:txBody>
          <a:bodyPr wrap="square" rtlCol="0">
            <a:spAutoFit/>
          </a:bodyPr>
          <a:lstStyle/>
          <a:p>
            <a:pPr algn="ctr"/>
            <a:r>
              <a:rPr lang="pt-BR" dirty="0"/>
              <a:t>ENTREVISTA AGROVILA RIO VERDE</a:t>
            </a:r>
          </a:p>
        </p:txBody>
      </p:sp>
    </p:spTree>
    <p:extLst>
      <p:ext uri="{BB962C8B-B14F-4D97-AF65-F5344CB8AC3E}">
        <p14:creationId xmlns:p14="http://schemas.microsoft.com/office/powerpoint/2010/main" val="1501092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85AB75F-3001-CB03-17E7-0221A7CF7D39}"/>
              </a:ext>
            </a:extLst>
          </p:cNvPr>
          <p:cNvSpPr>
            <a:spLocks noGrp="1"/>
          </p:cNvSpPr>
          <p:nvPr>
            <p:ph type="sldNum" sz="quarter" idx="12"/>
          </p:nvPr>
        </p:nvSpPr>
        <p:spPr/>
        <p:txBody>
          <a:bodyPr/>
          <a:lstStyle/>
          <a:p>
            <a:fld id="{BD4C9C96-99D0-473B-ABA6-5ED521F58EB7}" type="slidenum">
              <a:rPr lang="pt-BR" smtClean="0"/>
              <a:t>43</a:t>
            </a:fld>
            <a:endParaRPr lang="pt-BR"/>
          </a:p>
        </p:txBody>
      </p:sp>
      <p:sp>
        <p:nvSpPr>
          <p:cNvPr id="3" name="Rectangle 3">
            <a:extLst>
              <a:ext uri="{FF2B5EF4-FFF2-40B4-BE49-F238E27FC236}">
                <a16:creationId xmlns:a16="http://schemas.microsoft.com/office/drawing/2014/main" id="{32BE4D54-8433-1468-2F1E-35C256DDC76E}"/>
              </a:ext>
            </a:extLst>
          </p:cNvPr>
          <p:cNvSpPr>
            <a:spLocks noChangeArrowheads="1"/>
          </p:cNvSpPr>
          <p:nvPr/>
        </p:nvSpPr>
        <p:spPr bwMode="auto">
          <a:xfrm>
            <a:off x="179512" y="399197"/>
            <a:ext cx="10772218" cy="71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t-BR"/>
          </a:p>
        </p:txBody>
      </p:sp>
      <p:pic>
        <p:nvPicPr>
          <p:cNvPr id="5" name="image19.png">
            <a:extLst>
              <a:ext uri="{FF2B5EF4-FFF2-40B4-BE49-F238E27FC236}">
                <a16:creationId xmlns:a16="http://schemas.microsoft.com/office/drawing/2014/main" id="{88D03737-69ED-1A7C-8B54-382FB9AC3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303E2005-07BB-AE6E-FD03-C6766E8C5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12F3D499-D8C9-8F37-48DA-5A4D9963437C}"/>
              </a:ext>
            </a:extLst>
          </p:cNvPr>
          <p:cNvPicPr>
            <a:picLocks noChangeAspect="1"/>
          </p:cNvPicPr>
          <p:nvPr/>
        </p:nvPicPr>
        <p:blipFill>
          <a:blip r:embed="rId4"/>
          <a:stretch>
            <a:fillRect/>
          </a:stretch>
        </p:blipFill>
        <p:spPr>
          <a:xfrm>
            <a:off x="266327" y="1423033"/>
            <a:ext cx="8611346" cy="4328535"/>
          </a:xfrm>
          <a:prstGeom prst="rect">
            <a:avLst/>
          </a:prstGeom>
        </p:spPr>
      </p:pic>
    </p:spTree>
    <p:extLst>
      <p:ext uri="{BB962C8B-B14F-4D97-AF65-F5344CB8AC3E}">
        <p14:creationId xmlns:p14="http://schemas.microsoft.com/office/powerpoint/2010/main" val="848204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6804B-E0F5-DF6D-C30F-1C552F391596}"/>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1D1C6747-33E0-0A21-3180-09DE9B2F8530}"/>
              </a:ext>
            </a:extLst>
          </p:cNvPr>
          <p:cNvSpPr txBox="1"/>
          <p:nvPr/>
        </p:nvSpPr>
        <p:spPr>
          <a:xfrm>
            <a:off x="107504" y="136524"/>
            <a:ext cx="8928992" cy="7036891"/>
          </a:xfrm>
          <a:prstGeom prst="rect">
            <a:avLst/>
          </a:prstGeom>
        </p:spPr>
        <p:txBody>
          <a:bodyPr vert="horz" lIns="91440" tIns="45720" rIns="91440" bIns="45720" rtlCol="0">
            <a:noAutofit/>
          </a:bodyPr>
          <a:lstStyle/>
          <a:p>
            <a:pPr indent="-228600">
              <a:lnSpc>
                <a:spcPct val="90000"/>
              </a:lnSpc>
              <a:spcBef>
                <a:spcPts val="1200"/>
              </a:spcBef>
              <a:spcAft>
                <a:spcPts val="1200"/>
              </a:spcAft>
              <a:buFont typeface="Arial" panose="020B0604020202020204" pitchFamily="34" charset="0"/>
              <a:buChar char="•"/>
            </a:pPr>
            <a:endParaRPr lang="en-US" dirty="0">
              <a:effectLst/>
            </a:endParaRPr>
          </a:p>
        </p:txBody>
      </p:sp>
      <p:sp>
        <p:nvSpPr>
          <p:cNvPr id="2" name="Espaço Reservado para Número de Slide 1">
            <a:extLst>
              <a:ext uri="{FF2B5EF4-FFF2-40B4-BE49-F238E27FC236}">
                <a16:creationId xmlns:a16="http://schemas.microsoft.com/office/drawing/2014/main" id="{2FB61920-AEAA-D6E8-BE18-3174702ECD91}"/>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solidFill>
                  <a:srgbClr val="FFFFFF"/>
                </a:solidFill>
                <a:latin typeface="Calibri" panose="020F0502020204030204"/>
              </a:rPr>
              <a:pPr>
                <a:spcAft>
                  <a:spcPts val="600"/>
                </a:spcAft>
                <a:defRPr/>
              </a:pPr>
              <a:t>44</a:t>
            </a:fld>
            <a:endParaRPr lang="en-US">
              <a:solidFill>
                <a:srgbClr val="FFFFFF"/>
              </a:solidFill>
              <a:latin typeface="Calibri" panose="020F0502020204030204"/>
            </a:endParaRPr>
          </a:p>
        </p:txBody>
      </p:sp>
      <p:sp>
        <p:nvSpPr>
          <p:cNvPr id="4" name="CaixaDeTexto 3">
            <a:extLst>
              <a:ext uri="{FF2B5EF4-FFF2-40B4-BE49-F238E27FC236}">
                <a16:creationId xmlns:a16="http://schemas.microsoft.com/office/drawing/2014/main" id="{59F56243-CAC7-9105-4752-6CFEF1360F51}"/>
              </a:ext>
            </a:extLst>
          </p:cNvPr>
          <p:cNvSpPr txBox="1"/>
          <p:nvPr/>
        </p:nvSpPr>
        <p:spPr>
          <a:xfrm>
            <a:off x="785350" y="665485"/>
            <a:ext cx="7963114" cy="5180905"/>
          </a:xfrm>
          <a:prstGeom prst="rect">
            <a:avLst/>
          </a:prstGeom>
          <a:noFill/>
        </p:spPr>
        <p:txBody>
          <a:bodyPr wrap="square">
            <a:spAutoFit/>
          </a:bodyPr>
          <a:lstStyle/>
          <a:p>
            <a:pPr marR="63500" algn="just">
              <a:lnSpc>
                <a:spcPct val="150000"/>
              </a:lnSpc>
              <a:spcAft>
                <a:spcPts val="800"/>
              </a:spcAft>
            </a:pPr>
            <a:r>
              <a:rPr lang="en-US" dirty="0">
                <a:effectLst/>
              </a:rPr>
              <a:t>1 - </a:t>
            </a:r>
            <a:r>
              <a:rPr lang="en-US" b="1" dirty="0">
                <a:effectLst/>
              </a:rPr>
              <a:t>Em </a:t>
            </a:r>
            <a:r>
              <a:rPr lang="en-US" b="1" dirty="0" err="1">
                <a:effectLst/>
              </a:rPr>
              <a:t>relação</a:t>
            </a:r>
            <a:r>
              <a:rPr lang="en-US" b="1" dirty="0">
                <a:effectLst/>
              </a:rPr>
              <a:t> ao conjunto de </a:t>
            </a:r>
            <a:r>
              <a:rPr lang="en-US" b="1" dirty="0" err="1">
                <a:effectLst/>
              </a:rPr>
              <a:t>relações</a:t>
            </a:r>
            <a:r>
              <a:rPr lang="en-US" b="1" dirty="0">
                <a:effectLst/>
              </a:rPr>
              <a:t> </a:t>
            </a:r>
            <a:r>
              <a:rPr lang="en-US" b="1" dirty="0" err="1">
                <a:effectLst/>
              </a:rPr>
              <a:t>ambientais</a:t>
            </a:r>
            <a:r>
              <a:rPr lang="en-US" dirty="0">
                <a:effectLst/>
              </a:rPr>
              <a:t> - </a:t>
            </a:r>
            <a:r>
              <a:rPr lang="en-US" dirty="0" err="1">
                <a:effectLst/>
              </a:rPr>
              <a:t>mostra</a:t>
            </a:r>
            <a:r>
              <a:rPr lang="en-US" dirty="0">
                <a:effectLst/>
              </a:rPr>
              <a:t> a </a:t>
            </a:r>
            <a:r>
              <a:rPr lang="en-US" dirty="0" err="1">
                <a:effectLst/>
              </a:rPr>
              <a:t>relação</a:t>
            </a:r>
            <a:r>
              <a:rPr lang="en-US" dirty="0">
                <a:effectLst/>
              </a:rPr>
              <a:t> entre o turismo e o </a:t>
            </a:r>
            <a:r>
              <a:rPr lang="en-US" dirty="0" err="1">
                <a:effectLst/>
              </a:rPr>
              <a:t>meio</a:t>
            </a:r>
            <a:r>
              <a:rPr lang="en-US" dirty="0">
                <a:effectLst/>
              </a:rPr>
              <a:t> </a:t>
            </a:r>
            <a:r>
              <a:rPr lang="en-US" dirty="0" err="1">
                <a:effectLst/>
              </a:rPr>
              <a:t>ambiente</a:t>
            </a:r>
            <a:r>
              <a:rPr lang="en-US" dirty="0">
                <a:effectLst/>
              </a:rPr>
              <a:t> – </a:t>
            </a:r>
            <a:r>
              <a:rPr lang="en-US" dirty="0" err="1">
                <a:effectLst/>
              </a:rPr>
              <a:t>econômico</a:t>
            </a:r>
            <a:r>
              <a:rPr lang="en-US" dirty="0">
                <a:effectLst/>
              </a:rPr>
              <a:t>, social, cultural e </a:t>
            </a:r>
            <a:r>
              <a:rPr lang="en-US" dirty="0" err="1">
                <a:effectLst/>
              </a:rPr>
              <a:t>ecológico</a:t>
            </a:r>
            <a:r>
              <a:rPr lang="en-US" dirty="0">
                <a:effectLst/>
              </a:rPr>
              <a:t> –no qual se </a:t>
            </a:r>
            <a:r>
              <a:rPr lang="en-US" dirty="0" err="1">
                <a:effectLst/>
              </a:rPr>
              <a:t>cria</a:t>
            </a:r>
            <a:r>
              <a:rPr lang="en-US" dirty="0">
                <a:effectLst/>
              </a:rPr>
              <a:t>, se </a:t>
            </a:r>
            <a:r>
              <a:rPr lang="en-US" dirty="0" err="1">
                <a:effectLst/>
              </a:rPr>
              <a:t>insere</a:t>
            </a:r>
            <a:r>
              <a:rPr lang="en-US" dirty="0">
                <a:effectLst/>
              </a:rPr>
              <a:t>, </a:t>
            </a:r>
            <a:r>
              <a:rPr lang="en-US" dirty="0" err="1">
                <a:effectLst/>
              </a:rPr>
              <a:t>influência</a:t>
            </a:r>
            <a:r>
              <a:rPr lang="en-US" dirty="0">
                <a:effectLst/>
              </a:rPr>
              <a:t> e </a:t>
            </a:r>
            <a:r>
              <a:rPr lang="en-US" dirty="0" err="1">
                <a:effectLst/>
              </a:rPr>
              <a:t>por</a:t>
            </a:r>
            <a:r>
              <a:rPr lang="en-US" dirty="0">
                <a:effectLst/>
              </a:rPr>
              <a:t> </a:t>
            </a:r>
            <a:r>
              <a:rPr lang="en-US" dirty="0" err="1">
                <a:effectLst/>
              </a:rPr>
              <a:t>ele</a:t>
            </a:r>
            <a:r>
              <a:rPr lang="en-US" dirty="0">
                <a:effectLst/>
              </a:rPr>
              <a:t> é </a:t>
            </a:r>
            <a:r>
              <a:rPr lang="en-US" dirty="0" err="1">
                <a:effectLst/>
              </a:rPr>
              <a:t>influenciado</a:t>
            </a:r>
            <a:r>
              <a:rPr lang="en-US" dirty="0">
                <a:effectLst/>
              </a:rPr>
              <a:t>.</a:t>
            </a:r>
          </a:p>
          <a:p>
            <a:pPr marR="63500" algn="just"/>
            <a:r>
              <a:rPr lang="pt-BR" sz="1800" b="1" i="1" dirty="0">
                <a:effectLst/>
                <a:ea typeface="Arial" panose="020B0604020202020204" pitchFamily="34" charset="0"/>
              </a:rPr>
              <a:t>PONTOS FORTES – </a:t>
            </a:r>
          </a:p>
          <a:p>
            <a:pPr marL="285750" marR="63500" indent="-285750" algn="just">
              <a:lnSpc>
                <a:spcPct val="150000"/>
              </a:lnSpc>
              <a:buFont typeface="Wingdings" panose="05000000000000000000" pitchFamily="2" charset="2"/>
              <a:buChar char="ü"/>
            </a:pPr>
            <a:r>
              <a:rPr lang="pt-BR" sz="1800" dirty="0">
                <a:effectLst/>
                <a:ea typeface="Arial" panose="020B0604020202020204" pitchFamily="34" charset="0"/>
                <a:cs typeface="Noto Sans Symbols"/>
              </a:rPr>
              <a:t>Festival de Pesca feminino. </a:t>
            </a:r>
          </a:p>
          <a:p>
            <a:pPr marL="285750" marR="63500" indent="-285750" algn="just">
              <a:buFont typeface="Wingdings" panose="05000000000000000000" pitchFamily="2" charset="2"/>
              <a:buChar char="ü"/>
            </a:pPr>
            <a:r>
              <a:rPr lang="pt-BR" dirty="0">
                <a:ea typeface="Arial" panose="020B0604020202020204" pitchFamily="34" charset="0"/>
                <a:cs typeface="Noto Sans Symbols"/>
              </a:rPr>
              <a:t>F</a:t>
            </a:r>
            <a:r>
              <a:rPr lang="pt-BR" sz="1800" dirty="0">
                <a:effectLst/>
                <a:ea typeface="Arial" panose="020B0604020202020204" pitchFamily="34" charset="0"/>
                <a:cs typeface="Noto Sans Symbols"/>
              </a:rPr>
              <a:t>iscalização da pesca. </a:t>
            </a:r>
          </a:p>
          <a:p>
            <a:pPr marL="285750" marR="63500" indent="-285750" algn="just">
              <a:buFont typeface="Wingdings" panose="05000000000000000000" pitchFamily="2" charset="2"/>
              <a:buChar char="ü"/>
            </a:pPr>
            <a:r>
              <a:rPr lang="pt-BR" dirty="0">
                <a:ea typeface="Noto Sans Symbols"/>
                <a:cs typeface="Noto Sans Symbols"/>
              </a:rPr>
              <a:t>O </a:t>
            </a:r>
            <a:r>
              <a:rPr lang="pt-BR" sz="1800" dirty="0">
                <a:effectLst/>
                <a:ea typeface="Arial" panose="020B0604020202020204" pitchFamily="34" charset="0"/>
                <a:cs typeface="Noto Sans Symbols"/>
              </a:rPr>
              <a:t>peixe Pirarucu.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As reservas indígenas.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Diversidade de espécies - 1040 espécies.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Diversos pontos de pesca. Rica bacia hídrica.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A natureza.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Perfil dos pescadores de outros Estados, eles são pescadores da pesca esportiva.</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Incentivo do governo em promover a pesca esportiva.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Catalogação de associação/cooperativas de pescadores.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Bacia hidrográfica favorável. gestores em prol da pesca esportiva.</a:t>
            </a:r>
            <a:endParaRPr lang="pt-BR" sz="1600" dirty="0">
              <a:effectLst/>
              <a:ea typeface="Calibri" panose="020F0502020204030204" pitchFamily="34" charset="0"/>
            </a:endParaRPr>
          </a:p>
        </p:txBody>
      </p:sp>
      <p:pic>
        <p:nvPicPr>
          <p:cNvPr id="3" name="image19.png">
            <a:extLst>
              <a:ext uri="{FF2B5EF4-FFF2-40B4-BE49-F238E27FC236}">
                <a16:creationId xmlns:a16="http://schemas.microsoft.com/office/drawing/2014/main" id="{4EF83C83-A449-6461-0A1F-D9CB9A49F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E9AE088F-F404-ADBB-38A7-DAA733CED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853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E5E2E-ECAC-64AA-584C-87D9B5295E77}"/>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9D4F5AAA-731B-83C7-E948-1283A8205F6D}"/>
              </a:ext>
            </a:extLst>
          </p:cNvPr>
          <p:cNvSpPr txBox="1"/>
          <p:nvPr/>
        </p:nvSpPr>
        <p:spPr>
          <a:xfrm>
            <a:off x="107504" y="136524"/>
            <a:ext cx="8928992" cy="7036891"/>
          </a:xfrm>
          <a:prstGeom prst="rect">
            <a:avLst/>
          </a:prstGeom>
        </p:spPr>
        <p:txBody>
          <a:bodyPr vert="horz" lIns="91440" tIns="45720" rIns="91440" bIns="45720" rtlCol="0">
            <a:noAutofit/>
          </a:bodyPr>
          <a:lstStyle/>
          <a:p>
            <a:pPr>
              <a:lnSpc>
                <a:spcPct val="90000"/>
              </a:lnSpc>
              <a:spcBef>
                <a:spcPts val="1200"/>
              </a:spcBef>
              <a:spcAft>
                <a:spcPts val="1200"/>
              </a:spcAft>
            </a:pPr>
            <a:endParaRPr lang="en-US" dirty="0">
              <a:effectLst/>
            </a:endParaRPr>
          </a:p>
        </p:txBody>
      </p:sp>
      <p:sp>
        <p:nvSpPr>
          <p:cNvPr id="2" name="Espaço Reservado para Número de Slide 1">
            <a:extLst>
              <a:ext uri="{FF2B5EF4-FFF2-40B4-BE49-F238E27FC236}">
                <a16:creationId xmlns:a16="http://schemas.microsoft.com/office/drawing/2014/main" id="{5664A3A1-E8EA-7EE6-2357-23F38C11B618}"/>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solidFill>
                  <a:srgbClr val="FFFFFF"/>
                </a:solidFill>
                <a:latin typeface="Calibri" panose="020F0502020204030204"/>
              </a:rPr>
              <a:pPr>
                <a:spcAft>
                  <a:spcPts val="600"/>
                </a:spcAft>
                <a:defRPr/>
              </a:pPr>
              <a:t>45</a:t>
            </a:fld>
            <a:endParaRPr lang="en-US">
              <a:solidFill>
                <a:srgbClr val="FFFFFF"/>
              </a:solidFill>
              <a:latin typeface="Calibri" panose="020F0502020204030204"/>
            </a:endParaRPr>
          </a:p>
        </p:txBody>
      </p:sp>
      <p:sp>
        <p:nvSpPr>
          <p:cNvPr id="4" name="CaixaDeTexto 3">
            <a:extLst>
              <a:ext uri="{FF2B5EF4-FFF2-40B4-BE49-F238E27FC236}">
                <a16:creationId xmlns:a16="http://schemas.microsoft.com/office/drawing/2014/main" id="{53454086-E1A7-CCDA-4533-4AE6E6DD55C8}"/>
              </a:ext>
            </a:extLst>
          </p:cNvPr>
          <p:cNvSpPr txBox="1"/>
          <p:nvPr/>
        </p:nvSpPr>
        <p:spPr>
          <a:xfrm>
            <a:off x="285659" y="48384"/>
            <a:ext cx="8670169" cy="5866350"/>
          </a:xfrm>
          <a:prstGeom prst="rect">
            <a:avLst/>
          </a:prstGeom>
          <a:noFill/>
        </p:spPr>
        <p:txBody>
          <a:bodyPr wrap="square">
            <a:spAutoFit/>
          </a:bodyPr>
          <a:lstStyle/>
          <a:p>
            <a:pPr marR="63500" lvl="0" algn="ctr">
              <a:lnSpc>
                <a:spcPct val="150000"/>
              </a:lnSpc>
            </a:pPr>
            <a:r>
              <a:rPr lang="pt-BR" sz="1800" b="1" i="1" dirty="0">
                <a:effectLst/>
                <a:ea typeface="Arial" panose="020B0604020202020204" pitchFamily="34" charset="0"/>
              </a:rPr>
              <a:t>PONTOS FRACOS </a:t>
            </a:r>
          </a:p>
          <a:p>
            <a:pPr marL="342900" marR="63500" lvl="0" indent="-342900" algn="just">
              <a:lnSpc>
                <a:spcPct val="150000"/>
              </a:lnSpc>
              <a:buFont typeface="Arial" panose="020B0604020202020204" pitchFamily="34" charset="0"/>
              <a:buChar char="✔"/>
            </a:pPr>
            <a:r>
              <a:rPr lang="pt-BR" sz="1800" dirty="0">
                <a:effectLst/>
                <a:ea typeface="Arial" panose="020B0604020202020204" pitchFamily="34" charset="0"/>
                <a:cs typeface="Noto Sans Symbols"/>
              </a:rPr>
              <a:t>Falta conhecimento dos rios, por onde navegar com segurança. </a:t>
            </a:r>
          </a:p>
          <a:p>
            <a:pPr marL="342900" marR="63500" lvl="0" indent="-342900" algn="just">
              <a:lnSpc>
                <a:spcPct val="150000"/>
              </a:lnSpc>
              <a:buFont typeface="Arial" panose="020B0604020202020204" pitchFamily="34" charset="0"/>
              <a:buChar char="✔"/>
            </a:pPr>
            <a:r>
              <a:rPr lang="pt-BR" sz="1800" dirty="0">
                <a:effectLst/>
                <a:ea typeface="Arial" panose="020B0604020202020204" pitchFamily="34" charset="0"/>
                <a:cs typeface="Noto Sans Symbols"/>
              </a:rPr>
              <a:t>Eventos de pesca com muitos barcos e pouco tempo de pesca. muito tempo para chegar ao lugar de pesca. </a:t>
            </a:r>
          </a:p>
          <a:p>
            <a:pPr marL="342900" marR="63500" lvl="0" indent="-342900" algn="just">
              <a:lnSpc>
                <a:spcPct val="150000"/>
              </a:lnSpc>
              <a:buFont typeface="Arial" panose="020B0604020202020204" pitchFamily="34" charset="0"/>
              <a:buChar char="✔"/>
            </a:pPr>
            <a:r>
              <a:rPr lang="pt-BR" sz="1800" dirty="0">
                <a:effectLst/>
                <a:ea typeface="Arial" panose="020B0604020202020204" pitchFamily="34" charset="0"/>
              </a:rPr>
              <a:t>Pesca predatória. </a:t>
            </a:r>
          </a:p>
          <a:p>
            <a:pPr marL="342900" marR="63500" lvl="0" indent="-342900" algn="just">
              <a:lnSpc>
                <a:spcPct val="150000"/>
              </a:lnSpc>
              <a:buFont typeface="Arial" panose="020B0604020202020204" pitchFamily="34" charset="0"/>
              <a:buChar char="✔"/>
            </a:pPr>
            <a:r>
              <a:rPr lang="pt-BR" sz="1800" dirty="0">
                <a:effectLst/>
                <a:ea typeface="Arial" panose="020B0604020202020204" pitchFamily="34" charset="0"/>
                <a:cs typeface="Noto Sans Symbols"/>
              </a:rPr>
              <a:t>Ausência de mapeamento dos locais de preservação para inclusão da pesca esportiva; </a:t>
            </a:r>
          </a:p>
          <a:p>
            <a:pPr marL="342900" marR="63500" lvl="0" indent="-342900" algn="just">
              <a:lnSpc>
                <a:spcPct val="150000"/>
              </a:lnSpc>
              <a:buFont typeface="Arial" panose="020B0604020202020204" pitchFamily="34" charset="0"/>
              <a:buChar char="✔"/>
            </a:pPr>
            <a:r>
              <a:rPr lang="pt-BR" sz="1800" dirty="0">
                <a:effectLst/>
                <a:ea typeface="Arial" panose="020B0604020202020204" pitchFamily="34" charset="0"/>
                <a:cs typeface="Noto Sans Symbols"/>
              </a:rPr>
              <a:t>Ausência de policiamento nos locais de pesca e peixarias. </a:t>
            </a:r>
          </a:p>
          <a:p>
            <a:pPr marL="342900" marR="63500" lvl="0" indent="-342900" algn="just">
              <a:lnSpc>
                <a:spcPct val="150000"/>
              </a:lnSpc>
              <a:buFont typeface="Arial" panose="020B0604020202020204" pitchFamily="34" charset="0"/>
              <a:buChar char="✔"/>
            </a:pPr>
            <a:r>
              <a:rPr lang="pt-BR" sz="1800" dirty="0">
                <a:effectLst/>
                <a:ea typeface="Arial" panose="020B0604020202020204" pitchFamily="34" charset="0"/>
                <a:cs typeface="Noto Sans Symbols"/>
              </a:rPr>
              <a:t>Ausência de incentivos para combustível da aviação. </a:t>
            </a:r>
          </a:p>
          <a:p>
            <a:pPr marL="342900" marR="63500" lvl="0" indent="-342900" algn="just">
              <a:lnSpc>
                <a:spcPct val="150000"/>
              </a:lnSpc>
              <a:buFont typeface="Arial" panose="020B0604020202020204" pitchFamily="34" charset="0"/>
              <a:buChar char="✔"/>
            </a:pPr>
            <a:r>
              <a:rPr lang="pt-BR" sz="1800" dirty="0">
                <a:effectLst/>
                <a:ea typeface="Arial" panose="020B0604020202020204" pitchFamily="34" charset="0"/>
                <a:cs typeface="Noto Sans Symbols"/>
              </a:rPr>
              <a:t>Ausência de regulamentação para os piscicultores que estão nas nascentes dos rios.</a:t>
            </a:r>
          </a:p>
          <a:p>
            <a:pPr marL="342900" marR="63500" lvl="0" indent="-342900" algn="just">
              <a:lnSpc>
                <a:spcPct val="150000"/>
              </a:lnSpc>
              <a:buFont typeface="Arial" panose="020B0604020202020204" pitchFamily="34" charset="0"/>
              <a:buChar char="✔"/>
            </a:pPr>
            <a:r>
              <a:rPr lang="pt-BR" sz="1800" dirty="0">
                <a:effectLst/>
                <a:ea typeface="Arial" panose="020B0604020202020204" pitchFamily="34" charset="0"/>
                <a:cs typeface="Noto Sans Symbols"/>
              </a:rPr>
              <a:t>Falta conscientização da população do agronegócio e dos pescadores quanto a preservação dos rios, peixes e meio ambiente como um todo. </a:t>
            </a:r>
          </a:p>
          <a:p>
            <a:pPr marL="342900" marR="63500" lvl="0" indent="-342900" algn="just">
              <a:lnSpc>
                <a:spcPct val="150000"/>
              </a:lnSpc>
              <a:buFont typeface="Arial" panose="020B0604020202020204" pitchFamily="34" charset="0"/>
              <a:buChar char="✔"/>
            </a:pPr>
            <a:r>
              <a:rPr lang="pt-BR" sz="1800" dirty="0">
                <a:effectLst/>
                <a:ea typeface="Arial" panose="020B0604020202020204" pitchFamily="34" charset="0"/>
                <a:cs typeface="Noto Sans Symbols"/>
              </a:rPr>
              <a:t>Ausência de departamento dentro da SEDAM para atender a pesca. Todos fazem tudo, não gera especialização. </a:t>
            </a:r>
          </a:p>
          <a:p>
            <a:pPr marL="342900" marR="63500" lvl="0" indent="-342900" algn="just">
              <a:lnSpc>
                <a:spcPct val="150000"/>
              </a:lnSpc>
              <a:buFont typeface="Arial" panose="020B0604020202020204" pitchFamily="34" charset="0"/>
              <a:buChar char="✔"/>
            </a:pPr>
            <a:r>
              <a:rPr lang="pt-BR" sz="1800" dirty="0">
                <a:effectLst/>
                <a:ea typeface="Arial" panose="020B0604020202020204" pitchFamily="34" charset="0"/>
                <a:cs typeface="Noto Sans Symbols"/>
              </a:rPr>
              <a:t>Alto custo da atividade ; Falta fiscalização - Falta Lei, efetivos e postos de apoio. </a:t>
            </a:r>
          </a:p>
        </p:txBody>
      </p:sp>
      <p:pic>
        <p:nvPicPr>
          <p:cNvPr id="3" name="image19.png">
            <a:extLst>
              <a:ext uri="{FF2B5EF4-FFF2-40B4-BE49-F238E27FC236}">
                <a16:creationId xmlns:a16="http://schemas.microsoft.com/office/drawing/2014/main" id="{ECB775A7-9EF5-F93B-792F-AA7995FCA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AF34AD75-C11B-E36D-991C-CAA2E44C6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590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9111EC0-C482-95D8-EC64-ED2AF0C4858C}"/>
              </a:ext>
            </a:extLst>
          </p:cNvPr>
          <p:cNvSpPr>
            <a:spLocks noGrp="1"/>
          </p:cNvSpPr>
          <p:nvPr>
            <p:ph type="sldNum" sz="quarter" idx="12"/>
          </p:nvPr>
        </p:nvSpPr>
        <p:spPr/>
        <p:txBody>
          <a:bodyPr/>
          <a:lstStyle/>
          <a:p>
            <a:fld id="{BD4C9C96-99D0-473B-ABA6-5ED521F58EB7}" type="slidenum">
              <a:rPr lang="pt-BR" smtClean="0"/>
              <a:t>46</a:t>
            </a:fld>
            <a:endParaRPr lang="pt-BR"/>
          </a:p>
        </p:txBody>
      </p:sp>
      <p:sp>
        <p:nvSpPr>
          <p:cNvPr id="4" name="CaixaDeTexto 3">
            <a:extLst>
              <a:ext uri="{FF2B5EF4-FFF2-40B4-BE49-F238E27FC236}">
                <a16:creationId xmlns:a16="http://schemas.microsoft.com/office/drawing/2014/main" id="{9DB56A01-4143-836A-1654-87EC596C9A5F}"/>
              </a:ext>
            </a:extLst>
          </p:cNvPr>
          <p:cNvSpPr txBox="1"/>
          <p:nvPr/>
        </p:nvSpPr>
        <p:spPr>
          <a:xfrm>
            <a:off x="561788" y="529719"/>
            <a:ext cx="8258684" cy="5994590"/>
          </a:xfrm>
          <a:prstGeom prst="rect">
            <a:avLst/>
          </a:prstGeom>
          <a:noFill/>
        </p:spPr>
        <p:txBody>
          <a:bodyPr wrap="square">
            <a:spAutoFit/>
          </a:bodyPr>
          <a:lstStyle/>
          <a:p>
            <a:pPr marL="342900" marR="63500" lvl="0" indent="-342900" algn="just">
              <a:lnSpc>
                <a:spcPct val="150000"/>
              </a:lnSpc>
              <a:buFont typeface="Arial" panose="020B0604020202020204" pitchFamily="34" charset="0"/>
              <a:buChar char="✔"/>
            </a:pPr>
            <a:r>
              <a:rPr lang="pt-BR" sz="1800" dirty="0">
                <a:effectLst/>
                <a:ea typeface="Arial" panose="020B0604020202020204" pitchFamily="34" charset="0"/>
                <a:cs typeface="Noto Sans Symbols"/>
              </a:rPr>
              <a:t>Falta consciência ecológica da sociedade. </a:t>
            </a:r>
          </a:p>
          <a:p>
            <a:pPr marL="342900" marR="63500" lvl="0" indent="-342900" algn="just">
              <a:lnSpc>
                <a:spcPct val="150000"/>
              </a:lnSpc>
              <a:buFont typeface="Arial" panose="020B0604020202020204" pitchFamily="34" charset="0"/>
              <a:buChar char="✔"/>
            </a:pPr>
            <a:r>
              <a:rPr lang="pt-BR" sz="1800" dirty="0">
                <a:effectLst/>
                <a:ea typeface="Arial" panose="020B0604020202020204" pitchFamily="34" charset="0"/>
                <a:cs typeface="Noto Sans Symbols"/>
              </a:rPr>
              <a:t>Faltam campanhas educativas nas escolas/Inexistência de legislação para atender a pesca esportiva. </a:t>
            </a:r>
          </a:p>
          <a:p>
            <a:pPr marL="342900" marR="63500" lvl="0" indent="-342900" algn="just">
              <a:lnSpc>
                <a:spcPct val="150000"/>
              </a:lnSpc>
              <a:buFont typeface="Arial" panose="020B0604020202020204" pitchFamily="34" charset="0"/>
              <a:buChar char="✔"/>
            </a:pPr>
            <a:r>
              <a:rPr lang="pt-BR" sz="1800" dirty="0">
                <a:effectLst/>
                <a:ea typeface="Arial" panose="020B0604020202020204" pitchFamily="34" charset="0"/>
                <a:cs typeface="Noto Sans Symbols"/>
              </a:rPr>
              <a:t>Falta orientação quanto ao manuseio do peixe.</a:t>
            </a:r>
            <a:endParaRPr lang="pt-BR" sz="1800" dirty="0">
              <a:effectLst/>
              <a:ea typeface="Noto Sans Symbols"/>
              <a:cs typeface="Noto Sans Symbols"/>
            </a:endParaRPr>
          </a:p>
          <a:p>
            <a:pPr marR="63500" algn="just">
              <a:spcAft>
                <a:spcPts val="800"/>
              </a:spcAft>
            </a:pPr>
            <a:endParaRPr lang="pt-BR" sz="1800" b="1" i="1" dirty="0">
              <a:effectLst/>
              <a:ea typeface="Arial" panose="020B0604020202020204" pitchFamily="34" charset="0"/>
            </a:endParaRPr>
          </a:p>
          <a:p>
            <a:pPr marR="63500" algn="just">
              <a:spcAft>
                <a:spcPts val="800"/>
              </a:spcAft>
            </a:pPr>
            <a:r>
              <a:rPr lang="pt-BR" sz="1800" b="1" i="1" dirty="0">
                <a:effectLst/>
                <a:ea typeface="Arial" panose="020B0604020202020204" pitchFamily="34" charset="0"/>
              </a:rPr>
              <a:t>OPORTUNIDADES</a:t>
            </a: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Destaque da região amazônica no mundo.</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Campanha do Ministério do Turismo que favorece Rondônia</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dirty="0">
                <a:ea typeface="Noto Sans Symbols"/>
                <a:cs typeface="Noto Sans Symbols"/>
              </a:rPr>
              <a:t>M</a:t>
            </a:r>
            <a:r>
              <a:rPr lang="pt-BR" sz="1800" dirty="0">
                <a:effectLst/>
                <a:ea typeface="Arial" panose="020B0604020202020204" pitchFamily="34" charset="0"/>
                <a:cs typeface="Noto Sans Symbols"/>
              </a:rPr>
              <a:t>inistro da pesca é de Rondônia.</a:t>
            </a:r>
            <a:endParaRPr lang="pt-BR" sz="1800" dirty="0">
              <a:effectLst/>
              <a:ea typeface="Noto Sans Symbols"/>
              <a:cs typeface="Noto Sans Symbols"/>
            </a:endParaRPr>
          </a:p>
          <a:p>
            <a:pPr marL="342900" marR="635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Movimento mundial de mulheres na pesca.</a:t>
            </a:r>
            <a:endParaRPr lang="pt-BR" sz="1800" dirty="0">
              <a:effectLst/>
              <a:ea typeface="Noto Sans Symbols"/>
              <a:cs typeface="Noto Sans Symbols"/>
            </a:endParaRPr>
          </a:p>
          <a:p>
            <a:pPr marL="342900" marR="635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Movimento das mulheres na pesca. </a:t>
            </a:r>
            <a:endParaRPr lang="pt-BR" sz="1800" dirty="0">
              <a:effectLst/>
              <a:ea typeface="Noto Sans Symbols"/>
              <a:cs typeface="Noto Sans Symbols"/>
            </a:endParaRPr>
          </a:p>
          <a:p>
            <a:pPr marL="342900" marR="63500" lvl="0" indent="-342900" algn="just">
              <a:lnSpc>
                <a:spcPct val="150000"/>
              </a:lnSpc>
              <a:spcAft>
                <a:spcPts val="800"/>
              </a:spcAft>
              <a:buFont typeface="Arial" panose="020B0604020202020204" pitchFamily="34" charset="0"/>
              <a:buChar char="✔"/>
            </a:pPr>
            <a:r>
              <a:rPr lang="pt-BR" sz="1800" dirty="0">
                <a:effectLst/>
                <a:ea typeface="Arial" panose="020B0604020202020204" pitchFamily="34" charset="0"/>
                <a:cs typeface="Noto Sans Symbols"/>
              </a:rPr>
              <a:t>sustentabilidade como forma de atuação. Campanha do MTUR em relação à Amazônia</a:t>
            </a:r>
            <a:endParaRPr lang="pt-BR" sz="1800" dirty="0">
              <a:effectLst/>
              <a:ea typeface="Noto Sans Symbols"/>
              <a:cs typeface="Noto Sans Symbols"/>
            </a:endParaRPr>
          </a:p>
          <a:p>
            <a:pPr marL="342900" marR="63500" lvl="0" indent="-342900" algn="just">
              <a:lnSpc>
                <a:spcPct val="150000"/>
              </a:lnSpc>
              <a:spcAft>
                <a:spcPts val="800"/>
              </a:spcAft>
              <a:buFont typeface="Arial" panose="020B0604020202020204" pitchFamily="34" charset="0"/>
              <a:buChar char="✔"/>
            </a:pPr>
            <a:r>
              <a:rPr lang="pt-BR" dirty="0">
                <a:ea typeface="Arial" panose="020B0604020202020204" pitchFamily="34" charset="0"/>
                <a:cs typeface="Noto Sans Symbols"/>
              </a:rPr>
              <a:t>O</a:t>
            </a:r>
            <a:r>
              <a:rPr lang="pt-BR" sz="1800" dirty="0">
                <a:effectLst/>
                <a:ea typeface="Arial" panose="020B0604020202020204" pitchFamily="34" charset="0"/>
                <a:cs typeface="Noto Sans Symbols"/>
              </a:rPr>
              <a:t> nome da Amazônia.</a:t>
            </a:r>
            <a:endParaRPr lang="pt-BR" sz="1800" dirty="0">
              <a:effectLst/>
              <a:ea typeface="Calibri" panose="020F0502020204030204" pitchFamily="34" charset="0"/>
            </a:endParaRPr>
          </a:p>
        </p:txBody>
      </p:sp>
      <p:pic>
        <p:nvPicPr>
          <p:cNvPr id="3" name="image19.png">
            <a:extLst>
              <a:ext uri="{FF2B5EF4-FFF2-40B4-BE49-F238E27FC236}">
                <a16:creationId xmlns:a16="http://schemas.microsoft.com/office/drawing/2014/main" id="{4681240C-56D1-A02B-5711-8FBFE4CAD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61BD0E1A-9484-3FB7-6795-E85650DAA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874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8BBAF-F209-7E83-75DF-76D7D7B25D1D}"/>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535BCA4-B7AD-0128-CE42-555F6156B571}"/>
              </a:ext>
            </a:extLst>
          </p:cNvPr>
          <p:cNvSpPr>
            <a:spLocks noGrp="1"/>
          </p:cNvSpPr>
          <p:nvPr>
            <p:ph type="sldNum" sz="quarter" idx="12"/>
          </p:nvPr>
        </p:nvSpPr>
        <p:spPr/>
        <p:txBody>
          <a:bodyPr/>
          <a:lstStyle/>
          <a:p>
            <a:fld id="{BD4C9C96-99D0-473B-ABA6-5ED521F58EB7}" type="slidenum">
              <a:rPr lang="pt-BR" smtClean="0"/>
              <a:t>47</a:t>
            </a:fld>
            <a:endParaRPr lang="pt-BR"/>
          </a:p>
        </p:txBody>
      </p:sp>
      <p:sp>
        <p:nvSpPr>
          <p:cNvPr id="4" name="CaixaDeTexto 3">
            <a:extLst>
              <a:ext uri="{FF2B5EF4-FFF2-40B4-BE49-F238E27FC236}">
                <a16:creationId xmlns:a16="http://schemas.microsoft.com/office/drawing/2014/main" id="{27427095-AF8A-E299-A1D7-6FE5ABF1CB60}"/>
              </a:ext>
            </a:extLst>
          </p:cNvPr>
          <p:cNvSpPr txBox="1"/>
          <p:nvPr/>
        </p:nvSpPr>
        <p:spPr>
          <a:xfrm>
            <a:off x="611560" y="836712"/>
            <a:ext cx="7704856" cy="5368777"/>
          </a:xfrm>
          <a:prstGeom prst="rect">
            <a:avLst/>
          </a:prstGeom>
          <a:noFill/>
        </p:spPr>
        <p:txBody>
          <a:bodyPr wrap="square">
            <a:spAutoFit/>
          </a:bodyPr>
          <a:lstStyle/>
          <a:p>
            <a:pPr marR="63500" algn="just">
              <a:spcAft>
                <a:spcPts val="800"/>
              </a:spcAft>
            </a:pPr>
            <a:r>
              <a:rPr lang="pt-BR" sz="1800" b="1" i="1" dirty="0">
                <a:effectLst/>
                <a:ea typeface="Arial" panose="020B0604020202020204" pitchFamily="34" charset="0"/>
              </a:rPr>
              <a:t>AMEAÇAS</a:t>
            </a: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Garimpo clandestino </a:t>
            </a: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muita ação judicial em relação ás cia aéreas.</a:t>
            </a: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Piscicultura - 7 mil no estado. 10 tanques na rede hídrica, tanques nas nascentes dos rios ameaça os peixes - tanques redes</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A produção de grãos/agrotóxicos - destruição das matas ciliares e águas contaminadas - aumenta vermes nas espécies e baixa a oxigenação dos peixes.</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Ausência de lei exclusiva que regulamenta a pesca esportiva.</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Hidrelétricas - alterou as áreas de desovas e bagunçou o estoque pesqueiro.</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Pesca predatória.</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Fenômenos climáticos.</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A visão da sociedade sobre a pesca esportiva, como uma atividade que machuca o peixe.</a:t>
            </a:r>
            <a:endParaRPr lang="pt-BR" sz="1800" dirty="0">
              <a:effectLst/>
              <a:ea typeface="Noto Sans Symbols"/>
              <a:cs typeface="Noto Sans Symbols"/>
            </a:endParaRPr>
          </a:p>
          <a:p>
            <a:pPr marR="63500" lvl="0" algn="just">
              <a:lnSpc>
                <a:spcPct val="150000"/>
              </a:lnSpc>
              <a:spcAft>
                <a:spcPts val="800"/>
              </a:spcAft>
            </a:pPr>
            <a:endParaRPr lang="pt-BR" sz="1800" dirty="0">
              <a:effectLst/>
              <a:latin typeface="Noto Sans Symbols"/>
              <a:ea typeface="Noto Sans Symbols"/>
              <a:cs typeface="Noto Sans Symbols"/>
            </a:endParaRPr>
          </a:p>
        </p:txBody>
      </p:sp>
      <p:pic>
        <p:nvPicPr>
          <p:cNvPr id="3" name="image19.png">
            <a:extLst>
              <a:ext uri="{FF2B5EF4-FFF2-40B4-BE49-F238E27FC236}">
                <a16:creationId xmlns:a16="http://schemas.microsoft.com/office/drawing/2014/main" id="{CE3A8586-8798-2BF5-7FA3-2B0B6B732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962C9FC3-D12D-23ED-5EF9-E5F9B0130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267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16634-9A91-0F6C-D91E-939FB4A4A66A}"/>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6B49673A-C0EC-E97A-CE95-0BE5F0974CA3}"/>
              </a:ext>
            </a:extLst>
          </p:cNvPr>
          <p:cNvSpPr>
            <a:spLocks noGrp="1"/>
          </p:cNvSpPr>
          <p:nvPr>
            <p:ph type="sldNum" sz="quarter" idx="12"/>
          </p:nvPr>
        </p:nvSpPr>
        <p:spPr/>
        <p:txBody>
          <a:bodyPr/>
          <a:lstStyle/>
          <a:p>
            <a:fld id="{BD4C9C96-99D0-473B-ABA6-5ED521F58EB7}" type="slidenum">
              <a:rPr lang="pt-BR" smtClean="0"/>
              <a:t>48</a:t>
            </a:fld>
            <a:endParaRPr lang="pt-BR"/>
          </a:p>
        </p:txBody>
      </p:sp>
      <p:sp>
        <p:nvSpPr>
          <p:cNvPr id="5" name="CaixaDeTexto 4">
            <a:extLst>
              <a:ext uri="{FF2B5EF4-FFF2-40B4-BE49-F238E27FC236}">
                <a16:creationId xmlns:a16="http://schemas.microsoft.com/office/drawing/2014/main" id="{B92D09E6-384D-551A-5B69-25C2649DF019}"/>
              </a:ext>
            </a:extLst>
          </p:cNvPr>
          <p:cNvSpPr txBox="1"/>
          <p:nvPr/>
        </p:nvSpPr>
        <p:spPr>
          <a:xfrm>
            <a:off x="613137" y="404664"/>
            <a:ext cx="8088159" cy="6083717"/>
          </a:xfrm>
          <a:prstGeom prst="rect">
            <a:avLst/>
          </a:prstGeom>
          <a:noFill/>
        </p:spPr>
        <p:txBody>
          <a:bodyPr wrap="square">
            <a:spAutoFit/>
          </a:bodyPr>
          <a:lstStyle/>
          <a:p>
            <a:pPr marR="63500" algn="just">
              <a:spcAft>
                <a:spcPts val="800"/>
              </a:spcAft>
            </a:pPr>
            <a:r>
              <a:rPr lang="pt-BR" sz="1800" b="1" dirty="0">
                <a:effectLst/>
                <a:ea typeface="Arial" panose="020B0604020202020204" pitchFamily="34" charset="0"/>
              </a:rPr>
              <a:t>2 - Em relação ao conjunto da organização estrutural - </a:t>
            </a:r>
            <a:r>
              <a:rPr lang="pt-BR" sz="1800" dirty="0">
                <a:effectLst/>
                <a:ea typeface="Arial" panose="020B0604020202020204" pitchFamily="34" charset="0"/>
              </a:rPr>
              <a:t>mostra a superestrutura, tríplice infraestrutura: básica, turística e de apoio, necessárias aos turistas e,  aos moradores da localidade onde o turismo é foco de implementação.</a:t>
            </a:r>
            <a:endParaRPr lang="pt-BR" sz="1800" dirty="0">
              <a:effectLst/>
              <a:ea typeface="Calibri" panose="020F0502020204030204" pitchFamily="34" charset="0"/>
            </a:endParaRPr>
          </a:p>
          <a:p>
            <a:pPr marR="63500" algn="just">
              <a:spcAft>
                <a:spcPts val="800"/>
              </a:spcAft>
            </a:pPr>
            <a:r>
              <a:rPr lang="pt-BR" sz="1800" b="1" i="1" dirty="0">
                <a:effectLst/>
                <a:ea typeface="Arial" panose="020B0604020202020204" pitchFamily="34" charset="0"/>
              </a:rPr>
              <a:t>PONTOS FORTES </a:t>
            </a:r>
          </a:p>
          <a:p>
            <a:pPr marL="285750" marR="63500" indent="-285750" algn="just">
              <a:buFont typeface="Wingdings" panose="05000000000000000000" pitchFamily="2" charset="2"/>
              <a:buChar char="ü"/>
            </a:pPr>
            <a:r>
              <a:rPr lang="pt-BR" sz="1800" b="1" i="1" dirty="0">
                <a:effectLst/>
                <a:ea typeface="Arial" panose="020B0604020202020204" pitchFamily="34" charset="0"/>
              </a:rPr>
              <a:t> </a:t>
            </a:r>
            <a:r>
              <a:rPr lang="pt-BR" sz="1800" dirty="0">
                <a:effectLst/>
                <a:ea typeface="Arial" panose="020B0604020202020204" pitchFamily="34" charset="0"/>
                <a:cs typeface="Noto Sans Symbols"/>
              </a:rPr>
              <a:t>Acesso rápido ao rio. Rede hoteleira. Estrada para Jaci Paraná - ponto de pesca esportiva.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Existência de condutores de pesca.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Centro de Informação Turística - CAT no aeroporto. Projeto de sinalização turística em andamento.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Facilidade de acesso aos rios para a prática da pesca.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Existência de roteiros integrados.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Culinária rica em variedades de peixes.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Políticas de capacitação da mão de obra para atuação na pesca esportiva.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Políticas de investimentos pelo governo do estado como: eventos, feiras e planejamento de desenvolvimento.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Criação da coordenação de pesca esportiva na Secretaria de Turismo. Governo com foco em desenvolver a pesca esportiva em Rondônia.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Política estadual de incentivo ao ICMS do combustível. </a:t>
            </a:r>
          </a:p>
          <a:p>
            <a:pPr marL="285750" marR="63500" indent="-285750" algn="just">
              <a:buFont typeface="Wingdings" panose="05000000000000000000" pitchFamily="2" charset="2"/>
              <a:buChar char="ü"/>
            </a:pPr>
            <a:r>
              <a:rPr lang="pt-BR" sz="1800" dirty="0">
                <a:effectLst/>
                <a:ea typeface="Arial" panose="020B0604020202020204" pitchFamily="34" charset="0"/>
                <a:cs typeface="Noto Sans Symbols"/>
              </a:rPr>
              <a:t>Ferramenta de fortalecimento do turismo interno - Viaja Mais Servidor. </a:t>
            </a:r>
          </a:p>
          <a:p>
            <a:pPr marL="285750" marR="63500" indent="-285750" algn="just">
              <a:buFont typeface="Wingdings" panose="05000000000000000000" pitchFamily="2" charset="2"/>
              <a:buChar char="ü"/>
            </a:pPr>
            <a:r>
              <a:rPr lang="pt-BR" dirty="0">
                <a:ea typeface="Arial" panose="020B0604020202020204" pitchFamily="34" charset="0"/>
                <a:cs typeface="Noto Sans Symbols"/>
              </a:rPr>
              <a:t>P</a:t>
            </a:r>
            <a:r>
              <a:rPr lang="pt-BR" sz="1800" dirty="0">
                <a:effectLst/>
                <a:ea typeface="Arial" panose="020B0604020202020204" pitchFamily="34" charset="0"/>
                <a:cs typeface="Noto Sans Symbols"/>
              </a:rPr>
              <a:t>arcerias estratégicas - FECOMÉRCIO/RO</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endParaRPr lang="pt-BR" sz="1600" dirty="0">
              <a:effectLst/>
              <a:ea typeface="Noto Sans Symbols"/>
              <a:cs typeface="Noto Sans Symbols"/>
            </a:endParaRPr>
          </a:p>
        </p:txBody>
      </p:sp>
      <p:pic>
        <p:nvPicPr>
          <p:cNvPr id="3" name="image19.png">
            <a:extLst>
              <a:ext uri="{FF2B5EF4-FFF2-40B4-BE49-F238E27FC236}">
                <a16:creationId xmlns:a16="http://schemas.microsoft.com/office/drawing/2014/main" id="{A3C9DA58-52C0-4517-44CB-2D73293F9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0758" y="43954"/>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242C371F-76F5-DF54-5BD2-5E1DAD31A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80" y="70842"/>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208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6AF6E-DD7E-0256-717E-95B0E27956E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4DA23F0-5E21-DF78-A576-6F34512DE20D}"/>
              </a:ext>
            </a:extLst>
          </p:cNvPr>
          <p:cNvSpPr>
            <a:spLocks noGrp="1"/>
          </p:cNvSpPr>
          <p:nvPr>
            <p:ph type="sldNum" sz="quarter" idx="12"/>
          </p:nvPr>
        </p:nvSpPr>
        <p:spPr/>
        <p:txBody>
          <a:bodyPr/>
          <a:lstStyle/>
          <a:p>
            <a:fld id="{BD4C9C96-99D0-473B-ABA6-5ED521F58EB7}" type="slidenum">
              <a:rPr lang="pt-BR" smtClean="0"/>
              <a:t>49</a:t>
            </a:fld>
            <a:endParaRPr lang="pt-BR"/>
          </a:p>
        </p:txBody>
      </p:sp>
      <p:sp>
        <p:nvSpPr>
          <p:cNvPr id="5" name="CaixaDeTexto 4">
            <a:extLst>
              <a:ext uri="{FF2B5EF4-FFF2-40B4-BE49-F238E27FC236}">
                <a16:creationId xmlns:a16="http://schemas.microsoft.com/office/drawing/2014/main" id="{CB3B9B1F-5C1D-AA0B-2975-C5ACEC6659E1}"/>
              </a:ext>
            </a:extLst>
          </p:cNvPr>
          <p:cNvSpPr txBox="1"/>
          <p:nvPr/>
        </p:nvSpPr>
        <p:spPr>
          <a:xfrm>
            <a:off x="323528" y="332656"/>
            <a:ext cx="8363272" cy="5929828"/>
          </a:xfrm>
          <a:prstGeom prst="rect">
            <a:avLst/>
          </a:prstGeom>
          <a:noFill/>
        </p:spPr>
        <p:txBody>
          <a:bodyPr wrap="square">
            <a:spAutoFit/>
          </a:bodyPr>
          <a:lstStyle/>
          <a:p>
            <a:pPr marR="63500" algn="just">
              <a:spcAft>
                <a:spcPts val="800"/>
              </a:spcAft>
            </a:pPr>
            <a:endParaRPr lang="pt-BR" dirty="0">
              <a:effectLst/>
              <a:ea typeface="Noto Sans Symbols"/>
              <a:cs typeface="Noto Sans Symbols"/>
            </a:endParaRPr>
          </a:p>
          <a:p>
            <a:pPr marL="457200" marR="63500" algn="just">
              <a:spcAft>
                <a:spcPts val="800"/>
              </a:spcAft>
            </a:pPr>
            <a:r>
              <a:rPr lang="pt-BR" dirty="0">
                <a:effectLst/>
                <a:ea typeface="Arial" panose="020B0604020202020204" pitchFamily="34" charset="0"/>
              </a:rPr>
              <a:t> </a:t>
            </a:r>
            <a:r>
              <a:rPr lang="pt-BR" b="1" i="1" dirty="0">
                <a:effectLst/>
                <a:ea typeface="Arial" panose="020B0604020202020204" pitchFamily="34" charset="0"/>
              </a:rPr>
              <a:t>PONTOS FRACOS</a:t>
            </a:r>
            <a:endParaRPr lang="pt-BR" dirty="0">
              <a:effectLst/>
              <a:ea typeface="Calibri" panose="020F0502020204030204" pitchFamily="34" charset="0"/>
            </a:endParaRP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Ausência de observatório do turismo;</a:t>
            </a: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 Estrutura para barcos em condições precárias. </a:t>
            </a: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Rampas de acesso em condições precárias. </a:t>
            </a: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Falta de infraestrutura como: marina pública, aeroportos nos principais municípios, pistas homologadas de emergência, estrada de acesso aos rios, estrada parque, guaritas de controle, fiscalização da pesca predatória, campanhas contínuas de preservação com comunicação de emergência para a pesca. </a:t>
            </a: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Falta de qualificação profissional - idiomas básicos; atendimento ao cliente. Segurança - policiamento. </a:t>
            </a: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Não tem rede hoteleira nos pontos de pesca. </a:t>
            </a: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Guias de pesca em quantidade insuficiente. </a:t>
            </a: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Ausência de centro de apoio ao pescador em caso de emergência composto de saúde. </a:t>
            </a: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Falta divulgação e supervisão na legislação. </a:t>
            </a: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Falta sinalização para os destinos de pesca. </a:t>
            </a:r>
            <a:endParaRPr lang="pt-BR" dirty="0">
              <a:effectLst/>
              <a:ea typeface="Noto Sans Symbols"/>
              <a:cs typeface="Noto Sans Symbols"/>
            </a:endParaRPr>
          </a:p>
        </p:txBody>
      </p:sp>
      <p:pic>
        <p:nvPicPr>
          <p:cNvPr id="3" name="image19.png">
            <a:extLst>
              <a:ext uri="{FF2B5EF4-FFF2-40B4-BE49-F238E27FC236}">
                <a16:creationId xmlns:a16="http://schemas.microsoft.com/office/drawing/2014/main" id="{B87F1A6A-019C-93C6-AC6B-6B3E29969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8AD6F7F4-DD29-BAB0-CA0F-D14B9C973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094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212F6D-29B1-431B-9302-95036147213B}"/>
              </a:ext>
            </a:extLst>
          </p:cNvPr>
          <p:cNvSpPr>
            <a:spLocks noGrp="1"/>
          </p:cNvSpPr>
          <p:nvPr>
            <p:ph type="title"/>
          </p:nvPr>
        </p:nvSpPr>
        <p:spPr/>
        <p:txBody>
          <a:bodyPr>
            <a:normAutofit/>
          </a:bodyPr>
          <a:lstStyle/>
          <a:p>
            <a:pPr algn="ctr"/>
            <a:r>
              <a:rPr lang="pt-BR" sz="1500" b="1" dirty="0">
                <a:solidFill>
                  <a:schemeClr val="accent1"/>
                </a:solidFill>
                <a:latin typeface="Arial" panose="020B0604020202020204" pitchFamily="34" charset="0"/>
                <a:ea typeface="Arial" panose="020B0604020202020204" pitchFamily="34" charset="0"/>
              </a:rPr>
              <a:t>ENQUETES E ENDEREÇOS ELETRÔNICOS </a:t>
            </a:r>
            <a:endParaRPr lang="pt-BR" sz="1500" dirty="0">
              <a:solidFill>
                <a:schemeClr val="accent1"/>
              </a:solidFill>
            </a:endParaRPr>
          </a:p>
        </p:txBody>
      </p:sp>
      <p:pic>
        <p:nvPicPr>
          <p:cNvPr id="10" name="image168.jpg">
            <a:extLst>
              <a:ext uri="{FF2B5EF4-FFF2-40B4-BE49-F238E27FC236}">
                <a16:creationId xmlns:a16="http://schemas.microsoft.com/office/drawing/2014/main" id="{440731F1-D3F0-4875-9B5A-2B2239A5E4B2}"/>
              </a:ext>
            </a:extLst>
          </p:cNvPr>
          <p:cNvPicPr/>
          <p:nvPr/>
        </p:nvPicPr>
        <p:blipFill>
          <a:blip r:embed="rId2"/>
          <a:srcRect/>
          <a:stretch>
            <a:fillRect/>
          </a:stretch>
        </p:blipFill>
        <p:spPr>
          <a:xfrm>
            <a:off x="194118" y="2276872"/>
            <a:ext cx="2279238" cy="2592288"/>
          </a:xfrm>
          <a:prstGeom prst="rect">
            <a:avLst/>
          </a:prstGeom>
          <a:ln/>
        </p:spPr>
      </p:pic>
      <p:sp>
        <p:nvSpPr>
          <p:cNvPr id="11" name="Rectangle 2">
            <a:extLst>
              <a:ext uri="{FF2B5EF4-FFF2-40B4-BE49-F238E27FC236}">
                <a16:creationId xmlns:a16="http://schemas.microsoft.com/office/drawing/2014/main" id="{7863AC8C-AF0C-4182-9173-C8D3657374BA}"/>
              </a:ext>
            </a:extLst>
          </p:cNvPr>
          <p:cNvSpPr>
            <a:spLocks noChangeArrowheads="1"/>
          </p:cNvSpPr>
          <p:nvPr/>
        </p:nvSpPr>
        <p:spPr bwMode="auto">
          <a:xfrm>
            <a:off x="5816957" y="4311481"/>
            <a:ext cx="2625026" cy="680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pt-BR" altLang="pt-BR" sz="900" dirty="0">
                <a:solidFill>
                  <a:srgbClr val="1155CC"/>
                </a:solidFill>
                <a:latin typeface="Arial" panose="020B0604020202020204" pitchFamily="34" charset="0"/>
                <a:ea typeface="Arial" panose="020B0604020202020204" pitchFamily="34" charset="0"/>
                <a:hlinkClick r:id="rId3"/>
              </a:rPr>
              <a:t>https://enquete.portalpescaesportivarondonia.com/</a:t>
            </a:r>
            <a:endParaRPr lang="pt-BR" altLang="pt-BR" sz="600" dirty="0">
              <a:latin typeface="Arial" panose="020B0604020202020204" pitchFamily="34" charset="0"/>
            </a:endParaRPr>
          </a:p>
          <a:p>
            <a:pPr eaLnBrk="0" fontAlgn="base" hangingPunct="0">
              <a:spcBef>
                <a:spcPct val="0"/>
              </a:spcBef>
              <a:spcAft>
                <a:spcPct val="0"/>
              </a:spcAft>
            </a:pPr>
            <a:r>
              <a:rPr lang="pt-BR" sz="825" dirty="0"/>
              <a:t>Endereços eletrônicos </a:t>
            </a:r>
          </a:p>
          <a:p>
            <a:pPr defTabSz="685800" eaLnBrk="0" fontAlgn="base" hangingPunct="0">
              <a:spcBef>
                <a:spcPct val="0"/>
              </a:spcBef>
              <a:spcAft>
                <a:spcPct val="0"/>
              </a:spcAft>
            </a:pPr>
            <a:endParaRPr lang="pt-BR" altLang="pt-BR" sz="1350" dirty="0">
              <a:latin typeface="Arial" panose="020B0604020202020204" pitchFamily="34" charset="0"/>
            </a:endParaRPr>
          </a:p>
        </p:txBody>
      </p:sp>
      <p:pic>
        <p:nvPicPr>
          <p:cNvPr id="1025" name="Imagem 3">
            <a:extLst>
              <a:ext uri="{FF2B5EF4-FFF2-40B4-BE49-F238E27FC236}">
                <a16:creationId xmlns:a16="http://schemas.microsoft.com/office/drawing/2014/main" id="{FFAD6AD5-70F3-4566-966C-2F94727788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818" y="1506202"/>
            <a:ext cx="2627622" cy="163476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0AC6DF4E-A125-491D-A7FB-6CE1E75E095C}"/>
              </a:ext>
            </a:extLst>
          </p:cNvPr>
          <p:cNvSpPr>
            <a:spLocks noChangeArrowheads="1"/>
          </p:cNvSpPr>
          <p:nvPr/>
        </p:nvSpPr>
        <p:spPr bwMode="auto">
          <a:xfrm flipV="1">
            <a:off x="2610306" y="5425768"/>
            <a:ext cx="49477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pt-BR" sz="1350"/>
          </a:p>
        </p:txBody>
      </p:sp>
      <p:sp>
        <p:nvSpPr>
          <p:cNvPr id="13" name="Rectangle 5">
            <a:extLst>
              <a:ext uri="{FF2B5EF4-FFF2-40B4-BE49-F238E27FC236}">
                <a16:creationId xmlns:a16="http://schemas.microsoft.com/office/drawing/2014/main" id="{632B5E43-6301-4E31-8F93-58A171B9F079}"/>
              </a:ext>
            </a:extLst>
          </p:cNvPr>
          <p:cNvSpPr>
            <a:spLocks noChangeArrowheads="1"/>
          </p:cNvSpPr>
          <p:nvPr/>
        </p:nvSpPr>
        <p:spPr bwMode="auto">
          <a:xfrm>
            <a:off x="5794923" y="4886474"/>
            <a:ext cx="2786063"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pt-BR" altLang="pt-BR" sz="900" dirty="0">
                <a:solidFill>
                  <a:srgbClr val="1155CC"/>
                </a:solidFill>
                <a:latin typeface="Arial" panose="020B0604020202020204" pitchFamily="34" charset="0"/>
                <a:ea typeface="Arial" panose="020B0604020202020204" pitchFamily="34" charset="0"/>
                <a:hlinkClick r:id="rId5"/>
              </a:rPr>
              <a:t>https://turista.portalpescaesportivarondonia.com/</a:t>
            </a:r>
            <a:endParaRPr lang="pt-BR" altLang="pt-BR" sz="600" dirty="0">
              <a:latin typeface="Arial" panose="020B0604020202020204" pitchFamily="34" charset="0"/>
            </a:endParaRPr>
          </a:p>
          <a:p>
            <a:pPr defTabSz="685800" eaLnBrk="0" fontAlgn="base" hangingPunct="0">
              <a:spcBef>
                <a:spcPct val="0"/>
              </a:spcBef>
              <a:spcAft>
                <a:spcPct val="0"/>
              </a:spcAft>
            </a:pPr>
            <a:endParaRPr lang="pt-BR" altLang="pt-BR" sz="1350" dirty="0">
              <a:latin typeface="Arial" panose="020B0604020202020204" pitchFamily="34" charset="0"/>
            </a:endParaRPr>
          </a:p>
        </p:txBody>
      </p:sp>
      <p:pic>
        <p:nvPicPr>
          <p:cNvPr id="1028" name="Imagem 4">
            <a:extLst>
              <a:ext uri="{FF2B5EF4-FFF2-40B4-BE49-F238E27FC236}">
                <a16:creationId xmlns:a16="http://schemas.microsoft.com/office/drawing/2014/main" id="{B54976A8-DCA4-452F-87AF-16E0D79781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5859" y="3548852"/>
            <a:ext cx="2625026" cy="19188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a16="http://schemas.microsoft.com/office/drawing/2014/main" id="{90DF9E9E-0C11-4559-9CB9-89F9495579F9}"/>
              </a:ext>
            </a:extLst>
          </p:cNvPr>
          <p:cNvSpPr>
            <a:spLocks noChangeArrowheads="1"/>
          </p:cNvSpPr>
          <p:nvPr/>
        </p:nvSpPr>
        <p:spPr bwMode="auto">
          <a:xfrm>
            <a:off x="1" y="428348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pt-BR" sz="1350"/>
          </a:p>
        </p:txBody>
      </p:sp>
      <p:pic>
        <p:nvPicPr>
          <p:cNvPr id="15" name="Imagem 14" descr="Tabela&#10;&#10;Descrição gerada automaticamente">
            <a:extLst>
              <a:ext uri="{FF2B5EF4-FFF2-40B4-BE49-F238E27FC236}">
                <a16:creationId xmlns:a16="http://schemas.microsoft.com/office/drawing/2014/main" id="{9DFF2071-0C4E-494E-BC6D-104E04840301}"/>
              </a:ext>
            </a:extLst>
          </p:cNvPr>
          <p:cNvPicPr/>
          <p:nvPr/>
        </p:nvPicPr>
        <p:blipFill>
          <a:blip r:embed="rId7"/>
          <a:stretch>
            <a:fillRect/>
          </a:stretch>
        </p:blipFill>
        <p:spPr>
          <a:xfrm>
            <a:off x="6211618" y="1556029"/>
            <a:ext cx="1835705" cy="2569802"/>
          </a:xfrm>
          <a:prstGeom prst="rect">
            <a:avLst/>
          </a:prstGeom>
        </p:spPr>
      </p:pic>
      <p:sp>
        <p:nvSpPr>
          <p:cNvPr id="3" name="Espaço Reservado para Número de Slide 2">
            <a:extLst>
              <a:ext uri="{FF2B5EF4-FFF2-40B4-BE49-F238E27FC236}">
                <a16:creationId xmlns:a16="http://schemas.microsoft.com/office/drawing/2014/main" id="{7C9A5E98-AC01-6D81-A03F-7E92353B2CDA}"/>
              </a:ext>
            </a:extLst>
          </p:cNvPr>
          <p:cNvSpPr>
            <a:spLocks noGrp="1"/>
          </p:cNvSpPr>
          <p:nvPr>
            <p:ph type="sldNum" sz="quarter" idx="12"/>
          </p:nvPr>
        </p:nvSpPr>
        <p:spPr/>
        <p:txBody>
          <a:bodyPr/>
          <a:lstStyle/>
          <a:p>
            <a:fld id="{BD4C9C96-99D0-473B-ABA6-5ED521F58EB7}" type="slidenum">
              <a:rPr lang="pt-BR" smtClean="0"/>
              <a:t>5</a:t>
            </a:fld>
            <a:endParaRPr lang="pt-BR"/>
          </a:p>
        </p:txBody>
      </p:sp>
      <p:pic>
        <p:nvPicPr>
          <p:cNvPr id="4097" name="image2.png">
            <a:extLst>
              <a:ext uri="{FF2B5EF4-FFF2-40B4-BE49-F238E27FC236}">
                <a16:creationId xmlns:a16="http://schemas.microsoft.com/office/drawing/2014/main" id="{C83CA750-7266-A538-F6AE-0487CBC75A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9163" y="64971"/>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image5.png">
            <a:extLst>
              <a:ext uri="{FF2B5EF4-FFF2-40B4-BE49-F238E27FC236}">
                <a16:creationId xmlns:a16="http://schemas.microsoft.com/office/drawing/2014/main" id="{BC006EA9-73CE-9E1F-3E34-660DF2C4CD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980" y="276218"/>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435D7746-90AE-8EDE-D5EC-C3E2519D5B5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6" name="Rectangle 4">
            <a:extLst>
              <a:ext uri="{FF2B5EF4-FFF2-40B4-BE49-F238E27FC236}">
                <a16:creationId xmlns:a16="http://schemas.microsoft.com/office/drawing/2014/main" id="{569702DC-4CBE-276B-3824-FC0BF2C890B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765523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46FC6-B1F2-D0F3-8C99-2FA4F1EA867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AD2AC3D1-5C0F-C52D-3698-C12DF46AAE28}"/>
              </a:ext>
            </a:extLst>
          </p:cNvPr>
          <p:cNvSpPr>
            <a:spLocks noGrp="1"/>
          </p:cNvSpPr>
          <p:nvPr>
            <p:ph type="sldNum" sz="quarter" idx="12"/>
          </p:nvPr>
        </p:nvSpPr>
        <p:spPr/>
        <p:txBody>
          <a:bodyPr/>
          <a:lstStyle/>
          <a:p>
            <a:fld id="{BD4C9C96-99D0-473B-ABA6-5ED521F58EB7}" type="slidenum">
              <a:rPr lang="pt-BR" smtClean="0"/>
              <a:t>50</a:t>
            </a:fld>
            <a:endParaRPr lang="pt-BR"/>
          </a:p>
        </p:txBody>
      </p:sp>
      <p:sp>
        <p:nvSpPr>
          <p:cNvPr id="5" name="CaixaDeTexto 4">
            <a:extLst>
              <a:ext uri="{FF2B5EF4-FFF2-40B4-BE49-F238E27FC236}">
                <a16:creationId xmlns:a16="http://schemas.microsoft.com/office/drawing/2014/main" id="{B87AB0CA-E2A2-9531-D697-EF13E77F198D}"/>
              </a:ext>
            </a:extLst>
          </p:cNvPr>
          <p:cNvSpPr txBox="1"/>
          <p:nvPr/>
        </p:nvSpPr>
        <p:spPr>
          <a:xfrm>
            <a:off x="335360" y="0"/>
            <a:ext cx="8363272" cy="6863417"/>
          </a:xfrm>
          <a:prstGeom prst="rect">
            <a:avLst/>
          </a:prstGeom>
          <a:noFill/>
        </p:spPr>
        <p:txBody>
          <a:bodyPr wrap="square">
            <a:spAutoFit/>
          </a:bodyPr>
          <a:lstStyle/>
          <a:p>
            <a:pPr marR="63500" algn="just">
              <a:spcAft>
                <a:spcPts val="800"/>
              </a:spcAft>
            </a:pPr>
            <a:endParaRPr lang="pt-BR" dirty="0">
              <a:effectLst/>
              <a:ea typeface="Noto Sans Symbols"/>
              <a:cs typeface="Noto Sans Symbols"/>
            </a:endParaRPr>
          </a:p>
          <a:p>
            <a:pPr marL="457200" marR="63500" algn="just">
              <a:spcAft>
                <a:spcPts val="800"/>
              </a:spcAft>
            </a:pPr>
            <a:r>
              <a:rPr lang="pt-BR" dirty="0">
                <a:effectLst/>
                <a:ea typeface="Arial" panose="020B0604020202020204" pitchFamily="34" charset="0"/>
              </a:rPr>
              <a:t> </a:t>
            </a:r>
            <a:r>
              <a:rPr lang="pt-BR" b="1" i="1" dirty="0">
                <a:effectLst/>
                <a:ea typeface="Arial" panose="020B0604020202020204" pitchFamily="34" charset="0"/>
              </a:rPr>
              <a:t>PONTOS FRACOS</a:t>
            </a:r>
            <a:endParaRPr lang="pt-BR" dirty="0">
              <a:effectLst/>
              <a:ea typeface="Calibri" panose="020F0502020204030204" pitchFamily="34" charset="0"/>
            </a:endParaRPr>
          </a:p>
          <a:p>
            <a:pPr marL="342900" marR="6350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Falta apoio nas estruturas, especialmente no interior para facilitar a venda pelas agências. </a:t>
            </a:r>
          </a:p>
          <a:p>
            <a:pPr marL="342900" marR="6350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Comercialização isolada, cada um faz a sua própria divulgação e comercialização. Faltam operadoras que comercializam os roteiros. </a:t>
            </a:r>
          </a:p>
          <a:p>
            <a:pPr marL="342900" marR="6350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Voos com preços elevados inviabilizam a vinda de turistas para Rondônia. Dificuldade no acesso aos pontos de pesca esportiva. </a:t>
            </a:r>
          </a:p>
          <a:p>
            <a:pPr marL="342900" marR="6350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Situação dos voos, dificuldade de negociação com as cia aéreas. </a:t>
            </a:r>
          </a:p>
          <a:p>
            <a:pPr marL="342900" marR="6350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Pouca capacitação voltada à cadeia do turismo da pesca esportiva. </a:t>
            </a:r>
          </a:p>
          <a:p>
            <a:pPr marL="342900" marR="6350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Falta de sinalização turística em todo o estado. </a:t>
            </a:r>
          </a:p>
          <a:p>
            <a:pPr marL="342900" marR="6350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público do turismo de pesca pouco interessado em capacitações. </a:t>
            </a:r>
          </a:p>
          <a:p>
            <a:pPr marL="342900" marR="6350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Faltam técnicos para atender os projetos do turismo, falta efetivo. Ausência de uma Secretaria Estadual de Turismo. </a:t>
            </a:r>
          </a:p>
          <a:p>
            <a:pPr marL="342900" marR="6350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Superintendência do turismo com orçamento restrito. Ausência de concursos públicos para a pasta. </a:t>
            </a:r>
          </a:p>
          <a:p>
            <a:pPr marL="342900" marR="6350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Pouca interação entre o Governo de Rondônia e a Prefeitura de Porto Velho. CAT municipal, não tem parceria com o estado de Rondônia. </a:t>
            </a:r>
          </a:p>
          <a:p>
            <a:pPr marL="342900" marR="6350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Desconhecimento das qualificações dos condutores de pesca. Desconhecimento do fluxo do turismo.</a:t>
            </a:r>
            <a:endParaRPr lang="pt-BR" dirty="0">
              <a:effectLst/>
              <a:ea typeface="Noto Sans Symbols"/>
              <a:cs typeface="Noto Sans Symbols"/>
            </a:endParaRPr>
          </a:p>
        </p:txBody>
      </p:sp>
      <p:pic>
        <p:nvPicPr>
          <p:cNvPr id="3" name="image19.png">
            <a:extLst>
              <a:ext uri="{FF2B5EF4-FFF2-40B4-BE49-F238E27FC236}">
                <a16:creationId xmlns:a16="http://schemas.microsoft.com/office/drawing/2014/main" id="{961A1D1D-A837-E5F8-244A-EF0595728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A38BD145-43B2-92ED-6D14-956F85691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480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2F1AE8C-21A5-D11A-924F-A04D3F92C6B6}"/>
              </a:ext>
            </a:extLst>
          </p:cNvPr>
          <p:cNvSpPr>
            <a:spLocks noGrp="1"/>
          </p:cNvSpPr>
          <p:nvPr>
            <p:ph type="sldNum" sz="quarter" idx="12"/>
          </p:nvPr>
        </p:nvSpPr>
        <p:spPr/>
        <p:txBody>
          <a:bodyPr/>
          <a:lstStyle/>
          <a:p>
            <a:fld id="{BD4C9C96-99D0-473B-ABA6-5ED521F58EB7}" type="slidenum">
              <a:rPr lang="pt-BR" smtClean="0"/>
              <a:t>51</a:t>
            </a:fld>
            <a:endParaRPr lang="pt-BR"/>
          </a:p>
        </p:txBody>
      </p:sp>
      <p:sp>
        <p:nvSpPr>
          <p:cNvPr id="4" name="CaixaDeTexto 3">
            <a:extLst>
              <a:ext uri="{FF2B5EF4-FFF2-40B4-BE49-F238E27FC236}">
                <a16:creationId xmlns:a16="http://schemas.microsoft.com/office/drawing/2014/main" id="{4EB74BBC-B2CC-3A97-2A24-04B9BE920434}"/>
              </a:ext>
            </a:extLst>
          </p:cNvPr>
          <p:cNvSpPr txBox="1"/>
          <p:nvPr/>
        </p:nvSpPr>
        <p:spPr>
          <a:xfrm>
            <a:off x="513892" y="980728"/>
            <a:ext cx="8172908" cy="3041858"/>
          </a:xfrm>
          <a:prstGeom prst="rect">
            <a:avLst/>
          </a:prstGeom>
          <a:noFill/>
        </p:spPr>
        <p:txBody>
          <a:bodyPr wrap="square">
            <a:spAutoFit/>
          </a:bodyPr>
          <a:lstStyle/>
          <a:p>
            <a:pPr marR="63500" algn="just">
              <a:spcAft>
                <a:spcPts val="800"/>
              </a:spcAft>
            </a:pPr>
            <a:r>
              <a:rPr lang="pt-BR" sz="1800" b="1" i="1" dirty="0">
                <a:effectLst/>
                <a:ea typeface="Arial" panose="020B0604020202020204" pitchFamily="34" charset="0"/>
              </a:rPr>
              <a:t>OPORTUNIDADES</a:t>
            </a:r>
            <a:endParaRPr lang="pt-BR" sz="1800" dirty="0">
              <a:effectLst/>
              <a:ea typeface="Calibri" panose="020F0502020204030204" pitchFamily="34" charset="0"/>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Comercializar Rondônia junto com a política da Amazônia.</a:t>
            </a:r>
            <a:endParaRPr lang="pt-BR" sz="1800" dirty="0">
              <a:effectLst/>
              <a:ea typeface="Noto Sans Symbols"/>
              <a:cs typeface="Noto Sans Symbols"/>
            </a:endParaRPr>
          </a:p>
          <a:p>
            <a:pPr algn="just">
              <a:spcAft>
                <a:spcPts val="800"/>
              </a:spcAft>
            </a:pPr>
            <a:r>
              <a:rPr lang="pt-BR" sz="1400" b="1" i="1" dirty="0">
                <a:effectLst/>
                <a:ea typeface="Arial" panose="020B0604020202020204" pitchFamily="34" charset="0"/>
              </a:rPr>
              <a:t> </a:t>
            </a:r>
          </a:p>
          <a:p>
            <a:pPr algn="just">
              <a:spcAft>
                <a:spcPts val="800"/>
              </a:spcAft>
            </a:pPr>
            <a:r>
              <a:rPr lang="pt-BR" b="1" i="1" dirty="0">
                <a:effectLst/>
                <a:ea typeface="Arial" panose="020B0604020202020204" pitchFamily="34" charset="0"/>
              </a:rPr>
              <a:t>AMEAÇAS</a:t>
            </a: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Porto Velho ilhado, sem voos; passagens com preços elevados.</a:t>
            </a:r>
          </a:p>
          <a:p>
            <a:pPr marL="342900" marR="6350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Malha aérea deficitária.</a:t>
            </a:r>
            <a:endParaRPr lang="pt-BR" sz="1800" dirty="0">
              <a:effectLst/>
              <a:ea typeface="Noto Sans Symbols"/>
              <a:cs typeface="Noto Sans Symbols"/>
            </a:endParaRPr>
          </a:p>
          <a:p>
            <a:pPr marL="342900" marR="63500" lvl="0" indent="-342900" algn="just">
              <a:lnSpc>
                <a:spcPct val="150000"/>
              </a:lnSpc>
              <a:spcAft>
                <a:spcPts val="800"/>
              </a:spcAft>
              <a:buFont typeface="Arial" panose="020B0604020202020204" pitchFamily="34" charset="0"/>
              <a:buChar char="➢"/>
            </a:pPr>
            <a:endParaRPr lang="pt-BR" sz="1800" dirty="0">
              <a:effectLst/>
              <a:ea typeface="Noto Sans Symbols"/>
              <a:cs typeface="Noto Sans Symbols"/>
            </a:endParaRPr>
          </a:p>
          <a:p>
            <a:pPr algn="just">
              <a:spcAft>
                <a:spcPts val="800"/>
              </a:spcAft>
            </a:pPr>
            <a:endParaRPr lang="pt-BR" sz="1400" dirty="0">
              <a:effectLst/>
              <a:latin typeface="+mj-lt"/>
              <a:ea typeface="Calibri" panose="020F0502020204030204" pitchFamily="34" charset="0"/>
            </a:endParaRPr>
          </a:p>
        </p:txBody>
      </p:sp>
      <p:pic>
        <p:nvPicPr>
          <p:cNvPr id="3" name="image19.png">
            <a:extLst>
              <a:ext uri="{FF2B5EF4-FFF2-40B4-BE49-F238E27FC236}">
                <a16:creationId xmlns:a16="http://schemas.microsoft.com/office/drawing/2014/main" id="{A0BEE851-01C2-73EC-6AC4-1A700792D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30981E2B-38B2-7B08-EB44-1A59854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587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34512-F3D7-655D-BF61-EC43A99396B9}"/>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FE4E5D6-2CE7-3195-2DD6-645B4CE1915F}"/>
              </a:ext>
            </a:extLst>
          </p:cNvPr>
          <p:cNvSpPr>
            <a:spLocks noGrp="1"/>
          </p:cNvSpPr>
          <p:nvPr>
            <p:ph type="sldNum" sz="quarter" idx="12"/>
          </p:nvPr>
        </p:nvSpPr>
        <p:spPr/>
        <p:txBody>
          <a:bodyPr/>
          <a:lstStyle/>
          <a:p>
            <a:fld id="{BD4C9C96-99D0-473B-ABA6-5ED521F58EB7}" type="slidenum">
              <a:rPr lang="pt-BR" smtClean="0"/>
              <a:t>52</a:t>
            </a:fld>
            <a:endParaRPr lang="pt-BR"/>
          </a:p>
        </p:txBody>
      </p:sp>
      <p:sp>
        <p:nvSpPr>
          <p:cNvPr id="6" name="CaixaDeTexto 5">
            <a:extLst>
              <a:ext uri="{FF2B5EF4-FFF2-40B4-BE49-F238E27FC236}">
                <a16:creationId xmlns:a16="http://schemas.microsoft.com/office/drawing/2014/main" id="{66CBB286-29C7-6791-48BD-6E753E3CA3AF}"/>
              </a:ext>
            </a:extLst>
          </p:cNvPr>
          <p:cNvSpPr txBox="1"/>
          <p:nvPr/>
        </p:nvSpPr>
        <p:spPr>
          <a:xfrm>
            <a:off x="534380" y="447040"/>
            <a:ext cx="8075240" cy="6186309"/>
          </a:xfrm>
          <a:prstGeom prst="rect">
            <a:avLst/>
          </a:prstGeom>
          <a:noFill/>
        </p:spPr>
        <p:txBody>
          <a:bodyPr wrap="square">
            <a:spAutoFit/>
          </a:bodyPr>
          <a:lstStyle/>
          <a:p>
            <a:pPr indent="457200" algn="just"/>
            <a:r>
              <a:rPr lang="pt-BR" b="1" dirty="0">
                <a:solidFill>
                  <a:srgbClr val="231F20"/>
                </a:solidFill>
                <a:effectLst/>
                <a:ea typeface="Arial" panose="020B0604020202020204" pitchFamily="34" charset="0"/>
              </a:rPr>
              <a:t>3 - Em relação ao conjunto das ações operacionais </a:t>
            </a:r>
            <a:r>
              <a:rPr lang="pt-BR" dirty="0">
                <a:solidFill>
                  <a:srgbClr val="231F20"/>
                </a:solidFill>
                <a:effectLst/>
                <a:ea typeface="Arial" panose="020B0604020202020204" pitchFamily="34" charset="0"/>
              </a:rPr>
              <a:t>- mostra a relação no mercado da oferta e da demanda turística e o processo de distribuição. </a:t>
            </a:r>
            <a:r>
              <a:rPr lang="pt-BR" b="1" i="1" dirty="0">
                <a:solidFill>
                  <a:srgbClr val="231F20"/>
                </a:solidFill>
                <a:effectLst/>
                <a:ea typeface="Arial" panose="020B0604020202020204" pitchFamily="34" charset="0"/>
              </a:rPr>
              <a:t> </a:t>
            </a:r>
          </a:p>
          <a:p>
            <a:pPr indent="457200" algn="just"/>
            <a:endParaRPr lang="pt-BR" b="1" i="1" dirty="0">
              <a:solidFill>
                <a:srgbClr val="231F20"/>
              </a:solidFill>
              <a:effectLst/>
              <a:ea typeface="Arial" panose="020B0604020202020204" pitchFamily="34" charset="0"/>
            </a:endParaRPr>
          </a:p>
          <a:p>
            <a:pPr indent="457200" algn="just"/>
            <a:r>
              <a:rPr lang="pt-BR" b="1" i="1" dirty="0">
                <a:solidFill>
                  <a:srgbClr val="000000"/>
                </a:solidFill>
                <a:effectLst/>
                <a:ea typeface="Arial" panose="020B0604020202020204" pitchFamily="34" charset="0"/>
              </a:rPr>
              <a:t>PONTOS FORTES </a:t>
            </a:r>
            <a:endParaRPr lang="pt-BR" dirty="0">
              <a:effectLst/>
              <a:ea typeface="Calibri" panose="020F0502020204030204" pitchFamily="34" charset="0"/>
            </a:endParaRPr>
          </a:p>
          <a:p>
            <a:pPr marL="342900" marR="63500" lvl="0" indent="-342900" algn="just">
              <a:buFont typeface="Arial" panose="020B0604020202020204" pitchFamily="34" charset="0"/>
              <a:buChar char="➢"/>
            </a:pPr>
            <a:r>
              <a:rPr lang="pt-BR" dirty="0">
                <a:effectLst/>
                <a:ea typeface="Arial" panose="020B0604020202020204" pitchFamily="34" charset="0"/>
                <a:cs typeface="Noto Sans Symbols"/>
              </a:rPr>
              <a:t>Existência de Plano Municipal de Turismo e de Fundo Municipal de Turismo. </a:t>
            </a:r>
          </a:p>
          <a:p>
            <a:pPr marL="342900" marR="63500" lvl="0" indent="-342900" algn="just">
              <a:buFont typeface="Arial" panose="020B0604020202020204" pitchFamily="34" charset="0"/>
              <a:buChar char="➢"/>
            </a:pPr>
            <a:r>
              <a:rPr lang="pt-BR" dirty="0">
                <a:effectLst/>
                <a:ea typeface="Arial" panose="020B0604020202020204" pitchFamily="34" charset="0"/>
                <a:cs typeface="Noto Sans Symbols"/>
              </a:rPr>
              <a:t>Tem COMTUR – Conselho Municipal de Turismo. O turismo tem o maior orçamento na pasta. </a:t>
            </a:r>
          </a:p>
          <a:p>
            <a:pPr marL="342900" marR="63500" lvl="0" indent="-342900" algn="just">
              <a:buFont typeface="Arial" panose="020B0604020202020204" pitchFamily="34" charset="0"/>
              <a:buChar char="➢"/>
            </a:pPr>
            <a:r>
              <a:rPr lang="pt-BR" dirty="0">
                <a:effectLst/>
                <a:ea typeface="Arial" panose="020B0604020202020204" pitchFamily="34" charset="0"/>
                <a:cs typeface="Noto Sans Symbols"/>
              </a:rPr>
              <a:t>Parceria com a FECOMÈRCIO na questão da pesca esportiva. </a:t>
            </a:r>
          </a:p>
          <a:p>
            <a:pPr marL="342900" marR="63500" lvl="0" indent="-342900" algn="just">
              <a:buFont typeface="Arial" panose="020B0604020202020204" pitchFamily="34" charset="0"/>
              <a:buChar char="➢"/>
            </a:pPr>
            <a:r>
              <a:rPr lang="pt-BR" dirty="0">
                <a:effectLst/>
                <a:ea typeface="Arial" panose="020B0604020202020204" pitchFamily="34" charset="0"/>
                <a:cs typeface="Noto Sans Symbols"/>
              </a:rPr>
              <a:t>Existência de guias em turismo. Existência de condutores de pesca. cursos de capacitação voltados ao turismo - idiomas e guias de turismo. </a:t>
            </a:r>
          </a:p>
          <a:p>
            <a:pPr marL="342900" marR="63500" lvl="0" indent="-342900" algn="just">
              <a:buFont typeface="Arial" panose="020B0604020202020204" pitchFamily="34" charset="0"/>
              <a:buChar char="➢"/>
            </a:pPr>
            <a:r>
              <a:rPr lang="pt-BR" dirty="0">
                <a:effectLst/>
                <a:ea typeface="Arial" panose="020B0604020202020204" pitchFamily="34" charset="0"/>
                <a:cs typeface="Noto Sans Symbols"/>
              </a:rPr>
              <a:t>Existência de Influencer na divulgação do destino Rondônia. Promoção de campeonatos de pesca. </a:t>
            </a:r>
          </a:p>
          <a:p>
            <a:pPr marL="342900" marR="63500" lvl="0" indent="-342900" algn="just">
              <a:buFont typeface="Arial" panose="020B0604020202020204" pitchFamily="34" charset="0"/>
              <a:buChar char="➢"/>
            </a:pPr>
            <a:r>
              <a:rPr lang="pt-BR" dirty="0">
                <a:effectLst/>
                <a:ea typeface="Arial" panose="020B0604020202020204" pitchFamily="34" charset="0"/>
                <a:cs typeface="Noto Sans Symbols"/>
              </a:rPr>
              <a:t>Participação do governo em eventos nacionais de pesca esportiva. Realização de eventos de pesca esportiva, por parte do governo envolvendo empresários locais. </a:t>
            </a:r>
          </a:p>
          <a:p>
            <a:pPr marL="342900" marR="63500" lvl="0" indent="-342900" algn="just">
              <a:buFont typeface="Arial" panose="020B0604020202020204" pitchFamily="34" charset="0"/>
              <a:buChar char="➢"/>
            </a:pPr>
            <a:r>
              <a:rPr lang="pt-BR" dirty="0">
                <a:effectLst/>
                <a:ea typeface="Arial" panose="020B0604020202020204" pitchFamily="34" charset="0"/>
                <a:cs typeface="Noto Sans Symbols"/>
              </a:rPr>
              <a:t>Existência de uma associação de pesca esportiva em Jaci Paraná. </a:t>
            </a:r>
          </a:p>
          <a:p>
            <a:pPr marL="342900" marR="63500" lvl="0" indent="-342900" algn="just">
              <a:buFont typeface="Arial" panose="020B0604020202020204" pitchFamily="34" charset="0"/>
              <a:buChar char="➢"/>
            </a:pPr>
            <a:r>
              <a:rPr lang="pt-BR" dirty="0">
                <a:effectLst/>
                <a:ea typeface="Arial" panose="020B0604020202020204" pitchFamily="34" charset="0"/>
                <a:cs typeface="Noto Sans Symbols"/>
              </a:rPr>
              <a:t>Participação em feiras e eventos nacionais de pesca esportiva, por parte do governo envolvendo empresários locais. </a:t>
            </a:r>
          </a:p>
          <a:p>
            <a:pPr marL="342900" marR="63500" lvl="0" indent="-342900" algn="just">
              <a:buFont typeface="Arial" panose="020B0604020202020204" pitchFamily="34" charset="0"/>
              <a:buChar char="➢"/>
            </a:pPr>
            <a:r>
              <a:rPr lang="pt-BR" dirty="0">
                <a:effectLst/>
                <a:ea typeface="Arial" panose="020B0604020202020204" pitchFamily="34" charset="0"/>
                <a:cs typeface="Noto Sans Symbols"/>
              </a:rPr>
              <a:t>Folheteria sobre o turismo de pesca esportiva. </a:t>
            </a:r>
          </a:p>
          <a:p>
            <a:pPr marL="342900" marR="63500" lvl="0" indent="-342900" algn="just">
              <a:buFont typeface="Arial" panose="020B0604020202020204" pitchFamily="34" charset="0"/>
              <a:buChar char="➢"/>
            </a:pPr>
            <a:r>
              <a:rPr lang="pt-BR" dirty="0">
                <a:effectLst/>
                <a:ea typeface="Arial" panose="020B0604020202020204" pitchFamily="34" charset="0"/>
                <a:cs typeface="Noto Sans Symbols"/>
              </a:rPr>
              <a:t>Circuito da pesca esportiva - Rio Jamari /Jaci -Paraná/ Região de Mutum- Paraná. (folder terra dos bravos pioneiros). Plano de Desenvolvimento do Turismo da Pesca Esportiva em andamento.</a:t>
            </a:r>
            <a:endParaRPr lang="pt-BR" u="none" strike="noStrike" dirty="0">
              <a:effectLst/>
              <a:ea typeface="Calibri" panose="020F0502020204030204" pitchFamily="34" charset="0"/>
            </a:endParaRPr>
          </a:p>
        </p:txBody>
      </p:sp>
      <p:pic>
        <p:nvPicPr>
          <p:cNvPr id="3" name="image19.png">
            <a:extLst>
              <a:ext uri="{FF2B5EF4-FFF2-40B4-BE49-F238E27FC236}">
                <a16:creationId xmlns:a16="http://schemas.microsoft.com/office/drawing/2014/main" id="{34D560D9-5A50-E9CC-2B19-95E563ED1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ABB407AB-DB64-14B3-02FB-58E4D9F10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281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64675-DC61-B19C-BA8E-A4C68C51C5E1}"/>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8FACD24-A496-53C5-E1F3-EF20800F7639}"/>
              </a:ext>
            </a:extLst>
          </p:cNvPr>
          <p:cNvSpPr>
            <a:spLocks noGrp="1"/>
          </p:cNvSpPr>
          <p:nvPr>
            <p:ph type="sldNum" sz="quarter" idx="12"/>
          </p:nvPr>
        </p:nvSpPr>
        <p:spPr/>
        <p:txBody>
          <a:bodyPr/>
          <a:lstStyle/>
          <a:p>
            <a:fld id="{BD4C9C96-99D0-473B-ABA6-5ED521F58EB7}" type="slidenum">
              <a:rPr lang="pt-BR" smtClean="0"/>
              <a:t>53</a:t>
            </a:fld>
            <a:endParaRPr lang="pt-BR"/>
          </a:p>
        </p:txBody>
      </p:sp>
      <p:sp>
        <p:nvSpPr>
          <p:cNvPr id="6" name="CaixaDeTexto 5">
            <a:extLst>
              <a:ext uri="{FF2B5EF4-FFF2-40B4-BE49-F238E27FC236}">
                <a16:creationId xmlns:a16="http://schemas.microsoft.com/office/drawing/2014/main" id="{447819DD-CBC0-A1F6-5B6A-BBC2C86DD69B}"/>
              </a:ext>
            </a:extLst>
          </p:cNvPr>
          <p:cNvSpPr txBox="1"/>
          <p:nvPr/>
        </p:nvSpPr>
        <p:spPr>
          <a:xfrm>
            <a:off x="467544" y="692696"/>
            <a:ext cx="7848872" cy="5331075"/>
          </a:xfrm>
          <a:prstGeom prst="rect">
            <a:avLst/>
          </a:prstGeom>
          <a:noFill/>
        </p:spPr>
        <p:txBody>
          <a:bodyPr wrap="square">
            <a:spAutoFit/>
          </a:bodyPr>
          <a:lstStyle/>
          <a:p>
            <a:pPr marR="63500" algn="just">
              <a:lnSpc>
                <a:spcPct val="150000"/>
              </a:lnSpc>
              <a:spcAft>
                <a:spcPts val="800"/>
              </a:spcAft>
            </a:pPr>
            <a:r>
              <a:rPr lang="pt-BR" sz="1800" b="1" i="1" dirty="0">
                <a:effectLst/>
                <a:ea typeface="Arial" panose="020B0604020202020204" pitchFamily="34" charset="0"/>
              </a:rPr>
              <a:t>PONTOS FRACOS</a:t>
            </a:r>
            <a:endParaRPr lang="pt-BR" sz="1800" dirty="0">
              <a:effectLst/>
              <a:ea typeface="Calibri" panose="020F0502020204030204" pitchFamily="34" charset="0"/>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Ausência de projetos compartilhados com a pasta de meio ambiente.</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ausência de Instância Regional do turismo.</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Ausência de cadeia do turismo estruturada - agências emissivas, não tem operadora.</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Estrutura interna da secretaria, somente comissionados.</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Baixa adesão do Trade nas reuniões.</a:t>
            </a:r>
          </a:p>
          <a:p>
            <a:pPr marL="342900" marR="6350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Descontinuidade da gestão sobre a pauta de pesca esportiva dentro do governo do estado.</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Falta de agências /operadoras receptivas</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Ausência de Plano Estadual de Turismo.</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Ausência de roteiros integrados - faltam produtos nas prateleiras.</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endParaRPr lang="pt-BR" sz="1800" dirty="0">
              <a:effectLst/>
              <a:ea typeface="Noto Sans Symbols"/>
              <a:cs typeface="Noto Sans Symbols"/>
            </a:endParaRPr>
          </a:p>
          <a:p>
            <a:pPr marR="63500" indent="457200" algn="just">
              <a:lnSpc>
                <a:spcPct val="150000"/>
              </a:lnSpc>
              <a:spcAft>
                <a:spcPts val="800"/>
              </a:spcAft>
            </a:pPr>
            <a:r>
              <a:rPr lang="pt-BR" sz="1800" dirty="0">
                <a:effectLst/>
                <a:latin typeface="Arial" panose="020B0604020202020204" pitchFamily="34" charset="0"/>
                <a:ea typeface="Arial" panose="020B0604020202020204" pitchFamily="34" charset="0"/>
              </a:rPr>
              <a:t> </a:t>
            </a:r>
            <a:endParaRPr lang="pt-BR" sz="1800" dirty="0">
              <a:effectLst/>
              <a:latin typeface="Calibri" panose="020F0502020204030204" pitchFamily="34" charset="0"/>
              <a:ea typeface="Calibri" panose="020F0502020204030204" pitchFamily="34" charset="0"/>
            </a:endParaRPr>
          </a:p>
        </p:txBody>
      </p:sp>
      <p:pic>
        <p:nvPicPr>
          <p:cNvPr id="3" name="image19.png">
            <a:extLst>
              <a:ext uri="{FF2B5EF4-FFF2-40B4-BE49-F238E27FC236}">
                <a16:creationId xmlns:a16="http://schemas.microsoft.com/office/drawing/2014/main" id="{5AC2BA2C-687A-91F9-1BA7-481115F43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180FA212-F92C-903F-B5F4-E147635A6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9625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5A8AC-2CCE-EB21-8967-0984D23831D6}"/>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2F4F6C9-F0B4-63A4-4E3D-FE2B9361EFB6}"/>
              </a:ext>
            </a:extLst>
          </p:cNvPr>
          <p:cNvSpPr>
            <a:spLocks noGrp="1"/>
          </p:cNvSpPr>
          <p:nvPr>
            <p:ph type="sldNum" sz="quarter" idx="12"/>
          </p:nvPr>
        </p:nvSpPr>
        <p:spPr/>
        <p:txBody>
          <a:bodyPr/>
          <a:lstStyle/>
          <a:p>
            <a:fld id="{BD4C9C96-99D0-473B-ABA6-5ED521F58EB7}" type="slidenum">
              <a:rPr lang="pt-BR" smtClean="0"/>
              <a:t>54</a:t>
            </a:fld>
            <a:endParaRPr lang="pt-BR"/>
          </a:p>
        </p:txBody>
      </p:sp>
      <p:sp>
        <p:nvSpPr>
          <p:cNvPr id="6" name="CaixaDeTexto 5">
            <a:extLst>
              <a:ext uri="{FF2B5EF4-FFF2-40B4-BE49-F238E27FC236}">
                <a16:creationId xmlns:a16="http://schemas.microsoft.com/office/drawing/2014/main" id="{09E8404C-54C3-693D-6E43-143D3B82F29B}"/>
              </a:ext>
            </a:extLst>
          </p:cNvPr>
          <p:cNvSpPr txBox="1"/>
          <p:nvPr/>
        </p:nvSpPr>
        <p:spPr>
          <a:xfrm>
            <a:off x="647564" y="215456"/>
            <a:ext cx="7848872" cy="6381234"/>
          </a:xfrm>
          <a:prstGeom prst="rect">
            <a:avLst/>
          </a:prstGeom>
          <a:noFill/>
        </p:spPr>
        <p:txBody>
          <a:bodyPr wrap="square">
            <a:spAutoFit/>
          </a:bodyPr>
          <a:lstStyle/>
          <a:p>
            <a:pPr marR="63500" indent="457200" algn="ctr">
              <a:lnSpc>
                <a:spcPct val="150000"/>
              </a:lnSpc>
              <a:spcAft>
                <a:spcPts val="800"/>
              </a:spcAft>
            </a:pPr>
            <a:r>
              <a:rPr lang="pt-BR" sz="1800" dirty="0">
                <a:solidFill>
                  <a:srgbClr val="000000"/>
                </a:solidFill>
                <a:effectLst/>
                <a:latin typeface="Arial" panose="020B0604020202020204" pitchFamily="34" charset="0"/>
                <a:ea typeface="Arial" panose="020B0604020202020204" pitchFamily="34" charset="0"/>
              </a:rPr>
              <a:t> </a:t>
            </a:r>
            <a:r>
              <a:rPr lang="pt-BR" sz="1800" b="1" i="1" dirty="0">
                <a:solidFill>
                  <a:srgbClr val="000000"/>
                </a:solidFill>
                <a:effectLst/>
                <a:ea typeface="Arial" panose="020B0604020202020204" pitchFamily="34" charset="0"/>
              </a:rPr>
              <a:t> MISSÃO, VISÃO E VALORES </a:t>
            </a:r>
            <a:endParaRPr lang="pt-BR" b="1" i="1" dirty="0">
              <a:solidFill>
                <a:srgbClr val="FF0000"/>
              </a:solidFill>
              <a:ea typeface="Arial" panose="020B0604020202020204" pitchFamily="34" charset="0"/>
            </a:endParaRPr>
          </a:p>
          <a:p>
            <a:pPr marR="63500" indent="457200" algn="ctr">
              <a:lnSpc>
                <a:spcPct val="150000"/>
              </a:lnSpc>
              <a:spcAft>
                <a:spcPts val="800"/>
              </a:spcAft>
            </a:pPr>
            <a:r>
              <a:rPr lang="pt-BR" sz="1800" b="1" dirty="0">
                <a:solidFill>
                  <a:srgbClr val="000000"/>
                </a:solidFill>
                <a:effectLst/>
                <a:ea typeface="Arial" panose="020B0604020202020204" pitchFamily="34" charset="0"/>
              </a:rPr>
              <a:t>MISSÃO</a:t>
            </a:r>
            <a:r>
              <a:rPr lang="pt-BR" sz="1800" dirty="0">
                <a:solidFill>
                  <a:srgbClr val="000000"/>
                </a:solidFill>
                <a:effectLst/>
                <a:ea typeface="Arial" panose="020B0604020202020204" pitchFamily="34" charset="0"/>
              </a:rPr>
              <a:t> </a:t>
            </a:r>
          </a:p>
          <a:p>
            <a:pPr marL="285750" marR="63500" indent="-285750" algn="just">
              <a:lnSpc>
                <a:spcPct val="150000"/>
              </a:lnSpc>
              <a:spcAft>
                <a:spcPts val="800"/>
              </a:spcAft>
              <a:buFont typeface="Wingdings" panose="05000000000000000000" pitchFamily="2" charset="2"/>
              <a:buChar char="ü"/>
            </a:pPr>
            <a:r>
              <a:rPr lang="pt-BR" sz="1800" dirty="0">
                <a:solidFill>
                  <a:srgbClr val="000000"/>
                </a:solidFill>
                <a:effectLst/>
                <a:ea typeface="Arial" panose="020B0604020202020204" pitchFamily="34" charset="0"/>
              </a:rPr>
              <a:t> </a:t>
            </a:r>
            <a:r>
              <a:rPr lang="pt-BR" dirty="0">
                <a:effectLst/>
                <a:ea typeface="Arial" panose="020B0604020202020204" pitchFamily="34" charset="0"/>
              </a:rPr>
              <a:t>Promover o turismo como destino de pesca esportiva reconhecida em todo o território nacional.</a:t>
            </a: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Tornar a pesca esportiva do estado de Rondônia reconhecida no Brasil e no exterior.</a:t>
            </a:r>
            <a:endParaRPr lang="pt-BR"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Promover o turismo como destino de pesca esportiva reconhecida em todo o território nacional.</a:t>
            </a:r>
            <a:endParaRPr lang="pt-BR"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Preservação com sustentabilidade.</a:t>
            </a:r>
            <a:endParaRPr lang="pt-BR"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Propósito do turismo de pesca no estado de Rondônia.</a:t>
            </a: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Promover melhoria da Infraestrutura de apoio à pesca em geral</a:t>
            </a:r>
            <a:endParaRPr lang="pt-BR"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Promover o desenvolvimento econômico sustentável da Pesca Esportiva, com qualificação, acessibilidade e promoção das ofertas turísticas.</a:t>
            </a:r>
            <a:endParaRPr lang="pt-BR"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Promover o turismo da pesca esportiva de forma econômica e sustentável.</a:t>
            </a:r>
            <a:endParaRPr lang="pt-BR"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dirty="0">
                <a:effectLst/>
                <a:ea typeface="Arial" panose="020B0604020202020204" pitchFamily="34" charset="0"/>
                <a:cs typeface="Noto Sans Symbols"/>
              </a:rPr>
              <a:t>Promover a pesca esportiva como uma atividade sustentável, conectando pessoas à natureza e impulsionado o turismo responsável, gerando benefícios econômicos e sociais para as comunidades locais.</a:t>
            </a:r>
            <a:endParaRPr lang="pt-BR" dirty="0">
              <a:effectLst/>
              <a:latin typeface="Calibri" panose="020F0502020204030204" pitchFamily="34" charset="0"/>
              <a:ea typeface="Calibri" panose="020F0502020204030204" pitchFamily="34" charset="0"/>
            </a:endParaRPr>
          </a:p>
        </p:txBody>
      </p:sp>
      <p:pic>
        <p:nvPicPr>
          <p:cNvPr id="3" name="image19.png">
            <a:extLst>
              <a:ext uri="{FF2B5EF4-FFF2-40B4-BE49-F238E27FC236}">
                <a16:creationId xmlns:a16="http://schemas.microsoft.com/office/drawing/2014/main" id="{8D6B64A5-8659-872D-87CD-577743A93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56C563A6-51C2-C3A8-59EB-EE466A704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812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1EF74-B9BC-D6B4-8833-23D77329C42C}"/>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DB41CCD-D1E2-5723-24E6-E73FB3392DB7}"/>
              </a:ext>
            </a:extLst>
          </p:cNvPr>
          <p:cNvSpPr>
            <a:spLocks noGrp="1"/>
          </p:cNvSpPr>
          <p:nvPr>
            <p:ph type="sldNum" sz="quarter" idx="12"/>
          </p:nvPr>
        </p:nvSpPr>
        <p:spPr/>
        <p:txBody>
          <a:bodyPr/>
          <a:lstStyle/>
          <a:p>
            <a:fld id="{BD4C9C96-99D0-473B-ABA6-5ED521F58EB7}" type="slidenum">
              <a:rPr lang="pt-BR" smtClean="0"/>
              <a:t>55</a:t>
            </a:fld>
            <a:endParaRPr lang="pt-BR"/>
          </a:p>
        </p:txBody>
      </p:sp>
      <p:sp>
        <p:nvSpPr>
          <p:cNvPr id="6" name="CaixaDeTexto 5">
            <a:extLst>
              <a:ext uri="{FF2B5EF4-FFF2-40B4-BE49-F238E27FC236}">
                <a16:creationId xmlns:a16="http://schemas.microsoft.com/office/drawing/2014/main" id="{4BBFAFE0-F818-7E08-5CB1-DD6D6B0E1DB0}"/>
              </a:ext>
            </a:extLst>
          </p:cNvPr>
          <p:cNvSpPr txBox="1"/>
          <p:nvPr/>
        </p:nvSpPr>
        <p:spPr>
          <a:xfrm>
            <a:off x="467544" y="692696"/>
            <a:ext cx="7848872" cy="5820183"/>
          </a:xfrm>
          <a:prstGeom prst="rect">
            <a:avLst/>
          </a:prstGeom>
          <a:noFill/>
        </p:spPr>
        <p:txBody>
          <a:bodyPr wrap="square">
            <a:spAutoFit/>
          </a:bodyPr>
          <a:lstStyle/>
          <a:p>
            <a:pPr marR="63500" indent="457200" algn="ctr">
              <a:lnSpc>
                <a:spcPct val="150000"/>
              </a:lnSpc>
              <a:spcAft>
                <a:spcPts val="800"/>
              </a:spcAft>
            </a:pPr>
            <a:r>
              <a:rPr lang="pt-BR" sz="1800" dirty="0">
                <a:solidFill>
                  <a:srgbClr val="000000"/>
                </a:solidFill>
                <a:effectLst/>
                <a:latin typeface="Arial" panose="020B0604020202020204" pitchFamily="34" charset="0"/>
                <a:ea typeface="Arial" panose="020B0604020202020204" pitchFamily="34" charset="0"/>
              </a:rPr>
              <a:t> </a:t>
            </a:r>
            <a:endParaRPr lang="pt-BR" sz="1800" b="1" i="1" dirty="0">
              <a:solidFill>
                <a:srgbClr val="000000"/>
              </a:solidFill>
              <a:effectLst/>
              <a:ea typeface="Arial" panose="020B0604020202020204" pitchFamily="34" charset="0"/>
            </a:endParaRPr>
          </a:p>
          <a:p>
            <a:pPr marR="63500" lvl="0" algn="ctr">
              <a:spcAft>
                <a:spcPts val="800"/>
              </a:spcAft>
            </a:pPr>
            <a:r>
              <a:rPr lang="pt-BR" sz="1800" b="1" dirty="0">
                <a:effectLst/>
                <a:ea typeface="Arial" panose="020B0604020202020204" pitchFamily="34" charset="0"/>
              </a:rPr>
              <a:t>VISÃO</a:t>
            </a:r>
            <a:r>
              <a:rPr lang="pt-BR" sz="1800" dirty="0">
                <a:effectLst/>
                <a:ea typeface="Arial" panose="020B0604020202020204" pitchFamily="34" charset="0"/>
              </a:rPr>
              <a:t> </a:t>
            </a: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rPr>
              <a:t> Ser o melhor destino de pesca esportiva da Amazônia, preservando a natureza de forma sustentável, fortalecendo a economia do estado de Rondônia</a:t>
            </a:r>
            <a:r>
              <a:rPr lang="pt-BR" dirty="0">
                <a:ea typeface="Arial" panose="020B0604020202020204" pitchFamily="34" charset="0"/>
              </a:rPr>
              <a:t>.  </a:t>
            </a:r>
            <a:r>
              <a:rPr lang="pt-BR" sz="1800" dirty="0">
                <a:effectLst/>
                <a:ea typeface="Arial" panose="020B0604020202020204" pitchFamily="34" charset="0"/>
                <a:cs typeface="Noto Sans Symbols"/>
              </a:rPr>
              <a:t>Ser até 2035 o maior e melhor polo de pesca esportiva do Brasil.</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Ser o melhor destino de pesca esportiva da </a:t>
            </a:r>
            <a:r>
              <a:rPr lang="pt-BR" sz="1800" dirty="0" err="1">
                <a:effectLst/>
                <a:ea typeface="Arial" panose="020B0604020202020204" pitchFamily="34" charset="0"/>
                <a:cs typeface="Noto Sans Symbols"/>
              </a:rPr>
              <a:t>amazônia</a:t>
            </a:r>
            <a:r>
              <a:rPr lang="pt-BR" sz="1800" dirty="0">
                <a:effectLst/>
                <a:ea typeface="Arial" panose="020B0604020202020204" pitchFamily="34" charset="0"/>
                <a:cs typeface="Noto Sans Symbols"/>
              </a:rPr>
              <a:t>, preservando a natureza de forma sustentável, fortalecendo a economia do estado de Rondônia.</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Diversidade de espécie; </a:t>
            </a: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Ser referência no turismo de pesca esportiva reconhecido pela preservação dos recursos naturais e pelo desenvolvimento de experiências únicas que valorizam a biodiversidade e incentivam o ecoturismo.</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Tornar o estado de Rondônia uma referência no turismo da pesca esportiva.</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Ser estado de referência e competitividade na pesca esportiva a nível nacional e internacional.</a:t>
            </a:r>
            <a:endParaRPr lang="pt-BR" sz="1800" dirty="0">
              <a:effectLst/>
              <a:ea typeface="Arial" panose="020B0604020202020204" pitchFamily="34" charset="0"/>
            </a:endParaRPr>
          </a:p>
          <a:p>
            <a:pPr marR="63500" indent="457200" algn="just">
              <a:lnSpc>
                <a:spcPct val="150000"/>
              </a:lnSpc>
              <a:spcAft>
                <a:spcPts val="800"/>
              </a:spcAft>
            </a:pPr>
            <a:endParaRPr lang="pt-BR" sz="1800" dirty="0">
              <a:effectLst/>
              <a:ea typeface="Calibri" panose="020F0502020204030204" pitchFamily="34" charset="0"/>
            </a:endParaRPr>
          </a:p>
          <a:p>
            <a:pPr marR="63500" indent="457200" algn="just">
              <a:lnSpc>
                <a:spcPct val="150000"/>
              </a:lnSpc>
              <a:spcAft>
                <a:spcPts val="800"/>
              </a:spcAft>
            </a:pPr>
            <a:endParaRPr lang="pt-BR" sz="1800" dirty="0">
              <a:effectLst/>
              <a:latin typeface="Calibri" panose="020F0502020204030204" pitchFamily="34" charset="0"/>
              <a:ea typeface="Calibri" panose="020F0502020204030204" pitchFamily="34" charset="0"/>
            </a:endParaRPr>
          </a:p>
        </p:txBody>
      </p:sp>
      <p:pic>
        <p:nvPicPr>
          <p:cNvPr id="3" name="image19.png">
            <a:extLst>
              <a:ext uri="{FF2B5EF4-FFF2-40B4-BE49-F238E27FC236}">
                <a16:creationId xmlns:a16="http://schemas.microsoft.com/office/drawing/2014/main" id="{EFB0B25C-E007-A395-6FFC-98F3C0FED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6881AC50-462B-77BD-16C6-A657BAF50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62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9A6C-BA37-6436-6E13-468A9BC9FA68}"/>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CB681AC-D870-56DC-2F75-6476755E9AF8}"/>
              </a:ext>
            </a:extLst>
          </p:cNvPr>
          <p:cNvSpPr>
            <a:spLocks noGrp="1"/>
          </p:cNvSpPr>
          <p:nvPr>
            <p:ph type="sldNum" sz="quarter" idx="12"/>
          </p:nvPr>
        </p:nvSpPr>
        <p:spPr/>
        <p:txBody>
          <a:bodyPr/>
          <a:lstStyle/>
          <a:p>
            <a:fld id="{BD4C9C96-99D0-473B-ABA6-5ED521F58EB7}" type="slidenum">
              <a:rPr lang="pt-BR" smtClean="0"/>
              <a:t>56</a:t>
            </a:fld>
            <a:endParaRPr lang="pt-BR"/>
          </a:p>
        </p:txBody>
      </p:sp>
      <p:sp>
        <p:nvSpPr>
          <p:cNvPr id="6" name="CaixaDeTexto 5">
            <a:extLst>
              <a:ext uri="{FF2B5EF4-FFF2-40B4-BE49-F238E27FC236}">
                <a16:creationId xmlns:a16="http://schemas.microsoft.com/office/drawing/2014/main" id="{0C67501D-C6DD-85F1-1249-1ADAB4BE2FCF}"/>
              </a:ext>
            </a:extLst>
          </p:cNvPr>
          <p:cNvSpPr txBox="1"/>
          <p:nvPr/>
        </p:nvSpPr>
        <p:spPr>
          <a:xfrm>
            <a:off x="539552" y="980728"/>
            <a:ext cx="7848872" cy="4609595"/>
          </a:xfrm>
          <a:prstGeom prst="rect">
            <a:avLst/>
          </a:prstGeom>
          <a:noFill/>
        </p:spPr>
        <p:txBody>
          <a:bodyPr wrap="square">
            <a:spAutoFit/>
          </a:bodyPr>
          <a:lstStyle/>
          <a:p>
            <a:pPr marR="63500" indent="457200" algn="ctr">
              <a:spcAft>
                <a:spcPts val="800"/>
              </a:spcAft>
            </a:pPr>
            <a:r>
              <a:rPr lang="pt-BR" sz="1800" b="1" dirty="0">
                <a:solidFill>
                  <a:srgbClr val="000000"/>
                </a:solidFill>
                <a:effectLst/>
                <a:ea typeface="Arial" panose="020B0604020202020204" pitchFamily="34" charset="0"/>
              </a:rPr>
              <a:t>VALORES</a:t>
            </a:r>
            <a:r>
              <a:rPr lang="pt-BR" sz="1800" dirty="0">
                <a:solidFill>
                  <a:srgbClr val="000000"/>
                </a:solidFill>
                <a:effectLst/>
                <a:ea typeface="Arial" panose="020B0604020202020204" pitchFamily="34" charset="0"/>
              </a:rPr>
              <a:t> </a:t>
            </a:r>
          </a:p>
          <a:p>
            <a:pPr marL="285750" marR="63500" indent="-285750" algn="just">
              <a:spcAft>
                <a:spcPts val="800"/>
              </a:spcAft>
              <a:buFont typeface="Wingdings" panose="05000000000000000000" pitchFamily="2" charset="2"/>
              <a:buChar char="ü"/>
            </a:pPr>
            <a:r>
              <a:rPr lang="pt-BR" dirty="0">
                <a:ea typeface="Arial" panose="020B0604020202020204" pitchFamily="34" charset="0"/>
              </a:rPr>
              <a:t> </a:t>
            </a:r>
            <a:r>
              <a:rPr lang="pt-BR" sz="1800" dirty="0">
                <a:effectLst/>
                <a:ea typeface="Arial" panose="020B0604020202020204" pitchFamily="34" charset="0"/>
              </a:rPr>
              <a:t>Responsabilidade Social; Preservação; Inovação com foco em turismo.</a:t>
            </a: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Conservação e educação ambiental, respeito à cultura regional, qualidade e segurança.</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preservação, ética profissional, reconhecimento, valor econômico, geração de emprego e renda.</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Responsabilidade social, preservação do meio ambiente; inovação em foco no turismo.</a:t>
            </a: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Bom atendimento, capacitação, sustentabilidade ambiental, transparência, conscientização, regularização dos guias e pescadores amadores.</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preservação, sustentabilidade, diversidade, inovação.</a:t>
            </a:r>
            <a:endParaRPr lang="pt-BR" sz="1800" dirty="0">
              <a:effectLst/>
              <a:ea typeface="Noto Sans Symbols"/>
              <a:cs typeface="Noto Sans Symbols"/>
            </a:endParaRPr>
          </a:p>
          <a:p>
            <a:pPr marL="342900" marR="63500" lvl="0" indent="-342900" algn="just">
              <a:spcAft>
                <a:spcPts val="800"/>
              </a:spcAft>
              <a:buFont typeface="Arial" panose="020B0604020202020204" pitchFamily="34" charset="0"/>
              <a:buChar char="✔"/>
            </a:pPr>
            <a:r>
              <a:rPr lang="pt-BR" sz="1800" dirty="0">
                <a:effectLst/>
                <a:ea typeface="Arial" panose="020B0604020202020204" pitchFamily="34" charset="0"/>
                <a:cs typeface="Noto Sans Symbols"/>
              </a:rPr>
              <a:t>Sustentabilidade, desenvolvimento econômico, valorização da cultura local.</a:t>
            </a:r>
            <a:endParaRPr lang="pt-BR" sz="1800" dirty="0">
              <a:effectLst/>
              <a:ea typeface="Noto Sans Symbols"/>
              <a:cs typeface="Noto Sans Symbols"/>
            </a:endParaRPr>
          </a:p>
          <a:p>
            <a:pPr marR="63500" indent="457200" algn="just">
              <a:lnSpc>
                <a:spcPct val="150000"/>
              </a:lnSpc>
              <a:spcAft>
                <a:spcPts val="800"/>
              </a:spcAft>
            </a:pPr>
            <a:endParaRPr lang="pt-BR" sz="1800" dirty="0">
              <a:effectLst/>
              <a:latin typeface="Calibri" panose="020F0502020204030204" pitchFamily="34" charset="0"/>
              <a:ea typeface="Calibri" panose="020F0502020204030204" pitchFamily="34" charset="0"/>
            </a:endParaRPr>
          </a:p>
        </p:txBody>
      </p:sp>
      <p:pic>
        <p:nvPicPr>
          <p:cNvPr id="3" name="image19.png">
            <a:extLst>
              <a:ext uri="{FF2B5EF4-FFF2-40B4-BE49-F238E27FC236}">
                <a16:creationId xmlns:a16="http://schemas.microsoft.com/office/drawing/2014/main" id="{7F85483B-8C84-A809-B99B-0A43D0FA5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21.png">
            <a:extLst>
              <a:ext uri="{FF2B5EF4-FFF2-40B4-BE49-F238E27FC236}">
                <a16:creationId xmlns:a16="http://schemas.microsoft.com/office/drawing/2014/main" id="{200313CC-411E-E376-3110-3FC393EC5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232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F4EA6BE-D73D-FDE9-FBB5-03BFAA19E2AB}"/>
              </a:ext>
            </a:extLst>
          </p:cNvPr>
          <p:cNvSpPr>
            <a:spLocks noGrp="1"/>
          </p:cNvSpPr>
          <p:nvPr>
            <p:ph type="sldNum" sz="quarter" idx="12"/>
          </p:nvPr>
        </p:nvSpPr>
        <p:spPr/>
        <p:txBody>
          <a:bodyPr/>
          <a:lstStyle/>
          <a:p>
            <a:fld id="{BD4C9C96-99D0-473B-ABA6-5ED521F58EB7}" type="slidenum">
              <a:rPr lang="pt-BR" smtClean="0"/>
              <a:t>57</a:t>
            </a:fld>
            <a:endParaRPr lang="pt-BR"/>
          </a:p>
        </p:txBody>
      </p:sp>
      <p:sp>
        <p:nvSpPr>
          <p:cNvPr id="3" name="CaixaDeTexto 6">
            <a:extLst>
              <a:ext uri="{FF2B5EF4-FFF2-40B4-BE49-F238E27FC236}">
                <a16:creationId xmlns:a16="http://schemas.microsoft.com/office/drawing/2014/main" id="{EB3B7BA3-AEC4-8221-D3D5-DC721223BADB}"/>
              </a:ext>
            </a:extLst>
          </p:cNvPr>
          <p:cNvSpPr txBox="1"/>
          <p:nvPr/>
        </p:nvSpPr>
        <p:spPr>
          <a:xfrm>
            <a:off x="621506" y="494414"/>
            <a:ext cx="7900987" cy="817403"/>
          </a:xfrm>
          <a:prstGeom prst="rect">
            <a:avLst/>
          </a:prstGeom>
        </p:spPr>
        <p:txBody>
          <a:bodyPr vert="horz" lIns="91440" tIns="45720" rIns="91440" bIns="45720" rtlCol="0" anchor="b">
            <a:norm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800"/>
              </a:spcAft>
            </a:pPr>
            <a:r>
              <a:rPr lang="en-US" sz="3100" u="sng" kern="1200">
                <a:solidFill>
                  <a:schemeClr val="tx1"/>
                </a:solidFill>
                <a:effectLst/>
                <a:latin typeface="+mj-lt"/>
                <a:ea typeface="+mj-ea"/>
                <a:cs typeface="+mj-cs"/>
              </a:rPr>
              <a:t>ENQUETE</a:t>
            </a:r>
            <a:endParaRPr lang="en-US" sz="3100" kern="1200">
              <a:solidFill>
                <a:schemeClr val="tx1"/>
              </a:solidFill>
              <a:effectLst/>
              <a:latin typeface="+mj-lt"/>
              <a:ea typeface="+mj-ea"/>
              <a:cs typeface="+mj-cs"/>
            </a:endParaRPr>
          </a:p>
        </p:txBody>
      </p:sp>
      <p:sp>
        <p:nvSpPr>
          <p:cNvPr id="4" name="Espaço Reservado para Número de Slide 1">
            <a:extLst>
              <a:ext uri="{FF2B5EF4-FFF2-40B4-BE49-F238E27FC236}">
                <a16:creationId xmlns:a16="http://schemas.microsoft.com/office/drawing/2014/main" id="{16D70663-1D80-4D27-6692-AA90F86376A1}"/>
              </a:ext>
            </a:extLst>
          </p:cNvPr>
          <p:cNvSpPr txBox="1">
            <a:spLocks/>
          </p:cNvSpPr>
          <p:nvPr/>
        </p:nvSpPr>
        <p:spPr>
          <a:xfrm>
            <a:off x="6457950" y="6356350"/>
            <a:ext cx="2057400" cy="365125"/>
          </a:xfrm>
          <a:prstGeom prst="rect">
            <a:avLst/>
          </a:prstGeom>
        </p:spPr>
        <p:txBody>
          <a:bodyPr vert="horz" lIns="91440" tIns="45720" rIns="91440" bIns="45720" rtlCol="0" anchor="ctr">
            <a:normAutofit/>
          </a:bodyP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D4C9C96-99D0-473B-ABA6-5ED521F58EB7}" type="slidenum">
              <a:rPr lang="en-US" sz="900" smtClean="0"/>
              <a:pPr>
                <a:spcAft>
                  <a:spcPts val="600"/>
                </a:spcAft>
              </a:pPr>
              <a:t>57</a:t>
            </a:fld>
            <a:endParaRPr lang="en-US" sz="900"/>
          </a:p>
        </p:txBody>
      </p:sp>
      <p:pic>
        <p:nvPicPr>
          <p:cNvPr id="5" name="image19.png">
            <a:extLst>
              <a:ext uri="{FF2B5EF4-FFF2-40B4-BE49-F238E27FC236}">
                <a16:creationId xmlns:a16="http://schemas.microsoft.com/office/drawing/2014/main" id="{41758D49-4B55-380E-BF10-BE8DE9DBE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563" y="88280"/>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3F06B714-8D3E-DBB0-E12F-B149DE3DD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12" y="278425"/>
            <a:ext cx="1257300" cy="4778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Gráfico 6">
            <a:extLst>
              <a:ext uri="{FF2B5EF4-FFF2-40B4-BE49-F238E27FC236}">
                <a16:creationId xmlns:a16="http://schemas.microsoft.com/office/drawing/2014/main" id="{5F34A901-077D-B9B6-6339-540AAE9897AA}"/>
              </a:ext>
            </a:extLst>
          </p:cNvPr>
          <p:cNvGraphicFramePr/>
          <p:nvPr/>
        </p:nvGraphicFramePr>
        <p:xfrm>
          <a:off x="542925" y="2354239"/>
          <a:ext cx="8058150" cy="3948085"/>
        </p:xfrm>
        <a:graphic>
          <a:graphicData uri="http://schemas.openxmlformats.org/drawingml/2006/chart">
            <c:chart xmlns:c="http://schemas.openxmlformats.org/drawingml/2006/chart" xmlns:r="http://schemas.openxmlformats.org/officeDocument/2006/relationships" r:id="rId4"/>
          </a:graphicData>
        </a:graphic>
      </p:graphicFrame>
      <p:sp>
        <p:nvSpPr>
          <p:cNvPr id="8" name="CaixaDeTexto 7">
            <a:extLst>
              <a:ext uri="{FF2B5EF4-FFF2-40B4-BE49-F238E27FC236}">
                <a16:creationId xmlns:a16="http://schemas.microsoft.com/office/drawing/2014/main" id="{76E94B93-CF1C-BCDE-DD28-6A63A06DEF1C}"/>
              </a:ext>
            </a:extLst>
          </p:cNvPr>
          <p:cNvSpPr txBox="1"/>
          <p:nvPr/>
        </p:nvSpPr>
        <p:spPr>
          <a:xfrm>
            <a:off x="2021840" y="3132574"/>
            <a:ext cx="640080" cy="369332"/>
          </a:xfrm>
          <a:prstGeom prst="rect">
            <a:avLst/>
          </a:prstGeom>
          <a:noFill/>
        </p:spPr>
        <p:txBody>
          <a:bodyPr wrap="square">
            <a:spAutoFit/>
          </a:bodyPr>
          <a:lstStyle/>
          <a:p>
            <a:r>
              <a:rPr lang="pt-BR" dirty="0"/>
              <a:t>28</a:t>
            </a:r>
            <a:r>
              <a:rPr lang="pt-BR" sz="1800" kern="1200" dirty="0"/>
              <a:t>%</a:t>
            </a:r>
          </a:p>
        </p:txBody>
      </p:sp>
      <p:sp>
        <p:nvSpPr>
          <p:cNvPr id="9" name="CaixaDeTexto 1">
            <a:extLst>
              <a:ext uri="{FF2B5EF4-FFF2-40B4-BE49-F238E27FC236}">
                <a16:creationId xmlns:a16="http://schemas.microsoft.com/office/drawing/2014/main" id="{A1D4DF6A-F3F9-55C4-6796-091460CAF601}"/>
              </a:ext>
            </a:extLst>
          </p:cNvPr>
          <p:cNvSpPr txBox="1"/>
          <p:nvPr/>
        </p:nvSpPr>
        <p:spPr>
          <a:xfrm>
            <a:off x="3855720" y="4328281"/>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12</a:t>
            </a:r>
            <a:r>
              <a:rPr lang="pt-BR" sz="1800" kern="1200" dirty="0"/>
              <a:t>%</a:t>
            </a:r>
          </a:p>
        </p:txBody>
      </p:sp>
      <p:sp>
        <p:nvSpPr>
          <p:cNvPr id="10" name="CaixaDeTexto 1">
            <a:extLst>
              <a:ext uri="{FF2B5EF4-FFF2-40B4-BE49-F238E27FC236}">
                <a16:creationId xmlns:a16="http://schemas.microsoft.com/office/drawing/2014/main" id="{4681597D-375C-8DA7-6689-2A8625673174}"/>
              </a:ext>
            </a:extLst>
          </p:cNvPr>
          <p:cNvSpPr txBox="1"/>
          <p:nvPr/>
        </p:nvSpPr>
        <p:spPr>
          <a:xfrm>
            <a:off x="2910840" y="4286087"/>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13</a:t>
            </a:r>
            <a:r>
              <a:rPr lang="pt-BR" sz="1800" kern="1200" dirty="0"/>
              <a:t>%</a:t>
            </a:r>
          </a:p>
        </p:txBody>
      </p:sp>
      <p:sp>
        <p:nvSpPr>
          <p:cNvPr id="11" name="CaixaDeTexto 1">
            <a:extLst>
              <a:ext uri="{FF2B5EF4-FFF2-40B4-BE49-F238E27FC236}">
                <a16:creationId xmlns:a16="http://schemas.microsoft.com/office/drawing/2014/main" id="{029C14E4-124C-80DC-C5F8-C11718311804}"/>
              </a:ext>
            </a:extLst>
          </p:cNvPr>
          <p:cNvSpPr txBox="1"/>
          <p:nvPr/>
        </p:nvSpPr>
        <p:spPr>
          <a:xfrm>
            <a:off x="4831080" y="4697613"/>
            <a:ext cx="640080" cy="3693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800" dirty="0"/>
              <a:t>7</a:t>
            </a:r>
            <a:r>
              <a:rPr lang="pt-BR" sz="1800" kern="1200" dirty="0"/>
              <a:t>%</a:t>
            </a:r>
          </a:p>
        </p:txBody>
      </p:sp>
    </p:spTree>
    <p:extLst>
      <p:ext uri="{BB962C8B-B14F-4D97-AF65-F5344CB8AC3E}">
        <p14:creationId xmlns:p14="http://schemas.microsoft.com/office/powerpoint/2010/main" val="40837487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9E3A5-2F9C-2983-3F46-A40C4346F445}"/>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7BE8DE2D-2CE9-8DA4-7B39-7A25422070D2}"/>
              </a:ext>
            </a:extLst>
          </p:cNvPr>
          <p:cNvSpPr>
            <a:spLocks noGrp="1"/>
          </p:cNvSpPr>
          <p:nvPr>
            <p:ph type="sldNum" sz="quarter" idx="12"/>
          </p:nvPr>
        </p:nvSpPr>
        <p:spPr/>
        <p:txBody>
          <a:bodyPr/>
          <a:lstStyle/>
          <a:p>
            <a:fld id="{BD4C9C96-99D0-473B-ABA6-5ED521F58EB7}" type="slidenum">
              <a:rPr lang="pt-BR" smtClean="0"/>
              <a:t>58</a:t>
            </a:fld>
            <a:endParaRPr lang="pt-BR"/>
          </a:p>
        </p:txBody>
      </p:sp>
      <p:sp>
        <p:nvSpPr>
          <p:cNvPr id="4" name="CaixaDeTexto 3">
            <a:extLst>
              <a:ext uri="{FF2B5EF4-FFF2-40B4-BE49-F238E27FC236}">
                <a16:creationId xmlns:a16="http://schemas.microsoft.com/office/drawing/2014/main" id="{DB851AB0-2B48-0F9D-53AF-D923B1BF8601}"/>
              </a:ext>
            </a:extLst>
          </p:cNvPr>
          <p:cNvSpPr txBox="1"/>
          <p:nvPr/>
        </p:nvSpPr>
        <p:spPr>
          <a:xfrm>
            <a:off x="539551" y="708019"/>
            <a:ext cx="8253383" cy="4578818"/>
          </a:xfrm>
          <a:prstGeom prst="rect">
            <a:avLst/>
          </a:prstGeom>
          <a:noFill/>
        </p:spPr>
        <p:txBody>
          <a:bodyPr wrap="square">
            <a:spAutoFit/>
          </a:bodyPr>
          <a:lstStyle/>
          <a:p>
            <a:pPr marR="63500" algn="just"/>
            <a:r>
              <a:rPr lang="pt-BR" b="1" dirty="0">
                <a:solidFill>
                  <a:srgbClr val="000000"/>
                </a:solidFill>
                <a:effectLst/>
                <a:ea typeface="Arial" panose="020B0604020202020204" pitchFamily="34" charset="0"/>
              </a:rPr>
              <a:t>Principais reivindicações </a:t>
            </a:r>
            <a:r>
              <a:rPr lang="pt-BR" b="1" dirty="0">
                <a:solidFill>
                  <a:srgbClr val="000000"/>
                </a:solidFill>
                <a:ea typeface="Arial" panose="020B0604020202020204" pitchFamily="34" charset="0"/>
              </a:rPr>
              <a:t>de</a:t>
            </a:r>
            <a:r>
              <a:rPr lang="pt-BR" b="1" dirty="0">
                <a:solidFill>
                  <a:srgbClr val="000000"/>
                </a:solidFill>
                <a:effectLst/>
                <a:ea typeface="Arial" panose="020B0604020202020204" pitchFamily="34" charset="0"/>
              </a:rPr>
              <a:t> Vila Jaci:</a:t>
            </a:r>
            <a:endParaRPr lang="pt-BR" b="1" dirty="0">
              <a:effectLst/>
              <a:ea typeface="Calibri" panose="020F0502020204030204" pitchFamily="34" charset="0"/>
            </a:endParaRPr>
          </a:p>
          <a:p>
            <a:pPr marL="342900" marR="63500" lvl="0" indent="-342900" algn="just">
              <a:lnSpc>
                <a:spcPct val="150000"/>
              </a:lnSpc>
              <a:spcAft>
                <a:spcPts val="800"/>
              </a:spcAft>
              <a:buFont typeface="Arial" panose="020B0604020202020204" pitchFamily="34" charset="0"/>
              <a:buChar char="✔"/>
            </a:pPr>
            <a:r>
              <a:rPr lang="pt-BR" dirty="0">
                <a:solidFill>
                  <a:srgbClr val="000000"/>
                </a:solidFill>
                <a:effectLst/>
                <a:ea typeface="Arial" panose="020B0604020202020204" pitchFamily="34" charset="0"/>
                <a:cs typeface="Noto Sans Symbols"/>
              </a:rPr>
              <a:t>Sinalização das estradas; </a:t>
            </a:r>
            <a:endParaRPr lang="pt-BR" dirty="0">
              <a:effectLst/>
              <a:ea typeface="Noto Sans Symbols"/>
              <a:cs typeface="Noto Sans Symbols"/>
            </a:endParaRPr>
          </a:p>
          <a:p>
            <a:pPr marL="342900" marR="63500" lvl="0" indent="-342900" algn="just">
              <a:lnSpc>
                <a:spcPct val="150000"/>
              </a:lnSpc>
              <a:spcAft>
                <a:spcPts val="800"/>
              </a:spcAft>
              <a:buFont typeface="Arial" panose="020B0604020202020204" pitchFamily="34" charset="0"/>
              <a:buChar char="✔"/>
            </a:pPr>
            <a:r>
              <a:rPr lang="pt-BR" dirty="0">
                <a:solidFill>
                  <a:srgbClr val="000000"/>
                </a:solidFill>
                <a:effectLst/>
                <a:ea typeface="Arial" panose="020B0604020202020204" pitchFamily="34" charset="0"/>
                <a:cs typeface="Noto Sans Symbols"/>
              </a:rPr>
              <a:t>Divulgação da pesca esportiva; </a:t>
            </a:r>
            <a:endParaRPr lang="pt-BR" dirty="0">
              <a:effectLst/>
              <a:ea typeface="Noto Sans Symbols"/>
              <a:cs typeface="Noto Sans Symbols"/>
            </a:endParaRPr>
          </a:p>
          <a:p>
            <a:pPr marL="342900" marR="63500" lvl="0" indent="-342900" algn="just">
              <a:lnSpc>
                <a:spcPct val="150000"/>
              </a:lnSpc>
              <a:spcAft>
                <a:spcPts val="800"/>
              </a:spcAft>
              <a:buFont typeface="Arial" panose="020B0604020202020204" pitchFamily="34" charset="0"/>
              <a:buChar char="✔"/>
            </a:pPr>
            <a:r>
              <a:rPr lang="pt-BR" dirty="0">
                <a:solidFill>
                  <a:srgbClr val="000000"/>
                </a:solidFill>
                <a:effectLst/>
                <a:ea typeface="Arial" panose="020B0604020202020204" pitchFamily="34" charset="0"/>
                <a:cs typeface="Noto Sans Symbols"/>
              </a:rPr>
              <a:t>Fiscalização - com efetivos e postos de fiscalização, há muitos comerciantes disfarçados de turistas. </a:t>
            </a:r>
            <a:endParaRPr lang="pt-BR" dirty="0">
              <a:effectLst/>
              <a:ea typeface="Noto Sans Symbols"/>
              <a:cs typeface="Noto Sans Symbols"/>
            </a:endParaRPr>
          </a:p>
          <a:p>
            <a:pPr marL="342900" marR="63500" lvl="0" indent="-342900" algn="just">
              <a:lnSpc>
                <a:spcPct val="150000"/>
              </a:lnSpc>
              <a:spcAft>
                <a:spcPts val="800"/>
              </a:spcAft>
              <a:buFont typeface="Arial" panose="020B0604020202020204" pitchFamily="34" charset="0"/>
              <a:buChar char="✔"/>
            </a:pPr>
            <a:r>
              <a:rPr lang="pt-BR" dirty="0">
                <a:solidFill>
                  <a:srgbClr val="000000"/>
                </a:solidFill>
                <a:effectLst/>
                <a:ea typeface="Arial" panose="020B0604020202020204" pitchFamily="34" charset="0"/>
                <a:cs typeface="Noto Sans Symbols"/>
              </a:rPr>
              <a:t>Cota zero. </a:t>
            </a:r>
            <a:endParaRPr lang="pt-BR" dirty="0">
              <a:effectLst/>
              <a:ea typeface="Noto Sans Symbols"/>
              <a:cs typeface="Noto Sans Symbols"/>
            </a:endParaRPr>
          </a:p>
          <a:p>
            <a:pPr marL="342900" marR="63500" lvl="0" indent="-342900" algn="just">
              <a:lnSpc>
                <a:spcPct val="150000"/>
              </a:lnSpc>
              <a:spcAft>
                <a:spcPts val="800"/>
              </a:spcAft>
              <a:buFont typeface="Arial" panose="020B0604020202020204" pitchFamily="34" charset="0"/>
              <a:buChar char="✔"/>
            </a:pPr>
            <a:r>
              <a:rPr lang="pt-BR" dirty="0">
                <a:solidFill>
                  <a:srgbClr val="000000"/>
                </a:solidFill>
                <a:effectLst/>
                <a:ea typeface="Arial" panose="020B0604020202020204" pitchFamily="34" charset="0"/>
                <a:cs typeface="Noto Sans Symbols"/>
              </a:rPr>
              <a:t>Realização de projeto piloto entre usinas para a pesca do pirarucu como prática de pesca esportiva. </a:t>
            </a:r>
            <a:endParaRPr lang="pt-BR" dirty="0">
              <a:effectLst/>
              <a:ea typeface="Noto Sans Symbols"/>
              <a:cs typeface="Noto Sans Symbols"/>
            </a:endParaRPr>
          </a:p>
          <a:p>
            <a:pPr marL="342900" marR="63500" lvl="0" indent="-342900" algn="just">
              <a:lnSpc>
                <a:spcPct val="150000"/>
              </a:lnSpc>
              <a:spcAft>
                <a:spcPts val="800"/>
              </a:spcAft>
              <a:buFont typeface="Arial" panose="020B0604020202020204" pitchFamily="34" charset="0"/>
              <a:buChar char="✔"/>
            </a:pPr>
            <a:r>
              <a:rPr lang="pt-BR" dirty="0">
                <a:solidFill>
                  <a:srgbClr val="000000"/>
                </a:solidFill>
                <a:effectLst/>
                <a:ea typeface="Arial" panose="020B0604020202020204" pitchFamily="34" charset="0"/>
                <a:cs typeface="Noto Sans Symbols"/>
              </a:rPr>
              <a:t>Levantamentos e mapeamentos e organizar a pesca esportiva no estado de Rondônia.</a:t>
            </a:r>
            <a:endParaRPr lang="pt-BR" dirty="0">
              <a:effectLst/>
              <a:ea typeface="Noto Sans Symbols"/>
              <a:cs typeface="Noto Sans Symbols"/>
            </a:endParaRPr>
          </a:p>
        </p:txBody>
      </p:sp>
      <p:pic>
        <p:nvPicPr>
          <p:cNvPr id="6" name="image19.png">
            <a:extLst>
              <a:ext uri="{FF2B5EF4-FFF2-40B4-BE49-F238E27FC236}">
                <a16:creationId xmlns:a16="http://schemas.microsoft.com/office/drawing/2014/main" id="{19C11EE6-A326-CB4D-EEBA-BDFD0283C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21.png">
            <a:extLst>
              <a:ext uri="{FF2B5EF4-FFF2-40B4-BE49-F238E27FC236}">
                <a16:creationId xmlns:a16="http://schemas.microsoft.com/office/drawing/2014/main" id="{B0C14DD0-E10E-8491-081D-0B1146EF2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068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13612A7-D9BC-D623-6EB7-5B7D4ECE4229}"/>
              </a:ext>
            </a:extLst>
          </p:cNvPr>
          <p:cNvSpPr>
            <a:spLocks noGrp="1"/>
          </p:cNvSpPr>
          <p:nvPr>
            <p:ph type="sldNum" sz="quarter" idx="12"/>
          </p:nvPr>
        </p:nvSpPr>
        <p:spPr/>
        <p:txBody>
          <a:bodyPr/>
          <a:lstStyle/>
          <a:p>
            <a:fld id="{BD4C9C96-99D0-473B-ABA6-5ED521F58EB7}" type="slidenum">
              <a:rPr lang="pt-BR" smtClean="0"/>
              <a:t>59</a:t>
            </a:fld>
            <a:endParaRPr lang="pt-BR"/>
          </a:p>
        </p:txBody>
      </p:sp>
      <p:sp>
        <p:nvSpPr>
          <p:cNvPr id="4" name="CaixaDeTexto 3">
            <a:extLst>
              <a:ext uri="{FF2B5EF4-FFF2-40B4-BE49-F238E27FC236}">
                <a16:creationId xmlns:a16="http://schemas.microsoft.com/office/drawing/2014/main" id="{A8154BDD-8DB5-A900-5F1C-E35A8700A914}"/>
              </a:ext>
            </a:extLst>
          </p:cNvPr>
          <p:cNvSpPr txBox="1"/>
          <p:nvPr/>
        </p:nvSpPr>
        <p:spPr>
          <a:xfrm>
            <a:off x="476011" y="738543"/>
            <a:ext cx="8316924" cy="6143348"/>
          </a:xfrm>
          <a:prstGeom prst="rect">
            <a:avLst/>
          </a:prstGeom>
          <a:noFill/>
        </p:spPr>
        <p:txBody>
          <a:bodyPr wrap="square">
            <a:spAutoFit/>
          </a:bodyPr>
          <a:lstStyle/>
          <a:p>
            <a:pPr marR="63500" algn="just"/>
            <a:r>
              <a:rPr lang="pt-BR" sz="1800" b="1" dirty="0">
                <a:solidFill>
                  <a:srgbClr val="000000"/>
                </a:solidFill>
                <a:effectLst/>
                <a:latin typeface="+mj-lt"/>
                <a:ea typeface="Arial" panose="020B0604020202020204" pitchFamily="34" charset="0"/>
              </a:rPr>
              <a:t>Principais reivindicações de São Carlos:</a:t>
            </a:r>
            <a:endParaRPr lang="pt-BR" sz="1600" b="1" dirty="0">
              <a:effectLst/>
              <a:latin typeface="+mj-lt"/>
              <a:ea typeface="Calibri" panose="020F0502020204030204" pitchFamily="34" charset="0"/>
            </a:endParaRPr>
          </a:p>
          <a:p>
            <a:pPr marL="342900" marR="63500" lvl="0" indent="-342900" algn="just">
              <a:lnSpc>
                <a:spcPct val="150000"/>
              </a:lnSpc>
              <a:buFont typeface="Arial" panose="020B0604020202020204" pitchFamily="34" charset="0"/>
              <a:buChar char="✔"/>
            </a:pPr>
            <a:r>
              <a:rPr lang="pt-BR" dirty="0">
                <a:solidFill>
                  <a:srgbClr val="000000"/>
                </a:solidFill>
                <a:effectLst/>
                <a:latin typeface="+mj-lt"/>
                <a:ea typeface="Arial" panose="020B0604020202020204" pitchFamily="34" charset="0"/>
                <a:cs typeface="Noto Sans Symbols"/>
              </a:rPr>
              <a:t>Repovoar o rio, os peixes estão escassos. A barragem acabou com o turismo. Secou o rio Jamari, peixe não sobe mais, além das queimadas e garimpos.</a:t>
            </a:r>
            <a:endParaRPr lang="pt-BR" dirty="0">
              <a:effectLst/>
              <a:latin typeface="+mj-lt"/>
              <a:ea typeface="Noto Sans Symbols"/>
              <a:cs typeface="Noto Sans Symbols"/>
            </a:endParaRPr>
          </a:p>
          <a:p>
            <a:pPr marL="342900" marR="63500" lvl="0" indent="-342900" algn="just">
              <a:lnSpc>
                <a:spcPct val="150000"/>
              </a:lnSpc>
              <a:buFont typeface="Arial" panose="020B0604020202020204" pitchFamily="34" charset="0"/>
              <a:buChar char="✔"/>
            </a:pPr>
            <a:r>
              <a:rPr lang="pt-BR" dirty="0">
                <a:solidFill>
                  <a:srgbClr val="000000"/>
                </a:solidFill>
                <a:effectLst/>
                <a:latin typeface="+mj-lt"/>
                <a:ea typeface="Arial" panose="020B0604020202020204" pitchFamily="34" charset="0"/>
                <a:cs typeface="Noto Sans Symbols"/>
              </a:rPr>
              <a:t>Adequar o porto com estrutura decente para os turistas, com espaços para organizar os apetrechos de pesca – alojamentos de traias.  </a:t>
            </a:r>
            <a:endParaRPr lang="pt-BR" dirty="0">
              <a:effectLst/>
              <a:latin typeface="+mj-lt"/>
              <a:ea typeface="Noto Sans Symbols"/>
              <a:cs typeface="Noto Sans Symbols"/>
            </a:endParaRPr>
          </a:p>
          <a:p>
            <a:pPr marL="342900" marR="63500" lvl="0" indent="-342900" algn="just">
              <a:lnSpc>
                <a:spcPct val="150000"/>
              </a:lnSpc>
              <a:buFont typeface="Arial" panose="020B0604020202020204" pitchFamily="34" charset="0"/>
              <a:buChar char="✔"/>
            </a:pPr>
            <a:r>
              <a:rPr lang="pt-BR" dirty="0">
                <a:solidFill>
                  <a:srgbClr val="000000"/>
                </a:solidFill>
                <a:effectLst/>
                <a:latin typeface="+mj-lt"/>
                <a:ea typeface="Arial" panose="020B0604020202020204" pitchFamily="34" charset="0"/>
                <a:cs typeface="Noto Sans Symbols"/>
              </a:rPr>
              <a:t>Melhorar a energia local que hoje é motor e a conta é muito alta. </a:t>
            </a:r>
            <a:endParaRPr lang="pt-BR" dirty="0">
              <a:effectLst/>
              <a:latin typeface="+mj-lt"/>
              <a:ea typeface="Noto Sans Symbols"/>
              <a:cs typeface="Noto Sans Symbols"/>
            </a:endParaRPr>
          </a:p>
          <a:p>
            <a:pPr marL="342900" marR="63500" lvl="0" indent="-342900" algn="just">
              <a:lnSpc>
                <a:spcPct val="150000"/>
              </a:lnSpc>
              <a:buFont typeface="Arial" panose="020B0604020202020204" pitchFamily="34" charset="0"/>
              <a:buChar char="✔"/>
            </a:pPr>
            <a:r>
              <a:rPr lang="pt-BR" dirty="0">
                <a:solidFill>
                  <a:srgbClr val="000000"/>
                </a:solidFill>
                <a:effectLst/>
                <a:latin typeface="+mj-lt"/>
                <a:ea typeface="Arial" panose="020B0604020202020204" pitchFamily="34" charset="0"/>
                <a:cs typeface="Noto Sans Symbols"/>
              </a:rPr>
              <a:t>Realizar mais eventos e festejos. </a:t>
            </a:r>
            <a:endParaRPr lang="pt-BR" dirty="0">
              <a:effectLst/>
              <a:latin typeface="+mj-lt"/>
              <a:ea typeface="Noto Sans Symbols"/>
              <a:cs typeface="Noto Sans Symbols"/>
            </a:endParaRPr>
          </a:p>
          <a:p>
            <a:pPr marL="342900" marR="63500" lvl="0" indent="-342900" algn="just">
              <a:lnSpc>
                <a:spcPct val="150000"/>
              </a:lnSpc>
              <a:buFont typeface="Arial" panose="020B0604020202020204" pitchFamily="34" charset="0"/>
              <a:buChar char="✔"/>
            </a:pPr>
            <a:r>
              <a:rPr lang="pt-BR" dirty="0">
                <a:solidFill>
                  <a:srgbClr val="000000"/>
                </a:solidFill>
                <a:effectLst/>
                <a:latin typeface="+mj-lt"/>
                <a:ea typeface="Arial" panose="020B0604020202020204" pitchFamily="34" charset="0"/>
                <a:cs typeface="Noto Sans Symbols"/>
              </a:rPr>
              <a:t>Trabalhar a piscicultura.</a:t>
            </a:r>
            <a:endParaRPr lang="pt-BR" dirty="0">
              <a:effectLst/>
              <a:latin typeface="+mj-lt"/>
              <a:ea typeface="Noto Sans Symbols"/>
              <a:cs typeface="Noto Sans Symbols"/>
            </a:endParaRPr>
          </a:p>
          <a:p>
            <a:pPr marL="342900" marR="63500" lvl="0" indent="-342900" algn="just">
              <a:lnSpc>
                <a:spcPct val="150000"/>
              </a:lnSpc>
              <a:buFont typeface="Arial" panose="020B0604020202020204" pitchFamily="34" charset="0"/>
              <a:buChar char="✔"/>
            </a:pPr>
            <a:r>
              <a:rPr lang="pt-BR" dirty="0">
                <a:solidFill>
                  <a:srgbClr val="000000"/>
                </a:solidFill>
                <a:effectLst/>
                <a:latin typeface="+mj-lt"/>
                <a:ea typeface="Arial" panose="020B0604020202020204" pitchFamily="34" charset="0"/>
                <a:cs typeface="Noto Sans Symbols"/>
              </a:rPr>
              <a:t>Maior respeito da fiscalização com turistas, pescadores e moradores.</a:t>
            </a:r>
            <a:endParaRPr lang="pt-BR" dirty="0">
              <a:effectLst/>
              <a:latin typeface="+mj-lt"/>
              <a:ea typeface="Noto Sans Symbols"/>
              <a:cs typeface="Noto Sans Symbols"/>
            </a:endParaRPr>
          </a:p>
          <a:p>
            <a:pPr marL="342900" marR="63500" lvl="0" indent="-342900" algn="just">
              <a:lnSpc>
                <a:spcPct val="150000"/>
              </a:lnSpc>
              <a:buFont typeface="Arial" panose="020B0604020202020204" pitchFamily="34" charset="0"/>
              <a:buChar char="✔"/>
            </a:pPr>
            <a:r>
              <a:rPr lang="pt-BR" dirty="0">
                <a:solidFill>
                  <a:srgbClr val="000000"/>
                </a:solidFill>
                <a:effectLst/>
                <a:latin typeface="+mj-lt"/>
                <a:ea typeface="Arial" panose="020B0604020202020204" pitchFamily="34" charset="0"/>
                <a:cs typeface="Noto Sans Symbols"/>
              </a:rPr>
              <a:t>Financiamento para investimentos diversos no comércio e na estrutura para atender aos turistas, com prazos estendidos.</a:t>
            </a:r>
            <a:endParaRPr lang="pt-BR" dirty="0">
              <a:effectLst/>
              <a:latin typeface="+mj-lt"/>
              <a:ea typeface="Noto Sans Symbols"/>
              <a:cs typeface="Noto Sans Symbols"/>
            </a:endParaRPr>
          </a:p>
          <a:p>
            <a:pPr marL="342900" marR="63500" lvl="0" indent="-342900" algn="just">
              <a:lnSpc>
                <a:spcPct val="150000"/>
              </a:lnSpc>
              <a:buFont typeface="Arial" panose="020B0604020202020204" pitchFamily="34" charset="0"/>
              <a:buChar char="✔"/>
            </a:pPr>
            <a:r>
              <a:rPr lang="pt-BR" dirty="0">
                <a:solidFill>
                  <a:srgbClr val="000000"/>
                </a:solidFill>
                <a:effectLst/>
                <a:latin typeface="+mj-lt"/>
                <a:ea typeface="Arial" panose="020B0604020202020204" pitchFamily="34" charset="0"/>
                <a:cs typeface="Noto Sans Symbols"/>
              </a:rPr>
              <a:t>Divulgação da pesca esportiva</a:t>
            </a:r>
            <a:endParaRPr lang="pt-BR" dirty="0">
              <a:effectLst/>
              <a:latin typeface="+mj-lt"/>
              <a:ea typeface="Noto Sans Symbols"/>
              <a:cs typeface="Noto Sans Symbols"/>
            </a:endParaRPr>
          </a:p>
          <a:p>
            <a:pPr marL="342900" marR="63500" lvl="0" indent="-342900" algn="just">
              <a:lnSpc>
                <a:spcPct val="150000"/>
              </a:lnSpc>
              <a:buFont typeface="Arial" panose="020B0604020202020204" pitchFamily="34" charset="0"/>
              <a:buChar char="✔"/>
            </a:pPr>
            <a:r>
              <a:rPr lang="pt-BR" dirty="0">
                <a:solidFill>
                  <a:srgbClr val="000000"/>
                </a:solidFill>
                <a:effectLst/>
                <a:latin typeface="+mj-lt"/>
                <a:ea typeface="Arial" panose="020B0604020202020204" pitchFamily="34" charset="0"/>
                <a:cs typeface="Noto Sans Symbols"/>
              </a:rPr>
              <a:t>Conscientização do turista em relação ao lixo gerado. Muitos acampam na beira do rio e deixam seus resíduos expostos.</a:t>
            </a:r>
            <a:endParaRPr lang="pt-BR" dirty="0">
              <a:effectLst/>
              <a:latin typeface="+mj-lt"/>
              <a:ea typeface="Noto Sans Symbols"/>
              <a:cs typeface="Noto Sans Symbols"/>
            </a:endParaRPr>
          </a:p>
          <a:p>
            <a:pPr marL="342900" marR="63500" lvl="0" indent="-342900" algn="just">
              <a:lnSpc>
                <a:spcPct val="150000"/>
              </a:lnSpc>
              <a:buFont typeface="Arial" panose="020B0604020202020204" pitchFamily="34" charset="0"/>
              <a:buChar char="✔"/>
            </a:pPr>
            <a:r>
              <a:rPr lang="pt-BR" dirty="0">
                <a:solidFill>
                  <a:srgbClr val="000000"/>
                </a:solidFill>
                <a:effectLst/>
                <a:latin typeface="+mj-lt"/>
                <a:ea typeface="Arial" panose="020B0604020202020204" pitchFamily="34" charset="0"/>
                <a:cs typeface="Noto Sans Symbols"/>
              </a:rPr>
              <a:t>Fechamento da pesca com regras bem definidas.</a:t>
            </a:r>
            <a:endParaRPr lang="pt-BR" dirty="0">
              <a:effectLst/>
              <a:latin typeface="+mj-lt"/>
              <a:ea typeface="Noto Sans Symbols"/>
              <a:cs typeface="Noto Sans Symbols"/>
            </a:endParaRPr>
          </a:p>
        </p:txBody>
      </p:sp>
      <p:pic>
        <p:nvPicPr>
          <p:cNvPr id="6" name="image19.png">
            <a:extLst>
              <a:ext uri="{FF2B5EF4-FFF2-40B4-BE49-F238E27FC236}">
                <a16:creationId xmlns:a16="http://schemas.microsoft.com/office/drawing/2014/main" id="{66522514-0507-EA3C-05D5-4A31D1C6C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21.png">
            <a:extLst>
              <a:ext uri="{FF2B5EF4-FFF2-40B4-BE49-F238E27FC236}">
                <a16:creationId xmlns:a16="http://schemas.microsoft.com/office/drawing/2014/main" id="{8DDC3B20-A460-E276-51B5-3128F3487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38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A36E-D6D8-3D15-ACB0-595DF59DB50C}"/>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57280C4-69B1-77FE-7C79-03486F8031F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a:pPr>
                <a:spcAft>
                  <a:spcPts val="600"/>
                </a:spcAft>
                <a:defRPr/>
              </a:pPr>
              <a:t>6</a:t>
            </a:fld>
            <a:endParaRPr lang="en-US"/>
          </a:p>
        </p:txBody>
      </p:sp>
      <p:graphicFrame>
        <p:nvGraphicFramePr>
          <p:cNvPr id="14" name="Diagrama 13">
            <a:extLst>
              <a:ext uri="{FF2B5EF4-FFF2-40B4-BE49-F238E27FC236}">
                <a16:creationId xmlns:a16="http://schemas.microsoft.com/office/drawing/2014/main" id="{86C327AA-38BE-DAEF-4B9E-D06591E23AB0}"/>
              </a:ext>
            </a:extLst>
          </p:cNvPr>
          <p:cNvGraphicFramePr/>
          <p:nvPr/>
        </p:nvGraphicFramePr>
        <p:xfrm>
          <a:off x="391382" y="568573"/>
          <a:ext cx="8145308" cy="3796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CaixaDeTexto 15">
            <a:extLst>
              <a:ext uri="{FF2B5EF4-FFF2-40B4-BE49-F238E27FC236}">
                <a16:creationId xmlns:a16="http://schemas.microsoft.com/office/drawing/2014/main" id="{2828EC8E-93C2-99EB-B2D0-82AC1707EE8C}"/>
              </a:ext>
            </a:extLst>
          </p:cNvPr>
          <p:cNvSpPr txBox="1"/>
          <p:nvPr/>
        </p:nvSpPr>
        <p:spPr>
          <a:xfrm>
            <a:off x="275272" y="6527085"/>
            <a:ext cx="4608512" cy="276999"/>
          </a:xfrm>
          <a:prstGeom prst="rect">
            <a:avLst/>
          </a:prstGeom>
          <a:noFill/>
        </p:spPr>
        <p:txBody>
          <a:bodyPr wrap="square" rtlCol="0">
            <a:spAutoFit/>
          </a:bodyPr>
          <a:lstStyle/>
          <a:p>
            <a:r>
              <a:rPr lang="pt-BR" sz="1200" dirty="0"/>
              <a:t>¹Arlinghaus </a:t>
            </a:r>
            <a:r>
              <a:rPr lang="pt-BR" sz="1200" i="1" dirty="0"/>
              <a:t>et a</a:t>
            </a:r>
            <a:r>
              <a:rPr lang="pt-BR" sz="1200" dirty="0"/>
              <a:t>l., 2009, ²FAO, 2012; ³Cicarrelli , 2006; ⁴ANEPE, 2017. </a:t>
            </a:r>
          </a:p>
        </p:txBody>
      </p:sp>
      <p:sp>
        <p:nvSpPr>
          <p:cNvPr id="18" name="Retângulo 17">
            <a:extLst>
              <a:ext uri="{FF2B5EF4-FFF2-40B4-BE49-F238E27FC236}">
                <a16:creationId xmlns:a16="http://schemas.microsoft.com/office/drawing/2014/main" id="{F53B93F2-B4F0-9789-7C9A-5C5F8F6B2F1C}"/>
              </a:ext>
            </a:extLst>
          </p:cNvPr>
          <p:cNvSpPr/>
          <p:nvPr/>
        </p:nvSpPr>
        <p:spPr>
          <a:xfrm>
            <a:off x="4139952" y="1124744"/>
            <a:ext cx="261610" cy="369332"/>
          </a:xfrm>
          <a:prstGeom prst="rect">
            <a:avLst/>
          </a:prstGeom>
        </p:spPr>
        <p:txBody>
          <a:bodyPr wrap="none">
            <a:spAutoFit/>
          </a:bodyPr>
          <a:lstStyle/>
          <a:p>
            <a:r>
              <a:rPr lang="pt-BR" dirty="0"/>
              <a:t>³</a:t>
            </a:r>
          </a:p>
        </p:txBody>
      </p:sp>
      <p:sp>
        <p:nvSpPr>
          <p:cNvPr id="20" name="Retângulo 19">
            <a:extLst>
              <a:ext uri="{FF2B5EF4-FFF2-40B4-BE49-F238E27FC236}">
                <a16:creationId xmlns:a16="http://schemas.microsoft.com/office/drawing/2014/main" id="{2E17EC35-FB07-6FC2-F05D-22AF1263FC6C}"/>
              </a:ext>
            </a:extLst>
          </p:cNvPr>
          <p:cNvSpPr/>
          <p:nvPr/>
        </p:nvSpPr>
        <p:spPr>
          <a:xfrm>
            <a:off x="1475656" y="1196752"/>
            <a:ext cx="409086" cy="369332"/>
          </a:xfrm>
          <a:prstGeom prst="rect">
            <a:avLst/>
          </a:prstGeom>
        </p:spPr>
        <p:txBody>
          <a:bodyPr wrap="none">
            <a:spAutoFit/>
          </a:bodyPr>
          <a:lstStyle/>
          <a:p>
            <a:r>
              <a:rPr lang="pt-BR" dirty="0"/>
              <a:t>¹</a:t>
            </a:r>
            <a:r>
              <a:rPr lang="pt-BR" sz="1100" dirty="0"/>
              <a:t>,</a:t>
            </a:r>
            <a:r>
              <a:rPr lang="pt-BR" dirty="0"/>
              <a:t> ²</a:t>
            </a:r>
          </a:p>
        </p:txBody>
      </p:sp>
      <p:sp>
        <p:nvSpPr>
          <p:cNvPr id="21" name="Retângulo 20">
            <a:extLst>
              <a:ext uri="{FF2B5EF4-FFF2-40B4-BE49-F238E27FC236}">
                <a16:creationId xmlns:a16="http://schemas.microsoft.com/office/drawing/2014/main" id="{8E586EB2-64FA-3FF1-A049-F1419A9EA9FA}"/>
              </a:ext>
            </a:extLst>
          </p:cNvPr>
          <p:cNvSpPr/>
          <p:nvPr/>
        </p:nvSpPr>
        <p:spPr>
          <a:xfrm>
            <a:off x="6897868" y="1124744"/>
            <a:ext cx="266420" cy="369332"/>
          </a:xfrm>
          <a:prstGeom prst="rect">
            <a:avLst/>
          </a:prstGeom>
        </p:spPr>
        <p:txBody>
          <a:bodyPr wrap="none">
            <a:spAutoFit/>
          </a:bodyPr>
          <a:lstStyle/>
          <a:p>
            <a:r>
              <a:rPr lang="pt-BR" dirty="0"/>
              <a:t>⁴</a:t>
            </a:r>
          </a:p>
        </p:txBody>
      </p:sp>
      <p:pic>
        <p:nvPicPr>
          <p:cNvPr id="22" name="Imagem 21" descr="Tabela&#10;&#10;Descrição gerada automaticamente com confiança média">
            <a:extLst>
              <a:ext uri="{FF2B5EF4-FFF2-40B4-BE49-F238E27FC236}">
                <a16:creationId xmlns:a16="http://schemas.microsoft.com/office/drawing/2014/main" id="{CBE7D26F-3956-6879-17C4-633255C167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90" y="4268118"/>
            <a:ext cx="8981652" cy="2088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1" name="image2.png">
            <a:extLst>
              <a:ext uri="{FF2B5EF4-FFF2-40B4-BE49-F238E27FC236}">
                <a16:creationId xmlns:a16="http://schemas.microsoft.com/office/drawing/2014/main" id="{2AB33437-44A1-39FD-6350-4D9DAB0292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1389" y="10369"/>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image5.png">
            <a:extLst>
              <a:ext uri="{FF2B5EF4-FFF2-40B4-BE49-F238E27FC236}">
                <a16:creationId xmlns:a16="http://schemas.microsoft.com/office/drawing/2014/main" id="{679ACAD9-A676-6AC2-8DA8-DF7D5CFFC6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90" y="4762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508F48AD-7365-670A-2C62-44547933B45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4" name="Rectangle 4">
            <a:extLst>
              <a:ext uri="{FF2B5EF4-FFF2-40B4-BE49-F238E27FC236}">
                <a16:creationId xmlns:a16="http://schemas.microsoft.com/office/drawing/2014/main" id="{9EE11247-9B1E-19A9-9FAE-568AD8C3DF5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25904343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B7380-9C0D-69E3-5F51-659C4F410ED3}"/>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C011A07-022D-62CB-2225-AC785E9A1653}"/>
              </a:ext>
            </a:extLst>
          </p:cNvPr>
          <p:cNvSpPr>
            <a:spLocks noGrp="1"/>
          </p:cNvSpPr>
          <p:nvPr>
            <p:ph type="sldNum" sz="quarter" idx="12"/>
          </p:nvPr>
        </p:nvSpPr>
        <p:spPr/>
        <p:txBody>
          <a:bodyPr/>
          <a:lstStyle/>
          <a:p>
            <a:fld id="{BD4C9C96-99D0-473B-ABA6-5ED521F58EB7}" type="slidenum">
              <a:rPr lang="pt-BR" smtClean="0"/>
              <a:t>60</a:t>
            </a:fld>
            <a:endParaRPr lang="pt-BR"/>
          </a:p>
        </p:txBody>
      </p:sp>
      <p:sp>
        <p:nvSpPr>
          <p:cNvPr id="4" name="CaixaDeTexto 3">
            <a:extLst>
              <a:ext uri="{FF2B5EF4-FFF2-40B4-BE49-F238E27FC236}">
                <a16:creationId xmlns:a16="http://schemas.microsoft.com/office/drawing/2014/main" id="{A7859786-8E36-D096-4AA6-0CB3EDB68117}"/>
              </a:ext>
            </a:extLst>
          </p:cNvPr>
          <p:cNvSpPr txBox="1"/>
          <p:nvPr/>
        </p:nvSpPr>
        <p:spPr>
          <a:xfrm>
            <a:off x="611560" y="791977"/>
            <a:ext cx="8352928" cy="5632311"/>
          </a:xfrm>
          <a:prstGeom prst="rect">
            <a:avLst/>
          </a:prstGeom>
          <a:noFill/>
        </p:spPr>
        <p:txBody>
          <a:bodyPr wrap="square">
            <a:spAutoFit/>
          </a:bodyPr>
          <a:lstStyle/>
          <a:p>
            <a:r>
              <a:rPr lang="pt-BR" b="1" dirty="0"/>
              <a:t>Principais solicitações:</a:t>
            </a:r>
          </a:p>
          <a:p>
            <a:pPr marL="342900" indent="-342900">
              <a:buFont typeface="Wingdings" panose="05000000000000000000" pitchFamily="2" charset="2"/>
              <a:buChar char="ü"/>
            </a:pPr>
            <a:r>
              <a:rPr lang="pt-BR" dirty="0">
                <a:effectLst/>
                <a:ea typeface="Arial" panose="020B0604020202020204" pitchFamily="34" charset="0"/>
                <a:cs typeface="Noto Sans Symbols"/>
              </a:rPr>
              <a:t>Como projeto piloto: criar área específica de pesca esportiva entre as duas hidrelétricas: Santo Antônio e Jirau. Pesca do Pirarucu</a:t>
            </a:r>
          </a:p>
          <a:p>
            <a:pPr marL="342900" indent="-342900">
              <a:buFont typeface="Wingdings" panose="05000000000000000000" pitchFamily="2" charset="2"/>
              <a:buChar char="ü"/>
            </a:pPr>
            <a:r>
              <a:rPr lang="pt-BR" dirty="0">
                <a:ea typeface="Noto Sans Symbols"/>
                <a:cs typeface="Noto Sans Symbols"/>
              </a:rPr>
              <a:t>A</a:t>
            </a:r>
            <a:r>
              <a:rPr lang="pt-BR" dirty="0">
                <a:effectLst/>
                <a:ea typeface="Arial" panose="020B0604020202020204" pitchFamily="34" charset="0"/>
                <a:cs typeface="Noto Sans Symbols"/>
              </a:rPr>
              <a:t>umentar a fiscalização, com multa.</a:t>
            </a:r>
          </a:p>
          <a:p>
            <a:pPr marL="342900" indent="-342900">
              <a:buFont typeface="Wingdings" panose="05000000000000000000" pitchFamily="2" charset="2"/>
              <a:buChar char="ü"/>
            </a:pPr>
            <a:r>
              <a:rPr lang="pt-BR" dirty="0">
                <a:ea typeface="Arial" panose="020B0604020202020204" pitchFamily="34" charset="0"/>
                <a:cs typeface="Noto Sans Symbols"/>
              </a:rPr>
              <a:t>F</a:t>
            </a:r>
            <a:r>
              <a:rPr lang="pt-BR" dirty="0">
                <a:effectLst/>
                <a:ea typeface="Arial" panose="020B0604020202020204" pitchFamily="34" charset="0"/>
                <a:cs typeface="Noto Sans Symbols"/>
              </a:rPr>
              <a:t>iscalizar as peixarias, há muitos peixes fora da medida.</a:t>
            </a:r>
          </a:p>
          <a:p>
            <a:pPr marL="342900" indent="-342900">
              <a:buFont typeface="Wingdings" panose="05000000000000000000" pitchFamily="2" charset="2"/>
              <a:buChar char="ü"/>
            </a:pPr>
            <a:r>
              <a:rPr lang="pt-BR" dirty="0">
                <a:effectLst/>
                <a:ea typeface="Arial" panose="020B0604020202020204" pitchFamily="34" charset="0"/>
                <a:cs typeface="Noto Sans Symbols"/>
              </a:rPr>
              <a:t>O governo deve definir entre a pesca predatória e a esportiva.</a:t>
            </a:r>
          </a:p>
          <a:p>
            <a:pPr marL="342900" indent="-342900">
              <a:buFont typeface="Wingdings" panose="05000000000000000000" pitchFamily="2" charset="2"/>
              <a:buChar char="ü"/>
            </a:pPr>
            <a:r>
              <a:rPr lang="pt-BR" dirty="0">
                <a:ea typeface="Noto Sans Symbols"/>
                <a:cs typeface="Noto Sans Symbols"/>
              </a:rPr>
              <a:t>F</a:t>
            </a:r>
            <a:r>
              <a:rPr lang="pt-BR" dirty="0">
                <a:effectLst/>
                <a:ea typeface="Arial" panose="020B0604020202020204" pitchFamily="34" charset="0"/>
                <a:cs typeface="Noto Sans Symbols"/>
              </a:rPr>
              <a:t>echar a pesca comercial por 3 anos.</a:t>
            </a:r>
          </a:p>
          <a:p>
            <a:pPr marL="342900" indent="-342900">
              <a:buFont typeface="Wingdings" panose="05000000000000000000" pitchFamily="2" charset="2"/>
              <a:buChar char="ü"/>
            </a:pPr>
            <a:r>
              <a:rPr lang="pt-BR" dirty="0">
                <a:ea typeface="Arial" panose="020B0604020202020204" pitchFamily="34" charset="0"/>
                <a:cs typeface="Noto Sans Symbols"/>
              </a:rPr>
              <a:t>U</a:t>
            </a:r>
            <a:r>
              <a:rPr lang="pt-BR" dirty="0">
                <a:effectLst/>
                <a:ea typeface="Arial" panose="020B0604020202020204" pitchFamily="34" charset="0"/>
                <a:cs typeface="Noto Sans Symbols"/>
              </a:rPr>
              <a:t>tilizar estudos e a ciência para saber quais espécies de peixes podem ser liberados para a pesca comercial.</a:t>
            </a:r>
          </a:p>
          <a:p>
            <a:pPr marL="342900" indent="-342900">
              <a:buFont typeface="Wingdings" panose="05000000000000000000" pitchFamily="2" charset="2"/>
              <a:buChar char="ü"/>
            </a:pPr>
            <a:r>
              <a:rPr lang="pt-BR" dirty="0">
                <a:ea typeface="Noto Sans Symbols"/>
                <a:cs typeface="Noto Sans Symbols"/>
              </a:rPr>
              <a:t>C</a:t>
            </a:r>
            <a:r>
              <a:rPr lang="pt-BR" dirty="0">
                <a:effectLst/>
                <a:ea typeface="Arial" panose="020B0604020202020204" pitchFamily="34" charset="0"/>
                <a:cs typeface="Noto Sans Symbols"/>
              </a:rPr>
              <a:t>adastrar as colônias de pescador comercial e de acordo com as espécies definidas pelos estudos em cursos de manejo da pesca.</a:t>
            </a:r>
          </a:p>
          <a:p>
            <a:pPr marL="342900" indent="-342900">
              <a:buFont typeface="Wingdings" panose="05000000000000000000" pitchFamily="2" charset="2"/>
              <a:buChar char="ü"/>
            </a:pPr>
            <a:r>
              <a:rPr lang="pt-BR" dirty="0">
                <a:ea typeface="Noto Sans Symbols"/>
                <a:cs typeface="Noto Sans Symbols"/>
              </a:rPr>
              <a:t>R</a:t>
            </a:r>
            <a:r>
              <a:rPr lang="pt-BR" dirty="0">
                <a:effectLst/>
                <a:ea typeface="Arial" panose="020B0604020202020204" pitchFamily="34" charset="0"/>
                <a:cs typeface="Noto Sans Symbols"/>
              </a:rPr>
              <a:t>epovoar o rio, os peixes estão escassos. A barragem acabou com o turismo. Secou o rio Jamari, peixe não sobe mais, além das queimadas e garimpos.</a:t>
            </a:r>
          </a:p>
          <a:p>
            <a:pPr marL="342900" indent="-342900">
              <a:buFont typeface="Wingdings" panose="05000000000000000000" pitchFamily="2" charset="2"/>
              <a:buChar char="ü"/>
            </a:pPr>
            <a:r>
              <a:rPr lang="pt-BR" dirty="0">
                <a:ea typeface="Noto Sans Symbols"/>
                <a:cs typeface="Noto Sans Symbols"/>
              </a:rPr>
              <a:t>A</a:t>
            </a:r>
            <a:r>
              <a:rPr lang="pt-BR" dirty="0">
                <a:effectLst/>
                <a:ea typeface="Arial" panose="020B0604020202020204" pitchFamily="34" charset="0"/>
                <a:cs typeface="Noto Sans Symbols"/>
              </a:rPr>
              <a:t>dequar o porto com estrutura decente para os turistas, com espaços para organizar os apetrechos de pesca – alojamentos de traias.  </a:t>
            </a:r>
          </a:p>
          <a:p>
            <a:pPr marL="342900" indent="-342900">
              <a:buFont typeface="Wingdings" panose="05000000000000000000" pitchFamily="2" charset="2"/>
              <a:buChar char="ü"/>
            </a:pPr>
            <a:r>
              <a:rPr lang="pt-BR" dirty="0">
                <a:ea typeface="Arial" panose="020B0604020202020204" pitchFamily="34" charset="0"/>
                <a:cs typeface="Noto Sans Symbols"/>
              </a:rPr>
              <a:t>M</a:t>
            </a:r>
            <a:r>
              <a:rPr lang="pt-BR" dirty="0">
                <a:effectLst/>
                <a:ea typeface="Arial" panose="020B0604020202020204" pitchFamily="34" charset="0"/>
                <a:cs typeface="Noto Sans Symbols"/>
              </a:rPr>
              <a:t>elhorar a energia local que hoje é motor e a conta é muito alta. </a:t>
            </a:r>
          </a:p>
          <a:p>
            <a:pPr marL="342900" indent="-342900">
              <a:buFont typeface="Wingdings" panose="05000000000000000000" pitchFamily="2" charset="2"/>
              <a:buChar char="ü"/>
            </a:pPr>
            <a:r>
              <a:rPr lang="pt-BR" dirty="0">
                <a:ea typeface="Noto Sans Symbols"/>
                <a:cs typeface="Noto Sans Symbols"/>
              </a:rPr>
              <a:t>R</a:t>
            </a:r>
            <a:r>
              <a:rPr lang="pt-BR" dirty="0">
                <a:effectLst/>
                <a:ea typeface="Arial" panose="020B0604020202020204" pitchFamily="34" charset="0"/>
                <a:cs typeface="Noto Sans Symbols"/>
              </a:rPr>
              <a:t>ealizar mais eventos e festejos. </a:t>
            </a:r>
          </a:p>
          <a:p>
            <a:pPr marL="342900" indent="-342900">
              <a:buFont typeface="Wingdings" panose="05000000000000000000" pitchFamily="2" charset="2"/>
              <a:buChar char="ü"/>
            </a:pPr>
            <a:r>
              <a:rPr lang="pt-BR" dirty="0">
                <a:ea typeface="Noto Sans Symbols"/>
                <a:cs typeface="Noto Sans Symbols"/>
              </a:rPr>
              <a:t>T</a:t>
            </a:r>
            <a:r>
              <a:rPr lang="pt-BR" dirty="0">
                <a:effectLst/>
                <a:ea typeface="Arial" panose="020B0604020202020204" pitchFamily="34" charset="0"/>
                <a:cs typeface="Noto Sans Symbols"/>
              </a:rPr>
              <a:t>rabalhar a piscicultura.</a:t>
            </a:r>
          </a:p>
          <a:p>
            <a:pPr marL="342900" indent="-342900">
              <a:buFont typeface="Wingdings" panose="05000000000000000000" pitchFamily="2" charset="2"/>
              <a:buChar char="ü"/>
            </a:pPr>
            <a:r>
              <a:rPr lang="pt-BR" dirty="0">
                <a:ea typeface="Noto Sans Symbols"/>
                <a:cs typeface="Noto Sans Symbols"/>
              </a:rPr>
              <a:t>M</a:t>
            </a:r>
            <a:r>
              <a:rPr lang="pt-BR" dirty="0">
                <a:effectLst/>
                <a:ea typeface="Arial" panose="020B0604020202020204" pitchFamily="34" charset="0"/>
                <a:cs typeface="Noto Sans Symbols"/>
              </a:rPr>
              <a:t>aior respeito da fiscalização com turistas, pescadores e moradores.</a:t>
            </a:r>
          </a:p>
          <a:p>
            <a:pPr marL="342900" indent="-342900">
              <a:buFont typeface="Wingdings" panose="05000000000000000000" pitchFamily="2" charset="2"/>
              <a:buChar char="ü"/>
            </a:pPr>
            <a:endParaRPr lang="pt-BR" dirty="0"/>
          </a:p>
        </p:txBody>
      </p:sp>
      <p:pic>
        <p:nvPicPr>
          <p:cNvPr id="3" name="image19.png">
            <a:extLst>
              <a:ext uri="{FF2B5EF4-FFF2-40B4-BE49-F238E27FC236}">
                <a16:creationId xmlns:a16="http://schemas.microsoft.com/office/drawing/2014/main" id="{DCD84159-8FBA-7F5E-3AF5-1D161580F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B8E85AEB-3ED6-AF8F-5DCC-E8A6B91AF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5368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80F6A4B-2E52-9179-ED4D-ED17222A09A1}"/>
              </a:ext>
            </a:extLst>
          </p:cNvPr>
          <p:cNvSpPr>
            <a:spLocks noGrp="1"/>
          </p:cNvSpPr>
          <p:nvPr>
            <p:ph type="sldNum" sz="quarter" idx="12"/>
          </p:nvPr>
        </p:nvSpPr>
        <p:spPr/>
        <p:txBody>
          <a:bodyPr/>
          <a:lstStyle/>
          <a:p>
            <a:fld id="{BD4C9C96-99D0-473B-ABA6-5ED521F58EB7}" type="slidenum">
              <a:rPr lang="pt-BR" smtClean="0"/>
              <a:t>61</a:t>
            </a:fld>
            <a:endParaRPr lang="pt-BR"/>
          </a:p>
        </p:txBody>
      </p:sp>
      <p:sp>
        <p:nvSpPr>
          <p:cNvPr id="4" name="CaixaDeTexto 3">
            <a:extLst>
              <a:ext uri="{FF2B5EF4-FFF2-40B4-BE49-F238E27FC236}">
                <a16:creationId xmlns:a16="http://schemas.microsoft.com/office/drawing/2014/main" id="{041B099D-BD3B-A52A-1C51-22567305A831}"/>
              </a:ext>
            </a:extLst>
          </p:cNvPr>
          <p:cNvSpPr txBox="1"/>
          <p:nvPr/>
        </p:nvSpPr>
        <p:spPr>
          <a:xfrm>
            <a:off x="323528" y="230180"/>
            <a:ext cx="8363272" cy="6281848"/>
          </a:xfrm>
          <a:prstGeom prst="rect">
            <a:avLst/>
          </a:prstGeom>
          <a:noFill/>
        </p:spPr>
        <p:txBody>
          <a:bodyPr wrap="square">
            <a:spAutoFit/>
          </a:bodyPr>
          <a:lstStyle/>
          <a:p>
            <a:pPr>
              <a:lnSpc>
                <a:spcPct val="150000"/>
              </a:lnSpc>
            </a:pPr>
            <a:r>
              <a:rPr lang="pt-BR" b="1" dirty="0"/>
              <a:t>Principais solicitações:</a:t>
            </a:r>
          </a:p>
          <a:p>
            <a:pPr marL="342900" indent="-342900">
              <a:lnSpc>
                <a:spcPct val="150000"/>
              </a:lnSpc>
              <a:buFont typeface="Wingdings" panose="05000000000000000000" pitchFamily="2" charset="2"/>
              <a:buChar char="ü"/>
            </a:pPr>
            <a:r>
              <a:rPr lang="pt-BR" dirty="0">
                <a:ea typeface="Noto Sans Symbols"/>
                <a:cs typeface="Noto Sans Symbols"/>
              </a:rPr>
              <a:t>F</a:t>
            </a:r>
            <a:r>
              <a:rPr lang="pt-BR" dirty="0">
                <a:effectLst/>
                <a:ea typeface="Arial" panose="020B0604020202020204" pitchFamily="34" charset="0"/>
                <a:cs typeface="Noto Sans Symbols"/>
              </a:rPr>
              <a:t>inanciamento para investimentos diversos no comércio e na estrutura para atender aos turistas, com prazos estendidos.</a:t>
            </a:r>
          </a:p>
          <a:p>
            <a:pPr marL="342900" indent="-342900">
              <a:lnSpc>
                <a:spcPct val="150000"/>
              </a:lnSpc>
              <a:buFont typeface="Wingdings" panose="05000000000000000000" pitchFamily="2" charset="2"/>
              <a:buChar char="ü"/>
            </a:pPr>
            <a:r>
              <a:rPr lang="pt-BR" dirty="0">
                <a:ea typeface="Arial" panose="020B0604020202020204" pitchFamily="34" charset="0"/>
                <a:cs typeface="Noto Sans Symbols"/>
              </a:rPr>
              <a:t>D</a:t>
            </a:r>
            <a:r>
              <a:rPr lang="pt-BR" dirty="0">
                <a:effectLst/>
                <a:ea typeface="Arial" panose="020B0604020202020204" pitchFamily="34" charset="0"/>
                <a:cs typeface="Noto Sans Symbols"/>
              </a:rPr>
              <a:t>ivulgação da pesca esportiva</a:t>
            </a:r>
          </a:p>
          <a:p>
            <a:pPr marL="342900" indent="-342900">
              <a:lnSpc>
                <a:spcPct val="150000"/>
              </a:lnSpc>
              <a:buFont typeface="Wingdings" panose="05000000000000000000" pitchFamily="2" charset="2"/>
              <a:buChar char="ü"/>
            </a:pPr>
            <a:r>
              <a:rPr lang="pt-BR" dirty="0">
                <a:ea typeface="Noto Sans Symbols"/>
                <a:cs typeface="Noto Sans Symbols"/>
              </a:rPr>
              <a:t>C</a:t>
            </a:r>
            <a:r>
              <a:rPr lang="pt-BR" dirty="0">
                <a:effectLst/>
                <a:ea typeface="Arial" panose="020B0604020202020204" pitchFamily="34" charset="0"/>
                <a:cs typeface="Noto Sans Symbols"/>
              </a:rPr>
              <a:t>onscientização do turista em relação ao lixo gerado. Muitos acampam na beira do rio e deixam seus resíduos expostos.</a:t>
            </a:r>
          </a:p>
          <a:p>
            <a:pPr marL="342900" indent="-342900">
              <a:lnSpc>
                <a:spcPct val="150000"/>
              </a:lnSpc>
              <a:buFont typeface="Wingdings" panose="05000000000000000000" pitchFamily="2" charset="2"/>
              <a:buChar char="ü"/>
            </a:pPr>
            <a:r>
              <a:rPr lang="pt-BR" dirty="0">
                <a:ea typeface="Noto Sans Symbols"/>
                <a:cs typeface="Noto Sans Symbols"/>
              </a:rPr>
              <a:t>F</a:t>
            </a:r>
            <a:r>
              <a:rPr lang="pt-BR" dirty="0">
                <a:effectLst/>
                <a:ea typeface="Arial" panose="020B0604020202020204" pitchFamily="34" charset="0"/>
                <a:cs typeface="Noto Sans Symbols"/>
              </a:rPr>
              <a:t>echamento da pesca com regras bem definidas.</a:t>
            </a:r>
          </a:p>
          <a:p>
            <a:pPr marL="342900" indent="-342900">
              <a:lnSpc>
                <a:spcPct val="150000"/>
              </a:lnSpc>
              <a:buFont typeface="Wingdings" panose="05000000000000000000" pitchFamily="2" charset="2"/>
              <a:buChar char="ü"/>
            </a:pPr>
            <a:r>
              <a:rPr lang="pt-BR" dirty="0">
                <a:ea typeface="Arial" panose="020B0604020202020204" pitchFamily="34" charset="0"/>
                <a:cs typeface="Noto Sans Symbols"/>
              </a:rPr>
              <a:t>S</a:t>
            </a:r>
            <a:r>
              <a:rPr lang="pt-BR" dirty="0">
                <a:effectLst/>
                <a:ea typeface="Arial" panose="020B0604020202020204" pitchFamily="34" charset="0"/>
                <a:cs typeface="Noto Sans Symbols"/>
              </a:rPr>
              <a:t>inalização das estradas; </a:t>
            </a:r>
            <a:r>
              <a:rPr lang="pt-BR" dirty="0">
                <a:ea typeface="Noto Sans Symbols"/>
                <a:cs typeface="Noto Sans Symbols"/>
              </a:rPr>
              <a:t>D</a:t>
            </a:r>
            <a:r>
              <a:rPr lang="pt-BR" dirty="0">
                <a:effectLst/>
                <a:ea typeface="Arial" panose="020B0604020202020204" pitchFamily="34" charset="0"/>
                <a:cs typeface="Noto Sans Symbols"/>
              </a:rPr>
              <a:t>ivulgação da pesca esportiva; </a:t>
            </a:r>
          </a:p>
          <a:p>
            <a:pPr marL="342900" indent="-342900">
              <a:lnSpc>
                <a:spcPct val="150000"/>
              </a:lnSpc>
              <a:buFont typeface="Wingdings" panose="05000000000000000000" pitchFamily="2" charset="2"/>
              <a:buChar char="ü"/>
            </a:pPr>
            <a:r>
              <a:rPr lang="pt-BR" dirty="0">
                <a:ea typeface="Noto Sans Symbols"/>
                <a:cs typeface="Noto Sans Symbols"/>
              </a:rPr>
              <a:t>F</a:t>
            </a:r>
            <a:r>
              <a:rPr lang="pt-BR" dirty="0">
                <a:effectLst/>
                <a:ea typeface="Arial" panose="020B0604020202020204" pitchFamily="34" charset="0"/>
                <a:cs typeface="Noto Sans Symbols"/>
              </a:rPr>
              <a:t>iscalização - com efetivos e postos de fiscalização, há muitos comerciantes disfarçados de turistas. </a:t>
            </a:r>
          </a:p>
          <a:p>
            <a:pPr marL="342900" indent="-342900" algn="just">
              <a:lnSpc>
                <a:spcPct val="150000"/>
              </a:lnSpc>
              <a:buFont typeface="Wingdings" panose="05000000000000000000" pitchFamily="2" charset="2"/>
              <a:buChar char="ü"/>
            </a:pPr>
            <a:r>
              <a:rPr lang="pt-BR" dirty="0">
                <a:ea typeface="Noto Sans Symbols"/>
                <a:cs typeface="Noto Sans Symbols"/>
              </a:rPr>
              <a:t>C</a:t>
            </a:r>
            <a:r>
              <a:rPr lang="pt-BR" dirty="0">
                <a:effectLst/>
                <a:ea typeface="Arial" panose="020B0604020202020204" pitchFamily="34" charset="0"/>
                <a:cs typeface="Noto Sans Symbols"/>
              </a:rPr>
              <a:t>ota zero. </a:t>
            </a:r>
          </a:p>
          <a:p>
            <a:pPr marL="342900" indent="-342900">
              <a:lnSpc>
                <a:spcPct val="150000"/>
              </a:lnSpc>
              <a:buFont typeface="Wingdings" panose="05000000000000000000" pitchFamily="2" charset="2"/>
              <a:buChar char="ü"/>
            </a:pPr>
            <a:r>
              <a:rPr lang="pt-BR" dirty="0">
                <a:ea typeface="Noto Sans Symbols"/>
                <a:cs typeface="Noto Sans Symbols"/>
              </a:rPr>
              <a:t>R</a:t>
            </a:r>
            <a:r>
              <a:rPr lang="pt-BR" dirty="0">
                <a:effectLst/>
                <a:ea typeface="Arial" panose="020B0604020202020204" pitchFamily="34" charset="0"/>
                <a:cs typeface="Noto Sans Symbols"/>
              </a:rPr>
              <a:t>ealização de projeto piloto entre usinas para a pesca do pirarucu como prática de pesca esportiva. </a:t>
            </a:r>
          </a:p>
          <a:p>
            <a:pPr marL="342900" indent="-342900">
              <a:lnSpc>
                <a:spcPct val="150000"/>
              </a:lnSpc>
              <a:buFont typeface="Wingdings" panose="05000000000000000000" pitchFamily="2" charset="2"/>
              <a:buChar char="ü"/>
            </a:pPr>
            <a:r>
              <a:rPr lang="pt-BR" dirty="0">
                <a:ea typeface="Noto Sans Symbols"/>
                <a:cs typeface="Noto Sans Symbols"/>
              </a:rPr>
              <a:t>L</a:t>
            </a:r>
            <a:r>
              <a:rPr lang="pt-BR" dirty="0">
                <a:effectLst/>
                <a:ea typeface="Arial" panose="020B0604020202020204" pitchFamily="34" charset="0"/>
                <a:cs typeface="Noto Sans Symbols"/>
              </a:rPr>
              <a:t>evantamentos e mapeamentos e organizar a pesca esportiva no estado de Rondônia.</a:t>
            </a:r>
            <a:endParaRPr lang="pt-BR" dirty="0"/>
          </a:p>
        </p:txBody>
      </p:sp>
      <p:pic>
        <p:nvPicPr>
          <p:cNvPr id="3" name="image19.png">
            <a:extLst>
              <a:ext uri="{FF2B5EF4-FFF2-40B4-BE49-F238E27FC236}">
                <a16:creationId xmlns:a16="http://schemas.microsoft.com/office/drawing/2014/main" id="{36ADBFE0-D8A9-ECF6-6267-DFC68B6D6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21.png">
            <a:extLst>
              <a:ext uri="{FF2B5EF4-FFF2-40B4-BE49-F238E27FC236}">
                <a16:creationId xmlns:a16="http://schemas.microsoft.com/office/drawing/2014/main" id="{8D3962FF-3102-8C85-E780-66BE9D1FC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5445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CBBD45D8-95F2-AE7D-2876-6116B70AD519}"/>
              </a:ext>
            </a:extLst>
          </p:cNvPr>
          <p:cNvSpPr>
            <a:spLocks noGrp="1"/>
          </p:cNvSpPr>
          <p:nvPr>
            <p:ph type="sldNum" sz="quarter" idx="12"/>
          </p:nvPr>
        </p:nvSpPr>
        <p:spPr/>
        <p:txBody>
          <a:bodyPr/>
          <a:lstStyle/>
          <a:p>
            <a:fld id="{BD4C9C96-99D0-473B-ABA6-5ED521F58EB7}" type="slidenum">
              <a:rPr lang="pt-BR" smtClean="0"/>
              <a:t>62</a:t>
            </a:fld>
            <a:endParaRPr lang="pt-BR"/>
          </a:p>
        </p:txBody>
      </p:sp>
      <p:sp>
        <p:nvSpPr>
          <p:cNvPr id="4" name="CaixaDeTexto 3">
            <a:extLst>
              <a:ext uri="{FF2B5EF4-FFF2-40B4-BE49-F238E27FC236}">
                <a16:creationId xmlns:a16="http://schemas.microsoft.com/office/drawing/2014/main" id="{A22C57F4-7A36-0026-3A19-25F51EB028A2}"/>
              </a:ext>
            </a:extLst>
          </p:cNvPr>
          <p:cNvSpPr txBox="1"/>
          <p:nvPr/>
        </p:nvSpPr>
        <p:spPr>
          <a:xfrm>
            <a:off x="1414000" y="1916832"/>
            <a:ext cx="6480720" cy="3060453"/>
          </a:xfrm>
          <a:prstGeom prst="rect">
            <a:avLst/>
          </a:prstGeom>
          <a:noFill/>
        </p:spPr>
        <p:txBody>
          <a:bodyPr wrap="square">
            <a:spAutoFit/>
          </a:bodyPr>
          <a:lstStyle/>
          <a:p>
            <a:pPr indent="457200" algn="just">
              <a:lnSpc>
                <a:spcPct val="150000"/>
              </a:lnSpc>
              <a:spcAft>
                <a:spcPts val="800"/>
              </a:spcAft>
            </a:pPr>
            <a:r>
              <a:rPr lang="pt-BR" sz="1800" dirty="0">
                <a:effectLst/>
                <a:highlight>
                  <a:srgbClr val="FFFFFF"/>
                </a:highlight>
                <a:latin typeface="Arial" panose="020B0604020202020204" pitchFamily="34" charset="0"/>
                <a:ea typeface="Arial" panose="020B0604020202020204" pitchFamily="34" charset="0"/>
              </a:rPr>
              <a:t>O município de Porto Velho apresenta-se como uma potência turística para a atividade da pesca esportiva, entretanto, o turismo, como atividade econômica sustentável, requer um grau de organização e controle e muito trabalho integrado entre os poderes públicos, a iniciativa privada e a comunidade. </a:t>
            </a:r>
            <a:endParaRPr lang="pt-BR" sz="1800" dirty="0">
              <a:effectLst/>
              <a:latin typeface="Calibri" panose="020F0502020204030204" pitchFamily="34" charset="0"/>
              <a:ea typeface="Calibri" panose="020F0502020204030204" pitchFamily="34" charset="0"/>
            </a:endParaRPr>
          </a:p>
          <a:p>
            <a:pPr lvl="0" algn="just">
              <a:lnSpc>
                <a:spcPct val="150000"/>
              </a:lnSpc>
            </a:pPr>
            <a:endParaRPr lang="en-US" sz="1800" b="1" dirty="0"/>
          </a:p>
        </p:txBody>
      </p:sp>
      <p:pic>
        <p:nvPicPr>
          <p:cNvPr id="5" name="image19.png">
            <a:extLst>
              <a:ext uri="{FF2B5EF4-FFF2-40B4-BE49-F238E27FC236}">
                <a16:creationId xmlns:a16="http://schemas.microsoft.com/office/drawing/2014/main" id="{8AAF26B5-B353-2706-F453-5CB479BAB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9C003659-171B-B8F7-5132-CE7FEE4681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B30D6D96-8D8E-2DD4-088C-D6327ADECC07}"/>
              </a:ext>
            </a:extLst>
          </p:cNvPr>
          <p:cNvSpPr txBox="1"/>
          <p:nvPr/>
        </p:nvSpPr>
        <p:spPr>
          <a:xfrm>
            <a:off x="3419872" y="674261"/>
            <a:ext cx="3436965" cy="129614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dirty="0">
                <a:latin typeface="+mj-lt"/>
                <a:ea typeface="+mj-ea"/>
                <a:cs typeface="+mj-cs"/>
              </a:rPr>
              <a:t>CONCLUSÃO</a:t>
            </a:r>
          </a:p>
        </p:txBody>
      </p:sp>
    </p:spTree>
    <p:extLst>
      <p:ext uri="{BB962C8B-B14F-4D97-AF65-F5344CB8AC3E}">
        <p14:creationId xmlns:p14="http://schemas.microsoft.com/office/powerpoint/2010/main" val="3731836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FDC2646-2E2D-68AD-A50A-EA1626E7E0C5}"/>
              </a:ext>
            </a:extLst>
          </p:cNvPr>
          <p:cNvSpPr>
            <a:spLocks noGrp="1"/>
          </p:cNvSpPr>
          <p:nvPr>
            <p:ph type="sldNum" sz="quarter" idx="12"/>
          </p:nvPr>
        </p:nvSpPr>
        <p:spPr/>
        <p:txBody>
          <a:bodyPr/>
          <a:lstStyle/>
          <a:p>
            <a:fld id="{BD4C9C96-99D0-473B-ABA6-5ED521F58EB7}" type="slidenum">
              <a:rPr lang="pt-BR" smtClean="0"/>
              <a:t>63</a:t>
            </a:fld>
            <a:endParaRPr lang="pt-BR"/>
          </a:p>
        </p:txBody>
      </p:sp>
      <p:sp>
        <p:nvSpPr>
          <p:cNvPr id="4" name="CaixaDeTexto 3">
            <a:extLst>
              <a:ext uri="{FF2B5EF4-FFF2-40B4-BE49-F238E27FC236}">
                <a16:creationId xmlns:a16="http://schemas.microsoft.com/office/drawing/2014/main" id="{D48AD964-1B96-A2EA-E1F4-027DD6FCE8EA}"/>
              </a:ext>
            </a:extLst>
          </p:cNvPr>
          <p:cNvSpPr txBox="1"/>
          <p:nvPr/>
        </p:nvSpPr>
        <p:spPr>
          <a:xfrm>
            <a:off x="211967" y="547537"/>
            <a:ext cx="8579296" cy="6401753"/>
          </a:xfrm>
          <a:prstGeom prst="rect">
            <a:avLst/>
          </a:prstGeom>
          <a:noFill/>
        </p:spPr>
        <p:txBody>
          <a:bodyPr wrap="square">
            <a:spAutoFit/>
          </a:bodyPr>
          <a:lstStyle/>
          <a:p>
            <a:pPr indent="457200" algn="just"/>
            <a:r>
              <a:rPr lang="pt-BR" sz="1800" b="1" dirty="0">
                <a:effectLst/>
                <a:ea typeface="Arial" panose="020B0604020202020204" pitchFamily="34" charset="0"/>
              </a:rPr>
              <a:t>1 - INSTÂNCIA DE GOVERNANÇA </a:t>
            </a:r>
            <a:r>
              <a:rPr lang="pt-BR" sz="1800" dirty="0">
                <a:effectLst/>
                <a:ea typeface="Arial" panose="020B0604020202020204" pitchFamily="34" charset="0"/>
              </a:rPr>
              <a:t>- Porto Velho possui uma estrutura organizada:</a:t>
            </a:r>
          </a:p>
          <a:p>
            <a:pPr indent="457200" algn="just"/>
            <a:endParaRPr lang="pt-BR" sz="1800" dirty="0">
              <a:effectLst/>
              <a:ea typeface="Arial" panose="020B0604020202020204" pitchFamily="34" charset="0"/>
            </a:endParaRPr>
          </a:p>
          <a:p>
            <a:pPr marL="285750" indent="-285750" algn="just">
              <a:buFont typeface="Wingdings" panose="05000000000000000000" pitchFamily="2" charset="2"/>
              <a:buChar char="ü"/>
            </a:pPr>
            <a:r>
              <a:rPr lang="pt-BR" dirty="0"/>
              <a:t>COMTUR – Conselho Municipal de Turismo;  Plano Municipal de Turismo, Fundo Municipal de Turismo, tem programa de Capacitação para alguns segmentos do turismo, esta organização está centrada na cidade de Porto Velho, porém se encontram distantes de seus </a:t>
            </a:r>
            <a:r>
              <a:rPr lang="pt-BR" dirty="0" err="1"/>
              <a:t>pólos</a:t>
            </a:r>
            <a:r>
              <a:rPr lang="pt-BR" dirty="0"/>
              <a:t> de pesca esportiva. </a:t>
            </a:r>
          </a:p>
          <a:p>
            <a:pPr marL="285750" indent="-285750" algn="just">
              <a:buFont typeface="Wingdings" panose="05000000000000000000" pitchFamily="2" charset="2"/>
              <a:buChar char="ü"/>
            </a:pPr>
            <a:endParaRPr lang="pt-BR" dirty="0"/>
          </a:p>
          <a:p>
            <a:pPr marL="285750" indent="-285750" algn="just">
              <a:buFont typeface="Wingdings" panose="05000000000000000000" pitchFamily="2" charset="2"/>
              <a:buChar char="ü"/>
            </a:pPr>
            <a:r>
              <a:rPr lang="pt-BR" sz="1800" dirty="0">
                <a:effectLst/>
                <a:ea typeface="Arial" panose="020B0604020202020204" pitchFamily="34" charset="0"/>
              </a:rPr>
              <a:t>A Associação de Guias de Pesca, com sede em Jaci-Paraná, não está presente no COMTUR. </a:t>
            </a:r>
            <a:r>
              <a:rPr lang="pt-BR" sz="1800" dirty="0">
                <a:solidFill>
                  <a:srgbClr val="000000"/>
                </a:solidFill>
                <a:effectLst/>
                <a:ea typeface="Arial" panose="020B0604020202020204" pitchFamily="34" charset="0"/>
              </a:rPr>
              <a:t>Ainda na estrutura do COMTUR, não identificamos a presença da SEDAM – Secretaria de Meio Ambiente, nem da ICMBIO – Instituto Chico Mendes, que são organizações importantes para a preservação do meio ambiente, local onde o turismo acontece.</a:t>
            </a:r>
            <a:endParaRPr lang="pt-BR" sz="1800" dirty="0">
              <a:effectLst/>
              <a:ea typeface="Calibri" panose="020F0502020204030204" pitchFamily="34" charset="0"/>
            </a:endParaRPr>
          </a:p>
          <a:p>
            <a:pPr marL="285750" indent="-285750" algn="just">
              <a:buFont typeface="Wingdings" panose="05000000000000000000" pitchFamily="2" charset="2"/>
              <a:buChar char="ü"/>
            </a:pPr>
            <a:endParaRPr lang="pt-BR" sz="1800" dirty="0">
              <a:effectLst/>
              <a:ea typeface="Arial" panose="020B0604020202020204" pitchFamily="34" charset="0"/>
            </a:endParaRPr>
          </a:p>
          <a:p>
            <a:pPr marL="285750" indent="-285750" algn="just">
              <a:buFont typeface="Wingdings" panose="05000000000000000000" pitchFamily="2" charset="2"/>
              <a:buChar char="ü"/>
            </a:pPr>
            <a:r>
              <a:rPr lang="pt-BR" sz="1800" dirty="0">
                <a:effectLst/>
                <a:ea typeface="Arial" panose="020B0604020202020204" pitchFamily="34" charset="0"/>
              </a:rPr>
              <a:t>Em São Carlos e Agrovila não foi identificado nenhuma associação que pudesse ter seus representantes nesta esfera de formulação de diretrizes e estratégias para o desenvolvimento do turismo da pesca esportiva. </a:t>
            </a:r>
          </a:p>
          <a:p>
            <a:pPr marL="285750" indent="-285750" algn="just">
              <a:buFont typeface="Wingdings" panose="05000000000000000000" pitchFamily="2" charset="2"/>
              <a:buChar char="ü"/>
            </a:pPr>
            <a:endParaRPr lang="pt-BR" sz="1800" dirty="0">
              <a:effectLst/>
              <a:ea typeface="Arial" panose="020B0604020202020204" pitchFamily="34" charset="0"/>
            </a:endParaRPr>
          </a:p>
          <a:p>
            <a:pPr marL="285750" indent="-285750" algn="just">
              <a:buFont typeface="Wingdings" panose="05000000000000000000" pitchFamily="2" charset="2"/>
              <a:buChar char="ü"/>
            </a:pPr>
            <a:r>
              <a:rPr lang="pt-BR" sz="1800" dirty="0">
                <a:effectLst/>
                <a:ea typeface="Arial" panose="020B0604020202020204" pitchFamily="34" charset="0"/>
              </a:rPr>
              <a:t>A estrutura da secretaria de turismo com suas pastas compartilhadas não tem efetivo suficiente para apoiar a interiorização destas instâncias de governança.</a:t>
            </a:r>
          </a:p>
          <a:p>
            <a:pPr marL="285750" indent="-285750" algn="just">
              <a:buFont typeface="Wingdings" panose="05000000000000000000" pitchFamily="2" charset="2"/>
              <a:buChar char="ü"/>
            </a:pPr>
            <a:endParaRPr lang="pt-BR" sz="1800" dirty="0">
              <a:effectLst/>
              <a:ea typeface="Arial" panose="020B0604020202020204" pitchFamily="34" charset="0"/>
            </a:endParaRPr>
          </a:p>
          <a:p>
            <a:pPr marL="285750" indent="-285750" algn="just">
              <a:buFont typeface="Wingdings" panose="05000000000000000000" pitchFamily="2" charset="2"/>
              <a:buChar char="ü"/>
            </a:pPr>
            <a:r>
              <a:rPr lang="pt-BR" sz="1800" dirty="0">
                <a:effectLst/>
                <a:ea typeface="Arial" panose="020B0604020202020204" pitchFamily="34" charset="0"/>
              </a:rPr>
              <a:t> </a:t>
            </a:r>
            <a:r>
              <a:rPr lang="pt-BR" sz="1600" dirty="0">
                <a:effectLst/>
                <a:latin typeface="Arial" panose="020B0604020202020204" pitchFamily="34" charset="0"/>
                <a:ea typeface="Arial" panose="020B0604020202020204" pitchFamily="34" charset="0"/>
              </a:rPr>
              <a:t>Em Agrovila, está-se desenvolvendo um turismo de base comunitária capitaneada pela FECOMÉRCIO/RO, grande parceiro do turismo de Porto Velho e Rondônia. </a:t>
            </a:r>
          </a:p>
          <a:p>
            <a:pPr marL="285750" indent="-285750" algn="just">
              <a:buFont typeface="Wingdings" panose="05000000000000000000" pitchFamily="2" charset="2"/>
              <a:buChar char="ü"/>
            </a:pPr>
            <a:endParaRPr lang="pt-BR" sz="1600" dirty="0">
              <a:effectLst/>
              <a:ea typeface="Calibri" panose="020F0502020204030204" pitchFamily="34" charset="0"/>
            </a:endParaRPr>
          </a:p>
        </p:txBody>
      </p:sp>
      <p:pic>
        <p:nvPicPr>
          <p:cNvPr id="5" name="image19.png">
            <a:extLst>
              <a:ext uri="{FF2B5EF4-FFF2-40B4-BE49-F238E27FC236}">
                <a16:creationId xmlns:a16="http://schemas.microsoft.com/office/drawing/2014/main" id="{9B6D3866-9E2F-B827-B78C-3BBBB327D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410A0A00-8E43-B979-4A59-12B2D2E6E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864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6C222-B2EA-9512-8E37-63B5D66207D2}"/>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65A26F7-E453-42B3-59A7-180B917870BD}"/>
              </a:ext>
            </a:extLst>
          </p:cNvPr>
          <p:cNvSpPr>
            <a:spLocks noGrp="1"/>
          </p:cNvSpPr>
          <p:nvPr>
            <p:ph type="sldNum" sz="quarter" idx="12"/>
          </p:nvPr>
        </p:nvSpPr>
        <p:spPr/>
        <p:txBody>
          <a:bodyPr/>
          <a:lstStyle/>
          <a:p>
            <a:fld id="{BD4C9C96-99D0-473B-ABA6-5ED521F58EB7}" type="slidenum">
              <a:rPr lang="pt-BR" smtClean="0"/>
              <a:t>64</a:t>
            </a:fld>
            <a:endParaRPr lang="pt-BR"/>
          </a:p>
        </p:txBody>
      </p:sp>
      <p:sp>
        <p:nvSpPr>
          <p:cNvPr id="4" name="CaixaDeTexto 3">
            <a:extLst>
              <a:ext uri="{FF2B5EF4-FFF2-40B4-BE49-F238E27FC236}">
                <a16:creationId xmlns:a16="http://schemas.microsoft.com/office/drawing/2014/main" id="{C0E4D79E-C97D-2EBE-BFD5-4F6C087B62FE}"/>
              </a:ext>
            </a:extLst>
          </p:cNvPr>
          <p:cNvSpPr txBox="1"/>
          <p:nvPr/>
        </p:nvSpPr>
        <p:spPr>
          <a:xfrm>
            <a:off x="410140" y="980728"/>
            <a:ext cx="8323719" cy="4204356"/>
          </a:xfrm>
          <a:prstGeom prst="rect">
            <a:avLst/>
          </a:prstGeom>
          <a:noFill/>
        </p:spPr>
        <p:txBody>
          <a:bodyPr wrap="square">
            <a:spAutoFit/>
          </a:bodyPr>
          <a:lstStyle/>
          <a:p>
            <a:pPr indent="457200" algn="just">
              <a:lnSpc>
                <a:spcPct val="150000"/>
              </a:lnSpc>
            </a:pPr>
            <a:r>
              <a:rPr lang="pt-BR" sz="1800" dirty="0">
                <a:effectLst/>
                <a:ea typeface="Arial" panose="020B0604020202020204" pitchFamily="34" charset="0"/>
              </a:rPr>
              <a:t>2 – </a:t>
            </a:r>
            <a:r>
              <a:rPr lang="pt-BR" sz="1800" b="1" dirty="0">
                <a:effectLst/>
                <a:ea typeface="Arial" panose="020B0604020202020204" pitchFamily="34" charset="0"/>
              </a:rPr>
              <a:t>ESTRUTURA OPERACIONAL - </a:t>
            </a:r>
            <a:r>
              <a:rPr lang="pt-BR" sz="1800" dirty="0">
                <a:effectLst/>
                <a:ea typeface="Arial" panose="020B0604020202020204" pitchFamily="34" charset="0"/>
              </a:rPr>
              <a:t>da </a:t>
            </a:r>
            <a:r>
              <a:rPr lang="pt-BR" sz="1800" dirty="0">
                <a:solidFill>
                  <a:srgbClr val="000000"/>
                </a:solidFill>
                <a:effectLst/>
                <a:ea typeface="Arial" panose="020B0604020202020204" pitchFamily="34" charset="0"/>
              </a:rPr>
              <a:t>Secretaria Municipal de Indústria, Comércio, Turismo e Trabalho de Porto Velho – SEMDESTUR, </a:t>
            </a:r>
          </a:p>
          <a:p>
            <a:pPr marL="285750" indent="-285750" algn="just">
              <a:lnSpc>
                <a:spcPct val="150000"/>
              </a:lnSpc>
              <a:buFont typeface="Wingdings" panose="05000000000000000000" pitchFamily="2" charset="2"/>
              <a:buChar char="ü"/>
            </a:pPr>
            <a:r>
              <a:rPr lang="pt-BR" sz="1800" dirty="0">
                <a:solidFill>
                  <a:srgbClr val="000000"/>
                </a:solidFill>
                <a:effectLst/>
                <a:ea typeface="Arial" panose="020B0604020202020204" pitchFamily="34" charset="0"/>
              </a:rPr>
              <a:t>Tem em seu quadro somente servidores comissionados, ficando refém do interesse de novas gestões municipais. </a:t>
            </a:r>
          </a:p>
          <a:p>
            <a:pPr marL="285750" indent="-285750" algn="just">
              <a:lnSpc>
                <a:spcPct val="150000"/>
              </a:lnSpc>
              <a:buFont typeface="Wingdings" panose="05000000000000000000" pitchFamily="2" charset="2"/>
              <a:buChar char="ü"/>
            </a:pPr>
            <a:r>
              <a:rPr lang="pt-BR" sz="1800" dirty="0">
                <a:solidFill>
                  <a:srgbClr val="000000"/>
                </a:solidFill>
                <a:effectLst/>
                <a:ea typeface="Arial" panose="020B0604020202020204" pitchFamily="34" charset="0"/>
              </a:rPr>
              <a:t>Tal fato gera uma forte possibilidade de descontinuidade dos serviços, uma das razões pela qual a construção de uma governança robusta com parceiros da rede privada, universidades, associações e entidades representativas do TRADE torna-se imperativo para o fortalecimento do turismo, em especial turismo de pesca esportiva.</a:t>
            </a:r>
          </a:p>
          <a:p>
            <a:pPr indent="457200" algn="just">
              <a:lnSpc>
                <a:spcPct val="150000"/>
              </a:lnSpc>
            </a:pPr>
            <a:endParaRPr lang="pt-BR" sz="1800" dirty="0">
              <a:effectLst/>
              <a:ea typeface="Arial" panose="020B0604020202020204" pitchFamily="34" charset="0"/>
            </a:endParaRPr>
          </a:p>
        </p:txBody>
      </p:sp>
      <p:pic>
        <p:nvPicPr>
          <p:cNvPr id="5" name="image19.png">
            <a:extLst>
              <a:ext uri="{FF2B5EF4-FFF2-40B4-BE49-F238E27FC236}">
                <a16:creationId xmlns:a16="http://schemas.microsoft.com/office/drawing/2014/main" id="{CFA03E52-0712-C2E2-9FCB-2A8EE0D04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EF17C701-CC9E-56FA-438A-35F2EC1E3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6706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9BEB4-6A8B-E4E5-2F5B-A0B2477D7C11}"/>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B687232F-719D-A139-3CF5-36169DDA4635}"/>
              </a:ext>
            </a:extLst>
          </p:cNvPr>
          <p:cNvSpPr>
            <a:spLocks noGrp="1"/>
          </p:cNvSpPr>
          <p:nvPr>
            <p:ph type="sldNum" sz="quarter" idx="12"/>
          </p:nvPr>
        </p:nvSpPr>
        <p:spPr/>
        <p:txBody>
          <a:bodyPr/>
          <a:lstStyle/>
          <a:p>
            <a:fld id="{BD4C9C96-99D0-473B-ABA6-5ED521F58EB7}" type="slidenum">
              <a:rPr lang="pt-BR" smtClean="0"/>
              <a:t>65</a:t>
            </a:fld>
            <a:endParaRPr lang="pt-BR"/>
          </a:p>
        </p:txBody>
      </p:sp>
      <p:sp>
        <p:nvSpPr>
          <p:cNvPr id="4" name="CaixaDeTexto 3">
            <a:extLst>
              <a:ext uri="{FF2B5EF4-FFF2-40B4-BE49-F238E27FC236}">
                <a16:creationId xmlns:a16="http://schemas.microsoft.com/office/drawing/2014/main" id="{7A51E88F-324B-588F-D3E3-56D8E7B7107C}"/>
              </a:ext>
            </a:extLst>
          </p:cNvPr>
          <p:cNvSpPr txBox="1"/>
          <p:nvPr/>
        </p:nvSpPr>
        <p:spPr>
          <a:xfrm>
            <a:off x="323528" y="469139"/>
            <a:ext cx="8568952" cy="6281848"/>
          </a:xfrm>
          <a:prstGeom prst="rect">
            <a:avLst/>
          </a:prstGeom>
          <a:noFill/>
        </p:spPr>
        <p:txBody>
          <a:bodyPr wrap="square">
            <a:spAutoFit/>
          </a:bodyPr>
          <a:lstStyle/>
          <a:p>
            <a:pPr algn="just">
              <a:lnSpc>
                <a:spcPct val="150000"/>
              </a:lnSpc>
            </a:pPr>
            <a:r>
              <a:rPr lang="pt-BR" sz="1800" b="1" dirty="0">
                <a:solidFill>
                  <a:srgbClr val="000000"/>
                </a:solidFill>
                <a:effectLst/>
                <a:ea typeface="Calibri" panose="020F0502020204030204" pitchFamily="34" charset="0"/>
              </a:rPr>
              <a:t>3 – GESTÃO E GOVERNANÇA DO TURISMO</a:t>
            </a:r>
            <a:endParaRPr lang="pt-BR" sz="1800" dirty="0">
              <a:solidFill>
                <a:srgbClr val="000000"/>
              </a:solidFill>
              <a:effectLst/>
              <a:ea typeface="Calibri" panose="020F0502020204030204" pitchFamily="34" charset="0"/>
            </a:endParaRPr>
          </a:p>
          <a:p>
            <a:pPr marL="285750" indent="-285750" algn="just">
              <a:lnSpc>
                <a:spcPct val="150000"/>
              </a:lnSpc>
              <a:buFont typeface="Wingdings" panose="05000000000000000000" pitchFamily="2" charset="2"/>
              <a:buChar char="ü"/>
            </a:pPr>
            <a:r>
              <a:rPr lang="pt-BR" sz="1800" dirty="0">
                <a:effectLst/>
                <a:ea typeface="Arial" panose="020B0604020202020204" pitchFamily="34" charset="0"/>
              </a:rPr>
              <a:t>A governança exige a articulação entre diferentes setores da economia, como transporte, cultura, meio ambiente, infraestrutura e segurança. Cada setor desempenha um papel fundamental no sucesso do turismo e, portanto, deve estar alinhado com as metas turísticas da região. </a:t>
            </a:r>
          </a:p>
          <a:p>
            <a:pPr marL="285750" indent="-285750" algn="just">
              <a:lnSpc>
                <a:spcPct val="150000"/>
              </a:lnSpc>
              <a:buFont typeface="Wingdings" panose="05000000000000000000" pitchFamily="2" charset="2"/>
              <a:buChar char="ü"/>
            </a:pPr>
            <a:r>
              <a:rPr lang="pt-BR" sz="1800" dirty="0">
                <a:effectLst/>
                <a:ea typeface="Arial" panose="020B0604020202020204" pitchFamily="34" charset="0"/>
              </a:rPr>
              <a:t>O artesanato, a cultura, a participação da agricultura familiar, encontram-se alijados do processo, não contribuindo com o desenvolvimento do turismo da pesca esportiva. </a:t>
            </a:r>
          </a:p>
          <a:p>
            <a:pPr marL="285750" indent="-285750" algn="just">
              <a:lnSpc>
                <a:spcPct val="150000"/>
              </a:lnSpc>
              <a:buFont typeface="Wingdings" panose="05000000000000000000" pitchFamily="2" charset="2"/>
              <a:buChar char="ü"/>
            </a:pPr>
            <a:r>
              <a:rPr lang="pt-BR" sz="1800" dirty="0">
                <a:effectLst/>
                <a:ea typeface="Arial" panose="020B0604020202020204" pitchFamily="34" charset="0"/>
              </a:rPr>
              <a:t>A nova Lei Geral do Turismo sancionada dia 18/09/2024, com o objetivo de modernizar e desburocratizar o setor turístico no Brasil atualiza as atribuições do Governo Federal no planejamento e estímulo ao turismo, buscando atrair mais investimentos e melhorar a oferta de serviços turísticos no país. </a:t>
            </a:r>
          </a:p>
          <a:p>
            <a:pPr marL="285750" indent="-285750" algn="just">
              <a:lnSpc>
                <a:spcPct val="150000"/>
              </a:lnSpc>
              <a:buFont typeface="Wingdings" panose="05000000000000000000" pitchFamily="2" charset="2"/>
              <a:buChar char="ü"/>
            </a:pPr>
            <a:r>
              <a:rPr lang="pt-BR" sz="1800" dirty="0">
                <a:effectLst/>
                <a:ea typeface="Arial" panose="020B0604020202020204" pitchFamily="34" charset="0"/>
              </a:rPr>
              <a:t>A lei reconhece a importância dos produtores rurais e agricultores familiares como prestadores de serviços turísticos. Com isso, eles poderão comercializar sua produção diretamente aos turistas, garantindo uma fonte de renda complementar, sem perder a condição de produtor rural.</a:t>
            </a:r>
          </a:p>
        </p:txBody>
      </p:sp>
      <p:pic>
        <p:nvPicPr>
          <p:cNvPr id="5" name="image19.png">
            <a:extLst>
              <a:ext uri="{FF2B5EF4-FFF2-40B4-BE49-F238E27FC236}">
                <a16:creationId xmlns:a16="http://schemas.microsoft.com/office/drawing/2014/main" id="{ADC4C457-FF6F-0C85-1498-714443772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FF65377E-4F30-D745-FF46-E85EA4CE4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6459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43758-4003-BB31-5890-250D711A24A4}"/>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76B2A4D5-0F74-91AE-3C7B-4B02078E4F40}"/>
              </a:ext>
            </a:extLst>
          </p:cNvPr>
          <p:cNvSpPr>
            <a:spLocks noGrp="1"/>
          </p:cNvSpPr>
          <p:nvPr>
            <p:ph type="sldNum" sz="quarter" idx="12"/>
          </p:nvPr>
        </p:nvSpPr>
        <p:spPr/>
        <p:txBody>
          <a:bodyPr/>
          <a:lstStyle/>
          <a:p>
            <a:fld id="{BD4C9C96-99D0-473B-ABA6-5ED521F58EB7}" type="slidenum">
              <a:rPr lang="pt-BR" smtClean="0"/>
              <a:t>66</a:t>
            </a:fld>
            <a:endParaRPr lang="pt-BR"/>
          </a:p>
        </p:txBody>
      </p:sp>
      <p:sp>
        <p:nvSpPr>
          <p:cNvPr id="4" name="CaixaDeTexto 3">
            <a:extLst>
              <a:ext uri="{FF2B5EF4-FFF2-40B4-BE49-F238E27FC236}">
                <a16:creationId xmlns:a16="http://schemas.microsoft.com/office/drawing/2014/main" id="{A4E10360-1EBA-BFCF-8845-1AD3C36B2BBA}"/>
              </a:ext>
            </a:extLst>
          </p:cNvPr>
          <p:cNvSpPr txBox="1"/>
          <p:nvPr/>
        </p:nvSpPr>
        <p:spPr>
          <a:xfrm>
            <a:off x="323528" y="469139"/>
            <a:ext cx="8568952" cy="2957861"/>
          </a:xfrm>
          <a:prstGeom prst="rect">
            <a:avLst/>
          </a:prstGeom>
          <a:noFill/>
        </p:spPr>
        <p:txBody>
          <a:bodyPr wrap="square">
            <a:spAutoFit/>
          </a:bodyPr>
          <a:lstStyle/>
          <a:p>
            <a:pPr algn="just">
              <a:lnSpc>
                <a:spcPct val="150000"/>
              </a:lnSpc>
            </a:pPr>
            <a:r>
              <a:rPr lang="pt-BR" sz="1800" b="1" dirty="0">
                <a:solidFill>
                  <a:srgbClr val="000000"/>
                </a:solidFill>
                <a:effectLst/>
                <a:ea typeface="Calibri" panose="020F0502020204030204" pitchFamily="34" charset="0"/>
              </a:rPr>
              <a:t>3 – GESTÃO E GOVERNANÇA DO TURISMO</a:t>
            </a:r>
          </a:p>
          <a:p>
            <a:pPr algn="just">
              <a:lnSpc>
                <a:spcPct val="150000"/>
              </a:lnSpc>
            </a:pPr>
            <a:endParaRPr lang="pt-BR" b="1" dirty="0">
              <a:solidFill>
                <a:srgbClr val="000000"/>
              </a:solidFill>
              <a:ea typeface="Calibri" panose="020F0502020204030204" pitchFamily="34" charset="0"/>
            </a:endParaRPr>
          </a:p>
          <a:p>
            <a:pPr marL="285750" indent="-285750" algn="just">
              <a:lnSpc>
                <a:spcPct val="150000"/>
              </a:lnSpc>
              <a:buFont typeface="Wingdings" panose="05000000000000000000" pitchFamily="2" charset="2"/>
              <a:buChar char="ü"/>
            </a:pPr>
            <a:r>
              <a:rPr lang="pt-BR" sz="1800" dirty="0">
                <a:solidFill>
                  <a:srgbClr val="000000"/>
                </a:solidFill>
                <a:effectLst/>
                <a:ea typeface="Calibri" panose="020F0502020204030204" pitchFamily="34" charset="0"/>
              </a:rPr>
              <a:t>A gestão sustentável do turismo requer mecanismos de perenidade nos atrativos, além de um bom inventário é necessário o estabelecimento de capacidades de carga nos rios; controles de peixes e seus monitoramentos de forma a mitigar a pressão sobre eles, situação não identificada nos estudos realizados.</a:t>
            </a:r>
          </a:p>
          <a:p>
            <a:pPr marL="285750" indent="-285750" algn="just">
              <a:lnSpc>
                <a:spcPct val="150000"/>
              </a:lnSpc>
              <a:buFont typeface="Wingdings" panose="05000000000000000000" pitchFamily="2" charset="2"/>
              <a:buChar char="ü"/>
            </a:pPr>
            <a:endParaRPr lang="pt-BR" sz="1800" dirty="0">
              <a:solidFill>
                <a:srgbClr val="000000"/>
              </a:solidFill>
              <a:effectLst/>
              <a:ea typeface="Calibri" panose="020F0502020204030204" pitchFamily="34" charset="0"/>
            </a:endParaRPr>
          </a:p>
        </p:txBody>
      </p:sp>
      <p:pic>
        <p:nvPicPr>
          <p:cNvPr id="5" name="image19.png">
            <a:extLst>
              <a:ext uri="{FF2B5EF4-FFF2-40B4-BE49-F238E27FC236}">
                <a16:creationId xmlns:a16="http://schemas.microsoft.com/office/drawing/2014/main" id="{6B72B9AC-EC46-733D-A4D8-1701C8E6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C04AEDE7-E6DC-9845-A56D-21CF76BE4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313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7A7E8-0FFE-169A-FB20-53B421DA47DB}"/>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8D85292D-CC94-3FB7-4DDD-B67A8312A5FC}"/>
              </a:ext>
            </a:extLst>
          </p:cNvPr>
          <p:cNvSpPr>
            <a:spLocks noGrp="1"/>
          </p:cNvSpPr>
          <p:nvPr>
            <p:ph type="sldNum" sz="quarter" idx="12"/>
          </p:nvPr>
        </p:nvSpPr>
        <p:spPr/>
        <p:txBody>
          <a:bodyPr/>
          <a:lstStyle/>
          <a:p>
            <a:fld id="{BD4C9C96-99D0-473B-ABA6-5ED521F58EB7}" type="slidenum">
              <a:rPr lang="pt-BR" smtClean="0"/>
              <a:t>67</a:t>
            </a:fld>
            <a:endParaRPr lang="pt-BR"/>
          </a:p>
        </p:txBody>
      </p:sp>
      <p:sp>
        <p:nvSpPr>
          <p:cNvPr id="4" name="CaixaDeTexto 3">
            <a:extLst>
              <a:ext uri="{FF2B5EF4-FFF2-40B4-BE49-F238E27FC236}">
                <a16:creationId xmlns:a16="http://schemas.microsoft.com/office/drawing/2014/main" id="{6C2714DC-0041-FB98-BAEE-E1D2CBDF9BCF}"/>
              </a:ext>
            </a:extLst>
          </p:cNvPr>
          <p:cNvSpPr txBox="1"/>
          <p:nvPr/>
        </p:nvSpPr>
        <p:spPr>
          <a:xfrm>
            <a:off x="287524" y="769567"/>
            <a:ext cx="8568952" cy="5035353"/>
          </a:xfrm>
          <a:prstGeom prst="rect">
            <a:avLst/>
          </a:prstGeom>
          <a:noFill/>
        </p:spPr>
        <p:txBody>
          <a:bodyPr wrap="square">
            <a:spAutoFit/>
          </a:bodyPr>
          <a:lstStyle/>
          <a:p>
            <a:pPr algn="just">
              <a:lnSpc>
                <a:spcPct val="150000"/>
              </a:lnSpc>
            </a:pPr>
            <a:r>
              <a:rPr lang="pt-BR" b="1" dirty="0">
                <a:solidFill>
                  <a:srgbClr val="000000"/>
                </a:solidFill>
                <a:ea typeface="Calibri" panose="020F0502020204030204" pitchFamily="34" charset="0"/>
              </a:rPr>
              <a:t>4</a:t>
            </a:r>
            <a:r>
              <a:rPr lang="pt-BR" sz="1800" b="1" dirty="0">
                <a:solidFill>
                  <a:srgbClr val="000000"/>
                </a:solidFill>
                <a:effectLst/>
                <a:ea typeface="Calibri" panose="020F0502020204030204" pitchFamily="34" charset="0"/>
              </a:rPr>
              <a:t> – EDUCAÇÃO E CAPACITAÇÃO</a:t>
            </a:r>
          </a:p>
          <a:p>
            <a:pPr marL="285750" indent="-285750" algn="just">
              <a:lnSpc>
                <a:spcPct val="150000"/>
              </a:lnSpc>
              <a:buFont typeface="Wingdings" panose="05000000000000000000" pitchFamily="2" charset="2"/>
              <a:buChar char="ü"/>
            </a:pPr>
            <a:r>
              <a:rPr lang="pt-BR" sz="1800" dirty="0">
                <a:effectLst/>
                <a:latin typeface="Arial" panose="020B0604020202020204" pitchFamily="34" charset="0"/>
                <a:ea typeface="Arial" panose="020B0604020202020204" pitchFamily="34" charset="0"/>
              </a:rPr>
              <a:t>O pilar da educação e capacitação é crucial para a implantação de uma governança eficiente. Capacitar os gestores públicos, empresários e trabalhadores do setor turístico para atuar de forma qualificada é essencial para alcançar resultados consistentes e sustentáveis. </a:t>
            </a:r>
          </a:p>
          <a:p>
            <a:pPr marL="285750" indent="-285750" algn="just">
              <a:lnSpc>
                <a:spcPct val="150000"/>
              </a:lnSpc>
              <a:buFont typeface="Wingdings" panose="05000000000000000000" pitchFamily="2" charset="2"/>
              <a:buChar char="ü"/>
            </a:pPr>
            <a:r>
              <a:rPr lang="pt-BR" sz="1800" dirty="0">
                <a:effectLst/>
                <a:latin typeface="Arial" panose="020B0604020202020204" pitchFamily="34" charset="0"/>
                <a:ea typeface="Arial" panose="020B0604020202020204" pitchFamily="34" charset="0"/>
              </a:rPr>
              <a:t>Esta ação encontra-se em movimento na cidade de Porto Velho e Jaci-Paraná, mas nas demais localidades, como São Carlos, esta ação encontra-se distante.</a:t>
            </a:r>
          </a:p>
          <a:p>
            <a:pPr marL="285750" indent="-285750" algn="just">
              <a:lnSpc>
                <a:spcPct val="150000"/>
              </a:lnSpc>
              <a:buFont typeface="Wingdings" panose="05000000000000000000" pitchFamily="2" charset="2"/>
              <a:buChar char="ü"/>
            </a:pPr>
            <a:r>
              <a:rPr lang="pt-BR" sz="1800" dirty="0">
                <a:effectLst/>
                <a:latin typeface="Arial" panose="020B0604020202020204" pitchFamily="34" charset="0"/>
                <a:ea typeface="Arial" panose="020B0604020202020204" pitchFamily="34" charset="0"/>
              </a:rPr>
              <a:t>Na Agrovila, a despeito da atuação no turismo de base comunitária, eles ainda precisam de um apoio maior, com sistemática, para amadurecer e passar a ter domínio da atividade; requer ainda muito apoio das instituições e do poder público.</a:t>
            </a:r>
            <a:endParaRPr lang="pt-BR" sz="1800" dirty="0">
              <a:effectLst/>
              <a:latin typeface="Calibri" panose="020F0502020204030204" pitchFamily="34" charset="0"/>
              <a:ea typeface="Calibri" panose="020F0502020204030204" pitchFamily="34" charset="0"/>
            </a:endParaRPr>
          </a:p>
          <a:p>
            <a:pPr algn="just">
              <a:lnSpc>
                <a:spcPct val="150000"/>
              </a:lnSpc>
            </a:pPr>
            <a:endParaRPr lang="pt-BR" sz="1800" dirty="0">
              <a:solidFill>
                <a:srgbClr val="000000"/>
              </a:solidFill>
              <a:effectLst/>
              <a:ea typeface="Calibri" panose="020F0502020204030204" pitchFamily="34" charset="0"/>
            </a:endParaRPr>
          </a:p>
        </p:txBody>
      </p:sp>
      <p:pic>
        <p:nvPicPr>
          <p:cNvPr id="5" name="image19.png">
            <a:extLst>
              <a:ext uri="{FF2B5EF4-FFF2-40B4-BE49-F238E27FC236}">
                <a16:creationId xmlns:a16="http://schemas.microsoft.com/office/drawing/2014/main" id="{93B9FF0B-5085-A0FB-11EB-A68A389C8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36B38FC1-C936-3F9E-8C19-84D5F8FB2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2427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71278-D75A-4FF3-5609-ED61EBA2E7F2}"/>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1CBFCF5F-673F-DEF1-5F23-4F30829C2732}"/>
              </a:ext>
            </a:extLst>
          </p:cNvPr>
          <p:cNvSpPr>
            <a:spLocks noGrp="1"/>
          </p:cNvSpPr>
          <p:nvPr>
            <p:ph type="sldNum" sz="quarter" idx="12"/>
          </p:nvPr>
        </p:nvSpPr>
        <p:spPr/>
        <p:txBody>
          <a:bodyPr/>
          <a:lstStyle/>
          <a:p>
            <a:fld id="{BD4C9C96-99D0-473B-ABA6-5ED521F58EB7}" type="slidenum">
              <a:rPr lang="pt-BR" smtClean="0"/>
              <a:t>68</a:t>
            </a:fld>
            <a:endParaRPr lang="pt-BR"/>
          </a:p>
        </p:txBody>
      </p:sp>
      <p:sp>
        <p:nvSpPr>
          <p:cNvPr id="4" name="CaixaDeTexto 3">
            <a:extLst>
              <a:ext uri="{FF2B5EF4-FFF2-40B4-BE49-F238E27FC236}">
                <a16:creationId xmlns:a16="http://schemas.microsoft.com/office/drawing/2014/main" id="{76DE10C9-5A07-C8BA-3DDF-57A3925418E8}"/>
              </a:ext>
            </a:extLst>
          </p:cNvPr>
          <p:cNvSpPr txBox="1"/>
          <p:nvPr/>
        </p:nvSpPr>
        <p:spPr>
          <a:xfrm>
            <a:off x="287524" y="769567"/>
            <a:ext cx="8568952" cy="4305153"/>
          </a:xfrm>
          <a:prstGeom prst="rect">
            <a:avLst/>
          </a:prstGeom>
          <a:noFill/>
        </p:spPr>
        <p:txBody>
          <a:bodyPr wrap="square">
            <a:spAutoFit/>
          </a:bodyPr>
          <a:lstStyle/>
          <a:p>
            <a:pPr algn="just">
              <a:lnSpc>
                <a:spcPct val="150000"/>
              </a:lnSpc>
            </a:pPr>
            <a:r>
              <a:rPr lang="pt-BR" b="1" dirty="0">
                <a:solidFill>
                  <a:srgbClr val="000000"/>
                </a:solidFill>
                <a:ea typeface="Calibri" panose="020F0502020204030204" pitchFamily="34" charset="0"/>
              </a:rPr>
              <a:t>5</a:t>
            </a:r>
            <a:r>
              <a:rPr lang="pt-BR" sz="1800" b="1" dirty="0">
                <a:solidFill>
                  <a:srgbClr val="000000"/>
                </a:solidFill>
                <a:effectLst/>
                <a:ea typeface="Calibri" panose="020F0502020204030204" pitchFamily="34" charset="0"/>
              </a:rPr>
              <a:t> – OFERTA TURISTICA</a:t>
            </a:r>
          </a:p>
          <a:p>
            <a:pPr marL="285750" indent="-285750" algn="just">
              <a:lnSpc>
                <a:spcPct val="150000"/>
              </a:lnSpc>
              <a:spcAft>
                <a:spcPts val="800"/>
              </a:spcAft>
              <a:buFont typeface="Wingdings" panose="05000000000000000000" pitchFamily="2" charset="2"/>
              <a:buChar char="ü"/>
            </a:pPr>
            <a:r>
              <a:rPr lang="pt-BR" sz="1800" dirty="0">
                <a:effectLst/>
                <a:highlight>
                  <a:srgbClr val="FFFFFF"/>
                </a:highlight>
                <a:latin typeface="Arial" panose="020B0604020202020204" pitchFamily="34" charset="0"/>
                <a:ea typeface="Arial" panose="020B0604020202020204" pitchFamily="34" charset="0"/>
              </a:rPr>
              <a:t>oferta turística é um conjunto de produtos e serviços que estão disponíveis para os turistas em um determinado destino. </a:t>
            </a:r>
            <a:r>
              <a:rPr lang="pt-BR" sz="1800" dirty="0">
                <a:solidFill>
                  <a:srgbClr val="000000"/>
                </a:solidFill>
                <a:effectLst/>
                <a:latin typeface="Arial" panose="020B0604020202020204" pitchFamily="34" charset="0"/>
                <a:ea typeface="Arial" panose="020B0604020202020204" pitchFamily="34" charset="0"/>
              </a:rPr>
              <a:t>Há diversos circuitos turísticos, mas não identificamos roteiros integrados que estimulem os turistas a permanecerem mais tempo ou vivenciarem experiências únicas de forma articulada.</a:t>
            </a:r>
            <a:endParaRPr lang="pt-BR" sz="1800" dirty="0">
              <a:solidFill>
                <a:srgbClr val="000000"/>
              </a:solidFill>
              <a:effectLst/>
              <a:ea typeface="Calibri" panose="020F0502020204030204" pitchFamily="34" charset="0"/>
            </a:endParaRPr>
          </a:p>
          <a:p>
            <a:pPr marL="285750" indent="-285750" algn="just">
              <a:lnSpc>
                <a:spcPct val="150000"/>
              </a:lnSpc>
              <a:spcAft>
                <a:spcPts val="800"/>
              </a:spcAft>
              <a:buFont typeface="Wingdings" panose="05000000000000000000" pitchFamily="2" charset="2"/>
              <a:buChar char="ü"/>
            </a:pPr>
            <a:r>
              <a:rPr lang="pt-BR" sz="1800" dirty="0">
                <a:effectLst/>
                <a:latin typeface="Arial" panose="020B0604020202020204" pitchFamily="34" charset="0"/>
                <a:ea typeface="Arial" panose="020B0604020202020204" pitchFamily="34" charset="0"/>
              </a:rPr>
              <a:t>Em Porto Velho, a pesca esportiva é uma atividade bastante popular e centrada especialmente nos rios, o</a:t>
            </a:r>
            <a:r>
              <a:rPr lang="pt-BR" sz="1800" dirty="0">
                <a:solidFill>
                  <a:srgbClr val="000000"/>
                </a:solidFill>
                <a:effectLst/>
                <a:highlight>
                  <a:srgbClr val="FFFFFF"/>
                </a:highlight>
                <a:latin typeface="Arial" panose="020B0604020202020204" pitchFamily="34" charset="0"/>
                <a:ea typeface="Arial" panose="020B0604020202020204" pitchFamily="34" charset="0"/>
              </a:rPr>
              <a:t>ferta esta, que pode entrar em risco por falta de legislação adequada, fiscalização sistemática e consciência predatória dos moradores e turistas que usam este recurso para as mais diversas finalidades.</a:t>
            </a:r>
            <a:endParaRPr lang="pt-BR" sz="1800" dirty="0">
              <a:solidFill>
                <a:srgbClr val="000000"/>
              </a:solidFill>
              <a:effectLst/>
              <a:ea typeface="Calibri" panose="020F0502020204030204" pitchFamily="34" charset="0"/>
            </a:endParaRPr>
          </a:p>
        </p:txBody>
      </p:sp>
      <p:pic>
        <p:nvPicPr>
          <p:cNvPr id="5" name="image19.png">
            <a:extLst>
              <a:ext uri="{FF2B5EF4-FFF2-40B4-BE49-F238E27FC236}">
                <a16:creationId xmlns:a16="http://schemas.microsoft.com/office/drawing/2014/main" id="{2A43B4F6-A86C-675A-41A4-36415946D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931A663E-8BBB-82F6-4332-BA689D47F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5017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BC065-285D-C7E0-6391-96E05AEDBEA9}"/>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BD40FAA-42A2-CC43-0CB2-C889549EF888}"/>
              </a:ext>
            </a:extLst>
          </p:cNvPr>
          <p:cNvSpPr>
            <a:spLocks noGrp="1"/>
          </p:cNvSpPr>
          <p:nvPr>
            <p:ph type="sldNum" sz="quarter" idx="12"/>
          </p:nvPr>
        </p:nvSpPr>
        <p:spPr/>
        <p:txBody>
          <a:bodyPr/>
          <a:lstStyle/>
          <a:p>
            <a:fld id="{BD4C9C96-99D0-473B-ABA6-5ED521F58EB7}" type="slidenum">
              <a:rPr lang="pt-BR" smtClean="0"/>
              <a:t>69</a:t>
            </a:fld>
            <a:endParaRPr lang="pt-BR"/>
          </a:p>
        </p:txBody>
      </p:sp>
      <p:sp>
        <p:nvSpPr>
          <p:cNvPr id="4" name="CaixaDeTexto 3">
            <a:extLst>
              <a:ext uri="{FF2B5EF4-FFF2-40B4-BE49-F238E27FC236}">
                <a16:creationId xmlns:a16="http://schemas.microsoft.com/office/drawing/2014/main" id="{B9FEA203-9519-F96D-879F-73BD3975B2B0}"/>
              </a:ext>
            </a:extLst>
          </p:cNvPr>
          <p:cNvSpPr txBox="1"/>
          <p:nvPr/>
        </p:nvSpPr>
        <p:spPr>
          <a:xfrm>
            <a:off x="222311" y="654397"/>
            <a:ext cx="8568952" cy="5866350"/>
          </a:xfrm>
          <a:prstGeom prst="rect">
            <a:avLst/>
          </a:prstGeom>
          <a:noFill/>
        </p:spPr>
        <p:txBody>
          <a:bodyPr wrap="square">
            <a:spAutoFit/>
          </a:bodyPr>
          <a:lstStyle/>
          <a:p>
            <a:pPr algn="just">
              <a:lnSpc>
                <a:spcPct val="150000"/>
              </a:lnSpc>
            </a:pPr>
            <a:r>
              <a:rPr lang="pt-BR" sz="1800" b="1" dirty="0">
                <a:solidFill>
                  <a:srgbClr val="000000"/>
                </a:solidFill>
                <a:effectLst/>
                <a:ea typeface="Calibri" panose="020F0502020204030204" pitchFamily="34" charset="0"/>
              </a:rPr>
              <a:t>5 – OFERTA TURISTICA</a:t>
            </a:r>
          </a:p>
          <a:p>
            <a:pPr marL="285750" indent="-285750" algn="just">
              <a:lnSpc>
                <a:spcPct val="150000"/>
              </a:lnSpc>
              <a:buFont typeface="Wingdings" panose="05000000000000000000" pitchFamily="2" charset="2"/>
              <a:buChar char="ü"/>
            </a:pPr>
            <a:r>
              <a:rPr lang="pt-BR" sz="1800" dirty="0">
                <a:solidFill>
                  <a:srgbClr val="000000"/>
                </a:solidFill>
                <a:effectLst/>
                <a:highlight>
                  <a:srgbClr val="FFFFFF"/>
                </a:highlight>
                <a:latin typeface="Arial" panose="020B0604020202020204" pitchFamily="34" charset="0"/>
                <a:ea typeface="Arial" panose="020B0604020202020204" pitchFamily="34" charset="0"/>
              </a:rPr>
              <a:t>Porto Velho apresenta muitos atrativos turísticos, com rede de hotéis, comércio e vida noturna, entretanto, a oferta turística requer investimentos empresariais contínuos. </a:t>
            </a:r>
          </a:p>
          <a:p>
            <a:pPr marL="285750" indent="-285750" algn="just">
              <a:lnSpc>
                <a:spcPct val="150000"/>
              </a:lnSpc>
              <a:buFont typeface="Wingdings" panose="05000000000000000000" pitchFamily="2" charset="2"/>
              <a:buChar char="ü"/>
            </a:pPr>
            <a:r>
              <a:rPr lang="pt-BR" sz="1800" dirty="0">
                <a:solidFill>
                  <a:srgbClr val="000000"/>
                </a:solidFill>
                <a:effectLst/>
                <a:highlight>
                  <a:srgbClr val="FFFFFF"/>
                </a:highlight>
                <a:latin typeface="Arial" panose="020B0604020202020204" pitchFamily="34" charset="0"/>
                <a:ea typeface="Arial" panose="020B0604020202020204" pitchFamily="34" charset="0"/>
              </a:rPr>
              <a:t>Olhando especificamente para a pesca esportiva, destacamos o Porto Público de Porto velho, </a:t>
            </a:r>
            <a:r>
              <a:rPr lang="pt-BR" sz="1800" dirty="0">
                <a:solidFill>
                  <a:srgbClr val="000000"/>
                </a:solidFill>
                <a:effectLst/>
                <a:latin typeface="Arial" panose="020B0604020202020204" pitchFamily="34" charset="0"/>
                <a:ea typeface="Arial" panose="020B0604020202020204" pitchFamily="34" charset="0"/>
              </a:rPr>
              <a:t>que a despeito de todos os investimentos, para o turismo é um grande gargalo, pela situação que se encontra atualmente.</a:t>
            </a:r>
          </a:p>
          <a:p>
            <a:pPr marL="285750" indent="-285750" algn="just">
              <a:lnSpc>
                <a:spcPct val="150000"/>
              </a:lnSpc>
              <a:buFont typeface="Wingdings" panose="05000000000000000000" pitchFamily="2" charset="2"/>
              <a:buChar char="ü"/>
            </a:pPr>
            <a:r>
              <a:rPr lang="pt-BR" sz="1800" dirty="0">
                <a:solidFill>
                  <a:srgbClr val="000000"/>
                </a:solidFill>
                <a:effectLst/>
                <a:latin typeface="Arial" panose="020B0604020202020204" pitchFamily="34" charset="0"/>
                <a:ea typeface="Arial" panose="020B0604020202020204" pitchFamily="34" charset="0"/>
              </a:rPr>
              <a:t>Muitos pescadores praticam a pesca esportiva embaixo da Ponte sobre o Rio Madeira, entretanto, suas condições de acesso colocam em risco os turistas e moradores que por ali se aventuram.</a:t>
            </a:r>
          </a:p>
          <a:p>
            <a:pPr marL="285750" indent="-285750" algn="just">
              <a:lnSpc>
                <a:spcPct val="150000"/>
              </a:lnSpc>
              <a:buFont typeface="Wingdings" panose="05000000000000000000" pitchFamily="2" charset="2"/>
              <a:buChar char="ü"/>
            </a:pPr>
            <a:r>
              <a:rPr lang="pt-BR" sz="1800" dirty="0">
                <a:solidFill>
                  <a:srgbClr val="000000"/>
                </a:solidFill>
                <a:effectLst/>
                <a:latin typeface="Arial" panose="020B0604020202020204" pitchFamily="34" charset="0"/>
                <a:ea typeface="Arial" panose="020B0604020202020204" pitchFamily="34" charset="0"/>
              </a:rPr>
              <a:t>A ausência de sinalização turística é outro fator que requer um olhar crítico e apreciado dos gestores, numa capital do porte de Porto Velho, em torno de 550 mil habitantes é muito comum os turistas se perderem.</a:t>
            </a:r>
            <a:endParaRPr lang="pt-BR" sz="1800" dirty="0">
              <a:effectLst/>
              <a:latin typeface="Calibri" panose="020F0502020204030204" pitchFamily="34" charset="0"/>
              <a:ea typeface="Calibri" panose="020F0502020204030204" pitchFamily="34" charset="0"/>
            </a:endParaRPr>
          </a:p>
          <a:p>
            <a:pPr marL="285750" indent="-285750" algn="just">
              <a:lnSpc>
                <a:spcPct val="150000"/>
              </a:lnSpc>
              <a:buFont typeface="Wingdings" panose="05000000000000000000" pitchFamily="2" charset="2"/>
              <a:buChar char="ü"/>
            </a:pPr>
            <a:endParaRPr lang="pt-BR" sz="1800" b="1" dirty="0">
              <a:solidFill>
                <a:srgbClr val="000000"/>
              </a:solidFill>
              <a:effectLst/>
              <a:ea typeface="Calibri" panose="020F0502020204030204" pitchFamily="34" charset="0"/>
            </a:endParaRPr>
          </a:p>
        </p:txBody>
      </p:sp>
      <p:pic>
        <p:nvPicPr>
          <p:cNvPr id="5" name="image19.png">
            <a:extLst>
              <a:ext uri="{FF2B5EF4-FFF2-40B4-BE49-F238E27FC236}">
                <a16:creationId xmlns:a16="http://schemas.microsoft.com/office/drawing/2014/main" id="{97655AAE-0CE9-641A-D3FC-6BF3422D3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C3240583-6375-D700-BA6C-BAFFAD212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807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B4EAB-0B0A-4B40-ADB7-9AC8E845BA33}"/>
              </a:ext>
            </a:extLst>
          </p:cNvPr>
          <p:cNvSpPr>
            <a:spLocks noGrp="1"/>
          </p:cNvSpPr>
          <p:nvPr>
            <p:ph type="title"/>
          </p:nvPr>
        </p:nvSpPr>
        <p:spPr>
          <a:xfrm>
            <a:off x="325520" y="613784"/>
            <a:ext cx="4657842" cy="1152128"/>
          </a:xfrm>
        </p:spPr>
        <p:txBody>
          <a:bodyPr>
            <a:normAutofit/>
          </a:bodyPr>
          <a:lstStyle/>
          <a:p>
            <a:pPr>
              <a:lnSpc>
                <a:spcPct val="90000"/>
              </a:lnSpc>
            </a:pPr>
            <a:r>
              <a:rPr lang="pt-BR" sz="3200" b="1" dirty="0">
                <a:latin typeface="Arial" panose="020B0604020202020204" pitchFamily="34" charset="0"/>
                <a:ea typeface="Arial" panose="020B0604020202020204" pitchFamily="34" charset="0"/>
              </a:rPr>
              <a:t>Pesca Esportiva no Estado de Rondônia</a:t>
            </a:r>
            <a:endParaRPr lang="pt-BR" sz="3100" dirty="0"/>
          </a:p>
        </p:txBody>
      </p:sp>
      <p:pic>
        <p:nvPicPr>
          <p:cNvPr id="7" name="Imagem 6">
            <a:extLst>
              <a:ext uri="{FF2B5EF4-FFF2-40B4-BE49-F238E27FC236}">
                <a16:creationId xmlns:a16="http://schemas.microsoft.com/office/drawing/2014/main" id="{61B9B31A-2578-201F-5B94-ABF6C3CC95C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49801"/>
            <a:ext cx="5112568" cy="3390040"/>
          </a:xfrm>
          <a:prstGeom prst="rect">
            <a:avLst/>
          </a:prstGeom>
          <a:noFill/>
          <a:ln>
            <a:noFill/>
          </a:ln>
        </p:spPr>
      </p:pic>
      <p:sp>
        <p:nvSpPr>
          <p:cNvPr id="8" name="Título 1">
            <a:extLst>
              <a:ext uri="{FF2B5EF4-FFF2-40B4-BE49-F238E27FC236}">
                <a16:creationId xmlns:a16="http://schemas.microsoft.com/office/drawing/2014/main" id="{CAA277A4-DBA3-47F3-9CDC-1C9016F95896}"/>
              </a:ext>
            </a:extLst>
          </p:cNvPr>
          <p:cNvSpPr txBox="1">
            <a:spLocks/>
          </p:cNvSpPr>
          <p:nvPr/>
        </p:nvSpPr>
        <p:spPr>
          <a:xfrm>
            <a:off x="584304" y="1740163"/>
            <a:ext cx="4472088" cy="9048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1600" dirty="0">
                <a:solidFill>
                  <a:schemeClr val="accent2"/>
                </a:solidFill>
                <a:latin typeface="+mn-lt"/>
                <a:ea typeface="Calibri" panose="020F0502020204030204" pitchFamily="34" charset="0"/>
              </a:rPr>
              <a:t>Mapa temático exibindo as principais Bacias Hidrográficas do Estado de Rondônia</a:t>
            </a:r>
            <a:br>
              <a:rPr lang="pt-BR" sz="1600" dirty="0">
                <a:solidFill>
                  <a:schemeClr val="accent2"/>
                </a:solidFill>
                <a:latin typeface="+mn-lt"/>
                <a:ea typeface="Calibri" panose="020F0502020204030204" pitchFamily="34" charset="0"/>
              </a:rPr>
            </a:br>
            <a:endParaRPr lang="pt-BR" sz="1600" dirty="0">
              <a:solidFill>
                <a:schemeClr val="accent2"/>
              </a:solidFill>
              <a:latin typeface="+mn-lt"/>
            </a:endParaRPr>
          </a:p>
        </p:txBody>
      </p:sp>
      <p:graphicFrame>
        <p:nvGraphicFramePr>
          <p:cNvPr id="14" name="CaixaDeTexto 11">
            <a:extLst>
              <a:ext uri="{FF2B5EF4-FFF2-40B4-BE49-F238E27FC236}">
                <a16:creationId xmlns:a16="http://schemas.microsoft.com/office/drawing/2014/main" id="{14A4FD63-DB28-06C6-6557-4A312029509C}"/>
              </a:ext>
            </a:extLst>
          </p:cNvPr>
          <p:cNvGraphicFramePr/>
          <p:nvPr/>
        </p:nvGraphicFramePr>
        <p:xfrm>
          <a:off x="5292882" y="205637"/>
          <a:ext cx="3525598" cy="7123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ço Reservado para Número de Slide 2">
            <a:extLst>
              <a:ext uri="{FF2B5EF4-FFF2-40B4-BE49-F238E27FC236}">
                <a16:creationId xmlns:a16="http://schemas.microsoft.com/office/drawing/2014/main" id="{47B7F774-C0E1-234A-EF26-1896230945DC}"/>
              </a:ext>
            </a:extLst>
          </p:cNvPr>
          <p:cNvSpPr>
            <a:spLocks noGrp="1"/>
          </p:cNvSpPr>
          <p:nvPr>
            <p:ph type="sldNum" sz="quarter" idx="12"/>
          </p:nvPr>
        </p:nvSpPr>
        <p:spPr/>
        <p:txBody>
          <a:bodyPr/>
          <a:lstStyle/>
          <a:p>
            <a:fld id="{BD4C9C96-99D0-473B-ABA6-5ED521F58EB7}" type="slidenum">
              <a:rPr lang="pt-BR" smtClean="0"/>
              <a:t>7</a:t>
            </a:fld>
            <a:endParaRPr lang="pt-BR"/>
          </a:p>
        </p:txBody>
      </p:sp>
      <p:pic>
        <p:nvPicPr>
          <p:cNvPr id="6145" name="image2.png">
            <a:extLst>
              <a:ext uri="{FF2B5EF4-FFF2-40B4-BE49-F238E27FC236}">
                <a16:creationId xmlns:a16="http://schemas.microsoft.com/office/drawing/2014/main" id="{C19841D1-E9A5-FDF7-653B-69D29AF0D7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image5.png">
            <a:extLst>
              <a:ext uri="{FF2B5EF4-FFF2-40B4-BE49-F238E27FC236}">
                <a16:creationId xmlns:a16="http://schemas.microsoft.com/office/drawing/2014/main" id="{104DDC4F-A3E4-F316-17C4-99833BB48B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6617B69-BAB5-4F8F-0381-B6CCA9612CD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5" name="Rectangle 4">
            <a:extLst>
              <a:ext uri="{FF2B5EF4-FFF2-40B4-BE49-F238E27FC236}">
                <a16:creationId xmlns:a16="http://schemas.microsoft.com/office/drawing/2014/main" id="{DBADC2B4-F586-2D11-6F4E-A3393F17FB21}"/>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Tree>
    <p:extLst>
      <p:ext uri="{BB962C8B-B14F-4D97-AF65-F5344CB8AC3E}">
        <p14:creationId xmlns:p14="http://schemas.microsoft.com/office/powerpoint/2010/main" val="17262184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0AF36-DB26-ABBB-E83F-45E3C937EE2A}"/>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1841C0AF-1B29-248D-0C89-80BCFE211285}"/>
              </a:ext>
            </a:extLst>
          </p:cNvPr>
          <p:cNvSpPr>
            <a:spLocks noGrp="1"/>
          </p:cNvSpPr>
          <p:nvPr>
            <p:ph type="sldNum" sz="quarter" idx="12"/>
          </p:nvPr>
        </p:nvSpPr>
        <p:spPr/>
        <p:txBody>
          <a:bodyPr/>
          <a:lstStyle/>
          <a:p>
            <a:fld id="{BD4C9C96-99D0-473B-ABA6-5ED521F58EB7}" type="slidenum">
              <a:rPr lang="pt-BR" smtClean="0"/>
              <a:t>70</a:t>
            </a:fld>
            <a:endParaRPr lang="pt-BR"/>
          </a:p>
        </p:txBody>
      </p:sp>
      <p:sp>
        <p:nvSpPr>
          <p:cNvPr id="4" name="CaixaDeTexto 3">
            <a:extLst>
              <a:ext uri="{FF2B5EF4-FFF2-40B4-BE49-F238E27FC236}">
                <a16:creationId xmlns:a16="http://schemas.microsoft.com/office/drawing/2014/main" id="{8C2DFD3D-5F0A-5EF3-A2EB-61E3489796FE}"/>
              </a:ext>
            </a:extLst>
          </p:cNvPr>
          <p:cNvSpPr txBox="1"/>
          <p:nvPr/>
        </p:nvSpPr>
        <p:spPr>
          <a:xfrm>
            <a:off x="233751" y="538840"/>
            <a:ext cx="8568952" cy="6280053"/>
          </a:xfrm>
          <a:prstGeom prst="rect">
            <a:avLst/>
          </a:prstGeom>
          <a:noFill/>
        </p:spPr>
        <p:txBody>
          <a:bodyPr wrap="square">
            <a:spAutoFit/>
          </a:bodyPr>
          <a:lstStyle/>
          <a:p>
            <a:pPr algn="just">
              <a:lnSpc>
                <a:spcPct val="150000"/>
              </a:lnSpc>
            </a:pPr>
            <a:r>
              <a:rPr lang="pt-BR" sz="1800" b="1" dirty="0">
                <a:solidFill>
                  <a:srgbClr val="000000"/>
                </a:solidFill>
                <a:effectLst/>
                <a:ea typeface="Calibri" panose="020F0502020204030204" pitchFamily="34" charset="0"/>
              </a:rPr>
              <a:t>5 – OFERTA TURISTICA</a:t>
            </a:r>
          </a:p>
          <a:p>
            <a:pPr algn="just">
              <a:lnSpc>
                <a:spcPct val="150000"/>
              </a:lnSpc>
            </a:pPr>
            <a:endParaRPr lang="pt-BR" sz="1800" b="1" dirty="0">
              <a:solidFill>
                <a:srgbClr val="000000"/>
              </a:solidFill>
              <a:effectLst/>
              <a:ea typeface="Calibri" panose="020F0502020204030204" pitchFamily="34" charset="0"/>
            </a:endParaRPr>
          </a:p>
          <a:p>
            <a:pPr marL="285750" indent="-285750" algn="just">
              <a:lnSpc>
                <a:spcPct val="150000"/>
              </a:lnSpc>
              <a:buFont typeface="Wingdings" panose="05000000000000000000" pitchFamily="2" charset="2"/>
              <a:buChar char="ü"/>
            </a:pPr>
            <a:r>
              <a:rPr lang="pt-BR" sz="1800" dirty="0">
                <a:solidFill>
                  <a:srgbClr val="000000"/>
                </a:solidFill>
                <a:effectLst/>
                <a:latin typeface="Arial" panose="020B0604020202020204" pitchFamily="34" charset="0"/>
                <a:ea typeface="Arial" panose="020B0604020202020204" pitchFamily="34" charset="0"/>
              </a:rPr>
              <a:t>Em Jaci-Paraná, São Carlos e Agrovila a oferta turística torna-se cada vez mais restrita. Poucos hotéis, pousadas, atrativos e rede de alimentação. </a:t>
            </a:r>
          </a:p>
          <a:p>
            <a:pPr marL="285750" indent="-285750" algn="just">
              <a:lnSpc>
                <a:spcPct val="150000"/>
              </a:lnSpc>
              <a:buFont typeface="Wingdings" panose="05000000000000000000" pitchFamily="2" charset="2"/>
              <a:buChar char="ü"/>
            </a:pPr>
            <a:r>
              <a:rPr lang="pt-BR" sz="1800" dirty="0">
                <a:solidFill>
                  <a:srgbClr val="000000"/>
                </a:solidFill>
                <a:effectLst/>
                <a:latin typeface="Arial" panose="020B0604020202020204" pitchFamily="34" charset="0"/>
                <a:ea typeface="Arial" panose="020B0604020202020204" pitchFamily="34" charset="0"/>
              </a:rPr>
              <a:t>O rio é a única atração. Em Jaci-Paraná, o rio Jaci enfrenta ainda dificuldades por conta dos tocos de árvores, que não foram totalmente extraídos e dificultam a navegação.</a:t>
            </a:r>
          </a:p>
          <a:p>
            <a:pPr marL="285750" indent="-285750" algn="just">
              <a:lnSpc>
                <a:spcPct val="150000"/>
              </a:lnSpc>
              <a:buFont typeface="Wingdings" panose="05000000000000000000" pitchFamily="2" charset="2"/>
              <a:buChar char="ü"/>
            </a:pPr>
            <a:r>
              <a:rPr lang="pt-BR" sz="1800" dirty="0">
                <a:solidFill>
                  <a:srgbClr val="000000"/>
                </a:solidFill>
                <a:effectLst/>
                <a:latin typeface="Arial" panose="020B0604020202020204" pitchFamily="34" charset="0"/>
                <a:ea typeface="Arial" panose="020B0604020202020204" pitchFamily="34" charset="0"/>
              </a:rPr>
              <a:t>Muitos pescadores em Porto Velho, incluindo seus distritos de pesca esportiva, acampam nas beiras dos rios, deixando rastro de lixos, que são retirados através de campanhas comunitárias.</a:t>
            </a:r>
          </a:p>
          <a:p>
            <a:pPr marL="285750" indent="-285750" algn="just">
              <a:lnSpc>
                <a:spcPct val="150000"/>
              </a:lnSpc>
              <a:buFont typeface="Wingdings" panose="05000000000000000000" pitchFamily="2" charset="2"/>
              <a:buChar char="ü"/>
            </a:pPr>
            <a:r>
              <a:rPr lang="pt-BR" dirty="0">
                <a:solidFill>
                  <a:srgbClr val="000000"/>
                </a:solidFill>
                <a:latin typeface="Arial" panose="020B0604020202020204" pitchFamily="34" charset="0"/>
                <a:ea typeface="Calibri" panose="020F0502020204030204" pitchFamily="34" charset="0"/>
              </a:rPr>
              <a:t>Em Agrovila, a oferta de flutuantes de luxo é uma grande oportunidade para o turismo internacional da pesca esportiva.</a:t>
            </a:r>
          </a:p>
          <a:p>
            <a:pPr algn="ctr">
              <a:lnSpc>
                <a:spcPct val="150000"/>
              </a:lnSpc>
            </a:pPr>
            <a:r>
              <a:rPr lang="pt-BR" sz="1800" dirty="0">
                <a:effectLst/>
                <a:highlight>
                  <a:srgbClr val="FFFFFF"/>
                </a:highlight>
                <a:latin typeface="Arial" panose="020B0604020202020204" pitchFamily="34" charset="0"/>
                <a:ea typeface="Arial" panose="020B0604020202020204" pitchFamily="34" charset="0"/>
              </a:rPr>
              <a:t>Por meio de uma oferta turística bem estruturada e planejada, é possível atrair mais turistas, gerar empregos, movimentar a economia local e promover o desenvolvimento sustentável do turismo.</a:t>
            </a:r>
            <a:endParaRPr lang="pt-BR" sz="1800" dirty="0">
              <a:solidFill>
                <a:srgbClr val="000000"/>
              </a:solidFill>
              <a:effectLst/>
              <a:ea typeface="Calibri" panose="020F0502020204030204" pitchFamily="34" charset="0"/>
            </a:endParaRPr>
          </a:p>
        </p:txBody>
      </p:sp>
      <p:pic>
        <p:nvPicPr>
          <p:cNvPr id="5" name="image19.png">
            <a:extLst>
              <a:ext uri="{FF2B5EF4-FFF2-40B4-BE49-F238E27FC236}">
                <a16:creationId xmlns:a16="http://schemas.microsoft.com/office/drawing/2014/main" id="{96C5CE25-5D4E-7B1C-468A-9E214D303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140CA06C-B670-3B02-0D4A-C8A4E4AA9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669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E7E44-5A3D-BDD8-0420-E867555FA35B}"/>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96142DF-61E5-CE04-A5D8-E2B877C4C15E}"/>
              </a:ext>
            </a:extLst>
          </p:cNvPr>
          <p:cNvSpPr>
            <a:spLocks noGrp="1"/>
          </p:cNvSpPr>
          <p:nvPr>
            <p:ph type="sldNum" sz="quarter" idx="12"/>
          </p:nvPr>
        </p:nvSpPr>
        <p:spPr/>
        <p:txBody>
          <a:bodyPr/>
          <a:lstStyle/>
          <a:p>
            <a:fld id="{BD4C9C96-99D0-473B-ABA6-5ED521F58EB7}" type="slidenum">
              <a:rPr lang="pt-BR" smtClean="0"/>
              <a:t>71</a:t>
            </a:fld>
            <a:endParaRPr lang="pt-BR"/>
          </a:p>
        </p:txBody>
      </p:sp>
      <p:sp>
        <p:nvSpPr>
          <p:cNvPr id="4" name="CaixaDeTexto 3">
            <a:extLst>
              <a:ext uri="{FF2B5EF4-FFF2-40B4-BE49-F238E27FC236}">
                <a16:creationId xmlns:a16="http://schemas.microsoft.com/office/drawing/2014/main" id="{E2ADB2D8-8A9F-9F8E-13CF-41993FCD2BAB}"/>
              </a:ext>
            </a:extLst>
          </p:cNvPr>
          <p:cNvSpPr txBox="1"/>
          <p:nvPr/>
        </p:nvSpPr>
        <p:spPr>
          <a:xfrm>
            <a:off x="233751" y="538840"/>
            <a:ext cx="8568952" cy="5866350"/>
          </a:xfrm>
          <a:prstGeom prst="rect">
            <a:avLst/>
          </a:prstGeom>
          <a:noFill/>
        </p:spPr>
        <p:txBody>
          <a:bodyPr wrap="square">
            <a:spAutoFit/>
          </a:bodyPr>
          <a:lstStyle/>
          <a:p>
            <a:pPr algn="just">
              <a:lnSpc>
                <a:spcPct val="150000"/>
              </a:lnSpc>
            </a:pPr>
            <a:r>
              <a:rPr lang="pt-BR" b="1" dirty="0">
                <a:solidFill>
                  <a:srgbClr val="000000"/>
                </a:solidFill>
                <a:ea typeface="Calibri" panose="020F0502020204030204" pitchFamily="34" charset="0"/>
              </a:rPr>
              <a:t>6</a:t>
            </a:r>
            <a:r>
              <a:rPr lang="pt-BR" sz="1800" b="1" dirty="0">
                <a:solidFill>
                  <a:srgbClr val="000000"/>
                </a:solidFill>
                <a:effectLst/>
                <a:ea typeface="Calibri" panose="020F0502020204030204" pitchFamily="34" charset="0"/>
              </a:rPr>
              <a:t> – </a:t>
            </a:r>
            <a:r>
              <a:rPr lang="pt-BR" b="1" dirty="0">
                <a:solidFill>
                  <a:srgbClr val="000000"/>
                </a:solidFill>
                <a:ea typeface="Calibri" panose="020F0502020204030204" pitchFamily="34" charset="0"/>
              </a:rPr>
              <a:t>DEMANDA </a:t>
            </a:r>
            <a:r>
              <a:rPr lang="pt-BR" sz="1800" b="1" dirty="0">
                <a:solidFill>
                  <a:srgbClr val="000000"/>
                </a:solidFill>
                <a:effectLst/>
                <a:ea typeface="Calibri" panose="020F0502020204030204" pitchFamily="34" charset="0"/>
              </a:rPr>
              <a:t>TURISTICA</a:t>
            </a:r>
          </a:p>
          <a:p>
            <a:pPr marL="285750" indent="-285750" algn="just">
              <a:lnSpc>
                <a:spcPct val="150000"/>
              </a:lnSpc>
              <a:buFont typeface="Wingdings" panose="05000000000000000000" pitchFamily="2" charset="2"/>
              <a:buChar char="ü"/>
            </a:pPr>
            <a:r>
              <a:rPr lang="pt-BR" dirty="0">
                <a:solidFill>
                  <a:srgbClr val="000000"/>
                </a:solidFill>
                <a:ea typeface="Arial" panose="020B0604020202020204" pitchFamily="34" charset="0"/>
              </a:rPr>
              <a:t>E</a:t>
            </a:r>
            <a:r>
              <a:rPr lang="pt-BR" sz="1800" dirty="0">
                <a:solidFill>
                  <a:srgbClr val="000000"/>
                </a:solidFill>
                <a:effectLst/>
                <a:ea typeface="Arial" panose="020B0604020202020204" pitchFamily="34" charset="0"/>
              </a:rPr>
              <a:t>ntendendo Demanda Turística como um conceito que se refere ao número de pessoas que praticam o turismo num determinado período. </a:t>
            </a:r>
          </a:p>
          <a:p>
            <a:pPr marL="285750" indent="-285750" algn="just">
              <a:lnSpc>
                <a:spcPct val="150000"/>
              </a:lnSpc>
              <a:buFont typeface="Wingdings" panose="05000000000000000000" pitchFamily="2" charset="2"/>
              <a:buChar char="ü"/>
            </a:pPr>
            <a:r>
              <a:rPr lang="pt-BR" sz="1800" dirty="0">
                <a:solidFill>
                  <a:srgbClr val="000000"/>
                </a:solidFill>
                <a:effectLst/>
                <a:ea typeface="Arial" panose="020B0604020202020204" pitchFamily="34" charset="0"/>
              </a:rPr>
              <a:t>A atividade de pesca esportiva no município de Porto Velho e seus distritos é uma realidade, com movimento contínuo de turistas de outros estados e do próprio estado de Rondônia e dos moradores, entretanto, não há monitoramento nem controle desta atividade. </a:t>
            </a:r>
          </a:p>
          <a:p>
            <a:pPr marL="285750" indent="-285750" algn="just">
              <a:lnSpc>
                <a:spcPct val="150000"/>
              </a:lnSpc>
              <a:buFont typeface="Wingdings" panose="05000000000000000000" pitchFamily="2" charset="2"/>
              <a:buChar char="ü"/>
            </a:pPr>
            <a:r>
              <a:rPr lang="pt-BR" sz="1800" dirty="0">
                <a:solidFill>
                  <a:srgbClr val="000000"/>
                </a:solidFill>
                <a:effectLst/>
                <a:ea typeface="Arial" panose="020B0604020202020204" pitchFamily="34" charset="0"/>
              </a:rPr>
              <a:t>O governo do estado, por meio da SETUR, abastece o observatório de planejamento por meio do fluxo de entrada pelos aeroportos e rodoviárias, mas não há informações mais detalhadas, como: geração de renda para as comunidades envolvidas; perfil do turista da pesca esportiva quer seja regional ou nacional; tempo de permanência no destino; principais destinos emissores de fluxo; participação econômica do turismo; lacunas de capacitação; dentre outros. Estes indicadores não são mensurados pelo Governo do estado, nem pela Prefeitura Municipal de Porto Velho. </a:t>
            </a:r>
            <a:endParaRPr lang="pt-BR" sz="1800" b="1" dirty="0">
              <a:solidFill>
                <a:srgbClr val="000000"/>
              </a:solidFill>
              <a:effectLst/>
              <a:ea typeface="Calibri" panose="020F0502020204030204" pitchFamily="34" charset="0"/>
            </a:endParaRPr>
          </a:p>
        </p:txBody>
      </p:sp>
      <p:pic>
        <p:nvPicPr>
          <p:cNvPr id="5" name="image19.png">
            <a:extLst>
              <a:ext uri="{FF2B5EF4-FFF2-40B4-BE49-F238E27FC236}">
                <a16:creationId xmlns:a16="http://schemas.microsoft.com/office/drawing/2014/main" id="{6B88841A-399C-320D-AD2B-061B908DA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B0A2EBA2-2FF0-F7D2-31AE-ED4CACFF9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792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2D5A7-50E3-D1F6-40E2-796F5545CCC9}"/>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BBABE47-5793-3C96-EE8F-25783245BCEC}"/>
              </a:ext>
            </a:extLst>
          </p:cNvPr>
          <p:cNvSpPr>
            <a:spLocks noGrp="1"/>
          </p:cNvSpPr>
          <p:nvPr>
            <p:ph type="sldNum" sz="quarter" idx="12"/>
          </p:nvPr>
        </p:nvSpPr>
        <p:spPr/>
        <p:txBody>
          <a:bodyPr/>
          <a:lstStyle/>
          <a:p>
            <a:fld id="{BD4C9C96-99D0-473B-ABA6-5ED521F58EB7}" type="slidenum">
              <a:rPr lang="pt-BR" smtClean="0"/>
              <a:t>72</a:t>
            </a:fld>
            <a:endParaRPr lang="pt-BR"/>
          </a:p>
        </p:txBody>
      </p:sp>
      <p:sp>
        <p:nvSpPr>
          <p:cNvPr id="4" name="CaixaDeTexto 3">
            <a:extLst>
              <a:ext uri="{FF2B5EF4-FFF2-40B4-BE49-F238E27FC236}">
                <a16:creationId xmlns:a16="http://schemas.microsoft.com/office/drawing/2014/main" id="{A53D2955-225B-482B-6379-BED4A9CA8E31}"/>
              </a:ext>
            </a:extLst>
          </p:cNvPr>
          <p:cNvSpPr txBox="1"/>
          <p:nvPr/>
        </p:nvSpPr>
        <p:spPr>
          <a:xfrm>
            <a:off x="287524" y="769567"/>
            <a:ext cx="8568952" cy="5545108"/>
          </a:xfrm>
          <a:prstGeom prst="rect">
            <a:avLst/>
          </a:prstGeom>
          <a:noFill/>
        </p:spPr>
        <p:txBody>
          <a:bodyPr wrap="square">
            <a:spAutoFit/>
          </a:bodyPr>
          <a:lstStyle/>
          <a:p>
            <a:pPr algn="just">
              <a:lnSpc>
                <a:spcPct val="150000"/>
              </a:lnSpc>
            </a:pPr>
            <a:r>
              <a:rPr lang="pt-BR" sz="1800" b="1" dirty="0">
                <a:solidFill>
                  <a:srgbClr val="000000"/>
                </a:solidFill>
                <a:effectLst/>
                <a:ea typeface="Calibri" panose="020F0502020204030204" pitchFamily="34" charset="0"/>
              </a:rPr>
              <a:t>7 – ATRAÇÃO DE TURISTAS</a:t>
            </a:r>
          </a:p>
          <a:p>
            <a:pPr marL="285750" indent="-285750" algn="just">
              <a:lnSpc>
                <a:spcPct val="150000"/>
              </a:lnSpc>
              <a:spcAft>
                <a:spcPts val="800"/>
              </a:spcAft>
              <a:buFont typeface="Wingdings" panose="05000000000000000000" pitchFamily="2" charset="2"/>
              <a:buChar char="ü"/>
            </a:pPr>
            <a:r>
              <a:rPr lang="pt-BR" sz="1800" dirty="0">
                <a:effectLst/>
                <a:latin typeface="Arial" panose="020B0604020202020204" pitchFamily="34" charset="0"/>
                <a:ea typeface="Arial" panose="020B0604020202020204" pitchFamily="34" charset="0"/>
              </a:rPr>
              <a:t>atrair visitantes por meio de campanhas de marketing e promoção do destino. Isso envolve a criação de uma identidade turística e a comunicação eficaz dos atrativos da região para o público-alvo, fornecendo ao turista, informações seguras, atualizadas e completas, agregando inovação tecnológica e de mídias, sobre atrativos turísticos, eventos, infraestrutura, serviços, acessos e história da região ou município, com a recomendação de programas e atividades adequados ao perfil do turista.</a:t>
            </a:r>
          </a:p>
          <a:p>
            <a:pPr marL="285750" indent="-285750" algn="just">
              <a:lnSpc>
                <a:spcPct val="150000"/>
              </a:lnSpc>
              <a:spcAft>
                <a:spcPts val="800"/>
              </a:spcAft>
              <a:buFont typeface="Wingdings" panose="05000000000000000000" pitchFamily="2" charset="2"/>
              <a:buChar char="ü"/>
            </a:pPr>
            <a:r>
              <a:rPr lang="pt-BR" sz="1800" dirty="0">
                <a:solidFill>
                  <a:srgbClr val="000000"/>
                </a:solidFill>
                <a:effectLst/>
                <a:latin typeface="Arial" panose="020B0604020202020204" pitchFamily="34" charset="0"/>
                <a:ea typeface="Arial" panose="020B0604020202020204" pitchFamily="34" charset="0"/>
              </a:rPr>
              <a:t>Os turistas são atraídos por meio de grupos de WhatsApp ou Instagram gerenciados, quer seja por pousadeiros, guias autônomos ou associação. Muitos oferecem pacotes completos de aeroporto a aeroporto, atuam como se fossem agências receptivas e operadoras. Este modelo, apesar de ser uma estratégia de negócios tem seus prós e contras.</a:t>
            </a:r>
            <a:endParaRPr lang="pt-BR" sz="1800" dirty="0">
              <a:effectLst/>
              <a:latin typeface="Arial" panose="020B0604020202020204" pitchFamily="34" charset="0"/>
              <a:ea typeface="Arial" panose="020B0604020202020204" pitchFamily="34" charset="0"/>
            </a:endParaRPr>
          </a:p>
        </p:txBody>
      </p:sp>
      <p:pic>
        <p:nvPicPr>
          <p:cNvPr id="5" name="image19.png">
            <a:extLst>
              <a:ext uri="{FF2B5EF4-FFF2-40B4-BE49-F238E27FC236}">
                <a16:creationId xmlns:a16="http://schemas.microsoft.com/office/drawing/2014/main" id="{779301F5-562F-A055-80C1-B2A830192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3E9DE76D-2EF9-40F2-0BC6-80F30828D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006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87D6E-C16D-8A2C-D09A-FB610FC80785}"/>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D30C800-AFC5-94C8-E7D0-FF62C9C2E70E}"/>
              </a:ext>
            </a:extLst>
          </p:cNvPr>
          <p:cNvSpPr>
            <a:spLocks noGrp="1"/>
          </p:cNvSpPr>
          <p:nvPr>
            <p:ph type="sldNum" sz="quarter" idx="12"/>
          </p:nvPr>
        </p:nvSpPr>
        <p:spPr/>
        <p:txBody>
          <a:bodyPr/>
          <a:lstStyle/>
          <a:p>
            <a:fld id="{BD4C9C96-99D0-473B-ABA6-5ED521F58EB7}" type="slidenum">
              <a:rPr lang="pt-BR" smtClean="0"/>
              <a:t>73</a:t>
            </a:fld>
            <a:endParaRPr lang="pt-BR"/>
          </a:p>
        </p:txBody>
      </p:sp>
      <p:sp>
        <p:nvSpPr>
          <p:cNvPr id="4" name="CaixaDeTexto 3">
            <a:extLst>
              <a:ext uri="{FF2B5EF4-FFF2-40B4-BE49-F238E27FC236}">
                <a16:creationId xmlns:a16="http://schemas.microsoft.com/office/drawing/2014/main" id="{3E506D42-D499-B9DA-7F76-D449CA769D3B}"/>
              </a:ext>
            </a:extLst>
          </p:cNvPr>
          <p:cNvSpPr txBox="1"/>
          <p:nvPr/>
        </p:nvSpPr>
        <p:spPr>
          <a:xfrm>
            <a:off x="571720" y="980728"/>
            <a:ext cx="8117640" cy="4409540"/>
          </a:xfrm>
          <a:prstGeom prst="rect">
            <a:avLst/>
          </a:prstGeom>
          <a:noFill/>
        </p:spPr>
        <p:txBody>
          <a:bodyPr wrap="square">
            <a:spAutoFit/>
          </a:bodyPr>
          <a:lstStyle/>
          <a:p>
            <a:pPr marL="285750" indent="-285750" algn="just">
              <a:lnSpc>
                <a:spcPct val="150000"/>
              </a:lnSpc>
              <a:spcAft>
                <a:spcPts val="800"/>
              </a:spcAft>
              <a:buFont typeface="Wingdings" panose="05000000000000000000" pitchFamily="2" charset="2"/>
              <a:buChar char="ü"/>
            </a:pPr>
            <a:r>
              <a:rPr lang="pt-BR" sz="1800" dirty="0">
                <a:solidFill>
                  <a:srgbClr val="000000"/>
                </a:solidFill>
                <a:effectLst/>
                <a:latin typeface="Arial" panose="020B0604020202020204" pitchFamily="34" charset="0"/>
                <a:ea typeface="Arial" panose="020B0604020202020204" pitchFamily="34" charset="0"/>
              </a:rPr>
              <a:t>Este modelo, pede a reação do poder público que tem por competência a formulação de diretrizes e responsabilidade de fortalecer o setor de turismo, possibilitando o desenvolvimento sustentável; a geração de renda e empregos; a garantia da acessibilidade; e a vitalidade dos espaços turísticos, bem como a preservação do destino. Este modelo fragiliza o turismo como atividade econômica, deixando o destino vulnerável na captação urgente de novos mercados. A comunidade, sempre estará fora desta cadeia, caso este modelo perpetue.</a:t>
            </a:r>
          </a:p>
          <a:p>
            <a:pPr marL="285750" indent="-285750" algn="just">
              <a:lnSpc>
                <a:spcPct val="150000"/>
              </a:lnSpc>
              <a:spcAft>
                <a:spcPts val="800"/>
              </a:spcAft>
              <a:buFont typeface="Wingdings" panose="05000000000000000000" pitchFamily="2" charset="2"/>
              <a:buChar char="ü"/>
            </a:pPr>
            <a:endParaRPr lang="pt-BR" sz="1800" dirty="0">
              <a:effectLst/>
              <a:latin typeface="Calibri" panose="020F0502020204030204" pitchFamily="34" charset="0"/>
              <a:ea typeface="Calibri" panose="020F0502020204030204" pitchFamily="34" charset="0"/>
            </a:endParaRPr>
          </a:p>
          <a:p>
            <a:pPr algn="just">
              <a:lnSpc>
                <a:spcPct val="150000"/>
              </a:lnSpc>
            </a:pPr>
            <a:endParaRPr lang="pt-BR" sz="1800" b="1" dirty="0">
              <a:solidFill>
                <a:srgbClr val="000000"/>
              </a:solidFill>
              <a:effectLst/>
              <a:ea typeface="Calibri" panose="020F0502020204030204" pitchFamily="34" charset="0"/>
            </a:endParaRPr>
          </a:p>
        </p:txBody>
      </p:sp>
      <p:pic>
        <p:nvPicPr>
          <p:cNvPr id="5" name="image19.png">
            <a:extLst>
              <a:ext uri="{FF2B5EF4-FFF2-40B4-BE49-F238E27FC236}">
                <a16:creationId xmlns:a16="http://schemas.microsoft.com/office/drawing/2014/main" id="{2AD3611E-64FF-A120-5430-5B0539E18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451" y="40035"/>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21.png">
            <a:extLst>
              <a:ext uri="{FF2B5EF4-FFF2-40B4-BE49-F238E27FC236}">
                <a16:creationId xmlns:a16="http://schemas.microsoft.com/office/drawing/2014/main" id="{0BDAF18D-019D-BF1D-393B-B50DDAA4F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00" y="230180"/>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033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7856B37-AB94-0BDD-7ABF-937969932889}"/>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74</a:t>
            </a:fld>
            <a:endParaRPr lang="en-US">
              <a:solidFill>
                <a:prstClr val="black">
                  <a:tint val="75000"/>
                </a:prstClr>
              </a:solidFill>
              <a:latin typeface="Calibri" panose="020F0502020204030204"/>
            </a:endParaRPr>
          </a:p>
        </p:txBody>
      </p:sp>
      <p:graphicFrame>
        <p:nvGraphicFramePr>
          <p:cNvPr id="95" name="Espaço Reservado para Conteúdo 2">
            <a:extLst>
              <a:ext uri="{FF2B5EF4-FFF2-40B4-BE49-F238E27FC236}">
                <a16:creationId xmlns:a16="http://schemas.microsoft.com/office/drawing/2014/main" id="{53772702-E236-43D6-71AE-05837A026741}"/>
              </a:ext>
            </a:extLst>
          </p:cNvPr>
          <p:cNvGraphicFramePr/>
          <p:nvPr/>
        </p:nvGraphicFramePr>
        <p:xfrm>
          <a:off x="293183" y="974547"/>
          <a:ext cx="4295783" cy="2679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ço Reservado para Número de Slide 1">
            <a:extLst>
              <a:ext uri="{FF2B5EF4-FFF2-40B4-BE49-F238E27FC236}">
                <a16:creationId xmlns:a16="http://schemas.microsoft.com/office/drawing/2014/main" id="{CE5A668E-6EFA-840C-7011-96258291260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4C9C96-99D0-473B-ABA6-5ED521F58EB7}" type="slidenum">
              <a:rPr lang="pt-BR" smtClean="0"/>
              <a:pPr/>
              <a:t>74</a:t>
            </a:fld>
            <a:endParaRPr lang="pt-BR"/>
          </a:p>
        </p:txBody>
      </p:sp>
      <p:sp>
        <p:nvSpPr>
          <p:cNvPr id="6" name="Espaço Reservado para Conteúdo 2">
            <a:extLst>
              <a:ext uri="{FF2B5EF4-FFF2-40B4-BE49-F238E27FC236}">
                <a16:creationId xmlns:a16="http://schemas.microsoft.com/office/drawing/2014/main" id="{525250A6-6061-A8E3-9131-D29463B84A8E}"/>
              </a:ext>
            </a:extLst>
          </p:cNvPr>
          <p:cNvSpPr txBox="1">
            <a:spLocks/>
          </p:cNvSpPr>
          <p:nvPr/>
        </p:nvSpPr>
        <p:spPr>
          <a:xfrm>
            <a:off x="179512" y="2737245"/>
            <a:ext cx="4185623" cy="330411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r>
              <a:rPr lang="pt-BR" sz="1800" b="1">
                <a:solidFill>
                  <a:srgbClr val="2F5496"/>
                </a:solidFill>
                <a:latin typeface="Arial" panose="020B0604020202020204" pitchFamily="34" charset="0"/>
                <a:ea typeface="Arial" panose="020B0604020202020204" pitchFamily="34" charset="0"/>
              </a:rPr>
              <a:t> </a:t>
            </a:r>
            <a:endParaRPr lang="pt-BR" sz="1800">
              <a:latin typeface="Calibri" panose="020F0502020204030204" pitchFamily="34" charset="0"/>
              <a:ea typeface="Calibri" panose="020F050202020403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endParaRPr lang="pt-BR" dirty="0"/>
          </a:p>
        </p:txBody>
      </p:sp>
      <p:sp>
        <p:nvSpPr>
          <p:cNvPr id="8" name="Espaço Reservado para Conteúdo 6">
            <a:extLst>
              <a:ext uri="{FF2B5EF4-FFF2-40B4-BE49-F238E27FC236}">
                <a16:creationId xmlns:a16="http://schemas.microsoft.com/office/drawing/2014/main" id="{8FEA73ED-5D8B-D8A9-149D-971796F5FEE9}"/>
              </a:ext>
            </a:extLst>
          </p:cNvPr>
          <p:cNvSpPr txBox="1">
            <a:spLocks/>
          </p:cNvSpPr>
          <p:nvPr/>
        </p:nvSpPr>
        <p:spPr>
          <a:xfrm>
            <a:off x="4592151" y="3600453"/>
            <a:ext cx="4185617" cy="296327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Aft>
                <a:spcPts val="800"/>
              </a:spcAft>
              <a:buFont typeface="Arial" pitchFamily="34" charset="0"/>
              <a:buNone/>
            </a:pPr>
            <a:r>
              <a:rPr lang="pt-BR" sz="1800" dirty="0">
                <a:solidFill>
                  <a:srgbClr val="1F4E79"/>
                </a:solidFill>
                <a:latin typeface="Arial" panose="020B0604020202020204" pitchFamily="34" charset="0"/>
                <a:ea typeface="Arial" panose="020B0604020202020204" pitchFamily="34" charset="0"/>
              </a:rPr>
              <a:t>                    </a:t>
            </a:r>
            <a:endParaRPr lang="pt-BR" sz="1800" dirty="0">
              <a:latin typeface="Calibri" panose="020F0502020204030204" pitchFamily="34" charset="0"/>
              <a:ea typeface="Calibri" panose="020F0502020204030204" pitchFamily="34" charset="0"/>
            </a:endParaRPr>
          </a:p>
          <a:p>
            <a:endParaRPr lang="pt-BR" dirty="0"/>
          </a:p>
        </p:txBody>
      </p:sp>
      <p:sp>
        <p:nvSpPr>
          <p:cNvPr id="14" name="Retângulo 13">
            <a:extLst>
              <a:ext uri="{FF2B5EF4-FFF2-40B4-BE49-F238E27FC236}">
                <a16:creationId xmlns:a16="http://schemas.microsoft.com/office/drawing/2014/main" id="{FBEC2221-4EF0-D9BF-2428-F648FF0B82F5}"/>
              </a:ext>
            </a:extLst>
          </p:cNvPr>
          <p:cNvSpPr/>
          <p:nvPr/>
        </p:nvSpPr>
        <p:spPr>
          <a:xfrm>
            <a:off x="1622311" y="6230257"/>
            <a:ext cx="6192688" cy="5762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indent="0">
              <a:lnSpc>
                <a:spcPct val="107000"/>
              </a:lnSpc>
              <a:spcAft>
                <a:spcPts val="800"/>
              </a:spcAft>
              <a:buNone/>
            </a:pPr>
            <a:r>
              <a:rPr lang="pt-BR" sz="1000" b="1" dirty="0">
                <a:solidFill>
                  <a:srgbClr val="2F5496"/>
                </a:solidFill>
                <a:effectLst/>
                <a:latin typeface="Arial" panose="020B0604020202020204" pitchFamily="34" charset="0"/>
                <a:ea typeface="Arial" panose="020B0604020202020204" pitchFamily="34" charset="0"/>
              </a:rPr>
              <a:t>ENDEREÇO</a:t>
            </a:r>
            <a:endParaRPr lang="pt-BR" sz="1000"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pt-BR" sz="1000" dirty="0">
                <a:solidFill>
                  <a:srgbClr val="2F5496"/>
                </a:solidFill>
                <a:effectLst/>
                <a:latin typeface="Arial" panose="020B0604020202020204" pitchFamily="34" charset="0"/>
                <a:ea typeface="Arial" panose="020B0604020202020204" pitchFamily="34" charset="0"/>
              </a:rPr>
              <a:t>SCLN 412 Bloco D Lote 08 Sala 205, Asa Norte, Brasília/DF </a:t>
            </a:r>
            <a:r>
              <a:rPr lang="pt-BR" sz="1000" dirty="0">
                <a:latin typeface="Calibri" panose="020F0502020204030204" pitchFamily="34" charset="0"/>
                <a:ea typeface="Arial" panose="020B0604020202020204" pitchFamily="34" charset="0"/>
              </a:rPr>
              <a:t> - </a:t>
            </a:r>
            <a:r>
              <a:rPr lang="pt-BR" sz="1000" dirty="0">
                <a:solidFill>
                  <a:srgbClr val="2F5496"/>
                </a:solidFill>
                <a:effectLst/>
                <a:latin typeface="Arial" panose="020B0604020202020204" pitchFamily="34" charset="0"/>
                <a:ea typeface="Arial" panose="020B0604020202020204" pitchFamily="34" charset="0"/>
              </a:rPr>
              <a:t>CEP: 70867-540</a:t>
            </a:r>
            <a:r>
              <a:rPr lang="pt-BR" sz="1000" dirty="0">
                <a:solidFill>
                  <a:srgbClr val="2F5496"/>
                </a:solidFill>
                <a:effectLst/>
                <a:latin typeface="Calibri" panose="020F0502020204030204" pitchFamily="34" charset="0"/>
                <a:ea typeface="Arial" panose="020B0604020202020204" pitchFamily="34" charset="0"/>
              </a:rPr>
              <a:t>           </a:t>
            </a:r>
            <a:r>
              <a:rPr lang="pt-BR" sz="1000" dirty="0">
                <a:latin typeface="Calibri" panose="020F0502020204030204" pitchFamily="34" charset="0"/>
                <a:ea typeface="Arial" panose="020B0604020202020204" pitchFamily="34" charset="0"/>
              </a:rPr>
              <a:t>   </a:t>
            </a:r>
            <a:r>
              <a:rPr lang="pt-BR" sz="1000" u="none" strike="noStrike" dirty="0">
                <a:solidFill>
                  <a:srgbClr val="2F5496"/>
                </a:solidFill>
                <a:effectLst/>
                <a:latin typeface="Arial" panose="020B0604020202020204" pitchFamily="34" charset="0"/>
                <a:ea typeface="Arial" panose="020B0604020202020204" pitchFamily="34" charset="0"/>
                <a:hlinkClick r:id="rId7"/>
              </a:rPr>
              <a:t>contato@rbcip.org</a:t>
            </a:r>
            <a:endParaRPr lang="pt-BR" sz="1000" dirty="0">
              <a:effectLst/>
              <a:latin typeface="Calibri" panose="020F0502020204030204" pitchFamily="34" charset="0"/>
              <a:ea typeface="Calibri" panose="020F0502020204030204" pitchFamily="34" charset="0"/>
            </a:endParaRPr>
          </a:p>
        </p:txBody>
      </p:sp>
      <p:sp>
        <p:nvSpPr>
          <p:cNvPr id="7" name="Espaço Reservado para Texto 5">
            <a:extLst>
              <a:ext uri="{FF2B5EF4-FFF2-40B4-BE49-F238E27FC236}">
                <a16:creationId xmlns:a16="http://schemas.microsoft.com/office/drawing/2014/main" id="{24937CB0-B876-4FC8-77EC-AB6957ED8C3D}"/>
              </a:ext>
            </a:extLst>
          </p:cNvPr>
          <p:cNvSpPr txBox="1">
            <a:spLocks/>
          </p:cNvSpPr>
          <p:nvPr/>
        </p:nvSpPr>
        <p:spPr>
          <a:xfrm>
            <a:off x="2250956" y="3365631"/>
            <a:ext cx="4185618" cy="57626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pt-BR" sz="1600" dirty="0">
              <a:latin typeface="Calibri" panose="020F0502020204030204" pitchFamily="34" charset="0"/>
              <a:ea typeface="Calibri" panose="020F0502020204030204" pitchFamily="34" charset="0"/>
            </a:endParaRPr>
          </a:p>
          <a:p>
            <a:pPr marL="0" indent="0" algn="ctr">
              <a:buNone/>
            </a:pPr>
            <a:r>
              <a:rPr lang="pt-BR" sz="1600" b="1" dirty="0"/>
              <a:t>   EQUIPE TÉCNICA DO PROJETO </a:t>
            </a:r>
          </a:p>
        </p:txBody>
      </p:sp>
      <p:sp>
        <p:nvSpPr>
          <p:cNvPr id="21" name="CaixaDeTexto 20">
            <a:extLst>
              <a:ext uri="{FF2B5EF4-FFF2-40B4-BE49-F238E27FC236}">
                <a16:creationId xmlns:a16="http://schemas.microsoft.com/office/drawing/2014/main" id="{2C0EBB53-46F5-B13A-3685-93ADF6B13D07}"/>
              </a:ext>
            </a:extLst>
          </p:cNvPr>
          <p:cNvSpPr txBox="1"/>
          <p:nvPr/>
        </p:nvSpPr>
        <p:spPr>
          <a:xfrm>
            <a:off x="5361142" y="1246069"/>
            <a:ext cx="3178696" cy="2002151"/>
          </a:xfrm>
          <a:prstGeom prst="rect">
            <a:avLst/>
          </a:prstGeom>
          <a:noFill/>
        </p:spPr>
        <p:txBody>
          <a:bodyPr wrap="square">
            <a:spAutoFit/>
          </a:bodyPr>
          <a:lstStyle/>
          <a:p>
            <a:pPr>
              <a:lnSpc>
                <a:spcPct val="107000"/>
              </a:lnSpc>
              <a:spcAft>
                <a:spcPts val="800"/>
              </a:spcAft>
            </a:pPr>
            <a:r>
              <a:rPr lang="pt-BR" sz="1400" b="1" dirty="0">
                <a:solidFill>
                  <a:srgbClr val="2F5496"/>
                </a:solidFill>
                <a:latin typeface="Arial" panose="020B0604020202020204" pitchFamily="34" charset="0"/>
                <a:ea typeface="Arial" panose="020B0604020202020204" pitchFamily="34" charset="0"/>
                <a:cs typeface="Arial" panose="020B0604020202020204" pitchFamily="34" charset="0"/>
              </a:rPr>
              <a:t>COORDENAÇÃO GERAL</a:t>
            </a:r>
            <a:endParaRPr lang="pt-BR" sz="1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400" dirty="0">
                <a:solidFill>
                  <a:srgbClr val="2F5496"/>
                </a:solidFill>
                <a:latin typeface="Arial" panose="020B0604020202020204" pitchFamily="34" charset="0"/>
                <a:ea typeface="Arial" panose="020B0604020202020204" pitchFamily="34" charset="0"/>
                <a:cs typeface="Arial" panose="020B0604020202020204" pitchFamily="34" charset="0"/>
              </a:rPr>
              <a:t>Marcelo </a:t>
            </a:r>
            <a:r>
              <a:rPr lang="pt-BR" sz="1400" dirty="0" err="1">
                <a:solidFill>
                  <a:srgbClr val="2F5496"/>
                </a:solidFill>
                <a:latin typeface="Arial" panose="020B0604020202020204" pitchFamily="34" charset="0"/>
                <a:ea typeface="Arial" panose="020B0604020202020204" pitchFamily="34" charset="0"/>
                <a:cs typeface="Arial" panose="020B0604020202020204" pitchFamily="34" charset="0"/>
              </a:rPr>
              <a:t>Estrêla</a:t>
            </a:r>
            <a:r>
              <a:rPr lang="pt-BR" sz="1400" dirty="0">
                <a:solidFill>
                  <a:srgbClr val="2F5496"/>
                </a:solidFill>
                <a:latin typeface="Arial" panose="020B0604020202020204" pitchFamily="34" charset="0"/>
                <a:ea typeface="Arial" panose="020B0604020202020204" pitchFamily="34" charset="0"/>
                <a:cs typeface="Arial" panose="020B0604020202020204" pitchFamily="34" charset="0"/>
              </a:rPr>
              <a:t> Fiche</a:t>
            </a:r>
            <a:endParaRPr lang="pt-BR" sz="1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pt-BR" sz="1400" b="1" dirty="0">
              <a:solidFill>
                <a:srgbClr val="2F5496"/>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pt-BR" sz="1400" b="1" dirty="0">
                <a:solidFill>
                  <a:srgbClr val="2F5496"/>
                </a:solidFill>
                <a:effectLst/>
                <a:latin typeface="Arial" panose="020B0604020202020204" pitchFamily="34" charset="0"/>
                <a:ea typeface="Arial" panose="020B0604020202020204" pitchFamily="34" charset="0"/>
                <a:cs typeface="Arial" panose="020B0604020202020204" pitchFamily="34" charset="0"/>
              </a:rPr>
              <a:t>COORDENAÇÃO DO PROJETO</a:t>
            </a:r>
            <a:endParaRPr lang="pt-BR"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400" dirty="0">
                <a:solidFill>
                  <a:srgbClr val="2F5496"/>
                </a:solidFill>
                <a:effectLst/>
                <a:latin typeface="Arial" panose="020B0604020202020204" pitchFamily="34" charset="0"/>
                <a:ea typeface="Arial" panose="020B0604020202020204" pitchFamily="34" charset="0"/>
                <a:cs typeface="Arial" panose="020B0604020202020204" pitchFamily="34" charset="0"/>
              </a:rPr>
              <a:t>Nilde Clara de S. Benites Brun</a:t>
            </a:r>
            <a:endParaRPr lang="pt-BR"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pt-BR" sz="1600" b="1" dirty="0">
                <a:solidFill>
                  <a:srgbClr val="2F5496"/>
                </a:solidFill>
                <a:effectLst/>
                <a:latin typeface="Arial" panose="020B0604020202020204" pitchFamily="34" charset="0"/>
                <a:ea typeface="Arial" panose="020B0604020202020204" pitchFamily="34" charset="0"/>
                <a:cs typeface="Arial" panose="020B0604020202020204" pitchFamily="34" charset="0"/>
              </a:rPr>
              <a:t> </a:t>
            </a:r>
            <a:endParaRPr lang="pt-BR"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CaixaDeTexto 22">
            <a:extLst>
              <a:ext uri="{FF2B5EF4-FFF2-40B4-BE49-F238E27FC236}">
                <a16:creationId xmlns:a16="http://schemas.microsoft.com/office/drawing/2014/main" id="{B04E9F6D-3F35-6669-9E8F-05F177EB57E6}"/>
              </a:ext>
            </a:extLst>
          </p:cNvPr>
          <p:cNvSpPr txBox="1"/>
          <p:nvPr/>
        </p:nvSpPr>
        <p:spPr>
          <a:xfrm>
            <a:off x="299502" y="4024476"/>
            <a:ext cx="3105383" cy="2137765"/>
          </a:xfrm>
          <a:prstGeom prst="rect">
            <a:avLst/>
          </a:prstGeom>
          <a:noFill/>
        </p:spPr>
        <p:txBody>
          <a:bodyPr wrap="square">
            <a:spAutoFit/>
          </a:bodyPr>
          <a:lstStyle/>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Aline </a:t>
            </a:r>
            <a:r>
              <a:rPr lang="pt-BR" sz="1400" dirty="0" err="1">
                <a:solidFill>
                  <a:srgbClr val="1F4E79"/>
                </a:solidFill>
                <a:effectLst/>
                <a:latin typeface="Arial" panose="020B0604020202020204" pitchFamily="34" charset="0"/>
                <a:ea typeface="Arial" panose="020B0604020202020204" pitchFamily="34" charset="0"/>
              </a:rPr>
              <a:t>Mirelle</a:t>
            </a:r>
            <a:r>
              <a:rPr lang="pt-BR" sz="1400" dirty="0">
                <a:solidFill>
                  <a:srgbClr val="1F4E79"/>
                </a:solidFill>
                <a:effectLst/>
                <a:latin typeface="Arial" panose="020B0604020202020204" pitchFamily="34" charset="0"/>
                <a:ea typeface="Arial" panose="020B0604020202020204" pitchFamily="34" charset="0"/>
              </a:rPr>
              <a:t> Marcon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Arthur Mesquita Camargo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Carlos Alexandre Ruy da Silva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err="1">
                <a:solidFill>
                  <a:srgbClr val="1F4E79"/>
                </a:solidFill>
                <a:effectLst/>
                <a:latin typeface="Arial" panose="020B0604020202020204" pitchFamily="34" charset="0"/>
                <a:ea typeface="Arial" panose="020B0604020202020204" pitchFamily="34" charset="0"/>
              </a:rPr>
              <a:t>Catiana</a:t>
            </a:r>
            <a:r>
              <a:rPr lang="pt-BR" sz="1400" dirty="0">
                <a:solidFill>
                  <a:srgbClr val="1F4E79"/>
                </a:solidFill>
                <a:effectLst/>
                <a:latin typeface="Arial" panose="020B0604020202020204" pitchFamily="34" charset="0"/>
                <a:ea typeface="Arial" panose="020B0604020202020204" pitchFamily="34" charset="0"/>
              </a:rPr>
              <a:t> Sabadin </a:t>
            </a:r>
            <a:r>
              <a:rPr lang="pt-BR" sz="1400" dirty="0" err="1">
                <a:solidFill>
                  <a:srgbClr val="1F4E79"/>
                </a:solidFill>
                <a:effectLst/>
                <a:latin typeface="Arial" panose="020B0604020202020204" pitchFamily="34" charset="0"/>
                <a:ea typeface="Arial" panose="020B0604020202020204" pitchFamily="34" charset="0"/>
              </a:rPr>
              <a:t>Zamarrenho</a:t>
            </a:r>
            <a:r>
              <a:rPr lang="pt-BR" sz="1400" dirty="0">
                <a:solidFill>
                  <a:srgbClr val="1F4E79"/>
                </a:solidFill>
                <a:effectLst/>
                <a:latin typeface="Arial" panose="020B0604020202020204" pitchFamily="34" charset="0"/>
                <a:ea typeface="Arial" panose="020B0604020202020204" pitchFamily="34" charset="0"/>
              </a:rPr>
              <a:t> </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Katia Silene de Oliveira Maia</a:t>
            </a:r>
            <a:endParaRPr lang="pt-BR" sz="1400" dirty="0">
              <a:effectLst/>
              <a:latin typeface="Calibri" panose="020F0502020204030204" pitchFamily="34" charset="0"/>
              <a:ea typeface="Calibri" panose="020F0502020204030204" pitchFamily="34" charset="0"/>
            </a:endParaRPr>
          </a:p>
          <a:p>
            <a:pPr marL="0" indent="0">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Marcelo </a:t>
            </a:r>
            <a:r>
              <a:rPr lang="pt-BR" sz="1400" dirty="0" err="1">
                <a:solidFill>
                  <a:srgbClr val="1F4E79"/>
                </a:solidFill>
                <a:effectLst/>
                <a:latin typeface="Arial" panose="020B0604020202020204" pitchFamily="34" charset="0"/>
                <a:ea typeface="Arial" panose="020B0604020202020204" pitchFamily="34" charset="0"/>
              </a:rPr>
              <a:t>Estrêla</a:t>
            </a:r>
            <a:r>
              <a:rPr lang="pt-BR" sz="1400" dirty="0">
                <a:solidFill>
                  <a:srgbClr val="1F4E79"/>
                </a:solidFill>
                <a:effectLst/>
                <a:latin typeface="Arial" panose="020B0604020202020204" pitchFamily="34" charset="0"/>
                <a:ea typeface="Arial" panose="020B0604020202020204" pitchFamily="34" charset="0"/>
              </a:rPr>
              <a:t> Fiche </a:t>
            </a:r>
            <a:endParaRPr lang="pt-BR" sz="1400" dirty="0"/>
          </a:p>
        </p:txBody>
      </p:sp>
      <p:sp>
        <p:nvSpPr>
          <p:cNvPr id="27" name="CaixaDeTexto 26">
            <a:extLst>
              <a:ext uri="{FF2B5EF4-FFF2-40B4-BE49-F238E27FC236}">
                <a16:creationId xmlns:a16="http://schemas.microsoft.com/office/drawing/2014/main" id="{85E12A47-7E90-8748-1F36-F42C0471CA8C}"/>
              </a:ext>
            </a:extLst>
          </p:cNvPr>
          <p:cNvSpPr txBox="1"/>
          <p:nvPr/>
        </p:nvSpPr>
        <p:spPr>
          <a:xfrm>
            <a:off x="6012159" y="4041011"/>
            <a:ext cx="2944397" cy="2137765"/>
          </a:xfrm>
          <a:prstGeom prst="rect">
            <a:avLst/>
          </a:prstGeom>
          <a:noFill/>
        </p:spPr>
        <p:txBody>
          <a:bodyPr wrap="square">
            <a:spAutoFit/>
          </a:bodyPr>
          <a:lstStyle/>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Maria Auxiliadora M. C. Rosa</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err="1">
                <a:solidFill>
                  <a:srgbClr val="1F4E79"/>
                </a:solidFill>
                <a:effectLst/>
                <a:latin typeface="Arial" panose="020B0604020202020204" pitchFamily="34" charset="0"/>
                <a:ea typeface="Arial" panose="020B0604020202020204" pitchFamily="34" charset="0"/>
              </a:rPr>
              <a:t>Normann</a:t>
            </a:r>
            <a:r>
              <a:rPr lang="pt-BR" sz="1400" dirty="0">
                <a:solidFill>
                  <a:srgbClr val="1F4E79"/>
                </a:solidFill>
                <a:effectLst/>
                <a:latin typeface="Arial" panose="020B0604020202020204" pitchFamily="34" charset="0"/>
                <a:ea typeface="Arial" panose="020B0604020202020204" pitchFamily="34" charset="0"/>
              </a:rPr>
              <a:t> </a:t>
            </a:r>
            <a:r>
              <a:rPr lang="pt-BR" sz="1400" dirty="0" err="1">
                <a:solidFill>
                  <a:srgbClr val="1F4E79"/>
                </a:solidFill>
                <a:effectLst/>
                <a:latin typeface="Arial" panose="020B0604020202020204" pitchFamily="34" charset="0"/>
                <a:ea typeface="Arial" panose="020B0604020202020204" pitchFamily="34" charset="0"/>
              </a:rPr>
              <a:t>Kalmus</a:t>
            </a:r>
            <a:r>
              <a:rPr lang="pt-BR" sz="1400" dirty="0">
                <a:solidFill>
                  <a:srgbClr val="1F4E79"/>
                </a:solidFill>
                <a:effectLst/>
                <a:latin typeface="Arial" panose="020B0604020202020204" pitchFamily="34" charset="0"/>
                <a:ea typeface="Arial" panose="020B0604020202020204" pitchFamily="34" charset="0"/>
              </a:rPr>
              <a:t> </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Nilde Clara de S. Benites Brun</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Raniere Garcez Costa Sousa</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Robson Oliveira de Souza</a:t>
            </a:r>
            <a:endParaRPr lang="pt-BR" sz="1400" dirty="0">
              <a:effectLst/>
              <a:latin typeface="Calibri" panose="020F0502020204030204" pitchFamily="34" charset="0"/>
              <a:ea typeface="Calibri" panose="020F0502020204030204" pitchFamily="34" charset="0"/>
            </a:endParaRPr>
          </a:p>
          <a:p>
            <a:pPr marL="0" indent="0" algn="r">
              <a:lnSpc>
                <a:spcPct val="120000"/>
              </a:lnSpc>
              <a:spcAft>
                <a:spcPts val="800"/>
              </a:spcAft>
              <a:buNone/>
            </a:pPr>
            <a:r>
              <a:rPr lang="pt-BR" sz="1400" dirty="0">
                <a:solidFill>
                  <a:srgbClr val="1F4E79"/>
                </a:solidFill>
                <a:effectLst/>
                <a:latin typeface="Arial" panose="020B0604020202020204" pitchFamily="34" charset="0"/>
                <a:ea typeface="Arial" panose="020B0604020202020204" pitchFamily="34" charset="0"/>
              </a:rPr>
              <a:t>Wladimir Costa Paradas</a:t>
            </a:r>
            <a:endParaRPr lang="pt-BR" sz="1400" dirty="0">
              <a:effectLst/>
              <a:latin typeface="Calibri" panose="020F0502020204030204" pitchFamily="34" charset="0"/>
              <a:ea typeface="Calibri" panose="020F0502020204030204" pitchFamily="34" charset="0"/>
            </a:endParaRPr>
          </a:p>
        </p:txBody>
      </p:sp>
      <p:pic>
        <p:nvPicPr>
          <p:cNvPr id="2050" name="image2.png">
            <a:extLst>
              <a:ext uri="{FF2B5EF4-FFF2-40B4-BE49-F238E27FC236}">
                <a16:creationId xmlns:a16="http://schemas.microsoft.com/office/drawing/2014/main" id="{6C195725-8BBC-0340-2D07-C42A90C941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9955" y="4244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5.png">
            <a:extLst>
              <a:ext uri="{FF2B5EF4-FFF2-40B4-BE49-F238E27FC236}">
                <a16:creationId xmlns:a16="http://schemas.microsoft.com/office/drawing/2014/main" id="{A9FB305D-D7AB-73F8-F1A5-16D794B8C6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259" y="157951"/>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509FFBE3-765C-54F4-5FE4-EB00F7980F31}"/>
              </a:ext>
            </a:extLst>
          </p:cNvPr>
          <p:cNvSpPr>
            <a:spLocks noChangeArrowheads="1"/>
          </p:cNvSpPr>
          <p:nvPr/>
        </p:nvSpPr>
        <p:spPr bwMode="auto">
          <a:xfrm>
            <a:off x="-16976" y="28925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0" name="Rectangle 4">
            <a:extLst>
              <a:ext uri="{FF2B5EF4-FFF2-40B4-BE49-F238E27FC236}">
                <a16:creationId xmlns:a16="http://schemas.microsoft.com/office/drawing/2014/main" id="{1B140C1F-2691-9EB1-0292-163B591C8FD6}"/>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1" name="CaixaDeTexto 10">
            <a:extLst>
              <a:ext uri="{FF2B5EF4-FFF2-40B4-BE49-F238E27FC236}">
                <a16:creationId xmlns:a16="http://schemas.microsoft.com/office/drawing/2014/main" id="{DF0522B2-E555-7D8A-5808-50364DF02D61}"/>
              </a:ext>
            </a:extLst>
          </p:cNvPr>
          <p:cNvSpPr txBox="1"/>
          <p:nvPr/>
        </p:nvSpPr>
        <p:spPr>
          <a:xfrm>
            <a:off x="1691680" y="348798"/>
            <a:ext cx="6408712" cy="307777"/>
          </a:xfrm>
          <a:prstGeom prst="rect">
            <a:avLst/>
          </a:prstGeom>
          <a:noFill/>
        </p:spPr>
        <p:txBody>
          <a:bodyPr wrap="square" rtlCol="0">
            <a:spAutoFit/>
          </a:bodyPr>
          <a:lstStyle/>
          <a:p>
            <a:r>
              <a:rPr lang="pt-BR" sz="1400" b="1" dirty="0"/>
              <a:t>PLANO DE DESENVOLVIMENTO DO TURISMO DA PESCA  ESPORTIVA DE RONDÔNIA</a:t>
            </a:r>
          </a:p>
        </p:txBody>
      </p:sp>
    </p:spTree>
    <p:extLst>
      <p:ext uri="{BB962C8B-B14F-4D97-AF65-F5344CB8AC3E}">
        <p14:creationId xmlns:p14="http://schemas.microsoft.com/office/powerpoint/2010/main" val="2857389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38328-BD53-B297-319F-58BBE651B323}"/>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17EBBCC-E5F7-F5D5-7CF1-04B3431F3A60}"/>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BD4C9C96-99D0-473B-ABA6-5ED521F58EB7}" type="slidenum">
              <a:rPr lang="en-US" smtClean="0">
                <a:solidFill>
                  <a:prstClr val="black">
                    <a:tint val="75000"/>
                  </a:prstClr>
                </a:solidFill>
                <a:latin typeface="Calibri" panose="020F0502020204030204"/>
              </a:rPr>
              <a:pPr>
                <a:spcAft>
                  <a:spcPts val="600"/>
                </a:spcAft>
                <a:defRPr/>
              </a:pPr>
              <a:t>75</a:t>
            </a:fld>
            <a:endParaRPr lang="en-US">
              <a:solidFill>
                <a:prstClr val="black">
                  <a:tint val="75000"/>
                </a:prstClr>
              </a:solidFill>
              <a:latin typeface="Calibri" panose="020F0502020204030204"/>
            </a:endParaRPr>
          </a:p>
        </p:txBody>
      </p:sp>
      <p:sp>
        <p:nvSpPr>
          <p:cNvPr id="5" name="Espaço Reservado para Número de Slide 1">
            <a:extLst>
              <a:ext uri="{FF2B5EF4-FFF2-40B4-BE49-F238E27FC236}">
                <a16:creationId xmlns:a16="http://schemas.microsoft.com/office/drawing/2014/main" id="{8DA24E5A-F10F-D9C5-C016-BA9E8054AEC9}"/>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pt-B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4C9C96-99D0-473B-ABA6-5ED521F58EB7}" type="slidenum">
              <a:rPr lang="pt-BR" smtClean="0"/>
              <a:pPr/>
              <a:t>75</a:t>
            </a:fld>
            <a:endParaRPr lang="pt-BR"/>
          </a:p>
        </p:txBody>
      </p:sp>
      <p:sp>
        <p:nvSpPr>
          <p:cNvPr id="6" name="Espaço Reservado para Conteúdo 2">
            <a:extLst>
              <a:ext uri="{FF2B5EF4-FFF2-40B4-BE49-F238E27FC236}">
                <a16:creationId xmlns:a16="http://schemas.microsoft.com/office/drawing/2014/main" id="{BE57E5F7-82D7-8AA4-92CD-831AA8DF8A34}"/>
              </a:ext>
            </a:extLst>
          </p:cNvPr>
          <p:cNvSpPr txBox="1">
            <a:spLocks/>
          </p:cNvSpPr>
          <p:nvPr/>
        </p:nvSpPr>
        <p:spPr>
          <a:xfrm>
            <a:off x="179512" y="2737245"/>
            <a:ext cx="4185623" cy="330411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Font typeface="Arial" pitchFamily="34" charset="0"/>
              <a:buNone/>
            </a:pPr>
            <a:r>
              <a:rPr lang="pt-BR" sz="1800" b="1">
                <a:solidFill>
                  <a:srgbClr val="2F5496"/>
                </a:solidFill>
                <a:latin typeface="Arial" panose="020B0604020202020204" pitchFamily="34" charset="0"/>
                <a:ea typeface="Arial" panose="020B0604020202020204" pitchFamily="34" charset="0"/>
              </a:rPr>
              <a:t> </a:t>
            </a:r>
            <a:endParaRPr lang="pt-BR" sz="1800">
              <a:latin typeface="Calibri" panose="020F0502020204030204" pitchFamily="34" charset="0"/>
              <a:ea typeface="Calibri" panose="020F050202020403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b="1">
              <a:solidFill>
                <a:srgbClr val="2F5496"/>
              </a:solidFill>
              <a:latin typeface="Arial" panose="020B0604020202020204" pitchFamily="34" charset="0"/>
              <a:ea typeface="Arial" panose="020B0604020202020204" pitchFamily="34" charset="0"/>
            </a:endParaRPr>
          </a:p>
          <a:p>
            <a:pPr marL="0" indent="0">
              <a:lnSpc>
                <a:spcPct val="107000"/>
              </a:lnSpc>
              <a:spcAft>
                <a:spcPts val="800"/>
              </a:spcAft>
              <a:buFont typeface="Arial" pitchFamily="34" charset="0"/>
              <a:buNone/>
            </a:pPr>
            <a:endParaRPr lang="pt-BR" sz="1800" b="1">
              <a:solidFill>
                <a:srgbClr val="2F5496"/>
              </a:solidFill>
              <a:latin typeface="Arial" panose="020B0604020202020204" pitchFamily="34" charset="0"/>
              <a:ea typeface="Arial" panose="020B0604020202020204" pitchFamily="34" charset="0"/>
            </a:endParaRPr>
          </a:p>
          <a:p>
            <a:endParaRPr lang="pt-BR" dirty="0"/>
          </a:p>
        </p:txBody>
      </p:sp>
      <p:sp>
        <p:nvSpPr>
          <p:cNvPr id="8" name="Espaço Reservado para Conteúdo 6">
            <a:extLst>
              <a:ext uri="{FF2B5EF4-FFF2-40B4-BE49-F238E27FC236}">
                <a16:creationId xmlns:a16="http://schemas.microsoft.com/office/drawing/2014/main" id="{C64E1B8F-B727-EA28-EFD0-1FF80CAC8DE5}"/>
              </a:ext>
            </a:extLst>
          </p:cNvPr>
          <p:cNvSpPr txBox="1">
            <a:spLocks/>
          </p:cNvSpPr>
          <p:nvPr/>
        </p:nvSpPr>
        <p:spPr>
          <a:xfrm>
            <a:off x="4592151" y="3600453"/>
            <a:ext cx="4185617" cy="296327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Aft>
                <a:spcPts val="800"/>
              </a:spcAft>
              <a:buFont typeface="Arial" pitchFamily="34" charset="0"/>
              <a:buNone/>
            </a:pPr>
            <a:r>
              <a:rPr lang="pt-BR" sz="1800" dirty="0">
                <a:solidFill>
                  <a:srgbClr val="1F4E79"/>
                </a:solidFill>
                <a:latin typeface="Arial" panose="020B0604020202020204" pitchFamily="34" charset="0"/>
                <a:ea typeface="Arial" panose="020B0604020202020204" pitchFamily="34" charset="0"/>
              </a:rPr>
              <a:t>                    </a:t>
            </a:r>
            <a:endParaRPr lang="pt-BR" sz="1800" dirty="0">
              <a:latin typeface="Calibri" panose="020F0502020204030204" pitchFamily="34" charset="0"/>
              <a:ea typeface="Calibri" panose="020F0502020204030204" pitchFamily="34" charset="0"/>
            </a:endParaRPr>
          </a:p>
          <a:p>
            <a:endParaRPr lang="pt-BR" dirty="0"/>
          </a:p>
        </p:txBody>
      </p:sp>
      <p:pic>
        <p:nvPicPr>
          <p:cNvPr id="2050" name="image2.png">
            <a:extLst>
              <a:ext uri="{FF2B5EF4-FFF2-40B4-BE49-F238E27FC236}">
                <a16:creationId xmlns:a16="http://schemas.microsoft.com/office/drawing/2014/main" id="{7019125F-2AE8-0177-C5B4-34390CC7C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9955" y="4244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5.png">
            <a:extLst>
              <a:ext uri="{FF2B5EF4-FFF2-40B4-BE49-F238E27FC236}">
                <a16:creationId xmlns:a16="http://schemas.microsoft.com/office/drawing/2014/main" id="{22A05FB0-CDC3-1AE7-0F35-E23D53902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59" y="157951"/>
            <a:ext cx="1257300" cy="4778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F76D652F-E332-DB7E-3017-081057CA6279}"/>
              </a:ext>
            </a:extLst>
          </p:cNvPr>
          <p:cNvSpPr>
            <a:spLocks noChangeArrowheads="1"/>
          </p:cNvSpPr>
          <p:nvPr/>
        </p:nvSpPr>
        <p:spPr bwMode="auto">
          <a:xfrm>
            <a:off x="-16976" y="28925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0" name="Rectangle 4">
            <a:extLst>
              <a:ext uri="{FF2B5EF4-FFF2-40B4-BE49-F238E27FC236}">
                <a16:creationId xmlns:a16="http://schemas.microsoft.com/office/drawing/2014/main" id="{ACEB7B22-EDD1-1CED-D642-5C7877C30A61}"/>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12" name="Retângulo 11">
            <a:extLst>
              <a:ext uri="{FF2B5EF4-FFF2-40B4-BE49-F238E27FC236}">
                <a16:creationId xmlns:a16="http://schemas.microsoft.com/office/drawing/2014/main" id="{AB1A06D4-D184-7210-44AC-26FAE36A9CA8}"/>
              </a:ext>
            </a:extLst>
          </p:cNvPr>
          <p:cNvSpPr/>
          <p:nvPr/>
        </p:nvSpPr>
        <p:spPr>
          <a:xfrm>
            <a:off x="2896476" y="2460246"/>
            <a:ext cx="3541162" cy="923330"/>
          </a:xfrm>
          <a:prstGeom prst="rect">
            <a:avLst/>
          </a:prstGeom>
          <a:noFill/>
        </p:spPr>
        <p:txBody>
          <a:bodyPr wrap="none" lIns="91440" tIns="45720" rIns="91440" bIns="45720">
            <a:spAutoFit/>
          </a:bodyPr>
          <a:lstStyle/>
          <a:p>
            <a:pPr algn="ctr"/>
            <a:r>
              <a:rPr lang="pt-B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OBRIGADA!</a:t>
            </a:r>
          </a:p>
        </p:txBody>
      </p:sp>
      <p:sp>
        <p:nvSpPr>
          <p:cNvPr id="13" name="Retângulo 12">
            <a:extLst>
              <a:ext uri="{FF2B5EF4-FFF2-40B4-BE49-F238E27FC236}">
                <a16:creationId xmlns:a16="http://schemas.microsoft.com/office/drawing/2014/main" id="{C98CEB67-AC85-634D-FD49-6CD132985B2E}"/>
              </a:ext>
            </a:extLst>
          </p:cNvPr>
          <p:cNvSpPr/>
          <p:nvPr/>
        </p:nvSpPr>
        <p:spPr>
          <a:xfrm>
            <a:off x="1770618" y="3630383"/>
            <a:ext cx="4691219" cy="923330"/>
          </a:xfrm>
          <a:prstGeom prst="rect">
            <a:avLst/>
          </a:prstGeom>
          <a:noFill/>
        </p:spPr>
        <p:txBody>
          <a:bodyPr wrap="square" lIns="91440" tIns="45720" rIns="91440" bIns="45720">
            <a:spAutoFit/>
          </a:bodyPr>
          <a:lstStyle/>
          <a:p>
            <a:pPr algn="ctr"/>
            <a:endParaRPr lang="pt-B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6" name="Retângulo 15">
            <a:extLst>
              <a:ext uri="{FF2B5EF4-FFF2-40B4-BE49-F238E27FC236}">
                <a16:creationId xmlns:a16="http://schemas.microsoft.com/office/drawing/2014/main" id="{F4A2A977-DF70-6722-D7B2-87FF5462E945}"/>
              </a:ext>
            </a:extLst>
          </p:cNvPr>
          <p:cNvSpPr/>
          <p:nvPr/>
        </p:nvSpPr>
        <p:spPr>
          <a:xfrm>
            <a:off x="557888" y="880633"/>
            <a:ext cx="8028223" cy="369332"/>
          </a:xfrm>
          <a:prstGeom prst="rect">
            <a:avLst/>
          </a:prstGeom>
          <a:noFill/>
        </p:spPr>
        <p:txBody>
          <a:bodyPr wrap="none" lIns="91440" tIns="45720" rIns="91440" bIns="45720">
            <a:spAutoFit/>
          </a:bodyPr>
          <a:lstStyle/>
          <a:p>
            <a:pPr algn="ctr"/>
            <a:r>
              <a:rPr lang="pt-BR"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PLANO DE DESENVOLVIMENTO DO TURISMO DA PESCA ESPORTIVA DE RONDÔNIA</a:t>
            </a:r>
          </a:p>
        </p:txBody>
      </p:sp>
    </p:spTree>
    <p:extLst>
      <p:ext uri="{BB962C8B-B14F-4D97-AF65-F5344CB8AC3E}">
        <p14:creationId xmlns:p14="http://schemas.microsoft.com/office/powerpoint/2010/main" val="4086389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BD4C9C96-99D0-473B-ABA6-5ED521F58EB7}" type="slidenum">
              <a:rPr lang="pt-BR" smtClean="0"/>
              <a:t>8</a:t>
            </a:fld>
            <a:endParaRPr lang="pt-BR"/>
          </a:p>
        </p:txBody>
      </p:sp>
      <p:pic>
        <p:nvPicPr>
          <p:cNvPr id="2050" name="Picture 2">
            <a:extLst>
              <a:ext uri="{FF2B5EF4-FFF2-40B4-BE49-F238E27FC236}">
                <a16:creationId xmlns:a16="http://schemas.microsoft.com/office/drawing/2014/main" id="{27C0D9F7-90E2-0487-BAA4-1E3A72293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0808"/>
            <a:ext cx="5045193" cy="3969099"/>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C3B8F079-E34E-18F3-68F8-4ADC6680AA99}"/>
              </a:ext>
            </a:extLst>
          </p:cNvPr>
          <p:cNvSpPr txBox="1"/>
          <p:nvPr/>
        </p:nvSpPr>
        <p:spPr>
          <a:xfrm>
            <a:off x="1422620" y="314969"/>
            <a:ext cx="6730051" cy="646331"/>
          </a:xfrm>
          <a:prstGeom prst="rect">
            <a:avLst/>
          </a:prstGeom>
          <a:noFill/>
        </p:spPr>
        <p:txBody>
          <a:bodyPr wrap="square" rtlCol="0">
            <a:spAutoFit/>
          </a:bodyPr>
          <a:lstStyle/>
          <a:p>
            <a:pPr algn="ctr" rtl="0">
              <a:spcBef>
                <a:spcPts val="1200"/>
              </a:spcBef>
              <a:spcAft>
                <a:spcPts val="1200"/>
              </a:spcAft>
            </a:pPr>
            <a:r>
              <a:rPr lang="pt-BR" sz="1800" b="1" i="0" u="none" strike="noStrike" dirty="0">
                <a:solidFill>
                  <a:srgbClr val="000000"/>
                </a:solidFill>
                <a:effectLst>
                  <a:outerShdw blurRad="38100" dist="38100" dir="2700000" algn="tl">
                    <a:srgbClr val="000000">
                      <a:alpha val="43137"/>
                    </a:srgbClr>
                  </a:outerShdw>
                </a:effectLst>
                <a:latin typeface="Arial" panose="020B0604020202020204" pitchFamily="34" charset="0"/>
              </a:rPr>
              <a:t>Pirarucus invasores nas bacias dos rios Guaporé e Mamoré e seus potenciais impactos sobre a pesca esportiva</a:t>
            </a:r>
            <a:endParaRPr lang="pt-BR" b="1" dirty="0">
              <a:effectLst>
                <a:outerShdw blurRad="38100" dist="38100" dir="2700000" algn="tl">
                  <a:srgbClr val="000000">
                    <a:alpha val="43137"/>
                  </a:srgbClr>
                </a:outerShdw>
              </a:effectLst>
            </a:endParaRPr>
          </a:p>
        </p:txBody>
      </p:sp>
      <p:sp>
        <p:nvSpPr>
          <p:cNvPr id="3" name="CaixaDeTexto 2">
            <a:extLst>
              <a:ext uri="{FF2B5EF4-FFF2-40B4-BE49-F238E27FC236}">
                <a16:creationId xmlns:a16="http://schemas.microsoft.com/office/drawing/2014/main" id="{6C8D38CE-ECCA-6D71-D3C9-E2B70AE5A577}"/>
              </a:ext>
            </a:extLst>
          </p:cNvPr>
          <p:cNvSpPr txBox="1"/>
          <p:nvPr/>
        </p:nvSpPr>
        <p:spPr>
          <a:xfrm>
            <a:off x="245684" y="1021382"/>
            <a:ext cx="8053954" cy="923330"/>
          </a:xfrm>
          <a:prstGeom prst="rect">
            <a:avLst/>
          </a:prstGeom>
          <a:noFill/>
        </p:spPr>
        <p:txBody>
          <a:bodyPr wrap="square" rtlCol="0">
            <a:spAutoFit/>
          </a:bodyPr>
          <a:lstStyle/>
          <a:p>
            <a:pPr algn="just"/>
            <a:r>
              <a:rPr lang="pt-BR" sz="1800" b="0" i="0" u="none" strike="noStrike" dirty="0">
                <a:solidFill>
                  <a:srgbClr val="000000"/>
                </a:solidFill>
                <a:effectLst/>
                <a:latin typeface="Arial" panose="020B0604020202020204" pitchFamily="34" charset="0"/>
              </a:rPr>
              <a:t>Fugas de pirarucus das pisciculturas, contribuíram para sua invasão nos rios de </a:t>
            </a:r>
            <a:r>
              <a:rPr lang="pt-BR" dirty="0">
                <a:solidFill>
                  <a:srgbClr val="000000"/>
                </a:solidFill>
                <a:latin typeface="Arial" panose="020B0604020202020204" pitchFamily="34" charset="0"/>
              </a:rPr>
              <a:t>todos os municípios </a:t>
            </a:r>
            <a:r>
              <a:rPr lang="pt-BR" sz="1800" b="0" i="0" u="none" strike="noStrike" dirty="0">
                <a:solidFill>
                  <a:srgbClr val="000000"/>
                </a:solidFill>
                <a:effectLst/>
                <a:latin typeface="Arial" panose="020B0604020202020204" pitchFamily="34" charset="0"/>
              </a:rPr>
              <a:t>rondonienses.</a:t>
            </a:r>
            <a:endParaRPr lang="pt-BR" dirty="0"/>
          </a:p>
          <a:p>
            <a:pPr algn="just"/>
            <a:endParaRPr lang="pt-BR" dirty="0"/>
          </a:p>
        </p:txBody>
      </p:sp>
      <p:pic>
        <p:nvPicPr>
          <p:cNvPr id="4" name="Imagem 3">
            <a:extLst>
              <a:ext uri="{FF2B5EF4-FFF2-40B4-BE49-F238E27FC236}">
                <a16:creationId xmlns:a16="http://schemas.microsoft.com/office/drawing/2014/main" id="{8CF0B0CD-17DD-881C-CF9C-313C8C329648}"/>
              </a:ext>
            </a:extLst>
          </p:cNvPr>
          <p:cNvPicPr>
            <a:picLocks noChangeAspect="1"/>
          </p:cNvPicPr>
          <p:nvPr/>
        </p:nvPicPr>
        <p:blipFill>
          <a:blip r:embed="rId3"/>
          <a:stretch>
            <a:fillRect/>
          </a:stretch>
        </p:blipFill>
        <p:spPr>
          <a:xfrm>
            <a:off x="5813812" y="1770033"/>
            <a:ext cx="2872988" cy="3830651"/>
          </a:xfrm>
          <a:prstGeom prst="rect">
            <a:avLst/>
          </a:prstGeom>
        </p:spPr>
      </p:pic>
      <p:sp>
        <p:nvSpPr>
          <p:cNvPr id="5" name="CaixaDeTexto 4">
            <a:extLst>
              <a:ext uri="{FF2B5EF4-FFF2-40B4-BE49-F238E27FC236}">
                <a16:creationId xmlns:a16="http://schemas.microsoft.com/office/drawing/2014/main" id="{D734F7B7-0631-292C-37CA-5C0E1C1DDC4A}"/>
              </a:ext>
            </a:extLst>
          </p:cNvPr>
          <p:cNvSpPr txBox="1"/>
          <p:nvPr/>
        </p:nvSpPr>
        <p:spPr>
          <a:xfrm>
            <a:off x="6084168" y="1412776"/>
            <a:ext cx="8053954" cy="646331"/>
          </a:xfrm>
          <a:prstGeom prst="rect">
            <a:avLst/>
          </a:prstGeom>
          <a:noFill/>
        </p:spPr>
        <p:txBody>
          <a:bodyPr wrap="square" rtlCol="0">
            <a:spAutoFit/>
          </a:bodyPr>
          <a:lstStyle/>
          <a:p>
            <a:pPr algn="just"/>
            <a:r>
              <a:rPr lang="pt-BR" sz="1800" b="0" i="0" u="none" strike="noStrike" dirty="0">
                <a:solidFill>
                  <a:srgbClr val="000000"/>
                </a:solidFill>
                <a:effectLst/>
                <a:latin typeface="Arial" panose="020B0604020202020204" pitchFamily="34" charset="0"/>
              </a:rPr>
              <a:t>Resex – Rio </a:t>
            </a:r>
            <a:r>
              <a:rPr lang="pt-BR" sz="1800" b="0" i="0" u="none" strike="noStrike" dirty="0" err="1">
                <a:solidFill>
                  <a:srgbClr val="000000"/>
                </a:solidFill>
                <a:effectLst/>
                <a:latin typeface="Arial" panose="020B0604020202020204" pitchFamily="34" charset="0"/>
              </a:rPr>
              <a:t>Cautário</a:t>
            </a:r>
            <a:endParaRPr lang="pt-BR" dirty="0"/>
          </a:p>
          <a:p>
            <a:pPr algn="just"/>
            <a:endParaRPr lang="pt-BR" dirty="0"/>
          </a:p>
        </p:txBody>
      </p:sp>
      <p:pic>
        <p:nvPicPr>
          <p:cNvPr id="6" name="image2.png">
            <a:extLst>
              <a:ext uri="{FF2B5EF4-FFF2-40B4-BE49-F238E27FC236}">
                <a16:creationId xmlns:a16="http://schemas.microsoft.com/office/drawing/2014/main" id="{E7CEB67D-6056-9C93-B8E6-30F858D51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5.png">
            <a:extLst>
              <a:ext uri="{FF2B5EF4-FFF2-40B4-BE49-F238E27FC236}">
                <a16:creationId xmlns:a16="http://schemas.microsoft.com/office/drawing/2014/main" id="{40170CDC-C808-A212-77F7-0EF3657139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87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345C5-70BB-A0E5-15A8-D5A0C2991877}"/>
            </a:ext>
          </a:extLst>
        </p:cNvPr>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1F5F597-39E9-AA73-C688-41F3D06C399D}"/>
              </a:ext>
            </a:extLst>
          </p:cNvPr>
          <p:cNvSpPr>
            <a:spLocks noGrp="1"/>
          </p:cNvSpPr>
          <p:nvPr>
            <p:ph type="sldNum" sz="quarter" idx="12"/>
          </p:nvPr>
        </p:nvSpPr>
        <p:spPr/>
        <p:txBody>
          <a:bodyPr/>
          <a:lstStyle/>
          <a:p>
            <a:fld id="{BD4C9C96-99D0-473B-ABA6-5ED521F58EB7}" type="slidenum">
              <a:rPr lang="pt-BR" smtClean="0"/>
              <a:t>9</a:t>
            </a:fld>
            <a:endParaRPr lang="pt-BR"/>
          </a:p>
        </p:txBody>
      </p:sp>
      <p:sp>
        <p:nvSpPr>
          <p:cNvPr id="11" name="CaixaDeTexto 10">
            <a:extLst>
              <a:ext uri="{FF2B5EF4-FFF2-40B4-BE49-F238E27FC236}">
                <a16:creationId xmlns:a16="http://schemas.microsoft.com/office/drawing/2014/main" id="{D08102E4-0909-BF5A-9A2F-A56CBC789EEC}"/>
              </a:ext>
            </a:extLst>
          </p:cNvPr>
          <p:cNvSpPr txBox="1"/>
          <p:nvPr/>
        </p:nvSpPr>
        <p:spPr>
          <a:xfrm>
            <a:off x="1218013" y="406280"/>
            <a:ext cx="7154845" cy="1354217"/>
          </a:xfrm>
          <a:prstGeom prst="rect">
            <a:avLst/>
          </a:prstGeom>
          <a:noFill/>
        </p:spPr>
        <p:txBody>
          <a:bodyPr wrap="square" rtlCol="0">
            <a:spAutoFit/>
          </a:bodyPr>
          <a:lstStyle/>
          <a:p>
            <a:pPr algn="just" rtl="0">
              <a:spcBef>
                <a:spcPts val="1200"/>
              </a:spcBef>
              <a:spcAft>
                <a:spcPts val="1200"/>
              </a:spcAft>
            </a:pPr>
            <a:r>
              <a:rPr lang="pt-BR" sz="1800" b="1" i="0" u="none" strike="noStrike" dirty="0">
                <a:solidFill>
                  <a:srgbClr val="000000"/>
                </a:solidFill>
                <a:effectLst>
                  <a:outerShdw blurRad="38100" dist="38100" dir="2700000" algn="tl">
                    <a:srgbClr val="000000">
                      <a:alpha val="43137"/>
                    </a:srgbClr>
                  </a:outerShdw>
                </a:effectLst>
                <a:latin typeface="Arial" panose="020B0604020202020204" pitchFamily="34" charset="0"/>
              </a:rPr>
              <a:t>Pirarucus invasores nas bacias dos rios Guaporé e Mamoré e seus potenciais impactos sobre a pesca esportiva</a:t>
            </a:r>
            <a:endParaRPr lang="pt-BR" b="1" dirty="0">
              <a:effectLst>
                <a:outerShdw blurRad="38100" dist="38100" dir="2700000" algn="tl">
                  <a:srgbClr val="000000">
                    <a:alpha val="43137"/>
                  </a:srgbClr>
                </a:outerShdw>
              </a:effectLst>
            </a:endParaRPr>
          </a:p>
          <a:p>
            <a:br>
              <a:rPr lang="pt-BR" b="1" dirty="0">
                <a:effectLst>
                  <a:outerShdw blurRad="38100" dist="38100" dir="2700000" algn="tl">
                    <a:srgbClr val="000000">
                      <a:alpha val="43137"/>
                    </a:srgbClr>
                  </a:outerShdw>
                </a:effectLst>
              </a:rPr>
            </a:br>
            <a:endParaRPr lang="pt-BR" b="1" dirty="0">
              <a:effectLst>
                <a:outerShdw blurRad="38100" dist="38100" dir="2700000" algn="tl">
                  <a:srgbClr val="000000">
                    <a:alpha val="43137"/>
                  </a:srgbClr>
                </a:outerShdw>
              </a:effectLst>
            </a:endParaRPr>
          </a:p>
        </p:txBody>
      </p:sp>
      <p:graphicFrame>
        <p:nvGraphicFramePr>
          <p:cNvPr id="2054" name="CaixaDeTexto 14">
            <a:extLst>
              <a:ext uri="{FF2B5EF4-FFF2-40B4-BE49-F238E27FC236}">
                <a16:creationId xmlns:a16="http://schemas.microsoft.com/office/drawing/2014/main" id="{7123083C-CCDC-E2C7-4CE5-71A62551AA70}"/>
              </a:ext>
            </a:extLst>
          </p:cNvPr>
          <p:cNvGraphicFramePr/>
          <p:nvPr>
            <p:extLst>
              <p:ext uri="{D42A27DB-BD31-4B8C-83A1-F6EECF244321}">
                <p14:modId xmlns:p14="http://schemas.microsoft.com/office/powerpoint/2010/main" val="1710309171"/>
              </p:ext>
            </p:extLst>
          </p:nvPr>
        </p:nvGraphicFramePr>
        <p:xfrm>
          <a:off x="215515" y="836712"/>
          <a:ext cx="8712968" cy="3384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Imagem 16">
            <a:extLst>
              <a:ext uri="{FF2B5EF4-FFF2-40B4-BE49-F238E27FC236}">
                <a16:creationId xmlns:a16="http://schemas.microsoft.com/office/drawing/2014/main" id="{298B42A3-76FC-135B-4C99-6F4D70B2FDAA}"/>
              </a:ext>
            </a:extLst>
          </p:cNvPr>
          <p:cNvPicPr>
            <a:picLocks noChangeAspect="1"/>
          </p:cNvPicPr>
          <p:nvPr/>
        </p:nvPicPr>
        <p:blipFill>
          <a:blip r:embed="rId7"/>
          <a:stretch>
            <a:fillRect/>
          </a:stretch>
        </p:blipFill>
        <p:spPr>
          <a:xfrm>
            <a:off x="4749558" y="4651520"/>
            <a:ext cx="1557318" cy="2069956"/>
          </a:xfrm>
          <a:prstGeom prst="rect">
            <a:avLst/>
          </a:prstGeom>
        </p:spPr>
      </p:pic>
      <p:grpSp>
        <p:nvGrpSpPr>
          <p:cNvPr id="18" name="Agrupar 17">
            <a:extLst>
              <a:ext uri="{FF2B5EF4-FFF2-40B4-BE49-F238E27FC236}">
                <a16:creationId xmlns:a16="http://schemas.microsoft.com/office/drawing/2014/main" id="{DF98333C-944C-7E4B-851D-1F66DBA3F247}"/>
              </a:ext>
            </a:extLst>
          </p:cNvPr>
          <p:cNvGrpSpPr/>
          <p:nvPr/>
        </p:nvGrpSpPr>
        <p:grpSpPr>
          <a:xfrm>
            <a:off x="4614123" y="4075891"/>
            <a:ext cx="1800000" cy="1086835"/>
            <a:chOff x="4285420" y="1233239"/>
            <a:chExt cx="1800000" cy="1086835"/>
          </a:xfrm>
        </p:grpSpPr>
        <p:sp>
          <p:nvSpPr>
            <p:cNvPr id="19" name="Retângulo 18">
              <a:extLst>
                <a:ext uri="{FF2B5EF4-FFF2-40B4-BE49-F238E27FC236}">
                  <a16:creationId xmlns:a16="http://schemas.microsoft.com/office/drawing/2014/main" id="{8E6D1F3B-A188-D9DE-B497-6D88E8FF76B4}"/>
                </a:ext>
              </a:extLst>
            </p:cNvPr>
            <p:cNvSpPr/>
            <p:nvPr/>
          </p:nvSpPr>
          <p:spPr>
            <a:xfrm>
              <a:off x="4285420" y="1233239"/>
              <a:ext cx="1800000" cy="10868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pt-BR" b="1" i="1"/>
            </a:p>
          </p:txBody>
        </p:sp>
        <p:sp>
          <p:nvSpPr>
            <p:cNvPr id="20" name="CaixaDeTexto 19">
              <a:extLst>
                <a:ext uri="{FF2B5EF4-FFF2-40B4-BE49-F238E27FC236}">
                  <a16:creationId xmlns:a16="http://schemas.microsoft.com/office/drawing/2014/main" id="{DF722427-E940-981F-5149-3DF2B266080C}"/>
                </a:ext>
              </a:extLst>
            </p:cNvPr>
            <p:cNvSpPr txBox="1"/>
            <p:nvPr/>
          </p:nvSpPr>
          <p:spPr>
            <a:xfrm>
              <a:off x="4285420" y="1233239"/>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dirty="0">
                  <a:sym typeface="Wingdings" panose="05000000000000000000" pitchFamily="2" charset="2"/>
                </a:rPr>
                <a:t></a:t>
              </a:r>
              <a:r>
                <a:rPr lang="pt-BR" sz="1600" b="1" i="1" dirty="0">
                  <a:sym typeface="Wingdings" panose="05000000000000000000" pitchFamily="2" charset="2"/>
                </a:rPr>
                <a:t>Manejo do Pirarucu invasor</a:t>
              </a:r>
              <a:endParaRPr lang="en-US" sz="1600" b="1" i="1" kern="1200" dirty="0"/>
            </a:p>
          </p:txBody>
        </p:sp>
      </p:grpSp>
      <p:grpSp>
        <p:nvGrpSpPr>
          <p:cNvPr id="21" name="Agrupar 20">
            <a:extLst>
              <a:ext uri="{FF2B5EF4-FFF2-40B4-BE49-F238E27FC236}">
                <a16:creationId xmlns:a16="http://schemas.microsoft.com/office/drawing/2014/main" id="{3AEAE7E4-B743-74EA-994A-C8ACE0C72356}"/>
              </a:ext>
            </a:extLst>
          </p:cNvPr>
          <p:cNvGrpSpPr/>
          <p:nvPr/>
        </p:nvGrpSpPr>
        <p:grpSpPr>
          <a:xfrm>
            <a:off x="6861972" y="4075891"/>
            <a:ext cx="1800000" cy="1086835"/>
            <a:chOff x="4285420" y="1233239"/>
            <a:chExt cx="1800000" cy="1086835"/>
          </a:xfrm>
        </p:grpSpPr>
        <p:sp>
          <p:nvSpPr>
            <p:cNvPr id="22" name="Retângulo 21">
              <a:extLst>
                <a:ext uri="{FF2B5EF4-FFF2-40B4-BE49-F238E27FC236}">
                  <a16:creationId xmlns:a16="http://schemas.microsoft.com/office/drawing/2014/main" id="{A579043C-BA82-7328-CF96-331955F48DC2}"/>
                </a:ext>
              </a:extLst>
            </p:cNvPr>
            <p:cNvSpPr/>
            <p:nvPr/>
          </p:nvSpPr>
          <p:spPr>
            <a:xfrm>
              <a:off x="4285420" y="1233239"/>
              <a:ext cx="1800000" cy="10868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pt-BR" b="1" i="1"/>
            </a:p>
          </p:txBody>
        </p:sp>
        <p:sp>
          <p:nvSpPr>
            <p:cNvPr id="23" name="CaixaDeTexto 22">
              <a:extLst>
                <a:ext uri="{FF2B5EF4-FFF2-40B4-BE49-F238E27FC236}">
                  <a16:creationId xmlns:a16="http://schemas.microsoft.com/office/drawing/2014/main" id="{675D6F03-116E-CF99-8209-8D1033A0EE25}"/>
                </a:ext>
              </a:extLst>
            </p:cNvPr>
            <p:cNvSpPr txBox="1"/>
            <p:nvPr/>
          </p:nvSpPr>
          <p:spPr>
            <a:xfrm>
              <a:off x="4285420" y="1233239"/>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dirty="0">
                  <a:sym typeface="Wingdings" panose="05000000000000000000" pitchFamily="2" charset="2"/>
                </a:rPr>
                <a:t></a:t>
              </a:r>
              <a:r>
                <a:rPr lang="pt-BR" sz="1600" b="1" i="1" dirty="0">
                  <a:sym typeface="Wingdings" panose="05000000000000000000" pitchFamily="2" charset="2"/>
                </a:rPr>
                <a:t>Cadeia Produtiva e comercial</a:t>
              </a:r>
              <a:endParaRPr lang="en-US" sz="1600" b="1" i="1" kern="1200" dirty="0"/>
            </a:p>
          </p:txBody>
        </p:sp>
      </p:grpSp>
      <p:sp>
        <p:nvSpPr>
          <p:cNvPr id="24" name="AutoShape 4">
            <a:extLst>
              <a:ext uri="{FF2B5EF4-FFF2-40B4-BE49-F238E27FC236}">
                <a16:creationId xmlns:a16="http://schemas.microsoft.com/office/drawing/2014/main" id="{3B1DCCC9-80D2-1529-49CB-571D7829E29A}"/>
              </a:ext>
            </a:extLst>
          </p:cNvPr>
          <p:cNvSpPr>
            <a:spLocks noChangeAspect="1" noChangeArrowheads="1"/>
          </p:cNvSpPr>
          <p:nvPr/>
        </p:nvSpPr>
        <p:spPr bwMode="auto">
          <a:xfrm>
            <a:off x="4569735" y="628104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b="1" i="1"/>
          </a:p>
        </p:txBody>
      </p:sp>
      <p:pic>
        <p:nvPicPr>
          <p:cNvPr id="25" name="Imagem 24">
            <a:extLst>
              <a:ext uri="{FF2B5EF4-FFF2-40B4-BE49-F238E27FC236}">
                <a16:creationId xmlns:a16="http://schemas.microsoft.com/office/drawing/2014/main" id="{0B5680D7-DC3B-62A0-C3B6-1020C06C2F35}"/>
              </a:ext>
            </a:extLst>
          </p:cNvPr>
          <p:cNvPicPr>
            <a:picLocks noChangeAspect="1"/>
          </p:cNvPicPr>
          <p:nvPr/>
        </p:nvPicPr>
        <p:blipFill>
          <a:blip r:embed="rId8"/>
          <a:stretch>
            <a:fillRect/>
          </a:stretch>
        </p:blipFill>
        <p:spPr>
          <a:xfrm>
            <a:off x="7039730" y="4605003"/>
            <a:ext cx="1622242" cy="2162989"/>
          </a:xfrm>
          <a:prstGeom prst="rect">
            <a:avLst/>
          </a:prstGeom>
        </p:spPr>
      </p:pic>
      <p:pic>
        <p:nvPicPr>
          <p:cNvPr id="26" name="Imagem 25">
            <a:extLst>
              <a:ext uri="{FF2B5EF4-FFF2-40B4-BE49-F238E27FC236}">
                <a16:creationId xmlns:a16="http://schemas.microsoft.com/office/drawing/2014/main" id="{FC3B494F-AE95-BFFA-DC20-A9E73226E6AC}"/>
              </a:ext>
            </a:extLst>
          </p:cNvPr>
          <p:cNvPicPr>
            <a:picLocks noChangeAspect="1"/>
          </p:cNvPicPr>
          <p:nvPr/>
        </p:nvPicPr>
        <p:blipFill>
          <a:blip r:embed="rId9"/>
          <a:stretch>
            <a:fillRect/>
          </a:stretch>
        </p:blipFill>
        <p:spPr>
          <a:xfrm>
            <a:off x="2429353" y="4605002"/>
            <a:ext cx="1587355" cy="2116473"/>
          </a:xfrm>
          <a:prstGeom prst="rect">
            <a:avLst/>
          </a:prstGeom>
        </p:spPr>
      </p:pic>
      <p:sp>
        <p:nvSpPr>
          <p:cNvPr id="27" name="CaixaDeTexto 26">
            <a:extLst>
              <a:ext uri="{FF2B5EF4-FFF2-40B4-BE49-F238E27FC236}">
                <a16:creationId xmlns:a16="http://schemas.microsoft.com/office/drawing/2014/main" id="{DD4FF7B4-DBAA-5FD8-7DA3-EDEB0D28290E}"/>
              </a:ext>
            </a:extLst>
          </p:cNvPr>
          <p:cNvSpPr txBox="1"/>
          <p:nvPr/>
        </p:nvSpPr>
        <p:spPr>
          <a:xfrm>
            <a:off x="2279007" y="4075890"/>
            <a:ext cx="1800000" cy="1086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pt-BR" sz="1600" b="1" i="1" kern="1200" dirty="0">
                <a:sym typeface="Wingdings" panose="05000000000000000000" pitchFamily="2" charset="2"/>
              </a:rPr>
              <a:t></a:t>
            </a:r>
            <a:r>
              <a:rPr lang="pt-BR" sz="1600" b="1" i="1" dirty="0">
                <a:sym typeface="Wingdings" panose="05000000000000000000" pitchFamily="2" charset="2"/>
              </a:rPr>
              <a:t>Análise de conteúdo estomacal</a:t>
            </a:r>
            <a:endParaRPr lang="en-US" sz="1600" b="1" i="1" kern="1200" dirty="0"/>
          </a:p>
        </p:txBody>
      </p:sp>
      <p:pic>
        <p:nvPicPr>
          <p:cNvPr id="3" name="image2.png">
            <a:extLst>
              <a:ext uri="{FF2B5EF4-FFF2-40B4-BE49-F238E27FC236}">
                <a16:creationId xmlns:a16="http://schemas.microsoft.com/office/drawing/2014/main" id="{DA5CDD8F-A6F4-C530-67C5-513ADDC3AA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81608" y="31477"/>
            <a:ext cx="5556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5.png">
            <a:extLst>
              <a:ext uri="{FF2B5EF4-FFF2-40B4-BE49-F238E27FC236}">
                <a16:creationId xmlns:a16="http://schemas.microsoft.com/office/drawing/2014/main" id="{9C3E1CD2-5356-E1F6-C1D4-1D9A74B246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320" y="126205"/>
            <a:ext cx="1257300" cy="4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174182"/>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12091</TotalTime>
  <Words>8547</Words>
  <Application>Microsoft Office PowerPoint</Application>
  <PresentationFormat>Apresentação na tela (4:3)</PresentationFormat>
  <Paragraphs>628</Paragraphs>
  <Slides>75</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75</vt:i4>
      </vt:variant>
    </vt:vector>
  </HeadingPairs>
  <TitlesOfParts>
    <vt:vector size="82" baseType="lpstr">
      <vt:lpstr>1</vt:lpstr>
      <vt:lpstr>Arial</vt:lpstr>
      <vt:lpstr>Calibri</vt:lpstr>
      <vt:lpstr>Gelasio</vt:lpstr>
      <vt:lpstr>Noto Sans Symbols</vt:lpstr>
      <vt:lpstr>Wingdings</vt:lpstr>
      <vt:lpstr>Tema do Office</vt:lpstr>
      <vt:lpstr>Apresentação do PowerPoint</vt:lpstr>
      <vt:lpstr>Apresentação do PowerPoint</vt:lpstr>
      <vt:lpstr>Apresentação do PowerPoint</vt:lpstr>
      <vt:lpstr>Apresentação do PowerPoint</vt:lpstr>
      <vt:lpstr>ENQUETES E ENDEREÇOS ELETRÔNICOS </vt:lpstr>
      <vt:lpstr>Apresentação do PowerPoint</vt:lpstr>
      <vt:lpstr>Pesca Esportiva no Estado de Rondônia</vt:lpstr>
      <vt:lpstr>Apresentação do PowerPoint</vt:lpstr>
      <vt:lpstr>Apresentação do PowerPoint</vt:lpstr>
      <vt:lpstr>Introdução de Espécies Não Nativas e seus Impactos na bacia do rio Guaporé</vt:lpstr>
      <vt:lpstr>Apresentação do PowerPoint</vt:lpstr>
      <vt:lpstr>Mudanças nas Espécies de Peixes após o Barramento do Rio Madeira </vt:lpstr>
      <vt:lpstr> Pesca Esportiva no Estado de Rondônia </vt:lpstr>
      <vt:lpstr> Pesca Esportiva no Estado de Rondônia </vt:lpstr>
      <vt:lpstr>IMPACTO AMBIENTAL DA ATIVIDADE DA PESCA ESPORTIVA </vt:lpstr>
      <vt:lpstr>MODELOS DE PESCA ESPORTIVA SUSTENTÁVELNO MUNDO E BRASIL</vt:lpstr>
      <vt:lpstr>Apresentação do PowerPoint</vt:lpstr>
      <vt:lpstr>Apresentação do PowerPoint</vt:lpstr>
      <vt:lpstr>Apresentação do PowerPoint</vt:lpstr>
      <vt:lpstr>Apresentação do PowerPoint</vt:lpstr>
      <vt:lpstr> Desafios e Perspectivas Futuras </vt:lpstr>
      <vt:lpstr>Programa de Regionalização e Mapa do Turismo Brasileiro</vt:lpstr>
      <vt:lpstr> PROGRAMA DE REGIONALIZAÇÃO E MAPA DO TURISMO BRASILEIRO</vt:lpstr>
      <vt:lpstr>CARACTERIZAÇÃO DO MUNICÍPIO</vt:lpstr>
      <vt:lpstr>Apresentação do PowerPoint</vt:lpstr>
      <vt:lpstr>Apresentação do PowerPoint</vt:lpstr>
      <vt:lpstr>Apresentação do PowerPoint</vt:lpstr>
      <vt:lpstr>Atrativos e Infraestrutura Turística</vt:lpstr>
      <vt:lpstr>Atrativos e Infraestrutura Turística</vt:lpstr>
      <vt:lpstr>Atrativos e Infraestrutura Turística</vt:lpstr>
      <vt:lpstr>Atrativos e Infraestrutura Turística</vt:lpstr>
      <vt:lpstr>Atrativos e Infraestrutura Turística</vt:lpstr>
      <vt:lpstr>Atrativos e Infraestrutura Turística</vt:lpstr>
      <vt:lpstr>Apresentação do PowerPoint</vt:lpstr>
      <vt:lpstr>Base Metodológica para Caracterização do Turismo da Pesca Esportiva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Aula de qualificação</dc:title>
  <dc:creator>usuário</dc:creator>
  <cp:lastModifiedBy>maria auxiliadora martins castro rosa</cp:lastModifiedBy>
  <cp:revision>329</cp:revision>
  <dcterms:created xsi:type="dcterms:W3CDTF">2017-03-29T08:09:14Z</dcterms:created>
  <dcterms:modified xsi:type="dcterms:W3CDTF">2024-12-01T21:05:50Z</dcterms:modified>
</cp:coreProperties>
</file>