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sldIdLst>
    <p:sldId id="406" r:id="rId2"/>
    <p:sldId id="382" r:id="rId3"/>
    <p:sldId id="420" r:id="rId4"/>
    <p:sldId id="421" r:id="rId5"/>
    <p:sldId id="258" r:id="rId6"/>
    <p:sldId id="359" r:id="rId7"/>
    <p:sldId id="266" r:id="rId8"/>
    <p:sldId id="342" r:id="rId9"/>
    <p:sldId id="344" r:id="rId10"/>
    <p:sldId id="366" r:id="rId11"/>
    <p:sldId id="365" r:id="rId12"/>
    <p:sldId id="263" r:id="rId13"/>
    <p:sldId id="449" r:id="rId14"/>
    <p:sldId id="305" r:id="rId15"/>
    <p:sldId id="348" r:id="rId16"/>
    <p:sldId id="355" r:id="rId17"/>
    <p:sldId id="356" r:id="rId18"/>
    <p:sldId id="357" r:id="rId19"/>
    <p:sldId id="358" r:id="rId20"/>
    <p:sldId id="354" r:id="rId21"/>
    <p:sldId id="361" r:id="rId22"/>
    <p:sldId id="300" r:id="rId23"/>
    <p:sldId id="285" r:id="rId24"/>
    <p:sldId id="384" r:id="rId25"/>
    <p:sldId id="293" r:id="rId26"/>
    <p:sldId id="385" r:id="rId27"/>
    <p:sldId id="296" r:id="rId28"/>
    <p:sldId id="426" r:id="rId29"/>
    <p:sldId id="427" r:id="rId30"/>
    <p:sldId id="414" r:id="rId31"/>
    <p:sldId id="415" r:id="rId32"/>
    <p:sldId id="397" r:id="rId33"/>
    <p:sldId id="401" r:id="rId34"/>
    <p:sldId id="395" r:id="rId35"/>
    <p:sldId id="402" r:id="rId36"/>
    <p:sldId id="396" r:id="rId37"/>
    <p:sldId id="370" r:id="rId38"/>
    <p:sldId id="383" r:id="rId39"/>
    <p:sldId id="371" r:id="rId40"/>
    <p:sldId id="373" r:id="rId41"/>
    <p:sldId id="372" r:id="rId42"/>
    <p:sldId id="374" r:id="rId43"/>
    <p:sldId id="450" r:id="rId44"/>
    <p:sldId id="428" r:id="rId45"/>
    <p:sldId id="429" r:id="rId46"/>
    <p:sldId id="405" r:id="rId47"/>
    <p:sldId id="431" r:id="rId48"/>
    <p:sldId id="456" r:id="rId49"/>
    <p:sldId id="346" r:id="rId50"/>
    <p:sldId id="417" r:id="rId51"/>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0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279BBD-DDF4-4B33-AA06-DFE73CB04D0F}" v="2" dt="2024-11-19T01:43:04.240"/>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0" autoAdjust="0"/>
    <p:restoredTop sz="94660"/>
  </p:normalViewPr>
  <p:slideViewPr>
    <p:cSldViewPr>
      <p:cViewPr varScale="1">
        <p:scale>
          <a:sx n="59" d="100"/>
          <a:sy n="59" d="100"/>
        </p:scale>
        <p:origin x="1188" y="5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auxiliadora martins castro rosa" userId="1fcbd706a97a9bd0" providerId="LiveId" clId="{A7A48CC5-0025-4BD7-9C60-E071C64FEAC1}"/>
    <pc:docChg chg="undo custSel addSld delSld modSld">
      <pc:chgData name="maria auxiliadora martins castro rosa" userId="1fcbd706a97a9bd0" providerId="LiveId" clId="{A7A48CC5-0025-4BD7-9C60-E071C64FEAC1}" dt="2024-11-18T20:51:24.896" v="228"/>
      <pc:docMkLst>
        <pc:docMk/>
      </pc:docMkLst>
      <pc:sldChg chg="add del">
        <pc:chgData name="maria auxiliadora martins castro rosa" userId="1fcbd706a97a9bd0" providerId="LiveId" clId="{A7A48CC5-0025-4BD7-9C60-E071C64FEAC1}" dt="2024-11-14T10:20:00.707" v="1"/>
        <pc:sldMkLst>
          <pc:docMk/>
          <pc:sldMk cId="2765523099" sldId="258"/>
        </pc:sldMkLst>
      </pc:sldChg>
      <pc:sldChg chg="delSp modSp add mod">
        <pc:chgData name="maria auxiliadora martins castro rosa" userId="1fcbd706a97a9bd0" providerId="LiveId" clId="{A7A48CC5-0025-4BD7-9C60-E071C64FEAC1}" dt="2024-11-18T20:15:18.490" v="14" actId="14100"/>
        <pc:sldMkLst>
          <pc:docMk/>
          <pc:sldMk cId="2821431016" sldId="263"/>
        </pc:sldMkLst>
        <pc:spChg chg="mod">
          <ac:chgData name="maria auxiliadora martins castro rosa" userId="1fcbd706a97a9bd0" providerId="LiveId" clId="{A7A48CC5-0025-4BD7-9C60-E071C64FEAC1}" dt="2024-11-18T20:15:18.490" v="14" actId="14100"/>
          <ac:spMkLst>
            <pc:docMk/>
            <pc:sldMk cId="2821431016" sldId="263"/>
            <ac:spMk id="12" creationId="{7B75854C-1061-43B0-8C09-DF875C7AD102}"/>
          </ac:spMkLst>
        </pc:spChg>
        <pc:picChg chg="del">
          <ac:chgData name="maria auxiliadora martins castro rosa" userId="1fcbd706a97a9bd0" providerId="LiveId" clId="{A7A48CC5-0025-4BD7-9C60-E071C64FEAC1}" dt="2024-11-18T20:15:14.013" v="13" actId="478"/>
          <ac:picMkLst>
            <pc:docMk/>
            <pc:sldMk cId="2821431016" sldId="263"/>
            <ac:picMk id="4" creationId="{F51A9B3A-2AB6-0542-4B2B-91D52F0549D9}"/>
          </ac:picMkLst>
        </pc:picChg>
      </pc:sldChg>
      <pc:sldChg chg="add del">
        <pc:chgData name="maria auxiliadora martins castro rosa" userId="1fcbd706a97a9bd0" providerId="LiveId" clId="{A7A48CC5-0025-4BD7-9C60-E071C64FEAC1}" dt="2024-11-14T10:20:00.707" v="1"/>
        <pc:sldMkLst>
          <pc:docMk/>
          <pc:sldMk cId="1726218401" sldId="266"/>
        </pc:sldMkLst>
      </pc:sldChg>
      <pc:sldChg chg="add del">
        <pc:chgData name="maria auxiliadora martins castro rosa" userId="1fcbd706a97a9bd0" providerId="LiveId" clId="{A7A48CC5-0025-4BD7-9C60-E071C64FEAC1}" dt="2024-11-18T20:15:03.049" v="12" actId="47"/>
        <pc:sldMkLst>
          <pc:docMk/>
          <pc:sldMk cId="951902884" sldId="270"/>
        </pc:sldMkLst>
      </pc:sldChg>
      <pc:sldChg chg="modSp">
        <pc:chgData name="maria auxiliadora martins castro rosa" userId="1fcbd706a97a9bd0" providerId="LiveId" clId="{A7A48CC5-0025-4BD7-9C60-E071C64FEAC1}" dt="2024-11-18T20:24:56.197" v="85" actId="20577"/>
        <pc:sldMkLst>
          <pc:docMk/>
          <pc:sldMk cId="3621241560" sldId="285"/>
        </pc:sldMkLst>
        <pc:graphicFrameChg chg="mod">
          <ac:chgData name="maria auxiliadora martins castro rosa" userId="1fcbd706a97a9bd0" providerId="LiveId" clId="{A7A48CC5-0025-4BD7-9C60-E071C64FEAC1}" dt="2024-11-18T20:24:56.197" v="85" actId="20577"/>
          <ac:graphicFrameMkLst>
            <pc:docMk/>
            <pc:sldMk cId="3621241560" sldId="285"/>
            <ac:graphicFrameMk id="11" creationId="{C931E039-BF1D-B9B5-8A2D-22DBEEA4D533}"/>
          </ac:graphicFrameMkLst>
        </pc:graphicFrameChg>
      </pc:sldChg>
      <pc:sldChg chg="del">
        <pc:chgData name="maria auxiliadora martins castro rosa" userId="1fcbd706a97a9bd0" providerId="LiveId" clId="{A7A48CC5-0025-4BD7-9C60-E071C64FEAC1}" dt="2024-11-18T20:23:21.236" v="77" actId="47"/>
        <pc:sldMkLst>
          <pc:docMk/>
          <pc:sldMk cId="729733494" sldId="286"/>
        </pc:sldMkLst>
      </pc:sldChg>
      <pc:sldChg chg="modSp">
        <pc:chgData name="maria auxiliadora martins castro rosa" userId="1fcbd706a97a9bd0" providerId="LiveId" clId="{A7A48CC5-0025-4BD7-9C60-E071C64FEAC1}" dt="2024-11-18T20:33:30.754" v="132"/>
        <pc:sldMkLst>
          <pc:docMk/>
          <pc:sldMk cId="3504409574" sldId="293"/>
        </pc:sldMkLst>
        <pc:graphicFrameChg chg="mod">
          <ac:chgData name="maria auxiliadora martins castro rosa" userId="1fcbd706a97a9bd0" providerId="LiveId" clId="{A7A48CC5-0025-4BD7-9C60-E071C64FEAC1}" dt="2024-11-18T20:33:30.754" v="132"/>
          <ac:graphicFrameMkLst>
            <pc:docMk/>
            <pc:sldMk cId="3504409574" sldId="293"/>
            <ac:graphicFrameMk id="5" creationId="{34D9ECCF-45B1-8647-E61F-D811512DADC1}"/>
          </ac:graphicFrameMkLst>
        </pc:graphicFrameChg>
      </pc:sldChg>
      <pc:sldChg chg="modSp mod">
        <pc:chgData name="maria auxiliadora martins castro rosa" userId="1fcbd706a97a9bd0" providerId="LiveId" clId="{A7A48CC5-0025-4BD7-9C60-E071C64FEAC1}" dt="2024-11-18T20:34:41.326" v="140" actId="14100"/>
        <pc:sldMkLst>
          <pc:docMk/>
          <pc:sldMk cId="4192970252" sldId="296"/>
        </pc:sldMkLst>
        <pc:spChg chg="mod">
          <ac:chgData name="maria auxiliadora martins castro rosa" userId="1fcbd706a97a9bd0" providerId="LiveId" clId="{A7A48CC5-0025-4BD7-9C60-E071C64FEAC1}" dt="2024-11-18T20:34:32.035" v="137" actId="6549"/>
          <ac:spMkLst>
            <pc:docMk/>
            <pc:sldMk cId="4192970252" sldId="296"/>
            <ac:spMk id="2" creationId="{B706327F-7F55-452E-8FE3-70F5E0DC6760}"/>
          </ac:spMkLst>
        </pc:spChg>
        <pc:spChg chg="mod">
          <ac:chgData name="maria auxiliadora martins castro rosa" userId="1fcbd706a97a9bd0" providerId="LiveId" clId="{A7A48CC5-0025-4BD7-9C60-E071C64FEAC1}" dt="2024-11-18T20:34:41.326" v="140" actId="14100"/>
          <ac:spMkLst>
            <pc:docMk/>
            <pc:sldMk cId="4192970252" sldId="296"/>
            <ac:spMk id="3" creationId="{2E2FB4B8-72A4-401C-95B5-2B52D1F300A5}"/>
          </ac:spMkLst>
        </pc:spChg>
      </pc:sldChg>
      <pc:sldChg chg="modSp">
        <pc:chgData name="maria auxiliadora martins castro rosa" userId="1fcbd706a97a9bd0" providerId="LiveId" clId="{A7A48CC5-0025-4BD7-9C60-E071C64FEAC1}" dt="2024-11-18T20:23:10.652" v="76" actId="20577"/>
        <pc:sldMkLst>
          <pc:docMk/>
          <pc:sldMk cId="2526444877" sldId="300"/>
        </pc:sldMkLst>
        <pc:graphicFrameChg chg="mod">
          <ac:chgData name="maria auxiliadora martins castro rosa" userId="1fcbd706a97a9bd0" providerId="LiveId" clId="{A7A48CC5-0025-4BD7-9C60-E071C64FEAC1}" dt="2024-11-18T20:23:10.652" v="76" actId="20577"/>
          <ac:graphicFrameMkLst>
            <pc:docMk/>
            <pc:sldMk cId="2526444877" sldId="300"/>
            <ac:graphicFrameMk id="5" creationId="{3086DA05-AF96-0C5B-4047-FE51EC16F4D6}"/>
          </ac:graphicFrameMkLst>
        </pc:graphicFrameChg>
      </pc:sldChg>
      <pc:sldChg chg="modSp add">
        <pc:chgData name="maria auxiliadora martins castro rosa" userId="1fcbd706a97a9bd0" providerId="LiveId" clId="{A7A48CC5-0025-4BD7-9C60-E071C64FEAC1}" dt="2024-11-18T20:17:08.831" v="25" actId="255"/>
        <pc:sldMkLst>
          <pc:docMk/>
          <pc:sldMk cId="986540012" sldId="305"/>
        </pc:sldMkLst>
        <pc:graphicFrameChg chg="mod">
          <ac:chgData name="maria auxiliadora martins castro rosa" userId="1fcbd706a97a9bd0" providerId="LiveId" clId="{A7A48CC5-0025-4BD7-9C60-E071C64FEAC1}" dt="2024-11-18T20:17:08.831" v="25" actId="255"/>
          <ac:graphicFrameMkLst>
            <pc:docMk/>
            <pc:sldMk cId="986540012" sldId="305"/>
            <ac:graphicFrameMk id="19" creationId="{31D7F99E-BA9C-BA49-1414-4FE73BFAAA01}"/>
          </ac:graphicFrameMkLst>
        </pc:graphicFrameChg>
        <pc:graphicFrameChg chg="mod">
          <ac:chgData name="maria auxiliadora martins castro rosa" userId="1fcbd706a97a9bd0" providerId="LiveId" clId="{A7A48CC5-0025-4BD7-9C60-E071C64FEAC1}" dt="2024-11-18T20:16:22.009" v="21"/>
          <ac:graphicFrameMkLst>
            <pc:docMk/>
            <pc:sldMk cId="986540012" sldId="305"/>
            <ac:graphicFrameMk id="33" creationId="{4DEC727A-4DBE-DCFA-F4C3-E5043A46474F}"/>
          </ac:graphicFrameMkLst>
        </pc:graphicFrameChg>
      </pc:sldChg>
      <pc:sldChg chg="add del">
        <pc:chgData name="maria auxiliadora martins castro rosa" userId="1fcbd706a97a9bd0" providerId="LiveId" clId="{A7A48CC5-0025-4BD7-9C60-E071C64FEAC1}" dt="2024-11-14T10:20:00.707" v="1"/>
        <pc:sldMkLst>
          <pc:docMk/>
          <pc:sldMk cId="3574876660" sldId="342"/>
        </pc:sldMkLst>
      </pc:sldChg>
      <pc:sldChg chg="del">
        <pc:chgData name="maria auxiliadora martins castro rosa" userId="1fcbd706a97a9bd0" providerId="LiveId" clId="{A7A48CC5-0025-4BD7-9C60-E071C64FEAC1}" dt="2024-11-14T10:19:57.909" v="0" actId="47"/>
        <pc:sldMkLst>
          <pc:docMk/>
          <pc:sldMk cId="1582042789" sldId="343"/>
        </pc:sldMkLst>
      </pc:sldChg>
      <pc:sldChg chg="add del">
        <pc:chgData name="maria auxiliadora martins castro rosa" userId="1fcbd706a97a9bd0" providerId="LiveId" clId="{A7A48CC5-0025-4BD7-9C60-E071C64FEAC1}" dt="2024-11-14T10:20:00.707" v="1"/>
        <pc:sldMkLst>
          <pc:docMk/>
          <pc:sldMk cId="3990174182" sldId="344"/>
        </pc:sldMkLst>
      </pc:sldChg>
      <pc:sldChg chg="modSp mod">
        <pc:chgData name="maria auxiliadora martins castro rosa" userId="1fcbd706a97a9bd0" providerId="LiveId" clId="{A7A48CC5-0025-4BD7-9C60-E071C64FEAC1}" dt="2024-11-18T20:21:24.135" v="61" actId="14100"/>
        <pc:sldMkLst>
          <pc:docMk/>
          <pc:sldMk cId="1784602466" sldId="354"/>
        </pc:sldMkLst>
        <pc:graphicFrameChg chg="mod">
          <ac:chgData name="maria auxiliadora martins castro rosa" userId="1fcbd706a97a9bd0" providerId="LiveId" clId="{A7A48CC5-0025-4BD7-9C60-E071C64FEAC1}" dt="2024-11-18T20:21:24.135" v="61" actId="14100"/>
          <ac:graphicFrameMkLst>
            <pc:docMk/>
            <pc:sldMk cId="1784602466" sldId="354"/>
            <ac:graphicFrameMk id="43" creationId="{D18DCCA4-6474-B22F-5A15-104BB9092A7A}"/>
          </ac:graphicFrameMkLst>
        </pc:graphicFrameChg>
      </pc:sldChg>
      <pc:sldChg chg="addSp delSp modSp mod">
        <pc:chgData name="maria auxiliadora martins castro rosa" userId="1fcbd706a97a9bd0" providerId="LiveId" clId="{A7A48CC5-0025-4BD7-9C60-E071C64FEAC1}" dt="2024-11-18T20:19:00.601" v="40" actId="1076"/>
        <pc:sldMkLst>
          <pc:docMk/>
          <pc:sldMk cId="3545025924" sldId="355"/>
        </pc:sldMkLst>
        <pc:spChg chg="del mod">
          <ac:chgData name="maria auxiliadora martins castro rosa" userId="1fcbd706a97a9bd0" providerId="LiveId" clId="{A7A48CC5-0025-4BD7-9C60-E071C64FEAC1}" dt="2024-11-18T20:18:45.408" v="35" actId="478"/>
          <ac:spMkLst>
            <pc:docMk/>
            <pc:sldMk cId="3545025924" sldId="355"/>
            <ac:spMk id="2" creationId="{A261A508-28F2-1DDB-5F1B-E7136C0F3C16}"/>
          </ac:spMkLst>
        </pc:spChg>
        <pc:spChg chg="mod">
          <ac:chgData name="maria auxiliadora martins castro rosa" userId="1fcbd706a97a9bd0" providerId="LiveId" clId="{A7A48CC5-0025-4BD7-9C60-E071C64FEAC1}" dt="2024-11-18T20:18:51.381" v="37" actId="1076"/>
          <ac:spMkLst>
            <pc:docMk/>
            <pc:sldMk cId="3545025924" sldId="355"/>
            <ac:spMk id="6" creationId="{D94C1731-AF76-6EF0-71EE-4CA60AAE190E}"/>
          </ac:spMkLst>
        </pc:spChg>
        <pc:spChg chg="mod">
          <ac:chgData name="maria auxiliadora martins castro rosa" userId="1fcbd706a97a9bd0" providerId="LiveId" clId="{A7A48CC5-0025-4BD7-9C60-E071C64FEAC1}" dt="2024-11-18T20:19:00.601" v="40" actId="1076"/>
          <ac:spMkLst>
            <pc:docMk/>
            <pc:sldMk cId="3545025924" sldId="355"/>
            <ac:spMk id="8" creationId="{C4C85153-6E1E-D446-1B98-4F747691C3BD}"/>
          </ac:spMkLst>
        </pc:spChg>
        <pc:spChg chg="add del mod">
          <ac:chgData name="maria auxiliadora martins castro rosa" userId="1fcbd706a97a9bd0" providerId="LiveId" clId="{A7A48CC5-0025-4BD7-9C60-E071C64FEAC1}" dt="2024-11-18T20:18:48.375" v="36" actId="478"/>
          <ac:spMkLst>
            <pc:docMk/>
            <pc:sldMk cId="3545025924" sldId="355"/>
            <ac:spMk id="11" creationId="{78573108-F257-F425-A50A-5F9FE568F35A}"/>
          </ac:spMkLst>
        </pc:spChg>
        <pc:graphicFrameChg chg="mod">
          <ac:chgData name="maria auxiliadora martins castro rosa" userId="1fcbd706a97a9bd0" providerId="LiveId" clId="{A7A48CC5-0025-4BD7-9C60-E071C64FEAC1}" dt="2024-11-18T20:18:57.036" v="39" actId="14100"/>
          <ac:graphicFrameMkLst>
            <pc:docMk/>
            <pc:sldMk cId="3545025924" sldId="355"/>
            <ac:graphicFrameMk id="10" creationId="{AD0BC59A-8318-2209-980D-E665FBCB1E02}"/>
          </ac:graphicFrameMkLst>
        </pc:graphicFrameChg>
      </pc:sldChg>
      <pc:sldChg chg="addSp delSp modSp mod">
        <pc:chgData name="maria auxiliadora martins castro rosa" userId="1fcbd706a97a9bd0" providerId="LiveId" clId="{A7A48CC5-0025-4BD7-9C60-E071C64FEAC1}" dt="2024-11-18T20:20:12.228" v="51" actId="1076"/>
        <pc:sldMkLst>
          <pc:docMk/>
          <pc:sldMk cId="931884082" sldId="356"/>
        </pc:sldMkLst>
        <pc:spChg chg="del">
          <ac:chgData name="maria auxiliadora martins castro rosa" userId="1fcbd706a97a9bd0" providerId="LiveId" clId="{A7A48CC5-0025-4BD7-9C60-E071C64FEAC1}" dt="2024-11-18T20:19:57.278" v="46" actId="478"/>
          <ac:spMkLst>
            <pc:docMk/>
            <pc:sldMk cId="931884082" sldId="356"/>
            <ac:spMk id="2" creationId="{C3F7ABD1-80BB-AC5C-7F56-980B5E0464D2}"/>
          </ac:spMkLst>
        </pc:spChg>
        <pc:spChg chg="mod">
          <ac:chgData name="maria auxiliadora martins castro rosa" userId="1fcbd706a97a9bd0" providerId="LiveId" clId="{A7A48CC5-0025-4BD7-9C60-E071C64FEAC1}" dt="2024-11-18T20:20:02.232" v="48" actId="1076"/>
          <ac:spMkLst>
            <pc:docMk/>
            <pc:sldMk cId="931884082" sldId="356"/>
            <ac:spMk id="6" creationId="{D4F27B51-1883-D21D-7058-6C323E33AB47}"/>
          </ac:spMkLst>
        </pc:spChg>
        <pc:spChg chg="mod">
          <ac:chgData name="maria auxiliadora martins castro rosa" userId="1fcbd706a97a9bd0" providerId="LiveId" clId="{A7A48CC5-0025-4BD7-9C60-E071C64FEAC1}" dt="2024-11-18T20:20:12.228" v="51" actId="1076"/>
          <ac:spMkLst>
            <pc:docMk/>
            <pc:sldMk cId="931884082" sldId="356"/>
            <ac:spMk id="8" creationId="{D6609F1B-5F84-1FAD-1B2B-A66B9FC3C62E}"/>
          </ac:spMkLst>
        </pc:spChg>
        <pc:spChg chg="add del mod">
          <ac:chgData name="maria auxiliadora martins castro rosa" userId="1fcbd706a97a9bd0" providerId="LiveId" clId="{A7A48CC5-0025-4BD7-9C60-E071C64FEAC1}" dt="2024-11-18T20:19:59.074" v="47" actId="478"/>
          <ac:spMkLst>
            <pc:docMk/>
            <pc:sldMk cId="931884082" sldId="356"/>
            <ac:spMk id="11" creationId="{13B46F0D-E89E-060D-6E3C-48BA100A60EB}"/>
          </ac:spMkLst>
        </pc:spChg>
        <pc:graphicFrameChg chg="mod">
          <ac:chgData name="maria auxiliadora martins castro rosa" userId="1fcbd706a97a9bd0" providerId="LiveId" clId="{A7A48CC5-0025-4BD7-9C60-E071C64FEAC1}" dt="2024-11-18T20:20:08.423" v="50" actId="14100"/>
          <ac:graphicFrameMkLst>
            <pc:docMk/>
            <pc:sldMk cId="931884082" sldId="356"/>
            <ac:graphicFrameMk id="10" creationId="{BDF70FF1-3F0C-7048-88D1-03A44E3BB0AD}"/>
          </ac:graphicFrameMkLst>
        </pc:graphicFrameChg>
      </pc:sldChg>
      <pc:sldChg chg="addSp delSp modSp mod">
        <pc:chgData name="maria auxiliadora martins castro rosa" userId="1fcbd706a97a9bd0" providerId="LiveId" clId="{A7A48CC5-0025-4BD7-9C60-E071C64FEAC1}" dt="2024-11-18T20:19:49.196" v="45" actId="14100"/>
        <pc:sldMkLst>
          <pc:docMk/>
          <pc:sldMk cId="2153166597" sldId="357"/>
        </pc:sldMkLst>
        <pc:spChg chg="del mod">
          <ac:chgData name="maria auxiliadora martins castro rosa" userId="1fcbd706a97a9bd0" providerId="LiveId" clId="{A7A48CC5-0025-4BD7-9C60-E071C64FEAC1}" dt="2024-11-18T20:19:41.524" v="42" actId="478"/>
          <ac:spMkLst>
            <pc:docMk/>
            <pc:sldMk cId="2153166597" sldId="357"/>
            <ac:spMk id="2" creationId="{456A213F-3231-EEAC-A911-D6A2EE516291}"/>
          </ac:spMkLst>
        </pc:spChg>
        <pc:spChg chg="mod">
          <ac:chgData name="maria auxiliadora martins castro rosa" userId="1fcbd706a97a9bd0" providerId="LiveId" clId="{A7A48CC5-0025-4BD7-9C60-E071C64FEAC1}" dt="2024-11-18T20:19:45.853" v="44" actId="1076"/>
          <ac:spMkLst>
            <pc:docMk/>
            <pc:sldMk cId="2153166597" sldId="357"/>
            <ac:spMk id="6" creationId="{7262283D-0672-50A8-B7D8-E16343C343BB}"/>
          </ac:spMkLst>
        </pc:spChg>
        <pc:spChg chg="add del mod">
          <ac:chgData name="maria auxiliadora martins castro rosa" userId="1fcbd706a97a9bd0" providerId="LiveId" clId="{A7A48CC5-0025-4BD7-9C60-E071C64FEAC1}" dt="2024-11-18T20:19:43.253" v="43" actId="478"/>
          <ac:spMkLst>
            <pc:docMk/>
            <pc:sldMk cId="2153166597" sldId="357"/>
            <ac:spMk id="11" creationId="{C159ACA8-7454-E5EE-F218-6118C7E36CD6}"/>
          </ac:spMkLst>
        </pc:spChg>
        <pc:graphicFrameChg chg="mod">
          <ac:chgData name="maria auxiliadora martins castro rosa" userId="1fcbd706a97a9bd0" providerId="LiveId" clId="{A7A48CC5-0025-4BD7-9C60-E071C64FEAC1}" dt="2024-11-18T20:19:49.196" v="45" actId="14100"/>
          <ac:graphicFrameMkLst>
            <pc:docMk/>
            <pc:sldMk cId="2153166597" sldId="357"/>
            <ac:graphicFrameMk id="10" creationId="{04669B15-9CEB-90F5-08C3-50FCCF8FF0E1}"/>
          </ac:graphicFrameMkLst>
        </pc:graphicFrameChg>
      </pc:sldChg>
      <pc:sldChg chg="addSp delSp modSp mod">
        <pc:chgData name="maria auxiliadora martins castro rosa" userId="1fcbd706a97a9bd0" providerId="LiveId" clId="{A7A48CC5-0025-4BD7-9C60-E071C64FEAC1}" dt="2024-11-18T20:21:10.748" v="60" actId="6549"/>
        <pc:sldMkLst>
          <pc:docMk/>
          <pc:sldMk cId="3086750618" sldId="358"/>
        </pc:sldMkLst>
        <pc:spChg chg="del">
          <ac:chgData name="maria auxiliadora martins castro rosa" userId="1fcbd706a97a9bd0" providerId="LiveId" clId="{A7A48CC5-0025-4BD7-9C60-E071C64FEAC1}" dt="2024-11-18T20:20:19.414" v="52" actId="478"/>
          <ac:spMkLst>
            <pc:docMk/>
            <pc:sldMk cId="3086750618" sldId="358"/>
            <ac:spMk id="2" creationId="{4B8F2CA8-228B-3538-D1C9-0B8A69835E2E}"/>
          </ac:spMkLst>
        </pc:spChg>
        <pc:spChg chg="mod">
          <ac:chgData name="maria auxiliadora martins castro rosa" userId="1fcbd706a97a9bd0" providerId="LiveId" clId="{A7A48CC5-0025-4BD7-9C60-E071C64FEAC1}" dt="2024-11-18T20:20:25.738" v="54" actId="1076"/>
          <ac:spMkLst>
            <pc:docMk/>
            <pc:sldMk cId="3086750618" sldId="358"/>
            <ac:spMk id="6" creationId="{B0B843C3-F3F7-5DED-95CA-7C5D374A8A10}"/>
          </ac:spMkLst>
        </pc:spChg>
        <pc:spChg chg="mod">
          <ac:chgData name="maria auxiliadora martins castro rosa" userId="1fcbd706a97a9bd0" providerId="LiveId" clId="{A7A48CC5-0025-4BD7-9C60-E071C64FEAC1}" dt="2024-11-18T20:21:10.748" v="60" actId="6549"/>
          <ac:spMkLst>
            <pc:docMk/>
            <pc:sldMk cId="3086750618" sldId="358"/>
            <ac:spMk id="7" creationId="{6601982F-58B1-E87A-1207-2118401FF8FE}"/>
          </ac:spMkLst>
        </pc:spChg>
        <pc:spChg chg="add del mod">
          <ac:chgData name="maria auxiliadora martins castro rosa" userId="1fcbd706a97a9bd0" providerId="LiveId" clId="{A7A48CC5-0025-4BD7-9C60-E071C64FEAC1}" dt="2024-11-18T20:20:21.747" v="53" actId="478"/>
          <ac:spMkLst>
            <pc:docMk/>
            <pc:sldMk cId="3086750618" sldId="358"/>
            <ac:spMk id="11" creationId="{9B9013B5-DF95-1F30-B9EE-9A7566C25808}"/>
          </ac:spMkLst>
        </pc:spChg>
        <pc:graphicFrameChg chg="mod">
          <ac:chgData name="maria auxiliadora martins castro rosa" userId="1fcbd706a97a9bd0" providerId="LiveId" clId="{A7A48CC5-0025-4BD7-9C60-E071C64FEAC1}" dt="2024-11-18T20:20:32.556" v="56" actId="14100"/>
          <ac:graphicFrameMkLst>
            <pc:docMk/>
            <pc:sldMk cId="3086750618" sldId="358"/>
            <ac:graphicFrameMk id="10" creationId="{EB86B775-7110-D601-3723-8A2A19F6BF09}"/>
          </ac:graphicFrameMkLst>
        </pc:graphicFrameChg>
      </pc:sldChg>
      <pc:sldChg chg="add del">
        <pc:chgData name="maria auxiliadora martins castro rosa" userId="1fcbd706a97a9bd0" providerId="LiveId" clId="{A7A48CC5-0025-4BD7-9C60-E071C64FEAC1}" dt="2024-11-14T10:20:00.707" v="1"/>
        <pc:sldMkLst>
          <pc:docMk/>
          <pc:sldMk cId="2590434358" sldId="359"/>
        </pc:sldMkLst>
      </pc:sldChg>
      <pc:sldChg chg="add">
        <pc:chgData name="maria auxiliadora martins castro rosa" userId="1fcbd706a97a9bd0" providerId="LiveId" clId="{A7A48CC5-0025-4BD7-9C60-E071C64FEAC1}" dt="2024-11-14T10:20:00.707" v="1"/>
        <pc:sldMkLst>
          <pc:docMk/>
          <pc:sldMk cId="745481767" sldId="365"/>
        </pc:sldMkLst>
      </pc:sldChg>
      <pc:sldChg chg="add">
        <pc:chgData name="maria auxiliadora martins castro rosa" userId="1fcbd706a97a9bd0" providerId="LiveId" clId="{A7A48CC5-0025-4BD7-9C60-E071C64FEAC1}" dt="2024-11-14T10:20:00.707" v="1"/>
        <pc:sldMkLst>
          <pc:docMk/>
          <pc:sldMk cId="419229175" sldId="366"/>
        </pc:sldMkLst>
      </pc:sldChg>
      <pc:sldChg chg="del">
        <pc:chgData name="maria auxiliadora martins castro rosa" userId="1fcbd706a97a9bd0" providerId="LiveId" clId="{A7A48CC5-0025-4BD7-9C60-E071C64FEAC1}" dt="2024-11-18T20:21:39.192" v="62" actId="47"/>
        <pc:sldMkLst>
          <pc:docMk/>
          <pc:sldMk cId="2893682945" sldId="367"/>
        </pc:sldMkLst>
      </pc:sldChg>
      <pc:sldChg chg="modSp mod">
        <pc:chgData name="maria auxiliadora martins castro rosa" userId="1fcbd706a97a9bd0" providerId="LiveId" clId="{A7A48CC5-0025-4BD7-9C60-E071C64FEAC1}" dt="2024-11-18T20:46:04.866" v="199" actId="1076"/>
        <pc:sldMkLst>
          <pc:docMk/>
          <pc:sldMk cId="954208691" sldId="373"/>
        </pc:sldMkLst>
        <pc:spChg chg="mod">
          <ac:chgData name="maria auxiliadora martins castro rosa" userId="1fcbd706a97a9bd0" providerId="LiveId" clId="{A7A48CC5-0025-4BD7-9C60-E071C64FEAC1}" dt="2024-11-18T20:46:04.866" v="199" actId="1076"/>
          <ac:spMkLst>
            <pc:docMk/>
            <pc:sldMk cId="954208691" sldId="373"/>
            <ac:spMk id="4" creationId="{30DAB4D9-9358-CA88-E23B-D86332B2CFC8}"/>
          </ac:spMkLst>
        </pc:spChg>
      </pc:sldChg>
      <pc:sldChg chg="modSp mod">
        <pc:chgData name="maria auxiliadora martins castro rosa" userId="1fcbd706a97a9bd0" providerId="LiveId" clId="{A7A48CC5-0025-4BD7-9C60-E071C64FEAC1}" dt="2024-11-18T20:46:28.723" v="201" actId="1076"/>
        <pc:sldMkLst>
          <pc:docMk/>
          <pc:sldMk cId="2011544509" sldId="374"/>
        </pc:sldMkLst>
        <pc:spChg chg="mod">
          <ac:chgData name="maria auxiliadora martins castro rosa" userId="1fcbd706a97a9bd0" providerId="LiveId" clId="{A7A48CC5-0025-4BD7-9C60-E071C64FEAC1}" dt="2024-11-18T20:46:28.723" v="201" actId="1076"/>
          <ac:spMkLst>
            <pc:docMk/>
            <pc:sldMk cId="2011544509" sldId="374"/>
            <ac:spMk id="4" creationId="{041B099D-BD3B-A52A-1C51-22567305A831}"/>
          </ac:spMkLst>
        </pc:spChg>
      </pc:sldChg>
      <pc:sldChg chg="add del">
        <pc:chgData name="maria auxiliadora martins castro rosa" userId="1fcbd706a97a9bd0" providerId="LiveId" clId="{A7A48CC5-0025-4BD7-9C60-E071C64FEAC1}" dt="2024-11-14T10:20:00.707" v="1"/>
        <pc:sldMkLst>
          <pc:docMk/>
          <pc:sldMk cId="3114185032" sldId="382"/>
        </pc:sldMkLst>
      </pc:sldChg>
      <pc:sldChg chg="modSp mod">
        <pc:chgData name="maria auxiliadora martins castro rosa" userId="1fcbd706a97a9bd0" providerId="LiveId" clId="{A7A48CC5-0025-4BD7-9C60-E071C64FEAC1}" dt="2024-11-18T20:27:32.869" v="95"/>
        <pc:sldMkLst>
          <pc:docMk/>
          <pc:sldMk cId="3504114180" sldId="384"/>
        </pc:sldMkLst>
        <pc:graphicFrameChg chg="mod">
          <ac:chgData name="maria auxiliadora martins castro rosa" userId="1fcbd706a97a9bd0" providerId="LiveId" clId="{A7A48CC5-0025-4BD7-9C60-E071C64FEAC1}" dt="2024-11-18T20:27:32.869" v="95"/>
          <ac:graphicFrameMkLst>
            <pc:docMk/>
            <pc:sldMk cId="3504114180" sldId="384"/>
            <ac:graphicFrameMk id="11" creationId="{03735C6C-1EC2-3C7D-24F3-53EF0C67B954}"/>
          </ac:graphicFrameMkLst>
        </pc:graphicFrameChg>
      </pc:sldChg>
      <pc:sldChg chg="addSp delSp modSp mod">
        <pc:chgData name="maria auxiliadora martins castro rosa" userId="1fcbd706a97a9bd0" providerId="LiveId" clId="{A7A48CC5-0025-4BD7-9C60-E071C64FEAC1}" dt="2024-11-18T20:30:36.434" v="108" actId="1076"/>
        <pc:sldMkLst>
          <pc:docMk/>
          <pc:sldMk cId="641192815" sldId="385"/>
        </pc:sldMkLst>
        <pc:spChg chg="del mod">
          <ac:chgData name="maria auxiliadora martins castro rosa" userId="1fcbd706a97a9bd0" providerId="LiveId" clId="{A7A48CC5-0025-4BD7-9C60-E071C64FEAC1}" dt="2024-11-18T20:29:16.387" v="97" actId="478"/>
          <ac:spMkLst>
            <pc:docMk/>
            <pc:sldMk cId="641192815" sldId="385"/>
            <ac:spMk id="2" creationId="{DBF00E90-6089-25DF-F92E-80CEF96FAB44}"/>
          </ac:spMkLst>
        </pc:spChg>
        <pc:spChg chg="add del mod">
          <ac:chgData name="maria auxiliadora martins castro rosa" userId="1fcbd706a97a9bd0" providerId="LiveId" clId="{A7A48CC5-0025-4BD7-9C60-E071C64FEAC1}" dt="2024-11-18T20:29:20.097" v="98" actId="478"/>
          <ac:spMkLst>
            <pc:docMk/>
            <pc:sldMk cId="641192815" sldId="385"/>
            <ac:spMk id="7" creationId="{EB4ADF7A-F724-A5F7-427A-8F82D8E705A0}"/>
          </ac:spMkLst>
        </pc:spChg>
        <pc:graphicFrameChg chg="mod">
          <ac:chgData name="maria auxiliadora martins castro rosa" userId="1fcbd706a97a9bd0" providerId="LiveId" clId="{A7A48CC5-0025-4BD7-9C60-E071C64FEAC1}" dt="2024-11-18T20:30:36.434" v="108" actId="1076"/>
          <ac:graphicFrameMkLst>
            <pc:docMk/>
            <pc:sldMk cId="641192815" sldId="385"/>
            <ac:graphicFrameMk id="5" creationId="{69BFD25D-AE0E-671D-52CE-2B27ABA91613}"/>
          </ac:graphicFrameMkLst>
        </pc:graphicFrameChg>
      </pc:sldChg>
      <pc:sldChg chg="del">
        <pc:chgData name="maria auxiliadora martins castro rosa" userId="1fcbd706a97a9bd0" providerId="LiveId" clId="{A7A48CC5-0025-4BD7-9C60-E071C64FEAC1}" dt="2024-11-18T20:30:56.159" v="109" actId="47"/>
        <pc:sldMkLst>
          <pc:docMk/>
          <pc:sldMk cId="1082763388" sldId="386"/>
        </pc:sldMkLst>
      </pc:sldChg>
      <pc:sldChg chg="delSp modSp mod">
        <pc:chgData name="maria auxiliadora martins castro rosa" userId="1fcbd706a97a9bd0" providerId="LiveId" clId="{A7A48CC5-0025-4BD7-9C60-E071C64FEAC1}" dt="2024-11-18T20:44:44.347" v="193" actId="478"/>
        <pc:sldMkLst>
          <pc:docMk/>
          <pc:sldMk cId="2475790411" sldId="395"/>
        </pc:sldMkLst>
        <pc:picChg chg="del mod">
          <ac:chgData name="maria auxiliadora martins castro rosa" userId="1fcbd706a97a9bd0" providerId="LiveId" clId="{A7A48CC5-0025-4BD7-9C60-E071C64FEAC1}" dt="2024-11-18T20:44:44.347" v="193" actId="478"/>
          <ac:picMkLst>
            <pc:docMk/>
            <pc:sldMk cId="2475790411" sldId="395"/>
            <ac:picMk id="25" creationId="{C9EF9108-7D2A-ABB0-1DC4-23805699498F}"/>
          </ac:picMkLst>
        </pc:picChg>
      </pc:sldChg>
      <pc:sldChg chg="modSp mod">
        <pc:chgData name="maria auxiliadora martins castro rosa" userId="1fcbd706a97a9bd0" providerId="LiveId" clId="{A7A48CC5-0025-4BD7-9C60-E071C64FEAC1}" dt="2024-11-18T20:45:22.603" v="198" actId="14100"/>
        <pc:sldMkLst>
          <pc:docMk/>
          <pc:sldMk cId="313399836" sldId="396"/>
        </pc:sldMkLst>
        <pc:graphicFrameChg chg="mod">
          <ac:chgData name="maria auxiliadora martins castro rosa" userId="1fcbd706a97a9bd0" providerId="LiveId" clId="{A7A48CC5-0025-4BD7-9C60-E071C64FEAC1}" dt="2024-11-18T20:45:22.603" v="198" actId="14100"/>
          <ac:graphicFrameMkLst>
            <pc:docMk/>
            <pc:sldMk cId="313399836" sldId="396"/>
            <ac:graphicFrameMk id="8" creationId="{A0B2FF35-2A88-EE3D-8D08-2DC64D0909AE}"/>
          </ac:graphicFrameMkLst>
        </pc:graphicFrameChg>
      </pc:sldChg>
      <pc:sldChg chg="modSp mod">
        <pc:chgData name="maria auxiliadora martins castro rosa" userId="1fcbd706a97a9bd0" providerId="LiveId" clId="{A7A48CC5-0025-4BD7-9C60-E071C64FEAC1}" dt="2024-11-18T20:44:10.122" v="190" actId="20577"/>
        <pc:sldMkLst>
          <pc:docMk/>
          <pc:sldMk cId="3558589745" sldId="397"/>
        </pc:sldMkLst>
        <pc:spChg chg="mod">
          <ac:chgData name="maria auxiliadora martins castro rosa" userId="1fcbd706a97a9bd0" providerId="LiveId" clId="{A7A48CC5-0025-4BD7-9C60-E071C64FEAC1}" dt="2024-11-18T20:44:10.122" v="190" actId="20577"/>
          <ac:spMkLst>
            <pc:docMk/>
            <pc:sldMk cId="3558589745" sldId="397"/>
            <ac:spMk id="7" creationId="{26A8C3B6-E542-B655-204A-C37F48A2815A}"/>
          </ac:spMkLst>
        </pc:spChg>
        <pc:spChg chg="mod">
          <ac:chgData name="maria auxiliadora martins castro rosa" userId="1fcbd706a97a9bd0" providerId="LiveId" clId="{A7A48CC5-0025-4BD7-9C60-E071C64FEAC1}" dt="2024-11-18T20:41:08.474" v="148" actId="1076"/>
          <ac:spMkLst>
            <pc:docMk/>
            <pc:sldMk cId="3558589745" sldId="397"/>
            <ac:spMk id="8" creationId="{EC3231D5-84ED-9CE8-3302-DE4673128F44}"/>
          </ac:spMkLst>
        </pc:spChg>
        <pc:graphicFrameChg chg="mod">
          <ac:chgData name="maria auxiliadora martins castro rosa" userId="1fcbd706a97a9bd0" providerId="LiveId" clId="{A7A48CC5-0025-4BD7-9C60-E071C64FEAC1}" dt="2024-11-18T20:43:39.821" v="189" actId="20577"/>
          <ac:graphicFrameMkLst>
            <pc:docMk/>
            <pc:sldMk cId="3558589745" sldId="397"/>
            <ac:graphicFrameMk id="6" creationId="{45D4F668-FE7A-3945-B80C-9F30DA520EFF}"/>
          </ac:graphicFrameMkLst>
        </pc:graphicFrameChg>
      </pc:sldChg>
      <pc:sldChg chg="addSp modSp mod">
        <pc:chgData name="maria auxiliadora martins castro rosa" userId="1fcbd706a97a9bd0" providerId="LiveId" clId="{A7A48CC5-0025-4BD7-9C60-E071C64FEAC1}" dt="2024-11-18T20:44:15.025" v="191" actId="478"/>
        <pc:sldMkLst>
          <pc:docMk/>
          <pc:sldMk cId="564232167" sldId="401"/>
        </pc:sldMkLst>
        <pc:spChg chg="add mod">
          <ac:chgData name="maria auxiliadora martins castro rosa" userId="1fcbd706a97a9bd0" providerId="LiveId" clId="{A7A48CC5-0025-4BD7-9C60-E071C64FEAC1}" dt="2024-11-18T20:41:48.467" v="153" actId="14100"/>
          <ac:spMkLst>
            <pc:docMk/>
            <pc:sldMk cId="564232167" sldId="401"/>
            <ac:spMk id="5" creationId="{E2EF1F02-6857-269E-F4E9-01FDB3FECB45}"/>
          </ac:spMkLst>
        </pc:spChg>
        <pc:graphicFrameChg chg="mod">
          <ac:chgData name="maria auxiliadora martins castro rosa" userId="1fcbd706a97a9bd0" providerId="LiveId" clId="{A7A48CC5-0025-4BD7-9C60-E071C64FEAC1}" dt="2024-11-18T20:44:15.025" v="191" actId="478"/>
          <ac:graphicFrameMkLst>
            <pc:docMk/>
            <pc:sldMk cId="564232167" sldId="401"/>
            <ac:graphicFrameMk id="6" creationId="{56596C21-3AB9-91EE-C65F-F5BAADB98210}"/>
          </ac:graphicFrameMkLst>
        </pc:graphicFrameChg>
      </pc:sldChg>
      <pc:sldChg chg="delSp modSp mod">
        <pc:chgData name="maria auxiliadora martins castro rosa" userId="1fcbd706a97a9bd0" providerId="LiveId" clId="{A7A48CC5-0025-4BD7-9C60-E071C64FEAC1}" dt="2024-11-18T20:44:57.652" v="195" actId="478"/>
        <pc:sldMkLst>
          <pc:docMk/>
          <pc:sldMk cId="3350741653" sldId="402"/>
        </pc:sldMkLst>
        <pc:picChg chg="del mod">
          <ac:chgData name="maria auxiliadora martins castro rosa" userId="1fcbd706a97a9bd0" providerId="LiveId" clId="{A7A48CC5-0025-4BD7-9C60-E071C64FEAC1}" dt="2024-11-18T20:44:57.652" v="195" actId="478"/>
          <ac:picMkLst>
            <pc:docMk/>
            <pc:sldMk cId="3350741653" sldId="402"/>
            <ac:picMk id="25" creationId="{BD7EFA04-D697-C147-46CB-05735C1D36B6}"/>
          </ac:picMkLst>
        </pc:picChg>
      </pc:sldChg>
      <pc:sldChg chg="modSp">
        <pc:chgData name="maria auxiliadora martins castro rosa" userId="1fcbd706a97a9bd0" providerId="LiveId" clId="{A7A48CC5-0025-4BD7-9C60-E071C64FEAC1}" dt="2024-11-18T20:51:24.896" v="228"/>
        <pc:sldMkLst>
          <pc:docMk/>
          <pc:sldMk cId="517016724" sldId="405"/>
        </pc:sldMkLst>
        <pc:graphicFrameChg chg="mod">
          <ac:chgData name="maria auxiliadora martins castro rosa" userId="1fcbd706a97a9bd0" providerId="LiveId" clId="{A7A48CC5-0025-4BD7-9C60-E071C64FEAC1}" dt="2024-11-18T20:51:24.896" v="228"/>
          <ac:graphicFrameMkLst>
            <pc:docMk/>
            <pc:sldMk cId="517016724" sldId="405"/>
            <ac:graphicFrameMk id="10" creationId="{ED830635-9DF6-2F81-BB75-22DDB2AC88DD}"/>
          </ac:graphicFrameMkLst>
        </pc:graphicFrameChg>
      </pc:sldChg>
      <pc:sldChg chg="add">
        <pc:chgData name="maria auxiliadora martins castro rosa" userId="1fcbd706a97a9bd0" providerId="LiveId" clId="{A7A48CC5-0025-4BD7-9C60-E071C64FEAC1}" dt="2024-11-14T10:20:00.707" v="1"/>
        <pc:sldMkLst>
          <pc:docMk/>
          <pc:sldMk cId="937526478" sldId="406"/>
        </pc:sldMkLst>
      </pc:sldChg>
      <pc:sldChg chg="del">
        <pc:chgData name="maria auxiliadora martins castro rosa" userId="1fcbd706a97a9bd0" providerId="LiveId" clId="{A7A48CC5-0025-4BD7-9C60-E071C64FEAC1}" dt="2024-11-14T10:19:57.909" v="0" actId="47"/>
        <pc:sldMkLst>
          <pc:docMk/>
          <pc:sldMk cId="937526478" sldId="409"/>
        </pc:sldMkLst>
      </pc:sldChg>
      <pc:sldChg chg="del">
        <pc:chgData name="maria auxiliadora martins castro rosa" userId="1fcbd706a97a9bd0" providerId="LiveId" clId="{A7A48CC5-0025-4BD7-9C60-E071C64FEAC1}" dt="2024-11-14T10:19:57.909" v="0" actId="47"/>
        <pc:sldMkLst>
          <pc:docMk/>
          <pc:sldMk cId="1109946766" sldId="410"/>
        </pc:sldMkLst>
      </pc:sldChg>
      <pc:sldChg chg="del">
        <pc:chgData name="maria auxiliadora martins castro rosa" userId="1fcbd706a97a9bd0" providerId="LiveId" clId="{A7A48CC5-0025-4BD7-9C60-E071C64FEAC1}" dt="2024-11-14T10:19:57.909" v="0" actId="47"/>
        <pc:sldMkLst>
          <pc:docMk/>
          <pc:sldMk cId="2261458394" sldId="411"/>
        </pc:sldMkLst>
      </pc:sldChg>
      <pc:sldChg chg="del">
        <pc:chgData name="maria auxiliadora martins castro rosa" userId="1fcbd706a97a9bd0" providerId="LiveId" clId="{A7A48CC5-0025-4BD7-9C60-E071C64FEAC1}" dt="2024-11-14T10:19:57.909" v="0" actId="47"/>
        <pc:sldMkLst>
          <pc:docMk/>
          <pc:sldMk cId="972204839" sldId="412"/>
        </pc:sldMkLst>
      </pc:sldChg>
      <pc:sldChg chg="add del">
        <pc:chgData name="maria auxiliadora martins castro rosa" userId="1fcbd706a97a9bd0" providerId="LiveId" clId="{A7A48CC5-0025-4BD7-9C60-E071C64FEAC1}" dt="2024-11-14T10:20:00.707" v="1"/>
        <pc:sldMkLst>
          <pc:docMk/>
          <pc:sldMk cId="3753837414" sldId="420"/>
        </pc:sldMkLst>
      </pc:sldChg>
      <pc:sldChg chg="add del">
        <pc:chgData name="maria auxiliadora martins castro rosa" userId="1fcbd706a97a9bd0" providerId="LiveId" clId="{A7A48CC5-0025-4BD7-9C60-E071C64FEAC1}" dt="2024-11-14T10:20:00.707" v="1"/>
        <pc:sldMkLst>
          <pc:docMk/>
          <pc:sldMk cId="2721634038" sldId="421"/>
        </pc:sldMkLst>
      </pc:sldChg>
      <pc:sldChg chg="del">
        <pc:chgData name="maria auxiliadora martins castro rosa" userId="1fcbd706a97a9bd0" providerId="LiveId" clId="{A7A48CC5-0025-4BD7-9C60-E071C64FEAC1}" dt="2024-11-14T10:19:57.909" v="0" actId="47"/>
        <pc:sldMkLst>
          <pc:docMk/>
          <pc:sldMk cId="4157787683" sldId="422"/>
        </pc:sldMkLst>
      </pc:sldChg>
      <pc:sldChg chg="del">
        <pc:chgData name="maria auxiliadora martins castro rosa" userId="1fcbd706a97a9bd0" providerId="LiveId" clId="{A7A48CC5-0025-4BD7-9C60-E071C64FEAC1}" dt="2024-11-14T10:19:57.909" v="0" actId="47"/>
        <pc:sldMkLst>
          <pc:docMk/>
          <pc:sldMk cId="401513089" sldId="423"/>
        </pc:sldMkLst>
      </pc:sldChg>
      <pc:sldChg chg="del">
        <pc:chgData name="maria auxiliadora martins castro rosa" userId="1fcbd706a97a9bd0" providerId="LiveId" clId="{A7A48CC5-0025-4BD7-9C60-E071C64FEAC1}" dt="2024-11-14T10:19:57.909" v="0" actId="47"/>
        <pc:sldMkLst>
          <pc:docMk/>
          <pc:sldMk cId="3559507683" sldId="424"/>
        </pc:sldMkLst>
      </pc:sldChg>
      <pc:sldChg chg="del">
        <pc:chgData name="maria auxiliadora martins castro rosa" userId="1fcbd706a97a9bd0" providerId="LiveId" clId="{A7A48CC5-0025-4BD7-9C60-E071C64FEAC1}" dt="2024-11-14T10:19:57.909" v="0" actId="47"/>
        <pc:sldMkLst>
          <pc:docMk/>
          <pc:sldMk cId="771945080" sldId="425"/>
        </pc:sldMkLst>
      </pc:sldChg>
      <pc:sldChg chg="modSp mod">
        <pc:chgData name="maria auxiliadora martins castro rosa" userId="1fcbd706a97a9bd0" providerId="LiveId" clId="{A7A48CC5-0025-4BD7-9C60-E071C64FEAC1}" dt="2024-11-18T20:50:08.690" v="222" actId="13822"/>
        <pc:sldMkLst>
          <pc:docMk/>
          <pc:sldMk cId="1657981330" sldId="428"/>
        </pc:sldMkLst>
        <pc:graphicFrameChg chg="mod modGraphic">
          <ac:chgData name="maria auxiliadora martins castro rosa" userId="1fcbd706a97a9bd0" providerId="LiveId" clId="{A7A48CC5-0025-4BD7-9C60-E071C64FEAC1}" dt="2024-11-18T20:50:08.690" v="222" actId="13822"/>
          <ac:graphicFrameMkLst>
            <pc:docMk/>
            <pc:sldMk cId="1657981330" sldId="428"/>
            <ac:graphicFrameMk id="10" creationId="{E426388B-0CBC-B3E3-B96D-765D2C890D9E}"/>
          </ac:graphicFrameMkLst>
        </pc:graphicFrameChg>
      </pc:sldChg>
      <pc:sldChg chg="modSp">
        <pc:chgData name="maria auxiliadora martins castro rosa" userId="1fcbd706a97a9bd0" providerId="LiveId" clId="{A7A48CC5-0025-4BD7-9C60-E071C64FEAC1}" dt="2024-11-18T20:50:27.774" v="224"/>
        <pc:sldMkLst>
          <pc:docMk/>
          <pc:sldMk cId="3671027377" sldId="429"/>
        </pc:sldMkLst>
        <pc:graphicFrameChg chg="mod">
          <ac:chgData name="maria auxiliadora martins castro rosa" userId="1fcbd706a97a9bd0" providerId="LiveId" clId="{A7A48CC5-0025-4BD7-9C60-E071C64FEAC1}" dt="2024-11-18T20:50:27.774" v="224"/>
          <ac:graphicFrameMkLst>
            <pc:docMk/>
            <pc:sldMk cId="3671027377" sldId="429"/>
            <ac:graphicFrameMk id="10" creationId="{88A3B45E-7BAE-0E9D-52BB-D16E5D2163E7}"/>
          </ac:graphicFrameMkLst>
        </pc:graphicFrameChg>
      </pc:sldChg>
      <pc:sldChg chg="addSp modSp del">
        <pc:chgData name="maria auxiliadora martins castro rosa" userId="1fcbd706a97a9bd0" providerId="LiveId" clId="{A7A48CC5-0025-4BD7-9C60-E071C64FEAC1}" dt="2024-11-14T10:24:38.985" v="6" actId="47"/>
        <pc:sldMkLst>
          <pc:docMk/>
          <pc:sldMk cId="717002007" sldId="430"/>
        </pc:sldMkLst>
        <pc:spChg chg="add mod">
          <ac:chgData name="maria auxiliadora martins castro rosa" userId="1fcbd706a97a9bd0" providerId="LiveId" clId="{A7A48CC5-0025-4BD7-9C60-E071C64FEAC1}" dt="2024-11-14T10:24:35.485" v="5"/>
          <ac:spMkLst>
            <pc:docMk/>
            <pc:sldMk cId="717002007" sldId="430"/>
            <ac:spMk id="6" creationId="{A3AEB59B-A1B9-7ADF-578D-486980059938}"/>
          </ac:spMkLst>
        </pc:spChg>
        <pc:spChg chg="add mod">
          <ac:chgData name="maria auxiliadora martins castro rosa" userId="1fcbd706a97a9bd0" providerId="LiveId" clId="{A7A48CC5-0025-4BD7-9C60-E071C64FEAC1}" dt="2024-11-14T10:24:35.485" v="5"/>
          <ac:spMkLst>
            <pc:docMk/>
            <pc:sldMk cId="717002007" sldId="430"/>
            <ac:spMk id="7" creationId="{131E19E8-A4DC-0B7C-501A-1B5890A89B0E}"/>
          </ac:spMkLst>
        </pc:spChg>
        <pc:graphicFrameChg chg="add mod">
          <ac:chgData name="maria auxiliadora martins castro rosa" userId="1fcbd706a97a9bd0" providerId="LiveId" clId="{A7A48CC5-0025-4BD7-9C60-E071C64FEAC1}" dt="2024-11-14T10:24:35.485" v="5"/>
          <ac:graphicFrameMkLst>
            <pc:docMk/>
            <pc:sldMk cId="717002007" sldId="430"/>
            <ac:graphicFrameMk id="10" creationId="{8B117B3E-D007-23BC-94E9-E821994F038C}"/>
          </ac:graphicFrameMkLst>
        </pc:graphicFrameChg>
        <pc:picChg chg="add mod">
          <ac:chgData name="maria auxiliadora martins castro rosa" userId="1fcbd706a97a9bd0" providerId="LiveId" clId="{A7A48CC5-0025-4BD7-9C60-E071C64FEAC1}" dt="2024-11-14T10:24:35.485" v="5"/>
          <ac:picMkLst>
            <pc:docMk/>
            <pc:sldMk cId="717002007" sldId="430"/>
            <ac:picMk id="8" creationId="{44AC9CF7-5276-700C-7461-96D3F7F63DBB}"/>
          </ac:picMkLst>
        </pc:picChg>
        <pc:picChg chg="add mod">
          <ac:chgData name="maria auxiliadora martins castro rosa" userId="1fcbd706a97a9bd0" providerId="LiveId" clId="{A7A48CC5-0025-4BD7-9C60-E071C64FEAC1}" dt="2024-11-14T10:24:35.485" v="5"/>
          <ac:picMkLst>
            <pc:docMk/>
            <pc:sldMk cId="717002007" sldId="430"/>
            <ac:picMk id="9" creationId="{0194C027-4ADB-7A0E-6249-21AE82EB5E2E}"/>
          </ac:picMkLst>
        </pc:picChg>
      </pc:sldChg>
      <pc:sldChg chg="modSp">
        <pc:chgData name="maria auxiliadora martins castro rosa" userId="1fcbd706a97a9bd0" providerId="LiveId" clId="{A7A48CC5-0025-4BD7-9C60-E071C64FEAC1}" dt="2024-11-18T20:51:11.411" v="227" actId="255"/>
        <pc:sldMkLst>
          <pc:docMk/>
          <pc:sldMk cId="1525627888" sldId="431"/>
        </pc:sldMkLst>
        <pc:graphicFrameChg chg="mod">
          <ac:chgData name="maria auxiliadora martins castro rosa" userId="1fcbd706a97a9bd0" providerId="LiveId" clId="{A7A48CC5-0025-4BD7-9C60-E071C64FEAC1}" dt="2024-11-18T20:51:11.411" v="227" actId="255"/>
          <ac:graphicFrameMkLst>
            <pc:docMk/>
            <pc:sldMk cId="1525627888" sldId="431"/>
            <ac:graphicFrameMk id="10" creationId="{D3AF76A3-953A-2C2C-E231-5861A315C96A}"/>
          </ac:graphicFrameMkLst>
        </pc:graphicFrameChg>
      </pc:sldChg>
      <pc:sldChg chg="add del">
        <pc:chgData name="maria auxiliadora martins castro rosa" userId="1fcbd706a97a9bd0" providerId="LiveId" clId="{A7A48CC5-0025-4BD7-9C60-E071C64FEAC1}" dt="2024-11-18T20:14:27.713" v="11" actId="47"/>
        <pc:sldMkLst>
          <pc:docMk/>
          <pc:sldMk cId="771945080" sldId="448"/>
        </pc:sldMkLst>
      </pc:sldChg>
      <pc:sldChg chg="delSp modSp add mod">
        <pc:chgData name="maria auxiliadora martins castro rosa" userId="1fcbd706a97a9bd0" providerId="LiveId" clId="{A7A48CC5-0025-4BD7-9C60-E071C64FEAC1}" dt="2024-11-18T20:15:58.004" v="18" actId="113"/>
        <pc:sldMkLst>
          <pc:docMk/>
          <pc:sldMk cId="2261458394" sldId="449"/>
        </pc:sldMkLst>
        <pc:spChg chg="mod">
          <ac:chgData name="maria auxiliadora martins castro rosa" userId="1fcbd706a97a9bd0" providerId="LiveId" clId="{A7A48CC5-0025-4BD7-9C60-E071C64FEAC1}" dt="2024-11-18T20:15:58.004" v="18" actId="113"/>
          <ac:spMkLst>
            <pc:docMk/>
            <pc:sldMk cId="2261458394" sldId="449"/>
            <ac:spMk id="12" creationId="{69B46612-718F-1CE1-FAB4-9D9415CD0F94}"/>
          </ac:spMkLst>
        </pc:spChg>
        <pc:picChg chg="del">
          <ac:chgData name="maria auxiliadora martins castro rosa" userId="1fcbd706a97a9bd0" providerId="LiveId" clId="{A7A48CC5-0025-4BD7-9C60-E071C64FEAC1}" dt="2024-11-18T20:15:28.136" v="15" actId="478"/>
          <ac:picMkLst>
            <pc:docMk/>
            <pc:sldMk cId="2261458394" sldId="449"/>
            <ac:picMk id="4" creationId="{0D9093CE-EDAD-75A8-1E01-9445FE0815D2}"/>
          </ac:picMkLst>
        </pc:picChg>
      </pc:sldChg>
      <pc:sldChg chg="addSp delSp modSp new del mod setBg">
        <pc:chgData name="maria auxiliadora martins castro rosa" userId="1fcbd706a97a9bd0" providerId="LiveId" clId="{A7A48CC5-0025-4BD7-9C60-E071C64FEAC1}" dt="2024-11-18T20:47:33.008" v="206" actId="47"/>
        <pc:sldMkLst>
          <pc:docMk/>
          <pc:sldMk cId="116315749" sldId="450"/>
        </pc:sldMkLst>
        <pc:spChg chg="mod ord">
          <ac:chgData name="maria auxiliadora martins castro rosa" userId="1fcbd706a97a9bd0" providerId="LiveId" clId="{A7A48CC5-0025-4BD7-9C60-E071C64FEAC1}" dt="2024-11-14T10:24:46.309" v="9" actId="26606"/>
          <ac:spMkLst>
            <pc:docMk/>
            <pc:sldMk cId="116315749" sldId="450"/>
            <ac:spMk id="2" creationId="{81503E7D-E4FD-799C-81C1-C075B83711AA}"/>
          </ac:spMkLst>
        </pc:spChg>
        <pc:spChg chg="add mod">
          <ac:chgData name="maria auxiliadora martins castro rosa" userId="1fcbd706a97a9bd0" providerId="LiveId" clId="{A7A48CC5-0025-4BD7-9C60-E071C64FEAC1}" dt="2024-11-14T10:24:46.309" v="9" actId="26606"/>
          <ac:spMkLst>
            <pc:docMk/>
            <pc:sldMk cId="116315749" sldId="450"/>
            <ac:spMk id="3" creationId="{A3AEB59B-A1B9-7ADF-578D-486980059938}"/>
          </ac:spMkLst>
        </pc:spChg>
        <pc:spChg chg="add del mod">
          <ac:chgData name="maria auxiliadora martins castro rosa" userId="1fcbd706a97a9bd0" providerId="LiveId" clId="{A7A48CC5-0025-4BD7-9C60-E071C64FEAC1}" dt="2024-11-14T10:24:51.439" v="10" actId="478"/>
          <ac:spMkLst>
            <pc:docMk/>
            <pc:sldMk cId="116315749" sldId="450"/>
            <ac:spMk id="4" creationId="{131E19E8-A4DC-0B7C-501A-1B5890A89B0E}"/>
          </ac:spMkLst>
        </pc:spChg>
        <pc:spChg chg="add">
          <ac:chgData name="maria auxiliadora martins castro rosa" userId="1fcbd706a97a9bd0" providerId="LiveId" clId="{A7A48CC5-0025-4BD7-9C60-E071C64FEAC1}" dt="2024-11-14T10:24:46.309" v="9" actId="26606"/>
          <ac:spMkLst>
            <pc:docMk/>
            <pc:sldMk cId="116315749" sldId="450"/>
            <ac:spMk id="12" creationId="{F0DCC097-1DB8-4B6D-85D0-6FBA0E1CA4BA}"/>
          </ac:spMkLst>
        </pc:spChg>
        <pc:spChg chg="add">
          <ac:chgData name="maria auxiliadora martins castro rosa" userId="1fcbd706a97a9bd0" providerId="LiveId" clId="{A7A48CC5-0025-4BD7-9C60-E071C64FEAC1}" dt="2024-11-14T10:24:46.309" v="9" actId="26606"/>
          <ac:spMkLst>
            <pc:docMk/>
            <pc:sldMk cId="116315749" sldId="450"/>
            <ac:spMk id="14" creationId="{E0B58608-23C8-4441-994D-C6823EEE1DB7}"/>
          </ac:spMkLst>
        </pc:spChg>
        <pc:graphicFrameChg chg="add del mod">
          <ac:chgData name="maria auxiliadora martins castro rosa" userId="1fcbd706a97a9bd0" providerId="LiveId" clId="{A7A48CC5-0025-4BD7-9C60-E071C64FEAC1}" dt="2024-11-18T20:47:11.425" v="202" actId="478"/>
          <ac:graphicFrameMkLst>
            <pc:docMk/>
            <pc:sldMk cId="116315749" sldId="450"/>
            <ac:graphicFrameMk id="7" creationId="{8B117B3E-D007-23BC-94E9-E821994F038C}"/>
          </ac:graphicFrameMkLst>
        </pc:graphicFrameChg>
        <pc:picChg chg="add mod">
          <ac:chgData name="maria auxiliadora martins castro rosa" userId="1fcbd706a97a9bd0" providerId="LiveId" clId="{A7A48CC5-0025-4BD7-9C60-E071C64FEAC1}" dt="2024-11-14T10:24:44.141" v="8"/>
          <ac:picMkLst>
            <pc:docMk/>
            <pc:sldMk cId="116315749" sldId="450"/>
            <ac:picMk id="5" creationId="{44AC9CF7-5276-700C-7461-96D3F7F63DBB}"/>
          </ac:picMkLst>
        </pc:picChg>
        <pc:picChg chg="add mod">
          <ac:chgData name="maria auxiliadora martins castro rosa" userId="1fcbd706a97a9bd0" providerId="LiveId" clId="{A7A48CC5-0025-4BD7-9C60-E071C64FEAC1}" dt="2024-11-14T10:24:44.141" v="8"/>
          <ac:picMkLst>
            <pc:docMk/>
            <pc:sldMk cId="116315749" sldId="450"/>
            <ac:picMk id="6" creationId="{0194C027-4ADB-7A0E-6249-21AE82EB5E2E}"/>
          </ac:picMkLst>
        </pc:picChg>
      </pc:sldChg>
      <pc:sldChg chg="addSp modSp new">
        <pc:chgData name="maria auxiliadora martins castro rosa" userId="1fcbd706a97a9bd0" providerId="LiveId" clId="{A7A48CC5-0025-4BD7-9C60-E071C64FEAC1}" dt="2024-11-18T20:48:01.547" v="208"/>
        <pc:sldMkLst>
          <pc:docMk/>
          <pc:sldMk cId="3384328231" sldId="450"/>
        </pc:sldMkLst>
        <pc:spChg chg="add mod">
          <ac:chgData name="maria auxiliadora martins castro rosa" userId="1fcbd706a97a9bd0" providerId="LiveId" clId="{A7A48CC5-0025-4BD7-9C60-E071C64FEAC1}" dt="2024-11-18T20:48:01.547" v="208"/>
          <ac:spMkLst>
            <pc:docMk/>
            <pc:sldMk cId="3384328231" sldId="450"/>
            <ac:spMk id="3" creationId="{EB3B7BA3-AEC4-8221-D3D5-DC721223BADB}"/>
          </ac:spMkLst>
        </pc:spChg>
        <pc:spChg chg="add mod">
          <ac:chgData name="maria auxiliadora martins castro rosa" userId="1fcbd706a97a9bd0" providerId="LiveId" clId="{A7A48CC5-0025-4BD7-9C60-E071C64FEAC1}" dt="2024-11-18T20:48:01.547" v="208"/>
          <ac:spMkLst>
            <pc:docMk/>
            <pc:sldMk cId="3384328231" sldId="450"/>
            <ac:spMk id="4" creationId="{16D70663-1D80-4D27-6692-AA90F86376A1}"/>
          </ac:spMkLst>
        </pc:spChg>
        <pc:spChg chg="add mod">
          <ac:chgData name="maria auxiliadora martins castro rosa" userId="1fcbd706a97a9bd0" providerId="LiveId" clId="{A7A48CC5-0025-4BD7-9C60-E071C64FEAC1}" dt="2024-11-18T20:48:01.547" v="208"/>
          <ac:spMkLst>
            <pc:docMk/>
            <pc:sldMk cId="3384328231" sldId="450"/>
            <ac:spMk id="8" creationId="{76E94B93-CF1C-BCDE-DD28-6A63A06DEF1C}"/>
          </ac:spMkLst>
        </pc:spChg>
        <pc:spChg chg="add mod">
          <ac:chgData name="maria auxiliadora martins castro rosa" userId="1fcbd706a97a9bd0" providerId="LiveId" clId="{A7A48CC5-0025-4BD7-9C60-E071C64FEAC1}" dt="2024-11-18T20:48:01.547" v="208"/>
          <ac:spMkLst>
            <pc:docMk/>
            <pc:sldMk cId="3384328231" sldId="450"/>
            <ac:spMk id="9" creationId="{A1D4DF6A-F3F9-55C4-6796-091460CAF601}"/>
          </ac:spMkLst>
        </pc:spChg>
        <pc:spChg chg="add mod">
          <ac:chgData name="maria auxiliadora martins castro rosa" userId="1fcbd706a97a9bd0" providerId="LiveId" clId="{A7A48CC5-0025-4BD7-9C60-E071C64FEAC1}" dt="2024-11-18T20:48:01.547" v="208"/>
          <ac:spMkLst>
            <pc:docMk/>
            <pc:sldMk cId="3384328231" sldId="450"/>
            <ac:spMk id="10" creationId="{4681597D-375C-8DA7-6689-2A8625673174}"/>
          </ac:spMkLst>
        </pc:spChg>
        <pc:spChg chg="add mod">
          <ac:chgData name="maria auxiliadora martins castro rosa" userId="1fcbd706a97a9bd0" providerId="LiveId" clId="{A7A48CC5-0025-4BD7-9C60-E071C64FEAC1}" dt="2024-11-18T20:48:01.547" v="208"/>
          <ac:spMkLst>
            <pc:docMk/>
            <pc:sldMk cId="3384328231" sldId="450"/>
            <ac:spMk id="11" creationId="{029C14E4-124C-80DC-C5F8-C11718311804}"/>
          </ac:spMkLst>
        </pc:spChg>
        <pc:graphicFrameChg chg="add mod">
          <ac:chgData name="maria auxiliadora martins castro rosa" userId="1fcbd706a97a9bd0" providerId="LiveId" clId="{A7A48CC5-0025-4BD7-9C60-E071C64FEAC1}" dt="2024-11-18T20:48:01.547" v="208"/>
          <ac:graphicFrameMkLst>
            <pc:docMk/>
            <pc:sldMk cId="3384328231" sldId="450"/>
            <ac:graphicFrameMk id="7" creationId="{5F34A901-077D-B9B6-6339-540AAE9897AA}"/>
          </ac:graphicFrameMkLst>
        </pc:graphicFrameChg>
        <pc:picChg chg="add mod">
          <ac:chgData name="maria auxiliadora martins castro rosa" userId="1fcbd706a97a9bd0" providerId="LiveId" clId="{A7A48CC5-0025-4BD7-9C60-E071C64FEAC1}" dt="2024-11-18T20:48:01.547" v="208"/>
          <ac:picMkLst>
            <pc:docMk/>
            <pc:sldMk cId="3384328231" sldId="450"/>
            <ac:picMk id="5" creationId="{41758D49-4B55-380E-BF10-BE8DE9DBE510}"/>
          </ac:picMkLst>
        </pc:picChg>
        <pc:picChg chg="add mod">
          <ac:chgData name="maria auxiliadora martins castro rosa" userId="1fcbd706a97a9bd0" providerId="LiveId" clId="{A7A48CC5-0025-4BD7-9C60-E071C64FEAC1}" dt="2024-11-18T20:48:01.547" v="208"/>
          <ac:picMkLst>
            <pc:docMk/>
            <pc:sldMk cId="3384328231" sldId="450"/>
            <ac:picMk id="6" creationId="{3F06B714-8D3E-DBB0-E12F-B149DE3DDBD3}"/>
          </ac:picMkLst>
        </pc:picChg>
      </pc:sldChg>
      <pc:sldChg chg="addSp modSp add del">
        <pc:chgData name="maria auxiliadora martins castro rosa" userId="1fcbd706a97a9bd0" providerId="LiveId" clId="{A7A48CC5-0025-4BD7-9C60-E071C64FEAC1}" dt="2024-11-18T20:47:28.536" v="205" actId="2890"/>
        <pc:sldMkLst>
          <pc:docMk/>
          <pc:sldMk cId="3892189934" sldId="451"/>
        </pc:sldMkLst>
        <pc:picChg chg="add mod">
          <ac:chgData name="maria auxiliadora martins castro rosa" userId="1fcbd706a97a9bd0" providerId="LiveId" clId="{A7A48CC5-0025-4BD7-9C60-E071C64FEAC1}" dt="2024-11-18T20:47:25.010" v="204"/>
          <ac:picMkLst>
            <pc:docMk/>
            <pc:sldMk cId="3892189934" sldId="451"/>
            <ac:picMk id="4" creationId="{6172D7F7-5C39-A1F6-43A3-DFF970E63791}"/>
          </ac:picMkLst>
        </pc:picChg>
      </pc:sldChg>
    </pc:docChg>
  </pc:docChgLst>
  <pc:docChgLst>
    <pc:chgData name="Carlos Alexandre Ruy da Silva" userId="3eeb775e7a1be439" providerId="LiveId" clId="{4B279BBD-DDF4-4B33-AA06-DFE73CB04D0F}"/>
    <pc:docChg chg="addSld delSld modSld">
      <pc:chgData name="Carlos Alexandre Ruy da Silva" userId="3eeb775e7a1be439" providerId="LiveId" clId="{4B279BBD-DDF4-4B33-AA06-DFE73CB04D0F}" dt="2024-11-25T15:12:10.125" v="33" actId="20577"/>
      <pc:docMkLst>
        <pc:docMk/>
      </pc:docMkLst>
      <pc:sldChg chg="modSp mod">
        <pc:chgData name="Carlos Alexandre Ruy da Silva" userId="3eeb775e7a1be439" providerId="LiveId" clId="{4B279BBD-DDF4-4B33-AA06-DFE73CB04D0F}" dt="2024-11-25T15:12:10.125" v="33" actId="20577"/>
        <pc:sldMkLst>
          <pc:docMk/>
          <pc:sldMk cId="937526478" sldId="406"/>
        </pc:sldMkLst>
        <pc:spChg chg="mod">
          <ac:chgData name="Carlos Alexandre Ruy da Silva" userId="3eeb775e7a1be439" providerId="LiveId" clId="{4B279BBD-DDF4-4B33-AA06-DFE73CB04D0F}" dt="2024-11-25T15:12:10.125" v="33" actId="20577"/>
          <ac:spMkLst>
            <pc:docMk/>
            <pc:sldMk cId="937526478" sldId="406"/>
            <ac:spMk id="3" creationId="{3BE1DECE-F6A8-1843-30D3-708D639F9953}"/>
          </ac:spMkLst>
        </pc:spChg>
      </pc:sldChg>
      <pc:sldChg chg="add del">
        <pc:chgData name="Carlos Alexandre Ruy da Silva" userId="3eeb775e7a1be439" providerId="LiveId" clId="{4B279BBD-DDF4-4B33-AA06-DFE73CB04D0F}" dt="2024-11-19T01:42:41.534" v="2" actId="2696"/>
        <pc:sldMkLst>
          <pc:docMk/>
          <pc:sldMk cId="2127995379" sldId="451"/>
        </pc:sldMkLst>
      </pc:sldChg>
      <pc:sldChg chg="addSp modSp add mod">
        <pc:chgData name="Carlos Alexandre Ruy da Silva" userId="3eeb775e7a1be439" providerId="LiveId" clId="{4B279BBD-DDF4-4B33-AA06-DFE73CB04D0F}" dt="2024-11-19T01:45:35.777" v="18" actId="14100"/>
        <pc:sldMkLst>
          <pc:docMk/>
          <pc:sldMk cId="3352588964" sldId="456"/>
        </pc:sldMkLst>
        <pc:picChg chg="add mod">
          <ac:chgData name="Carlos Alexandre Ruy da Silva" userId="3eeb775e7a1be439" providerId="LiveId" clId="{4B279BBD-DDF4-4B33-AA06-DFE73CB04D0F}" dt="2024-11-19T01:45:32.117" v="17" actId="14100"/>
          <ac:picMkLst>
            <pc:docMk/>
            <pc:sldMk cId="3352588964" sldId="456"/>
            <ac:picMk id="6" creationId="{D077E908-BCA8-B36D-6096-90E7EAD08F56}"/>
          </ac:picMkLst>
        </pc:picChg>
        <pc:picChg chg="mod">
          <ac:chgData name="Carlos Alexandre Ruy da Silva" userId="3eeb775e7a1be439" providerId="LiveId" clId="{4B279BBD-DDF4-4B33-AA06-DFE73CB04D0F}" dt="2024-11-19T01:45:35.777" v="18" actId="14100"/>
          <ac:picMkLst>
            <pc:docMk/>
            <pc:sldMk cId="3352588964" sldId="456"/>
            <ac:picMk id="7" creationId="{36CA439A-F3E2-D160-CCE1-EA4992B05E12}"/>
          </ac:picMkLst>
        </pc:picChg>
        <pc:picChg chg="mod">
          <ac:chgData name="Carlos Alexandre Ruy da Silva" userId="3eeb775e7a1be439" providerId="LiveId" clId="{4B279BBD-DDF4-4B33-AA06-DFE73CB04D0F}" dt="2024-11-19T01:45:19.098" v="14" actId="14100"/>
          <ac:picMkLst>
            <pc:docMk/>
            <pc:sldMk cId="3352588964" sldId="456"/>
            <ac:picMk id="9" creationId="{A3E35555-A088-E0F4-8EA0-D0AED58C8071}"/>
          </ac:picMkLst>
        </pc:picChg>
        <pc:picChg chg="mod">
          <ac:chgData name="Carlos Alexandre Ruy da Silva" userId="3eeb775e7a1be439" providerId="LiveId" clId="{4B279BBD-DDF4-4B33-AA06-DFE73CB04D0F}" dt="2024-11-19T01:45:24.541" v="16" actId="14100"/>
          <ac:picMkLst>
            <pc:docMk/>
            <pc:sldMk cId="3352588964" sldId="456"/>
            <ac:picMk id="11" creationId="{4B1D2D1D-23A4-334A-9C53-9EC69FADEBB5}"/>
          </ac:picMkLst>
        </pc:picChg>
      </pc:sldChg>
      <pc:sldChg chg="add del">
        <pc:chgData name="Carlos Alexandre Ruy da Silva" userId="3eeb775e7a1be439" providerId="LiveId" clId="{4B279BBD-DDF4-4B33-AA06-DFE73CB04D0F}" dt="2024-11-19T01:43:10.510" v="6" actId="2696"/>
        <pc:sldMkLst>
          <pc:docMk/>
          <pc:sldMk cId="1511725298" sldId="45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16666666666665E-2"/>
          <c:y val="4.5478028773235868E-2"/>
          <c:w val="0.95416666666666672"/>
          <c:h val="0.7726098561338206"/>
        </c:manualLayout>
      </c:layout>
      <c:barChart>
        <c:barDir val="col"/>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Planilha1!$E$3:$E$10</c:f>
              <c:strCache>
                <c:ptCount val="8"/>
                <c:pt idx="0">
                  <c:v>Falta Fiscalização</c:v>
                </c:pt>
                <c:pt idx="1">
                  <c:v>Divulgação e Plano de Turismo</c:v>
                </c:pt>
                <c:pt idx="2">
                  <c:v>Investimento Infraestrutura</c:v>
                </c:pt>
                <c:pt idx="3">
                  <c:v>Fechamento da Pesca</c:v>
                </c:pt>
                <c:pt idx="4">
                  <c:v>Formação Profissional</c:v>
                </c:pt>
                <c:pt idx="5">
                  <c:v>Liberação da pesca do Pirarucu</c:v>
                </c:pt>
                <c:pt idx="6">
                  <c:v>Repovoamento do rio Guaporé</c:v>
                </c:pt>
                <c:pt idx="7">
                  <c:v>Falta de voo</c:v>
                </c:pt>
              </c:strCache>
            </c:strRef>
          </c:cat>
          <c:val>
            <c:numRef>
              <c:f>Planilha1!$F$3:$F$10</c:f>
              <c:numCache>
                <c:formatCode>General</c:formatCode>
                <c:ptCount val="8"/>
                <c:pt idx="0">
                  <c:v>24</c:v>
                </c:pt>
                <c:pt idx="1">
                  <c:v>21</c:v>
                </c:pt>
                <c:pt idx="2">
                  <c:v>10</c:v>
                </c:pt>
                <c:pt idx="3">
                  <c:v>9</c:v>
                </c:pt>
                <c:pt idx="4">
                  <c:v>5</c:v>
                </c:pt>
                <c:pt idx="5">
                  <c:v>2</c:v>
                </c:pt>
                <c:pt idx="6">
                  <c:v>2</c:v>
                </c:pt>
                <c:pt idx="7">
                  <c:v>1</c:v>
                </c:pt>
              </c:numCache>
            </c:numRef>
          </c:val>
          <c:extLst>
            <c:ext xmlns:c16="http://schemas.microsoft.com/office/drawing/2014/chart" uri="{C3380CC4-5D6E-409C-BE32-E72D297353CC}">
              <c16:uniqueId val="{00000000-B248-4FAF-886A-0158507E2DEC}"/>
            </c:ext>
          </c:extLst>
        </c:ser>
        <c:dLbls>
          <c:dLblPos val="ctr"/>
          <c:showLegendKey val="0"/>
          <c:showVal val="1"/>
          <c:showCatName val="0"/>
          <c:showSerName val="0"/>
          <c:showPercent val="0"/>
          <c:showBubbleSize val="0"/>
        </c:dLbls>
        <c:gapWidth val="150"/>
        <c:overlap val="100"/>
        <c:axId val="430543743"/>
        <c:axId val="430544703"/>
      </c:barChart>
      <c:catAx>
        <c:axId val="43054374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0544703"/>
        <c:crosses val="autoZero"/>
        <c:auto val="1"/>
        <c:lblAlgn val="ctr"/>
        <c:lblOffset val="100"/>
        <c:noMultiLvlLbl val="0"/>
      </c:catAx>
      <c:valAx>
        <c:axId val="430544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0543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14.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9.svg"/><Relationship Id="rId5" Type="http://schemas.openxmlformats.org/officeDocument/2006/relationships/image" Target="../media/image4.png"/><Relationship Id="rId4" Type="http://schemas.openxmlformats.org/officeDocument/2006/relationships/hyperlink" Target="https://pixabay.com/en/fish-little-fish-fishing-mar-carp-2888416/"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hyperlink" Target="https://www.sertanejooficial.com.br/2014/agemapa-estima-que-pib-do-agronegocio-deve-crescer-4-em-2014/" TargetMode="External"/></Relationships>
</file>

<file path=ppt/diagrams/_rels/data6.xml.rels><?xml version="1.0" encoding="UTF-8" standalone="yes"?>
<Relationships xmlns="http://schemas.openxmlformats.org/package/2006/relationships"><Relationship Id="rId2" Type="http://schemas.openxmlformats.org/officeDocument/2006/relationships/hyperlink" Target="https://www.flickr.com/photos/barco__maanaim_rio_guapore/8034367713/" TargetMode="External"/><Relationship Id="rId1" Type="http://schemas.openxmlformats.org/officeDocument/2006/relationships/image" Target="../media/image3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4.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9.svg"/><Relationship Id="rId5" Type="http://schemas.openxmlformats.org/officeDocument/2006/relationships/image" Target="../media/image4.png"/><Relationship Id="rId4" Type="http://schemas.openxmlformats.org/officeDocument/2006/relationships/hyperlink" Target="https://pixabay.com/en/fish-little-fish-fishing-mar-carp-2888416/"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hyperlink" Target="https://www.sertanejooficial.com.br/2014/agemapa-estima-que-pib-do-agronegocio-deve-crescer-4-em-2014/" TargetMode="External"/></Relationships>
</file>

<file path=ppt/diagrams/_rels/drawing6.xml.rels><?xml version="1.0" encoding="UTF-8" standalone="yes"?>
<Relationships xmlns="http://schemas.openxmlformats.org/package/2006/relationships"><Relationship Id="rId2" Type="http://schemas.openxmlformats.org/officeDocument/2006/relationships/hyperlink" Target="https://www.flickr.com/photos/barco__maanaim_rio_guapore/8034367713/" TargetMode="External"/><Relationship Id="rId1" Type="http://schemas.openxmlformats.org/officeDocument/2006/relationships/image" Target="../media/image37.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EF056-89E3-48E9-8B58-A97C405A5109}" type="doc">
      <dgm:prSet loTypeId="urn:microsoft.com/office/officeart/2018/2/layout/IconVerticalSolidList" loCatId="icon" qsTypeId="urn:microsoft.com/office/officeart/2005/8/quickstyle/simple4" qsCatId="simple" csTypeId="urn:microsoft.com/office/officeart/2005/8/colors/accent3_2" csCatId="accent3" phldr="1"/>
      <dgm:spPr/>
      <dgm:t>
        <a:bodyPr/>
        <a:lstStyle/>
        <a:p>
          <a:endParaRPr lang="en-US"/>
        </a:p>
      </dgm:t>
    </dgm:pt>
    <dgm:pt modelId="{EA142732-C9C9-44A2-B77A-148F3960C780}">
      <dgm:prSet custT="1"/>
      <dgm:spPr/>
      <dgm:t>
        <a:bodyPr/>
        <a:lstStyle/>
        <a:p>
          <a:pPr algn="just"/>
          <a:r>
            <a:rPr lang="pt-BR" sz="1600" noProof="1"/>
            <a:t>O </a:t>
          </a:r>
          <a:r>
            <a:rPr lang="pt-BR" sz="1600" b="1" i="1" noProof="1"/>
            <a:t>Plano de Desenvolvimento do Turismo de Pesca Esportiva de Rondônia </a:t>
          </a:r>
          <a:r>
            <a:rPr lang="pt-BR" sz="1600" noProof="1"/>
            <a:t>tem como finalidade estimular e atrair turistas regionais, nacionais e internacionais interessados em experiências de pesca em ambientes naturais, promovendo um turismo sustentável de “pesque-e-solte” preservando os recursos naturais para as gerações presentes e futuras. 07 (sete) municipios envolvidos: </a:t>
          </a:r>
          <a:r>
            <a:rPr lang="pt-BR" sz="1600" b="1" noProof="1"/>
            <a:t>Cabixi, Pimenteiras do Oeste, Alto Alegre dos Parecis, Alta Floresta do Oeste</a:t>
          </a:r>
          <a:r>
            <a:rPr lang="pt-BR" sz="1600" b="1" dirty="0"/>
            <a:t>, São Francisco do Guaporé, Costa Marques e Porto Velho</a:t>
          </a:r>
          <a:endParaRPr lang="en-US" sz="1600" b="1" dirty="0"/>
        </a:p>
      </dgm:t>
    </dgm:pt>
    <dgm:pt modelId="{D4F78806-A883-4917-BE5A-A09FA390F993}" type="parTrans" cxnId="{26B0B91A-28B7-4106-BED8-19089AEF015C}">
      <dgm:prSet/>
      <dgm:spPr/>
      <dgm:t>
        <a:bodyPr/>
        <a:lstStyle/>
        <a:p>
          <a:endParaRPr lang="en-US" sz="1600"/>
        </a:p>
      </dgm:t>
    </dgm:pt>
    <dgm:pt modelId="{983EC226-737E-48C1-AA21-BFA5084F0AAC}" type="sibTrans" cxnId="{26B0B91A-28B7-4106-BED8-19089AEF015C}">
      <dgm:prSet/>
      <dgm:spPr/>
      <dgm:t>
        <a:bodyPr/>
        <a:lstStyle/>
        <a:p>
          <a:endParaRPr lang="en-US" sz="1600"/>
        </a:p>
      </dgm:t>
    </dgm:pt>
    <dgm:pt modelId="{2BE8FBCE-57FF-4F28-9E11-220EEA1398CF}">
      <dgm:prSet custT="1"/>
      <dgm:spPr/>
      <dgm:t>
        <a:bodyPr/>
        <a:lstStyle/>
        <a:p>
          <a:pPr>
            <a:lnSpc>
              <a:spcPct val="100000"/>
            </a:lnSpc>
          </a:pPr>
          <a:r>
            <a:rPr lang="pt-BR" sz="1600" noProof="0" dirty="0"/>
            <a:t>O </a:t>
          </a:r>
          <a:r>
            <a:rPr lang="pt-BR" sz="1600" b="1" noProof="0" dirty="0"/>
            <a:t>Diagnóstico do Plano de Desenvolvimento do Turismo da Pesca Esportiva</a:t>
          </a:r>
          <a:r>
            <a:rPr lang="pt-BR" sz="1600" noProof="0" dirty="0"/>
            <a:t>, corresponde a Etapa 2 do Plano de Desenvolvimento do Turismo da Pesca Esportiva, busca as melhores práticas sustentáveis para o desenvolvimento e crescimento do estado de </a:t>
          </a:r>
          <a:r>
            <a:rPr lang="en-US" sz="1600" dirty="0"/>
            <a:t>Rondônia.</a:t>
          </a:r>
        </a:p>
      </dgm:t>
    </dgm:pt>
    <dgm:pt modelId="{A35DA181-46C0-4D85-979F-C593097F95CF}" type="parTrans" cxnId="{B8268AB7-F32B-4A13-82E5-8121CD10A3BE}">
      <dgm:prSet/>
      <dgm:spPr/>
      <dgm:t>
        <a:bodyPr/>
        <a:lstStyle/>
        <a:p>
          <a:endParaRPr lang="en-US" sz="1600"/>
        </a:p>
      </dgm:t>
    </dgm:pt>
    <dgm:pt modelId="{BA330830-A61B-4F4A-AE77-3B8BA5E264CE}" type="sibTrans" cxnId="{B8268AB7-F32B-4A13-82E5-8121CD10A3BE}">
      <dgm:prSet/>
      <dgm:spPr/>
      <dgm:t>
        <a:bodyPr/>
        <a:lstStyle/>
        <a:p>
          <a:endParaRPr lang="en-US" sz="1600"/>
        </a:p>
      </dgm:t>
    </dgm:pt>
    <dgm:pt modelId="{374ACB2A-94BB-4B48-85B7-A73CCB890B4B}" type="pres">
      <dgm:prSet presAssocID="{733EF056-89E3-48E9-8B58-A97C405A5109}" presName="root" presStyleCnt="0">
        <dgm:presLayoutVars>
          <dgm:dir/>
          <dgm:resizeHandles val="exact"/>
        </dgm:presLayoutVars>
      </dgm:prSet>
      <dgm:spPr/>
    </dgm:pt>
    <dgm:pt modelId="{54705680-9C2B-468A-A84D-C583E4E7FF20}" type="pres">
      <dgm:prSet presAssocID="{EA142732-C9C9-44A2-B77A-148F3960C780}" presName="compNode" presStyleCnt="0"/>
      <dgm:spPr/>
    </dgm:pt>
    <dgm:pt modelId="{124B647B-8027-4F9A-93B1-5785E6168AD2}" type="pres">
      <dgm:prSet presAssocID="{EA142732-C9C9-44A2-B77A-148F3960C780}" presName="bgRect" presStyleLbl="bgShp" presStyleIdx="0" presStyleCnt="2"/>
      <dgm:spPr/>
    </dgm:pt>
    <dgm:pt modelId="{2B16430A-9717-45D5-9E82-BD5519E721CA}" type="pres">
      <dgm:prSet presAssocID="{EA142732-C9C9-44A2-B77A-148F3960C78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scaria"/>
        </a:ext>
      </dgm:extLst>
    </dgm:pt>
    <dgm:pt modelId="{291EC243-40AF-4671-9D7F-E3FDFD9ABE1C}" type="pres">
      <dgm:prSet presAssocID="{EA142732-C9C9-44A2-B77A-148F3960C780}" presName="spaceRect" presStyleCnt="0"/>
      <dgm:spPr/>
    </dgm:pt>
    <dgm:pt modelId="{862E8739-5D0A-43A0-88A2-05144BB42D2E}" type="pres">
      <dgm:prSet presAssocID="{EA142732-C9C9-44A2-B77A-148F3960C780}" presName="parTx" presStyleLbl="revTx" presStyleIdx="0" presStyleCnt="2" custScaleX="113782" custLinFactNeighborX="-1590" custLinFactNeighborY="-716">
        <dgm:presLayoutVars>
          <dgm:chMax val="0"/>
          <dgm:chPref val="0"/>
        </dgm:presLayoutVars>
      </dgm:prSet>
      <dgm:spPr/>
    </dgm:pt>
    <dgm:pt modelId="{7292FECF-0A66-43D0-98BF-FD20349AC1A8}" type="pres">
      <dgm:prSet presAssocID="{983EC226-737E-48C1-AA21-BFA5084F0AAC}" presName="sibTrans" presStyleCnt="0"/>
      <dgm:spPr/>
    </dgm:pt>
    <dgm:pt modelId="{30145515-3B02-4BD0-926D-1A166E38E0C5}" type="pres">
      <dgm:prSet presAssocID="{2BE8FBCE-57FF-4F28-9E11-220EEA1398CF}" presName="compNode" presStyleCnt="0"/>
      <dgm:spPr/>
    </dgm:pt>
    <dgm:pt modelId="{2A2EC48D-D3AB-4E07-B5D7-6EFD00B757F9}" type="pres">
      <dgm:prSet presAssocID="{2BE8FBCE-57FF-4F28-9E11-220EEA1398CF}" presName="bgRect" presStyleLbl="bgShp" presStyleIdx="1" presStyleCnt="2" custLinFactNeighborX="-10" custLinFactNeighborY="-777"/>
      <dgm:spPr/>
    </dgm:pt>
    <dgm:pt modelId="{48FE9774-2BBD-4D5C-A976-A55FCE48DAF5}" type="pres">
      <dgm:prSet presAssocID="{2BE8FBCE-57FF-4F28-9E11-220EEA1398C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ixe"/>
        </a:ext>
      </dgm:extLst>
    </dgm:pt>
    <dgm:pt modelId="{2A8E5125-8744-4E1C-8CAA-A3876D5301DF}" type="pres">
      <dgm:prSet presAssocID="{2BE8FBCE-57FF-4F28-9E11-220EEA1398CF}" presName="spaceRect" presStyleCnt="0"/>
      <dgm:spPr/>
    </dgm:pt>
    <dgm:pt modelId="{04378B25-A77A-4BBE-B730-4E2372D43560}" type="pres">
      <dgm:prSet presAssocID="{2BE8FBCE-57FF-4F28-9E11-220EEA1398CF}" presName="parTx" presStyleLbl="revTx" presStyleIdx="1" presStyleCnt="2">
        <dgm:presLayoutVars>
          <dgm:chMax val="0"/>
          <dgm:chPref val="0"/>
        </dgm:presLayoutVars>
      </dgm:prSet>
      <dgm:spPr/>
    </dgm:pt>
  </dgm:ptLst>
  <dgm:cxnLst>
    <dgm:cxn modelId="{26B0B91A-28B7-4106-BED8-19089AEF015C}" srcId="{733EF056-89E3-48E9-8B58-A97C405A5109}" destId="{EA142732-C9C9-44A2-B77A-148F3960C780}" srcOrd="0" destOrd="0" parTransId="{D4F78806-A883-4917-BE5A-A09FA390F993}" sibTransId="{983EC226-737E-48C1-AA21-BFA5084F0AAC}"/>
    <dgm:cxn modelId="{B16DA14C-8D72-431C-99AB-FE791D035722}" type="presOf" srcId="{733EF056-89E3-48E9-8B58-A97C405A5109}" destId="{374ACB2A-94BB-4B48-85B7-A73CCB890B4B}" srcOrd="0" destOrd="0" presId="urn:microsoft.com/office/officeart/2018/2/layout/IconVerticalSolidList"/>
    <dgm:cxn modelId="{49577D78-6DD0-4A4B-96F0-D67ACED117EC}" type="presOf" srcId="{2BE8FBCE-57FF-4F28-9E11-220EEA1398CF}" destId="{04378B25-A77A-4BBE-B730-4E2372D43560}" srcOrd="0" destOrd="0" presId="urn:microsoft.com/office/officeart/2018/2/layout/IconVerticalSolidList"/>
    <dgm:cxn modelId="{203F7192-1D7D-4069-8FCF-1C66609C8D9D}" type="presOf" srcId="{EA142732-C9C9-44A2-B77A-148F3960C780}" destId="{862E8739-5D0A-43A0-88A2-05144BB42D2E}" srcOrd="0" destOrd="0" presId="urn:microsoft.com/office/officeart/2018/2/layout/IconVerticalSolidList"/>
    <dgm:cxn modelId="{B8268AB7-F32B-4A13-82E5-8121CD10A3BE}" srcId="{733EF056-89E3-48E9-8B58-A97C405A5109}" destId="{2BE8FBCE-57FF-4F28-9E11-220EEA1398CF}" srcOrd="1" destOrd="0" parTransId="{A35DA181-46C0-4D85-979F-C593097F95CF}" sibTransId="{BA330830-A61B-4F4A-AE77-3B8BA5E264CE}"/>
    <dgm:cxn modelId="{EBCFAF85-07E5-45F2-B58B-B72DFA8F7888}" type="presParOf" srcId="{374ACB2A-94BB-4B48-85B7-A73CCB890B4B}" destId="{54705680-9C2B-468A-A84D-C583E4E7FF20}" srcOrd="0" destOrd="0" presId="urn:microsoft.com/office/officeart/2018/2/layout/IconVerticalSolidList"/>
    <dgm:cxn modelId="{889C3A45-7BBF-4472-B3EC-5A99A11E9CC6}" type="presParOf" srcId="{54705680-9C2B-468A-A84D-C583E4E7FF20}" destId="{124B647B-8027-4F9A-93B1-5785E6168AD2}" srcOrd="0" destOrd="0" presId="urn:microsoft.com/office/officeart/2018/2/layout/IconVerticalSolidList"/>
    <dgm:cxn modelId="{747618BA-4561-4129-B61B-9DFD047FB065}" type="presParOf" srcId="{54705680-9C2B-468A-A84D-C583E4E7FF20}" destId="{2B16430A-9717-45D5-9E82-BD5519E721CA}" srcOrd="1" destOrd="0" presId="urn:microsoft.com/office/officeart/2018/2/layout/IconVerticalSolidList"/>
    <dgm:cxn modelId="{57E99921-4F88-4D9C-9AC6-B59E490CB044}" type="presParOf" srcId="{54705680-9C2B-468A-A84D-C583E4E7FF20}" destId="{291EC243-40AF-4671-9D7F-E3FDFD9ABE1C}" srcOrd="2" destOrd="0" presId="urn:microsoft.com/office/officeart/2018/2/layout/IconVerticalSolidList"/>
    <dgm:cxn modelId="{50DC13BE-70A9-4B38-A0F2-74FC66AC893C}" type="presParOf" srcId="{54705680-9C2B-468A-A84D-C583E4E7FF20}" destId="{862E8739-5D0A-43A0-88A2-05144BB42D2E}" srcOrd="3" destOrd="0" presId="urn:microsoft.com/office/officeart/2018/2/layout/IconVerticalSolidList"/>
    <dgm:cxn modelId="{1E68E4AA-2456-4BC1-BC07-BE3D06513929}" type="presParOf" srcId="{374ACB2A-94BB-4B48-85B7-A73CCB890B4B}" destId="{7292FECF-0A66-43D0-98BF-FD20349AC1A8}" srcOrd="1" destOrd="0" presId="urn:microsoft.com/office/officeart/2018/2/layout/IconVerticalSolidList"/>
    <dgm:cxn modelId="{567AB002-B65B-4651-9903-91A46ED304CE}" type="presParOf" srcId="{374ACB2A-94BB-4B48-85B7-A73CCB890B4B}" destId="{30145515-3B02-4BD0-926D-1A166E38E0C5}" srcOrd="2" destOrd="0" presId="urn:microsoft.com/office/officeart/2018/2/layout/IconVerticalSolidList"/>
    <dgm:cxn modelId="{3F4294CE-45B5-4088-A26C-82C0D8F84842}" type="presParOf" srcId="{30145515-3B02-4BD0-926D-1A166E38E0C5}" destId="{2A2EC48D-D3AB-4E07-B5D7-6EFD00B757F9}" srcOrd="0" destOrd="0" presId="urn:microsoft.com/office/officeart/2018/2/layout/IconVerticalSolidList"/>
    <dgm:cxn modelId="{D2380BC5-1860-4073-971F-802B875AFF47}" type="presParOf" srcId="{30145515-3B02-4BD0-926D-1A166E38E0C5}" destId="{48FE9774-2BBD-4D5C-A976-A55FCE48DAF5}" srcOrd="1" destOrd="0" presId="urn:microsoft.com/office/officeart/2018/2/layout/IconVerticalSolidList"/>
    <dgm:cxn modelId="{C1BA9E4F-7B45-46C9-BA6F-AE8B75DD1484}" type="presParOf" srcId="{30145515-3B02-4BD0-926D-1A166E38E0C5}" destId="{2A8E5125-8744-4E1C-8CAA-A3876D5301DF}" srcOrd="2" destOrd="0" presId="urn:microsoft.com/office/officeart/2018/2/layout/IconVerticalSolidList"/>
    <dgm:cxn modelId="{1FB54FD3-8C82-4821-AC41-055CB2F75EA8}" type="presParOf" srcId="{30145515-3B02-4BD0-926D-1A166E38E0C5}" destId="{04378B25-A77A-4BBE-B730-4E2372D435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600">
              <a:latin typeface="Arial" panose="020B0604020202020204" pitchFamily="34" charset="0"/>
              <a:cs typeface="Arial" panose="020B0604020202020204" pitchFamily="34" charset="0"/>
            </a:rPr>
            <a:t>Práticas que garantem a manutenção das populações de peixes.</a:t>
          </a:r>
          <a:endParaRPr lang="pt-BR" sz="1600" dirty="0">
            <a:latin typeface="+mj-lt"/>
          </a:endParaRPr>
        </a:p>
      </dgm:t>
    </dgm:pt>
    <dgm:pt modelId="{95D853E3-2CAB-4AFC-A78E-C0E07EE51193}" type="parTrans" cxnId="{E8C94EF7-0558-4F06-86D1-25228C39E246}">
      <dgm:prSet/>
      <dgm:spPr/>
      <dgm:t>
        <a:bodyPr/>
        <a:lstStyle/>
        <a:p>
          <a:endParaRPr lang="pt-BR" sz="1600">
            <a:latin typeface="+mj-lt"/>
          </a:endParaRPr>
        </a:p>
      </dgm:t>
    </dgm:pt>
    <dgm:pt modelId="{5A1AF0D4-5897-4D16-A466-3541CA167C73}" type="sibTrans" cxnId="{E8C94EF7-0558-4F06-86D1-25228C39E246}">
      <dgm:prSet/>
      <dgm:spPr/>
      <dgm:t>
        <a:bodyPr/>
        <a:lstStyle/>
        <a:p>
          <a:endParaRPr lang="pt-BR" sz="1600">
            <a:latin typeface="+mj-lt"/>
          </a:endParaRPr>
        </a:p>
      </dgm:t>
    </dgm:pt>
    <dgm:pt modelId="{F4706DC3-7851-4CDC-A6BB-C2709F441C0D}">
      <dgm:prSet phldrT="[Texto]" custT="1"/>
      <dgm:spPr/>
      <dgm:t>
        <a:bodyPr/>
        <a:lstStyle/>
        <a:p>
          <a:pPr>
            <a:buNone/>
          </a:pPr>
          <a:r>
            <a:rPr lang="pt-BR" sz="1600" dirty="0">
              <a:latin typeface="Arial" panose="020B0604020202020204" pitchFamily="34" charset="0"/>
              <a:cs typeface="Arial" panose="020B0604020202020204" pitchFamily="34" charset="0"/>
            </a:rPr>
            <a:t>Valorização das tradições pesqueiras locais.</a:t>
          </a:r>
          <a:endParaRPr lang="pt-BR" sz="1600" dirty="0">
            <a:latin typeface="+mj-lt"/>
          </a:endParaRPr>
        </a:p>
      </dgm:t>
    </dgm:pt>
    <dgm:pt modelId="{E7EAC3AF-042F-4E46-A8D4-70D95D099CED}" type="parTrans" cxnId="{CD3797E8-EBC6-4AF3-AB1D-B9F33B40B055}">
      <dgm:prSet/>
      <dgm:spPr/>
      <dgm:t>
        <a:bodyPr/>
        <a:lstStyle/>
        <a:p>
          <a:endParaRPr lang="pt-BR" sz="1600">
            <a:latin typeface="+mj-lt"/>
          </a:endParaRPr>
        </a:p>
      </dgm:t>
    </dgm:pt>
    <dgm:pt modelId="{4AC07A96-FB00-4BC2-AB01-5210267C897F}" type="sibTrans" cxnId="{CD3797E8-EBC6-4AF3-AB1D-B9F33B40B055}">
      <dgm:prSet/>
      <dgm:spPr/>
      <dgm:t>
        <a:bodyPr/>
        <a:lstStyle/>
        <a:p>
          <a:endParaRPr lang="pt-BR" sz="1600">
            <a:latin typeface="+mj-lt"/>
          </a:endParaRPr>
        </a:p>
      </dgm:t>
    </dgm:pt>
    <dgm:pt modelId="{609893D5-CBA5-4394-85D2-6089B40FCDDA}">
      <dgm:prSet phldrT="[Texto]" custT="1"/>
      <dgm:spPr/>
      <dgm:t>
        <a:bodyPr/>
        <a:lstStyle/>
        <a:p>
          <a:pPr>
            <a:buFont typeface="Wingdings" panose="05000000000000000000" pitchFamily="2" charset="2"/>
            <a:buChar char="Ø"/>
          </a:pPr>
          <a:r>
            <a:rPr lang="pt-BR" sz="1600" b="1">
              <a:latin typeface="Arial" panose="020B0604020202020204" pitchFamily="34" charset="0"/>
              <a:cs typeface="Arial" panose="020B0604020202020204" pitchFamily="34" charset="0"/>
            </a:rPr>
            <a:t>Certificação MSC</a:t>
          </a:r>
          <a:endParaRPr lang="pt-BR" sz="1600" dirty="0">
            <a:latin typeface="+mj-lt"/>
          </a:endParaRPr>
        </a:p>
      </dgm:t>
    </dgm:pt>
    <dgm:pt modelId="{ECA5B18F-250D-4268-B9AA-C7A327C8CAB9}" type="parTrans" cxnId="{AB055906-5BE2-4548-AE74-736FF3DB68A8}">
      <dgm:prSet/>
      <dgm:spPr/>
      <dgm:t>
        <a:bodyPr/>
        <a:lstStyle/>
        <a:p>
          <a:endParaRPr lang="pt-BR" sz="1600">
            <a:latin typeface="+mj-lt"/>
          </a:endParaRPr>
        </a:p>
      </dgm:t>
    </dgm:pt>
    <dgm:pt modelId="{D2579A16-0B7B-48C8-AC18-88657702A888}" type="sibTrans" cxnId="{AB055906-5BE2-4548-AE74-736FF3DB68A8}">
      <dgm:prSet/>
      <dgm:spPr/>
      <dgm:t>
        <a:bodyPr/>
        <a:lstStyle/>
        <a:p>
          <a:endParaRPr lang="pt-BR" sz="1600">
            <a:latin typeface="+mj-lt"/>
          </a:endParaRPr>
        </a:p>
      </dgm:t>
    </dgm:pt>
    <dgm:pt modelId="{C568E334-8C73-4DD0-80B2-4A201BBB670B}">
      <dgm:prSet phldrT="[Texto]" custT="1"/>
      <dgm:spPr/>
      <dgm:t>
        <a:bodyPr/>
        <a:lstStyle/>
        <a:p>
          <a:pPr>
            <a:buNone/>
          </a:pPr>
          <a:r>
            <a:rPr lang="pt-BR" sz="1600" dirty="0">
              <a:latin typeface="Arial" panose="020B0604020202020204" pitchFamily="34" charset="0"/>
              <a:cs typeface="Arial" panose="020B0604020202020204" pitchFamily="34" charset="0"/>
            </a:rPr>
            <a:t>Garantia de práticas sustentáveis reconhecidas internacionalmente.</a:t>
          </a:r>
          <a:endParaRPr lang="pt-BR" sz="1600" dirty="0">
            <a:latin typeface="+mj-lt"/>
          </a:endParaRPr>
        </a:p>
      </dgm:t>
    </dgm:pt>
    <dgm:pt modelId="{35384DA3-7240-495D-B773-5776552EC5CE}" type="parTrans" cxnId="{179734FD-81E2-4F0E-9120-7BA2CBECDE90}">
      <dgm:prSet/>
      <dgm:spPr/>
      <dgm:t>
        <a:bodyPr/>
        <a:lstStyle/>
        <a:p>
          <a:endParaRPr lang="pt-BR" sz="1600">
            <a:latin typeface="+mj-lt"/>
          </a:endParaRPr>
        </a:p>
      </dgm:t>
    </dgm:pt>
    <dgm:pt modelId="{D28D04E6-E64E-4A18-9646-865FE0FCEB95}" type="sibTrans" cxnId="{179734FD-81E2-4F0E-9120-7BA2CBECDE90}">
      <dgm:prSet/>
      <dgm:spPr/>
      <dgm:t>
        <a:bodyPr/>
        <a:lstStyle/>
        <a:p>
          <a:endParaRPr lang="pt-BR" sz="1600">
            <a:latin typeface="+mj-lt"/>
          </a:endParaRPr>
        </a:p>
      </dgm:t>
    </dgm:pt>
    <dgm:pt modelId="{6853C812-6372-4993-9B9A-AF01B2C4F7BF}">
      <dgm:prSet custT="1"/>
      <dgm:spPr/>
      <dgm:t>
        <a:bodyPr/>
        <a:lstStyle/>
        <a:p>
          <a:r>
            <a:rPr lang="pt-BR" sz="1600" b="1">
              <a:latin typeface="Arial" panose="020B0604020202020204" pitchFamily="34" charset="0"/>
              <a:cs typeface="Arial" panose="020B0604020202020204" pitchFamily="34" charset="0"/>
            </a:rPr>
            <a:t>Conservação de Estoques</a:t>
          </a:r>
          <a:endParaRPr lang="pt-BR" sz="1600" dirty="0">
            <a:latin typeface="+mj-lt"/>
          </a:endParaRPr>
        </a:p>
      </dgm:t>
    </dgm:pt>
    <dgm:pt modelId="{BAAD05FF-A338-4291-9BDF-06FE1279918F}" type="parTrans" cxnId="{5D4BFEB3-E1C6-4587-AA9D-67779D2C0D20}">
      <dgm:prSet/>
      <dgm:spPr/>
      <dgm:t>
        <a:bodyPr/>
        <a:lstStyle/>
        <a:p>
          <a:endParaRPr lang="pt-BR" sz="1600">
            <a:latin typeface="+mj-lt"/>
          </a:endParaRPr>
        </a:p>
      </dgm:t>
    </dgm:pt>
    <dgm:pt modelId="{82A8E3C0-BC0E-4EBE-ABEA-7621A8E631B3}" type="sibTrans" cxnId="{5D4BFEB3-E1C6-4587-AA9D-67779D2C0D20}">
      <dgm:prSet/>
      <dgm:spPr/>
      <dgm:t>
        <a:bodyPr/>
        <a:lstStyle/>
        <a:p>
          <a:endParaRPr lang="pt-BR" sz="1600">
            <a:latin typeface="+mj-lt"/>
          </a:endParaRPr>
        </a:p>
      </dgm:t>
    </dgm:pt>
    <dgm:pt modelId="{E61AB445-A98C-43ED-BB0B-0667D9EF43B9}">
      <dgm:prSet custT="1"/>
      <dgm:spPr/>
      <dgm:t>
        <a:bodyPr/>
        <a:lstStyle/>
        <a:p>
          <a:r>
            <a:rPr lang="pt-BR" sz="1600" b="1">
              <a:latin typeface="Arial" panose="020B0604020202020204" pitchFamily="34" charset="0"/>
              <a:cs typeface="Arial" panose="020B0604020202020204" pitchFamily="34" charset="0"/>
            </a:rPr>
            <a:t>Inovação Tecnológica</a:t>
          </a:r>
          <a:endParaRPr lang="pt-BR" sz="1600" b="0" i="0" u="none" strike="noStrike" baseline="0" dirty="0">
            <a:latin typeface="+mj-lt"/>
            <a:cs typeface="Arial" panose="020B0604020202020204" pitchFamily="34" charset="0"/>
          </a:endParaRPr>
        </a:p>
      </dgm:t>
    </dgm:pt>
    <dgm:pt modelId="{A485E093-9210-4958-850C-FDD43B59855E}" type="parTrans" cxnId="{BCC8A1DA-2A0E-4E01-9655-82884CC43619}">
      <dgm:prSet/>
      <dgm:spPr/>
      <dgm:t>
        <a:bodyPr/>
        <a:lstStyle/>
        <a:p>
          <a:endParaRPr lang="pt-BR" sz="1600">
            <a:latin typeface="+mj-lt"/>
          </a:endParaRPr>
        </a:p>
      </dgm:t>
    </dgm:pt>
    <dgm:pt modelId="{46272198-89AA-4840-A72C-54295313737C}" type="sibTrans" cxnId="{BCC8A1DA-2A0E-4E01-9655-82884CC43619}">
      <dgm:prSet/>
      <dgm:spPr/>
      <dgm:t>
        <a:bodyPr/>
        <a:lstStyle/>
        <a:p>
          <a:endParaRPr lang="pt-BR" sz="1600">
            <a:latin typeface="+mj-lt"/>
          </a:endParaRPr>
        </a:p>
      </dgm:t>
    </dgm:pt>
    <dgm:pt modelId="{A495AE63-B1D3-4AD8-BDA9-B16E26D0C64D}">
      <dgm:prSet custT="1"/>
      <dgm:spPr/>
      <dgm:t>
        <a:bodyPr/>
        <a:lstStyle/>
        <a:p>
          <a:pPr>
            <a:buNone/>
          </a:pPr>
          <a:r>
            <a:rPr lang="pt-BR" sz="1600" dirty="0">
              <a:latin typeface="Arial" panose="020B0604020202020204" pitchFamily="34" charset="0"/>
              <a:cs typeface="Arial" panose="020B0604020202020204" pitchFamily="34" charset="0"/>
            </a:rPr>
            <a:t>Uso de tecnologias avançadas para pesca seletiva e monitoramento. </a:t>
          </a:r>
          <a:endParaRPr lang="pt-BR" sz="1600" dirty="0">
            <a:latin typeface="+mj-lt"/>
          </a:endParaRPr>
        </a:p>
      </dgm:t>
    </dgm:pt>
    <dgm:pt modelId="{F8B1C80D-EB7A-4034-98DC-A38A0C4A517B}" type="parTrans" cxnId="{E34C375E-663F-4603-9600-53A3B0DE9D22}">
      <dgm:prSet/>
      <dgm:spPr/>
      <dgm:t>
        <a:bodyPr/>
        <a:lstStyle/>
        <a:p>
          <a:endParaRPr lang="pt-BR"/>
        </a:p>
      </dgm:t>
    </dgm:pt>
    <dgm:pt modelId="{FC18A942-B3E8-44EE-8578-B4D79DA416B1}" type="sibTrans" cxnId="{E34C375E-663F-4603-9600-53A3B0DE9D22}">
      <dgm:prSet/>
      <dgm:spPr/>
      <dgm:t>
        <a:bodyPr/>
        <a:lstStyle/>
        <a:p>
          <a:endParaRPr lang="pt-BR"/>
        </a:p>
      </dgm:t>
    </dgm:pt>
    <dgm:pt modelId="{15D92BA4-6B54-4280-8674-B77ACEB5A34C}">
      <dgm:prSet phldrT="[Texto]" custT="1"/>
      <dgm:spPr/>
      <dgm:t>
        <a:bodyPr/>
        <a:lstStyle/>
        <a:p>
          <a:pPr>
            <a:buFont typeface="Wingdings" panose="05000000000000000000" pitchFamily="2" charset="2"/>
            <a:buChar char="Ø"/>
          </a:pPr>
          <a:r>
            <a:rPr lang="pt-BR" sz="1600" b="1">
              <a:latin typeface="Arial" panose="020B0604020202020204" pitchFamily="34" charset="0"/>
              <a:cs typeface="Arial" panose="020B0604020202020204" pitchFamily="34" charset="0"/>
            </a:rPr>
            <a:t>Preservação Cultural</a:t>
          </a:r>
          <a:endParaRPr lang="pt-BR" sz="1600" dirty="0">
            <a:latin typeface="+mj-lt"/>
          </a:endParaRPr>
        </a:p>
      </dgm:t>
    </dgm:pt>
    <dgm:pt modelId="{5F2169A9-96CA-49CB-93CA-E250858E55C5}" type="sibTrans" cxnId="{9BD8F3A8-286F-4FCC-9079-2B6F5069193C}">
      <dgm:prSet/>
      <dgm:spPr/>
      <dgm:t>
        <a:bodyPr/>
        <a:lstStyle/>
        <a:p>
          <a:endParaRPr lang="pt-BR" sz="1600">
            <a:latin typeface="+mj-lt"/>
          </a:endParaRPr>
        </a:p>
      </dgm:t>
    </dgm:pt>
    <dgm:pt modelId="{92585C12-F054-4BEE-A389-BF40E6B12D2C}" type="parTrans" cxnId="{9BD8F3A8-286F-4FCC-9079-2B6F5069193C}">
      <dgm:prSet/>
      <dgm:spPr/>
      <dgm:t>
        <a:bodyPr/>
        <a:lstStyle/>
        <a:p>
          <a:endParaRPr lang="pt-BR" sz="1600">
            <a:latin typeface="+mj-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E34C375E-663F-4603-9600-53A3B0DE9D22}" srcId="{E61AB445-A98C-43ED-BB0B-0667D9EF43B9}" destId="{A495AE63-B1D3-4AD8-BDA9-B16E26D0C64D}" srcOrd="0"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0"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600" dirty="0">
              <a:solidFill>
                <a:schemeClr val="tx1"/>
              </a:solidFill>
              <a:latin typeface="Arial" panose="020B0604020202020204" pitchFamily="34" charset="0"/>
              <a:cs typeface="Arial" panose="020B0604020202020204" pitchFamily="34" charset="0"/>
            </a:rPr>
            <a:t>iniciativas de pesca sustentável voltada ao turismo, especialmente em áreas de manguezais e recifes de coral</a:t>
          </a:r>
          <a:endParaRPr lang="pt-BR" sz="1600" dirty="0">
            <a:solidFill>
              <a:schemeClr val="tx1"/>
            </a:solidFill>
            <a:latin typeface="+mj-lt"/>
          </a:endParaRPr>
        </a:p>
      </dgm:t>
    </dgm:pt>
    <dgm:pt modelId="{95D853E3-2CAB-4AFC-A78E-C0E07EE51193}" type="parTrans" cxnId="{E8C94EF7-0558-4F06-86D1-25228C39E246}">
      <dgm:prSet/>
      <dgm:spPr/>
      <dgm:t>
        <a:bodyPr/>
        <a:lstStyle/>
        <a:p>
          <a:endParaRPr lang="pt-BR" sz="1600">
            <a:solidFill>
              <a:schemeClr val="tx1"/>
            </a:solidFill>
            <a:latin typeface="+mj-lt"/>
          </a:endParaRPr>
        </a:p>
      </dgm:t>
    </dgm:pt>
    <dgm:pt modelId="{5A1AF0D4-5897-4D16-A466-3541CA167C73}" type="sibTrans" cxnId="{E8C94EF7-0558-4F06-86D1-25228C39E246}">
      <dgm:prSet/>
      <dgm:spPr/>
      <dgm:t>
        <a:bodyPr/>
        <a:lstStyle/>
        <a:p>
          <a:endParaRPr lang="pt-BR" sz="1600">
            <a:solidFill>
              <a:schemeClr val="tx1"/>
            </a:solidFill>
            <a:latin typeface="+mj-lt"/>
          </a:endParaRPr>
        </a:p>
      </dgm:t>
    </dgm:pt>
    <dgm:pt modelId="{F4706DC3-7851-4CDC-A6BB-C2709F441C0D}">
      <dgm:prSet phldrT="[Texto]" custT="1"/>
      <dgm:spPr/>
      <dgm:t>
        <a:bodyPr/>
        <a:lstStyle/>
        <a:p>
          <a:r>
            <a:rPr lang="pt-BR" sz="1600" dirty="0">
              <a:solidFill>
                <a:schemeClr val="tx1"/>
              </a:solidFill>
              <a:latin typeface="Arial" panose="020B0604020202020204" pitchFamily="34" charset="0"/>
              <a:cs typeface="Arial" panose="020B0604020202020204" pitchFamily="34" charset="0"/>
            </a:rPr>
            <a:t>o </a:t>
          </a:r>
          <a:r>
            <a:rPr lang="pt-BR" sz="1600" dirty="0" err="1">
              <a:solidFill>
                <a:schemeClr val="tx1"/>
              </a:solidFill>
              <a:latin typeface="Arial" panose="020B0604020202020204" pitchFamily="34" charset="0"/>
              <a:cs typeface="Arial" panose="020B0604020202020204" pitchFamily="34" charset="0"/>
            </a:rPr>
            <a:t>pescaturismo</a:t>
          </a:r>
          <a:r>
            <a:rPr lang="pt-BR" sz="1600" dirty="0">
              <a:solidFill>
                <a:schemeClr val="tx1"/>
              </a:solidFill>
              <a:latin typeface="Arial" panose="020B0604020202020204" pitchFamily="34" charset="0"/>
              <a:cs typeface="Arial" panose="020B0604020202020204" pitchFamily="34" charset="0"/>
            </a:rPr>
            <a:t> é promovido como alternativa econômica em áreas como o Golfo de Nicoya, com foco em práticas de pesque e solte. </a:t>
          </a:r>
          <a:endParaRPr lang="pt-BR" sz="1600" dirty="0">
            <a:solidFill>
              <a:schemeClr val="tx1"/>
            </a:solidFill>
            <a:latin typeface="+mj-lt"/>
          </a:endParaRPr>
        </a:p>
      </dgm:t>
    </dgm:pt>
    <dgm:pt modelId="{E7EAC3AF-042F-4E46-A8D4-70D95D099CED}" type="parTrans" cxnId="{CD3797E8-EBC6-4AF3-AB1D-B9F33B40B055}">
      <dgm:prSet/>
      <dgm:spPr/>
      <dgm:t>
        <a:bodyPr/>
        <a:lstStyle/>
        <a:p>
          <a:endParaRPr lang="pt-BR" sz="1600">
            <a:solidFill>
              <a:schemeClr val="tx1"/>
            </a:solidFill>
            <a:latin typeface="+mj-lt"/>
          </a:endParaRPr>
        </a:p>
      </dgm:t>
    </dgm:pt>
    <dgm:pt modelId="{4AC07A96-FB00-4BC2-AB01-5210267C897F}" type="sibTrans" cxnId="{CD3797E8-EBC6-4AF3-AB1D-B9F33B40B055}">
      <dgm:prSet/>
      <dgm:spPr/>
      <dgm:t>
        <a:bodyPr/>
        <a:lstStyle/>
        <a:p>
          <a:endParaRPr lang="pt-BR" sz="1600">
            <a:solidFill>
              <a:schemeClr val="tx1"/>
            </a:solidFill>
            <a:latin typeface="+mj-lt"/>
          </a:endParaRPr>
        </a:p>
      </dgm:t>
    </dgm:pt>
    <dgm:pt modelId="{609893D5-CBA5-4394-85D2-6089B40FCDDA}">
      <dgm:prSet phldrT="[Texto]" custT="1"/>
      <dgm:spPr/>
      <dgm:t>
        <a:bodyPr/>
        <a:lstStyle/>
        <a:p>
          <a:pPr>
            <a:buFont typeface="Wingdings" panose="05000000000000000000" pitchFamily="2" charset="2"/>
            <a:buChar char="Ø"/>
          </a:pPr>
          <a:r>
            <a:rPr lang="pt-BR" sz="1600" b="1" i="0" u="none" strike="noStrike" baseline="0" dirty="0">
              <a:solidFill>
                <a:schemeClr val="tx1"/>
              </a:solidFill>
              <a:latin typeface="+mj-lt"/>
              <a:cs typeface="Arial" panose="020B0604020202020204" pitchFamily="34" charset="0"/>
            </a:rPr>
            <a:t>Panamá</a:t>
          </a:r>
          <a:endParaRPr lang="pt-BR" sz="1600" dirty="0">
            <a:solidFill>
              <a:schemeClr val="tx1"/>
            </a:solidFill>
            <a:latin typeface="+mj-lt"/>
          </a:endParaRPr>
        </a:p>
      </dgm:t>
    </dgm:pt>
    <dgm:pt modelId="{ECA5B18F-250D-4268-B9AA-C7A327C8CAB9}" type="parTrans" cxnId="{AB055906-5BE2-4548-AE74-736FF3DB68A8}">
      <dgm:prSet/>
      <dgm:spPr/>
      <dgm:t>
        <a:bodyPr/>
        <a:lstStyle/>
        <a:p>
          <a:endParaRPr lang="pt-BR" sz="1600">
            <a:solidFill>
              <a:schemeClr val="tx1"/>
            </a:solidFill>
            <a:latin typeface="+mj-lt"/>
          </a:endParaRPr>
        </a:p>
      </dgm:t>
    </dgm:pt>
    <dgm:pt modelId="{D2579A16-0B7B-48C8-AC18-88657702A888}" type="sibTrans" cxnId="{AB055906-5BE2-4548-AE74-736FF3DB68A8}">
      <dgm:prSet/>
      <dgm:spPr/>
      <dgm:t>
        <a:bodyPr/>
        <a:lstStyle/>
        <a:p>
          <a:endParaRPr lang="pt-BR" sz="1600">
            <a:solidFill>
              <a:schemeClr val="tx1"/>
            </a:solidFill>
            <a:latin typeface="+mj-lt"/>
          </a:endParaRPr>
        </a:p>
      </dgm:t>
    </dgm:pt>
    <dgm:pt modelId="{C568E334-8C73-4DD0-80B2-4A201BBB670B}">
      <dgm:prSet phldrT="[Texto]" custT="1"/>
      <dgm:spPr/>
      <dgm:t>
        <a:bodyPr/>
        <a:lstStyle/>
        <a:p>
          <a:pPr>
            <a:buNone/>
          </a:pPr>
          <a:r>
            <a:rPr lang="pt-BR" sz="1600" dirty="0">
              <a:solidFill>
                <a:schemeClr val="tx1"/>
              </a:solidFill>
              <a:latin typeface="Arial" panose="020B0604020202020204" pitchFamily="34" charset="0"/>
              <a:cs typeface="Arial" panose="020B0604020202020204" pitchFamily="34" charset="0"/>
            </a:rPr>
            <a:t>utiliza Áreas Marinhas Protegidas para controlar a sobrepesca e fomentar o turismo de pesca sustentável.</a:t>
          </a:r>
          <a:endParaRPr lang="pt-BR" sz="1600" dirty="0">
            <a:solidFill>
              <a:schemeClr val="tx1"/>
            </a:solidFill>
            <a:latin typeface="+mj-lt"/>
          </a:endParaRPr>
        </a:p>
      </dgm:t>
    </dgm:pt>
    <dgm:pt modelId="{35384DA3-7240-495D-B773-5776552EC5CE}" type="parTrans" cxnId="{179734FD-81E2-4F0E-9120-7BA2CBECDE90}">
      <dgm:prSet/>
      <dgm:spPr/>
      <dgm:t>
        <a:bodyPr/>
        <a:lstStyle/>
        <a:p>
          <a:endParaRPr lang="pt-BR" sz="1600">
            <a:solidFill>
              <a:schemeClr val="tx1"/>
            </a:solidFill>
            <a:latin typeface="+mj-lt"/>
          </a:endParaRPr>
        </a:p>
      </dgm:t>
    </dgm:pt>
    <dgm:pt modelId="{D28D04E6-E64E-4A18-9646-865FE0FCEB95}" type="sibTrans" cxnId="{179734FD-81E2-4F0E-9120-7BA2CBECDE90}">
      <dgm:prSet/>
      <dgm:spPr/>
      <dgm:t>
        <a:bodyPr/>
        <a:lstStyle/>
        <a:p>
          <a:endParaRPr lang="pt-BR" sz="1600">
            <a:solidFill>
              <a:schemeClr val="tx1"/>
            </a:solidFill>
            <a:latin typeface="+mj-lt"/>
          </a:endParaRPr>
        </a:p>
      </dgm:t>
    </dgm:pt>
    <dgm:pt modelId="{6853C812-6372-4993-9B9A-AF01B2C4F7BF}">
      <dgm:prSet custT="1"/>
      <dgm:spPr/>
      <dgm:t>
        <a:bodyPr/>
        <a:lstStyle/>
        <a:p>
          <a:r>
            <a:rPr lang="pt-BR" sz="1600" b="1" i="0" u="none" strike="noStrike" baseline="0" dirty="0">
              <a:solidFill>
                <a:schemeClr val="tx1"/>
              </a:solidFill>
              <a:latin typeface="+mj-lt"/>
              <a:cs typeface="Arial" panose="020B0604020202020204" pitchFamily="34" charset="0"/>
            </a:rPr>
            <a:t>El Salvador</a:t>
          </a:r>
          <a:endParaRPr lang="pt-BR" sz="1600" dirty="0">
            <a:solidFill>
              <a:schemeClr val="tx1"/>
            </a:solidFill>
            <a:latin typeface="+mj-lt"/>
          </a:endParaRPr>
        </a:p>
      </dgm:t>
    </dgm:pt>
    <dgm:pt modelId="{BAAD05FF-A338-4291-9BDF-06FE1279918F}" type="parTrans" cxnId="{5D4BFEB3-E1C6-4587-AA9D-67779D2C0D20}">
      <dgm:prSet/>
      <dgm:spPr/>
      <dgm:t>
        <a:bodyPr/>
        <a:lstStyle/>
        <a:p>
          <a:endParaRPr lang="pt-BR" sz="1600">
            <a:solidFill>
              <a:schemeClr val="tx1"/>
            </a:solidFill>
            <a:latin typeface="+mj-lt"/>
          </a:endParaRPr>
        </a:p>
      </dgm:t>
    </dgm:pt>
    <dgm:pt modelId="{82A8E3C0-BC0E-4EBE-ABEA-7621A8E631B3}" type="sibTrans" cxnId="{5D4BFEB3-E1C6-4587-AA9D-67779D2C0D20}">
      <dgm:prSet/>
      <dgm:spPr/>
      <dgm:t>
        <a:bodyPr/>
        <a:lstStyle/>
        <a:p>
          <a:endParaRPr lang="pt-BR" sz="1600">
            <a:solidFill>
              <a:schemeClr val="tx1"/>
            </a:solidFill>
            <a:latin typeface="+mj-lt"/>
          </a:endParaRPr>
        </a:p>
      </dgm:t>
    </dgm:pt>
    <dgm:pt modelId="{15D92BA4-6B54-4280-8674-B77ACEB5A34C}">
      <dgm:prSet phldrT="[Texto]" custT="1"/>
      <dgm:spPr/>
      <dgm:t>
        <a:bodyPr/>
        <a:lstStyle/>
        <a:p>
          <a:pPr>
            <a:buFont typeface="Wingdings" panose="05000000000000000000" pitchFamily="2" charset="2"/>
            <a:buChar char="Ø"/>
          </a:pPr>
          <a:r>
            <a:rPr lang="pt-BR" sz="1600" b="1" i="0" u="none" strike="noStrike" baseline="0" dirty="0">
              <a:solidFill>
                <a:schemeClr val="tx1"/>
              </a:solidFill>
              <a:latin typeface="+mj-lt"/>
              <a:cs typeface="Arial" panose="020B0604020202020204" pitchFamily="34" charset="0"/>
            </a:rPr>
            <a:t>Costa Rica</a:t>
          </a:r>
          <a:endParaRPr lang="pt-BR" sz="1600" dirty="0">
            <a:solidFill>
              <a:schemeClr val="tx1"/>
            </a:solidFill>
            <a:latin typeface="+mj-lt"/>
          </a:endParaRPr>
        </a:p>
      </dgm:t>
    </dgm:pt>
    <dgm:pt modelId="{5F2169A9-96CA-49CB-93CA-E250858E55C5}" type="sibTrans" cxnId="{9BD8F3A8-286F-4FCC-9079-2B6F5069193C}">
      <dgm:prSet/>
      <dgm:spPr/>
      <dgm:t>
        <a:bodyPr/>
        <a:lstStyle/>
        <a:p>
          <a:endParaRPr lang="pt-BR" sz="1600">
            <a:solidFill>
              <a:schemeClr val="tx1"/>
            </a:solidFill>
            <a:latin typeface="+mj-lt"/>
          </a:endParaRPr>
        </a:p>
      </dgm:t>
    </dgm:pt>
    <dgm:pt modelId="{92585C12-F054-4BEE-A389-BF40E6B12D2C}" type="parTrans" cxnId="{9BD8F3A8-286F-4FCC-9079-2B6F5069193C}">
      <dgm:prSet/>
      <dgm:spPr/>
      <dgm:t>
        <a:bodyPr/>
        <a:lstStyle/>
        <a:p>
          <a:endParaRPr lang="pt-BR" sz="1600">
            <a:solidFill>
              <a:schemeClr val="tx1"/>
            </a:solidFill>
            <a:latin typeface="+mj-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3"/>
      <dgm:spPr/>
    </dgm:pt>
    <dgm:pt modelId="{5389BB22-AD40-421F-81BB-E20D1AE665D5}" type="pres">
      <dgm:prSet presAssocID="{6853C812-6372-4993-9B9A-AF01B2C4F7BF}" presName="childNode" presStyleLbl="node1" presStyleIdx="0" presStyleCnt="3" custLinFactNeighborX="315" custLinFactNeighborY="1146">
        <dgm:presLayoutVars>
          <dgm:bulletEnabled val="1"/>
        </dgm:presLayoutVars>
      </dgm:prSet>
      <dgm:spPr/>
    </dgm:pt>
    <dgm:pt modelId="{1DF0F8A5-AE71-48A8-91D3-8C1078551B2B}" type="pres">
      <dgm:prSet presAssocID="{6853C812-6372-4993-9B9A-AF01B2C4F7BF}" presName="parentNode" presStyleLbl="revTx" presStyleIdx="0" presStyleCnt="3">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3"/>
      <dgm:spPr/>
    </dgm:pt>
    <dgm:pt modelId="{B0661225-2DD7-461E-813E-D48B1F097601}" type="pres">
      <dgm:prSet presAssocID="{15D92BA4-6B54-4280-8674-B77ACEB5A34C}" presName="childNode" presStyleLbl="node1" presStyleIdx="1" presStyleCnt="3">
        <dgm:presLayoutVars>
          <dgm:bulletEnabled val="1"/>
        </dgm:presLayoutVars>
      </dgm:prSet>
      <dgm:spPr/>
    </dgm:pt>
    <dgm:pt modelId="{657BFA34-6AA8-4E2E-BCF9-1D8DFB6A06CC}" type="pres">
      <dgm:prSet presAssocID="{15D92BA4-6B54-4280-8674-B77ACEB5A34C}" presName="parentNode" presStyleLbl="revTx" presStyleIdx="1" presStyleCnt="3">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3"/>
      <dgm:spPr/>
    </dgm:pt>
    <dgm:pt modelId="{80CE7856-D5A4-4F3C-B6F1-35CEDC1D7D33}" type="pres">
      <dgm:prSet presAssocID="{609893D5-CBA5-4394-85D2-6089B40FCDDA}" presName="childNode" presStyleLbl="node1" presStyleIdx="2" presStyleCnt="3">
        <dgm:presLayoutVars>
          <dgm:bulletEnabled val="1"/>
        </dgm:presLayoutVars>
      </dgm:prSet>
      <dgm:spPr/>
    </dgm:pt>
    <dgm:pt modelId="{FABD7AC9-7129-4176-9D35-403E1EB7EDBE}" type="pres">
      <dgm:prSet presAssocID="{609893D5-CBA5-4394-85D2-6089B40FCDDA}" presName="parentNode" presStyleLbl="revTx" presStyleIdx="2" presStyleCnt="3">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01D0FEF-5279-4D26-AB41-9484C946D74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A30E83F0-B01F-4494-8B14-F6F17F57D786}">
      <dgm:prSet custT="1"/>
      <dgm:spPr/>
      <dgm:t>
        <a:bodyPr/>
        <a:lstStyle/>
        <a:p>
          <a:r>
            <a:rPr lang="pt-BR" sz="1800" b="1" dirty="0"/>
            <a:t>Regulamentação Eficaz - </a:t>
          </a:r>
          <a:r>
            <a:rPr lang="pt-BR" sz="1800" dirty="0"/>
            <a:t>Implementação de políticas mais robustas para garantir a sustentabilidade a longo prazo das práticas de pesca.</a:t>
          </a:r>
          <a:endParaRPr lang="en-US" sz="1800" dirty="0"/>
        </a:p>
      </dgm:t>
    </dgm:pt>
    <dgm:pt modelId="{C7967E88-FCD1-4428-AFE8-0A648D9139C5}" type="parTrans" cxnId="{669D477A-A444-41C8-9ED9-8189139125FA}">
      <dgm:prSet/>
      <dgm:spPr/>
      <dgm:t>
        <a:bodyPr/>
        <a:lstStyle/>
        <a:p>
          <a:endParaRPr lang="en-US" sz="1800"/>
        </a:p>
      </dgm:t>
    </dgm:pt>
    <dgm:pt modelId="{FF087D24-4DFA-4D61-92D0-6FB9B7D7E96B}" type="sibTrans" cxnId="{669D477A-A444-41C8-9ED9-8189139125FA}">
      <dgm:prSet/>
      <dgm:spPr/>
      <dgm:t>
        <a:bodyPr/>
        <a:lstStyle/>
        <a:p>
          <a:endParaRPr lang="en-US" sz="1800"/>
        </a:p>
      </dgm:t>
    </dgm:pt>
    <dgm:pt modelId="{6AC679B1-9FD7-4412-8B46-442AB245518F}">
      <dgm:prSet custT="1"/>
      <dgm:spPr/>
      <dgm:t>
        <a:bodyPr/>
        <a:lstStyle/>
        <a:p>
          <a:r>
            <a:rPr lang="pt-BR" sz="1800" b="1" dirty="0"/>
            <a:t>Capacitação Local - </a:t>
          </a:r>
          <a:r>
            <a:rPr lang="pt-BR" sz="1800" dirty="0"/>
            <a:t>Treinamento de pescadores, </a:t>
          </a:r>
          <a:r>
            <a:rPr lang="pt-BR" sz="1800" dirty="0">
              <a:solidFill>
                <a:schemeClr val="tx1"/>
              </a:solidFill>
            </a:rPr>
            <a:t>monitores de pesca </a:t>
          </a:r>
          <a:r>
            <a:rPr lang="pt-BR" sz="1800" dirty="0"/>
            <a:t>e comunidades para atender às demandas do turismo sustentável.</a:t>
          </a:r>
          <a:endParaRPr lang="en-US" sz="1800" dirty="0"/>
        </a:p>
      </dgm:t>
    </dgm:pt>
    <dgm:pt modelId="{68CB418C-08D0-4165-8977-19234C49BB66}" type="parTrans" cxnId="{89E2C45C-9A10-4929-BD9B-140F794BB546}">
      <dgm:prSet/>
      <dgm:spPr/>
      <dgm:t>
        <a:bodyPr/>
        <a:lstStyle/>
        <a:p>
          <a:endParaRPr lang="en-US" sz="1800"/>
        </a:p>
      </dgm:t>
    </dgm:pt>
    <dgm:pt modelId="{9C427004-CE46-478E-B957-B132C1D53A3D}" type="sibTrans" cxnId="{89E2C45C-9A10-4929-BD9B-140F794BB546}">
      <dgm:prSet/>
      <dgm:spPr/>
      <dgm:t>
        <a:bodyPr/>
        <a:lstStyle/>
        <a:p>
          <a:endParaRPr lang="en-US" sz="1800"/>
        </a:p>
      </dgm:t>
    </dgm:pt>
    <dgm:pt modelId="{289CC94F-D5C0-48C7-B5BE-585D86A45F44}">
      <dgm:prSet custT="1"/>
      <dgm:spPr/>
      <dgm:t>
        <a:bodyPr/>
        <a:lstStyle/>
        <a:p>
          <a:r>
            <a:rPr lang="pt-BR" sz="1800" b="1" dirty="0"/>
            <a:t>Tecnologias Avançadas - </a:t>
          </a:r>
          <a:r>
            <a:rPr lang="pt-BR" sz="1800" dirty="0"/>
            <a:t>Integração de drones e sensores </a:t>
          </a:r>
          <a:r>
            <a:rPr lang="pt-BR" sz="1800" dirty="0">
              <a:solidFill>
                <a:schemeClr val="tx1"/>
              </a:solidFill>
            </a:rPr>
            <a:t>aquáticos para melhorar o monitoramento, a fiscalização e a gestão dos recursos pesqueiros.</a:t>
          </a:r>
          <a:endParaRPr lang="en-US" sz="1800" dirty="0">
            <a:solidFill>
              <a:schemeClr val="tx1"/>
            </a:solidFill>
          </a:endParaRPr>
        </a:p>
      </dgm:t>
    </dgm:pt>
    <dgm:pt modelId="{B2257433-3C42-4D76-AD0E-B781BD1D7DCA}" type="parTrans" cxnId="{E03132E3-B1FC-4D67-8BAD-DFA291DCBBA7}">
      <dgm:prSet/>
      <dgm:spPr/>
      <dgm:t>
        <a:bodyPr/>
        <a:lstStyle/>
        <a:p>
          <a:endParaRPr lang="en-US" sz="1800"/>
        </a:p>
      </dgm:t>
    </dgm:pt>
    <dgm:pt modelId="{074F15F4-16EC-48D6-9291-977898D7EBB6}" type="sibTrans" cxnId="{E03132E3-B1FC-4D67-8BAD-DFA291DCBBA7}">
      <dgm:prSet/>
      <dgm:spPr/>
      <dgm:t>
        <a:bodyPr/>
        <a:lstStyle/>
        <a:p>
          <a:endParaRPr lang="en-US" sz="1800"/>
        </a:p>
      </dgm:t>
    </dgm:pt>
    <dgm:pt modelId="{29BE5CDE-1A45-4AB8-9FB7-D502D69F929C}">
      <dgm:prSet custT="1"/>
      <dgm:spPr/>
      <dgm:t>
        <a:bodyPr/>
        <a:lstStyle/>
        <a:p>
          <a:r>
            <a:rPr lang="pt-BR" sz="1800" b="1" dirty="0"/>
            <a:t>Educação Ambiental - </a:t>
          </a:r>
          <a:r>
            <a:rPr lang="pt-BR" sz="1800" dirty="0"/>
            <a:t>Maior ênfase na conscientização de turistas e comunidades locais sobre a importância da pesca sustentável.</a:t>
          </a:r>
          <a:endParaRPr lang="en-US" sz="1800" dirty="0"/>
        </a:p>
      </dgm:t>
    </dgm:pt>
    <dgm:pt modelId="{22544F54-DE33-42B4-8B85-550521887BAC}" type="parTrans" cxnId="{BEC073AF-1459-4604-ABDE-DA3D145B7F55}">
      <dgm:prSet/>
      <dgm:spPr/>
      <dgm:t>
        <a:bodyPr/>
        <a:lstStyle/>
        <a:p>
          <a:endParaRPr lang="en-US" sz="1800"/>
        </a:p>
      </dgm:t>
    </dgm:pt>
    <dgm:pt modelId="{220BCFC2-DD89-4175-9120-5E91973814D9}" type="sibTrans" cxnId="{BEC073AF-1459-4604-ABDE-DA3D145B7F55}">
      <dgm:prSet/>
      <dgm:spPr/>
      <dgm:t>
        <a:bodyPr/>
        <a:lstStyle/>
        <a:p>
          <a:endParaRPr lang="en-US" sz="1800"/>
        </a:p>
      </dgm:t>
    </dgm:pt>
    <dgm:pt modelId="{F1316204-FE44-4762-A714-69280C0FFE9E}" type="pres">
      <dgm:prSet presAssocID="{001D0FEF-5279-4D26-AB41-9484C946D744}" presName="vert0" presStyleCnt="0">
        <dgm:presLayoutVars>
          <dgm:dir/>
          <dgm:animOne val="branch"/>
          <dgm:animLvl val="lvl"/>
        </dgm:presLayoutVars>
      </dgm:prSet>
      <dgm:spPr/>
    </dgm:pt>
    <dgm:pt modelId="{72380686-7D1B-4DE9-A71C-8E44D45F1214}" type="pres">
      <dgm:prSet presAssocID="{A30E83F0-B01F-4494-8B14-F6F17F57D786}" presName="thickLine" presStyleLbl="alignNode1" presStyleIdx="0" presStyleCnt="4" custLinFactNeighborY="-5606"/>
      <dgm:spPr/>
    </dgm:pt>
    <dgm:pt modelId="{E0C25B6F-6A76-4126-AD8F-429DA0536652}" type="pres">
      <dgm:prSet presAssocID="{A30E83F0-B01F-4494-8B14-F6F17F57D786}" presName="horz1" presStyleCnt="0"/>
      <dgm:spPr/>
    </dgm:pt>
    <dgm:pt modelId="{3928A127-AA75-4ECC-8445-C3FE4AFC2101}" type="pres">
      <dgm:prSet presAssocID="{A30E83F0-B01F-4494-8B14-F6F17F57D786}" presName="tx1" presStyleLbl="revTx" presStyleIdx="0" presStyleCnt="4"/>
      <dgm:spPr/>
    </dgm:pt>
    <dgm:pt modelId="{CF22C5AC-344B-411A-B909-3AB9BE354AF2}" type="pres">
      <dgm:prSet presAssocID="{A30E83F0-B01F-4494-8B14-F6F17F57D786}" presName="vert1" presStyleCnt="0"/>
      <dgm:spPr/>
    </dgm:pt>
    <dgm:pt modelId="{DD8C1F1F-EE1D-4ACD-A969-4FDC1F02F084}" type="pres">
      <dgm:prSet presAssocID="{6AC679B1-9FD7-4412-8B46-442AB245518F}" presName="thickLine" presStyleLbl="alignNode1" presStyleIdx="1" presStyleCnt="4"/>
      <dgm:spPr/>
    </dgm:pt>
    <dgm:pt modelId="{7C490A3B-A7DD-4E7D-AB59-7CE4A63761CE}" type="pres">
      <dgm:prSet presAssocID="{6AC679B1-9FD7-4412-8B46-442AB245518F}" presName="horz1" presStyleCnt="0"/>
      <dgm:spPr/>
    </dgm:pt>
    <dgm:pt modelId="{9A87D6C1-D400-4014-9006-31203373919A}" type="pres">
      <dgm:prSet presAssocID="{6AC679B1-9FD7-4412-8B46-442AB245518F}" presName="tx1" presStyleLbl="revTx" presStyleIdx="1" presStyleCnt="4"/>
      <dgm:spPr/>
    </dgm:pt>
    <dgm:pt modelId="{0CDCD9E2-E94D-4B1E-9F20-D10107549D0C}" type="pres">
      <dgm:prSet presAssocID="{6AC679B1-9FD7-4412-8B46-442AB245518F}" presName="vert1" presStyleCnt="0"/>
      <dgm:spPr/>
    </dgm:pt>
    <dgm:pt modelId="{6C37810F-94D8-4A96-B4F5-1CB5B4D63AF9}" type="pres">
      <dgm:prSet presAssocID="{289CC94F-D5C0-48C7-B5BE-585D86A45F44}" presName="thickLine" presStyleLbl="alignNode1" presStyleIdx="2" presStyleCnt="4" custLinFactNeighborY="-1131"/>
      <dgm:spPr/>
    </dgm:pt>
    <dgm:pt modelId="{ABC72C43-A967-4AA1-9B92-2ABA57214293}" type="pres">
      <dgm:prSet presAssocID="{289CC94F-D5C0-48C7-B5BE-585D86A45F44}" presName="horz1" presStyleCnt="0"/>
      <dgm:spPr/>
    </dgm:pt>
    <dgm:pt modelId="{EFC590B8-B799-4FE0-9869-46A66EEB05F5}" type="pres">
      <dgm:prSet presAssocID="{289CC94F-D5C0-48C7-B5BE-585D86A45F44}" presName="tx1" presStyleLbl="revTx" presStyleIdx="2" presStyleCnt="4"/>
      <dgm:spPr/>
    </dgm:pt>
    <dgm:pt modelId="{8CFABF31-C196-43B0-AE52-552B8E646001}" type="pres">
      <dgm:prSet presAssocID="{289CC94F-D5C0-48C7-B5BE-585D86A45F44}" presName="vert1" presStyleCnt="0"/>
      <dgm:spPr/>
    </dgm:pt>
    <dgm:pt modelId="{A46BCB3C-E3D3-4DE9-918A-C28F79E32B99}" type="pres">
      <dgm:prSet presAssocID="{29BE5CDE-1A45-4AB8-9FB7-D502D69F929C}" presName="thickLine" presStyleLbl="alignNode1" presStyleIdx="3" presStyleCnt="4"/>
      <dgm:spPr/>
    </dgm:pt>
    <dgm:pt modelId="{04E3EB1F-B63B-4F1F-869C-5311E3FD9C44}" type="pres">
      <dgm:prSet presAssocID="{29BE5CDE-1A45-4AB8-9FB7-D502D69F929C}" presName="horz1" presStyleCnt="0"/>
      <dgm:spPr/>
    </dgm:pt>
    <dgm:pt modelId="{975AA68E-BF3F-47C5-A3CB-D194044BA5A7}" type="pres">
      <dgm:prSet presAssocID="{29BE5CDE-1A45-4AB8-9FB7-D502D69F929C}" presName="tx1" presStyleLbl="revTx" presStyleIdx="3" presStyleCnt="4"/>
      <dgm:spPr/>
    </dgm:pt>
    <dgm:pt modelId="{558B90AB-45C7-4ADA-8DC2-5B114172DB74}" type="pres">
      <dgm:prSet presAssocID="{29BE5CDE-1A45-4AB8-9FB7-D502D69F929C}" presName="vert1" presStyleCnt="0"/>
      <dgm:spPr/>
    </dgm:pt>
  </dgm:ptLst>
  <dgm:cxnLst>
    <dgm:cxn modelId="{F4412C0A-4498-4921-949F-30F5C2F59144}" type="presOf" srcId="{A30E83F0-B01F-4494-8B14-F6F17F57D786}" destId="{3928A127-AA75-4ECC-8445-C3FE4AFC2101}" srcOrd="0" destOrd="0" presId="urn:microsoft.com/office/officeart/2008/layout/LinedList"/>
    <dgm:cxn modelId="{0399FE19-25E7-460B-800F-4C8F9BD87545}" type="presOf" srcId="{289CC94F-D5C0-48C7-B5BE-585D86A45F44}" destId="{EFC590B8-B799-4FE0-9869-46A66EEB05F5}" srcOrd="0" destOrd="0" presId="urn:microsoft.com/office/officeart/2008/layout/LinedList"/>
    <dgm:cxn modelId="{5D8B9A3E-8158-4995-B8AE-84A7B54DCC64}" type="presOf" srcId="{29BE5CDE-1A45-4AB8-9FB7-D502D69F929C}" destId="{975AA68E-BF3F-47C5-A3CB-D194044BA5A7}" srcOrd="0" destOrd="0" presId="urn:microsoft.com/office/officeart/2008/layout/LinedList"/>
    <dgm:cxn modelId="{89E2C45C-9A10-4929-BD9B-140F794BB546}" srcId="{001D0FEF-5279-4D26-AB41-9484C946D744}" destId="{6AC679B1-9FD7-4412-8B46-442AB245518F}" srcOrd="1" destOrd="0" parTransId="{68CB418C-08D0-4165-8977-19234C49BB66}" sibTransId="{9C427004-CE46-478E-B957-B132C1D53A3D}"/>
    <dgm:cxn modelId="{CFBCD069-148B-426B-A445-F2F7E7C806BA}" type="presOf" srcId="{6AC679B1-9FD7-4412-8B46-442AB245518F}" destId="{9A87D6C1-D400-4014-9006-31203373919A}" srcOrd="0" destOrd="0" presId="urn:microsoft.com/office/officeart/2008/layout/LinedList"/>
    <dgm:cxn modelId="{669D477A-A444-41C8-9ED9-8189139125FA}" srcId="{001D0FEF-5279-4D26-AB41-9484C946D744}" destId="{A30E83F0-B01F-4494-8B14-F6F17F57D786}" srcOrd="0" destOrd="0" parTransId="{C7967E88-FCD1-4428-AFE8-0A648D9139C5}" sibTransId="{FF087D24-4DFA-4D61-92D0-6FB9B7D7E96B}"/>
    <dgm:cxn modelId="{BDF6929D-E426-494D-9EE7-F9DD2FAA1C0E}" type="presOf" srcId="{001D0FEF-5279-4D26-AB41-9484C946D744}" destId="{F1316204-FE44-4762-A714-69280C0FFE9E}" srcOrd="0" destOrd="0" presId="urn:microsoft.com/office/officeart/2008/layout/LinedList"/>
    <dgm:cxn modelId="{BEC073AF-1459-4604-ABDE-DA3D145B7F55}" srcId="{001D0FEF-5279-4D26-AB41-9484C946D744}" destId="{29BE5CDE-1A45-4AB8-9FB7-D502D69F929C}" srcOrd="3" destOrd="0" parTransId="{22544F54-DE33-42B4-8B85-550521887BAC}" sibTransId="{220BCFC2-DD89-4175-9120-5E91973814D9}"/>
    <dgm:cxn modelId="{E03132E3-B1FC-4D67-8BAD-DFA291DCBBA7}" srcId="{001D0FEF-5279-4D26-AB41-9484C946D744}" destId="{289CC94F-D5C0-48C7-B5BE-585D86A45F44}" srcOrd="2" destOrd="0" parTransId="{B2257433-3C42-4D76-AD0E-B781BD1D7DCA}" sibTransId="{074F15F4-16EC-48D6-9291-977898D7EBB6}"/>
    <dgm:cxn modelId="{8305F88B-11DA-4CA9-8E2F-0F220A6EA505}" type="presParOf" srcId="{F1316204-FE44-4762-A714-69280C0FFE9E}" destId="{72380686-7D1B-4DE9-A71C-8E44D45F1214}" srcOrd="0" destOrd="0" presId="urn:microsoft.com/office/officeart/2008/layout/LinedList"/>
    <dgm:cxn modelId="{B9EF196B-1484-4A4D-B246-5449E7F4E189}" type="presParOf" srcId="{F1316204-FE44-4762-A714-69280C0FFE9E}" destId="{E0C25B6F-6A76-4126-AD8F-429DA0536652}" srcOrd="1" destOrd="0" presId="urn:microsoft.com/office/officeart/2008/layout/LinedList"/>
    <dgm:cxn modelId="{DB51DB60-470C-4183-BBEE-0E8923F164A9}" type="presParOf" srcId="{E0C25B6F-6A76-4126-AD8F-429DA0536652}" destId="{3928A127-AA75-4ECC-8445-C3FE4AFC2101}" srcOrd="0" destOrd="0" presId="urn:microsoft.com/office/officeart/2008/layout/LinedList"/>
    <dgm:cxn modelId="{E38694C1-2ABB-4A68-BF14-961DB16659C0}" type="presParOf" srcId="{E0C25B6F-6A76-4126-AD8F-429DA0536652}" destId="{CF22C5AC-344B-411A-B909-3AB9BE354AF2}" srcOrd="1" destOrd="0" presId="urn:microsoft.com/office/officeart/2008/layout/LinedList"/>
    <dgm:cxn modelId="{67B26D56-AB39-447F-A753-C6FA1F2010D8}" type="presParOf" srcId="{F1316204-FE44-4762-A714-69280C0FFE9E}" destId="{DD8C1F1F-EE1D-4ACD-A969-4FDC1F02F084}" srcOrd="2" destOrd="0" presId="urn:microsoft.com/office/officeart/2008/layout/LinedList"/>
    <dgm:cxn modelId="{5FFC10E5-F7B4-4897-AFC2-AF59A229230F}" type="presParOf" srcId="{F1316204-FE44-4762-A714-69280C0FFE9E}" destId="{7C490A3B-A7DD-4E7D-AB59-7CE4A63761CE}" srcOrd="3" destOrd="0" presId="urn:microsoft.com/office/officeart/2008/layout/LinedList"/>
    <dgm:cxn modelId="{D07F7066-B98C-4116-8B7A-238B54FA5376}" type="presParOf" srcId="{7C490A3B-A7DD-4E7D-AB59-7CE4A63761CE}" destId="{9A87D6C1-D400-4014-9006-31203373919A}" srcOrd="0" destOrd="0" presId="urn:microsoft.com/office/officeart/2008/layout/LinedList"/>
    <dgm:cxn modelId="{12B8A578-D7C5-40EF-819F-59290493A52D}" type="presParOf" srcId="{7C490A3B-A7DD-4E7D-AB59-7CE4A63761CE}" destId="{0CDCD9E2-E94D-4B1E-9F20-D10107549D0C}" srcOrd="1" destOrd="0" presId="urn:microsoft.com/office/officeart/2008/layout/LinedList"/>
    <dgm:cxn modelId="{9F4A660E-BF97-4654-BE6B-C494155695F6}" type="presParOf" srcId="{F1316204-FE44-4762-A714-69280C0FFE9E}" destId="{6C37810F-94D8-4A96-B4F5-1CB5B4D63AF9}" srcOrd="4" destOrd="0" presId="urn:microsoft.com/office/officeart/2008/layout/LinedList"/>
    <dgm:cxn modelId="{74C6E38B-B989-412A-9B88-7EA0D4BA56DD}" type="presParOf" srcId="{F1316204-FE44-4762-A714-69280C0FFE9E}" destId="{ABC72C43-A967-4AA1-9B92-2ABA57214293}" srcOrd="5" destOrd="0" presId="urn:microsoft.com/office/officeart/2008/layout/LinedList"/>
    <dgm:cxn modelId="{9404BAEC-61FC-4435-8BB1-930402E59FA5}" type="presParOf" srcId="{ABC72C43-A967-4AA1-9B92-2ABA57214293}" destId="{EFC590B8-B799-4FE0-9869-46A66EEB05F5}" srcOrd="0" destOrd="0" presId="urn:microsoft.com/office/officeart/2008/layout/LinedList"/>
    <dgm:cxn modelId="{CACA0768-34E8-4A3D-B9F4-F10137CA2F56}" type="presParOf" srcId="{ABC72C43-A967-4AA1-9B92-2ABA57214293}" destId="{8CFABF31-C196-43B0-AE52-552B8E646001}" srcOrd="1" destOrd="0" presId="urn:microsoft.com/office/officeart/2008/layout/LinedList"/>
    <dgm:cxn modelId="{987EFFE2-7AC2-4992-8F27-C0E25DE772AC}" type="presParOf" srcId="{F1316204-FE44-4762-A714-69280C0FFE9E}" destId="{A46BCB3C-E3D3-4DE9-918A-C28F79E32B99}" srcOrd="6" destOrd="0" presId="urn:microsoft.com/office/officeart/2008/layout/LinedList"/>
    <dgm:cxn modelId="{A6514825-525D-49C6-8CB5-B87346C5BE97}" type="presParOf" srcId="{F1316204-FE44-4762-A714-69280C0FFE9E}" destId="{04E3EB1F-B63B-4F1F-869C-5311E3FD9C44}" srcOrd="7" destOrd="0" presId="urn:microsoft.com/office/officeart/2008/layout/LinedList"/>
    <dgm:cxn modelId="{748DC2B4-3CBF-44D1-872C-E4A85C293763}" type="presParOf" srcId="{04E3EB1F-B63B-4F1F-869C-5311E3FD9C44}" destId="{975AA68E-BF3F-47C5-A3CB-D194044BA5A7}" srcOrd="0" destOrd="0" presId="urn:microsoft.com/office/officeart/2008/layout/LinedList"/>
    <dgm:cxn modelId="{6EACC8A0-3F6A-4B8A-B63D-7C3CDF8AC20F}" type="presParOf" srcId="{04E3EB1F-B63B-4F1F-869C-5311E3FD9C44}" destId="{558B90AB-45C7-4ADA-8DC2-5B114172DB7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17DF3E-26C4-4617-9E25-2647FAA474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t-BR"/>
        </a:p>
      </dgm:t>
    </dgm:pt>
    <dgm:pt modelId="{89476E16-F26C-481A-A1AB-E615F7492F2F}">
      <dgm:prSet phldrT="[Texto]" custT="1"/>
      <dgm:spPr>
        <a:xfrm>
          <a:off x="274320" y="8883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dirty="0">
              <a:solidFill>
                <a:sysClr val="window" lastClr="FFFFFF"/>
              </a:solidFill>
              <a:latin typeface="Calibri" panose="020F0502020204030204"/>
              <a:ea typeface="+mn-ea"/>
              <a:cs typeface="+mn-cs"/>
            </a:rPr>
            <a:t>Polo Turístico Madeira Mamoré</a:t>
          </a:r>
        </a:p>
      </dgm:t>
    </dgm:pt>
    <dgm:pt modelId="{DC4E07F7-571B-43BE-A105-E77AE1BCE820}" type="parTrans" cxnId="{D29AC1F0-648C-4C3D-AC2C-41123377EAA6}">
      <dgm:prSet/>
      <dgm:spPr/>
      <dgm:t>
        <a:bodyPr/>
        <a:lstStyle/>
        <a:p>
          <a:endParaRPr lang="pt-BR" sz="1100"/>
        </a:p>
      </dgm:t>
    </dgm:pt>
    <dgm:pt modelId="{904D621C-E0F0-4FA2-B6F5-1081B9A966E3}" type="sibTrans" cxnId="{D29AC1F0-648C-4C3D-AC2C-41123377EAA6}">
      <dgm:prSet/>
      <dgm:spPr/>
      <dgm:t>
        <a:bodyPr/>
        <a:lstStyle/>
        <a:p>
          <a:endParaRPr lang="pt-BR" sz="1100"/>
        </a:p>
      </dgm:t>
    </dgm:pt>
    <dgm:pt modelId="{931B9EE1-6A18-4016-A5DD-796C8EEAF5CB}">
      <dgm:prSet custT="1"/>
      <dgm:spPr>
        <a:xfrm>
          <a:off x="274320" y="61582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dirty="0">
              <a:solidFill>
                <a:sysClr val="window" lastClr="FFFFFF"/>
              </a:solidFill>
              <a:latin typeface="Calibri" panose="020F0502020204030204"/>
              <a:ea typeface="+mn-ea"/>
              <a:cs typeface="+mn-cs"/>
            </a:rPr>
            <a:t>Polo Turístico Região dos Fortes.</a:t>
          </a:r>
        </a:p>
      </dgm:t>
    </dgm:pt>
    <dgm:pt modelId="{F0831A47-219A-4852-AFB4-416436E03957}" type="parTrans" cxnId="{D3DB8C35-1FEE-49B5-9328-B8AC05734BE3}">
      <dgm:prSet/>
      <dgm:spPr/>
      <dgm:t>
        <a:bodyPr/>
        <a:lstStyle/>
        <a:p>
          <a:endParaRPr lang="pt-BR" sz="1100"/>
        </a:p>
      </dgm:t>
    </dgm:pt>
    <dgm:pt modelId="{AA57C7B8-E86B-4699-AD68-7700966D8DF1}" type="sibTrans" cxnId="{D3DB8C35-1FEE-49B5-9328-B8AC05734BE3}">
      <dgm:prSet/>
      <dgm:spPr/>
      <dgm:t>
        <a:bodyPr/>
        <a:lstStyle/>
        <a:p>
          <a:endParaRPr lang="pt-BR" sz="1100"/>
        </a:p>
      </dgm:t>
    </dgm:pt>
    <dgm:pt modelId="{646BF3BE-F437-4E90-925B-39BA22B2D8C8}">
      <dgm:prSet custT="1"/>
      <dgm:spPr>
        <a:xfrm>
          <a:off x="274320" y="114282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Rios de Rondon.</a:t>
          </a:r>
        </a:p>
      </dgm:t>
    </dgm:pt>
    <dgm:pt modelId="{6A511728-29CF-460D-8E82-443811544ADF}" type="parTrans" cxnId="{9F951FE9-5C92-4A0A-B01A-467F02FF7513}">
      <dgm:prSet/>
      <dgm:spPr/>
      <dgm:t>
        <a:bodyPr/>
        <a:lstStyle/>
        <a:p>
          <a:endParaRPr lang="pt-BR" sz="1100"/>
        </a:p>
      </dgm:t>
    </dgm:pt>
    <dgm:pt modelId="{B3863173-95D0-4D93-BC01-199D74986784}" type="sibTrans" cxnId="{9F951FE9-5C92-4A0A-B01A-467F02FF7513}">
      <dgm:prSet/>
      <dgm:spPr/>
      <dgm:t>
        <a:bodyPr/>
        <a:lstStyle/>
        <a:p>
          <a:endParaRPr lang="pt-BR" sz="1100"/>
        </a:p>
      </dgm:t>
    </dgm:pt>
    <dgm:pt modelId="{68D636A1-B954-4798-BC5E-C447EB849D71}">
      <dgm:prSet custT="1"/>
      <dgm:spPr>
        <a:xfrm>
          <a:off x="274320" y="146034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Rotas das Águas.</a:t>
          </a:r>
        </a:p>
      </dgm:t>
    </dgm:pt>
    <dgm:pt modelId="{D77372A1-9746-4B43-A561-A883531C4DF3}" type="parTrans" cxnId="{FCE1F05F-67AA-4024-B01A-47032BABAFA3}">
      <dgm:prSet/>
      <dgm:spPr/>
      <dgm:t>
        <a:bodyPr/>
        <a:lstStyle/>
        <a:p>
          <a:endParaRPr lang="pt-BR" sz="1100"/>
        </a:p>
      </dgm:t>
    </dgm:pt>
    <dgm:pt modelId="{7A122DBF-B354-46A4-8333-18930FAF5C5C}" type="sibTrans" cxnId="{FCE1F05F-67AA-4024-B01A-47032BABAFA3}">
      <dgm:prSet/>
      <dgm:spPr/>
      <dgm:t>
        <a:bodyPr/>
        <a:lstStyle/>
        <a:p>
          <a:endParaRPr lang="pt-BR" sz="1100"/>
        </a:p>
      </dgm:t>
    </dgm:pt>
    <dgm:pt modelId="{1BB1486C-5D2B-40CD-A03F-AB52E466481A}">
      <dgm:prSet custT="1"/>
      <dgm:spPr>
        <a:xfrm>
          <a:off x="274320" y="177786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Vale do Guaporé.</a:t>
          </a:r>
        </a:p>
      </dgm:t>
    </dgm:pt>
    <dgm:pt modelId="{0D01AFAB-9185-40B6-954F-9C972648BA3F}" type="parTrans" cxnId="{442312AC-3475-454C-A690-52A3C676BA9C}">
      <dgm:prSet/>
      <dgm:spPr/>
      <dgm:t>
        <a:bodyPr/>
        <a:lstStyle/>
        <a:p>
          <a:endParaRPr lang="pt-BR" sz="1100"/>
        </a:p>
      </dgm:t>
    </dgm:pt>
    <dgm:pt modelId="{268CCC81-C97C-4C89-B686-27A10669F383}" type="sibTrans" cxnId="{442312AC-3475-454C-A690-52A3C676BA9C}">
      <dgm:prSet/>
      <dgm:spPr/>
      <dgm:t>
        <a:bodyPr/>
        <a:lstStyle/>
        <a:p>
          <a:endParaRPr lang="pt-BR" sz="1100"/>
        </a:p>
      </dgm:t>
    </dgm:pt>
    <dgm:pt modelId="{96FAC7EE-AECC-4010-9E2D-1B89F1987BC9}">
      <dgm:prSet custT="1"/>
      <dgm:spPr>
        <a:xfrm>
          <a:off x="274320" y="230485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Vale do Jamari.</a:t>
          </a:r>
        </a:p>
      </dgm:t>
    </dgm:pt>
    <dgm:pt modelId="{25AAD131-72AD-445C-916B-ABF57D3B252D}" type="parTrans" cxnId="{BB37397F-DFF6-42F2-A9A6-425A0E806185}">
      <dgm:prSet/>
      <dgm:spPr/>
      <dgm:t>
        <a:bodyPr/>
        <a:lstStyle/>
        <a:p>
          <a:endParaRPr lang="pt-BR" sz="1100"/>
        </a:p>
      </dgm:t>
    </dgm:pt>
    <dgm:pt modelId="{520B0B86-2FFD-4DA6-9F63-FA52266784B7}" type="sibTrans" cxnId="{BB37397F-DFF6-42F2-A9A6-425A0E806185}">
      <dgm:prSet/>
      <dgm:spPr/>
      <dgm:t>
        <a:bodyPr/>
        <a:lstStyle/>
        <a:p>
          <a:endParaRPr lang="pt-BR" sz="1100"/>
        </a:p>
      </dgm:t>
    </dgm:pt>
    <dgm:pt modelId="{C75878A2-315F-4AFB-BFB8-7DC05C2C24AE}">
      <dgm:prSet custT="1"/>
      <dgm:spPr>
        <a:xfrm>
          <a:off x="274320" y="262237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Zona da Mata</a:t>
          </a:r>
        </a:p>
      </dgm:t>
    </dgm:pt>
    <dgm:pt modelId="{BB72B8F3-25DC-48D8-8153-7C110F813F6E}" type="parTrans" cxnId="{B8A1F5CF-B965-4F88-B4DB-7E65F834C5D0}">
      <dgm:prSet/>
      <dgm:spPr/>
      <dgm:t>
        <a:bodyPr/>
        <a:lstStyle/>
        <a:p>
          <a:endParaRPr lang="pt-BR" sz="1100"/>
        </a:p>
      </dgm:t>
    </dgm:pt>
    <dgm:pt modelId="{2C343B95-0308-4B1F-A663-BA71C3EC7C82}" type="sibTrans" cxnId="{B8A1F5CF-B965-4F88-B4DB-7E65F834C5D0}">
      <dgm:prSet/>
      <dgm:spPr/>
      <dgm:t>
        <a:bodyPr/>
        <a:lstStyle/>
        <a:p>
          <a:endParaRPr lang="pt-BR" sz="1100"/>
        </a:p>
      </dgm:t>
    </dgm:pt>
    <dgm:pt modelId="{6ACE0AC0-A2CC-4778-9917-2048EF4B8470}">
      <dgm:prSet custT="1"/>
      <dgm:spPr>
        <a:xfrm>
          <a:off x="0" y="719145"/>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Costa Marques</a:t>
          </a:r>
        </a:p>
      </dgm:t>
    </dgm:pt>
    <dgm:pt modelId="{0C6B5282-001A-4EB5-95D8-14700318D066}" type="parTrans" cxnId="{68AB0F42-42CC-4F90-B001-21E9CD590CBC}">
      <dgm:prSet/>
      <dgm:spPr/>
      <dgm:t>
        <a:bodyPr/>
        <a:lstStyle/>
        <a:p>
          <a:endParaRPr lang="pt-BR" sz="1100"/>
        </a:p>
      </dgm:t>
    </dgm:pt>
    <dgm:pt modelId="{A6BE08DE-A92A-4725-B6E1-4CC995A7D6E8}" type="sibTrans" cxnId="{68AB0F42-42CC-4F90-B001-21E9CD590CBC}">
      <dgm:prSet/>
      <dgm:spPr/>
      <dgm:t>
        <a:bodyPr/>
        <a:lstStyle/>
        <a:p>
          <a:endParaRPr lang="pt-BR" sz="1100"/>
        </a:p>
      </dgm:t>
    </dgm:pt>
    <dgm:pt modelId="{742FEB5A-0839-4EEC-B161-8A7BE2FA2A63}">
      <dgm:prSet custT="1"/>
      <dgm:spPr>
        <a:xfrm>
          <a:off x="0" y="1881180"/>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Pimenteiras do Oeste</a:t>
          </a:r>
        </a:p>
      </dgm:t>
    </dgm:pt>
    <dgm:pt modelId="{BEC07FAA-2C5C-4282-8821-487ED8AB41AB}" type="parTrans" cxnId="{DB229DBB-9442-4456-A4E3-DDBDC284C9D9}">
      <dgm:prSet/>
      <dgm:spPr/>
      <dgm:t>
        <a:bodyPr/>
        <a:lstStyle/>
        <a:p>
          <a:endParaRPr lang="pt-BR" sz="1100"/>
        </a:p>
      </dgm:t>
    </dgm:pt>
    <dgm:pt modelId="{CA4D166A-2233-4D67-94F9-BB40787283E0}" type="sibTrans" cxnId="{DB229DBB-9442-4456-A4E3-DDBDC284C9D9}">
      <dgm:prSet/>
      <dgm:spPr/>
      <dgm:t>
        <a:bodyPr/>
        <a:lstStyle/>
        <a:p>
          <a:endParaRPr lang="pt-BR" sz="1100"/>
        </a:p>
      </dgm:t>
    </dgm:pt>
    <dgm:pt modelId="{43D16C2B-E9F2-42C2-A444-00E9C9A242A7}">
      <dgm:prSet custT="1"/>
      <dgm:spPr>
        <a:xfrm>
          <a:off x="0" y="2725695"/>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Alto Alegre dos Parecis</a:t>
          </a:r>
        </a:p>
      </dgm:t>
    </dgm:pt>
    <dgm:pt modelId="{96FA8ABA-DDF8-4E7D-AD39-81BAB0B74FD9}" type="parTrans" cxnId="{40913863-5C90-4619-8B38-EAD1924FAD92}">
      <dgm:prSet/>
      <dgm:spPr/>
      <dgm:t>
        <a:bodyPr/>
        <a:lstStyle/>
        <a:p>
          <a:endParaRPr lang="pt-BR" sz="1100"/>
        </a:p>
      </dgm:t>
    </dgm:pt>
    <dgm:pt modelId="{360B1A6F-00FE-49FD-91A6-1F62C1C342DD}" type="sibTrans" cxnId="{40913863-5C90-4619-8B38-EAD1924FAD92}">
      <dgm:prSet/>
      <dgm:spPr/>
      <dgm:t>
        <a:bodyPr/>
        <a:lstStyle/>
        <a:p>
          <a:endParaRPr lang="pt-BR" sz="1100"/>
        </a:p>
      </dgm:t>
    </dgm:pt>
    <dgm:pt modelId="{AF988D11-3143-4428-A78F-DE793507F9A0}">
      <dgm:prSet phldrT="[Texto]" custT="1"/>
      <dgm:spPr>
        <a:xfrm>
          <a:off x="0" y="192150"/>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Porto Velho</a:t>
          </a:r>
        </a:p>
      </dgm:t>
    </dgm:pt>
    <dgm:pt modelId="{5DF68D47-A821-42D6-9787-3908CDDE8EDA}" type="sibTrans" cxnId="{A821A411-25E3-4085-8F54-A5A4237864C9}">
      <dgm:prSet/>
      <dgm:spPr/>
      <dgm:t>
        <a:bodyPr/>
        <a:lstStyle/>
        <a:p>
          <a:endParaRPr lang="pt-BR" sz="1100"/>
        </a:p>
      </dgm:t>
    </dgm:pt>
    <dgm:pt modelId="{6AEE985F-63C2-4550-862C-BA9BF8FA2F5C}" type="parTrans" cxnId="{A821A411-25E3-4085-8F54-A5A4237864C9}">
      <dgm:prSet/>
      <dgm:spPr/>
      <dgm:t>
        <a:bodyPr/>
        <a:lstStyle/>
        <a:p>
          <a:endParaRPr lang="pt-BR" sz="1100"/>
        </a:p>
      </dgm:t>
    </dgm:pt>
    <dgm:pt modelId="{314D09EC-0A83-4383-8728-76089FCD7B2E}" type="pres">
      <dgm:prSet presAssocID="{2B17DF3E-26C4-4617-9E25-2647FAA4749B}" presName="linear" presStyleCnt="0">
        <dgm:presLayoutVars>
          <dgm:dir/>
          <dgm:animLvl val="lvl"/>
          <dgm:resizeHandles val="exact"/>
        </dgm:presLayoutVars>
      </dgm:prSet>
      <dgm:spPr/>
    </dgm:pt>
    <dgm:pt modelId="{BC4CCFD3-F30D-451E-AAD3-779A02F924E5}" type="pres">
      <dgm:prSet presAssocID="{89476E16-F26C-481A-A1AB-E615F7492F2F}" presName="parentLin" presStyleCnt="0"/>
      <dgm:spPr/>
    </dgm:pt>
    <dgm:pt modelId="{F4A5D24F-8579-4279-8331-0B2C6E424EA9}" type="pres">
      <dgm:prSet presAssocID="{89476E16-F26C-481A-A1AB-E615F7492F2F}" presName="parentLeftMargin" presStyleLbl="node1" presStyleIdx="0" presStyleCnt="7"/>
      <dgm:spPr/>
    </dgm:pt>
    <dgm:pt modelId="{8B4485F3-70CA-4694-B081-402F4F23F473}" type="pres">
      <dgm:prSet presAssocID="{89476E16-F26C-481A-A1AB-E615F7492F2F}" presName="parentText" presStyleLbl="node1" presStyleIdx="0" presStyleCnt="7">
        <dgm:presLayoutVars>
          <dgm:chMax val="0"/>
          <dgm:bulletEnabled val="1"/>
        </dgm:presLayoutVars>
      </dgm:prSet>
      <dgm:spPr/>
    </dgm:pt>
    <dgm:pt modelId="{21F1F2D1-F3B2-47A5-A1E4-B0570DBB1D65}" type="pres">
      <dgm:prSet presAssocID="{89476E16-F26C-481A-A1AB-E615F7492F2F}" presName="negativeSpace" presStyleCnt="0"/>
      <dgm:spPr/>
    </dgm:pt>
    <dgm:pt modelId="{801AB8FB-CE92-4466-8390-A28AB6C8076A}" type="pres">
      <dgm:prSet presAssocID="{89476E16-F26C-481A-A1AB-E615F7492F2F}" presName="childText" presStyleLbl="conFgAcc1" presStyleIdx="0" presStyleCnt="7">
        <dgm:presLayoutVars>
          <dgm:bulletEnabled val="1"/>
        </dgm:presLayoutVars>
      </dgm:prSet>
      <dgm:spPr/>
    </dgm:pt>
    <dgm:pt modelId="{E8FCF0CE-07E6-45FB-8E16-D90F570523F5}" type="pres">
      <dgm:prSet presAssocID="{904D621C-E0F0-4FA2-B6F5-1081B9A966E3}" presName="spaceBetweenRectangles" presStyleCnt="0"/>
      <dgm:spPr/>
    </dgm:pt>
    <dgm:pt modelId="{0968B0FA-A843-426C-87D9-864B9229E243}" type="pres">
      <dgm:prSet presAssocID="{931B9EE1-6A18-4016-A5DD-796C8EEAF5CB}" presName="parentLin" presStyleCnt="0"/>
      <dgm:spPr/>
    </dgm:pt>
    <dgm:pt modelId="{83C9F428-EC65-4BBB-A4D0-850F851F8864}" type="pres">
      <dgm:prSet presAssocID="{931B9EE1-6A18-4016-A5DD-796C8EEAF5CB}" presName="parentLeftMargin" presStyleLbl="node1" presStyleIdx="0" presStyleCnt="7"/>
      <dgm:spPr/>
    </dgm:pt>
    <dgm:pt modelId="{518C9F89-B862-4F99-8D11-FEF7247B2ACC}" type="pres">
      <dgm:prSet presAssocID="{931B9EE1-6A18-4016-A5DD-796C8EEAF5CB}" presName="parentText" presStyleLbl="node1" presStyleIdx="1" presStyleCnt="7">
        <dgm:presLayoutVars>
          <dgm:chMax val="0"/>
          <dgm:bulletEnabled val="1"/>
        </dgm:presLayoutVars>
      </dgm:prSet>
      <dgm:spPr/>
    </dgm:pt>
    <dgm:pt modelId="{DD3EDE26-D912-4166-A64D-50FA8D217788}" type="pres">
      <dgm:prSet presAssocID="{931B9EE1-6A18-4016-A5DD-796C8EEAF5CB}" presName="negativeSpace" presStyleCnt="0"/>
      <dgm:spPr/>
    </dgm:pt>
    <dgm:pt modelId="{E0E1FFF9-5E0E-4128-9401-A75A8A5DCCD2}" type="pres">
      <dgm:prSet presAssocID="{931B9EE1-6A18-4016-A5DD-796C8EEAF5CB}" presName="childText" presStyleLbl="conFgAcc1" presStyleIdx="1" presStyleCnt="7">
        <dgm:presLayoutVars>
          <dgm:bulletEnabled val="1"/>
        </dgm:presLayoutVars>
      </dgm:prSet>
      <dgm:spPr/>
    </dgm:pt>
    <dgm:pt modelId="{CE778843-3F2A-41B1-908A-E915A5B36201}" type="pres">
      <dgm:prSet presAssocID="{AA57C7B8-E86B-4699-AD68-7700966D8DF1}" presName="spaceBetweenRectangles" presStyleCnt="0"/>
      <dgm:spPr/>
    </dgm:pt>
    <dgm:pt modelId="{A1561B24-11D4-4F7E-93A4-1941B108009C}" type="pres">
      <dgm:prSet presAssocID="{646BF3BE-F437-4E90-925B-39BA22B2D8C8}" presName="parentLin" presStyleCnt="0"/>
      <dgm:spPr/>
    </dgm:pt>
    <dgm:pt modelId="{992A11D3-4576-48A3-AC10-0B12139B94DC}" type="pres">
      <dgm:prSet presAssocID="{646BF3BE-F437-4E90-925B-39BA22B2D8C8}" presName="parentLeftMargin" presStyleLbl="node1" presStyleIdx="1" presStyleCnt="7"/>
      <dgm:spPr/>
    </dgm:pt>
    <dgm:pt modelId="{E0F36294-C375-46F6-A9C5-281303FDB5BE}" type="pres">
      <dgm:prSet presAssocID="{646BF3BE-F437-4E90-925B-39BA22B2D8C8}" presName="parentText" presStyleLbl="node1" presStyleIdx="2" presStyleCnt="7">
        <dgm:presLayoutVars>
          <dgm:chMax val="0"/>
          <dgm:bulletEnabled val="1"/>
        </dgm:presLayoutVars>
      </dgm:prSet>
      <dgm:spPr/>
    </dgm:pt>
    <dgm:pt modelId="{B1E3DD25-1B62-40BA-B708-0A150738122B}" type="pres">
      <dgm:prSet presAssocID="{646BF3BE-F437-4E90-925B-39BA22B2D8C8}" presName="negativeSpace" presStyleCnt="0"/>
      <dgm:spPr/>
    </dgm:pt>
    <dgm:pt modelId="{A239C0AD-ED14-4DAA-A762-5BE741EE966F}" type="pres">
      <dgm:prSet presAssocID="{646BF3BE-F437-4E90-925B-39BA22B2D8C8}" presName="childText" presStyleLbl="conFgAcc1" presStyleIdx="2" presStyleCnt="7">
        <dgm:presLayoutVars>
          <dgm:bulletEnabled val="1"/>
        </dgm:presLayoutVars>
      </dgm:prSet>
      <dgm:spPr>
        <a:xfrm>
          <a:off x="0" y="1246140"/>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E3F29C25-FA3C-4645-A859-E21E9B7C269B}" type="pres">
      <dgm:prSet presAssocID="{B3863173-95D0-4D93-BC01-199D74986784}" presName="spaceBetweenRectangles" presStyleCnt="0"/>
      <dgm:spPr/>
    </dgm:pt>
    <dgm:pt modelId="{86944F68-45B1-4804-AE98-7EBC50DB9ECB}" type="pres">
      <dgm:prSet presAssocID="{68D636A1-B954-4798-BC5E-C447EB849D71}" presName="parentLin" presStyleCnt="0"/>
      <dgm:spPr/>
    </dgm:pt>
    <dgm:pt modelId="{5BEADCED-6AD4-46F4-81F2-A1AA93902324}" type="pres">
      <dgm:prSet presAssocID="{68D636A1-B954-4798-BC5E-C447EB849D71}" presName="parentLeftMargin" presStyleLbl="node1" presStyleIdx="2" presStyleCnt="7"/>
      <dgm:spPr/>
    </dgm:pt>
    <dgm:pt modelId="{DBD4B6E5-E906-42E1-A781-E7F1F9FEA34E}" type="pres">
      <dgm:prSet presAssocID="{68D636A1-B954-4798-BC5E-C447EB849D71}" presName="parentText" presStyleLbl="node1" presStyleIdx="3" presStyleCnt="7">
        <dgm:presLayoutVars>
          <dgm:chMax val="0"/>
          <dgm:bulletEnabled val="1"/>
        </dgm:presLayoutVars>
      </dgm:prSet>
      <dgm:spPr/>
    </dgm:pt>
    <dgm:pt modelId="{EC6EF4D1-6828-4B1F-92F0-FA9F07D02EAD}" type="pres">
      <dgm:prSet presAssocID="{68D636A1-B954-4798-BC5E-C447EB849D71}" presName="negativeSpace" presStyleCnt="0"/>
      <dgm:spPr/>
    </dgm:pt>
    <dgm:pt modelId="{052091B9-AECC-416B-AB68-402D0B557870}" type="pres">
      <dgm:prSet presAssocID="{68D636A1-B954-4798-BC5E-C447EB849D71}" presName="childText" presStyleLbl="conFgAcc1" presStyleIdx="3" presStyleCnt="7">
        <dgm:presLayoutVars>
          <dgm:bulletEnabled val="1"/>
        </dgm:presLayoutVars>
      </dgm:prSet>
      <dgm:spPr>
        <a:xfrm>
          <a:off x="0" y="1563660"/>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68EB55DA-B9BD-4D94-9E5E-E9F8104E9729}" type="pres">
      <dgm:prSet presAssocID="{7A122DBF-B354-46A4-8333-18930FAF5C5C}" presName="spaceBetweenRectangles" presStyleCnt="0"/>
      <dgm:spPr/>
    </dgm:pt>
    <dgm:pt modelId="{48E76D2E-7330-4563-B4BC-F5BEC534564E}" type="pres">
      <dgm:prSet presAssocID="{1BB1486C-5D2B-40CD-A03F-AB52E466481A}" presName="parentLin" presStyleCnt="0"/>
      <dgm:spPr/>
    </dgm:pt>
    <dgm:pt modelId="{B0419929-14F3-460A-BAED-35E356CBEC19}" type="pres">
      <dgm:prSet presAssocID="{1BB1486C-5D2B-40CD-A03F-AB52E466481A}" presName="parentLeftMargin" presStyleLbl="node1" presStyleIdx="3" presStyleCnt="7"/>
      <dgm:spPr/>
    </dgm:pt>
    <dgm:pt modelId="{6F6B3D82-25B8-4A84-9B82-2C67C9F8774D}" type="pres">
      <dgm:prSet presAssocID="{1BB1486C-5D2B-40CD-A03F-AB52E466481A}" presName="parentText" presStyleLbl="node1" presStyleIdx="4" presStyleCnt="7">
        <dgm:presLayoutVars>
          <dgm:chMax val="0"/>
          <dgm:bulletEnabled val="1"/>
        </dgm:presLayoutVars>
      </dgm:prSet>
      <dgm:spPr/>
    </dgm:pt>
    <dgm:pt modelId="{592B17A2-383A-40B6-973E-E09B922B0E92}" type="pres">
      <dgm:prSet presAssocID="{1BB1486C-5D2B-40CD-A03F-AB52E466481A}" presName="negativeSpace" presStyleCnt="0"/>
      <dgm:spPr/>
    </dgm:pt>
    <dgm:pt modelId="{AEFE3A8A-98C1-4545-8422-8E5D801228E0}" type="pres">
      <dgm:prSet presAssocID="{1BB1486C-5D2B-40CD-A03F-AB52E466481A}" presName="childText" presStyleLbl="conFgAcc1" presStyleIdx="4" presStyleCnt="7">
        <dgm:presLayoutVars>
          <dgm:bulletEnabled val="1"/>
        </dgm:presLayoutVars>
      </dgm:prSet>
      <dgm:spPr/>
    </dgm:pt>
    <dgm:pt modelId="{633662E7-23BB-44C8-A293-70F64518A4EA}" type="pres">
      <dgm:prSet presAssocID="{268CCC81-C97C-4C89-B686-27A10669F383}" presName="spaceBetweenRectangles" presStyleCnt="0"/>
      <dgm:spPr/>
    </dgm:pt>
    <dgm:pt modelId="{0C552EE5-ED76-4884-87A6-B99A450290E6}" type="pres">
      <dgm:prSet presAssocID="{96FAC7EE-AECC-4010-9E2D-1B89F1987BC9}" presName="parentLin" presStyleCnt="0"/>
      <dgm:spPr/>
    </dgm:pt>
    <dgm:pt modelId="{DE90C855-6F6F-4CDE-9A59-B39767A97839}" type="pres">
      <dgm:prSet presAssocID="{96FAC7EE-AECC-4010-9E2D-1B89F1987BC9}" presName="parentLeftMargin" presStyleLbl="node1" presStyleIdx="4" presStyleCnt="7"/>
      <dgm:spPr/>
    </dgm:pt>
    <dgm:pt modelId="{3DD67BD7-F719-4C28-AC12-F6093DE4FF66}" type="pres">
      <dgm:prSet presAssocID="{96FAC7EE-AECC-4010-9E2D-1B89F1987BC9}" presName="parentText" presStyleLbl="node1" presStyleIdx="5" presStyleCnt="7">
        <dgm:presLayoutVars>
          <dgm:chMax val="0"/>
          <dgm:bulletEnabled val="1"/>
        </dgm:presLayoutVars>
      </dgm:prSet>
      <dgm:spPr/>
    </dgm:pt>
    <dgm:pt modelId="{9B0D7EBC-3A00-4D85-82F8-F8BBFB98C55E}" type="pres">
      <dgm:prSet presAssocID="{96FAC7EE-AECC-4010-9E2D-1B89F1987BC9}" presName="negativeSpace" presStyleCnt="0"/>
      <dgm:spPr/>
    </dgm:pt>
    <dgm:pt modelId="{33573851-6D48-4BDB-9B73-F77382100BD7}" type="pres">
      <dgm:prSet presAssocID="{96FAC7EE-AECC-4010-9E2D-1B89F1987BC9}" presName="childText" presStyleLbl="conFgAcc1" presStyleIdx="5" presStyleCnt="7">
        <dgm:presLayoutVars>
          <dgm:bulletEnabled val="1"/>
        </dgm:presLayoutVars>
      </dgm:prSet>
      <dgm:spPr>
        <a:xfrm>
          <a:off x="0" y="2408175"/>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AFB167B5-7425-4AAC-A1FC-133A19871785}" type="pres">
      <dgm:prSet presAssocID="{520B0B86-2FFD-4DA6-9F63-FA52266784B7}" presName="spaceBetweenRectangles" presStyleCnt="0"/>
      <dgm:spPr/>
    </dgm:pt>
    <dgm:pt modelId="{50EBF133-7DA5-4484-B7AE-DB8B6EEFE446}" type="pres">
      <dgm:prSet presAssocID="{C75878A2-315F-4AFB-BFB8-7DC05C2C24AE}" presName="parentLin" presStyleCnt="0"/>
      <dgm:spPr/>
    </dgm:pt>
    <dgm:pt modelId="{C556D474-F5BD-44C4-AFE7-85C20886BAAC}" type="pres">
      <dgm:prSet presAssocID="{C75878A2-315F-4AFB-BFB8-7DC05C2C24AE}" presName="parentLeftMargin" presStyleLbl="node1" presStyleIdx="5" presStyleCnt="7"/>
      <dgm:spPr/>
    </dgm:pt>
    <dgm:pt modelId="{E57BD5C3-F588-4B04-84B5-C01736F546AD}" type="pres">
      <dgm:prSet presAssocID="{C75878A2-315F-4AFB-BFB8-7DC05C2C24AE}" presName="parentText" presStyleLbl="node1" presStyleIdx="6" presStyleCnt="7">
        <dgm:presLayoutVars>
          <dgm:chMax val="0"/>
          <dgm:bulletEnabled val="1"/>
        </dgm:presLayoutVars>
      </dgm:prSet>
      <dgm:spPr/>
    </dgm:pt>
    <dgm:pt modelId="{C18613C1-1A1B-4098-A3B0-7BE7ECB98ECF}" type="pres">
      <dgm:prSet presAssocID="{C75878A2-315F-4AFB-BFB8-7DC05C2C24AE}" presName="negativeSpace" presStyleCnt="0"/>
      <dgm:spPr/>
    </dgm:pt>
    <dgm:pt modelId="{E5055B1E-43C5-44CF-8DED-D9126121957D}" type="pres">
      <dgm:prSet presAssocID="{C75878A2-315F-4AFB-BFB8-7DC05C2C24AE}" presName="childText" presStyleLbl="conFgAcc1" presStyleIdx="6" presStyleCnt="7">
        <dgm:presLayoutVars>
          <dgm:bulletEnabled val="1"/>
        </dgm:presLayoutVars>
      </dgm:prSet>
      <dgm:spPr/>
    </dgm:pt>
  </dgm:ptLst>
  <dgm:cxnLst>
    <dgm:cxn modelId="{48ED4A06-DA31-4567-BB45-9CE20AEEA3D9}" type="presOf" srcId="{43D16C2B-E9F2-42C2-A444-00E9C9A242A7}" destId="{E5055B1E-43C5-44CF-8DED-D9126121957D}" srcOrd="0" destOrd="0" presId="urn:microsoft.com/office/officeart/2005/8/layout/list1"/>
    <dgm:cxn modelId="{A821A411-25E3-4085-8F54-A5A4237864C9}" srcId="{89476E16-F26C-481A-A1AB-E615F7492F2F}" destId="{AF988D11-3143-4428-A78F-DE793507F9A0}" srcOrd="0" destOrd="0" parTransId="{6AEE985F-63C2-4550-862C-BA9BF8FA2F5C}" sibTransId="{5DF68D47-A821-42D6-9787-3908CDDE8EDA}"/>
    <dgm:cxn modelId="{19993A24-0FC8-42EC-AB39-62FD0244DC9A}" type="presOf" srcId="{931B9EE1-6A18-4016-A5DD-796C8EEAF5CB}" destId="{518C9F89-B862-4F99-8D11-FEF7247B2ACC}" srcOrd="1" destOrd="0" presId="urn:microsoft.com/office/officeart/2005/8/layout/list1"/>
    <dgm:cxn modelId="{A6FA0125-45CC-42B2-BD5B-B417BCE419AC}" type="presOf" srcId="{96FAC7EE-AECC-4010-9E2D-1B89F1987BC9}" destId="{DE90C855-6F6F-4CDE-9A59-B39767A97839}" srcOrd="0" destOrd="0" presId="urn:microsoft.com/office/officeart/2005/8/layout/list1"/>
    <dgm:cxn modelId="{19599227-631D-484F-A27F-9F556C542311}" type="presOf" srcId="{646BF3BE-F437-4E90-925B-39BA22B2D8C8}" destId="{992A11D3-4576-48A3-AC10-0B12139B94DC}" srcOrd="0" destOrd="0" presId="urn:microsoft.com/office/officeart/2005/8/layout/list1"/>
    <dgm:cxn modelId="{D3DB8C35-1FEE-49B5-9328-B8AC05734BE3}" srcId="{2B17DF3E-26C4-4617-9E25-2647FAA4749B}" destId="{931B9EE1-6A18-4016-A5DD-796C8EEAF5CB}" srcOrd="1" destOrd="0" parTransId="{F0831A47-219A-4852-AFB4-416436E03957}" sibTransId="{AA57C7B8-E86B-4699-AD68-7700966D8DF1}"/>
    <dgm:cxn modelId="{D17C2A5E-89C1-44DE-A9C7-75830FA5B44D}" type="presOf" srcId="{931B9EE1-6A18-4016-A5DD-796C8EEAF5CB}" destId="{83C9F428-EC65-4BBB-A4D0-850F851F8864}" srcOrd="0" destOrd="0" presId="urn:microsoft.com/office/officeart/2005/8/layout/list1"/>
    <dgm:cxn modelId="{9A4B3E5E-E6E1-4279-9DDD-FA29DC867A19}" type="presOf" srcId="{89476E16-F26C-481A-A1AB-E615F7492F2F}" destId="{8B4485F3-70CA-4694-B081-402F4F23F473}" srcOrd="1" destOrd="0" presId="urn:microsoft.com/office/officeart/2005/8/layout/list1"/>
    <dgm:cxn modelId="{FCE1F05F-67AA-4024-B01A-47032BABAFA3}" srcId="{2B17DF3E-26C4-4617-9E25-2647FAA4749B}" destId="{68D636A1-B954-4798-BC5E-C447EB849D71}" srcOrd="3" destOrd="0" parTransId="{D77372A1-9746-4B43-A561-A883531C4DF3}" sibTransId="{7A122DBF-B354-46A4-8333-18930FAF5C5C}"/>
    <dgm:cxn modelId="{68AB0F42-42CC-4F90-B001-21E9CD590CBC}" srcId="{931B9EE1-6A18-4016-A5DD-796C8EEAF5CB}" destId="{6ACE0AC0-A2CC-4778-9917-2048EF4B8470}" srcOrd="0" destOrd="0" parTransId="{0C6B5282-001A-4EB5-95D8-14700318D066}" sibTransId="{A6BE08DE-A92A-4725-B6E1-4CC995A7D6E8}"/>
    <dgm:cxn modelId="{40913863-5C90-4619-8B38-EAD1924FAD92}" srcId="{C75878A2-315F-4AFB-BFB8-7DC05C2C24AE}" destId="{43D16C2B-E9F2-42C2-A444-00E9C9A242A7}" srcOrd="0" destOrd="0" parTransId="{96FA8ABA-DDF8-4E7D-AD39-81BAB0B74FD9}" sibTransId="{360B1A6F-00FE-49FD-91A6-1F62C1C342DD}"/>
    <dgm:cxn modelId="{47CCD74C-3764-46F8-8E0D-B444FE056CC7}" type="presOf" srcId="{1BB1486C-5D2B-40CD-A03F-AB52E466481A}" destId="{B0419929-14F3-460A-BAED-35E356CBEC19}" srcOrd="0" destOrd="0" presId="urn:microsoft.com/office/officeart/2005/8/layout/list1"/>
    <dgm:cxn modelId="{A15E2C50-279D-419E-8C0D-526B84145BFD}" type="presOf" srcId="{2B17DF3E-26C4-4617-9E25-2647FAA4749B}" destId="{314D09EC-0A83-4383-8728-76089FCD7B2E}" srcOrd="0" destOrd="0" presId="urn:microsoft.com/office/officeart/2005/8/layout/list1"/>
    <dgm:cxn modelId="{3A079D52-501B-4230-A3F8-F7CDD24F959A}" type="presOf" srcId="{1BB1486C-5D2B-40CD-A03F-AB52E466481A}" destId="{6F6B3D82-25B8-4A84-9B82-2C67C9F8774D}" srcOrd="1" destOrd="0" presId="urn:microsoft.com/office/officeart/2005/8/layout/list1"/>
    <dgm:cxn modelId="{DA67D953-FBCC-4302-83E4-C4B9087E0F9B}" type="presOf" srcId="{742FEB5A-0839-4EEC-B161-8A7BE2FA2A63}" destId="{AEFE3A8A-98C1-4545-8422-8E5D801228E0}" srcOrd="0" destOrd="0" presId="urn:microsoft.com/office/officeart/2005/8/layout/list1"/>
    <dgm:cxn modelId="{0543E576-2D72-4878-8113-BB4EB048EE38}" type="presOf" srcId="{96FAC7EE-AECC-4010-9E2D-1B89F1987BC9}" destId="{3DD67BD7-F719-4C28-AC12-F6093DE4FF66}" srcOrd="1" destOrd="0" presId="urn:microsoft.com/office/officeart/2005/8/layout/list1"/>
    <dgm:cxn modelId="{D6693E59-670B-4474-8D88-B407F57A10E9}" type="presOf" srcId="{89476E16-F26C-481A-A1AB-E615F7492F2F}" destId="{F4A5D24F-8579-4279-8331-0B2C6E424EA9}" srcOrd="0" destOrd="0" presId="urn:microsoft.com/office/officeart/2005/8/layout/list1"/>
    <dgm:cxn modelId="{BB37397F-DFF6-42F2-A9A6-425A0E806185}" srcId="{2B17DF3E-26C4-4617-9E25-2647FAA4749B}" destId="{96FAC7EE-AECC-4010-9E2D-1B89F1987BC9}" srcOrd="5" destOrd="0" parTransId="{25AAD131-72AD-445C-916B-ABF57D3B252D}" sibTransId="{520B0B86-2FFD-4DA6-9F63-FA52266784B7}"/>
    <dgm:cxn modelId="{BB2C7995-48FF-4F20-ADDB-CC7D6D4E4322}" type="presOf" srcId="{6ACE0AC0-A2CC-4778-9917-2048EF4B8470}" destId="{E0E1FFF9-5E0E-4128-9401-A75A8A5DCCD2}" srcOrd="0" destOrd="0" presId="urn:microsoft.com/office/officeart/2005/8/layout/list1"/>
    <dgm:cxn modelId="{442312AC-3475-454C-A690-52A3C676BA9C}" srcId="{2B17DF3E-26C4-4617-9E25-2647FAA4749B}" destId="{1BB1486C-5D2B-40CD-A03F-AB52E466481A}" srcOrd="4" destOrd="0" parTransId="{0D01AFAB-9185-40B6-954F-9C972648BA3F}" sibTransId="{268CCC81-C97C-4C89-B686-27A10669F383}"/>
    <dgm:cxn modelId="{FBE07ABA-B8EF-42C4-AAF6-49D06E79EAFF}" type="presOf" srcId="{C75878A2-315F-4AFB-BFB8-7DC05C2C24AE}" destId="{C556D474-F5BD-44C4-AFE7-85C20886BAAC}" srcOrd="0" destOrd="0" presId="urn:microsoft.com/office/officeart/2005/8/layout/list1"/>
    <dgm:cxn modelId="{DB229DBB-9442-4456-A4E3-DDBDC284C9D9}" srcId="{1BB1486C-5D2B-40CD-A03F-AB52E466481A}" destId="{742FEB5A-0839-4EEC-B161-8A7BE2FA2A63}" srcOrd="0" destOrd="0" parTransId="{BEC07FAA-2C5C-4282-8821-487ED8AB41AB}" sibTransId="{CA4D166A-2233-4D67-94F9-BB40787283E0}"/>
    <dgm:cxn modelId="{FB977AC3-4F87-4C58-A0A0-EF02E03C3918}" type="presOf" srcId="{646BF3BE-F437-4E90-925B-39BA22B2D8C8}" destId="{E0F36294-C375-46F6-A9C5-281303FDB5BE}" srcOrd="1" destOrd="0" presId="urn:microsoft.com/office/officeart/2005/8/layout/list1"/>
    <dgm:cxn modelId="{B8A1F5CF-B965-4F88-B4DB-7E65F834C5D0}" srcId="{2B17DF3E-26C4-4617-9E25-2647FAA4749B}" destId="{C75878A2-315F-4AFB-BFB8-7DC05C2C24AE}" srcOrd="6" destOrd="0" parTransId="{BB72B8F3-25DC-48D8-8153-7C110F813F6E}" sibTransId="{2C343B95-0308-4B1F-A663-BA71C3EC7C82}"/>
    <dgm:cxn modelId="{25D486D3-38BB-49EF-BDEC-934AD670657A}" type="presOf" srcId="{68D636A1-B954-4798-BC5E-C447EB849D71}" destId="{5BEADCED-6AD4-46F4-81F2-A1AA93902324}" srcOrd="0" destOrd="0" presId="urn:microsoft.com/office/officeart/2005/8/layout/list1"/>
    <dgm:cxn modelId="{D65EE0D3-4590-423F-89E9-7A0EDE4D486C}" type="presOf" srcId="{68D636A1-B954-4798-BC5E-C447EB849D71}" destId="{DBD4B6E5-E906-42E1-A781-E7F1F9FEA34E}" srcOrd="1" destOrd="0" presId="urn:microsoft.com/office/officeart/2005/8/layout/list1"/>
    <dgm:cxn modelId="{8035D9D4-6A2F-4217-9F2F-27C1A6F44194}" type="presOf" srcId="{AF988D11-3143-4428-A78F-DE793507F9A0}" destId="{801AB8FB-CE92-4466-8390-A28AB6C8076A}" srcOrd="0" destOrd="0" presId="urn:microsoft.com/office/officeart/2005/8/layout/list1"/>
    <dgm:cxn modelId="{9F951FE9-5C92-4A0A-B01A-467F02FF7513}" srcId="{2B17DF3E-26C4-4617-9E25-2647FAA4749B}" destId="{646BF3BE-F437-4E90-925B-39BA22B2D8C8}" srcOrd="2" destOrd="0" parTransId="{6A511728-29CF-460D-8E82-443811544ADF}" sibTransId="{B3863173-95D0-4D93-BC01-199D74986784}"/>
    <dgm:cxn modelId="{538282F0-49F8-4414-9826-994416F98BD3}" type="presOf" srcId="{C75878A2-315F-4AFB-BFB8-7DC05C2C24AE}" destId="{E57BD5C3-F588-4B04-84B5-C01736F546AD}" srcOrd="1" destOrd="0" presId="urn:microsoft.com/office/officeart/2005/8/layout/list1"/>
    <dgm:cxn modelId="{D29AC1F0-648C-4C3D-AC2C-41123377EAA6}" srcId="{2B17DF3E-26C4-4617-9E25-2647FAA4749B}" destId="{89476E16-F26C-481A-A1AB-E615F7492F2F}" srcOrd="0" destOrd="0" parTransId="{DC4E07F7-571B-43BE-A105-E77AE1BCE820}" sibTransId="{904D621C-E0F0-4FA2-B6F5-1081B9A966E3}"/>
    <dgm:cxn modelId="{4187DCF9-575E-4215-98BD-82DD1ED1A0A1}" type="presParOf" srcId="{314D09EC-0A83-4383-8728-76089FCD7B2E}" destId="{BC4CCFD3-F30D-451E-AAD3-779A02F924E5}" srcOrd="0" destOrd="0" presId="urn:microsoft.com/office/officeart/2005/8/layout/list1"/>
    <dgm:cxn modelId="{9FA43CC9-9763-457D-9B0F-2D5EC2CC46BF}" type="presParOf" srcId="{BC4CCFD3-F30D-451E-AAD3-779A02F924E5}" destId="{F4A5D24F-8579-4279-8331-0B2C6E424EA9}" srcOrd="0" destOrd="0" presId="urn:microsoft.com/office/officeart/2005/8/layout/list1"/>
    <dgm:cxn modelId="{F5930419-A0A0-4EE8-9831-6D7EEB16D6DB}" type="presParOf" srcId="{BC4CCFD3-F30D-451E-AAD3-779A02F924E5}" destId="{8B4485F3-70CA-4694-B081-402F4F23F473}" srcOrd="1" destOrd="0" presId="urn:microsoft.com/office/officeart/2005/8/layout/list1"/>
    <dgm:cxn modelId="{C0F36D89-64AC-48E3-820D-53257C3DE354}" type="presParOf" srcId="{314D09EC-0A83-4383-8728-76089FCD7B2E}" destId="{21F1F2D1-F3B2-47A5-A1E4-B0570DBB1D65}" srcOrd="1" destOrd="0" presId="urn:microsoft.com/office/officeart/2005/8/layout/list1"/>
    <dgm:cxn modelId="{F4F95272-8C41-4890-84B6-947A1D56A299}" type="presParOf" srcId="{314D09EC-0A83-4383-8728-76089FCD7B2E}" destId="{801AB8FB-CE92-4466-8390-A28AB6C8076A}" srcOrd="2" destOrd="0" presId="urn:microsoft.com/office/officeart/2005/8/layout/list1"/>
    <dgm:cxn modelId="{7614BBC6-F822-43F6-A2AA-5505ECAF3B70}" type="presParOf" srcId="{314D09EC-0A83-4383-8728-76089FCD7B2E}" destId="{E8FCF0CE-07E6-45FB-8E16-D90F570523F5}" srcOrd="3" destOrd="0" presId="urn:microsoft.com/office/officeart/2005/8/layout/list1"/>
    <dgm:cxn modelId="{3A2B1D6F-2E0A-4F57-9933-C0185B71E833}" type="presParOf" srcId="{314D09EC-0A83-4383-8728-76089FCD7B2E}" destId="{0968B0FA-A843-426C-87D9-864B9229E243}" srcOrd="4" destOrd="0" presId="urn:microsoft.com/office/officeart/2005/8/layout/list1"/>
    <dgm:cxn modelId="{A64D098F-C4BB-4E0F-9750-6353DA7BB2CA}" type="presParOf" srcId="{0968B0FA-A843-426C-87D9-864B9229E243}" destId="{83C9F428-EC65-4BBB-A4D0-850F851F8864}" srcOrd="0" destOrd="0" presId="urn:microsoft.com/office/officeart/2005/8/layout/list1"/>
    <dgm:cxn modelId="{4D42ABFB-AAB1-4F89-86EF-8B570FF72649}" type="presParOf" srcId="{0968B0FA-A843-426C-87D9-864B9229E243}" destId="{518C9F89-B862-4F99-8D11-FEF7247B2ACC}" srcOrd="1" destOrd="0" presId="urn:microsoft.com/office/officeart/2005/8/layout/list1"/>
    <dgm:cxn modelId="{87756C5E-17D8-4610-B6CF-C1F556A027C6}" type="presParOf" srcId="{314D09EC-0A83-4383-8728-76089FCD7B2E}" destId="{DD3EDE26-D912-4166-A64D-50FA8D217788}" srcOrd="5" destOrd="0" presId="urn:microsoft.com/office/officeart/2005/8/layout/list1"/>
    <dgm:cxn modelId="{4F0B42AD-F876-488E-98AE-2C4DA816DA36}" type="presParOf" srcId="{314D09EC-0A83-4383-8728-76089FCD7B2E}" destId="{E0E1FFF9-5E0E-4128-9401-A75A8A5DCCD2}" srcOrd="6" destOrd="0" presId="urn:microsoft.com/office/officeart/2005/8/layout/list1"/>
    <dgm:cxn modelId="{FA470B07-479E-4F58-B88E-624FEFE25457}" type="presParOf" srcId="{314D09EC-0A83-4383-8728-76089FCD7B2E}" destId="{CE778843-3F2A-41B1-908A-E915A5B36201}" srcOrd="7" destOrd="0" presId="urn:microsoft.com/office/officeart/2005/8/layout/list1"/>
    <dgm:cxn modelId="{72581E1D-B63B-4495-AAB3-975E2CA0EA78}" type="presParOf" srcId="{314D09EC-0A83-4383-8728-76089FCD7B2E}" destId="{A1561B24-11D4-4F7E-93A4-1941B108009C}" srcOrd="8" destOrd="0" presId="urn:microsoft.com/office/officeart/2005/8/layout/list1"/>
    <dgm:cxn modelId="{32E26482-C596-468A-B3A3-D7DCB7B42D12}" type="presParOf" srcId="{A1561B24-11D4-4F7E-93A4-1941B108009C}" destId="{992A11D3-4576-48A3-AC10-0B12139B94DC}" srcOrd="0" destOrd="0" presId="urn:microsoft.com/office/officeart/2005/8/layout/list1"/>
    <dgm:cxn modelId="{1982E5B5-2E1A-4882-866D-D24CD0A4D6BB}" type="presParOf" srcId="{A1561B24-11D4-4F7E-93A4-1941B108009C}" destId="{E0F36294-C375-46F6-A9C5-281303FDB5BE}" srcOrd="1" destOrd="0" presId="urn:microsoft.com/office/officeart/2005/8/layout/list1"/>
    <dgm:cxn modelId="{495E4DB4-6E0E-44E9-BF35-E70767825063}" type="presParOf" srcId="{314D09EC-0A83-4383-8728-76089FCD7B2E}" destId="{B1E3DD25-1B62-40BA-B708-0A150738122B}" srcOrd="9" destOrd="0" presId="urn:microsoft.com/office/officeart/2005/8/layout/list1"/>
    <dgm:cxn modelId="{3A3A63D3-5ACD-474B-AFEA-9E818CC1C6A3}" type="presParOf" srcId="{314D09EC-0A83-4383-8728-76089FCD7B2E}" destId="{A239C0AD-ED14-4DAA-A762-5BE741EE966F}" srcOrd="10" destOrd="0" presId="urn:microsoft.com/office/officeart/2005/8/layout/list1"/>
    <dgm:cxn modelId="{37DBAA56-C5D2-46AA-9D4C-0F887F3EDAC7}" type="presParOf" srcId="{314D09EC-0A83-4383-8728-76089FCD7B2E}" destId="{E3F29C25-FA3C-4645-A859-E21E9B7C269B}" srcOrd="11" destOrd="0" presId="urn:microsoft.com/office/officeart/2005/8/layout/list1"/>
    <dgm:cxn modelId="{6632449F-705F-4A23-AD97-CB2D87356585}" type="presParOf" srcId="{314D09EC-0A83-4383-8728-76089FCD7B2E}" destId="{86944F68-45B1-4804-AE98-7EBC50DB9ECB}" srcOrd="12" destOrd="0" presId="urn:microsoft.com/office/officeart/2005/8/layout/list1"/>
    <dgm:cxn modelId="{0DCDE265-52D7-4E64-BC92-BD014D51AEF0}" type="presParOf" srcId="{86944F68-45B1-4804-AE98-7EBC50DB9ECB}" destId="{5BEADCED-6AD4-46F4-81F2-A1AA93902324}" srcOrd="0" destOrd="0" presId="urn:microsoft.com/office/officeart/2005/8/layout/list1"/>
    <dgm:cxn modelId="{12B0CC55-A640-40DC-82C7-B77A3BA07392}" type="presParOf" srcId="{86944F68-45B1-4804-AE98-7EBC50DB9ECB}" destId="{DBD4B6E5-E906-42E1-A781-E7F1F9FEA34E}" srcOrd="1" destOrd="0" presId="urn:microsoft.com/office/officeart/2005/8/layout/list1"/>
    <dgm:cxn modelId="{8CFF116F-820C-43B7-89D7-34FFD298FD9B}" type="presParOf" srcId="{314D09EC-0A83-4383-8728-76089FCD7B2E}" destId="{EC6EF4D1-6828-4B1F-92F0-FA9F07D02EAD}" srcOrd="13" destOrd="0" presId="urn:microsoft.com/office/officeart/2005/8/layout/list1"/>
    <dgm:cxn modelId="{BAAF41FB-361D-4DE0-9522-B3C55BC16A6B}" type="presParOf" srcId="{314D09EC-0A83-4383-8728-76089FCD7B2E}" destId="{052091B9-AECC-416B-AB68-402D0B557870}" srcOrd="14" destOrd="0" presId="urn:microsoft.com/office/officeart/2005/8/layout/list1"/>
    <dgm:cxn modelId="{815D01EC-399D-4305-A795-2CCE7AEE938D}" type="presParOf" srcId="{314D09EC-0A83-4383-8728-76089FCD7B2E}" destId="{68EB55DA-B9BD-4D94-9E5E-E9F8104E9729}" srcOrd="15" destOrd="0" presId="urn:microsoft.com/office/officeart/2005/8/layout/list1"/>
    <dgm:cxn modelId="{56473E42-03D3-4ADD-B85E-C5E6551623CF}" type="presParOf" srcId="{314D09EC-0A83-4383-8728-76089FCD7B2E}" destId="{48E76D2E-7330-4563-B4BC-F5BEC534564E}" srcOrd="16" destOrd="0" presId="urn:microsoft.com/office/officeart/2005/8/layout/list1"/>
    <dgm:cxn modelId="{91541C1A-06A7-4448-A822-ED2CEAA08C5E}" type="presParOf" srcId="{48E76D2E-7330-4563-B4BC-F5BEC534564E}" destId="{B0419929-14F3-460A-BAED-35E356CBEC19}" srcOrd="0" destOrd="0" presId="urn:microsoft.com/office/officeart/2005/8/layout/list1"/>
    <dgm:cxn modelId="{BDDF33BB-9449-4994-BBCB-7F55C2743564}" type="presParOf" srcId="{48E76D2E-7330-4563-B4BC-F5BEC534564E}" destId="{6F6B3D82-25B8-4A84-9B82-2C67C9F8774D}" srcOrd="1" destOrd="0" presId="urn:microsoft.com/office/officeart/2005/8/layout/list1"/>
    <dgm:cxn modelId="{C60850C5-3B04-4828-9934-468A518F9B5E}" type="presParOf" srcId="{314D09EC-0A83-4383-8728-76089FCD7B2E}" destId="{592B17A2-383A-40B6-973E-E09B922B0E92}" srcOrd="17" destOrd="0" presId="urn:microsoft.com/office/officeart/2005/8/layout/list1"/>
    <dgm:cxn modelId="{934252F3-71B3-41B1-ADA2-B380C2C02B4B}" type="presParOf" srcId="{314D09EC-0A83-4383-8728-76089FCD7B2E}" destId="{AEFE3A8A-98C1-4545-8422-8E5D801228E0}" srcOrd="18" destOrd="0" presId="urn:microsoft.com/office/officeart/2005/8/layout/list1"/>
    <dgm:cxn modelId="{675935AA-1969-4FA9-9873-D8847A1388A5}" type="presParOf" srcId="{314D09EC-0A83-4383-8728-76089FCD7B2E}" destId="{633662E7-23BB-44C8-A293-70F64518A4EA}" srcOrd="19" destOrd="0" presId="urn:microsoft.com/office/officeart/2005/8/layout/list1"/>
    <dgm:cxn modelId="{41B91AE4-DADB-49F4-B442-0A9FDE1B9AC7}" type="presParOf" srcId="{314D09EC-0A83-4383-8728-76089FCD7B2E}" destId="{0C552EE5-ED76-4884-87A6-B99A450290E6}" srcOrd="20" destOrd="0" presId="urn:microsoft.com/office/officeart/2005/8/layout/list1"/>
    <dgm:cxn modelId="{8EDD53A5-CDEC-42C7-A76F-060F16D06C29}" type="presParOf" srcId="{0C552EE5-ED76-4884-87A6-B99A450290E6}" destId="{DE90C855-6F6F-4CDE-9A59-B39767A97839}" srcOrd="0" destOrd="0" presId="urn:microsoft.com/office/officeart/2005/8/layout/list1"/>
    <dgm:cxn modelId="{4091B49B-5C9E-4F28-BF90-3B05FCEACCBC}" type="presParOf" srcId="{0C552EE5-ED76-4884-87A6-B99A450290E6}" destId="{3DD67BD7-F719-4C28-AC12-F6093DE4FF66}" srcOrd="1" destOrd="0" presId="urn:microsoft.com/office/officeart/2005/8/layout/list1"/>
    <dgm:cxn modelId="{347CA10B-AFE0-4549-B304-4913B1071D8E}" type="presParOf" srcId="{314D09EC-0A83-4383-8728-76089FCD7B2E}" destId="{9B0D7EBC-3A00-4D85-82F8-F8BBFB98C55E}" srcOrd="21" destOrd="0" presId="urn:microsoft.com/office/officeart/2005/8/layout/list1"/>
    <dgm:cxn modelId="{BF15C199-D534-4B9C-A437-745BAB22A34B}" type="presParOf" srcId="{314D09EC-0A83-4383-8728-76089FCD7B2E}" destId="{33573851-6D48-4BDB-9B73-F77382100BD7}" srcOrd="22" destOrd="0" presId="urn:microsoft.com/office/officeart/2005/8/layout/list1"/>
    <dgm:cxn modelId="{F388EC29-1A6B-406E-A4D2-A0D1FE8EF939}" type="presParOf" srcId="{314D09EC-0A83-4383-8728-76089FCD7B2E}" destId="{AFB167B5-7425-4AAC-A1FC-133A19871785}" srcOrd="23" destOrd="0" presId="urn:microsoft.com/office/officeart/2005/8/layout/list1"/>
    <dgm:cxn modelId="{7EDDEBA5-D65F-41BD-8779-2517DEB6573C}" type="presParOf" srcId="{314D09EC-0A83-4383-8728-76089FCD7B2E}" destId="{50EBF133-7DA5-4484-B7AE-DB8B6EEFE446}" srcOrd="24" destOrd="0" presId="urn:microsoft.com/office/officeart/2005/8/layout/list1"/>
    <dgm:cxn modelId="{72BD9794-4698-4943-ADAC-4900C7FB8DFB}" type="presParOf" srcId="{50EBF133-7DA5-4484-B7AE-DB8B6EEFE446}" destId="{C556D474-F5BD-44C4-AFE7-85C20886BAAC}" srcOrd="0" destOrd="0" presId="urn:microsoft.com/office/officeart/2005/8/layout/list1"/>
    <dgm:cxn modelId="{E8689274-F4E2-4CE8-945E-8229BEE1A96C}" type="presParOf" srcId="{50EBF133-7DA5-4484-B7AE-DB8B6EEFE446}" destId="{E57BD5C3-F588-4B04-84B5-C01736F546AD}" srcOrd="1" destOrd="0" presId="urn:microsoft.com/office/officeart/2005/8/layout/list1"/>
    <dgm:cxn modelId="{98ED96A4-6A1B-4172-8404-702DC5FF8B28}" type="presParOf" srcId="{314D09EC-0A83-4383-8728-76089FCD7B2E}" destId="{C18613C1-1A1B-4098-A3B0-7BE7ECB98ECF}" srcOrd="25" destOrd="0" presId="urn:microsoft.com/office/officeart/2005/8/layout/list1"/>
    <dgm:cxn modelId="{468F0AF7-4D10-4A53-856C-224AD2EE24DC}" type="presParOf" srcId="{314D09EC-0A83-4383-8728-76089FCD7B2E}" destId="{E5055B1E-43C5-44CF-8DED-D9126121957D}"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6FA7A6-55AC-4EAC-A549-1EC676D6AC6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8175A69-7D34-42C0-B537-0193AE2AF677}">
      <dgm:prSet custT="1"/>
      <dgm:spPr/>
      <dgm:t>
        <a:bodyPr/>
        <a:lstStyle/>
        <a:p>
          <a:pPr>
            <a:lnSpc>
              <a:spcPct val="100000"/>
            </a:lnSpc>
          </a:pPr>
          <a:r>
            <a:rPr lang="pt-BR" sz="1800" b="1" i="1" dirty="0"/>
            <a:t>Categorização Turística do Município</a:t>
          </a:r>
          <a:r>
            <a:rPr lang="pt-BR" sz="1800" dirty="0"/>
            <a:t> - Pimenteiras do Oeste </a:t>
          </a:r>
          <a:r>
            <a:rPr lang="pt-BR" sz="1800" b="1" dirty="0"/>
            <a:t>faz parte do Programa de Regionalização do Turismo do Mapa do Turismo Brasileiro </a:t>
          </a:r>
          <a:r>
            <a:rPr lang="pt-BR" sz="1800" dirty="0"/>
            <a:t>(2024), ferramenta importante para orientar e promover o desenvolvimento turístico no Brasil. </a:t>
          </a:r>
        </a:p>
        <a:p>
          <a:pPr>
            <a:lnSpc>
              <a:spcPct val="100000"/>
            </a:lnSpc>
          </a:pPr>
          <a:r>
            <a:rPr lang="pt-BR" sz="1800" dirty="0"/>
            <a:t>De acordo com o Programa de Regionalização do Turismo, o município de Pimenteiras do Oeste faz parte do Polo Turístico Vale do Guaporé, e está inserido na </a:t>
          </a:r>
          <a:r>
            <a:rPr lang="pt-BR" sz="1800" b="1" u="sng" dirty="0"/>
            <a:t>Categoria D,</a:t>
          </a:r>
          <a:r>
            <a:rPr lang="pt-BR" sz="1800" dirty="0"/>
            <a:t> o que significa que é um município que possui atrativos turísticos e alguns serviços turísticos, mas não possui grande fluxo de turistas nem uma infraestrutura consolidada.</a:t>
          </a:r>
          <a:endParaRPr lang="en-US" sz="1800" dirty="0"/>
        </a:p>
      </dgm:t>
    </dgm:pt>
    <dgm:pt modelId="{AD5B9741-5BE7-4CF8-A445-7DAC9DEFC6C2}" type="parTrans" cxnId="{E8ACA46A-CD00-4B65-B090-1766C37730B1}">
      <dgm:prSet/>
      <dgm:spPr/>
      <dgm:t>
        <a:bodyPr/>
        <a:lstStyle/>
        <a:p>
          <a:endParaRPr lang="en-US" sz="1800"/>
        </a:p>
      </dgm:t>
    </dgm:pt>
    <dgm:pt modelId="{F2BB2BC0-7BEE-49E1-B99C-A9D3D7362536}" type="sibTrans" cxnId="{E8ACA46A-CD00-4B65-B090-1766C37730B1}">
      <dgm:prSet/>
      <dgm:spPr/>
      <dgm:t>
        <a:bodyPr/>
        <a:lstStyle/>
        <a:p>
          <a:endParaRPr lang="en-US" sz="1800"/>
        </a:p>
      </dgm:t>
    </dgm:pt>
    <dgm:pt modelId="{5F1CB41C-9E8F-4C8E-8CF6-DACEFA47FC3D}" type="pres">
      <dgm:prSet presAssocID="{B46FA7A6-55AC-4EAC-A549-1EC676D6AC6C}" presName="root" presStyleCnt="0">
        <dgm:presLayoutVars>
          <dgm:dir/>
          <dgm:resizeHandles val="exact"/>
        </dgm:presLayoutVars>
      </dgm:prSet>
      <dgm:spPr/>
    </dgm:pt>
    <dgm:pt modelId="{4EDFE2A6-0AED-4E81-B285-17B185CF7266}" type="pres">
      <dgm:prSet presAssocID="{B46FA7A6-55AC-4EAC-A549-1EC676D6AC6C}" presName="container" presStyleCnt="0">
        <dgm:presLayoutVars>
          <dgm:dir/>
          <dgm:resizeHandles val="exact"/>
        </dgm:presLayoutVars>
      </dgm:prSet>
      <dgm:spPr/>
    </dgm:pt>
    <dgm:pt modelId="{CD1FB502-A5F9-4405-9F6B-E709E60BB412}" type="pres">
      <dgm:prSet presAssocID="{78175A69-7D34-42C0-B537-0193AE2AF677}" presName="compNode" presStyleCnt="0"/>
      <dgm:spPr/>
    </dgm:pt>
    <dgm:pt modelId="{386E0BE0-3419-4CC6-9830-90D51AACA57F}" type="pres">
      <dgm:prSet presAssocID="{78175A69-7D34-42C0-B537-0193AE2AF677}" presName="iconBgRect" presStyleLbl="bgShp" presStyleIdx="0" presStyleCnt="1" custScaleX="60316" custScaleY="52228" custLinFactNeighborX="989" custLinFactNeighborY="-83349"/>
      <dgm:spPr/>
    </dgm:pt>
    <dgm:pt modelId="{F1CAD934-B43D-47D9-B116-25CFAE4ADC23}" type="pres">
      <dgm:prSet presAssocID="{78175A69-7D34-42C0-B537-0193AE2AF677}" presName="iconRect" presStyleLbl="node1" presStyleIdx="0" presStyleCnt="1" custLinFactY="-38730" custLinFactNeighborX="14448"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guntas"/>
        </a:ext>
      </dgm:extLst>
    </dgm:pt>
    <dgm:pt modelId="{0F45C682-B10A-40C0-AD80-AE76075E8414}" type="pres">
      <dgm:prSet presAssocID="{78175A69-7D34-42C0-B537-0193AE2AF677}" presName="spaceRect" presStyleCnt="0"/>
      <dgm:spPr/>
    </dgm:pt>
    <dgm:pt modelId="{DB262D05-7598-41FF-B6EB-1737C001FBC9}" type="pres">
      <dgm:prSet presAssocID="{78175A69-7D34-42C0-B537-0193AE2AF677}" presName="textRect" presStyleLbl="revTx" presStyleIdx="0" presStyleCnt="1" custScaleX="148312" custScaleY="77383" custLinFactNeighborX="5133" custLinFactNeighborY="3277">
        <dgm:presLayoutVars>
          <dgm:chMax val="1"/>
          <dgm:chPref val="1"/>
        </dgm:presLayoutVars>
      </dgm:prSet>
      <dgm:spPr/>
    </dgm:pt>
  </dgm:ptLst>
  <dgm:cxnLst>
    <dgm:cxn modelId="{E8ACA46A-CD00-4B65-B090-1766C37730B1}" srcId="{B46FA7A6-55AC-4EAC-A549-1EC676D6AC6C}" destId="{78175A69-7D34-42C0-B537-0193AE2AF677}" srcOrd="0" destOrd="0" parTransId="{AD5B9741-5BE7-4CF8-A445-7DAC9DEFC6C2}" sibTransId="{F2BB2BC0-7BEE-49E1-B99C-A9D3D7362536}"/>
    <dgm:cxn modelId="{D7E667C8-ED81-482E-81D9-6D9C36269177}" type="presOf" srcId="{B46FA7A6-55AC-4EAC-A549-1EC676D6AC6C}" destId="{5F1CB41C-9E8F-4C8E-8CF6-DACEFA47FC3D}" srcOrd="0" destOrd="0" presId="urn:microsoft.com/office/officeart/2018/2/layout/IconCircleList"/>
    <dgm:cxn modelId="{165D83D6-6AA0-4B54-8420-E7430C97655E}" type="presOf" srcId="{78175A69-7D34-42C0-B537-0193AE2AF677}" destId="{DB262D05-7598-41FF-B6EB-1737C001FBC9}" srcOrd="0" destOrd="0" presId="urn:microsoft.com/office/officeart/2018/2/layout/IconCircleList"/>
    <dgm:cxn modelId="{62A613E3-FCDF-4117-A328-EB77EB69DF2F}" type="presParOf" srcId="{5F1CB41C-9E8F-4C8E-8CF6-DACEFA47FC3D}" destId="{4EDFE2A6-0AED-4E81-B285-17B185CF7266}" srcOrd="0" destOrd="0" presId="urn:microsoft.com/office/officeart/2018/2/layout/IconCircleList"/>
    <dgm:cxn modelId="{8B119413-9112-4E9E-AA52-E448613D4F42}" type="presParOf" srcId="{4EDFE2A6-0AED-4E81-B285-17B185CF7266}" destId="{CD1FB502-A5F9-4405-9F6B-E709E60BB412}" srcOrd="0" destOrd="0" presId="urn:microsoft.com/office/officeart/2018/2/layout/IconCircleList"/>
    <dgm:cxn modelId="{9B04F243-FABC-4AF2-939E-877E4D77B7D2}" type="presParOf" srcId="{CD1FB502-A5F9-4405-9F6B-E709E60BB412}" destId="{386E0BE0-3419-4CC6-9830-90D51AACA57F}" srcOrd="0" destOrd="0" presId="urn:microsoft.com/office/officeart/2018/2/layout/IconCircleList"/>
    <dgm:cxn modelId="{4ED0DC67-2C9A-491E-A527-C42DF91DFC37}" type="presParOf" srcId="{CD1FB502-A5F9-4405-9F6B-E709E60BB412}" destId="{F1CAD934-B43D-47D9-B116-25CFAE4ADC23}" srcOrd="1" destOrd="0" presId="urn:microsoft.com/office/officeart/2018/2/layout/IconCircleList"/>
    <dgm:cxn modelId="{23DE62D2-AE99-45CD-8935-84F8DD372FAB}" type="presParOf" srcId="{CD1FB502-A5F9-4405-9F6B-E709E60BB412}" destId="{0F45C682-B10A-40C0-AD80-AE76075E8414}" srcOrd="2" destOrd="0" presId="urn:microsoft.com/office/officeart/2018/2/layout/IconCircleList"/>
    <dgm:cxn modelId="{6DCE752E-FA7E-4153-8B05-EBBF461A71C7}" type="presParOf" srcId="{CD1FB502-A5F9-4405-9F6B-E709E60BB412}" destId="{DB262D05-7598-41FF-B6EB-1737C001FBC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C50DFB2-F693-4706-BD88-5BB43C53D22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D479F4C-1D33-45DC-AE54-D8FAB6C7599D}">
      <dgm:prSet custT="1"/>
      <dgm:spPr/>
      <dgm:t>
        <a:bodyPr/>
        <a:lstStyle/>
        <a:p>
          <a:pPr>
            <a:lnSpc>
              <a:spcPct val="100000"/>
            </a:lnSpc>
          </a:pPr>
          <a:r>
            <a:rPr lang="pt-BR" sz="1800" dirty="0"/>
            <a:t>IBGE (2022), Pimenteiras do Oeste é o menor município populacional do Estado de Rondônia, com 2.156 habitantes. A área territorial é de 6.014,733 Km², gerando uma baixa densidade demográfica de 0,36 </a:t>
          </a:r>
          <a:r>
            <a:rPr lang="pt-BR" sz="1800" dirty="0" err="1"/>
            <a:t>hab</a:t>
          </a:r>
          <a:r>
            <a:rPr lang="pt-BR" sz="1800" dirty="0"/>
            <a:t>/Km². </a:t>
          </a:r>
          <a:endParaRPr lang="en-US" sz="1800" dirty="0"/>
        </a:p>
      </dgm:t>
    </dgm:pt>
    <dgm:pt modelId="{C9D74CA8-2A37-4D79-8CE1-653A503E2405}" type="parTrans" cxnId="{576C018B-6455-4F0E-8A86-E5CAD491A95F}">
      <dgm:prSet/>
      <dgm:spPr/>
      <dgm:t>
        <a:bodyPr/>
        <a:lstStyle/>
        <a:p>
          <a:endParaRPr lang="en-US" sz="1800"/>
        </a:p>
      </dgm:t>
    </dgm:pt>
    <dgm:pt modelId="{2BC1F437-CD87-42F9-B324-30B7A153D913}" type="sibTrans" cxnId="{576C018B-6455-4F0E-8A86-E5CAD491A95F}">
      <dgm:prSet/>
      <dgm:spPr/>
      <dgm:t>
        <a:bodyPr/>
        <a:lstStyle/>
        <a:p>
          <a:endParaRPr lang="en-US" sz="1800"/>
        </a:p>
      </dgm:t>
    </dgm:pt>
    <dgm:pt modelId="{24659113-9395-43BF-9330-78AC9A1C1D14}">
      <dgm:prSet custT="1"/>
      <dgm:spPr/>
      <dgm:t>
        <a:bodyPr/>
        <a:lstStyle/>
        <a:p>
          <a:pPr>
            <a:lnSpc>
              <a:spcPct val="100000"/>
            </a:lnSpc>
          </a:pPr>
          <a:r>
            <a:rPr lang="pt-BR" sz="1800" dirty="0"/>
            <a:t>O Índice de Desenvolvimento Humano de Pimenteiras é de 0,665, abaixo da média do Estado (0,756).  </a:t>
          </a:r>
          <a:endParaRPr lang="en-US" sz="1800" dirty="0"/>
        </a:p>
      </dgm:t>
    </dgm:pt>
    <dgm:pt modelId="{88B4CD73-76F2-4BF3-A590-4D253A9982B6}" type="parTrans" cxnId="{F5DD74D5-0E1D-4D68-A12B-ED2C0497E409}">
      <dgm:prSet/>
      <dgm:spPr/>
      <dgm:t>
        <a:bodyPr/>
        <a:lstStyle/>
        <a:p>
          <a:endParaRPr lang="en-US" sz="1800"/>
        </a:p>
      </dgm:t>
    </dgm:pt>
    <dgm:pt modelId="{B7873541-A3F8-4CB4-9987-BD99628CF13C}" type="sibTrans" cxnId="{F5DD74D5-0E1D-4D68-A12B-ED2C0497E409}">
      <dgm:prSet/>
      <dgm:spPr/>
      <dgm:t>
        <a:bodyPr/>
        <a:lstStyle/>
        <a:p>
          <a:endParaRPr lang="en-US" sz="1800"/>
        </a:p>
      </dgm:t>
    </dgm:pt>
    <dgm:pt modelId="{86EFFB7F-603F-4D16-A223-0F5D0B2A21CB}">
      <dgm:prSet custT="1"/>
      <dgm:spPr/>
      <dgm:t>
        <a:bodyPr/>
        <a:lstStyle/>
        <a:p>
          <a:pPr>
            <a:lnSpc>
              <a:spcPct val="100000"/>
            </a:lnSpc>
          </a:pPr>
          <a:r>
            <a:rPr lang="pt-BR" sz="1800" dirty="0"/>
            <a:t>O salário médio mensal dos trabalhadores formais é de 2 (dois) salários-mínimos, ocupando a 18ª posição do Estado </a:t>
          </a:r>
          <a:endParaRPr lang="en-US" sz="1800" dirty="0"/>
        </a:p>
      </dgm:t>
    </dgm:pt>
    <dgm:pt modelId="{9B7E489E-59E4-4DF1-81D3-3C19FC78DB19}" type="parTrans" cxnId="{C036EF48-7403-4766-BFD1-613765FB069F}">
      <dgm:prSet/>
      <dgm:spPr/>
      <dgm:t>
        <a:bodyPr/>
        <a:lstStyle/>
        <a:p>
          <a:endParaRPr lang="pt-BR" sz="1800"/>
        </a:p>
      </dgm:t>
    </dgm:pt>
    <dgm:pt modelId="{D1908264-6868-475B-9E0E-EB27353FBF51}" type="sibTrans" cxnId="{C036EF48-7403-4766-BFD1-613765FB069F}">
      <dgm:prSet/>
      <dgm:spPr/>
      <dgm:t>
        <a:bodyPr/>
        <a:lstStyle/>
        <a:p>
          <a:endParaRPr lang="pt-BR" sz="1800"/>
        </a:p>
      </dgm:t>
    </dgm:pt>
    <dgm:pt modelId="{6A3F261D-95EB-423E-BD04-CA833F87D471}">
      <dgm:prSet custT="1"/>
      <dgm:spPr/>
      <dgm:t>
        <a:bodyPr/>
        <a:lstStyle/>
        <a:p>
          <a:pPr>
            <a:lnSpc>
              <a:spcPct val="100000"/>
            </a:lnSpc>
          </a:pPr>
          <a:r>
            <a:rPr lang="pt-BR" sz="1800" dirty="0"/>
            <a:t>Taxa de escolarização de 6 a 14 anos de idade de 93,8%. </a:t>
          </a:r>
          <a:endParaRPr lang="en-US" sz="1800" dirty="0"/>
        </a:p>
      </dgm:t>
    </dgm:pt>
    <dgm:pt modelId="{775C0522-FE4C-48C0-8E64-1E78F6E83FB1}" type="parTrans" cxnId="{8F4E8430-BC55-4E78-9E46-BC3557717EEA}">
      <dgm:prSet/>
      <dgm:spPr/>
      <dgm:t>
        <a:bodyPr/>
        <a:lstStyle/>
        <a:p>
          <a:endParaRPr lang="pt-BR" sz="1800"/>
        </a:p>
      </dgm:t>
    </dgm:pt>
    <dgm:pt modelId="{86B2F484-0FC5-4865-A428-11B478676B8C}" type="sibTrans" cxnId="{8F4E8430-BC55-4E78-9E46-BC3557717EEA}">
      <dgm:prSet/>
      <dgm:spPr/>
      <dgm:t>
        <a:bodyPr/>
        <a:lstStyle/>
        <a:p>
          <a:endParaRPr lang="pt-BR" sz="1800"/>
        </a:p>
      </dgm:t>
    </dgm:pt>
    <dgm:pt modelId="{A14E24C8-0C2C-45DB-A35C-7B126AFD45CE}">
      <dgm:prSet custT="1"/>
      <dgm:spPr/>
      <dgm:t>
        <a:bodyPr/>
        <a:lstStyle/>
        <a:p>
          <a:pPr>
            <a:lnSpc>
              <a:spcPct val="100000"/>
            </a:lnSpc>
          </a:pPr>
          <a:r>
            <a:rPr lang="pt-BR" sz="1800" dirty="0"/>
            <a:t>Segundo dados do IBGE (2022), os serviços públicos de abastecimento de água cobrem 56,45% da população do município, acima da média do estado de Rondônia (55,95%) e bem abaixo da média nacional (84,24%). </a:t>
          </a:r>
          <a:endParaRPr lang="en-US" sz="1800" dirty="0"/>
        </a:p>
      </dgm:t>
    </dgm:pt>
    <dgm:pt modelId="{C9976DB4-EBE3-4806-9EBB-3EFFB1E9D003}" type="parTrans" cxnId="{CCAD129F-9619-44E8-8328-1A608F46309B}">
      <dgm:prSet/>
      <dgm:spPr/>
      <dgm:t>
        <a:bodyPr/>
        <a:lstStyle/>
        <a:p>
          <a:endParaRPr lang="pt-BR" sz="1800"/>
        </a:p>
      </dgm:t>
    </dgm:pt>
    <dgm:pt modelId="{95DC4EE2-8D0B-4A83-8FA4-2013E798E17E}" type="sibTrans" cxnId="{CCAD129F-9619-44E8-8328-1A608F46309B}">
      <dgm:prSet/>
      <dgm:spPr/>
      <dgm:t>
        <a:bodyPr/>
        <a:lstStyle/>
        <a:p>
          <a:endParaRPr lang="pt-BR" sz="1800"/>
        </a:p>
      </dgm:t>
    </dgm:pt>
    <dgm:pt modelId="{510E67B0-F128-4F22-BBF0-D39671FF6816}" type="pres">
      <dgm:prSet presAssocID="{5C50DFB2-F693-4706-BD88-5BB43C53D22B}" presName="vert0" presStyleCnt="0">
        <dgm:presLayoutVars>
          <dgm:dir/>
          <dgm:animOne val="branch"/>
          <dgm:animLvl val="lvl"/>
        </dgm:presLayoutVars>
      </dgm:prSet>
      <dgm:spPr/>
    </dgm:pt>
    <dgm:pt modelId="{4C7FDD6E-5B05-4ED4-841E-F3443E96909D}" type="pres">
      <dgm:prSet presAssocID="{8D479F4C-1D33-45DC-AE54-D8FAB6C7599D}" presName="thickLine" presStyleLbl="alignNode1" presStyleIdx="0" presStyleCnt="5"/>
      <dgm:spPr/>
    </dgm:pt>
    <dgm:pt modelId="{A06216FC-FBB8-4D89-AA11-C3E5E0C5E4AF}" type="pres">
      <dgm:prSet presAssocID="{8D479F4C-1D33-45DC-AE54-D8FAB6C7599D}" presName="horz1" presStyleCnt="0"/>
      <dgm:spPr/>
    </dgm:pt>
    <dgm:pt modelId="{A33D9A68-B748-400E-BB30-B51B6FE0A1FF}" type="pres">
      <dgm:prSet presAssocID="{8D479F4C-1D33-45DC-AE54-D8FAB6C7599D}" presName="tx1" presStyleLbl="revTx" presStyleIdx="0" presStyleCnt="5" custScaleY="125055"/>
      <dgm:spPr/>
    </dgm:pt>
    <dgm:pt modelId="{2657F6AA-C695-467E-9079-CDC2AAFA7EDF}" type="pres">
      <dgm:prSet presAssocID="{8D479F4C-1D33-45DC-AE54-D8FAB6C7599D}" presName="vert1" presStyleCnt="0"/>
      <dgm:spPr/>
    </dgm:pt>
    <dgm:pt modelId="{27868975-BC3F-4C58-97DD-AC1FA4612956}" type="pres">
      <dgm:prSet presAssocID="{24659113-9395-43BF-9330-78AC9A1C1D14}" presName="thickLine" presStyleLbl="alignNode1" presStyleIdx="1" presStyleCnt="5"/>
      <dgm:spPr/>
    </dgm:pt>
    <dgm:pt modelId="{705F0F1C-6766-41D0-96B1-3076ADD1A6A0}" type="pres">
      <dgm:prSet presAssocID="{24659113-9395-43BF-9330-78AC9A1C1D14}" presName="horz1" presStyleCnt="0"/>
      <dgm:spPr/>
    </dgm:pt>
    <dgm:pt modelId="{BEC5E0C8-8BDE-469C-BD69-9512BAC829E1}" type="pres">
      <dgm:prSet presAssocID="{24659113-9395-43BF-9330-78AC9A1C1D14}" presName="tx1" presStyleLbl="revTx" presStyleIdx="1" presStyleCnt="5"/>
      <dgm:spPr/>
    </dgm:pt>
    <dgm:pt modelId="{9EA08E13-B018-4EC4-BEB4-A2E932110F65}" type="pres">
      <dgm:prSet presAssocID="{24659113-9395-43BF-9330-78AC9A1C1D14}" presName="vert1" presStyleCnt="0"/>
      <dgm:spPr/>
    </dgm:pt>
    <dgm:pt modelId="{632D26B0-EF81-492D-B4EE-0F00E099EB6E}" type="pres">
      <dgm:prSet presAssocID="{86EFFB7F-603F-4D16-A223-0F5D0B2A21CB}" presName="thickLine" presStyleLbl="alignNode1" presStyleIdx="2" presStyleCnt="5"/>
      <dgm:spPr/>
    </dgm:pt>
    <dgm:pt modelId="{4F3C13B3-9DD7-41DD-A83C-56B4024AF676}" type="pres">
      <dgm:prSet presAssocID="{86EFFB7F-603F-4D16-A223-0F5D0B2A21CB}" presName="horz1" presStyleCnt="0"/>
      <dgm:spPr/>
    </dgm:pt>
    <dgm:pt modelId="{5041F9A2-05B2-4F77-9ADC-EEE042CA4377}" type="pres">
      <dgm:prSet presAssocID="{86EFFB7F-603F-4D16-A223-0F5D0B2A21CB}" presName="tx1" presStyleLbl="revTx" presStyleIdx="2" presStyleCnt="5"/>
      <dgm:spPr/>
    </dgm:pt>
    <dgm:pt modelId="{4EDA5838-D895-4970-81D4-5EAC4C2BFC09}" type="pres">
      <dgm:prSet presAssocID="{86EFFB7F-603F-4D16-A223-0F5D0B2A21CB}" presName="vert1" presStyleCnt="0"/>
      <dgm:spPr/>
    </dgm:pt>
    <dgm:pt modelId="{5102AC23-30F6-4895-AC97-1D016D66B86E}" type="pres">
      <dgm:prSet presAssocID="{6A3F261D-95EB-423E-BD04-CA833F87D471}" presName="thickLine" presStyleLbl="alignNode1" presStyleIdx="3" presStyleCnt="5"/>
      <dgm:spPr/>
    </dgm:pt>
    <dgm:pt modelId="{2F6965B7-874D-427A-BA57-C030F7D87C38}" type="pres">
      <dgm:prSet presAssocID="{6A3F261D-95EB-423E-BD04-CA833F87D471}" presName="horz1" presStyleCnt="0"/>
      <dgm:spPr/>
    </dgm:pt>
    <dgm:pt modelId="{07762695-8D8B-47BE-AA62-BE46DBA73BE7}" type="pres">
      <dgm:prSet presAssocID="{6A3F261D-95EB-423E-BD04-CA833F87D471}" presName="tx1" presStyleLbl="revTx" presStyleIdx="3" presStyleCnt="5" custScaleY="45979"/>
      <dgm:spPr/>
    </dgm:pt>
    <dgm:pt modelId="{ACB3EC23-44F9-4014-9D02-D43ED038886B}" type="pres">
      <dgm:prSet presAssocID="{6A3F261D-95EB-423E-BD04-CA833F87D471}" presName="vert1" presStyleCnt="0"/>
      <dgm:spPr/>
    </dgm:pt>
    <dgm:pt modelId="{724BCEDE-8C1C-4F5C-ACC1-C4E4728DFEB1}" type="pres">
      <dgm:prSet presAssocID="{A14E24C8-0C2C-45DB-A35C-7B126AFD45CE}" presName="thickLine" presStyleLbl="alignNode1" presStyleIdx="4" presStyleCnt="5"/>
      <dgm:spPr/>
    </dgm:pt>
    <dgm:pt modelId="{954E52E5-581E-43E1-8B71-2686878CE5C3}" type="pres">
      <dgm:prSet presAssocID="{A14E24C8-0C2C-45DB-A35C-7B126AFD45CE}" presName="horz1" presStyleCnt="0"/>
      <dgm:spPr/>
    </dgm:pt>
    <dgm:pt modelId="{F8AA03B7-6619-4D4C-B45F-B1C0A54657C5}" type="pres">
      <dgm:prSet presAssocID="{A14E24C8-0C2C-45DB-A35C-7B126AFD45CE}" presName="tx1" presStyleLbl="revTx" presStyleIdx="4" presStyleCnt="5" custScaleY="116058"/>
      <dgm:spPr/>
    </dgm:pt>
    <dgm:pt modelId="{B89D4CAB-62E3-4D02-BB01-41C418649A1E}" type="pres">
      <dgm:prSet presAssocID="{A14E24C8-0C2C-45DB-A35C-7B126AFD45CE}" presName="vert1" presStyleCnt="0"/>
      <dgm:spPr/>
    </dgm:pt>
  </dgm:ptLst>
  <dgm:cxnLst>
    <dgm:cxn modelId="{9FC07F15-FCA8-42EA-8ACB-9198A75643CD}" type="presOf" srcId="{6A3F261D-95EB-423E-BD04-CA833F87D471}" destId="{07762695-8D8B-47BE-AA62-BE46DBA73BE7}" srcOrd="0" destOrd="0" presId="urn:microsoft.com/office/officeart/2008/layout/LinedList"/>
    <dgm:cxn modelId="{8F4E8430-BC55-4E78-9E46-BC3557717EEA}" srcId="{5C50DFB2-F693-4706-BD88-5BB43C53D22B}" destId="{6A3F261D-95EB-423E-BD04-CA833F87D471}" srcOrd="3" destOrd="0" parTransId="{775C0522-FE4C-48C0-8E64-1E78F6E83FB1}" sibTransId="{86B2F484-0FC5-4865-A428-11B478676B8C}"/>
    <dgm:cxn modelId="{C036EF48-7403-4766-BFD1-613765FB069F}" srcId="{5C50DFB2-F693-4706-BD88-5BB43C53D22B}" destId="{86EFFB7F-603F-4D16-A223-0F5D0B2A21CB}" srcOrd="2" destOrd="0" parTransId="{9B7E489E-59E4-4DF1-81D3-3C19FC78DB19}" sibTransId="{D1908264-6868-475B-9E0E-EB27353FBF51}"/>
    <dgm:cxn modelId="{BCD5F773-5651-4DE8-A6F5-E59BBB77E508}" type="presOf" srcId="{24659113-9395-43BF-9330-78AC9A1C1D14}" destId="{BEC5E0C8-8BDE-469C-BD69-9512BAC829E1}" srcOrd="0" destOrd="0" presId="urn:microsoft.com/office/officeart/2008/layout/LinedList"/>
    <dgm:cxn modelId="{F9781F84-4C09-4BDB-9627-66B707A7F04E}" type="presOf" srcId="{8D479F4C-1D33-45DC-AE54-D8FAB6C7599D}" destId="{A33D9A68-B748-400E-BB30-B51B6FE0A1FF}" srcOrd="0" destOrd="0" presId="urn:microsoft.com/office/officeart/2008/layout/LinedList"/>
    <dgm:cxn modelId="{576C018B-6455-4F0E-8A86-E5CAD491A95F}" srcId="{5C50DFB2-F693-4706-BD88-5BB43C53D22B}" destId="{8D479F4C-1D33-45DC-AE54-D8FAB6C7599D}" srcOrd="0" destOrd="0" parTransId="{C9D74CA8-2A37-4D79-8CE1-653A503E2405}" sibTransId="{2BC1F437-CD87-42F9-B324-30B7A153D913}"/>
    <dgm:cxn modelId="{CCAD129F-9619-44E8-8328-1A608F46309B}" srcId="{5C50DFB2-F693-4706-BD88-5BB43C53D22B}" destId="{A14E24C8-0C2C-45DB-A35C-7B126AFD45CE}" srcOrd="4" destOrd="0" parTransId="{C9976DB4-EBE3-4806-9EBB-3EFFB1E9D003}" sibTransId="{95DC4EE2-8D0B-4A83-8FA4-2013E798E17E}"/>
    <dgm:cxn modelId="{72F382BE-D97D-4F8A-B898-4D37CB4EF49D}" type="presOf" srcId="{A14E24C8-0C2C-45DB-A35C-7B126AFD45CE}" destId="{F8AA03B7-6619-4D4C-B45F-B1C0A54657C5}" srcOrd="0" destOrd="0" presId="urn:microsoft.com/office/officeart/2008/layout/LinedList"/>
    <dgm:cxn modelId="{1FEB76C4-D155-4F27-B21A-1D3B465A761B}" type="presOf" srcId="{5C50DFB2-F693-4706-BD88-5BB43C53D22B}" destId="{510E67B0-F128-4F22-BBF0-D39671FF6816}" srcOrd="0" destOrd="0" presId="urn:microsoft.com/office/officeart/2008/layout/LinedList"/>
    <dgm:cxn modelId="{F5DD74D5-0E1D-4D68-A12B-ED2C0497E409}" srcId="{5C50DFB2-F693-4706-BD88-5BB43C53D22B}" destId="{24659113-9395-43BF-9330-78AC9A1C1D14}" srcOrd="1" destOrd="0" parTransId="{88B4CD73-76F2-4BF3-A590-4D253A9982B6}" sibTransId="{B7873541-A3F8-4CB4-9987-BD99628CF13C}"/>
    <dgm:cxn modelId="{6F96E6DD-FC80-4611-A286-5516FC16307B}" type="presOf" srcId="{86EFFB7F-603F-4D16-A223-0F5D0B2A21CB}" destId="{5041F9A2-05B2-4F77-9ADC-EEE042CA4377}" srcOrd="0" destOrd="0" presId="urn:microsoft.com/office/officeart/2008/layout/LinedList"/>
    <dgm:cxn modelId="{0721EED2-D09A-4187-ABF7-77E4E0A928F6}" type="presParOf" srcId="{510E67B0-F128-4F22-BBF0-D39671FF6816}" destId="{4C7FDD6E-5B05-4ED4-841E-F3443E96909D}" srcOrd="0" destOrd="0" presId="urn:microsoft.com/office/officeart/2008/layout/LinedList"/>
    <dgm:cxn modelId="{F7267BFB-FC56-4259-92E0-B7F9F8A05954}" type="presParOf" srcId="{510E67B0-F128-4F22-BBF0-D39671FF6816}" destId="{A06216FC-FBB8-4D89-AA11-C3E5E0C5E4AF}" srcOrd="1" destOrd="0" presId="urn:microsoft.com/office/officeart/2008/layout/LinedList"/>
    <dgm:cxn modelId="{700E9C3A-9AC6-44F6-8B58-154EA7642957}" type="presParOf" srcId="{A06216FC-FBB8-4D89-AA11-C3E5E0C5E4AF}" destId="{A33D9A68-B748-400E-BB30-B51B6FE0A1FF}" srcOrd="0" destOrd="0" presId="urn:microsoft.com/office/officeart/2008/layout/LinedList"/>
    <dgm:cxn modelId="{BC5D38B3-DA11-43B3-8297-9732731E63D2}" type="presParOf" srcId="{A06216FC-FBB8-4D89-AA11-C3E5E0C5E4AF}" destId="{2657F6AA-C695-467E-9079-CDC2AAFA7EDF}" srcOrd="1" destOrd="0" presId="urn:microsoft.com/office/officeart/2008/layout/LinedList"/>
    <dgm:cxn modelId="{FCDD1CD3-4A3C-4193-8987-8A7C6DA36D42}" type="presParOf" srcId="{510E67B0-F128-4F22-BBF0-D39671FF6816}" destId="{27868975-BC3F-4C58-97DD-AC1FA4612956}" srcOrd="2" destOrd="0" presId="urn:microsoft.com/office/officeart/2008/layout/LinedList"/>
    <dgm:cxn modelId="{718F4A32-0C33-41A1-9D0F-5F89F3A3D09A}" type="presParOf" srcId="{510E67B0-F128-4F22-BBF0-D39671FF6816}" destId="{705F0F1C-6766-41D0-96B1-3076ADD1A6A0}" srcOrd="3" destOrd="0" presId="urn:microsoft.com/office/officeart/2008/layout/LinedList"/>
    <dgm:cxn modelId="{DF0FD65F-B093-42B2-A99B-36CEF0B8B9F5}" type="presParOf" srcId="{705F0F1C-6766-41D0-96B1-3076ADD1A6A0}" destId="{BEC5E0C8-8BDE-469C-BD69-9512BAC829E1}" srcOrd="0" destOrd="0" presId="urn:microsoft.com/office/officeart/2008/layout/LinedList"/>
    <dgm:cxn modelId="{C047970A-2DF4-45F5-8B3E-51E6502C2D3C}" type="presParOf" srcId="{705F0F1C-6766-41D0-96B1-3076ADD1A6A0}" destId="{9EA08E13-B018-4EC4-BEB4-A2E932110F65}" srcOrd="1" destOrd="0" presId="urn:microsoft.com/office/officeart/2008/layout/LinedList"/>
    <dgm:cxn modelId="{CACFBEE0-DA05-44C5-8D20-FF3B5A8E687B}" type="presParOf" srcId="{510E67B0-F128-4F22-BBF0-D39671FF6816}" destId="{632D26B0-EF81-492D-B4EE-0F00E099EB6E}" srcOrd="4" destOrd="0" presId="urn:microsoft.com/office/officeart/2008/layout/LinedList"/>
    <dgm:cxn modelId="{4FC67458-1414-4116-8E80-0675F56D24E2}" type="presParOf" srcId="{510E67B0-F128-4F22-BBF0-D39671FF6816}" destId="{4F3C13B3-9DD7-41DD-A83C-56B4024AF676}" srcOrd="5" destOrd="0" presId="urn:microsoft.com/office/officeart/2008/layout/LinedList"/>
    <dgm:cxn modelId="{0C871620-356D-4F82-A724-860B83348AF3}" type="presParOf" srcId="{4F3C13B3-9DD7-41DD-A83C-56B4024AF676}" destId="{5041F9A2-05B2-4F77-9ADC-EEE042CA4377}" srcOrd="0" destOrd="0" presId="urn:microsoft.com/office/officeart/2008/layout/LinedList"/>
    <dgm:cxn modelId="{46B30023-AB8C-4000-9032-555A00EF4DB7}" type="presParOf" srcId="{4F3C13B3-9DD7-41DD-A83C-56B4024AF676}" destId="{4EDA5838-D895-4970-81D4-5EAC4C2BFC09}" srcOrd="1" destOrd="0" presId="urn:microsoft.com/office/officeart/2008/layout/LinedList"/>
    <dgm:cxn modelId="{70175313-1B76-46A4-B998-F38B251EC346}" type="presParOf" srcId="{510E67B0-F128-4F22-BBF0-D39671FF6816}" destId="{5102AC23-30F6-4895-AC97-1D016D66B86E}" srcOrd="6" destOrd="0" presId="urn:microsoft.com/office/officeart/2008/layout/LinedList"/>
    <dgm:cxn modelId="{1B35029F-37E1-4A93-AE8E-15D3AB3D2200}" type="presParOf" srcId="{510E67B0-F128-4F22-BBF0-D39671FF6816}" destId="{2F6965B7-874D-427A-BA57-C030F7D87C38}" srcOrd="7" destOrd="0" presId="urn:microsoft.com/office/officeart/2008/layout/LinedList"/>
    <dgm:cxn modelId="{51276D33-C751-4A5C-9D2E-822E1664A5D5}" type="presParOf" srcId="{2F6965B7-874D-427A-BA57-C030F7D87C38}" destId="{07762695-8D8B-47BE-AA62-BE46DBA73BE7}" srcOrd="0" destOrd="0" presId="urn:microsoft.com/office/officeart/2008/layout/LinedList"/>
    <dgm:cxn modelId="{0A3ABB87-F205-47C5-BD08-7105E882E196}" type="presParOf" srcId="{2F6965B7-874D-427A-BA57-C030F7D87C38}" destId="{ACB3EC23-44F9-4014-9D02-D43ED038886B}" srcOrd="1" destOrd="0" presId="urn:microsoft.com/office/officeart/2008/layout/LinedList"/>
    <dgm:cxn modelId="{E1295C0C-A74E-49DB-B06F-B21AE912DA73}" type="presParOf" srcId="{510E67B0-F128-4F22-BBF0-D39671FF6816}" destId="{724BCEDE-8C1C-4F5C-ACC1-C4E4728DFEB1}" srcOrd="8" destOrd="0" presId="urn:microsoft.com/office/officeart/2008/layout/LinedList"/>
    <dgm:cxn modelId="{2E877886-AFEA-4B4F-9FFB-3A2A2FD2FBDD}" type="presParOf" srcId="{510E67B0-F128-4F22-BBF0-D39671FF6816}" destId="{954E52E5-581E-43E1-8B71-2686878CE5C3}" srcOrd="9" destOrd="0" presId="urn:microsoft.com/office/officeart/2008/layout/LinedList"/>
    <dgm:cxn modelId="{14072721-99E2-4B1D-A3A7-B38F717B8697}" type="presParOf" srcId="{954E52E5-581E-43E1-8B71-2686878CE5C3}" destId="{F8AA03B7-6619-4D4C-B45F-B1C0A54657C5}" srcOrd="0" destOrd="0" presId="urn:microsoft.com/office/officeart/2008/layout/LinedList"/>
    <dgm:cxn modelId="{9C6EBD07-DD41-4001-B43D-E7E0C06AB8ED}" type="presParOf" srcId="{954E52E5-581E-43E1-8B71-2686878CE5C3}" destId="{B89D4CAB-62E3-4D02-BB01-41C418649A1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C50DFB2-F693-4706-BD88-5BB43C53D22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D479F4C-1D33-45DC-AE54-D8FAB6C7599D}">
      <dgm:prSet custT="1"/>
      <dgm:spPr/>
      <dgm:t>
        <a:bodyPr/>
        <a:lstStyle/>
        <a:p>
          <a:pPr>
            <a:lnSpc>
              <a:spcPct val="100000"/>
            </a:lnSpc>
          </a:pPr>
          <a:r>
            <a:rPr lang="pt-BR" sz="1800" dirty="0"/>
            <a:t>Não possui cobertura por sistema convencional de esgotamento sanitário, fazendo com que a população busque alternativas para escoar seus efluentes, as quais muitas vezes são formas inadequadas. </a:t>
          </a:r>
          <a:endParaRPr lang="en-US" sz="1800" dirty="0"/>
        </a:p>
      </dgm:t>
    </dgm:pt>
    <dgm:pt modelId="{C9D74CA8-2A37-4D79-8CE1-653A503E2405}" type="parTrans" cxnId="{576C018B-6455-4F0E-8A86-E5CAD491A95F}">
      <dgm:prSet/>
      <dgm:spPr/>
      <dgm:t>
        <a:bodyPr/>
        <a:lstStyle/>
        <a:p>
          <a:endParaRPr lang="en-US" sz="1800"/>
        </a:p>
      </dgm:t>
    </dgm:pt>
    <dgm:pt modelId="{2BC1F437-CD87-42F9-B324-30B7A153D913}" type="sibTrans" cxnId="{576C018B-6455-4F0E-8A86-E5CAD491A95F}">
      <dgm:prSet/>
      <dgm:spPr/>
      <dgm:t>
        <a:bodyPr/>
        <a:lstStyle/>
        <a:p>
          <a:endParaRPr lang="en-US" sz="1800"/>
        </a:p>
      </dgm:t>
    </dgm:pt>
    <dgm:pt modelId="{24659113-9395-43BF-9330-78AC9A1C1D14}">
      <dgm:prSet custT="1"/>
      <dgm:spPr/>
      <dgm:t>
        <a:bodyPr/>
        <a:lstStyle/>
        <a:p>
          <a:pPr>
            <a:lnSpc>
              <a:spcPct val="100000"/>
            </a:lnSpc>
          </a:pPr>
          <a:r>
            <a:rPr lang="pt-BR" sz="1800" dirty="0"/>
            <a:t>Em relação à infraestrutura urbana, somente 26,3% das vias públicas de Pimenteiras do Oeste são pavimentadas e possuem meio-fio, abaixo das médias estadual (58,57%) e do país (74,25%).</a:t>
          </a:r>
        </a:p>
      </dgm:t>
    </dgm:pt>
    <dgm:pt modelId="{88B4CD73-76F2-4BF3-A590-4D253A9982B6}" type="parTrans" cxnId="{F5DD74D5-0E1D-4D68-A12B-ED2C0497E409}">
      <dgm:prSet/>
      <dgm:spPr/>
      <dgm:t>
        <a:bodyPr/>
        <a:lstStyle/>
        <a:p>
          <a:endParaRPr lang="en-US" sz="1800"/>
        </a:p>
      </dgm:t>
    </dgm:pt>
    <dgm:pt modelId="{B7873541-A3F8-4CB4-9987-BD99628CF13C}" type="sibTrans" cxnId="{F5DD74D5-0E1D-4D68-A12B-ED2C0497E409}">
      <dgm:prSet/>
      <dgm:spPr/>
      <dgm:t>
        <a:bodyPr/>
        <a:lstStyle/>
        <a:p>
          <a:endParaRPr lang="en-US" sz="1800"/>
        </a:p>
      </dgm:t>
    </dgm:pt>
    <dgm:pt modelId="{86EFFB7F-603F-4D16-A223-0F5D0B2A21CB}">
      <dgm:prSet custT="1"/>
      <dgm:spPr/>
      <dgm:t>
        <a:bodyPr/>
        <a:lstStyle/>
        <a:p>
          <a:pPr>
            <a:lnSpc>
              <a:spcPct val="100000"/>
            </a:lnSpc>
          </a:pPr>
          <a:endParaRPr lang="pt-BR" sz="1800" dirty="0"/>
        </a:p>
      </dgm:t>
    </dgm:pt>
    <dgm:pt modelId="{9B7E489E-59E4-4DF1-81D3-3C19FC78DB19}" type="parTrans" cxnId="{C036EF48-7403-4766-BFD1-613765FB069F}">
      <dgm:prSet/>
      <dgm:spPr/>
      <dgm:t>
        <a:bodyPr/>
        <a:lstStyle/>
        <a:p>
          <a:endParaRPr lang="pt-BR" sz="1800"/>
        </a:p>
      </dgm:t>
    </dgm:pt>
    <dgm:pt modelId="{D1908264-6868-475B-9E0E-EB27353FBF51}" type="sibTrans" cxnId="{C036EF48-7403-4766-BFD1-613765FB069F}">
      <dgm:prSet/>
      <dgm:spPr/>
      <dgm:t>
        <a:bodyPr/>
        <a:lstStyle/>
        <a:p>
          <a:endParaRPr lang="pt-BR" sz="1800"/>
        </a:p>
      </dgm:t>
    </dgm:pt>
    <dgm:pt modelId="{F87B1C26-7E47-435E-B128-FBD626061AC2}">
      <dgm:prSet custT="1"/>
      <dgm:spPr/>
      <dgm:t>
        <a:bodyPr/>
        <a:lstStyle/>
        <a:p>
          <a:pPr>
            <a:lnSpc>
              <a:spcPct val="100000"/>
            </a:lnSpc>
          </a:pPr>
          <a:r>
            <a:rPr lang="pt-BR" sz="1800" dirty="0"/>
            <a:t>De acordo com o IBGE (2022) 82,4% da população total fazem uso de fossas rudimentares ou buracos, 11,29% utilizam fossas sépticas ou fossa filtro não ligada à rede e 5,79% despejam seus efluentes em outros escoadouros da rede pluvial, como valas, rios e lagos. </a:t>
          </a:r>
          <a:endParaRPr lang="en-US" sz="1800" dirty="0"/>
        </a:p>
      </dgm:t>
    </dgm:pt>
    <dgm:pt modelId="{B82C1C65-FD14-443A-83FE-54C535C7AA9E}" type="parTrans" cxnId="{B7395875-721A-4A72-B24D-0CF2920523C7}">
      <dgm:prSet/>
      <dgm:spPr/>
      <dgm:t>
        <a:bodyPr/>
        <a:lstStyle/>
        <a:p>
          <a:endParaRPr lang="pt-BR"/>
        </a:p>
      </dgm:t>
    </dgm:pt>
    <dgm:pt modelId="{720A9F29-F9E9-4E18-8481-85A6FFDE917E}" type="sibTrans" cxnId="{B7395875-721A-4A72-B24D-0CF2920523C7}">
      <dgm:prSet/>
      <dgm:spPr/>
      <dgm:t>
        <a:bodyPr/>
        <a:lstStyle/>
        <a:p>
          <a:endParaRPr lang="pt-BR"/>
        </a:p>
      </dgm:t>
    </dgm:pt>
    <dgm:pt modelId="{510E67B0-F128-4F22-BBF0-D39671FF6816}" type="pres">
      <dgm:prSet presAssocID="{5C50DFB2-F693-4706-BD88-5BB43C53D22B}" presName="vert0" presStyleCnt="0">
        <dgm:presLayoutVars>
          <dgm:dir/>
          <dgm:animOne val="branch"/>
          <dgm:animLvl val="lvl"/>
        </dgm:presLayoutVars>
      </dgm:prSet>
      <dgm:spPr/>
    </dgm:pt>
    <dgm:pt modelId="{4C7FDD6E-5B05-4ED4-841E-F3443E96909D}" type="pres">
      <dgm:prSet presAssocID="{8D479F4C-1D33-45DC-AE54-D8FAB6C7599D}" presName="thickLine" presStyleLbl="alignNode1" presStyleIdx="0" presStyleCnt="4"/>
      <dgm:spPr/>
    </dgm:pt>
    <dgm:pt modelId="{A06216FC-FBB8-4D89-AA11-C3E5E0C5E4AF}" type="pres">
      <dgm:prSet presAssocID="{8D479F4C-1D33-45DC-AE54-D8FAB6C7599D}" presName="horz1" presStyleCnt="0"/>
      <dgm:spPr/>
    </dgm:pt>
    <dgm:pt modelId="{A33D9A68-B748-400E-BB30-B51B6FE0A1FF}" type="pres">
      <dgm:prSet presAssocID="{8D479F4C-1D33-45DC-AE54-D8FAB6C7599D}" presName="tx1" presStyleLbl="revTx" presStyleIdx="0" presStyleCnt="4" custScaleX="100098" custScaleY="112217"/>
      <dgm:spPr/>
    </dgm:pt>
    <dgm:pt modelId="{2657F6AA-C695-467E-9079-CDC2AAFA7EDF}" type="pres">
      <dgm:prSet presAssocID="{8D479F4C-1D33-45DC-AE54-D8FAB6C7599D}" presName="vert1" presStyleCnt="0"/>
      <dgm:spPr/>
    </dgm:pt>
    <dgm:pt modelId="{74239720-B9CB-4D79-9577-8EF30EF6E438}" type="pres">
      <dgm:prSet presAssocID="{F87B1C26-7E47-435E-B128-FBD626061AC2}" presName="thickLine" presStyleLbl="alignNode1" presStyleIdx="1" presStyleCnt="4"/>
      <dgm:spPr/>
    </dgm:pt>
    <dgm:pt modelId="{76F9BD2C-F444-49FC-A5F2-52BE95E5169C}" type="pres">
      <dgm:prSet presAssocID="{F87B1C26-7E47-435E-B128-FBD626061AC2}" presName="horz1" presStyleCnt="0"/>
      <dgm:spPr/>
    </dgm:pt>
    <dgm:pt modelId="{A3360565-94FE-4469-869E-A6FD25DFB3CD}" type="pres">
      <dgm:prSet presAssocID="{F87B1C26-7E47-435E-B128-FBD626061AC2}" presName="tx1" presStyleLbl="revTx" presStyleIdx="1" presStyleCnt="4" custScaleY="189314" custLinFactNeighborX="832" custLinFactNeighborY="31353"/>
      <dgm:spPr/>
    </dgm:pt>
    <dgm:pt modelId="{93A47F06-CC99-41F2-90FE-4DD9E740B990}" type="pres">
      <dgm:prSet presAssocID="{F87B1C26-7E47-435E-B128-FBD626061AC2}" presName="vert1" presStyleCnt="0"/>
      <dgm:spPr/>
    </dgm:pt>
    <dgm:pt modelId="{27868975-BC3F-4C58-97DD-AC1FA4612956}" type="pres">
      <dgm:prSet presAssocID="{24659113-9395-43BF-9330-78AC9A1C1D14}" presName="thickLine" presStyleLbl="alignNode1" presStyleIdx="2" presStyleCnt="4"/>
      <dgm:spPr/>
    </dgm:pt>
    <dgm:pt modelId="{705F0F1C-6766-41D0-96B1-3076ADD1A6A0}" type="pres">
      <dgm:prSet presAssocID="{24659113-9395-43BF-9330-78AC9A1C1D14}" presName="horz1" presStyleCnt="0"/>
      <dgm:spPr/>
    </dgm:pt>
    <dgm:pt modelId="{BEC5E0C8-8BDE-469C-BD69-9512BAC829E1}" type="pres">
      <dgm:prSet presAssocID="{24659113-9395-43BF-9330-78AC9A1C1D14}" presName="tx1" presStyleLbl="revTx" presStyleIdx="2" presStyleCnt="4" custScaleY="160689" custLinFactNeighborX="1037" custLinFactNeighborY="22910"/>
      <dgm:spPr/>
    </dgm:pt>
    <dgm:pt modelId="{9EA08E13-B018-4EC4-BEB4-A2E932110F65}" type="pres">
      <dgm:prSet presAssocID="{24659113-9395-43BF-9330-78AC9A1C1D14}" presName="vert1" presStyleCnt="0"/>
      <dgm:spPr/>
    </dgm:pt>
    <dgm:pt modelId="{632D26B0-EF81-492D-B4EE-0F00E099EB6E}" type="pres">
      <dgm:prSet presAssocID="{86EFFB7F-603F-4D16-A223-0F5D0B2A21CB}" presName="thickLine" presStyleLbl="alignNode1" presStyleIdx="3" presStyleCnt="4"/>
      <dgm:spPr/>
    </dgm:pt>
    <dgm:pt modelId="{4F3C13B3-9DD7-41DD-A83C-56B4024AF676}" type="pres">
      <dgm:prSet presAssocID="{86EFFB7F-603F-4D16-A223-0F5D0B2A21CB}" presName="horz1" presStyleCnt="0"/>
      <dgm:spPr/>
    </dgm:pt>
    <dgm:pt modelId="{5041F9A2-05B2-4F77-9ADC-EEE042CA4377}" type="pres">
      <dgm:prSet presAssocID="{86EFFB7F-603F-4D16-A223-0F5D0B2A21CB}" presName="tx1" presStyleLbl="revTx" presStyleIdx="3" presStyleCnt="4"/>
      <dgm:spPr/>
    </dgm:pt>
    <dgm:pt modelId="{4EDA5838-D895-4970-81D4-5EAC4C2BFC09}" type="pres">
      <dgm:prSet presAssocID="{86EFFB7F-603F-4D16-A223-0F5D0B2A21CB}" presName="vert1" presStyleCnt="0"/>
      <dgm:spPr/>
    </dgm:pt>
  </dgm:ptLst>
  <dgm:cxnLst>
    <dgm:cxn modelId="{C036EF48-7403-4766-BFD1-613765FB069F}" srcId="{5C50DFB2-F693-4706-BD88-5BB43C53D22B}" destId="{86EFFB7F-603F-4D16-A223-0F5D0B2A21CB}" srcOrd="3" destOrd="0" parTransId="{9B7E489E-59E4-4DF1-81D3-3C19FC78DB19}" sibTransId="{D1908264-6868-475B-9E0E-EB27353FBF51}"/>
    <dgm:cxn modelId="{BCD5F773-5651-4DE8-A6F5-E59BBB77E508}" type="presOf" srcId="{24659113-9395-43BF-9330-78AC9A1C1D14}" destId="{BEC5E0C8-8BDE-469C-BD69-9512BAC829E1}" srcOrd="0" destOrd="0" presId="urn:microsoft.com/office/officeart/2008/layout/LinedList"/>
    <dgm:cxn modelId="{B7395875-721A-4A72-B24D-0CF2920523C7}" srcId="{5C50DFB2-F693-4706-BD88-5BB43C53D22B}" destId="{F87B1C26-7E47-435E-B128-FBD626061AC2}" srcOrd="1" destOrd="0" parTransId="{B82C1C65-FD14-443A-83FE-54C535C7AA9E}" sibTransId="{720A9F29-F9E9-4E18-8481-85A6FFDE917E}"/>
    <dgm:cxn modelId="{F9781F84-4C09-4BDB-9627-66B707A7F04E}" type="presOf" srcId="{8D479F4C-1D33-45DC-AE54-D8FAB6C7599D}" destId="{A33D9A68-B748-400E-BB30-B51B6FE0A1FF}" srcOrd="0" destOrd="0" presId="urn:microsoft.com/office/officeart/2008/layout/LinedList"/>
    <dgm:cxn modelId="{576C018B-6455-4F0E-8A86-E5CAD491A95F}" srcId="{5C50DFB2-F693-4706-BD88-5BB43C53D22B}" destId="{8D479F4C-1D33-45DC-AE54-D8FAB6C7599D}" srcOrd="0" destOrd="0" parTransId="{C9D74CA8-2A37-4D79-8CE1-653A503E2405}" sibTransId="{2BC1F437-CD87-42F9-B324-30B7A153D913}"/>
    <dgm:cxn modelId="{1FEB76C4-D155-4F27-B21A-1D3B465A761B}" type="presOf" srcId="{5C50DFB2-F693-4706-BD88-5BB43C53D22B}" destId="{510E67B0-F128-4F22-BBF0-D39671FF6816}" srcOrd="0" destOrd="0" presId="urn:microsoft.com/office/officeart/2008/layout/LinedList"/>
    <dgm:cxn modelId="{F5DD74D5-0E1D-4D68-A12B-ED2C0497E409}" srcId="{5C50DFB2-F693-4706-BD88-5BB43C53D22B}" destId="{24659113-9395-43BF-9330-78AC9A1C1D14}" srcOrd="2" destOrd="0" parTransId="{88B4CD73-76F2-4BF3-A590-4D253A9982B6}" sibTransId="{B7873541-A3F8-4CB4-9987-BD99628CF13C}"/>
    <dgm:cxn modelId="{46013FD7-7650-422D-8E29-DAFCFE351818}" type="presOf" srcId="{F87B1C26-7E47-435E-B128-FBD626061AC2}" destId="{A3360565-94FE-4469-869E-A6FD25DFB3CD}" srcOrd="0" destOrd="0" presId="urn:microsoft.com/office/officeart/2008/layout/LinedList"/>
    <dgm:cxn modelId="{6F96E6DD-FC80-4611-A286-5516FC16307B}" type="presOf" srcId="{86EFFB7F-603F-4D16-A223-0F5D0B2A21CB}" destId="{5041F9A2-05B2-4F77-9ADC-EEE042CA4377}" srcOrd="0" destOrd="0" presId="urn:microsoft.com/office/officeart/2008/layout/LinedList"/>
    <dgm:cxn modelId="{0721EED2-D09A-4187-ABF7-77E4E0A928F6}" type="presParOf" srcId="{510E67B0-F128-4F22-BBF0-D39671FF6816}" destId="{4C7FDD6E-5B05-4ED4-841E-F3443E96909D}" srcOrd="0" destOrd="0" presId="urn:microsoft.com/office/officeart/2008/layout/LinedList"/>
    <dgm:cxn modelId="{F7267BFB-FC56-4259-92E0-B7F9F8A05954}" type="presParOf" srcId="{510E67B0-F128-4F22-BBF0-D39671FF6816}" destId="{A06216FC-FBB8-4D89-AA11-C3E5E0C5E4AF}" srcOrd="1" destOrd="0" presId="urn:microsoft.com/office/officeart/2008/layout/LinedList"/>
    <dgm:cxn modelId="{700E9C3A-9AC6-44F6-8B58-154EA7642957}" type="presParOf" srcId="{A06216FC-FBB8-4D89-AA11-C3E5E0C5E4AF}" destId="{A33D9A68-B748-400E-BB30-B51B6FE0A1FF}" srcOrd="0" destOrd="0" presId="urn:microsoft.com/office/officeart/2008/layout/LinedList"/>
    <dgm:cxn modelId="{BC5D38B3-DA11-43B3-8297-9732731E63D2}" type="presParOf" srcId="{A06216FC-FBB8-4D89-AA11-C3E5E0C5E4AF}" destId="{2657F6AA-C695-467E-9079-CDC2AAFA7EDF}" srcOrd="1" destOrd="0" presId="urn:microsoft.com/office/officeart/2008/layout/LinedList"/>
    <dgm:cxn modelId="{1EAC071B-EDE8-4591-A1E2-3BB19A11255F}" type="presParOf" srcId="{510E67B0-F128-4F22-BBF0-D39671FF6816}" destId="{74239720-B9CB-4D79-9577-8EF30EF6E438}" srcOrd="2" destOrd="0" presId="urn:microsoft.com/office/officeart/2008/layout/LinedList"/>
    <dgm:cxn modelId="{1000D370-5F8A-4B00-9DCC-7DD758815AC9}" type="presParOf" srcId="{510E67B0-F128-4F22-BBF0-D39671FF6816}" destId="{76F9BD2C-F444-49FC-A5F2-52BE95E5169C}" srcOrd="3" destOrd="0" presId="urn:microsoft.com/office/officeart/2008/layout/LinedList"/>
    <dgm:cxn modelId="{BF0C6439-7BF8-4170-8C20-4403FD1D7CD9}" type="presParOf" srcId="{76F9BD2C-F444-49FC-A5F2-52BE95E5169C}" destId="{A3360565-94FE-4469-869E-A6FD25DFB3CD}" srcOrd="0" destOrd="0" presId="urn:microsoft.com/office/officeart/2008/layout/LinedList"/>
    <dgm:cxn modelId="{6AC0245A-0EC2-4D50-835B-9BF674AFCA95}" type="presParOf" srcId="{76F9BD2C-F444-49FC-A5F2-52BE95E5169C}" destId="{93A47F06-CC99-41F2-90FE-4DD9E740B990}" srcOrd="1" destOrd="0" presId="urn:microsoft.com/office/officeart/2008/layout/LinedList"/>
    <dgm:cxn modelId="{FCDD1CD3-4A3C-4193-8987-8A7C6DA36D42}" type="presParOf" srcId="{510E67B0-F128-4F22-BBF0-D39671FF6816}" destId="{27868975-BC3F-4C58-97DD-AC1FA4612956}" srcOrd="4" destOrd="0" presId="urn:microsoft.com/office/officeart/2008/layout/LinedList"/>
    <dgm:cxn modelId="{718F4A32-0C33-41A1-9D0F-5F89F3A3D09A}" type="presParOf" srcId="{510E67B0-F128-4F22-BBF0-D39671FF6816}" destId="{705F0F1C-6766-41D0-96B1-3076ADD1A6A0}" srcOrd="5" destOrd="0" presId="urn:microsoft.com/office/officeart/2008/layout/LinedList"/>
    <dgm:cxn modelId="{DF0FD65F-B093-42B2-A99B-36CEF0B8B9F5}" type="presParOf" srcId="{705F0F1C-6766-41D0-96B1-3076ADD1A6A0}" destId="{BEC5E0C8-8BDE-469C-BD69-9512BAC829E1}" srcOrd="0" destOrd="0" presId="urn:microsoft.com/office/officeart/2008/layout/LinedList"/>
    <dgm:cxn modelId="{C047970A-2DF4-45F5-8B3E-51E6502C2D3C}" type="presParOf" srcId="{705F0F1C-6766-41D0-96B1-3076ADD1A6A0}" destId="{9EA08E13-B018-4EC4-BEB4-A2E932110F65}" srcOrd="1" destOrd="0" presId="urn:microsoft.com/office/officeart/2008/layout/LinedList"/>
    <dgm:cxn modelId="{CACFBEE0-DA05-44C5-8D20-FF3B5A8E687B}" type="presParOf" srcId="{510E67B0-F128-4F22-BBF0-D39671FF6816}" destId="{632D26B0-EF81-492D-B4EE-0F00E099EB6E}" srcOrd="6" destOrd="0" presId="urn:microsoft.com/office/officeart/2008/layout/LinedList"/>
    <dgm:cxn modelId="{4FC67458-1414-4116-8E80-0675F56D24E2}" type="presParOf" srcId="{510E67B0-F128-4F22-BBF0-D39671FF6816}" destId="{4F3C13B3-9DD7-41DD-A83C-56B4024AF676}" srcOrd="7" destOrd="0" presId="urn:microsoft.com/office/officeart/2008/layout/LinedList"/>
    <dgm:cxn modelId="{0C871620-356D-4F82-A724-860B83348AF3}" type="presParOf" srcId="{4F3C13B3-9DD7-41DD-A83C-56B4024AF676}" destId="{5041F9A2-05B2-4F77-9ADC-EEE042CA4377}" srcOrd="0" destOrd="0" presId="urn:microsoft.com/office/officeart/2008/layout/LinedList"/>
    <dgm:cxn modelId="{46B30023-AB8C-4000-9032-555A00EF4DB7}" type="presParOf" srcId="{4F3C13B3-9DD7-41DD-A83C-56B4024AF676}" destId="{4EDA5838-D895-4970-81D4-5EAC4C2BFC0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352E478B-45E1-4155-84E2-C656266EE590}">
      <dgm:prSet custT="1"/>
      <dgm:spPr/>
      <dgm:t>
        <a:bodyPr/>
        <a:lstStyle/>
        <a:p>
          <a:r>
            <a:rPr lang="pt-BR" sz="1800" dirty="0">
              <a:latin typeface="+mn-lt"/>
            </a:rPr>
            <a:t>O município de Pimenteiras do Oeste é um destino conhecido para a pesca esportiva.</a:t>
          </a:r>
          <a:endParaRPr lang="en-US" sz="1800" dirty="0">
            <a:latin typeface="+mn-lt"/>
          </a:endParaRPr>
        </a:p>
      </dgm:t>
    </dgm:pt>
    <dgm:pt modelId="{9487BD7C-D4EE-4971-9005-C29C8FE76D4E}" type="parTrans" cxnId="{E2DAF0BF-7AF8-470E-83B0-7830B99205B9}">
      <dgm:prSet/>
      <dgm:spPr/>
      <dgm:t>
        <a:bodyPr/>
        <a:lstStyle/>
        <a:p>
          <a:endParaRPr lang="en-US" sz="1800">
            <a:latin typeface="+mn-lt"/>
          </a:endParaRPr>
        </a:p>
      </dgm:t>
    </dgm:pt>
    <dgm:pt modelId="{452573C4-9DAD-451C-8D86-31FCD308808E}" type="sibTrans" cxnId="{E2DAF0BF-7AF8-470E-83B0-7830B99205B9}">
      <dgm:prSet phldrT="2" phldr="0"/>
      <dgm:spPr/>
      <dgm:t>
        <a:bodyPr/>
        <a:lstStyle/>
        <a:p>
          <a:endParaRPr lang="en-US" sz="1800">
            <a:latin typeface="+mn-lt"/>
          </a:endParaRPr>
        </a:p>
      </dgm:t>
    </dgm:pt>
    <dgm:pt modelId="{AB3B8D80-3C2B-44F5-A62F-C1E094D0B582}">
      <dgm:prSet custT="1"/>
      <dgm:spPr/>
      <dgm:t>
        <a:bodyPr/>
        <a:lstStyle/>
        <a:p>
          <a:r>
            <a:rPr lang="pt-BR" sz="1800" dirty="0">
              <a:latin typeface="+mn-lt"/>
            </a:rPr>
            <a:t>A praia no rio Guaporé é formada na época da seca, ou seja, na baixa das águas do rio Guaporé, com área clara e limpa. Com o aparecimento das praias e o calor intenso, o local é ideal para a prática do turismo de lazer, em especial com a família. Nas margens do rio Guaporé, fronteira brasileira com a Bolívia, em Rondônia, além da praia, nesta época, tem o fenômeno de reprodução do maior quelônio (tartaruga) de água doce da América do Sul.</a:t>
          </a:r>
          <a:endParaRPr lang="en-US" sz="1800" dirty="0">
            <a:latin typeface="+mn-lt"/>
          </a:endParaRPr>
        </a:p>
      </dgm:t>
    </dgm:pt>
    <dgm:pt modelId="{6173FC9A-9EC1-456C-8323-D8BF50701394}" type="parTrans" cxnId="{E63E0960-CB0E-427E-A86E-2299738C41A5}">
      <dgm:prSet/>
      <dgm:spPr/>
      <dgm:t>
        <a:bodyPr/>
        <a:lstStyle/>
        <a:p>
          <a:endParaRPr lang="pt-BR" sz="1800">
            <a:latin typeface="+mn-lt"/>
          </a:endParaRPr>
        </a:p>
      </dgm:t>
    </dgm:pt>
    <dgm:pt modelId="{1DE34094-6733-42F1-9CB0-BE973411D799}" type="sibTrans" cxnId="{E63E0960-CB0E-427E-A86E-2299738C41A5}">
      <dgm:prSet/>
      <dgm:spPr/>
      <dgm:t>
        <a:bodyPr/>
        <a:lstStyle/>
        <a:p>
          <a:endParaRPr lang="pt-BR" sz="1800">
            <a:latin typeface="+mn-lt"/>
          </a:endParaRPr>
        </a:p>
      </dgm:t>
    </dgm:pt>
    <dgm:pt modelId="{0759B136-5729-4402-AFE5-2DC835160251}">
      <dgm:prSet custT="1"/>
      <dgm:spPr/>
      <dgm:t>
        <a:bodyPr/>
        <a:lstStyle/>
        <a:p>
          <a:r>
            <a:rPr lang="pt-BR" sz="1800" dirty="0">
              <a:latin typeface="+mn-lt"/>
            </a:rPr>
            <a:t>O porto público tem como objetivo beneficiar o transporte e a economia de Pimenteiras, facilitando o embarque e desembarque, tanto nos barcos de recreio e pesca como nos barcos-hospitais. O Pórtico da Entrada da Cidade, local de parada obrigatório para foto. Já na entrada da cidade, a marca da cidade da Pesca Esportiva.</a:t>
          </a:r>
          <a:endParaRPr lang="en-US" sz="1800" dirty="0">
            <a:latin typeface="+mn-lt"/>
          </a:endParaRPr>
        </a:p>
      </dgm:t>
    </dgm:pt>
    <dgm:pt modelId="{29CB52B1-D3F8-4E3F-A836-CCCBAFD5E822}" type="parTrans" cxnId="{48F07D47-263F-4FF4-9575-958DB803CEE6}">
      <dgm:prSet/>
      <dgm:spPr/>
      <dgm:t>
        <a:bodyPr/>
        <a:lstStyle/>
        <a:p>
          <a:endParaRPr lang="pt-BR"/>
        </a:p>
      </dgm:t>
    </dgm:pt>
    <dgm:pt modelId="{E893565C-5ABC-4F28-BD2C-2EA18F548B01}" type="sibTrans" cxnId="{48F07D47-263F-4FF4-9575-958DB803CEE6}">
      <dgm:prSet/>
      <dgm:spPr/>
      <dgm:t>
        <a:bodyPr/>
        <a:lstStyle/>
        <a:p>
          <a:endParaRPr lang="pt-BR"/>
        </a:p>
      </dgm:t>
    </dgm:pt>
    <dgm:pt modelId="{619D23CC-65FD-42B8-9C98-6B2AC359DEF9}">
      <dgm:prSet custT="1"/>
      <dgm:spPr/>
      <dgm:t>
        <a:bodyPr/>
        <a:lstStyle/>
        <a:p>
          <a:r>
            <a:rPr lang="pt-BR" sz="1800" dirty="0">
              <a:latin typeface="+mn-lt"/>
            </a:rPr>
            <a:t>A infraestrutura turística para atender esse grupo de turistas vem se desenvolvendo de forma muito lenta, para oferecer condições para receber pescadores de diversas regiões. Há uma grande necessidade de investimentos da iniciativa privada, principalmente em hotéis e restaurantes.</a:t>
          </a:r>
          <a:endParaRPr lang="en-US" sz="1800" dirty="0">
            <a:latin typeface="+mn-lt"/>
          </a:endParaRPr>
        </a:p>
      </dgm:t>
    </dgm:pt>
    <dgm:pt modelId="{3CBFFF0F-3880-4C58-8297-F0AE7D57BFC2}" type="parTrans" cxnId="{2B6EA296-6A0B-4560-86BF-01F452E94565}">
      <dgm:prSet/>
      <dgm:spPr/>
      <dgm:t>
        <a:bodyPr/>
        <a:lstStyle/>
        <a:p>
          <a:endParaRPr lang="pt-BR"/>
        </a:p>
      </dgm:t>
    </dgm:pt>
    <dgm:pt modelId="{AEE9E765-6334-4F31-968F-B13D7DE406AC}" type="sibTrans" cxnId="{2B6EA296-6A0B-4560-86BF-01F452E94565}">
      <dgm:prSet/>
      <dgm:spPr/>
      <dgm:t>
        <a:bodyPr/>
        <a:lstStyle/>
        <a:p>
          <a:endParaRPr lang="pt-BR"/>
        </a:p>
      </dgm:t>
    </dgm:pt>
    <dgm:pt modelId="{B81BF3A7-F02A-4422-BDC4-4A63CB492E15}" type="pres">
      <dgm:prSet presAssocID="{AC6FE493-B985-4307-B286-FD247C7D5450}" presName="vert0" presStyleCnt="0">
        <dgm:presLayoutVars>
          <dgm:dir/>
          <dgm:animOne val="branch"/>
          <dgm:animLvl val="lvl"/>
        </dgm:presLayoutVars>
      </dgm:prSet>
      <dgm:spPr/>
    </dgm:pt>
    <dgm:pt modelId="{8A6F3228-1CDA-4904-A90F-6F341A2A3955}" type="pres">
      <dgm:prSet presAssocID="{352E478B-45E1-4155-84E2-C656266EE590}" presName="thickLine" presStyleLbl="alignNode1" presStyleIdx="0" presStyleCnt="4"/>
      <dgm:spPr/>
    </dgm:pt>
    <dgm:pt modelId="{9031433F-0A34-4052-9AAE-F027C3A7B988}" type="pres">
      <dgm:prSet presAssocID="{352E478B-45E1-4155-84E2-C656266EE590}" presName="horz1" presStyleCnt="0"/>
      <dgm:spPr/>
    </dgm:pt>
    <dgm:pt modelId="{39849670-7E69-41A2-BD8E-8D3F6F9D4A2E}" type="pres">
      <dgm:prSet presAssocID="{352E478B-45E1-4155-84E2-C656266EE590}" presName="tx1" presStyleLbl="revTx" presStyleIdx="0" presStyleCnt="4" custScaleY="59030" custLinFactNeighborX="-133" custLinFactNeighborY="-16236"/>
      <dgm:spPr/>
    </dgm:pt>
    <dgm:pt modelId="{E17EBD45-BBB7-40F0-BF34-259FA28A0302}" type="pres">
      <dgm:prSet presAssocID="{352E478B-45E1-4155-84E2-C656266EE590}" presName="vert1" presStyleCnt="0"/>
      <dgm:spPr/>
    </dgm:pt>
    <dgm:pt modelId="{B0AB6C41-9D75-43B1-9F60-31731D697C6B}" type="pres">
      <dgm:prSet presAssocID="{619D23CC-65FD-42B8-9C98-6B2AC359DEF9}" presName="thickLine" presStyleLbl="alignNode1" presStyleIdx="1" presStyleCnt="4"/>
      <dgm:spPr/>
    </dgm:pt>
    <dgm:pt modelId="{419EFD8D-FB60-445A-A396-D25A895DF470}" type="pres">
      <dgm:prSet presAssocID="{619D23CC-65FD-42B8-9C98-6B2AC359DEF9}" presName="horz1" presStyleCnt="0"/>
      <dgm:spPr/>
    </dgm:pt>
    <dgm:pt modelId="{D545E4A6-7CD8-4067-A7C5-9459FF62A54C}" type="pres">
      <dgm:prSet presAssocID="{619D23CC-65FD-42B8-9C98-6B2AC359DEF9}" presName="tx1" presStyleLbl="revTx" presStyleIdx="1" presStyleCnt="4" custScaleY="79503"/>
      <dgm:spPr/>
    </dgm:pt>
    <dgm:pt modelId="{3F9764B8-0606-4703-A360-35625D927422}" type="pres">
      <dgm:prSet presAssocID="{619D23CC-65FD-42B8-9C98-6B2AC359DEF9}" presName="vert1" presStyleCnt="0"/>
      <dgm:spPr/>
    </dgm:pt>
    <dgm:pt modelId="{1F8062A3-79A1-43E1-8044-73F18E29AF4A}" type="pres">
      <dgm:prSet presAssocID="{0759B136-5729-4402-AFE5-2DC835160251}" presName="thickLine" presStyleLbl="alignNode1" presStyleIdx="2" presStyleCnt="4"/>
      <dgm:spPr/>
    </dgm:pt>
    <dgm:pt modelId="{DEB5FA34-3774-42B1-8C85-3B97C5C29707}" type="pres">
      <dgm:prSet presAssocID="{0759B136-5729-4402-AFE5-2DC835160251}" presName="horz1" presStyleCnt="0"/>
      <dgm:spPr/>
    </dgm:pt>
    <dgm:pt modelId="{BECC1E9D-C611-43AD-ACD3-FB89A0E4C958}" type="pres">
      <dgm:prSet presAssocID="{0759B136-5729-4402-AFE5-2DC835160251}" presName="tx1" presStyleLbl="revTx" presStyleIdx="2" presStyleCnt="4" custScaleY="70196"/>
      <dgm:spPr/>
    </dgm:pt>
    <dgm:pt modelId="{1215C642-D7E3-4F23-A088-583124F7FC52}" type="pres">
      <dgm:prSet presAssocID="{0759B136-5729-4402-AFE5-2DC835160251}" presName="vert1" presStyleCnt="0"/>
      <dgm:spPr/>
    </dgm:pt>
    <dgm:pt modelId="{6B716810-4A7C-4D54-BE9F-588F0F95BB8F}" type="pres">
      <dgm:prSet presAssocID="{AB3B8D80-3C2B-44F5-A62F-C1E094D0B582}" presName="thickLine" presStyleLbl="alignNode1" presStyleIdx="3" presStyleCnt="4"/>
      <dgm:spPr/>
    </dgm:pt>
    <dgm:pt modelId="{167959A6-5148-4659-80F1-03C403DC3F0E}" type="pres">
      <dgm:prSet presAssocID="{AB3B8D80-3C2B-44F5-A62F-C1E094D0B582}" presName="horz1" presStyleCnt="0"/>
      <dgm:spPr/>
    </dgm:pt>
    <dgm:pt modelId="{4998C63E-4BCC-4B1B-AD92-B65DF669A9AA}" type="pres">
      <dgm:prSet presAssocID="{AB3B8D80-3C2B-44F5-A62F-C1E094D0B582}" presName="tx1" presStyleLbl="revTx" presStyleIdx="3" presStyleCnt="4" custScaleY="77924"/>
      <dgm:spPr/>
    </dgm:pt>
    <dgm:pt modelId="{C816195E-D72B-4D14-BE92-20C4DAF2E400}" type="pres">
      <dgm:prSet presAssocID="{AB3B8D80-3C2B-44F5-A62F-C1E094D0B582}" presName="vert1" presStyleCnt="0"/>
      <dgm:spPr/>
    </dgm:pt>
  </dgm:ptLst>
  <dgm:cxnLst>
    <dgm:cxn modelId="{C4C9032B-99B9-4B18-A353-019670DC48D6}" type="presOf" srcId="{352E478B-45E1-4155-84E2-C656266EE590}" destId="{39849670-7E69-41A2-BD8E-8D3F6F9D4A2E}" srcOrd="0" destOrd="0" presId="urn:microsoft.com/office/officeart/2008/layout/LinedList"/>
    <dgm:cxn modelId="{E63E0960-CB0E-427E-A86E-2299738C41A5}" srcId="{AC6FE493-B985-4307-B286-FD247C7D5450}" destId="{AB3B8D80-3C2B-44F5-A62F-C1E094D0B582}" srcOrd="3" destOrd="0" parTransId="{6173FC9A-9EC1-456C-8323-D8BF50701394}" sibTransId="{1DE34094-6733-42F1-9CB0-BE973411D799}"/>
    <dgm:cxn modelId="{06E49641-A554-4187-9FB2-F37169DA8016}" type="presOf" srcId="{AC6FE493-B985-4307-B286-FD247C7D5450}" destId="{B81BF3A7-F02A-4422-BDC4-4A63CB492E15}" srcOrd="0" destOrd="0" presId="urn:microsoft.com/office/officeart/2008/layout/LinedList"/>
    <dgm:cxn modelId="{8CAF6A46-35D6-4485-8ED8-49D63AA2B282}" type="presOf" srcId="{0759B136-5729-4402-AFE5-2DC835160251}" destId="{BECC1E9D-C611-43AD-ACD3-FB89A0E4C958}" srcOrd="0" destOrd="0" presId="urn:microsoft.com/office/officeart/2008/layout/LinedList"/>
    <dgm:cxn modelId="{48F07D47-263F-4FF4-9575-958DB803CEE6}" srcId="{AC6FE493-B985-4307-B286-FD247C7D5450}" destId="{0759B136-5729-4402-AFE5-2DC835160251}" srcOrd="2" destOrd="0" parTransId="{29CB52B1-D3F8-4E3F-A836-CCCBAFD5E822}" sibTransId="{E893565C-5ABC-4F28-BD2C-2EA18F548B01}"/>
    <dgm:cxn modelId="{E7689089-650A-4154-A3C2-8FBD19C6079D}" type="presOf" srcId="{619D23CC-65FD-42B8-9C98-6B2AC359DEF9}" destId="{D545E4A6-7CD8-4067-A7C5-9459FF62A54C}" srcOrd="0" destOrd="0" presId="urn:microsoft.com/office/officeart/2008/layout/LinedList"/>
    <dgm:cxn modelId="{2B6EA296-6A0B-4560-86BF-01F452E94565}" srcId="{AC6FE493-B985-4307-B286-FD247C7D5450}" destId="{619D23CC-65FD-42B8-9C98-6B2AC359DEF9}" srcOrd="1" destOrd="0" parTransId="{3CBFFF0F-3880-4C58-8297-F0AE7D57BFC2}" sibTransId="{AEE9E765-6334-4F31-968F-B13D7DE406AC}"/>
    <dgm:cxn modelId="{E2DAF0BF-7AF8-470E-83B0-7830B99205B9}" srcId="{AC6FE493-B985-4307-B286-FD247C7D5450}" destId="{352E478B-45E1-4155-84E2-C656266EE590}" srcOrd="0" destOrd="0" parTransId="{9487BD7C-D4EE-4971-9005-C29C8FE76D4E}" sibTransId="{452573C4-9DAD-451C-8D86-31FCD308808E}"/>
    <dgm:cxn modelId="{DF70A3E6-EE0E-4FCC-9547-4E1939AFC237}" type="presOf" srcId="{AB3B8D80-3C2B-44F5-A62F-C1E094D0B582}" destId="{4998C63E-4BCC-4B1B-AD92-B65DF669A9AA}" srcOrd="0" destOrd="0" presId="urn:microsoft.com/office/officeart/2008/layout/LinedList"/>
    <dgm:cxn modelId="{0F004764-B4CD-40F3-BC17-26B7F1C43211}" type="presParOf" srcId="{B81BF3A7-F02A-4422-BDC4-4A63CB492E15}" destId="{8A6F3228-1CDA-4904-A90F-6F341A2A3955}" srcOrd="0" destOrd="0" presId="urn:microsoft.com/office/officeart/2008/layout/LinedList"/>
    <dgm:cxn modelId="{04454F06-AEEA-4A14-9839-EE9B8C55AED6}" type="presParOf" srcId="{B81BF3A7-F02A-4422-BDC4-4A63CB492E15}" destId="{9031433F-0A34-4052-9AAE-F027C3A7B988}" srcOrd="1" destOrd="0" presId="urn:microsoft.com/office/officeart/2008/layout/LinedList"/>
    <dgm:cxn modelId="{F6017797-308E-445B-AA58-CFFF25F5FC8F}" type="presParOf" srcId="{9031433F-0A34-4052-9AAE-F027C3A7B988}" destId="{39849670-7E69-41A2-BD8E-8D3F6F9D4A2E}" srcOrd="0" destOrd="0" presId="urn:microsoft.com/office/officeart/2008/layout/LinedList"/>
    <dgm:cxn modelId="{7AAE33DD-2B2C-46D9-9BBC-54084615CF04}" type="presParOf" srcId="{9031433F-0A34-4052-9AAE-F027C3A7B988}" destId="{E17EBD45-BBB7-40F0-BF34-259FA28A0302}" srcOrd="1" destOrd="0" presId="urn:microsoft.com/office/officeart/2008/layout/LinedList"/>
    <dgm:cxn modelId="{D95739D8-3EF0-46A2-99FA-035922360177}" type="presParOf" srcId="{B81BF3A7-F02A-4422-BDC4-4A63CB492E15}" destId="{B0AB6C41-9D75-43B1-9F60-31731D697C6B}" srcOrd="2" destOrd="0" presId="urn:microsoft.com/office/officeart/2008/layout/LinedList"/>
    <dgm:cxn modelId="{BB944368-80A7-4D1F-838C-682FE7AB6DAA}" type="presParOf" srcId="{B81BF3A7-F02A-4422-BDC4-4A63CB492E15}" destId="{419EFD8D-FB60-445A-A396-D25A895DF470}" srcOrd="3" destOrd="0" presId="urn:microsoft.com/office/officeart/2008/layout/LinedList"/>
    <dgm:cxn modelId="{0B704FDE-B4FD-43D0-BBA1-A04F3F561070}" type="presParOf" srcId="{419EFD8D-FB60-445A-A396-D25A895DF470}" destId="{D545E4A6-7CD8-4067-A7C5-9459FF62A54C}" srcOrd="0" destOrd="0" presId="urn:microsoft.com/office/officeart/2008/layout/LinedList"/>
    <dgm:cxn modelId="{90F0445B-426B-451D-9248-7179934B607E}" type="presParOf" srcId="{419EFD8D-FB60-445A-A396-D25A895DF470}" destId="{3F9764B8-0606-4703-A360-35625D927422}" srcOrd="1" destOrd="0" presId="urn:microsoft.com/office/officeart/2008/layout/LinedList"/>
    <dgm:cxn modelId="{AD130894-C26E-4B94-836B-F41C815C7F30}" type="presParOf" srcId="{B81BF3A7-F02A-4422-BDC4-4A63CB492E15}" destId="{1F8062A3-79A1-43E1-8044-73F18E29AF4A}" srcOrd="4" destOrd="0" presId="urn:microsoft.com/office/officeart/2008/layout/LinedList"/>
    <dgm:cxn modelId="{BB092CD9-409F-4DFD-930E-A4CB268FC876}" type="presParOf" srcId="{B81BF3A7-F02A-4422-BDC4-4A63CB492E15}" destId="{DEB5FA34-3774-42B1-8C85-3B97C5C29707}" srcOrd="5" destOrd="0" presId="urn:microsoft.com/office/officeart/2008/layout/LinedList"/>
    <dgm:cxn modelId="{40900CE1-4B95-4C29-BDAF-95D2E9C7D2FD}" type="presParOf" srcId="{DEB5FA34-3774-42B1-8C85-3B97C5C29707}" destId="{BECC1E9D-C611-43AD-ACD3-FB89A0E4C958}" srcOrd="0" destOrd="0" presId="urn:microsoft.com/office/officeart/2008/layout/LinedList"/>
    <dgm:cxn modelId="{286C8452-F4FD-43A0-91ED-4CA0C572152B}" type="presParOf" srcId="{DEB5FA34-3774-42B1-8C85-3B97C5C29707}" destId="{1215C642-D7E3-4F23-A088-583124F7FC52}" srcOrd="1" destOrd="0" presId="urn:microsoft.com/office/officeart/2008/layout/LinedList"/>
    <dgm:cxn modelId="{06714BB7-063A-4BDB-B4A1-C56F11A95DF7}" type="presParOf" srcId="{B81BF3A7-F02A-4422-BDC4-4A63CB492E15}" destId="{6B716810-4A7C-4D54-BE9F-588F0F95BB8F}" srcOrd="6" destOrd="0" presId="urn:microsoft.com/office/officeart/2008/layout/LinedList"/>
    <dgm:cxn modelId="{C158E703-C526-47F5-A0E7-A29B7042A4E7}" type="presParOf" srcId="{B81BF3A7-F02A-4422-BDC4-4A63CB492E15}" destId="{167959A6-5148-4659-80F1-03C403DC3F0E}" srcOrd="7" destOrd="0" presId="urn:microsoft.com/office/officeart/2008/layout/LinedList"/>
    <dgm:cxn modelId="{1BBEFC72-4806-446D-83B8-953415BC8F34}" type="presParOf" srcId="{167959A6-5148-4659-80F1-03C403DC3F0E}" destId="{4998C63E-4BCC-4B1B-AD92-B65DF669A9AA}" srcOrd="0" destOrd="0" presId="urn:microsoft.com/office/officeart/2008/layout/LinedList"/>
    <dgm:cxn modelId="{7A570D52-FB9E-4C77-869D-BA12AAE74EDC}" type="presParOf" srcId="{167959A6-5148-4659-80F1-03C403DC3F0E}" destId="{C816195E-D72B-4D14-BE92-20C4DAF2E40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352E478B-45E1-4155-84E2-C656266EE590}">
      <dgm:prSet custT="1"/>
      <dgm:spPr/>
      <dgm:t>
        <a:bodyPr/>
        <a:lstStyle/>
        <a:p>
          <a:r>
            <a:rPr lang="pt-BR" sz="1800" dirty="0">
              <a:latin typeface="+mn-lt"/>
            </a:rPr>
            <a:t> </a:t>
          </a:r>
          <a:r>
            <a:rPr lang="pt-BR" sz="1800" dirty="0"/>
            <a:t>A cidade oferece uma infraestrutura pequena de hotéis e pousadas, que atendem pescadores, em que essas acomodações costumam oferecer pacotes completos que incluem hospedagem, alimentação e serviços de aluguel de barcos e guias locais</a:t>
          </a:r>
          <a:endParaRPr lang="en-US" sz="1800" dirty="0">
            <a:latin typeface="+mn-lt"/>
          </a:endParaRPr>
        </a:p>
      </dgm:t>
    </dgm:pt>
    <dgm:pt modelId="{9487BD7C-D4EE-4971-9005-C29C8FE76D4E}" type="parTrans" cxnId="{E2DAF0BF-7AF8-470E-83B0-7830B99205B9}">
      <dgm:prSet/>
      <dgm:spPr/>
      <dgm:t>
        <a:bodyPr/>
        <a:lstStyle/>
        <a:p>
          <a:endParaRPr lang="en-US" sz="1800">
            <a:latin typeface="+mn-lt"/>
          </a:endParaRPr>
        </a:p>
      </dgm:t>
    </dgm:pt>
    <dgm:pt modelId="{452573C4-9DAD-451C-8D86-31FCD308808E}" type="sibTrans" cxnId="{E2DAF0BF-7AF8-470E-83B0-7830B99205B9}">
      <dgm:prSet phldrT="2" phldr="0"/>
      <dgm:spPr/>
      <dgm:t>
        <a:bodyPr/>
        <a:lstStyle/>
        <a:p>
          <a:endParaRPr lang="en-US" sz="1800">
            <a:latin typeface="+mn-lt"/>
          </a:endParaRPr>
        </a:p>
      </dgm:t>
    </dgm:pt>
    <dgm:pt modelId="{4464CF5A-FD4A-4940-B423-7F2DF3D3B9A8}">
      <dgm:prSet custT="1"/>
      <dgm:spPr/>
      <dgm:t>
        <a:bodyPr/>
        <a:lstStyle/>
        <a:p>
          <a:r>
            <a:rPr lang="pt-BR" sz="1800" dirty="0"/>
            <a:t>A pesca também atrai pescadores amadores dos municípios ao redor que aproveitam os finais de semana para praticar o </a:t>
          </a:r>
          <a:r>
            <a:rPr lang="pt-BR" sz="1800" i="1" dirty="0"/>
            <a:t>hobby</a:t>
          </a:r>
          <a:r>
            <a:rPr lang="pt-BR" sz="1800" dirty="0"/>
            <a:t>. Há muitas casas de veraneio, inclusive em construção.</a:t>
          </a:r>
          <a:endParaRPr lang="en-US" sz="1800" dirty="0">
            <a:latin typeface="+mn-lt"/>
          </a:endParaRPr>
        </a:p>
      </dgm:t>
    </dgm:pt>
    <dgm:pt modelId="{C936C51C-6041-4765-8BAE-2E843CBCA026}" type="parTrans" cxnId="{E162CB94-1074-414F-B4B7-49AA932F6175}">
      <dgm:prSet/>
      <dgm:spPr/>
      <dgm:t>
        <a:bodyPr/>
        <a:lstStyle/>
        <a:p>
          <a:endParaRPr lang="en-US" sz="1800">
            <a:latin typeface="+mn-lt"/>
          </a:endParaRPr>
        </a:p>
      </dgm:t>
    </dgm:pt>
    <dgm:pt modelId="{CFD2F750-523C-4E7D-B9DA-B3BD2350248B}" type="sibTrans" cxnId="{E162CB94-1074-414F-B4B7-49AA932F6175}">
      <dgm:prSet phldrT="6" phldr="0"/>
      <dgm:spPr/>
      <dgm:t>
        <a:bodyPr/>
        <a:lstStyle/>
        <a:p>
          <a:endParaRPr lang="en-US" sz="1800">
            <a:latin typeface="+mn-lt"/>
          </a:endParaRPr>
        </a:p>
      </dgm:t>
    </dgm:pt>
    <dgm:pt modelId="{AE482719-6F90-4B39-AADD-5CC2095CC1FC}">
      <dgm:prSet custT="1"/>
      <dgm:spPr/>
      <dgm:t>
        <a:bodyPr/>
        <a:lstStyle/>
        <a:p>
          <a:r>
            <a:rPr lang="pt-BR" sz="1800"/>
            <a:t>O comércio local é pequeno com artigos como iscas, anzóis e outros acessórios para pesca, além de pequenos mercados e restaurantes para atender os visitantes. Diversos moradores realizam suas compras em cidades vizinhas.</a:t>
          </a:r>
          <a:endParaRPr lang="en-US" sz="1800">
            <a:latin typeface="+mn-lt"/>
          </a:endParaRPr>
        </a:p>
      </dgm:t>
    </dgm:pt>
    <dgm:pt modelId="{5F0CF0BB-FEC2-4626-9409-E72DD39E163A}" type="parTrans" cxnId="{4BFE108B-F43D-4803-B16B-2D835B4E1D78}">
      <dgm:prSet/>
      <dgm:spPr/>
      <dgm:t>
        <a:bodyPr/>
        <a:lstStyle/>
        <a:p>
          <a:endParaRPr lang="pt-BR" sz="1800">
            <a:latin typeface="+mn-lt"/>
          </a:endParaRPr>
        </a:p>
      </dgm:t>
    </dgm:pt>
    <dgm:pt modelId="{B8E08569-D234-4E76-A6AF-9085F34F23D1}" type="sibTrans" cxnId="{4BFE108B-F43D-4803-B16B-2D835B4E1D78}">
      <dgm:prSet/>
      <dgm:spPr/>
      <dgm:t>
        <a:bodyPr/>
        <a:lstStyle/>
        <a:p>
          <a:endParaRPr lang="pt-BR" sz="1800">
            <a:latin typeface="+mn-lt"/>
          </a:endParaRPr>
        </a:p>
      </dgm:t>
    </dgm:pt>
    <dgm:pt modelId="{AB3B8D80-3C2B-44F5-A62F-C1E094D0B582}">
      <dgm:prSet custT="1"/>
      <dgm:spPr/>
      <dgm:t>
        <a:bodyPr/>
        <a:lstStyle/>
        <a:p>
          <a:r>
            <a:rPr lang="pt-BR" sz="1800" dirty="0"/>
            <a:t>A Prefeitura de Pimenteiras elaborou em 2023, o Plano Municipal de Turismo, e tem COMTUR - o Conselho Municipal de Turismo. O plano teve como objetivo propor um conjunto de ações que tem como propósito conduzir e orientar a atuação do poder público quanto ao desenvolvimento do Turismo de forma sustentável dentro do município, não há diretrizes para o turismo da pesca esportiva.</a:t>
          </a:r>
          <a:endParaRPr lang="en-US" sz="1800" dirty="0">
            <a:latin typeface="+mn-lt"/>
          </a:endParaRPr>
        </a:p>
      </dgm:t>
    </dgm:pt>
    <dgm:pt modelId="{6173FC9A-9EC1-456C-8323-D8BF50701394}" type="parTrans" cxnId="{E63E0960-CB0E-427E-A86E-2299738C41A5}">
      <dgm:prSet/>
      <dgm:spPr/>
      <dgm:t>
        <a:bodyPr/>
        <a:lstStyle/>
        <a:p>
          <a:endParaRPr lang="pt-BR" sz="1800">
            <a:latin typeface="+mn-lt"/>
          </a:endParaRPr>
        </a:p>
      </dgm:t>
    </dgm:pt>
    <dgm:pt modelId="{1DE34094-6733-42F1-9CB0-BE973411D799}" type="sibTrans" cxnId="{E63E0960-CB0E-427E-A86E-2299738C41A5}">
      <dgm:prSet/>
      <dgm:spPr/>
      <dgm:t>
        <a:bodyPr/>
        <a:lstStyle/>
        <a:p>
          <a:endParaRPr lang="pt-BR" sz="1800">
            <a:latin typeface="+mn-lt"/>
          </a:endParaRPr>
        </a:p>
      </dgm:t>
    </dgm:pt>
    <dgm:pt modelId="{AD714D7A-D262-48BF-A1AA-2DBBA8F7B229}">
      <dgm:prSet custT="1"/>
      <dgm:spPr/>
      <dgm:t>
        <a:bodyPr/>
        <a:lstStyle/>
        <a:p>
          <a:r>
            <a:rPr lang="pt-BR" sz="1800" dirty="0"/>
            <a:t>Quanto aos guias de pesca há uma oferta razoável de guias experientes na região, que conhecem bem os pontos estratégicos do rio Guaporé e seus afluentes. Esses guias geralmente estão associados às pousadas ou podem ser contratados de forma independente.</a:t>
          </a:r>
          <a:endParaRPr lang="en-US" sz="1800" dirty="0">
            <a:latin typeface="+mn-lt"/>
          </a:endParaRPr>
        </a:p>
      </dgm:t>
    </dgm:pt>
    <dgm:pt modelId="{4C6DB932-E0B5-4A90-B6B3-32AC01585492}" type="parTrans" cxnId="{8C8886F3-B0AB-4114-8CA6-D8920CC1CCCB}">
      <dgm:prSet/>
      <dgm:spPr/>
      <dgm:t>
        <a:bodyPr/>
        <a:lstStyle/>
        <a:p>
          <a:endParaRPr lang="pt-BR" sz="1800"/>
        </a:p>
      </dgm:t>
    </dgm:pt>
    <dgm:pt modelId="{36484E7D-F49D-4CB4-8B83-E4B47DC71E7A}" type="sibTrans" cxnId="{8C8886F3-B0AB-4114-8CA6-D8920CC1CCCB}">
      <dgm:prSet/>
      <dgm:spPr/>
      <dgm:t>
        <a:bodyPr/>
        <a:lstStyle/>
        <a:p>
          <a:endParaRPr lang="pt-BR" sz="1800"/>
        </a:p>
      </dgm:t>
    </dgm:pt>
    <dgm:pt modelId="{3C9C7FD2-A4C1-45C0-8E11-5CE5B7F56445}" type="pres">
      <dgm:prSet presAssocID="{AC6FE493-B985-4307-B286-FD247C7D5450}" presName="vert0" presStyleCnt="0">
        <dgm:presLayoutVars>
          <dgm:dir/>
          <dgm:animOne val="branch"/>
          <dgm:animLvl val="lvl"/>
        </dgm:presLayoutVars>
      </dgm:prSet>
      <dgm:spPr/>
    </dgm:pt>
    <dgm:pt modelId="{EF68B9DF-5A52-451D-8574-687A47C6A62E}" type="pres">
      <dgm:prSet presAssocID="{352E478B-45E1-4155-84E2-C656266EE590}" presName="thickLine" presStyleLbl="alignNode1" presStyleIdx="0" presStyleCnt="5"/>
      <dgm:spPr/>
    </dgm:pt>
    <dgm:pt modelId="{05F0B28F-1C23-4B73-801D-7A1D856E551A}" type="pres">
      <dgm:prSet presAssocID="{352E478B-45E1-4155-84E2-C656266EE590}" presName="horz1" presStyleCnt="0"/>
      <dgm:spPr/>
    </dgm:pt>
    <dgm:pt modelId="{23BEB3FF-4088-4311-B6B0-CDCB55DE7721}" type="pres">
      <dgm:prSet presAssocID="{352E478B-45E1-4155-84E2-C656266EE590}" presName="tx1" presStyleLbl="revTx" presStyleIdx="0" presStyleCnt="5"/>
      <dgm:spPr/>
    </dgm:pt>
    <dgm:pt modelId="{90988A12-1B6D-4696-BEBB-41D91DD49E88}" type="pres">
      <dgm:prSet presAssocID="{352E478B-45E1-4155-84E2-C656266EE590}" presName="vert1" presStyleCnt="0"/>
      <dgm:spPr/>
    </dgm:pt>
    <dgm:pt modelId="{4F1CD1D6-0789-4140-84EE-ACF830422780}" type="pres">
      <dgm:prSet presAssocID="{AD714D7A-D262-48BF-A1AA-2DBBA8F7B229}" presName="thickLine" presStyleLbl="alignNode1" presStyleIdx="1" presStyleCnt="5"/>
      <dgm:spPr/>
    </dgm:pt>
    <dgm:pt modelId="{0AFB51C9-282A-4AC1-8D27-3E4A39584F9D}" type="pres">
      <dgm:prSet presAssocID="{AD714D7A-D262-48BF-A1AA-2DBBA8F7B229}" presName="horz1" presStyleCnt="0"/>
      <dgm:spPr/>
    </dgm:pt>
    <dgm:pt modelId="{F2AD141B-24D7-4B10-8FFF-8E98A19001C7}" type="pres">
      <dgm:prSet presAssocID="{AD714D7A-D262-48BF-A1AA-2DBBA8F7B229}" presName="tx1" presStyleLbl="revTx" presStyleIdx="1" presStyleCnt="5"/>
      <dgm:spPr/>
    </dgm:pt>
    <dgm:pt modelId="{52DBBCC5-3FDB-46E6-B3C6-4BF36ADBFB2B}" type="pres">
      <dgm:prSet presAssocID="{AD714D7A-D262-48BF-A1AA-2DBBA8F7B229}" presName="vert1" presStyleCnt="0"/>
      <dgm:spPr/>
    </dgm:pt>
    <dgm:pt modelId="{5FE0D0BF-4EF2-44B6-9D28-D487E6EEDB6F}" type="pres">
      <dgm:prSet presAssocID="{4464CF5A-FD4A-4940-B423-7F2DF3D3B9A8}" presName="thickLine" presStyleLbl="alignNode1" presStyleIdx="2" presStyleCnt="5"/>
      <dgm:spPr/>
    </dgm:pt>
    <dgm:pt modelId="{475CA431-40D4-4C19-BC3A-B088ACB8D806}" type="pres">
      <dgm:prSet presAssocID="{4464CF5A-FD4A-4940-B423-7F2DF3D3B9A8}" presName="horz1" presStyleCnt="0"/>
      <dgm:spPr/>
    </dgm:pt>
    <dgm:pt modelId="{52C0E8A1-347A-4943-91F6-CCEC7D38C78E}" type="pres">
      <dgm:prSet presAssocID="{4464CF5A-FD4A-4940-B423-7F2DF3D3B9A8}" presName="tx1" presStyleLbl="revTx" presStyleIdx="2" presStyleCnt="5"/>
      <dgm:spPr/>
    </dgm:pt>
    <dgm:pt modelId="{3140E724-FA3C-4D2D-AC84-081D4DB13129}" type="pres">
      <dgm:prSet presAssocID="{4464CF5A-FD4A-4940-B423-7F2DF3D3B9A8}" presName="vert1" presStyleCnt="0"/>
      <dgm:spPr/>
    </dgm:pt>
    <dgm:pt modelId="{DC2EEB65-AC86-4891-8ABE-3A5DD0DF246D}" type="pres">
      <dgm:prSet presAssocID="{AE482719-6F90-4B39-AADD-5CC2095CC1FC}" presName="thickLine" presStyleLbl="alignNode1" presStyleIdx="3" presStyleCnt="5"/>
      <dgm:spPr/>
    </dgm:pt>
    <dgm:pt modelId="{110B7BF7-0169-4F91-B6E2-A089752545FB}" type="pres">
      <dgm:prSet presAssocID="{AE482719-6F90-4B39-AADD-5CC2095CC1FC}" presName="horz1" presStyleCnt="0"/>
      <dgm:spPr/>
    </dgm:pt>
    <dgm:pt modelId="{ABA76BC5-C095-4F00-99FE-B3D45280245E}" type="pres">
      <dgm:prSet presAssocID="{AE482719-6F90-4B39-AADD-5CC2095CC1FC}" presName="tx1" presStyleLbl="revTx" presStyleIdx="3" presStyleCnt="5"/>
      <dgm:spPr/>
    </dgm:pt>
    <dgm:pt modelId="{9F76B7A5-078E-4CC2-844E-D67FA946D48A}" type="pres">
      <dgm:prSet presAssocID="{AE482719-6F90-4B39-AADD-5CC2095CC1FC}" presName="vert1" presStyleCnt="0"/>
      <dgm:spPr/>
    </dgm:pt>
    <dgm:pt modelId="{D7EA960B-FAEF-48DE-95D6-2790CB62ECB3}" type="pres">
      <dgm:prSet presAssocID="{AB3B8D80-3C2B-44F5-A62F-C1E094D0B582}" presName="thickLine" presStyleLbl="alignNode1" presStyleIdx="4" presStyleCnt="5"/>
      <dgm:spPr/>
    </dgm:pt>
    <dgm:pt modelId="{BFA1199D-6734-4191-BFA3-50B95DD8F0F3}" type="pres">
      <dgm:prSet presAssocID="{AB3B8D80-3C2B-44F5-A62F-C1E094D0B582}" presName="horz1" presStyleCnt="0"/>
      <dgm:spPr/>
    </dgm:pt>
    <dgm:pt modelId="{5B97314B-4AF3-4BC8-AA88-4293D8A526D1}" type="pres">
      <dgm:prSet presAssocID="{AB3B8D80-3C2B-44F5-A62F-C1E094D0B582}" presName="tx1" presStyleLbl="revTx" presStyleIdx="4" presStyleCnt="5"/>
      <dgm:spPr/>
    </dgm:pt>
    <dgm:pt modelId="{91627240-F682-4C6D-9570-2962BF3D0B04}" type="pres">
      <dgm:prSet presAssocID="{AB3B8D80-3C2B-44F5-A62F-C1E094D0B582}" presName="vert1" presStyleCnt="0"/>
      <dgm:spPr/>
    </dgm:pt>
  </dgm:ptLst>
  <dgm:cxnLst>
    <dgm:cxn modelId="{7D2C7F12-D17C-4064-80F1-8AA9122B9D88}" type="presOf" srcId="{AB3B8D80-3C2B-44F5-A62F-C1E094D0B582}" destId="{5B97314B-4AF3-4BC8-AA88-4293D8A526D1}" srcOrd="0" destOrd="0" presId="urn:microsoft.com/office/officeart/2008/layout/LinedList"/>
    <dgm:cxn modelId="{E63E0960-CB0E-427E-A86E-2299738C41A5}" srcId="{AC6FE493-B985-4307-B286-FD247C7D5450}" destId="{AB3B8D80-3C2B-44F5-A62F-C1E094D0B582}" srcOrd="4" destOrd="0" parTransId="{6173FC9A-9EC1-456C-8323-D8BF50701394}" sibTransId="{1DE34094-6733-42F1-9CB0-BE973411D799}"/>
    <dgm:cxn modelId="{23AB7345-EA47-45F3-9FA4-E627329C3813}" type="presOf" srcId="{4464CF5A-FD4A-4940-B423-7F2DF3D3B9A8}" destId="{52C0E8A1-347A-4943-91F6-CCEC7D38C78E}" srcOrd="0" destOrd="0" presId="urn:microsoft.com/office/officeart/2008/layout/LinedList"/>
    <dgm:cxn modelId="{0553316D-D777-4E01-8F24-18F4344B723C}" type="presOf" srcId="{AD714D7A-D262-48BF-A1AA-2DBBA8F7B229}" destId="{F2AD141B-24D7-4B10-8FFF-8E98A19001C7}" srcOrd="0" destOrd="0" presId="urn:microsoft.com/office/officeart/2008/layout/LinedList"/>
    <dgm:cxn modelId="{3905AE80-4DDE-45C7-9076-9F4F7F64C3DA}" type="presOf" srcId="{AC6FE493-B985-4307-B286-FD247C7D5450}" destId="{3C9C7FD2-A4C1-45C0-8E11-5CE5B7F56445}" srcOrd="0" destOrd="0" presId="urn:microsoft.com/office/officeart/2008/layout/LinedList"/>
    <dgm:cxn modelId="{4BFE108B-F43D-4803-B16B-2D835B4E1D78}" srcId="{AC6FE493-B985-4307-B286-FD247C7D5450}" destId="{AE482719-6F90-4B39-AADD-5CC2095CC1FC}" srcOrd="3" destOrd="0" parTransId="{5F0CF0BB-FEC2-4626-9409-E72DD39E163A}" sibTransId="{B8E08569-D234-4E76-A6AF-9085F34F23D1}"/>
    <dgm:cxn modelId="{E162CB94-1074-414F-B4B7-49AA932F6175}" srcId="{AC6FE493-B985-4307-B286-FD247C7D5450}" destId="{4464CF5A-FD4A-4940-B423-7F2DF3D3B9A8}" srcOrd="2" destOrd="0" parTransId="{C936C51C-6041-4765-8BAE-2E843CBCA026}" sibTransId="{CFD2F750-523C-4E7D-B9DA-B3BD2350248B}"/>
    <dgm:cxn modelId="{E2DAF0BF-7AF8-470E-83B0-7830B99205B9}" srcId="{AC6FE493-B985-4307-B286-FD247C7D5450}" destId="{352E478B-45E1-4155-84E2-C656266EE590}" srcOrd="0" destOrd="0" parTransId="{9487BD7C-D4EE-4971-9005-C29C8FE76D4E}" sibTransId="{452573C4-9DAD-451C-8D86-31FCD308808E}"/>
    <dgm:cxn modelId="{ADAE7CD1-ED4E-41A6-8362-A20072431DA0}" type="presOf" srcId="{352E478B-45E1-4155-84E2-C656266EE590}" destId="{23BEB3FF-4088-4311-B6B0-CDCB55DE7721}" srcOrd="0" destOrd="0" presId="urn:microsoft.com/office/officeart/2008/layout/LinedList"/>
    <dgm:cxn modelId="{8B1409DF-6403-4238-A3DF-B926D0F51CFC}" type="presOf" srcId="{AE482719-6F90-4B39-AADD-5CC2095CC1FC}" destId="{ABA76BC5-C095-4F00-99FE-B3D45280245E}" srcOrd="0" destOrd="0" presId="urn:microsoft.com/office/officeart/2008/layout/LinedList"/>
    <dgm:cxn modelId="{8C8886F3-B0AB-4114-8CA6-D8920CC1CCCB}" srcId="{AC6FE493-B985-4307-B286-FD247C7D5450}" destId="{AD714D7A-D262-48BF-A1AA-2DBBA8F7B229}" srcOrd="1" destOrd="0" parTransId="{4C6DB932-E0B5-4A90-B6B3-32AC01585492}" sibTransId="{36484E7D-F49D-4CB4-8B83-E4B47DC71E7A}"/>
    <dgm:cxn modelId="{B8CD3852-8749-43A7-B49A-97A766910E7E}" type="presParOf" srcId="{3C9C7FD2-A4C1-45C0-8E11-5CE5B7F56445}" destId="{EF68B9DF-5A52-451D-8574-687A47C6A62E}" srcOrd="0" destOrd="0" presId="urn:microsoft.com/office/officeart/2008/layout/LinedList"/>
    <dgm:cxn modelId="{FD29BB40-4901-4E4C-AEA1-B40B1CC1B527}" type="presParOf" srcId="{3C9C7FD2-A4C1-45C0-8E11-5CE5B7F56445}" destId="{05F0B28F-1C23-4B73-801D-7A1D856E551A}" srcOrd="1" destOrd="0" presId="urn:microsoft.com/office/officeart/2008/layout/LinedList"/>
    <dgm:cxn modelId="{5E03177F-E2B4-40CC-80D0-3AB48A2CC2A8}" type="presParOf" srcId="{05F0B28F-1C23-4B73-801D-7A1D856E551A}" destId="{23BEB3FF-4088-4311-B6B0-CDCB55DE7721}" srcOrd="0" destOrd="0" presId="urn:microsoft.com/office/officeart/2008/layout/LinedList"/>
    <dgm:cxn modelId="{15EAE46F-7DB5-4E26-A30D-6EB013C83E60}" type="presParOf" srcId="{05F0B28F-1C23-4B73-801D-7A1D856E551A}" destId="{90988A12-1B6D-4696-BEBB-41D91DD49E88}" srcOrd="1" destOrd="0" presId="urn:microsoft.com/office/officeart/2008/layout/LinedList"/>
    <dgm:cxn modelId="{6BBE2677-164F-440E-93E4-93D2821DAB4F}" type="presParOf" srcId="{3C9C7FD2-A4C1-45C0-8E11-5CE5B7F56445}" destId="{4F1CD1D6-0789-4140-84EE-ACF830422780}" srcOrd="2" destOrd="0" presId="urn:microsoft.com/office/officeart/2008/layout/LinedList"/>
    <dgm:cxn modelId="{F5B57EBB-96BC-43B4-BB05-36DE540F5FD9}" type="presParOf" srcId="{3C9C7FD2-A4C1-45C0-8E11-5CE5B7F56445}" destId="{0AFB51C9-282A-4AC1-8D27-3E4A39584F9D}" srcOrd="3" destOrd="0" presId="urn:microsoft.com/office/officeart/2008/layout/LinedList"/>
    <dgm:cxn modelId="{205CE6BA-2300-4776-95ED-08F1CFCD3077}" type="presParOf" srcId="{0AFB51C9-282A-4AC1-8D27-3E4A39584F9D}" destId="{F2AD141B-24D7-4B10-8FFF-8E98A19001C7}" srcOrd="0" destOrd="0" presId="urn:microsoft.com/office/officeart/2008/layout/LinedList"/>
    <dgm:cxn modelId="{D7005186-54AC-4117-9E5C-0758E76B2CC9}" type="presParOf" srcId="{0AFB51C9-282A-4AC1-8D27-3E4A39584F9D}" destId="{52DBBCC5-3FDB-46E6-B3C6-4BF36ADBFB2B}" srcOrd="1" destOrd="0" presId="urn:microsoft.com/office/officeart/2008/layout/LinedList"/>
    <dgm:cxn modelId="{0E26C3CF-FE01-4D6D-B20D-AEE045FEAC22}" type="presParOf" srcId="{3C9C7FD2-A4C1-45C0-8E11-5CE5B7F56445}" destId="{5FE0D0BF-4EF2-44B6-9D28-D487E6EEDB6F}" srcOrd="4" destOrd="0" presId="urn:microsoft.com/office/officeart/2008/layout/LinedList"/>
    <dgm:cxn modelId="{661C7063-4A9A-42C8-96A9-2424814110DA}" type="presParOf" srcId="{3C9C7FD2-A4C1-45C0-8E11-5CE5B7F56445}" destId="{475CA431-40D4-4C19-BC3A-B088ACB8D806}" srcOrd="5" destOrd="0" presId="urn:microsoft.com/office/officeart/2008/layout/LinedList"/>
    <dgm:cxn modelId="{3B534093-D8CF-4199-B6C0-82AF4AA4EE41}" type="presParOf" srcId="{475CA431-40D4-4C19-BC3A-B088ACB8D806}" destId="{52C0E8A1-347A-4943-91F6-CCEC7D38C78E}" srcOrd="0" destOrd="0" presId="urn:microsoft.com/office/officeart/2008/layout/LinedList"/>
    <dgm:cxn modelId="{407A8829-34E6-44B6-ADB3-466DEF3C3310}" type="presParOf" srcId="{475CA431-40D4-4C19-BC3A-B088ACB8D806}" destId="{3140E724-FA3C-4D2D-AC84-081D4DB13129}" srcOrd="1" destOrd="0" presId="urn:microsoft.com/office/officeart/2008/layout/LinedList"/>
    <dgm:cxn modelId="{66EFA92E-10EA-4943-8944-125502352078}" type="presParOf" srcId="{3C9C7FD2-A4C1-45C0-8E11-5CE5B7F56445}" destId="{DC2EEB65-AC86-4891-8ABE-3A5DD0DF246D}" srcOrd="6" destOrd="0" presId="urn:microsoft.com/office/officeart/2008/layout/LinedList"/>
    <dgm:cxn modelId="{F9BD3AFF-F527-4AAE-B75B-A2C4EECDE3C6}" type="presParOf" srcId="{3C9C7FD2-A4C1-45C0-8E11-5CE5B7F56445}" destId="{110B7BF7-0169-4F91-B6E2-A089752545FB}" srcOrd="7" destOrd="0" presId="urn:microsoft.com/office/officeart/2008/layout/LinedList"/>
    <dgm:cxn modelId="{34697C29-09D3-493E-A2B0-B852024F5E83}" type="presParOf" srcId="{110B7BF7-0169-4F91-B6E2-A089752545FB}" destId="{ABA76BC5-C095-4F00-99FE-B3D45280245E}" srcOrd="0" destOrd="0" presId="urn:microsoft.com/office/officeart/2008/layout/LinedList"/>
    <dgm:cxn modelId="{19B4624F-A411-425A-8602-1B0DE75D57D5}" type="presParOf" srcId="{110B7BF7-0169-4F91-B6E2-A089752545FB}" destId="{9F76B7A5-078E-4CC2-844E-D67FA946D48A}" srcOrd="1" destOrd="0" presId="urn:microsoft.com/office/officeart/2008/layout/LinedList"/>
    <dgm:cxn modelId="{BDC2F892-FA47-47EB-A9E4-3FFCA9BC5D75}" type="presParOf" srcId="{3C9C7FD2-A4C1-45C0-8E11-5CE5B7F56445}" destId="{D7EA960B-FAEF-48DE-95D6-2790CB62ECB3}" srcOrd="8" destOrd="0" presId="urn:microsoft.com/office/officeart/2008/layout/LinedList"/>
    <dgm:cxn modelId="{9056D2DD-2DB6-4F58-99A1-59F3A4F79478}" type="presParOf" srcId="{3C9C7FD2-A4C1-45C0-8E11-5CE5B7F56445}" destId="{BFA1199D-6734-4191-BFA3-50B95DD8F0F3}" srcOrd="9" destOrd="0" presId="urn:microsoft.com/office/officeart/2008/layout/LinedList"/>
    <dgm:cxn modelId="{F79DEF86-A782-4B07-9350-E8F507B61FE1}" type="presParOf" srcId="{BFA1199D-6734-4191-BFA3-50B95DD8F0F3}" destId="{5B97314B-4AF3-4BC8-AA88-4293D8A526D1}" srcOrd="0" destOrd="0" presId="urn:microsoft.com/office/officeart/2008/layout/LinedList"/>
    <dgm:cxn modelId="{55989F46-66C6-46CC-BB53-358BD4A4931A}" type="presParOf" srcId="{BFA1199D-6734-4191-BFA3-50B95DD8F0F3}" destId="{91627240-F682-4C6D-9570-2962BF3D0B0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D38D927-4CEE-4507-9B86-A49554672025}"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en-US"/>
        </a:p>
      </dgm:t>
    </dgm:pt>
    <dgm:pt modelId="{CFA6DDA6-6A05-42A3-9005-5E887FAFBC07}">
      <dgm:prSet/>
      <dgm:spPr/>
      <dgm:t>
        <a:bodyPr/>
        <a:lstStyle/>
        <a:p>
          <a:r>
            <a:rPr lang="pt-BR" b="1" dirty="0"/>
            <a:t>1 – O conjunto de relações ambientais- </a:t>
          </a:r>
          <a:r>
            <a:rPr lang="pt-BR" dirty="0"/>
            <a:t> relação entre o turismo e o meio ambiente – econômico, social, cultural e ecológico </a:t>
          </a:r>
          <a:endParaRPr lang="en-US" dirty="0"/>
        </a:p>
      </dgm:t>
    </dgm:pt>
    <dgm:pt modelId="{D9C52C11-F5FA-4E8F-89F0-4D731F9EFB62}" type="parTrans" cxnId="{CB8D0E35-6CA1-471E-AFBC-37765B8E7A4D}">
      <dgm:prSet/>
      <dgm:spPr/>
      <dgm:t>
        <a:bodyPr/>
        <a:lstStyle/>
        <a:p>
          <a:endParaRPr lang="en-US" sz="1800"/>
        </a:p>
      </dgm:t>
    </dgm:pt>
    <dgm:pt modelId="{EF685FE5-386A-41F9-917C-0C8563EA7B10}" type="sibTrans" cxnId="{CB8D0E35-6CA1-471E-AFBC-37765B8E7A4D}">
      <dgm:prSet/>
      <dgm:spPr/>
      <dgm:t>
        <a:bodyPr/>
        <a:lstStyle/>
        <a:p>
          <a:endParaRPr lang="en-US"/>
        </a:p>
      </dgm:t>
    </dgm:pt>
    <dgm:pt modelId="{4D93AF5B-5C0B-4412-BF87-D8E02E1291AB}" type="pres">
      <dgm:prSet presAssocID="{9D38D927-4CEE-4507-9B86-A49554672025}" presName="Name0" presStyleCnt="0">
        <dgm:presLayoutVars>
          <dgm:chPref val="1"/>
          <dgm:dir/>
          <dgm:animOne val="branch"/>
          <dgm:animLvl val="lvl"/>
          <dgm:resizeHandles/>
        </dgm:presLayoutVars>
      </dgm:prSet>
      <dgm:spPr/>
    </dgm:pt>
    <dgm:pt modelId="{6260F557-5340-4B6E-8E6E-A67C434B26A1}" type="pres">
      <dgm:prSet presAssocID="{CFA6DDA6-6A05-42A3-9005-5E887FAFBC07}" presName="vertOne" presStyleCnt="0"/>
      <dgm:spPr/>
    </dgm:pt>
    <dgm:pt modelId="{40E6FB73-D517-466A-9F11-B923E6E01E4A}" type="pres">
      <dgm:prSet presAssocID="{CFA6DDA6-6A05-42A3-9005-5E887FAFBC07}" presName="txOne" presStyleLbl="node0" presStyleIdx="0" presStyleCnt="1">
        <dgm:presLayoutVars>
          <dgm:chPref val="3"/>
        </dgm:presLayoutVars>
      </dgm:prSet>
      <dgm:spPr/>
    </dgm:pt>
    <dgm:pt modelId="{E1BA6E4D-CAFB-4AD1-AA18-43687AB2A95E}" type="pres">
      <dgm:prSet presAssocID="{CFA6DDA6-6A05-42A3-9005-5E887FAFBC07}" presName="horzOne" presStyleCnt="0"/>
      <dgm:spPr/>
    </dgm:pt>
  </dgm:ptLst>
  <dgm:cxnLst>
    <dgm:cxn modelId="{CB8D0E35-6CA1-471E-AFBC-37765B8E7A4D}" srcId="{9D38D927-4CEE-4507-9B86-A49554672025}" destId="{CFA6DDA6-6A05-42A3-9005-5E887FAFBC07}" srcOrd="0" destOrd="0" parTransId="{D9C52C11-F5FA-4E8F-89F0-4D731F9EFB62}" sibTransId="{EF685FE5-386A-41F9-917C-0C8563EA7B10}"/>
    <dgm:cxn modelId="{4D966685-5DF8-48C3-B145-7EBF3D3904BE}" type="presOf" srcId="{9D38D927-4CEE-4507-9B86-A49554672025}" destId="{4D93AF5B-5C0B-4412-BF87-D8E02E1291AB}" srcOrd="0" destOrd="0" presId="urn:microsoft.com/office/officeart/2005/8/layout/hierarchy4"/>
    <dgm:cxn modelId="{1E746490-1C3E-4530-9EF0-86E5250A135A}" type="presOf" srcId="{CFA6DDA6-6A05-42A3-9005-5E887FAFBC07}" destId="{40E6FB73-D517-466A-9F11-B923E6E01E4A}" srcOrd="0" destOrd="0" presId="urn:microsoft.com/office/officeart/2005/8/layout/hierarchy4"/>
    <dgm:cxn modelId="{3FF3377B-5232-422A-9E5E-D51892A9174D}" type="presParOf" srcId="{4D93AF5B-5C0B-4412-BF87-D8E02E1291AB}" destId="{6260F557-5340-4B6E-8E6E-A67C434B26A1}" srcOrd="0" destOrd="0" presId="urn:microsoft.com/office/officeart/2005/8/layout/hierarchy4"/>
    <dgm:cxn modelId="{E96B1570-ACC4-48F8-9DE2-B0EDF451A437}" type="presParOf" srcId="{6260F557-5340-4B6E-8E6E-A67C434B26A1}" destId="{40E6FB73-D517-466A-9F11-B923E6E01E4A}" srcOrd="0" destOrd="0" presId="urn:microsoft.com/office/officeart/2005/8/layout/hierarchy4"/>
    <dgm:cxn modelId="{9F654C89-49A3-49D7-A116-81DFD9E2691F}" type="presParOf" srcId="{6260F557-5340-4B6E-8E6E-A67C434B26A1}" destId="{E1BA6E4D-CAFB-4AD1-AA18-43687AB2A95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ECD89E-D683-4841-BA5C-731DE7681632}"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D550465E-79F3-475F-9E97-DF94BB5E88B1}">
      <dgm:prSet phldrT="[Texto]"/>
      <dgm:spPr/>
      <dgm:t>
        <a:bodyPr/>
        <a:lstStyle/>
        <a:p>
          <a:r>
            <a:rPr lang="pt-BR" dirty="0"/>
            <a:t>Mundo</a:t>
          </a:r>
        </a:p>
      </dgm:t>
    </dgm:pt>
    <dgm:pt modelId="{296C3915-9926-41FC-97E2-B47EEF7F7CEC}" type="parTrans" cxnId="{360FD9F8-AB10-45FB-81CC-A2AF6A870B86}">
      <dgm:prSet/>
      <dgm:spPr/>
      <dgm:t>
        <a:bodyPr/>
        <a:lstStyle/>
        <a:p>
          <a:endParaRPr lang="pt-BR"/>
        </a:p>
      </dgm:t>
    </dgm:pt>
    <dgm:pt modelId="{6D57C779-904D-46F4-9CE3-006776039801}" type="sibTrans" cxnId="{360FD9F8-AB10-45FB-81CC-A2AF6A870B86}">
      <dgm:prSet/>
      <dgm:spPr/>
      <dgm:t>
        <a:bodyPr/>
        <a:lstStyle/>
        <a:p>
          <a:endParaRPr lang="pt-BR"/>
        </a:p>
      </dgm:t>
    </dgm:pt>
    <dgm:pt modelId="{25AE030C-6D62-4326-BE7B-015F339AFAA6}">
      <dgm:prSet phldrT="[Texto]">
        <dgm:style>
          <a:lnRef idx="2">
            <a:schemeClr val="dk1"/>
          </a:lnRef>
          <a:fillRef idx="1">
            <a:schemeClr val="lt1"/>
          </a:fillRef>
          <a:effectRef idx="0">
            <a:schemeClr val="dk1"/>
          </a:effectRef>
          <a:fontRef idx="minor">
            <a:schemeClr val="dk1"/>
          </a:fontRef>
        </dgm:style>
      </dgm:prSet>
      <dgm:spPr/>
      <dgm:t>
        <a:bodyPr/>
        <a:lstStyle/>
        <a:p>
          <a:pPr algn="ctr"/>
          <a:r>
            <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730 milhões pescadores recreativos e esportivos</a:t>
          </a:r>
        </a:p>
      </dgm:t>
    </dgm:pt>
    <dgm:pt modelId="{598354D9-777D-45F2-B25C-077DF6AD822E}" type="parTrans" cxnId="{FBC82103-4FF1-4104-9146-EF5852512989}">
      <dgm:prSet/>
      <dgm:spPr/>
      <dgm:t>
        <a:bodyPr/>
        <a:lstStyle/>
        <a:p>
          <a:endParaRPr lang="pt-BR"/>
        </a:p>
      </dgm:t>
    </dgm:pt>
    <dgm:pt modelId="{3181A911-5EF6-495A-A149-5F5E76C39983}" type="sibTrans" cxnId="{FBC82103-4FF1-4104-9146-EF5852512989}">
      <dgm:prSet/>
      <dgm:spPr/>
      <dgm:t>
        <a:bodyPr/>
        <a:lstStyle/>
        <a:p>
          <a:endParaRPr lang="pt-BR"/>
        </a:p>
      </dgm:t>
    </dgm:pt>
    <dgm:pt modelId="{8E325AC7-D907-49D3-8411-4F523DBDD618}">
      <dgm:prSet phldrT="[Texto]">
        <dgm:style>
          <a:lnRef idx="2">
            <a:schemeClr val="dk1"/>
          </a:lnRef>
          <a:fillRef idx="1">
            <a:schemeClr val="lt1"/>
          </a:fillRef>
          <a:effectRef idx="0">
            <a:schemeClr val="dk1"/>
          </a:effectRef>
          <a:fontRef idx="minor">
            <a:schemeClr val="dk1"/>
          </a:fontRef>
        </dgm:style>
      </dgm:prSet>
      <dgm:spPr/>
      <dgm:t>
        <a:bodyPr/>
        <a:lstStyle/>
        <a:p>
          <a:pPr algn="l"/>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US$ 190 bilhões/ano</a:t>
          </a:r>
        </a:p>
      </dgm:t>
    </dgm:pt>
    <dgm:pt modelId="{5EAAAEF0-08D1-401F-AB3D-09A3C97429EB}" type="parTrans" cxnId="{480F40B0-AFC9-462E-AB6A-B91563AFA710}">
      <dgm:prSet/>
      <dgm:spPr/>
      <dgm:t>
        <a:bodyPr/>
        <a:lstStyle/>
        <a:p>
          <a:endParaRPr lang="pt-BR"/>
        </a:p>
      </dgm:t>
    </dgm:pt>
    <dgm:pt modelId="{6ADB2069-94E3-4FDD-BCCB-930679B27AE6}" type="sibTrans" cxnId="{480F40B0-AFC9-462E-AB6A-B91563AFA710}">
      <dgm:prSet/>
      <dgm:spPr/>
      <dgm:t>
        <a:bodyPr/>
        <a:lstStyle/>
        <a:p>
          <a:endParaRPr lang="pt-BR"/>
        </a:p>
      </dgm:t>
    </dgm:pt>
    <dgm:pt modelId="{99FFC6FE-62D3-4979-9079-2B81E69EA8E0}">
      <dgm:prSet phldrT="[Texto]"/>
      <dgm:spPr/>
      <dgm:t>
        <a:bodyPr/>
        <a:lstStyle/>
        <a:p>
          <a:r>
            <a:rPr lang="pt-BR" dirty="0"/>
            <a:t>USA</a:t>
          </a:r>
        </a:p>
      </dgm:t>
    </dgm:pt>
    <dgm:pt modelId="{2C94DA8F-DB7D-494C-BB25-EC0F13504FBA}" type="parTrans" cxnId="{97A69BE4-1F6F-42A7-A9A0-5458D4E84BBB}">
      <dgm:prSet/>
      <dgm:spPr/>
      <dgm:t>
        <a:bodyPr/>
        <a:lstStyle/>
        <a:p>
          <a:endParaRPr lang="pt-BR"/>
        </a:p>
      </dgm:t>
    </dgm:pt>
    <dgm:pt modelId="{9F16933A-152F-477F-A58D-0F575280AA76}" type="sibTrans" cxnId="{97A69BE4-1F6F-42A7-A9A0-5458D4E84BBB}">
      <dgm:prSet/>
      <dgm:spPr/>
      <dgm:t>
        <a:bodyPr/>
        <a:lstStyle/>
        <a:p>
          <a:endParaRPr lang="pt-BR"/>
        </a:p>
      </dgm:t>
    </dgm:pt>
    <dgm:pt modelId="{EB76FAAF-5EF7-4395-BA24-0075D5AB215E}">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 milhões pescadores recreativos e esportivos</a:t>
          </a:r>
        </a:p>
      </dgm:t>
    </dgm:pt>
    <dgm:pt modelId="{51DE2F70-6162-48E5-9E57-D36C6DFE55B9}" type="parTrans" cxnId="{B2CA4D5B-08F7-4263-AB0A-A6762258FFDE}">
      <dgm:prSet/>
      <dgm:spPr/>
      <dgm:t>
        <a:bodyPr/>
        <a:lstStyle/>
        <a:p>
          <a:endParaRPr lang="pt-BR"/>
        </a:p>
      </dgm:t>
    </dgm:pt>
    <dgm:pt modelId="{5BFDCF63-CDA0-440A-B1FD-A15BAB06181C}" type="sibTrans" cxnId="{B2CA4D5B-08F7-4263-AB0A-A6762258FFDE}">
      <dgm:prSet/>
      <dgm:spPr/>
      <dgm:t>
        <a:bodyPr/>
        <a:lstStyle/>
        <a:p>
          <a:endParaRPr lang="pt-BR"/>
        </a:p>
      </dgm:t>
    </dgm:pt>
    <dgm:pt modelId="{C343158B-58F2-4D90-98DE-62942C684C15}">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US$ 51,2 bilhões/ano</a:t>
          </a:r>
        </a:p>
      </dgm:t>
    </dgm:pt>
    <dgm:pt modelId="{08A4AB2A-8E34-4FCF-B92D-91608E07FA34}" type="parTrans" cxnId="{3388B393-1F5C-4728-ACFD-91D1481650D0}">
      <dgm:prSet/>
      <dgm:spPr/>
      <dgm:t>
        <a:bodyPr/>
        <a:lstStyle/>
        <a:p>
          <a:endParaRPr lang="pt-BR"/>
        </a:p>
      </dgm:t>
    </dgm:pt>
    <dgm:pt modelId="{D76979D1-6B8A-407C-BAA5-8EBCE67ADEF6}" type="sibTrans" cxnId="{3388B393-1F5C-4728-ACFD-91D1481650D0}">
      <dgm:prSet/>
      <dgm:spPr/>
      <dgm:t>
        <a:bodyPr/>
        <a:lstStyle/>
        <a:p>
          <a:endParaRPr lang="pt-BR"/>
        </a:p>
      </dgm:t>
    </dgm:pt>
    <dgm:pt modelId="{FD49DBE2-8BB7-4717-8C89-E34CFE5724BB}">
      <dgm:prSet phldrT="[Texto]"/>
      <dgm:spPr/>
      <dgm:t>
        <a:bodyPr/>
        <a:lstStyle/>
        <a:p>
          <a:r>
            <a:rPr lang="pt-BR" dirty="0"/>
            <a:t>Brasil</a:t>
          </a:r>
        </a:p>
      </dgm:t>
    </dgm:pt>
    <dgm:pt modelId="{97D5B08A-6C8C-4630-8A4E-6153E605160F}" type="parTrans" cxnId="{33072573-25ED-4100-AAFF-5B785911A6FA}">
      <dgm:prSet/>
      <dgm:spPr/>
      <dgm:t>
        <a:bodyPr/>
        <a:lstStyle/>
        <a:p>
          <a:endParaRPr lang="pt-BR"/>
        </a:p>
      </dgm:t>
    </dgm:pt>
    <dgm:pt modelId="{079220E3-E237-49F3-991A-6F0FA5B8A3E0}" type="sibTrans" cxnId="{33072573-25ED-4100-AAFF-5B785911A6FA}">
      <dgm:prSet/>
      <dgm:spPr/>
      <dgm:t>
        <a:bodyPr/>
        <a:lstStyle/>
        <a:p>
          <a:endParaRPr lang="pt-BR"/>
        </a:p>
      </dgm:t>
    </dgm:pt>
    <dgm:pt modelId="{FF7771C4-361D-4A07-BF15-F5751BD096A0}">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milhões pescadores recreativos e esportivos</a:t>
          </a:r>
        </a:p>
      </dgm:t>
    </dgm:pt>
    <dgm:pt modelId="{1351C2E3-A0EB-4E61-8F53-84EF9180015F}" type="parTrans" cxnId="{3773A04E-35AA-4570-BCEB-DE8EE65E3BF5}">
      <dgm:prSet/>
      <dgm:spPr/>
      <dgm:t>
        <a:bodyPr/>
        <a:lstStyle/>
        <a:p>
          <a:endParaRPr lang="pt-BR"/>
        </a:p>
      </dgm:t>
    </dgm:pt>
    <dgm:pt modelId="{DE852CE9-F13D-42C1-B092-0E1B132C4A97}" type="sibTrans" cxnId="{3773A04E-35AA-4570-BCEB-DE8EE65E3BF5}">
      <dgm:prSet/>
      <dgm:spPr/>
      <dgm:t>
        <a:bodyPr/>
        <a:lstStyle/>
        <a:p>
          <a:endParaRPr lang="pt-BR"/>
        </a:p>
      </dgm:t>
    </dgm:pt>
    <dgm:pt modelId="{68020CE2-B946-48D2-A6E9-69092D2D3186}">
      <dgm:prSet phldrT="[Texto]">
        <dgm:style>
          <a:lnRef idx="2">
            <a:schemeClr val="dk1"/>
          </a:lnRef>
          <a:fillRef idx="1">
            <a:schemeClr val="lt1"/>
          </a:fillRef>
          <a:effectRef idx="0">
            <a:schemeClr val="dk1"/>
          </a:effectRef>
          <a:fontRef idx="minor">
            <a:schemeClr val="dk1"/>
          </a:fontRef>
        </dgm:style>
      </dgm:prSet>
      <dgm:spPr/>
      <dgm:t>
        <a:bodyPr/>
        <a:lstStyle/>
        <a:p>
          <a:r>
            <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270 mil empregos </a:t>
          </a:r>
        </a:p>
      </dgm:t>
    </dgm:pt>
    <dgm:pt modelId="{8C804B5A-B254-4275-B2C8-C1FC5324D37F}" type="parTrans" cxnId="{24479854-CA81-4EC4-B551-D308E5D0C3D5}">
      <dgm:prSet/>
      <dgm:spPr/>
      <dgm:t>
        <a:bodyPr/>
        <a:lstStyle/>
        <a:p>
          <a:endParaRPr lang="pt-BR"/>
        </a:p>
      </dgm:t>
    </dgm:pt>
    <dgm:pt modelId="{CC1289F4-CC33-40E4-AFF4-19A6353B8DDA}" type="sibTrans" cxnId="{24479854-CA81-4EC4-B551-D308E5D0C3D5}">
      <dgm:prSet/>
      <dgm:spPr/>
      <dgm:t>
        <a:bodyPr/>
        <a:lstStyle/>
        <a:p>
          <a:endParaRPr lang="pt-BR"/>
        </a:p>
      </dgm:t>
    </dgm:pt>
    <dgm:pt modelId="{FEE22FB5-D563-4A1A-8403-4C5038F5BC0F}">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R$ 17 bilhões/ano</a:t>
          </a:r>
          <a:endPar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F39EB510-3513-4748-B1E9-05F1B7A3E6CE}" type="parTrans" cxnId="{990A23F7-71AF-46C8-AD5B-2BAAA6683256}">
      <dgm:prSet/>
      <dgm:spPr/>
      <dgm:t>
        <a:bodyPr/>
        <a:lstStyle/>
        <a:p>
          <a:endParaRPr lang="pt-BR"/>
        </a:p>
      </dgm:t>
    </dgm:pt>
    <dgm:pt modelId="{0BBF0AB6-6D41-4A2A-B9A9-1C2E623A1AEA}" type="sibTrans" cxnId="{990A23F7-71AF-46C8-AD5B-2BAAA6683256}">
      <dgm:prSet/>
      <dgm:spPr/>
      <dgm:t>
        <a:bodyPr/>
        <a:lstStyle/>
        <a:p>
          <a:endParaRPr lang="pt-BR"/>
        </a:p>
      </dgm:t>
    </dgm:pt>
    <dgm:pt modelId="{E3AC69F2-C27E-4506-85F9-F2A16D5D54A6}">
      <dgm:prSet phldrT="[Texto]">
        <dgm:style>
          <a:lnRef idx="2">
            <a:schemeClr val="dk1"/>
          </a:lnRef>
          <a:fillRef idx="1">
            <a:schemeClr val="lt1"/>
          </a:fillRef>
          <a:effectRef idx="0">
            <a:schemeClr val="dk1"/>
          </a:effectRef>
          <a:fontRef idx="minor">
            <a:schemeClr val="dk1"/>
          </a:fontRef>
        </dgm:style>
      </dgm:prSet>
      <dgm:spPr/>
      <dgm:t>
        <a:bodyPr/>
        <a:lstStyle/>
        <a:p>
          <a:pPr algn="l"/>
          <a:r>
            <a:rPr lang="pt-BR"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120 milhões empregos</a:t>
          </a:r>
        </a:p>
      </dgm:t>
    </dgm:pt>
    <dgm:pt modelId="{614159AF-3B49-427F-A9DD-52D603DB23F2}" type="parTrans" cxnId="{81A806F2-7918-4685-9941-24AA6E4FE1B2}">
      <dgm:prSet/>
      <dgm:spPr/>
      <dgm:t>
        <a:bodyPr/>
        <a:lstStyle/>
        <a:p>
          <a:endParaRPr lang="pt-BR"/>
        </a:p>
      </dgm:t>
    </dgm:pt>
    <dgm:pt modelId="{5073A074-43C3-49A3-82B1-9210D72A1115}" type="sibTrans" cxnId="{81A806F2-7918-4685-9941-24AA6E4FE1B2}">
      <dgm:prSet/>
      <dgm:spPr/>
      <dgm:t>
        <a:bodyPr/>
        <a:lstStyle/>
        <a:p>
          <a:endParaRPr lang="pt-BR"/>
        </a:p>
      </dgm:t>
    </dgm:pt>
    <dgm:pt modelId="{BA4F0402-E236-4113-B108-3ED9A5112894}">
      <dgm:prSet phldrT="[Texto]">
        <dgm:style>
          <a:lnRef idx="2">
            <a:schemeClr val="dk1"/>
          </a:lnRef>
          <a:fillRef idx="1">
            <a:schemeClr val="lt1"/>
          </a:fillRef>
          <a:effectRef idx="0">
            <a:schemeClr val="dk1"/>
          </a:effectRef>
          <a:fontRef idx="minor">
            <a:schemeClr val="dk1"/>
          </a:fontRef>
        </dgm:style>
      </dgm:prSet>
      <dgm:spPr/>
      <dgm:t>
        <a:bodyPr/>
        <a:lstStyle/>
        <a:p>
          <a:r>
            <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 milhões empregos</a:t>
          </a:r>
        </a:p>
      </dgm:t>
    </dgm:pt>
    <dgm:pt modelId="{BFC6C6FB-D315-4F6C-9FBC-79EDF6EC8648}" type="parTrans" cxnId="{31A6E292-A82E-45F5-BB10-97A9D9A282A7}">
      <dgm:prSet/>
      <dgm:spPr/>
      <dgm:t>
        <a:bodyPr/>
        <a:lstStyle/>
        <a:p>
          <a:endParaRPr lang="pt-BR"/>
        </a:p>
      </dgm:t>
    </dgm:pt>
    <dgm:pt modelId="{2EF43AE0-D986-4270-A9D2-B1B00E405B72}" type="sibTrans" cxnId="{31A6E292-A82E-45F5-BB10-97A9D9A282A7}">
      <dgm:prSet/>
      <dgm:spPr/>
      <dgm:t>
        <a:bodyPr/>
        <a:lstStyle/>
        <a:p>
          <a:endParaRPr lang="pt-BR"/>
        </a:p>
      </dgm:t>
    </dgm:pt>
    <dgm:pt modelId="{62969A00-652F-459D-8C60-1EC3F6AB39C6}">
      <dgm:prSet phldrT="[Texto]">
        <dgm:style>
          <a:lnRef idx="2">
            <a:schemeClr val="dk1"/>
          </a:lnRef>
          <a:fillRef idx="1">
            <a:schemeClr val="lt1"/>
          </a:fillRef>
          <a:effectRef idx="0">
            <a:schemeClr val="dk1"/>
          </a:effectRef>
          <a:fontRef idx="minor">
            <a:schemeClr val="dk1"/>
          </a:fontRef>
        </dgm:style>
      </dgm:prSet>
      <dgm:spPr/>
      <dgm:t>
        <a:bodyPr/>
        <a:lstStyle/>
        <a:p>
          <a:pPr algn="ctr"/>
          <a:endParaRPr lang="pt-BR"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6425A93-031F-4E5E-96D5-AAF1DE942E54}" type="parTrans" cxnId="{47450E0F-3F81-4EBB-8C61-FC20FC100A9D}">
      <dgm:prSet/>
      <dgm:spPr/>
      <dgm:t>
        <a:bodyPr/>
        <a:lstStyle/>
        <a:p>
          <a:endParaRPr lang="pt-BR"/>
        </a:p>
      </dgm:t>
    </dgm:pt>
    <dgm:pt modelId="{D6B2D792-F9EC-43A4-8167-7591C781ACDE}" type="sibTrans" cxnId="{47450E0F-3F81-4EBB-8C61-FC20FC100A9D}">
      <dgm:prSet/>
      <dgm:spPr/>
      <dgm:t>
        <a:bodyPr/>
        <a:lstStyle/>
        <a:p>
          <a:endParaRPr lang="pt-BR"/>
        </a:p>
      </dgm:t>
    </dgm:pt>
    <dgm:pt modelId="{B9AA4FF3-0282-4DAE-934C-B021B73D0841}">
      <dgm:prSet phldrT="[Texto]">
        <dgm:style>
          <a:lnRef idx="2">
            <a:schemeClr val="dk1"/>
          </a:lnRef>
          <a:fillRef idx="1">
            <a:schemeClr val="lt1"/>
          </a:fillRef>
          <a:effectRef idx="0">
            <a:schemeClr val="dk1"/>
          </a:effectRef>
          <a:fontRef idx="minor">
            <a:schemeClr val="dk1"/>
          </a:fontRef>
        </dgm:style>
      </dgm:prSet>
      <dgm:spPr/>
      <dgm:t>
        <a:bodyPr/>
        <a:lstStyle/>
        <a:p>
          <a:pPr algn="l"/>
          <a:endParaRPr lang="pt-BR" dirty="0">
            <a:solidFill>
              <a:srgbClr val="FF0000"/>
            </a:solidFill>
            <a:latin typeface="Arial" panose="020B0604020202020204" pitchFamily="34" charset="0"/>
            <a:cs typeface="Arial" panose="020B0604020202020204" pitchFamily="34" charset="0"/>
          </a:endParaRPr>
        </a:p>
      </dgm:t>
    </dgm:pt>
    <dgm:pt modelId="{AAAE8832-899E-4B9E-83E1-5557630B8E9B}" type="parTrans" cxnId="{94A760C8-8F59-4047-9981-3C47B4F4226F}">
      <dgm:prSet/>
      <dgm:spPr/>
      <dgm:t>
        <a:bodyPr/>
        <a:lstStyle/>
        <a:p>
          <a:endParaRPr lang="pt-BR"/>
        </a:p>
      </dgm:t>
    </dgm:pt>
    <dgm:pt modelId="{3A66CF73-FB40-4171-AC5D-F9580B79BCD0}" type="sibTrans" cxnId="{94A760C8-8F59-4047-9981-3C47B4F4226F}">
      <dgm:prSet/>
      <dgm:spPr/>
      <dgm:t>
        <a:bodyPr/>
        <a:lstStyle/>
        <a:p>
          <a:endParaRPr lang="pt-BR"/>
        </a:p>
      </dgm:t>
    </dgm:pt>
    <dgm:pt modelId="{51DF5769-A5ED-4F96-A0BF-B1689FDBC1AC}">
      <dgm:prSet phldrT="[Texto]">
        <dgm:style>
          <a:lnRef idx="2">
            <a:schemeClr val="dk1"/>
          </a:lnRef>
          <a:fillRef idx="1">
            <a:schemeClr val="lt1"/>
          </a:fillRef>
          <a:effectRef idx="0">
            <a:schemeClr val="dk1"/>
          </a:effectRef>
          <a:fontRef idx="minor">
            <a:schemeClr val="dk1"/>
          </a:fontRef>
        </dgm:style>
      </dgm:prSet>
      <dgm:spPr/>
      <dgm:t>
        <a:bodyPr/>
        <a:lstStyle/>
        <a:p>
          <a:endParaRPr lang="pt-BR"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D937AA86-FCA4-4997-8799-D86C9B99DF6C}" type="parTrans" cxnId="{50343860-31C5-464F-BCF5-6B98717995F6}">
      <dgm:prSet/>
      <dgm:spPr/>
      <dgm:t>
        <a:bodyPr/>
        <a:lstStyle/>
        <a:p>
          <a:endParaRPr lang="pt-BR"/>
        </a:p>
      </dgm:t>
    </dgm:pt>
    <dgm:pt modelId="{9AD77AEB-4455-4E06-A9D6-B2672FD8B8BD}" type="sibTrans" cxnId="{50343860-31C5-464F-BCF5-6B98717995F6}">
      <dgm:prSet/>
      <dgm:spPr/>
      <dgm:t>
        <a:bodyPr/>
        <a:lstStyle/>
        <a:p>
          <a:endParaRPr lang="pt-BR"/>
        </a:p>
      </dgm:t>
    </dgm:pt>
    <dgm:pt modelId="{A4D50A06-3C3C-43FE-AD28-055C203EC58E}">
      <dgm:prSet phldrT="[Texto]">
        <dgm:style>
          <a:lnRef idx="2">
            <a:schemeClr val="dk1"/>
          </a:lnRef>
          <a:fillRef idx="1">
            <a:schemeClr val="lt1"/>
          </a:fillRef>
          <a:effectRef idx="0">
            <a:schemeClr val="dk1"/>
          </a:effectRef>
          <a:fontRef idx="minor">
            <a:schemeClr val="dk1"/>
          </a:fontRef>
        </dgm:style>
      </dgm:prSet>
      <dgm:spPr/>
      <dgm:t>
        <a:bodyPr/>
        <a:lstStyle/>
        <a:p>
          <a:endParaRPr lang="pt-BR" dirty="0">
            <a:solidFill>
              <a:srgbClr val="FF0000"/>
            </a:solidFill>
            <a:latin typeface="Arial" panose="020B0604020202020204" pitchFamily="34" charset="0"/>
            <a:cs typeface="Arial" panose="020B0604020202020204" pitchFamily="34" charset="0"/>
          </a:endParaRPr>
        </a:p>
      </dgm:t>
    </dgm:pt>
    <dgm:pt modelId="{C94803D1-D28C-4852-B29C-11ED310C6C5E}" type="parTrans" cxnId="{AB31BBEA-8240-4971-B70F-1EC0AF2DCDFB}">
      <dgm:prSet/>
      <dgm:spPr/>
      <dgm:t>
        <a:bodyPr/>
        <a:lstStyle/>
        <a:p>
          <a:endParaRPr lang="pt-BR"/>
        </a:p>
      </dgm:t>
    </dgm:pt>
    <dgm:pt modelId="{55ED7416-358E-4121-990A-07A5D353BEF7}" type="sibTrans" cxnId="{AB31BBEA-8240-4971-B70F-1EC0AF2DCDFB}">
      <dgm:prSet/>
      <dgm:spPr/>
      <dgm:t>
        <a:bodyPr/>
        <a:lstStyle/>
        <a:p>
          <a:endParaRPr lang="pt-BR"/>
        </a:p>
      </dgm:t>
    </dgm:pt>
    <dgm:pt modelId="{3541B8E8-08DC-4AB6-A7BA-9621523F3BA5}">
      <dgm:prSet phldrT="[Texto]">
        <dgm:style>
          <a:lnRef idx="2">
            <a:schemeClr val="dk1"/>
          </a:lnRef>
          <a:fillRef idx="1">
            <a:schemeClr val="lt1"/>
          </a:fillRef>
          <a:effectRef idx="0">
            <a:schemeClr val="dk1"/>
          </a:effectRef>
          <a:fontRef idx="minor">
            <a:schemeClr val="dk1"/>
          </a:fontRef>
        </dgm:style>
      </dgm:prSet>
      <dgm:spPr/>
      <dgm:t>
        <a:bodyPr/>
        <a:lstStyle/>
        <a:p>
          <a:endParaRPr lang="pt-BR" b="1" dirty="0">
            <a:effectLst/>
            <a:latin typeface="Arial" panose="020B0604020202020204" pitchFamily="34" charset="0"/>
            <a:cs typeface="Arial" panose="020B0604020202020204" pitchFamily="34" charset="0"/>
          </a:endParaRPr>
        </a:p>
      </dgm:t>
    </dgm:pt>
    <dgm:pt modelId="{31E3ED9F-791F-41FA-A3A5-35651DB4DE3A}" type="parTrans" cxnId="{CA7864E1-E8C3-4998-860E-C82EC6FBA4C4}">
      <dgm:prSet/>
      <dgm:spPr/>
      <dgm:t>
        <a:bodyPr/>
        <a:lstStyle/>
        <a:p>
          <a:endParaRPr lang="pt-BR"/>
        </a:p>
      </dgm:t>
    </dgm:pt>
    <dgm:pt modelId="{950BEA7E-E1C0-4186-9851-0FA3639F6709}" type="sibTrans" cxnId="{CA7864E1-E8C3-4998-860E-C82EC6FBA4C4}">
      <dgm:prSet/>
      <dgm:spPr/>
      <dgm:t>
        <a:bodyPr/>
        <a:lstStyle/>
        <a:p>
          <a:endParaRPr lang="pt-BR"/>
        </a:p>
      </dgm:t>
    </dgm:pt>
    <dgm:pt modelId="{61F7D7ED-028B-4301-B96A-4FCDBC34F0C1}">
      <dgm:prSet phldrT="[Texto]">
        <dgm:style>
          <a:lnRef idx="2">
            <a:schemeClr val="dk1"/>
          </a:lnRef>
          <a:fillRef idx="1">
            <a:schemeClr val="lt1"/>
          </a:fillRef>
          <a:effectRef idx="0">
            <a:schemeClr val="dk1"/>
          </a:effectRef>
          <a:fontRef idx="minor">
            <a:schemeClr val="dk1"/>
          </a:fontRef>
        </dgm:style>
      </dgm:prSet>
      <dgm:spPr/>
      <dgm:t>
        <a:bodyPr/>
        <a:lstStyle/>
        <a:p>
          <a:endPar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E890FA96-E4E1-4F82-8158-13E5799D8C31}" type="parTrans" cxnId="{1780A5AA-FDAD-46A8-8C31-7FAA6AA6E5FB}">
      <dgm:prSet/>
      <dgm:spPr/>
      <dgm:t>
        <a:bodyPr/>
        <a:lstStyle/>
        <a:p>
          <a:endParaRPr lang="pt-BR"/>
        </a:p>
      </dgm:t>
    </dgm:pt>
    <dgm:pt modelId="{D8B79F35-1728-48B0-89E1-5C7CC9277BE9}" type="sibTrans" cxnId="{1780A5AA-FDAD-46A8-8C31-7FAA6AA6E5FB}">
      <dgm:prSet/>
      <dgm:spPr/>
      <dgm:t>
        <a:bodyPr/>
        <a:lstStyle/>
        <a:p>
          <a:endParaRPr lang="pt-BR"/>
        </a:p>
      </dgm:t>
    </dgm:pt>
    <dgm:pt modelId="{DB53891A-E831-4626-8262-EE8B76B229AC}" type="pres">
      <dgm:prSet presAssocID="{ADECD89E-D683-4841-BA5C-731DE7681632}" presName="linearFlow" presStyleCnt="0">
        <dgm:presLayoutVars>
          <dgm:dir/>
          <dgm:animLvl val="lvl"/>
          <dgm:resizeHandles/>
        </dgm:presLayoutVars>
      </dgm:prSet>
      <dgm:spPr/>
    </dgm:pt>
    <dgm:pt modelId="{E2EE95AD-B2A8-40B5-BB88-3230F4A4F7DA}" type="pres">
      <dgm:prSet presAssocID="{D550465E-79F3-475F-9E97-DF94BB5E88B1}" presName="compositeNode" presStyleCnt="0">
        <dgm:presLayoutVars>
          <dgm:bulletEnabled val="1"/>
        </dgm:presLayoutVars>
      </dgm:prSet>
      <dgm:spPr/>
    </dgm:pt>
    <dgm:pt modelId="{B725DF31-B794-4AC8-8EC5-41F9F9E372DD}" type="pres">
      <dgm:prSet presAssocID="{D550465E-79F3-475F-9E97-DF94BB5E88B1}" presName="image" presStyleLbl="fgImgPlace1" presStyleIdx="0" presStyleCnt="3"/>
      <dgm:spPr>
        <a:blipFill rotWithShape="1">
          <a:blip xmlns:r="http://schemas.openxmlformats.org/officeDocument/2006/relationships" r:embed="rId1"/>
          <a:stretch>
            <a:fillRect/>
          </a:stretch>
        </a:blipFill>
      </dgm:spPr>
    </dgm:pt>
    <dgm:pt modelId="{DE724129-9249-4496-AFD0-53803381CA7F}" type="pres">
      <dgm:prSet presAssocID="{D550465E-79F3-475F-9E97-DF94BB5E88B1}" presName="childNode" presStyleLbl="node1" presStyleIdx="0" presStyleCnt="3" custScaleX="98737">
        <dgm:presLayoutVars>
          <dgm:bulletEnabled val="1"/>
        </dgm:presLayoutVars>
      </dgm:prSet>
      <dgm:spPr/>
    </dgm:pt>
    <dgm:pt modelId="{EF9A9E6A-4AB8-47B2-BC2D-97B14068C655}" type="pres">
      <dgm:prSet presAssocID="{D550465E-79F3-475F-9E97-DF94BB5E88B1}" presName="parentNode" presStyleLbl="revTx" presStyleIdx="0" presStyleCnt="3">
        <dgm:presLayoutVars>
          <dgm:chMax val="0"/>
          <dgm:bulletEnabled val="1"/>
        </dgm:presLayoutVars>
      </dgm:prSet>
      <dgm:spPr/>
    </dgm:pt>
    <dgm:pt modelId="{22AE5886-5C35-4F7F-B239-3586F458AD6E}" type="pres">
      <dgm:prSet presAssocID="{6D57C779-904D-46F4-9CE3-006776039801}" presName="sibTrans" presStyleCnt="0"/>
      <dgm:spPr/>
    </dgm:pt>
    <dgm:pt modelId="{0649035D-74BC-417C-AE39-5EC4EE89254F}" type="pres">
      <dgm:prSet presAssocID="{99FFC6FE-62D3-4979-9079-2B81E69EA8E0}" presName="compositeNode" presStyleCnt="0">
        <dgm:presLayoutVars>
          <dgm:bulletEnabled val="1"/>
        </dgm:presLayoutVars>
      </dgm:prSet>
      <dgm:spPr/>
    </dgm:pt>
    <dgm:pt modelId="{6E56323D-A9FF-4CAF-B179-F3D874DFA2C0}" type="pres">
      <dgm:prSet presAssocID="{99FFC6FE-62D3-4979-9079-2B81E69EA8E0}"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dgm:spPr>
    </dgm:pt>
    <dgm:pt modelId="{EB7C4C49-5996-4EA4-B9C7-142E23FD500E}" type="pres">
      <dgm:prSet presAssocID="{99FFC6FE-62D3-4979-9079-2B81E69EA8E0}" presName="childNode" presStyleLbl="node1" presStyleIdx="1" presStyleCnt="3">
        <dgm:presLayoutVars>
          <dgm:bulletEnabled val="1"/>
        </dgm:presLayoutVars>
      </dgm:prSet>
      <dgm:spPr/>
    </dgm:pt>
    <dgm:pt modelId="{44C39695-49BA-422D-AE2D-7761C9033D9B}" type="pres">
      <dgm:prSet presAssocID="{99FFC6FE-62D3-4979-9079-2B81E69EA8E0}" presName="parentNode" presStyleLbl="revTx" presStyleIdx="1" presStyleCnt="3">
        <dgm:presLayoutVars>
          <dgm:chMax val="0"/>
          <dgm:bulletEnabled val="1"/>
        </dgm:presLayoutVars>
      </dgm:prSet>
      <dgm:spPr/>
    </dgm:pt>
    <dgm:pt modelId="{185A34C5-1955-4E81-A047-877DA5AF6296}" type="pres">
      <dgm:prSet presAssocID="{9F16933A-152F-477F-A58D-0F575280AA76}" presName="sibTrans" presStyleCnt="0"/>
      <dgm:spPr/>
    </dgm:pt>
    <dgm:pt modelId="{9755243A-14EB-4BFA-8CAA-6F4FA1DE8148}" type="pres">
      <dgm:prSet presAssocID="{FD49DBE2-8BB7-4717-8C89-E34CFE5724BB}" presName="compositeNode" presStyleCnt="0">
        <dgm:presLayoutVars>
          <dgm:bulletEnabled val="1"/>
        </dgm:presLayoutVars>
      </dgm:prSet>
      <dgm:spPr/>
    </dgm:pt>
    <dgm:pt modelId="{F86EE86F-0FE7-42F6-BF2B-797F1AE07FC7}" type="pres">
      <dgm:prSet presAssocID="{FD49DBE2-8BB7-4717-8C89-E34CFE5724BB}"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3FAD8B33-573E-4D11-80BB-E61B2606A208}" type="pres">
      <dgm:prSet presAssocID="{FD49DBE2-8BB7-4717-8C89-E34CFE5724BB}" presName="childNode" presStyleLbl="node1" presStyleIdx="2" presStyleCnt="3">
        <dgm:presLayoutVars>
          <dgm:bulletEnabled val="1"/>
        </dgm:presLayoutVars>
      </dgm:prSet>
      <dgm:spPr/>
    </dgm:pt>
    <dgm:pt modelId="{E3C9B449-18DB-4180-8A43-45902305F950}" type="pres">
      <dgm:prSet presAssocID="{FD49DBE2-8BB7-4717-8C89-E34CFE5724BB}" presName="parentNode" presStyleLbl="revTx" presStyleIdx="2" presStyleCnt="3">
        <dgm:presLayoutVars>
          <dgm:chMax val="0"/>
          <dgm:bulletEnabled val="1"/>
        </dgm:presLayoutVars>
      </dgm:prSet>
      <dgm:spPr/>
    </dgm:pt>
  </dgm:ptLst>
  <dgm:cxnLst>
    <dgm:cxn modelId="{FBC82103-4FF1-4104-9146-EF5852512989}" srcId="{D550465E-79F3-475F-9E97-DF94BB5E88B1}" destId="{25AE030C-6D62-4326-BE7B-015F339AFAA6}" srcOrd="0" destOrd="0" parTransId="{598354D9-777D-45F2-B25C-077DF6AD822E}" sibTransId="{3181A911-5EF6-495A-A149-5F5E76C39983}"/>
    <dgm:cxn modelId="{5E61CB04-34AD-4D59-BF9F-4C038D4D9143}" type="presOf" srcId="{B9AA4FF3-0282-4DAE-934C-B021B73D0841}" destId="{DE724129-9249-4496-AFD0-53803381CA7F}" srcOrd="0" destOrd="3" presId="urn:microsoft.com/office/officeart/2005/8/layout/hList2"/>
    <dgm:cxn modelId="{47450E0F-3F81-4EBB-8C61-FC20FC100A9D}" srcId="{D550465E-79F3-475F-9E97-DF94BB5E88B1}" destId="{62969A00-652F-459D-8C60-1EC3F6AB39C6}" srcOrd="1" destOrd="0" parTransId="{B6425A93-031F-4E5E-96D5-AAF1DE942E54}" sibTransId="{D6B2D792-F9EC-43A4-8167-7591C781ACDE}"/>
    <dgm:cxn modelId="{FDEE101E-AA14-4B08-A7D9-03D80C81BF19}" type="presOf" srcId="{E3AC69F2-C27E-4506-85F9-F2A16D5D54A6}" destId="{DE724129-9249-4496-AFD0-53803381CA7F}" srcOrd="0" destOrd="4" presId="urn:microsoft.com/office/officeart/2005/8/layout/hList2"/>
    <dgm:cxn modelId="{B0BE8B2A-0FA8-4659-8918-C907F2B28A03}" type="presOf" srcId="{C343158B-58F2-4D90-98DE-62942C684C15}" destId="{EB7C4C49-5996-4EA4-B9C7-142E23FD500E}" srcOrd="0" destOrd="2" presId="urn:microsoft.com/office/officeart/2005/8/layout/hList2"/>
    <dgm:cxn modelId="{80E4BB35-F8B1-41F4-BC8B-509B647C759F}" type="presOf" srcId="{BA4F0402-E236-4113-B108-3ED9A5112894}" destId="{EB7C4C49-5996-4EA4-B9C7-142E23FD500E}" srcOrd="0" destOrd="4" presId="urn:microsoft.com/office/officeart/2005/8/layout/hList2"/>
    <dgm:cxn modelId="{70208B3F-16DD-4DA7-B6FC-BB7A431E63FD}" type="presOf" srcId="{99FFC6FE-62D3-4979-9079-2B81E69EA8E0}" destId="{44C39695-49BA-422D-AE2D-7761C9033D9B}" srcOrd="0" destOrd="0" presId="urn:microsoft.com/office/officeart/2005/8/layout/hList2"/>
    <dgm:cxn modelId="{B2CA4D5B-08F7-4263-AB0A-A6762258FFDE}" srcId="{99FFC6FE-62D3-4979-9079-2B81E69EA8E0}" destId="{EB76FAAF-5EF7-4395-BA24-0075D5AB215E}" srcOrd="0" destOrd="0" parTransId="{51DE2F70-6162-48E5-9E57-D36C6DFE55B9}" sibTransId="{5BFDCF63-CDA0-440A-B1FD-A15BAB06181C}"/>
    <dgm:cxn modelId="{9D14155C-F908-4AF4-92E1-9E1CD2F92DD6}" type="presOf" srcId="{61F7D7ED-028B-4301-B96A-4FCDBC34F0C1}" destId="{3FAD8B33-573E-4D11-80BB-E61B2606A208}" srcOrd="0" destOrd="1" presId="urn:microsoft.com/office/officeart/2005/8/layout/hList2"/>
    <dgm:cxn modelId="{50343860-31C5-464F-BCF5-6B98717995F6}" srcId="{99FFC6FE-62D3-4979-9079-2B81E69EA8E0}" destId="{51DF5769-A5ED-4F96-A0BF-B1689FDBC1AC}" srcOrd="1" destOrd="0" parTransId="{D937AA86-FCA4-4997-8799-D86C9B99DF6C}" sibTransId="{9AD77AEB-4455-4E06-A9D6-B2672FD8B8BD}"/>
    <dgm:cxn modelId="{0C1C416B-52A8-434A-A6FF-D6D65B852626}" type="presOf" srcId="{FD49DBE2-8BB7-4717-8C89-E34CFE5724BB}" destId="{E3C9B449-18DB-4180-8A43-45902305F950}" srcOrd="0" destOrd="0" presId="urn:microsoft.com/office/officeart/2005/8/layout/hList2"/>
    <dgm:cxn modelId="{DC249A4C-0B79-4381-8668-78DA6E640A02}" type="presOf" srcId="{51DF5769-A5ED-4F96-A0BF-B1689FDBC1AC}" destId="{EB7C4C49-5996-4EA4-B9C7-142E23FD500E}" srcOrd="0" destOrd="1" presId="urn:microsoft.com/office/officeart/2005/8/layout/hList2"/>
    <dgm:cxn modelId="{3773A04E-35AA-4570-BCEB-DE8EE65E3BF5}" srcId="{FD49DBE2-8BB7-4717-8C89-E34CFE5724BB}" destId="{FF7771C4-361D-4A07-BF15-F5751BD096A0}" srcOrd="0" destOrd="0" parTransId="{1351C2E3-A0EB-4E61-8F53-84EF9180015F}" sibTransId="{DE852CE9-F13D-42C1-B092-0E1B132C4A97}"/>
    <dgm:cxn modelId="{33072573-25ED-4100-AAFF-5B785911A6FA}" srcId="{ADECD89E-D683-4841-BA5C-731DE7681632}" destId="{FD49DBE2-8BB7-4717-8C89-E34CFE5724BB}" srcOrd="2" destOrd="0" parTransId="{97D5B08A-6C8C-4630-8A4E-6153E605160F}" sibTransId="{079220E3-E237-49F3-991A-6F0FA5B8A3E0}"/>
    <dgm:cxn modelId="{24479854-CA81-4EC4-B551-D308E5D0C3D5}" srcId="{FD49DBE2-8BB7-4717-8C89-E34CFE5724BB}" destId="{68020CE2-B946-48D2-A6E9-69092D2D3186}" srcOrd="4" destOrd="0" parTransId="{8C804B5A-B254-4275-B2C8-C1FC5324D37F}" sibTransId="{CC1289F4-CC33-40E4-AFF4-19A6353B8DDA}"/>
    <dgm:cxn modelId="{4D3B4777-9C2E-41A1-83FA-2D1A13CB51C5}" type="presOf" srcId="{FF7771C4-361D-4A07-BF15-F5751BD096A0}" destId="{3FAD8B33-573E-4D11-80BB-E61B2606A208}" srcOrd="0" destOrd="0" presId="urn:microsoft.com/office/officeart/2005/8/layout/hList2"/>
    <dgm:cxn modelId="{75DC8F7C-D715-4671-8C11-5E9CE534D5B5}" type="presOf" srcId="{68020CE2-B946-48D2-A6E9-69092D2D3186}" destId="{3FAD8B33-573E-4D11-80BB-E61B2606A208}" srcOrd="0" destOrd="4" presId="urn:microsoft.com/office/officeart/2005/8/layout/hList2"/>
    <dgm:cxn modelId="{AD6BC48D-1C63-476D-986E-F229505D86F6}" type="presOf" srcId="{25AE030C-6D62-4326-BE7B-015F339AFAA6}" destId="{DE724129-9249-4496-AFD0-53803381CA7F}" srcOrd="0" destOrd="0" presId="urn:microsoft.com/office/officeart/2005/8/layout/hList2"/>
    <dgm:cxn modelId="{31A6E292-A82E-45F5-BB10-97A9D9A282A7}" srcId="{99FFC6FE-62D3-4979-9079-2B81E69EA8E0}" destId="{BA4F0402-E236-4113-B108-3ED9A5112894}" srcOrd="4" destOrd="0" parTransId="{BFC6C6FB-D315-4F6C-9FBC-79EDF6EC8648}" sibTransId="{2EF43AE0-D986-4270-A9D2-B1B00E405B72}"/>
    <dgm:cxn modelId="{56F01193-B7E6-4A9A-A4F5-291D8EDF28F0}" type="presOf" srcId="{A4D50A06-3C3C-43FE-AD28-055C203EC58E}" destId="{EB7C4C49-5996-4EA4-B9C7-142E23FD500E}" srcOrd="0" destOrd="3" presId="urn:microsoft.com/office/officeart/2005/8/layout/hList2"/>
    <dgm:cxn modelId="{3388B393-1F5C-4728-ACFD-91D1481650D0}" srcId="{99FFC6FE-62D3-4979-9079-2B81E69EA8E0}" destId="{C343158B-58F2-4D90-98DE-62942C684C15}" srcOrd="2" destOrd="0" parTransId="{08A4AB2A-8E34-4FCF-B92D-91608E07FA34}" sibTransId="{D76979D1-6B8A-407C-BAA5-8EBCE67ADEF6}"/>
    <dgm:cxn modelId="{DE4719A4-39EA-4C69-8CA8-415EB7870DD9}" type="presOf" srcId="{FEE22FB5-D563-4A1A-8403-4C5038F5BC0F}" destId="{3FAD8B33-573E-4D11-80BB-E61B2606A208}" srcOrd="0" destOrd="2" presId="urn:microsoft.com/office/officeart/2005/8/layout/hList2"/>
    <dgm:cxn modelId="{1780A5AA-FDAD-46A8-8C31-7FAA6AA6E5FB}" srcId="{FD49DBE2-8BB7-4717-8C89-E34CFE5724BB}" destId="{61F7D7ED-028B-4301-B96A-4FCDBC34F0C1}" srcOrd="1" destOrd="0" parTransId="{E890FA96-E4E1-4F82-8158-13E5799D8C31}" sibTransId="{D8B79F35-1728-48B0-89E1-5C7CC9277BE9}"/>
    <dgm:cxn modelId="{7E1C38B0-5B3E-4543-BA12-73EBFB5E3D8D}" type="presOf" srcId="{D550465E-79F3-475F-9E97-DF94BB5E88B1}" destId="{EF9A9E6A-4AB8-47B2-BC2D-97B14068C655}" srcOrd="0" destOrd="0" presId="urn:microsoft.com/office/officeart/2005/8/layout/hList2"/>
    <dgm:cxn modelId="{480F40B0-AFC9-462E-AB6A-B91563AFA710}" srcId="{D550465E-79F3-475F-9E97-DF94BB5E88B1}" destId="{8E325AC7-D907-49D3-8411-4F523DBDD618}" srcOrd="2" destOrd="0" parTransId="{5EAAAEF0-08D1-401F-AB3D-09A3C97429EB}" sibTransId="{6ADB2069-94E3-4FDD-BCCB-930679B27AE6}"/>
    <dgm:cxn modelId="{7620AAB2-3090-4BB4-A66B-3B090A12D444}" type="presOf" srcId="{8E325AC7-D907-49D3-8411-4F523DBDD618}" destId="{DE724129-9249-4496-AFD0-53803381CA7F}" srcOrd="0" destOrd="2" presId="urn:microsoft.com/office/officeart/2005/8/layout/hList2"/>
    <dgm:cxn modelId="{331EA2BE-E0F4-4935-A1B1-9B1227D42713}" type="presOf" srcId="{62969A00-652F-459D-8C60-1EC3F6AB39C6}" destId="{DE724129-9249-4496-AFD0-53803381CA7F}" srcOrd="0" destOrd="1" presId="urn:microsoft.com/office/officeart/2005/8/layout/hList2"/>
    <dgm:cxn modelId="{94A760C8-8F59-4047-9981-3C47B4F4226F}" srcId="{D550465E-79F3-475F-9E97-DF94BB5E88B1}" destId="{B9AA4FF3-0282-4DAE-934C-B021B73D0841}" srcOrd="3" destOrd="0" parTransId="{AAAE8832-899E-4B9E-83E1-5557630B8E9B}" sibTransId="{3A66CF73-FB40-4171-AC5D-F9580B79BCD0}"/>
    <dgm:cxn modelId="{158D8AD0-E0F5-4C7A-8C9F-BAA05CBD173B}" type="presOf" srcId="{EB76FAAF-5EF7-4395-BA24-0075D5AB215E}" destId="{EB7C4C49-5996-4EA4-B9C7-142E23FD500E}" srcOrd="0" destOrd="0" presId="urn:microsoft.com/office/officeart/2005/8/layout/hList2"/>
    <dgm:cxn modelId="{CA7864E1-E8C3-4998-860E-C82EC6FBA4C4}" srcId="{FD49DBE2-8BB7-4717-8C89-E34CFE5724BB}" destId="{3541B8E8-08DC-4AB6-A7BA-9621523F3BA5}" srcOrd="3" destOrd="0" parTransId="{31E3ED9F-791F-41FA-A3A5-35651DB4DE3A}" sibTransId="{950BEA7E-E1C0-4186-9851-0FA3639F6709}"/>
    <dgm:cxn modelId="{97A69BE4-1F6F-42A7-A9A0-5458D4E84BBB}" srcId="{ADECD89E-D683-4841-BA5C-731DE7681632}" destId="{99FFC6FE-62D3-4979-9079-2B81E69EA8E0}" srcOrd="1" destOrd="0" parTransId="{2C94DA8F-DB7D-494C-BB25-EC0F13504FBA}" sibTransId="{9F16933A-152F-477F-A58D-0F575280AA76}"/>
    <dgm:cxn modelId="{191EB5E5-23D4-487E-B94B-D2A233CA2CC7}" type="presOf" srcId="{3541B8E8-08DC-4AB6-A7BA-9621523F3BA5}" destId="{3FAD8B33-573E-4D11-80BB-E61B2606A208}" srcOrd="0" destOrd="3" presId="urn:microsoft.com/office/officeart/2005/8/layout/hList2"/>
    <dgm:cxn modelId="{1DC06EE8-8E6A-4970-890F-C3EAF301BAE5}" type="presOf" srcId="{ADECD89E-D683-4841-BA5C-731DE7681632}" destId="{DB53891A-E831-4626-8262-EE8B76B229AC}" srcOrd="0" destOrd="0" presId="urn:microsoft.com/office/officeart/2005/8/layout/hList2"/>
    <dgm:cxn modelId="{AB31BBEA-8240-4971-B70F-1EC0AF2DCDFB}" srcId="{99FFC6FE-62D3-4979-9079-2B81E69EA8E0}" destId="{A4D50A06-3C3C-43FE-AD28-055C203EC58E}" srcOrd="3" destOrd="0" parTransId="{C94803D1-D28C-4852-B29C-11ED310C6C5E}" sibTransId="{55ED7416-358E-4121-990A-07A5D353BEF7}"/>
    <dgm:cxn modelId="{81A806F2-7918-4685-9941-24AA6E4FE1B2}" srcId="{D550465E-79F3-475F-9E97-DF94BB5E88B1}" destId="{E3AC69F2-C27E-4506-85F9-F2A16D5D54A6}" srcOrd="4" destOrd="0" parTransId="{614159AF-3B49-427F-A9DD-52D603DB23F2}" sibTransId="{5073A074-43C3-49A3-82B1-9210D72A1115}"/>
    <dgm:cxn modelId="{990A23F7-71AF-46C8-AD5B-2BAAA6683256}" srcId="{FD49DBE2-8BB7-4717-8C89-E34CFE5724BB}" destId="{FEE22FB5-D563-4A1A-8403-4C5038F5BC0F}" srcOrd="2" destOrd="0" parTransId="{F39EB510-3513-4748-B1E9-05F1B7A3E6CE}" sibTransId="{0BBF0AB6-6D41-4A2A-B9A9-1C2E623A1AEA}"/>
    <dgm:cxn modelId="{360FD9F8-AB10-45FB-81CC-A2AF6A870B86}" srcId="{ADECD89E-D683-4841-BA5C-731DE7681632}" destId="{D550465E-79F3-475F-9E97-DF94BB5E88B1}" srcOrd="0" destOrd="0" parTransId="{296C3915-9926-41FC-97E2-B47EEF7F7CEC}" sibTransId="{6D57C779-904D-46F4-9CE3-006776039801}"/>
    <dgm:cxn modelId="{393EDA38-E5FB-42F8-BEE5-4CA6C9BC8DFD}" type="presParOf" srcId="{DB53891A-E831-4626-8262-EE8B76B229AC}" destId="{E2EE95AD-B2A8-40B5-BB88-3230F4A4F7DA}" srcOrd="0" destOrd="0" presId="urn:microsoft.com/office/officeart/2005/8/layout/hList2"/>
    <dgm:cxn modelId="{E8F71DA0-712E-4EF5-AE55-CA113656C5B8}" type="presParOf" srcId="{E2EE95AD-B2A8-40B5-BB88-3230F4A4F7DA}" destId="{B725DF31-B794-4AC8-8EC5-41F9F9E372DD}" srcOrd="0" destOrd="0" presId="urn:microsoft.com/office/officeart/2005/8/layout/hList2"/>
    <dgm:cxn modelId="{E5C90058-79A9-4A5E-8B4C-D807430F9538}" type="presParOf" srcId="{E2EE95AD-B2A8-40B5-BB88-3230F4A4F7DA}" destId="{DE724129-9249-4496-AFD0-53803381CA7F}" srcOrd="1" destOrd="0" presId="urn:microsoft.com/office/officeart/2005/8/layout/hList2"/>
    <dgm:cxn modelId="{3A363FBE-4A84-4D6C-A9A9-E727A0BAAEAC}" type="presParOf" srcId="{E2EE95AD-B2A8-40B5-BB88-3230F4A4F7DA}" destId="{EF9A9E6A-4AB8-47B2-BC2D-97B14068C655}" srcOrd="2" destOrd="0" presId="urn:microsoft.com/office/officeart/2005/8/layout/hList2"/>
    <dgm:cxn modelId="{BA52A598-7377-4A49-968D-206B47C3663A}" type="presParOf" srcId="{DB53891A-E831-4626-8262-EE8B76B229AC}" destId="{22AE5886-5C35-4F7F-B239-3586F458AD6E}" srcOrd="1" destOrd="0" presId="urn:microsoft.com/office/officeart/2005/8/layout/hList2"/>
    <dgm:cxn modelId="{5F2CD265-FE34-4843-9995-CCEEDA319306}" type="presParOf" srcId="{DB53891A-E831-4626-8262-EE8B76B229AC}" destId="{0649035D-74BC-417C-AE39-5EC4EE89254F}" srcOrd="2" destOrd="0" presId="urn:microsoft.com/office/officeart/2005/8/layout/hList2"/>
    <dgm:cxn modelId="{7E729254-5F1F-4911-91F8-D63F98D4203F}" type="presParOf" srcId="{0649035D-74BC-417C-AE39-5EC4EE89254F}" destId="{6E56323D-A9FF-4CAF-B179-F3D874DFA2C0}" srcOrd="0" destOrd="0" presId="urn:microsoft.com/office/officeart/2005/8/layout/hList2"/>
    <dgm:cxn modelId="{DAB04791-9DAC-4F57-B57B-2150056D1E66}" type="presParOf" srcId="{0649035D-74BC-417C-AE39-5EC4EE89254F}" destId="{EB7C4C49-5996-4EA4-B9C7-142E23FD500E}" srcOrd="1" destOrd="0" presId="urn:microsoft.com/office/officeart/2005/8/layout/hList2"/>
    <dgm:cxn modelId="{E6941867-607A-48B9-A48B-8C2CC94979A9}" type="presParOf" srcId="{0649035D-74BC-417C-AE39-5EC4EE89254F}" destId="{44C39695-49BA-422D-AE2D-7761C9033D9B}" srcOrd="2" destOrd="0" presId="urn:microsoft.com/office/officeart/2005/8/layout/hList2"/>
    <dgm:cxn modelId="{F1AFC70F-C66F-4EFF-BB65-3547D2AC1814}" type="presParOf" srcId="{DB53891A-E831-4626-8262-EE8B76B229AC}" destId="{185A34C5-1955-4E81-A047-877DA5AF6296}" srcOrd="3" destOrd="0" presId="urn:microsoft.com/office/officeart/2005/8/layout/hList2"/>
    <dgm:cxn modelId="{0F41E1BA-AE16-4383-A472-C5D5F0997F16}" type="presParOf" srcId="{DB53891A-E831-4626-8262-EE8B76B229AC}" destId="{9755243A-14EB-4BFA-8CAA-6F4FA1DE8148}" srcOrd="4" destOrd="0" presId="urn:microsoft.com/office/officeart/2005/8/layout/hList2"/>
    <dgm:cxn modelId="{45490CC5-CF4A-418B-B8D3-C88440A1536F}" type="presParOf" srcId="{9755243A-14EB-4BFA-8CAA-6F4FA1DE8148}" destId="{F86EE86F-0FE7-42F6-BF2B-797F1AE07FC7}" srcOrd="0" destOrd="0" presId="urn:microsoft.com/office/officeart/2005/8/layout/hList2"/>
    <dgm:cxn modelId="{C255C2E0-E83F-4A15-8C07-ACEB7D135573}" type="presParOf" srcId="{9755243A-14EB-4BFA-8CAA-6F4FA1DE8148}" destId="{3FAD8B33-573E-4D11-80BB-E61B2606A208}" srcOrd="1" destOrd="0" presId="urn:microsoft.com/office/officeart/2005/8/layout/hList2"/>
    <dgm:cxn modelId="{8B569DA9-1336-40E1-93E0-4C85E45B27C9}" type="presParOf" srcId="{9755243A-14EB-4BFA-8CAA-6F4FA1DE8148}" destId="{E3C9B449-18DB-4180-8A43-45902305F950}"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90E8AB6-C26D-468B-A4D6-68ADA5D7D034}"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0175FCEF-CE9E-4793-BF3F-7D6E62197063}">
      <dgm:prSet custT="1"/>
      <dgm:spPr/>
      <dgm:t>
        <a:bodyPr/>
        <a:lstStyle/>
        <a:p>
          <a:r>
            <a:rPr lang="pt-BR" sz="1800" dirty="0"/>
            <a:t>Foram entrevistados 6 (seis) empreendimentos hoteleiros que juntos perfazem um total de 35 unidades habitacionais e 148 leitos, sendo que os 3 (três) últimos também atuam no sistema de Day Use. </a:t>
          </a:r>
          <a:endParaRPr lang="en-US" sz="1800" dirty="0">
            <a:latin typeface="+mn-lt"/>
          </a:endParaRPr>
        </a:p>
      </dgm:t>
    </dgm:pt>
    <dgm:pt modelId="{DF229E35-C441-4ED7-8BF8-A3373B1F0C1E}" type="parTrans" cxnId="{7865B5B3-4782-4F24-B1BF-81C5515EB139}">
      <dgm:prSet/>
      <dgm:spPr/>
      <dgm:t>
        <a:bodyPr/>
        <a:lstStyle/>
        <a:p>
          <a:endParaRPr lang="pt-BR" sz="1800">
            <a:latin typeface="+mn-lt"/>
          </a:endParaRPr>
        </a:p>
      </dgm:t>
    </dgm:pt>
    <dgm:pt modelId="{40390FFE-2576-44B0-ADB3-930B905FC082}" type="sibTrans" cxnId="{7865B5B3-4782-4F24-B1BF-81C5515EB139}">
      <dgm:prSet/>
      <dgm:spPr/>
      <dgm:t>
        <a:bodyPr/>
        <a:lstStyle/>
        <a:p>
          <a:endParaRPr lang="pt-BR" sz="1800">
            <a:latin typeface="+mn-lt"/>
          </a:endParaRPr>
        </a:p>
      </dgm:t>
    </dgm:pt>
    <dgm:pt modelId="{7C712612-46BC-41B6-A484-7C766F014CBE}">
      <dgm:prSet custT="1"/>
      <dgm:spPr/>
      <dgm:t>
        <a:bodyPr/>
        <a:lstStyle/>
        <a:p>
          <a:r>
            <a:rPr lang="pt-BR" sz="1800" dirty="0"/>
            <a:t>Os hotéis urbanos oferece hospedagem com café da manhã e os demais hospedagem com diária completa, além de pacotes para pesca esportiva customizado conforme a demanda dos clientes. </a:t>
          </a:r>
          <a:endParaRPr lang="pt-BR" sz="1800" dirty="0">
            <a:latin typeface="+mn-lt"/>
          </a:endParaRPr>
        </a:p>
      </dgm:t>
    </dgm:pt>
    <dgm:pt modelId="{07E84FBB-15A6-4579-8B04-04B531D9AA38}" type="parTrans" cxnId="{8DC5213D-E052-4E7D-BB42-053B85346985}">
      <dgm:prSet/>
      <dgm:spPr/>
      <dgm:t>
        <a:bodyPr/>
        <a:lstStyle/>
        <a:p>
          <a:endParaRPr lang="pt-BR" sz="1800">
            <a:latin typeface="+mn-lt"/>
          </a:endParaRPr>
        </a:p>
      </dgm:t>
    </dgm:pt>
    <dgm:pt modelId="{1702993A-7C7B-42A8-805F-66E6DE4E945D}" type="sibTrans" cxnId="{8DC5213D-E052-4E7D-BB42-053B85346985}">
      <dgm:prSet/>
      <dgm:spPr/>
      <dgm:t>
        <a:bodyPr/>
        <a:lstStyle/>
        <a:p>
          <a:endParaRPr lang="pt-BR" sz="1800">
            <a:latin typeface="+mn-lt"/>
          </a:endParaRPr>
        </a:p>
      </dgm:t>
    </dgm:pt>
    <dgm:pt modelId="{BC0E29E8-B05A-43B3-94EF-19A6C8C9CEAF}">
      <dgm:prSet custT="1"/>
      <dgm:spPr/>
      <dgm:t>
        <a:bodyPr/>
        <a:lstStyle/>
        <a:p>
          <a:r>
            <a:rPr lang="pt-BR" sz="1800"/>
            <a:t>50% deles oferecem serviços de translado quando necessário e infraestrutura de barcos e guiamento terceirizados, já inclusos nos serviços. 33% oferecem armazenamento seguro para os equipamentos e apetrechos de pesca.</a:t>
          </a:r>
        </a:p>
      </dgm:t>
    </dgm:pt>
    <dgm:pt modelId="{ED7EAB37-6AF6-4FA2-A626-09C007EEEB3F}" type="parTrans" cxnId="{901DA051-F87E-4951-8084-E15E58489CC6}">
      <dgm:prSet/>
      <dgm:spPr/>
      <dgm:t>
        <a:bodyPr/>
        <a:lstStyle/>
        <a:p>
          <a:endParaRPr lang="pt-BR" sz="1800"/>
        </a:p>
      </dgm:t>
    </dgm:pt>
    <dgm:pt modelId="{D25DC9B8-18A6-4B1B-A9AC-3F47D2C73DD2}" type="sibTrans" cxnId="{901DA051-F87E-4951-8084-E15E58489CC6}">
      <dgm:prSet/>
      <dgm:spPr/>
      <dgm:t>
        <a:bodyPr/>
        <a:lstStyle/>
        <a:p>
          <a:endParaRPr lang="pt-BR" sz="1800"/>
        </a:p>
      </dgm:t>
    </dgm:pt>
    <dgm:pt modelId="{96AADCF0-E238-49BC-A2BF-6B4E22103695}" type="pres">
      <dgm:prSet presAssocID="{190E8AB6-C26D-468B-A4D6-68ADA5D7D034}" presName="Name0" presStyleCnt="0">
        <dgm:presLayoutVars>
          <dgm:dir/>
          <dgm:resizeHandles val="exact"/>
        </dgm:presLayoutVars>
      </dgm:prSet>
      <dgm:spPr/>
    </dgm:pt>
    <dgm:pt modelId="{B5D5EDA1-B040-4E65-88F4-A0990686A076}" type="pres">
      <dgm:prSet presAssocID="{0175FCEF-CE9E-4793-BF3F-7D6E62197063}" presName="node" presStyleLbl="node1" presStyleIdx="0" presStyleCnt="5">
        <dgm:presLayoutVars>
          <dgm:bulletEnabled val="1"/>
        </dgm:presLayoutVars>
      </dgm:prSet>
      <dgm:spPr/>
    </dgm:pt>
    <dgm:pt modelId="{AB948430-1206-4691-8B75-017183335BD1}" type="pres">
      <dgm:prSet presAssocID="{40390FFE-2576-44B0-ADB3-930B905FC082}" presName="sibTransSpacerBeforeConnector" presStyleCnt="0"/>
      <dgm:spPr/>
    </dgm:pt>
    <dgm:pt modelId="{6C41AAA6-BD4D-49DD-9473-4F5B05CFFBC5}" type="pres">
      <dgm:prSet presAssocID="{40390FFE-2576-44B0-ADB3-930B905FC082}" presName="sibTrans" presStyleLbl="node1" presStyleIdx="1" presStyleCnt="5"/>
      <dgm:spPr/>
    </dgm:pt>
    <dgm:pt modelId="{2D41DCC4-E076-4962-8FA1-DAC3A346FBFD}" type="pres">
      <dgm:prSet presAssocID="{40390FFE-2576-44B0-ADB3-930B905FC082}" presName="sibTransSpacerAfterConnector" presStyleCnt="0"/>
      <dgm:spPr/>
    </dgm:pt>
    <dgm:pt modelId="{45EC6DB3-FD9A-4820-AD67-FB595E7B57B5}" type="pres">
      <dgm:prSet presAssocID="{7C712612-46BC-41B6-A484-7C766F014CBE}" presName="node" presStyleLbl="node1" presStyleIdx="2" presStyleCnt="5" custLinFactNeighborX="2051" custLinFactNeighborY="-950">
        <dgm:presLayoutVars>
          <dgm:bulletEnabled val="1"/>
        </dgm:presLayoutVars>
      </dgm:prSet>
      <dgm:spPr/>
    </dgm:pt>
    <dgm:pt modelId="{882C0A4D-F786-461A-9910-6EB8F8FE0D5F}" type="pres">
      <dgm:prSet presAssocID="{1702993A-7C7B-42A8-805F-66E6DE4E945D}" presName="sibTransSpacerBeforeConnector" presStyleCnt="0"/>
      <dgm:spPr/>
    </dgm:pt>
    <dgm:pt modelId="{B9E26844-27C6-4D16-BBB0-9866DE9A9165}" type="pres">
      <dgm:prSet presAssocID="{1702993A-7C7B-42A8-805F-66E6DE4E945D}" presName="sibTrans" presStyleLbl="node1" presStyleIdx="3" presStyleCnt="5"/>
      <dgm:spPr/>
    </dgm:pt>
    <dgm:pt modelId="{2F6C768B-1449-46FA-B196-17A4479A82D6}" type="pres">
      <dgm:prSet presAssocID="{1702993A-7C7B-42A8-805F-66E6DE4E945D}" presName="sibTransSpacerAfterConnector" presStyleCnt="0"/>
      <dgm:spPr/>
    </dgm:pt>
    <dgm:pt modelId="{FF07AB4F-21E9-44F6-8733-BE097B2B5ED6}" type="pres">
      <dgm:prSet presAssocID="{BC0E29E8-B05A-43B3-94EF-19A6C8C9CEAF}" presName="node" presStyleLbl="node1" presStyleIdx="4" presStyleCnt="5">
        <dgm:presLayoutVars>
          <dgm:bulletEnabled val="1"/>
        </dgm:presLayoutVars>
      </dgm:prSet>
      <dgm:spPr/>
    </dgm:pt>
  </dgm:ptLst>
  <dgm:cxnLst>
    <dgm:cxn modelId="{8DC5213D-E052-4E7D-BB42-053B85346985}" srcId="{190E8AB6-C26D-468B-A4D6-68ADA5D7D034}" destId="{7C712612-46BC-41B6-A484-7C766F014CBE}" srcOrd="1" destOrd="0" parTransId="{07E84FBB-15A6-4579-8B04-04B531D9AA38}" sibTransId="{1702993A-7C7B-42A8-805F-66E6DE4E945D}"/>
    <dgm:cxn modelId="{55B05947-5E21-45AA-B93C-F1BC7B9545C1}" type="presOf" srcId="{0175FCEF-CE9E-4793-BF3F-7D6E62197063}" destId="{B5D5EDA1-B040-4E65-88F4-A0990686A076}" srcOrd="0" destOrd="0" presId="urn:microsoft.com/office/officeart/2016/7/layout/BasicProcessNew"/>
    <dgm:cxn modelId="{901DA051-F87E-4951-8084-E15E58489CC6}" srcId="{190E8AB6-C26D-468B-A4D6-68ADA5D7D034}" destId="{BC0E29E8-B05A-43B3-94EF-19A6C8C9CEAF}" srcOrd="2" destOrd="0" parTransId="{ED7EAB37-6AF6-4FA2-A626-09C007EEEB3F}" sibTransId="{D25DC9B8-18A6-4B1B-A9AC-3F47D2C73DD2}"/>
    <dgm:cxn modelId="{70B06E77-AA2C-4356-AD2E-70E9174CC64A}" type="presOf" srcId="{190E8AB6-C26D-468B-A4D6-68ADA5D7D034}" destId="{96AADCF0-E238-49BC-A2BF-6B4E22103695}" srcOrd="0" destOrd="0" presId="urn:microsoft.com/office/officeart/2016/7/layout/BasicProcessNew"/>
    <dgm:cxn modelId="{6A1B308C-6EDE-4D9F-9A4A-2CEF98677D05}" type="presOf" srcId="{BC0E29E8-B05A-43B3-94EF-19A6C8C9CEAF}" destId="{FF07AB4F-21E9-44F6-8733-BE097B2B5ED6}" srcOrd="0" destOrd="0" presId="urn:microsoft.com/office/officeart/2016/7/layout/BasicProcessNew"/>
    <dgm:cxn modelId="{53AA7F9D-D7B4-4937-B77B-A30B002173CA}" type="presOf" srcId="{7C712612-46BC-41B6-A484-7C766F014CBE}" destId="{45EC6DB3-FD9A-4820-AD67-FB595E7B57B5}" srcOrd="0" destOrd="0" presId="urn:microsoft.com/office/officeart/2016/7/layout/BasicProcessNew"/>
    <dgm:cxn modelId="{7865B5B3-4782-4F24-B1BF-81C5515EB139}" srcId="{190E8AB6-C26D-468B-A4D6-68ADA5D7D034}" destId="{0175FCEF-CE9E-4793-BF3F-7D6E62197063}" srcOrd="0" destOrd="0" parTransId="{DF229E35-C441-4ED7-8BF8-A3373B1F0C1E}" sibTransId="{40390FFE-2576-44B0-ADB3-930B905FC082}"/>
    <dgm:cxn modelId="{7F6630C7-871F-4213-BB3C-758E820529D3}" type="presOf" srcId="{40390FFE-2576-44B0-ADB3-930B905FC082}" destId="{6C41AAA6-BD4D-49DD-9473-4F5B05CFFBC5}" srcOrd="0" destOrd="0" presId="urn:microsoft.com/office/officeart/2016/7/layout/BasicProcessNew"/>
    <dgm:cxn modelId="{335C67CD-B4FF-477C-8E5D-32D9A4CAA98C}" type="presOf" srcId="{1702993A-7C7B-42A8-805F-66E6DE4E945D}" destId="{B9E26844-27C6-4D16-BBB0-9866DE9A9165}" srcOrd="0" destOrd="0" presId="urn:microsoft.com/office/officeart/2016/7/layout/BasicProcessNew"/>
    <dgm:cxn modelId="{23E04EDA-A84E-4675-A8C1-7597473FDB0B}" type="presParOf" srcId="{96AADCF0-E238-49BC-A2BF-6B4E22103695}" destId="{B5D5EDA1-B040-4E65-88F4-A0990686A076}" srcOrd="0" destOrd="0" presId="urn:microsoft.com/office/officeart/2016/7/layout/BasicProcessNew"/>
    <dgm:cxn modelId="{272880C2-C75B-4F58-8D9C-A248E32C5ACA}" type="presParOf" srcId="{96AADCF0-E238-49BC-A2BF-6B4E22103695}" destId="{AB948430-1206-4691-8B75-017183335BD1}" srcOrd="1" destOrd="0" presId="urn:microsoft.com/office/officeart/2016/7/layout/BasicProcessNew"/>
    <dgm:cxn modelId="{392A1E2A-F2A0-48BB-95AD-EA5A572AB54F}" type="presParOf" srcId="{96AADCF0-E238-49BC-A2BF-6B4E22103695}" destId="{6C41AAA6-BD4D-49DD-9473-4F5B05CFFBC5}" srcOrd="2" destOrd="0" presId="urn:microsoft.com/office/officeart/2016/7/layout/BasicProcessNew"/>
    <dgm:cxn modelId="{1BC506AB-55D8-4F56-A39B-801C4DC752CF}" type="presParOf" srcId="{96AADCF0-E238-49BC-A2BF-6B4E22103695}" destId="{2D41DCC4-E076-4962-8FA1-DAC3A346FBFD}" srcOrd="3" destOrd="0" presId="urn:microsoft.com/office/officeart/2016/7/layout/BasicProcessNew"/>
    <dgm:cxn modelId="{0F41B126-7E24-43EE-896C-2A00ACFE4C57}" type="presParOf" srcId="{96AADCF0-E238-49BC-A2BF-6B4E22103695}" destId="{45EC6DB3-FD9A-4820-AD67-FB595E7B57B5}" srcOrd="4" destOrd="0" presId="urn:microsoft.com/office/officeart/2016/7/layout/BasicProcessNew"/>
    <dgm:cxn modelId="{8B408562-16B6-413A-BF99-C91C2D29A94B}" type="presParOf" srcId="{96AADCF0-E238-49BC-A2BF-6B4E22103695}" destId="{882C0A4D-F786-461A-9910-6EB8F8FE0D5F}" srcOrd="5" destOrd="0" presId="urn:microsoft.com/office/officeart/2016/7/layout/BasicProcessNew"/>
    <dgm:cxn modelId="{FDF757AA-2AAE-4CE1-8C9E-C0F95097B6A0}" type="presParOf" srcId="{96AADCF0-E238-49BC-A2BF-6B4E22103695}" destId="{B9E26844-27C6-4D16-BBB0-9866DE9A9165}" srcOrd="6" destOrd="0" presId="urn:microsoft.com/office/officeart/2016/7/layout/BasicProcessNew"/>
    <dgm:cxn modelId="{6ECDA93B-7069-4B32-9D49-6C949A101797}" type="presParOf" srcId="{96AADCF0-E238-49BC-A2BF-6B4E22103695}" destId="{2F6C768B-1449-46FA-B196-17A4479A82D6}" srcOrd="7" destOrd="0" presId="urn:microsoft.com/office/officeart/2016/7/layout/BasicProcessNew"/>
    <dgm:cxn modelId="{E1BBAE96-5664-49BF-8381-794CAC8558E0}" type="presParOf" srcId="{96AADCF0-E238-49BC-A2BF-6B4E22103695}" destId="{FF07AB4F-21E9-44F6-8733-BE097B2B5ED6}"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90E8AB6-C26D-468B-A4D6-68ADA5D7D034}"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0175FCEF-CE9E-4793-BF3F-7D6E62197063}">
      <dgm:prSet custT="1"/>
      <dgm:spPr/>
      <dgm:t>
        <a:bodyPr/>
        <a:lstStyle/>
        <a:p>
          <a:r>
            <a:rPr lang="pt-BR" sz="1800" dirty="0"/>
            <a:t>Foi entrevistado um supermercado que trabalha com artigos de pesca e material de praia que caracterizou que a melhor época das vendas ocorre de abril a novembro. Seu público são os moradores locais, os turistas da região e de outros estados. Nos últimos 12 meses o desempenho de suas atividades foi de bom movimento, especialmente por conta dos festivais de praia. </a:t>
          </a:r>
          <a:endParaRPr lang="en-US" sz="1800" dirty="0">
            <a:latin typeface="+mn-lt"/>
          </a:endParaRPr>
        </a:p>
      </dgm:t>
    </dgm:pt>
    <dgm:pt modelId="{DF229E35-C441-4ED7-8BF8-A3373B1F0C1E}" type="parTrans" cxnId="{7865B5B3-4782-4F24-B1BF-81C5515EB139}">
      <dgm:prSet/>
      <dgm:spPr/>
      <dgm:t>
        <a:bodyPr/>
        <a:lstStyle/>
        <a:p>
          <a:endParaRPr lang="pt-BR" sz="1800">
            <a:latin typeface="+mn-lt"/>
          </a:endParaRPr>
        </a:p>
      </dgm:t>
    </dgm:pt>
    <dgm:pt modelId="{40390FFE-2576-44B0-ADB3-930B905FC082}" type="sibTrans" cxnId="{7865B5B3-4782-4F24-B1BF-81C5515EB139}">
      <dgm:prSet/>
      <dgm:spPr/>
      <dgm:t>
        <a:bodyPr/>
        <a:lstStyle/>
        <a:p>
          <a:endParaRPr lang="pt-BR" sz="1800">
            <a:latin typeface="+mn-lt"/>
          </a:endParaRPr>
        </a:p>
      </dgm:t>
    </dgm:pt>
    <dgm:pt modelId="{7C712612-46BC-41B6-A484-7C766F014CBE}">
      <dgm:prSet custT="1"/>
      <dgm:spPr/>
      <dgm:t>
        <a:bodyPr/>
        <a:lstStyle/>
        <a:p>
          <a:r>
            <a:rPr lang="pt-BR" sz="1800" dirty="0"/>
            <a:t>Suas atividades declinam no período de baixa temporada, razão pela qual acredita que uma maior divulgação da cidade de Pimenteiras como local de pesca esportiva, irá favorecer muito sua renda. Sua principal sugestão é a atração de turistas por meio de eventos.</a:t>
          </a:r>
          <a:endParaRPr lang="pt-BR" sz="1800" dirty="0">
            <a:latin typeface="+mn-lt"/>
          </a:endParaRPr>
        </a:p>
      </dgm:t>
    </dgm:pt>
    <dgm:pt modelId="{07E84FBB-15A6-4579-8B04-04B531D9AA38}" type="parTrans" cxnId="{8DC5213D-E052-4E7D-BB42-053B85346985}">
      <dgm:prSet/>
      <dgm:spPr/>
      <dgm:t>
        <a:bodyPr/>
        <a:lstStyle/>
        <a:p>
          <a:endParaRPr lang="pt-BR" sz="1800">
            <a:latin typeface="+mn-lt"/>
          </a:endParaRPr>
        </a:p>
      </dgm:t>
    </dgm:pt>
    <dgm:pt modelId="{1702993A-7C7B-42A8-805F-66E6DE4E945D}" type="sibTrans" cxnId="{8DC5213D-E052-4E7D-BB42-053B85346985}">
      <dgm:prSet/>
      <dgm:spPr/>
      <dgm:t>
        <a:bodyPr/>
        <a:lstStyle/>
        <a:p>
          <a:endParaRPr lang="pt-BR" sz="1800">
            <a:latin typeface="+mn-lt"/>
          </a:endParaRPr>
        </a:p>
      </dgm:t>
    </dgm:pt>
    <dgm:pt modelId="{96AADCF0-E238-49BC-A2BF-6B4E22103695}" type="pres">
      <dgm:prSet presAssocID="{190E8AB6-C26D-468B-A4D6-68ADA5D7D034}" presName="Name0" presStyleCnt="0">
        <dgm:presLayoutVars>
          <dgm:dir/>
          <dgm:resizeHandles val="exact"/>
        </dgm:presLayoutVars>
      </dgm:prSet>
      <dgm:spPr/>
    </dgm:pt>
    <dgm:pt modelId="{B5D5EDA1-B040-4E65-88F4-A0990686A076}" type="pres">
      <dgm:prSet presAssocID="{0175FCEF-CE9E-4793-BF3F-7D6E62197063}" presName="node" presStyleLbl="node1" presStyleIdx="0" presStyleCnt="3">
        <dgm:presLayoutVars>
          <dgm:bulletEnabled val="1"/>
        </dgm:presLayoutVars>
      </dgm:prSet>
      <dgm:spPr/>
    </dgm:pt>
    <dgm:pt modelId="{AB948430-1206-4691-8B75-017183335BD1}" type="pres">
      <dgm:prSet presAssocID="{40390FFE-2576-44B0-ADB3-930B905FC082}" presName="sibTransSpacerBeforeConnector" presStyleCnt="0"/>
      <dgm:spPr/>
    </dgm:pt>
    <dgm:pt modelId="{6C41AAA6-BD4D-49DD-9473-4F5B05CFFBC5}" type="pres">
      <dgm:prSet presAssocID="{40390FFE-2576-44B0-ADB3-930B905FC082}" presName="sibTrans" presStyleLbl="node1" presStyleIdx="1" presStyleCnt="3"/>
      <dgm:spPr/>
    </dgm:pt>
    <dgm:pt modelId="{2D41DCC4-E076-4962-8FA1-DAC3A346FBFD}" type="pres">
      <dgm:prSet presAssocID="{40390FFE-2576-44B0-ADB3-930B905FC082}" presName="sibTransSpacerAfterConnector" presStyleCnt="0"/>
      <dgm:spPr/>
    </dgm:pt>
    <dgm:pt modelId="{45EC6DB3-FD9A-4820-AD67-FB595E7B57B5}" type="pres">
      <dgm:prSet presAssocID="{7C712612-46BC-41B6-A484-7C766F014CBE}" presName="node" presStyleLbl="node1" presStyleIdx="2" presStyleCnt="3">
        <dgm:presLayoutVars>
          <dgm:bulletEnabled val="1"/>
        </dgm:presLayoutVars>
      </dgm:prSet>
      <dgm:spPr/>
    </dgm:pt>
  </dgm:ptLst>
  <dgm:cxnLst>
    <dgm:cxn modelId="{8DC5213D-E052-4E7D-BB42-053B85346985}" srcId="{190E8AB6-C26D-468B-A4D6-68ADA5D7D034}" destId="{7C712612-46BC-41B6-A484-7C766F014CBE}" srcOrd="1" destOrd="0" parTransId="{07E84FBB-15A6-4579-8B04-04B531D9AA38}" sibTransId="{1702993A-7C7B-42A8-805F-66E6DE4E945D}"/>
    <dgm:cxn modelId="{55B05947-5E21-45AA-B93C-F1BC7B9545C1}" type="presOf" srcId="{0175FCEF-CE9E-4793-BF3F-7D6E62197063}" destId="{B5D5EDA1-B040-4E65-88F4-A0990686A076}" srcOrd="0" destOrd="0" presId="urn:microsoft.com/office/officeart/2016/7/layout/BasicProcessNew"/>
    <dgm:cxn modelId="{70B06E77-AA2C-4356-AD2E-70E9174CC64A}" type="presOf" srcId="{190E8AB6-C26D-468B-A4D6-68ADA5D7D034}" destId="{96AADCF0-E238-49BC-A2BF-6B4E22103695}" srcOrd="0" destOrd="0" presId="urn:microsoft.com/office/officeart/2016/7/layout/BasicProcessNew"/>
    <dgm:cxn modelId="{53AA7F9D-D7B4-4937-B77B-A30B002173CA}" type="presOf" srcId="{7C712612-46BC-41B6-A484-7C766F014CBE}" destId="{45EC6DB3-FD9A-4820-AD67-FB595E7B57B5}" srcOrd="0" destOrd="0" presId="urn:microsoft.com/office/officeart/2016/7/layout/BasicProcessNew"/>
    <dgm:cxn modelId="{7865B5B3-4782-4F24-B1BF-81C5515EB139}" srcId="{190E8AB6-C26D-468B-A4D6-68ADA5D7D034}" destId="{0175FCEF-CE9E-4793-BF3F-7D6E62197063}" srcOrd="0" destOrd="0" parTransId="{DF229E35-C441-4ED7-8BF8-A3373B1F0C1E}" sibTransId="{40390FFE-2576-44B0-ADB3-930B905FC082}"/>
    <dgm:cxn modelId="{7F6630C7-871F-4213-BB3C-758E820529D3}" type="presOf" srcId="{40390FFE-2576-44B0-ADB3-930B905FC082}" destId="{6C41AAA6-BD4D-49DD-9473-4F5B05CFFBC5}" srcOrd="0" destOrd="0" presId="urn:microsoft.com/office/officeart/2016/7/layout/BasicProcessNew"/>
    <dgm:cxn modelId="{23E04EDA-A84E-4675-A8C1-7597473FDB0B}" type="presParOf" srcId="{96AADCF0-E238-49BC-A2BF-6B4E22103695}" destId="{B5D5EDA1-B040-4E65-88F4-A0990686A076}" srcOrd="0" destOrd="0" presId="urn:microsoft.com/office/officeart/2016/7/layout/BasicProcessNew"/>
    <dgm:cxn modelId="{272880C2-C75B-4F58-8D9C-A248E32C5ACA}" type="presParOf" srcId="{96AADCF0-E238-49BC-A2BF-6B4E22103695}" destId="{AB948430-1206-4691-8B75-017183335BD1}" srcOrd="1" destOrd="0" presId="urn:microsoft.com/office/officeart/2016/7/layout/BasicProcessNew"/>
    <dgm:cxn modelId="{392A1E2A-F2A0-48BB-95AD-EA5A572AB54F}" type="presParOf" srcId="{96AADCF0-E238-49BC-A2BF-6B4E22103695}" destId="{6C41AAA6-BD4D-49DD-9473-4F5B05CFFBC5}" srcOrd="2" destOrd="0" presId="urn:microsoft.com/office/officeart/2016/7/layout/BasicProcessNew"/>
    <dgm:cxn modelId="{1BC506AB-55D8-4F56-A39B-801C4DC752CF}" type="presParOf" srcId="{96AADCF0-E238-49BC-A2BF-6B4E22103695}" destId="{2D41DCC4-E076-4962-8FA1-DAC3A346FBFD}" srcOrd="3" destOrd="0" presId="urn:microsoft.com/office/officeart/2016/7/layout/BasicProcessNew"/>
    <dgm:cxn modelId="{0F41B126-7E24-43EE-896C-2A00ACFE4C57}" type="presParOf" srcId="{96AADCF0-E238-49BC-A2BF-6B4E22103695}" destId="{45EC6DB3-FD9A-4820-AD67-FB595E7B57B5}" srcOrd="4"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7364F68-8A18-4D21-853B-4A23578D02FA}" type="doc">
      <dgm:prSet loTypeId="urn:microsoft.com/office/officeart/2008/layout/LinedList" loCatId="hierarchy" qsTypeId="urn:microsoft.com/office/officeart/2005/8/quickstyle/simple2" qsCatId="simple" csTypeId="urn:microsoft.com/office/officeart/2005/8/colors/colorful5" csCatId="colorful" phldr="1"/>
      <dgm:spPr/>
      <dgm:t>
        <a:bodyPr/>
        <a:lstStyle/>
        <a:p>
          <a:endParaRPr lang="en-US"/>
        </a:p>
      </dgm:t>
    </dgm:pt>
    <dgm:pt modelId="{265210C6-B684-475B-B2E6-8CB953B1008E}">
      <dgm:prSet custT="1"/>
      <dgm:spPr/>
      <dgm:t>
        <a:bodyPr/>
        <a:lstStyle/>
        <a:p>
          <a:pPr>
            <a:buFont typeface="Arial" panose="020B0604020202020204" pitchFamily="34" charset="0"/>
            <a:buChar char="✔"/>
          </a:pPr>
          <a:endParaRPr lang="en-US" sz="2000" dirty="0"/>
        </a:p>
      </dgm:t>
    </dgm:pt>
    <dgm:pt modelId="{0AE78ECC-75EC-4C0F-96D9-2B82A9EB8170}" type="parTrans" cxnId="{0D46E0B2-6FAB-42EB-B51C-74AADB032146}">
      <dgm:prSet/>
      <dgm:spPr/>
      <dgm:t>
        <a:bodyPr/>
        <a:lstStyle/>
        <a:p>
          <a:endParaRPr lang="pt-BR"/>
        </a:p>
      </dgm:t>
    </dgm:pt>
    <dgm:pt modelId="{117A6034-9B00-4E8A-9449-DC639E5C8B69}" type="sibTrans" cxnId="{0D46E0B2-6FAB-42EB-B51C-74AADB032146}">
      <dgm:prSet/>
      <dgm:spPr/>
      <dgm:t>
        <a:bodyPr/>
        <a:lstStyle/>
        <a:p>
          <a:endParaRPr lang="pt-BR"/>
        </a:p>
      </dgm:t>
    </dgm:pt>
    <dgm:pt modelId="{10ABFDA7-48FA-42FD-8CE5-AC956592CA28}">
      <dgm:prSet custT="1"/>
      <dgm:spPr/>
      <dgm:t>
        <a:bodyPr/>
        <a:lstStyle/>
        <a:p>
          <a:pPr>
            <a:buFont typeface="Wingdings" panose="05000000000000000000" pitchFamily="2" charset="2"/>
            <a:buChar char=""/>
          </a:pPr>
          <a:r>
            <a:rPr lang="pt-BR" sz="2000"/>
            <a:t>Realização de eventos integrados – Cabixi, Pimenteiras e Porto Rolim.</a:t>
          </a:r>
          <a:endParaRPr lang="en-US" sz="2000" dirty="0"/>
        </a:p>
      </dgm:t>
    </dgm:pt>
    <dgm:pt modelId="{1E19C866-D9A2-4910-BCEC-D7B9E7D8F937}" type="sibTrans" cxnId="{7C792494-3F34-4499-8EAC-841910AF45F7}">
      <dgm:prSet/>
      <dgm:spPr/>
      <dgm:t>
        <a:bodyPr/>
        <a:lstStyle/>
        <a:p>
          <a:endParaRPr lang="en-US" sz="2000"/>
        </a:p>
      </dgm:t>
    </dgm:pt>
    <dgm:pt modelId="{34BAF525-56C3-4D1E-A78C-F108BA5E4CE4}" type="parTrans" cxnId="{7C792494-3F34-4499-8EAC-841910AF45F7}">
      <dgm:prSet/>
      <dgm:spPr/>
      <dgm:t>
        <a:bodyPr/>
        <a:lstStyle/>
        <a:p>
          <a:endParaRPr lang="en-US" sz="2000"/>
        </a:p>
      </dgm:t>
    </dgm:pt>
    <dgm:pt modelId="{BCBE0464-9510-46FF-824B-BDDC48BF2F98}">
      <dgm:prSet/>
      <dgm:spPr/>
      <dgm:t>
        <a:bodyPr/>
        <a:lstStyle/>
        <a:p>
          <a:pPr>
            <a:buFont typeface="Wingdings" panose="05000000000000000000" pitchFamily="2" charset="2"/>
            <a:buChar char=""/>
          </a:pPr>
          <a:r>
            <a:rPr lang="pt-BR"/>
            <a:t>Fechamento da pesca profissional/ cota zero por 5 anos.</a:t>
          </a:r>
        </a:p>
      </dgm:t>
    </dgm:pt>
    <dgm:pt modelId="{60A9D1AA-F400-436A-B421-2F4B1B539D87}" type="parTrans" cxnId="{BFF474DD-722E-42C0-8E80-1DFC457CACA7}">
      <dgm:prSet/>
      <dgm:spPr/>
      <dgm:t>
        <a:bodyPr/>
        <a:lstStyle/>
        <a:p>
          <a:endParaRPr lang="pt-BR"/>
        </a:p>
      </dgm:t>
    </dgm:pt>
    <dgm:pt modelId="{96CF77E9-AD83-4742-BAF5-4EB5302ABBE9}" type="sibTrans" cxnId="{BFF474DD-722E-42C0-8E80-1DFC457CACA7}">
      <dgm:prSet/>
      <dgm:spPr/>
      <dgm:t>
        <a:bodyPr/>
        <a:lstStyle/>
        <a:p>
          <a:endParaRPr lang="pt-BR"/>
        </a:p>
      </dgm:t>
    </dgm:pt>
    <dgm:pt modelId="{5DF7A82B-5970-42FF-91F5-419EFD0F10F8}">
      <dgm:prSet/>
      <dgm:spPr/>
      <dgm:t>
        <a:bodyPr/>
        <a:lstStyle/>
        <a:p>
          <a:pPr>
            <a:buFont typeface="Wingdings" panose="05000000000000000000" pitchFamily="2" charset="2"/>
            <a:buChar char=""/>
          </a:pPr>
          <a:r>
            <a:rPr lang="pt-BR"/>
            <a:t>Organização das entidades do turismo de pesca.</a:t>
          </a:r>
        </a:p>
      </dgm:t>
    </dgm:pt>
    <dgm:pt modelId="{F50F764A-FEB0-436E-818B-5C5450A72B8B}" type="parTrans" cxnId="{96EE5882-5EB8-450F-99A4-EE25473CDB72}">
      <dgm:prSet/>
      <dgm:spPr/>
      <dgm:t>
        <a:bodyPr/>
        <a:lstStyle/>
        <a:p>
          <a:endParaRPr lang="pt-BR"/>
        </a:p>
      </dgm:t>
    </dgm:pt>
    <dgm:pt modelId="{C9A6FD83-B82D-4A53-84F9-92BC6B953742}" type="sibTrans" cxnId="{96EE5882-5EB8-450F-99A4-EE25473CDB72}">
      <dgm:prSet/>
      <dgm:spPr/>
      <dgm:t>
        <a:bodyPr/>
        <a:lstStyle/>
        <a:p>
          <a:endParaRPr lang="pt-BR"/>
        </a:p>
      </dgm:t>
    </dgm:pt>
    <dgm:pt modelId="{15E7D6F9-5F83-4F02-A162-18833E9E8775}">
      <dgm:prSet/>
      <dgm:spPr/>
      <dgm:t>
        <a:bodyPr/>
        <a:lstStyle/>
        <a:p>
          <a:pPr>
            <a:buFont typeface="Wingdings" panose="05000000000000000000" pitchFamily="2" charset="2"/>
            <a:buChar char=""/>
          </a:pPr>
          <a:r>
            <a:rPr lang="pt-BR"/>
            <a:t>Criar estratégias para atrair turistas.</a:t>
          </a:r>
        </a:p>
      </dgm:t>
    </dgm:pt>
    <dgm:pt modelId="{FB8930FF-62FD-47F8-A0FB-3DE35CCA0779}" type="parTrans" cxnId="{F4806EBE-92F2-4C80-9EA2-7A08C0F3774B}">
      <dgm:prSet/>
      <dgm:spPr/>
      <dgm:t>
        <a:bodyPr/>
        <a:lstStyle/>
        <a:p>
          <a:endParaRPr lang="pt-BR"/>
        </a:p>
      </dgm:t>
    </dgm:pt>
    <dgm:pt modelId="{648707BC-7772-4736-BA18-E033B0959080}" type="sibTrans" cxnId="{F4806EBE-92F2-4C80-9EA2-7A08C0F3774B}">
      <dgm:prSet/>
      <dgm:spPr/>
      <dgm:t>
        <a:bodyPr/>
        <a:lstStyle/>
        <a:p>
          <a:endParaRPr lang="pt-BR"/>
        </a:p>
      </dgm:t>
    </dgm:pt>
    <dgm:pt modelId="{3A8D8B75-ABFB-4DBD-9117-B29BB4684E35}">
      <dgm:prSet/>
      <dgm:spPr/>
      <dgm:t>
        <a:bodyPr/>
        <a:lstStyle/>
        <a:p>
          <a:pPr>
            <a:buFont typeface="Wingdings" panose="05000000000000000000" pitchFamily="2" charset="2"/>
            <a:buChar char=""/>
          </a:pPr>
          <a:r>
            <a:rPr lang="pt-BR"/>
            <a:t>Implantar capacitações sistemáticas – culinário, manuseio de alimentos, práticas sustentáveis.</a:t>
          </a:r>
        </a:p>
      </dgm:t>
    </dgm:pt>
    <dgm:pt modelId="{AFC15E7F-AB33-4145-8AEC-C9F832FBE8C2}" type="parTrans" cxnId="{569DE16C-8B16-4617-84F7-3AF95E583318}">
      <dgm:prSet/>
      <dgm:spPr/>
      <dgm:t>
        <a:bodyPr/>
        <a:lstStyle/>
        <a:p>
          <a:endParaRPr lang="pt-BR"/>
        </a:p>
      </dgm:t>
    </dgm:pt>
    <dgm:pt modelId="{B2E7E622-7C3D-4F36-9E3C-D814D6002699}" type="sibTrans" cxnId="{569DE16C-8B16-4617-84F7-3AF95E583318}">
      <dgm:prSet/>
      <dgm:spPr/>
      <dgm:t>
        <a:bodyPr/>
        <a:lstStyle/>
        <a:p>
          <a:endParaRPr lang="pt-BR"/>
        </a:p>
      </dgm:t>
    </dgm:pt>
    <dgm:pt modelId="{7DFACA4A-56A3-4059-BB34-DA34CBCD61B2}">
      <dgm:prSet/>
      <dgm:spPr/>
      <dgm:t>
        <a:bodyPr/>
        <a:lstStyle/>
        <a:p>
          <a:pPr>
            <a:buFont typeface="Wingdings" panose="05000000000000000000" pitchFamily="2" charset="2"/>
            <a:buChar char=""/>
          </a:pPr>
          <a:r>
            <a:rPr lang="pt-BR"/>
            <a:t>Posto de fiscalização local.</a:t>
          </a:r>
        </a:p>
      </dgm:t>
    </dgm:pt>
    <dgm:pt modelId="{781F36AB-3521-4935-80F9-46E7B1860B76}" type="parTrans" cxnId="{AC36EED2-B9FE-405E-969C-8BD8512D437B}">
      <dgm:prSet/>
      <dgm:spPr/>
      <dgm:t>
        <a:bodyPr/>
        <a:lstStyle/>
        <a:p>
          <a:endParaRPr lang="pt-BR"/>
        </a:p>
      </dgm:t>
    </dgm:pt>
    <dgm:pt modelId="{459427C0-1EA2-4950-B8ED-AD18F263486A}" type="sibTrans" cxnId="{AC36EED2-B9FE-405E-969C-8BD8512D437B}">
      <dgm:prSet/>
      <dgm:spPr/>
      <dgm:t>
        <a:bodyPr/>
        <a:lstStyle/>
        <a:p>
          <a:endParaRPr lang="pt-BR"/>
        </a:p>
      </dgm:t>
    </dgm:pt>
    <dgm:pt modelId="{9BAEF815-715C-4C09-8182-43DF5E8ACE95}" type="pres">
      <dgm:prSet presAssocID="{37364F68-8A18-4D21-853B-4A23578D02FA}" presName="vert0" presStyleCnt="0">
        <dgm:presLayoutVars>
          <dgm:dir/>
          <dgm:animOne val="branch"/>
          <dgm:animLvl val="lvl"/>
        </dgm:presLayoutVars>
      </dgm:prSet>
      <dgm:spPr/>
    </dgm:pt>
    <dgm:pt modelId="{A6BCED04-C62A-40A4-8867-E0482C3895C5}" type="pres">
      <dgm:prSet presAssocID="{10ABFDA7-48FA-42FD-8CE5-AC956592CA28}" presName="thickLine" presStyleLbl="alignNode1" presStyleIdx="0" presStyleCnt="7"/>
      <dgm:spPr/>
    </dgm:pt>
    <dgm:pt modelId="{48F5DFE3-0228-4964-903E-DA4F69571C53}" type="pres">
      <dgm:prSet presAssocID="{10ABFDA7-48FA-42FD-8CE5-AC956592CA28}" presName="horz1" presStyleCnt="0"/>
      <dgm:spPr/>
    </dgm:pt>
    <dgm:pt modelId="{012A4AC7-F0AD-4624-A262-CC2C017BA98F}" type="pres">
      <dgm:prSet presAssocID="{10ABFDA7-48FA-42FD-8CE5-AC956592CA28}" presName="tx1" presStyleLbl="revTx" presStyleIdx="0" presStyleCnt="7" custScaleX="500000"/>
      <dgm:spPr/>
    </dgm:pt>
    <dgm:pt modelId="{630CBE34-459C-436D-937C-2EA836F9937F}" type="pres">
      <dgm:prSet presAssocID="{10ABFDA7-48FA-42FD-8CE5-AC956592CA28}" presName="vert1" presStyleCnt="0"/>
      <dgm:spPr/>
    </dgm:pt>
    <dgm:pt modelId="{8846D024-AB72-466D-9041-89F26C56E69D}" type="pres">
      <dgm:prSet presAssocID="{BCBE0464-9510-46FF-824B-BDDC48BF2F98}" presName="thickLine" presStyleLbl="alignNode1" presStyleIdx="1" presStyleCnt="7"/>
      <dgm:spPr/>
    </dgm:pt>
    <dgm:pt modelId="{6B915DAC-672E-4B22-8DA6-A48951D5AC89}" type="pres">
      <dgm:prSet presAssocID="{BCBE0464-9510-46FF-824B-BDDC48BF2F98}" presName="horz1" presStyleCnt="0"/>
      <dgm:spPr/>
    </dgm:pt>
    <dgm:pt modelId="{02617FF7-ED56-4BC8-829B-213FC46665F7}" type="pres">
      <dgm:prSet presAssocID="{BCBE0464-9510-46FF-824B-BDDC48BF2F98}" presName="tx1" presStyleLbl="revTx" presStyleIdx="1" presStyleCnt="7"/>
      <dgm:spPr/>
    </dgm:pt>
    <dgm:pt modelId="{C24B8949-33B1-4BD5-A16E-957346821D6C}" type="pres">
      <dgm:prSet presAssocID="{BCBE0464-9510-46FF-824B-BDDC48BF2F98}" presName="vert1" presStyleCnt="0"/>
      <dgm:spPr/>
    </dgm:pt>
    <dgm:pt modelId="{5FDF1BC4-9284-45AC-B7CB-61D51066DBF9}" type="pres">
      <dgm:prSet presAssocID="{5DF7A82B-5970-42FF-91F5-419EFD0F10F8}" presName="thickLine" presStyleLbl="alignNode1" presStyleIdx="2" presStyleCnt="7"/>
      <dgm:spPr/>
    </dgm:pt>
    <dgm:pt modelId="{46E04907-3BC9-48C1-92DB-9B51ED891F58}" type="pres">
      <dgm:prSet presAssocID="{5DF7A82B-5970-42FF-91F5-419EFD0F10F8}" presName="horz1" presStyleCnt="0"/>
      <dgm:spPr/>
    </dgm:pt>
    <dgm:pt modelId="{7FFBCE04-8C46-4ADE-855F-44D1572DBCFB}" type="pres">
      <dgm:prSet presAssocID="{5DF7A82B-5970-42FF-91F5-419EFD0F10F8}" presName="tx1" presStyleLbl="revTx" presStyleIdx="2" presStyleCnt="7"/>
      <dgm:spPr/>
    </dgm:pt>
    <dgm:pt modelId="{34D4F496-1B10-43DB-A274-7E7E3F275793}" type="pres">
      <dgm:prSet presAssocID="{5DF7A82B-5970-42FF-91F5-419EFD0F10F8}" presName="vert1" presStyleCnt="0"/>
      <dgm:spPr/>
    </dgm:pt>
    <dgm:pt modelId="{512A5262-3226-441D-8CA6-3BDCB3F0D3F0}" type="pres">
      <dgm:prSet presAssocID="{15E7D6F9-5F83-4F02-A162-18833E9E8775}" presName="thickLine" presStyleLbl="alignNode1" presStyleIdx="3" presStyleCnt="7"/>
      <dgm:spPr/>
    </dgm:pt>
    <dgm:pt modelId="{6375C1FE-B96D-44E8-810D-A17286431A26}" type="pres">
      <dgm:prSet presAssocID="{15E7D6F9-5F83-4F02-A162-18833E9E8775}" presName="horz1" presStyleCnt="0"/>
      <dgm:spPr/>
    </dgm:pt>
    <dgm:pt modelId="{CA9A8D60-BC3F-4235-9A90-0CFE0CD0EDE3}" type="pres">
      <dgm:prSet presAssocID="{15E7D6F9-5F83-4F02-A162-18833E9E8775}" presName="tx1" presStyleLbl="revTx" presStyleIdx="3" presStyleCnt="7"/>
      <dgm:spPr/>
    </dgm:pt>
    <dgm:pt modelId="{02C72728-2D20-481D-9011-F64D82EA36D8}" type="pres">
      <dgm:prSet presAssocID="{15E7D6F9-5F83-4F02-A162-18833E9E8775}" presName="vert1" presStyleCnt="0"/>
      <dgm:spPr/>
    </dgm:pt>
    <dgm:pt modelId="{9A32F104-69D0-4D16-AFA4-0B6F943BF8CF}" type="pres">
      <dgm:prSet presAssocID="{3A8D8B75-ABFB-4DBD-9117-B29BB4684E35}" presName="thickLine" presStyleLbl="alignNode1" presStyleIdx="4" presStyleCnt="7"/>
      <dgm:spPr/>
    </dgm:pt>
    <dgm:pt modelId="{E1678B56-62A8-40BB-9A44-453DEDC650C5}" type="pres">
      <dgm:prSet presAssocID="{3A8D8B75-ABFB-4DBD-9117-B29BB4684E35}" presName="horz1" presStyleCnt="0"/>
      <dgm:spPr/>
    </dgm:pt>
    <dgm:pt modelId="{00B9BA98-A7BA-41FE-97DF-B47985CA9E9E}" type="pres">
      <dgm:prSet presAssocID="{3A8D8B75-ABFB-4DBD-9117-B29BB4684E35}" presName="tx1" presStyleLbl="revTx" presStyleIdx="4" presStyleCnt="7"/>
      <dgm:spPr/>
    </dgm:pt>
    <dgm:pt modelId="{8F3D5C05-518C-494A-A24E-7C542385E578}" type="pres">
      <dgm:prSet presAssocID="{3A8D8B75-ABFB-4DBD-9117-B29BB4684E35}" presName="vert1" presStyleCnt="0"/>
      <dgm:spPr/>
    </dgm:pt>
    <dgm:pt modelId="{E9C2CC10-16D8-42CD-87C2-F5121F9A9C00}" type="pres">
      <dgm:prSet presAssocID="{7DFACA4A-56A3-4059-BB34-DA34CBCD61B2}" presName="thickLine" presStyleLbl="alignNode1" presStyleIdx="5" presStyleCnt="7"/>
      <dgm:spPr/>
    </dgm:pt>
    <dgm:pt modelId="{3DF88D00-5EF9-4EC2-A249-0ADC794781B7}" type="pres">
      <dgm:prSet presAssocID="{7DFACA4A-56A3-4059-BB34-DA34CBCD61B2}" presName="horz1" presStyleCnt="0"/>
      <dgm:spPr/>
    </dgm:pt>
    <dgm:pt modelId="{028416E3-DB3B-40EA-9320-0855C784CFA4}" type="pres">
      <dgm:prSet presAssocID="{7DFACA4A-56A3-4059-BB34-DA34CBCD61B2}" presName="tx1" presStyleLbl="revTx" presStyleIdx="5" presStyleCnt="7"/>
      <dgm:spPr/>
    </dgm:pt>
    <dgm:pt modelId="{B02CC334-0DC1-4F23-A1C9-57E767A7CCA3}" type="pres">
      <dgm:prSet presAssocID="{7DFACA4A-56A3-4059-BB34-DA34CBCD61B2}" presName="vert1" presStyleCnt="0"/>
      <dgm:spPr/>
    </dgm:pt>
    <dgm:pt modelId="{DD632210-9DBE-4382-BDCA-D3CDB7509518}" type="pres">
      <dgm:prSet presAssocID="{265210C6-B684-475B-B2E6-8CB953B1008E}" presName="thickLine" presStyleLbl="alignNode1" presStyleIdx="6" presStyleCnt="7"/>
      <dgm:spPr/>
    </dgm:pt>
    <dgm:pt modelId="{5E05EF28-F58A-4C43-B381-85BDFBA00991}" type="pres">
      <dgm:prSet presAssocID="{265210C6-B684-475B-B2E6-8CB953B1008E}" presName="horz1" presStyleCnt="0"/>
      <dgm:spPr/>
    </dgm:pt>
    <dgm:pt modelId="{BD08BEF5-E316-4E37-BD59-6E6944FC1694}" type="pres">
      <dgm:prSet presAssocID="{265210C6-B684-475B-B2E6-8CB953B1008E}" presName="tx1" presStyleLbl="revTx" presStyleIdx="6" presStyleCnt="7"/>
      <dgm:spPr/>
    </dgm:pt>
    <dgm:pt modelId="{292CF43A-3DAD-4CE8-8FB0-350DBB2E41F2}" type="pres">
      <dgm:prSet presAssocID="{265210C6-B684-475B-B2E6-8CB953B1008E}" presName="vert1" presStyleCnt="0"/>
      <dgm:spPr/>
    </dgm:pt>
  </dgm:ptLst>
  <dgm:cxnLst>
    <dgm:cxn modelId="{A2020A3D-BA9B-4713-BEC3-CAFC073440BC}" type="presOf" srcId="{37364F68-8A18-4D21-853B-4A23578D02FA}" destId="{9BAEF815-715C-4C09-8182-43DF5E8ACE95}" srcOrd="0" destOrd="0" presId="urn:microsoft.com/office/officeart/2008/layout/LinedList"/>
    <dgm:cxn modelId="{7543C265-4088-4BD0-A787-2BEF2FA3BAB4}" type="presOf" srcId="{3A8D8B75-ABFB-4DBD-9117-B29BB4684E35}" destId="{00B9BA98-A7BA-41FE-97DF-B47985CA9E9E}" srcOrd="0" destOrd="0" presId="urn:microsoft.com/office/officeart/2008/layout/LinedList"/>
    <dgm:cxn modelId="{569DE16C-8B16-4617-84F7-3AF95E583318}" srcId="{37364F68-8A18-4D21-853B-4A23578D02FA}" destId="{3A8D8B75-ABFB-4DBD-9117-B29BB4684E35}" srcOrd="4" destOrd="0" parTransId="{AFC15E7F-AB33-4145-8AEC-C9F832FBE8C2}" sibTransId="{B2E7E622-7C3D-4F36-9E3C-D814D6002699}"/>
    <dgm:cxn modelId="{BA5F037A-014D-471D-9DCA-E029B904AB64}" type="presOf" srcId="{265210C6-B684-475B-B2E6-8CB953B1008E}" destId="{BD08BEF5-E316-4E37-BD59-6E6944FC1694}" srcOrd="0" destOrd="0" presId="urn:microsoft.com/office/officeart/2008/layout/LinedList"/>
    <dgm:cxn modelId="{1F0F0A7F-9BAA-4B27-8E86-71F7A602FA10}" type="presOf" srcId="{5DF7A82B-5970-42FF-91F5-419EFD0F10F8}" destId="{7FFBCE04-8C46-4ADE-855F-44D1572DBCFB}" srcOrd="0" destOrd="0" presId="urn:microsoft.com/office/officeart/2008/layout/LinedList"/>
    <dgm:cxn modelId="{96EE5882-5EB8-450F-99A4-EE25473CDB72}" srcId="{37364F68-8A18-4D21-853B-4A23578D02FA}" destId="{5DF7A82B-5970-42FF-91F5-419EFD0F10F8}" srcOrd="2" destOrd="0" parTransId="{F50F764A-FEB0-436E-818B-5C5450A72B8B}" sibTransId="{C9A6FD83-B82D-4A53-84F9-92BC6B953742}"/>
    <dgm:cxn modelId="{7C792494-3F34-4499-8EAC-841910AF45F7}" srcId="{37364F68-8A18-4D21-853B-4A23578D02FA}" destId="{10ABFDA7-48FA-42FD-8CE5-AC956592CA28}" srcOrd="0" destOrd="0" parTransId="{34BAF525-56C3-4D1E-A78C-F108BA5E4CE4}" sibTransId="{1E19C866-D9A2-4910-BCEC-D7B9E7D8F937}"/>
    <dgm:cxn modelId="{B7B3F596-7623-481A-8A1A-9745C14696E6}" type="presOf" srcId="{15E7D6F9-5F83-4F02-A162-18833E9E8775}" destId="{CA9A8D60-BC3F-4235-9A90-0CFE0CD0EDE3}" srcOrd="0" destOrd="0" presId="urn:microsoft.com/office/officeart/2008/layout/LinedList"/>
    <dgm:cxn modelId="{C41173A3-EEFD-4F3D-8003-345BA23AC5D3}" type="presOf" srcId="{7DFACA4A-56A3-4059-BB34-DA34CBCD61B2}" destId="{028416E3-DB3B-40EA-9320-0855C784CFA4}" srcOrd="0" destOrd="0" presId="urn:microsoft.com/office/officeart/2008/layout/LinedList"/>
    <dgm:cxn modelId="{0D46E0B2-6FAB-42EB-B51C-74AADB032146}" srcId="{37364F68-8A18-4D21-853B-4A23578D02FA}" destId="{265210C6-B684-475B-B2E6-8CB953B1008E}" srcOrd="6" destOrd="0" parTransId="{0AE78ECC-75EC-4C0F-96D9-2B82A9EB8170}" sibTransId="{117A6034-9B00-4E8A-9449-DC639E5C8B69}"/>
    <dgm:cxn modelId="{F4806EBE-92F2-4C80-9EA2-7A08C0F3774B}" srcId="{37364F68-8A18-4D21-853B-4A23578D02FA}" destId="{15E7D6F9-5F83-4F02-A162-18833E9E8775}" srcOrd="3" destOrd="0" parTransId="{FB8930FF-62FD-47F8-A0FB-3DE35CCA0779}" sibTransId="{648707BC-7772-4736-BA18-E033B0959080}"/>
    <dgm:cxn modelId="{09657CD1-6B38-45E3-82EA-8C99B878E30F}" type="presOf" srcId="{10ABFDA7-48FA-42FD-8CE5-AC956592CA28}" destId="{012A4AC7-F0AD-4624-A262-CC2C017BA98F}" srcOrd="0" destOrd="0" presId="urn:microsoft.com/office/officeart/2008/layout/LinedList"/>
    <dgm:cxn modelId="{AC36EED2-B9FE-405E-969C-8BD8512D437B}" srcId="{37364F68-8A18-4D21-853B-4A23578D02FA}" destId="{7DFACA4A-56A3-4059-BB34-DA34CBCD61B2}" srcOrd="5" destOrd="0" parTransId="{781F36AB-3521-4935-80F9-46E7B1860B76}" sibTransId="{459427C0-1EA2-4950-B8ED-AD18F263486A}"/>
    <dgm:cxn modelId="{BFF474DD-722E-42C0-8E80-1DFC457CACA7}" srcId="{37364F68-8A18-4D21-853B-4A23578D02FA}" destId="{BCBE0464-9510-46FF-824B-BDDC48BF2F98}" srcOrd="1" destOrd="0" parTransId="{60A9D1AA-F400-436A-B421-2F4B1B539D87}" sibTransId="{96CF77E9-AD83-4742-BAF5-4EB5302ABBE9}"/>
    <dgm:cxn modelId="{253C1EEC-914C-496E-A238-172472BBD6A2}" type="presOf" srcId="{BCBE0464-9510-46FF-824B-BDDC48BF2F98}" destId="{02617FF7-ED56-4BC8-829B-213FC46665F7}" srcOrd="0" destOrd="0" presId="urn:microsoft.com/office/officeart/2008/layout/LinedList"/>
    <dgm:cxn modelId="{D90CE5CE-E1D2-43D7-9A36-B4457BC0B185}" type="presParOf" srcId="{9BAEF815-715C-4C09-8182-43DF5E8ACE95}" destId="{A6BCED04-C62A-40A4-8867-E0482C3895C5}" srcOrd="0" destOrd="0" presId="urn:microsoft.com/office/officeart/2008/layout/LinedList"/>
    <dgm:cxn modelId="{97BFD36B-FB13-4D55-86CF-0B5073AE2192}" type="presParOf" srcId="{9BAEF815-715C-4C09-8182-43DF5E8ACE95}" destId="{48F5DFE3-0228-4964-903E-DA4F69571C53}" srcOrd="1" destOrd="0" presId="urn:microsoft.com/office/officeart/2008/layout/LinedList"/>
    <dgm:cxn modelId="{D446A5AB-90BB-423D-8054-83C4489F9695}" type="presParOf" srcId="{48F5DFE3-0228-4964-903E-DA4F69571C53}" destId="{012A4AC7-F0AD-4624-A262-CC2C017BA98F}" srcOrd="0" destOrd="0" presId="urn:microsoft.com/office/officeart/2008/layout/LinedList"/>
    <dgm:cxn modelId="{1CC49160-A249-4356-A76A-3CE77AF1684C}" type="presParOf" srcId="{48F5DFE3-0228-4964-903E-DA4F69571C53}" destId="{630CBE34-459C-436D-937C-2EA836F9937F}" srcOrd="1" destOrd="0" presId="urn:microsoft.com/office/officeart/2008/layout/LinedList"/>
    <dgm:cxn modelId="{4A3DE1C9-3E66-4272-940A-B6DFA51AEABE}" type="presParOf" srcId="{9BAEF815-715C-4C09-8182-43DF5E8ACE95}" destId="{8846D024-AB72-466D-9041-89F26C56E69D}" srcOrd="2" destOrd="0" presId="urn:microsoft.com/office/officeart/2008/layout/LinedList"/>
    <dgm:cxn modelId="{34CDA3B7-9E14-47BC-A661-01295A6B9DDA}" type="presParOf" srcId="{9BAEF815-715C-4C09-8182-43DF5E8ACE95}" destId="{6B915DAC-672E-4B22-8DA6-A48951D5AC89}" srcOrd="3" destOrd="0" presId="urn:microsoft.com/office/officeart/2008/layout/LinedList"/>
    <dgm:cxn modelId="{49972C8D-227A-4D5F-B721-693944CF223D}" type="presParOf" srcId="{6B915DAC-672E-4B22-8DA6-A48951D5AC89}" destId="{02617FF7-ED56-4BC8-829B-213FC46665F7}" srcOrd="0" destOrd="0" presId="urn:microsoft.com/office/officeart/2008/layout/LinedList"/>
    <dgm:cxn modelId="{02D5DB43-5561-481C-BDD9-9B602699C2B6}" type="presParOf" srcId="{6B915DAC-672E-4B22-8DA6-A48951D5AC89}" destId="{C24B8949-33B1-4BD5-A16E-957346821D6C}" srcOrd="1" destOrd="0" presId="urn:microsoft.com/office/officeart/2008/layout/LinedList"/>
    <dgm:cxn modelId="{47CE1804-38CD-4A73-966C-516AF3D43D6D}" type="presParOf" srcId="{9BAEF815-715C-4C09-8182-43DF5E8ACE95}" destId="{5FDF1BC4-9284-45AC-B7CB-61D51066DBF9}" srcOrd="4" destOrd="0" presId="urn:microsoft.com/office/officeart/2008/layout/LinedList"/>
    <dgm:cxn modelId="{7C089AA5-21BE-4BC2-AD5D-2C92D11C72A4}" type="presParOf" srcId="{9BAEF815-715C-4C09-8182-43DF5E8ACE95}" destId="{46E04907-3BC9-48C1-92DB-9B51ED891F58}" srcOrd="5" destOrd="0" presId="urn:microsoft.com/office/officeart/2008/layout/LinedList"/>
    <dgm:cxn modelId="{DACD312F-992F-4E1B-B5FC-70EB3BAF48C6}" type="presParOf" srcId="{46E04907-3BC9-48C1-92DB-9B51ED891F58}" destId="{7FFBCE04-8C46-4ADE-855F-44D1572DBCFB}" srcOrd="0" destOrd="0" presId="urn:microsoft.com/office/officeart/2008/layout/LinedList"/>
    <dgm:cxn modelId="{13FA6A2C-FAB9-4C15-B4F6-D1C5E3D0B906}" type="presParOf" srcId="{46E04907-3BC9-48C1-92DB-9B51ED891F58}" destId="{34D4F496-1B10-43DB-A274-7E7E3F275793}" srcOrd="1" destOrd="0" presId="urn:microsoft.com/office/officeart/2008/layout/LinedList"/>
    <dgm:cxn modelId="{A628727A-600D-4EE0-88FC-7D1EFDCEE1CE}" type="presParOf" srcId="{9BAEF815-715C-4C09-8182-43DF5E8ACE95}" destId="{512A5262-3226-441D-8CA6-3BDCB3F0D3F0}" srcOrd="6" destOrd="0" presId="urn:microsoft.com/office/officeart/2008/layout/LinedList"/>
    <dgm:cxn modelId="{7A9B77EB-64EA-4BBE-920E-31DE88ADBACD}" type="presParOf" srcId="{9BAEF815-715C-4C09-8182-43DF5E8ACE95}" destId="{6375C1FE-B96D-44E8-810D-A17286431A26}" srcOrd="7" destOrd="0" presId="urn:microsoft.com/office/officeart/2008/layout/LinedList"/>
    <dgm:cxn modelId="{34E4E69F-C6C9-427E-851E-FBD4E5E9E78F}" type="presParOf" srcId="{6375C1FE-B96D-44E8-810D-A17286431A26}" destId="{CA9A8D60-BC3F-4235-9A90-0CFE0CD0EDE3}" srcOrd="0" destOrd="0" presId="urn:microsoft.com/office/officeart/2008/layout/LinedList"/>
    <dgm:cxn modelId="{2951DC7A-7FEF-48DC-A80C-852EA687147C}" type="presParOf" srcId="{6375C1FE-B96D-44E8-810D-A17286431A26}" destId="{02C72728-2D20-481D-9011-F64D82EA36D8}" srcOrd="1" destOrd="0" presId="urn:microsoft.com/office/officeart/2008/layout/LinedList"/>
    <dgm:cxn modelId="{F09C6759-DCEE-4DD8-95B2-5CEDC6A84C88}" type="presParOf" srcId="{9BAEF815-715C-4C09-8182-43DF5E8ACE95}" destId="{9A32F104-69D0-4D16-AFA4-0B6F943BF8CF}" srcOrd="8" destOrd="0" presId="urn:microsoft.com/office/officeart/2008/layout/LinedList"/>
    <dgm:cxn modelId="{A76DD1B9-9F5B-4FC8-9844-E72DF5514C3F}" type="presParOf" srcId="{9BAEF815-715C-4C09-8182-43DF5E8ACE95}" destId="{E1678B56-62A8-40BB-9A44-453DEDC650C5}" srcOrd="9" destOrd="0" presId="urn:microsoft.com/office/officeart/2008/layout/LinedList"/>
    <dgm:cxn modelId="{54D12FF0-921B-4036-97F4-A658ABA8F027}" type="presParOf" srcId="{E1678B56-62A8-40BB-9A44-453DEDC650C5}" destId="{00B9BA98-A7BA-41FE-97DF-B47985CA9E9E}" srcOrd="0" destOrd="0" presId="urn:microsoft.com/office/officeart/2008/layout/LinedList"/>
    <dgm:cxn modelId="{0E14FAE8-5695-49FB-AC1E-3EE8B431D485}" type="presParOf" srcId="{E1678B56-62A8-40BB-9A44-453DEDC650C5}" destId="{8F3D5C05-518C-494A-A24E-7C542385E578}" srcOrd="1" destOrd="0" presId="urn:microsoft.com/office/officeart/2008/layout/LinedList"/>
    <dgm:cxn modelId="{8A3D358B-5633-4DEE-AAC5-2CDE3283C7EA}" type="presParOf" srcId="{9BAEF815-715C-4C09-8182-43DF5E8ACE95}" destId="{E9C2CC10-16D8-42CD-87C2-F5121F9A9C00}" srcOrd="10" destOrd="0" presId="urn:microsoft.com/office/officeart/2008/layout/LinedList"/>
    <dgm:cxn modelId="{C88F1DF7-60E7-461D-83FB-328E389385A2}" type="presParOf" srcId="{9BAEF815-715C-4C09-8182-43DF5E8ACE95}" destId="{3DF88D00-5EF9-4EC2-A249-0ADC794781B7}" srcOrd="11" destOrd="0" presId="urn:microsoft.com/office/officeart/2008/layout/LinedList"/>
    <dgm:cxn modelId="{41823771-E314-42CD-AC75-2C2F5036DF52}" type="presParOf" srcId="{3DF88D00-5EF9-4EC2-A249-0ADC794781B7}" destId="{028416E3-DB3B-40EA-9320-0855C784CFA4}" srcOrd="0" destOrd="0" presId="urn:microsoft.com/office/officeart/2008/layout/LinedList"/>
    <dgm:cxn modelId="{465CA1DD-AFE9-49A9-BB27-8557196A2926}" type="presParOf" srcId="{3DF88D00-5EF9-4EC2-A249-0ADC794781B7}" destId="{B02CC334-0DC1-4F23-A1C9-57E767A7CCA3}" srcOrd="1" destOrd="0" presId="urn:microsoft.com/office/officeart/2008/layout/LinedList"/>
    <dgm:cxn modelId="{9C37A5DB-7C3C-4B84-A1CD-1145F546A65F}" type="presParOf" srcId="{9BAEF815-715C-4C09-8182-43DF5E8ACE95}" destId="{DD632210-9DBE-4382-BDCA-D3CDB7509518}" srcOrd="12" destOrd="0" presId="urn:microsoft.com/office/officeart/2008/layout/LinedList"/>
    <dgm:cxn modelId="{811571F7-1A18-4534-8FA5-0A6B929DE38E}" type="presParOf" srcId="{9BAEF815-715C-4C09-8182-43DF5E8ACE95}" destId="{5E05EF28-F58A-4C43-B381-85BDFBA00991}" srcOrd="13" destOrd="0" presId="urn:microsoft.com/office/officeart/2008/layout/LinedList"/>
    <dgm:cxn modelId="{3AC5372E-82DF-427B-8263-316D190BB944}" type="presParOf" srcId="{5E05EF28-F58A-4C43-B381-85BDFBA00991}" destId="{BD08BEF5-E316-4E37-BD59-6E6944FC1694}" srcOrd="0" destOrd="0" presId="urn:microsoft.com/office/officeart/2008/layout/LinedList"/>
    <dgm:cxn modelId="{17ADBEDC-C16D-4B28-9F82-0F07D636F211}" type="presParOf" srcId="{5E05EF28-F58A-4C43-B381-85BDFBA00991}" destId="{292CF43A-3DAD-4CE8-8FB0-350DBB2E41F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76E4593-A587-4FE9-A402-5A558210E67C}"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08624BAD-E3D7-4538-A233-EFE7A9538DE2}">
      <dgm:prSet custT="1"/>
      <dgm:spPr>
        <a:solidFill>
          <a:schemeClr val="bg1">
            <a:lumMod val="95000"/>
          </a:schemeClr>
        </a:solidFill>
      </dgm:spPr>
      <dgm:t>
        <a:bodyPr/>
        <a:lstStyle/>
        <a:p>
          <a:r>
            <a:rPr lang="pt-BR" sz="1800" dirty="0">
              <a:solidFill>
                <a:schemeClr val="tx1"/>
              </a:solidFill>
            </a:rPr>
            <a:t>Entraves para o desenvolvimento do turismo da pesca esportiva e gestão dos recursos pesqueiros</a:t>
          </a:r>
          <a:endParaRPr lang="en-US" sz="1800" dirty="0">
            <a:solidFill>
              <a:schemeClr val="tx1"/>
            </a:solidFill>
          </a:endParaRPr>
        </a:p>
      </dgm:t>
    </dgm:pt>
    <dgm:pt modelId="{769554A4-A438-4C5F-A492-9B58AD1142A6}" type="parTrans" cxnId="{1A3C4E21-79B4-4238-BF0C-205888CCB4B6}">
      <dgm:prSet/>
      <dgm:spPr/>
      <dgm:t>
        <a:bodyPr/>
        <a:lstStyle/>
        <a:p>
          <a:endParaRPr lang="en-US" sz="1800"/>
        </a:p>
      </dgm:t>
    </dgm:pt>
    <dgm:pt modelId="{EE38EBF4-F2B8-44CD-9C66-C8EE1F5A545F}" type="sibTrans" cxnId="{1A3C4E21-79B4-4238-BF0C-205888CCB4B6}">
      <dgm:prSet custT="1"/>
      <dgm:spPr/>
      <dgm:t>
        <a:bodyPr/>
        <a:lstStyle/>
        <a:p>
          <a:endParaRPr lang="en-US" sz="1800"/>
        </a:p>
      </dgm:t>
    </dgm:pt>
    <dgm:pt modelId="{27DE45EE-9123-45F7-A078-FA6C5AF66DFB}">
      <dgm:prSet custT="1"/>
      <dgm:spPr/>
      <dgm:t>
        <a:bodyPr/>
        <a:lstStyle/>
        <a:p>
          <a:r>
            <a:rPr lang="pt-BR" sz="1800" dirty="0"/>
            <a:t>Rio Baixo, Falta de Peixes.</a:t>
          </a:r>
          <a:endParaRPr lang="en-US" sz="1800" dirty="0"/>
        </a:p>
      </dgm:t>
    </dgm:pt>
    <dgm:pt modelId="{4808623B-91A9-46D6-B8A0-1013AE2B5C2A}" type="parTrans" cxnId="{7C7F12A4-7429-45BD-801B-0CB7D427798E}">
      <dgm:prSet/>
      <dgm:spPr/>
      <dgm:t>
        <a:bodyPr/>
        <a:lstStyle/>
        <a:p>
          <a:endParaRPr lang="en-US" sz="1800"/>
        </a:p>
      </dgm:t>
    </dgm:pt>
    <dgm:pt modelId="{CAB0F781-C18A-4545-93EC-6C7B10EAC9BF}" type="sibTrans" cxnId="{7C7F12A4-7429-45BD-801B-0CB7D427798E}">
      <dgm:prSet custT="1"/>
      <dgm:spPr/>
      <dgm:t>
        <a:bodyPr/>
        <a:lstStyle/>
        <a:p>
          <a:endParaRPr lang="en-US" sz="1800"/>
        </a:p>
      </dgm:t>
    </dgm:pt>
    <dgm:pt modelId="{F14B381D-30CE-43EB-BACA-C71D0350266E}">
      <dgm:prSet custT="1"/>
      <dgm:spPr/>
      <dgm:t>
        <a:bodyPr/>
        <a:lstStyle/>
        <a:p>
          <a:pPr>
            <a:buFont typeface="Wingdings" panose="05000000000000000000" pitchFamily="2" charset="2"/>
            <a:buChar char=""/>
          </a:pPr>
          <a:r>
            <a:rPr lang="pt-BR" sz="1800"/>
            <a:t>Ausência de Fiscalização; Baixa Consciência Sobre a pesca; Poucos Peixes</a:t>
          </a:r>
        </a:p>
      </dgm:t>
    </dgm:pt>
    <dgm:pt modelId="{527B9844-CEF1-47F7-BDE1-E96189349343}" type="parTrans" cxnId="{1DF0C9B8-2C6A-45C1-BFE4-BB14C3D5D284}">
      <dgm:prSet/>
      <dgm:spPr/>
      <dgm:t>
        <a:bodyPr/>
        <a:lstStyle/>
        <a:p>
          <a:endParaRPr lang="pt-BR" sz="1800"/>
        </a:p>
      </dgm:t>
    </dgm:pt>
    <dgm:pt modelId="{B564F9D1-E5FB-4DBC-A3E8-FDAD3BDAE0ED}" type="sibTrans" cxnId="{1DF0C9B8-2C6A-45C1-BFE4-BB14C3D5D284}">
      <dgm:prSet custT="1"/>
      <dgm:spPr/>
      <dgm:t>
        <a:bodyPr/>
        <a:lstStyle/>
        <a:p>
          <a:endParaRPr lang="pt-BR" sz="1800"/>
        </a:p>
      </dgm:t>
    </dgm:pt>
    <dgm:pt modelId="{9258C33B-2C9C-4B17-A943-65338E5E8D64}">
      <dgm:prSet custT="1"/>
      <dgm:spPr/>
      <dgm:t>
        <a:bodyPr/>
        <a:lstStyle/>
        <a:p>
          <a:pPr>
            <a:buFont typeface="Wingdings" panose="05000000000000000000" pitchFamily="2" charset="2"/>
            <a:buChar char=""/>
          </a:pPr>
          <a:r>
            <a:rPr lang="pt-BR" sz="1800"/>
            <a:t>Comércio local muito fraco, faltam restaurantes e opções de compra.</a:t>
          </a:r>
        </a:p>
      </dgm:t>
    </dgm:pt>
    <dgm:pt modelId="{9D09663E-A6C7-4EBF-A9FE-960F3179434D}" type="parTrans" cxnId="{16A5A44D-5F2A-4C79-B233-9EA63734C467}">
      <dgm:prSet/>
      <dgm:spPr/>
      <dgm:t>
        <a:bodyPr/>
        <a:lstStyle/>
        <a:p>
          <a:endParaRPr lang="pt-BR" sz="1800"/>
        </a:p>
      </dgm:t>
    </dgm:pt>
    <dgm:pt modelId="{5B28A073-0AA3-49E3-8FFB-0061D5DB2280}" type="sibTrans" cxnId="{16A5A44D-5F2A-4C79-B233-9EA63734C467}">
      <dgm:prSet custT="1"/>
      <dgm:spPr/>
      <dgm:t>
        <a:bodyPr/>
        <a:lstStyle/>
        <a:p>
          <a:endParaRPr lang="pt-BR" sz="1800"/>
        </a:p>
      </dgm:t>
    </dgm:pt>
    <dgm:pt modelId="{3AF6D0B9-0429-4197-8BEA-841CD5FBED5E}">
      <dgm:prSet custT="1"/>
      <dgm:spPr/>
      <dgm:t>
        <a:bodyPr/>
        <a:lstStyle/>
        <a:p>
          <a:pPr>
            <a:buFont typeface="Wingdings" panose="05000000000000000000" pitchFamily="2" charset="2"/>
            <a:buChar char=""/>
          </a:pPr>
          <a:r>
            <a:rPr lang="pt-BR" sz="1800"/>
            <a:t>Dificuldade de mão de obra local para trabalhar no empreendimento. </a:t>
          </a:r>
        </a:p>
      </dgm:t>
    </dgm:pt>
    <dgm:pt modelId="{37751A7B-9D5B-42F5-87DD-636F7723A605}" type="parTrans" cxnId="{2D2B7DFB-D9CC-483A-8090-F94D37BE5332}">
      <dgm:prSet/>
      <dgm:spPr/>
      <dgm:t>
        <a:bodyPr/>
        <a:lstStyle/>
        <a:p>
          <a:endParaRPr lang="pt-BR" sz="1800"/>
        </a:p>
      </dgm:t>
    </dgm:pt>
    <dgm:pt modelId="{C03E1B25-4593-4047-BD7F-838808441D50}" type="sibTrans" cxnId="{2D2B7DFB-D9CC-483A-8090-F94D37BE5332}">
      <dgm:prSet custT="1"/>
      <dgm:spPr/>
      <dgm:t>
        <a:bodyPr/>
        <a:lstStyle/>
        <a:p>
          <a:endParaRPr lang="pt-BR" sz="1800"/>
        </a:p>
      </dgm:t>
    </dgm:pt>
    <dgm:pt modelId="{3446B4C9-A12A-4592-83A5-CF3F79F77F89}">
      <dgm:prSet custT="1"/>
      <dgm:spPr/>
      <dgm:t>
        <a:bodyPr/>
        <a:lstStyle/>
        <a:p>
          <a:pPr>
            <a:buFont typeface="Wingdings" panose="05000000000000000000" pitchFamily="2" charset="2"/>
            <a:buChar char=""/>
          </a:pPr>
          <a:r>
            <a:rPr lang="pt-BR" sz="1800"/>
            <a:t>Pesca predatória; turistas das casas de veraneio sem conscientização sobre a pesca.</a:t>
          </a:r>
        </a:p>
      </dgm:t>
    </dgm:pt>
    <dgm:pt modelId="{BA2CD6FC-B1A3-4D9E-BB02-9C547A6101A6}" type="parTrans" cxnId="{200AD6B7-4463-41C1-A472-F68EB942C6C7}">
      <dgm:prSet/>
      <dgm:spPr/>
      <dgm:t>
        <a:bodyPr/>
        <a:lstStyle/>
        <a:p>
          <a:endParaRPr lang="pt-BR" sz="1800"/>
        </a:p>
      </dgm:t>
    </dgm:pt>
    <dgm:pt modelId="{7C28160F-D0F7-41F5-9E4E-38B02D0885FA}" type="sibTrans" cxnId="{200AD6B7-4463-41C1-A472-F68EB942C6C7}">
      <dgm:prSet custT="1"/>
      <dgm:spPr/>
      <dgm:t>
        <a:bodyPr/>
        <a:lstStyle/>
        <a:p>
          <a:endParaRPr lang="pt-BR" sz="1800"/>
        </a:p>
      </dgm:t>
    </dgm:pt>
    <dgm:pt modelId="{32506E03-6FF5-4D2A-BD41-15D0B6B57064}">
      <dgm:prSet custT="1"/>
      <dgm:spPr/>
      <dgm:t>
        <a:bodyPr/>
        <a:lstStyle/>
        <a:p>
          <a:pPr>
            <a:buFont typeface="Wingdings" panose="05000000000000000000" pitchFamily="2" charset="2"/>
            <a:buChar char=""/>
          </a:pPr>
          <a:r>
            <a:rPr lang="pt-BR" sz="1800" dirty="0"/>
            <a:t>Pesca com rede, ausência da fiscalização.</a:t>
          </a:r>
        </a:p>
      </dgm:t>
    </dgm:pt>
    <dgm:pt modelId="{E86ED59A-2089-4994-AD7D-27ECD9098071}" type="parTrans" cxnId="{F7BCBCE9-9275-40C1-A2F7-9B2CF098AB0F}">
      <dgm:prSet/>
      <dgm:spPr/>
      <dgm:t>
        <a:bodyPr/>
        <a:lstStyle/>
        <a:p>
          <a:endParaRPr lang="pt-BR" sz="1800"/>
        </a:p>
      </dgm:t>
    </dgm:pt>
    <dgm:pt modelId="{723C5946-8101-4071-B3F0-63E09D28148B}" type="sibTrans" cxnId="{F7BCBCE9-9275-40C1-A2F7-9B2CF098AB0F}">
      <dgm:prSet/>
      <dgm:spPr/>
      <dgm:t>
        <a:bodyPr/>
        <a:lstStyle/>
        <a:p>
          <a:endParaRPr lang="pt-BR" sz="1800"/>
        </a:p>
      </dgm:t>
    </dgm:pt>
    <dgm:pt modelId="{2F901098-6FDB-4C6F-9D67-5EA904014074}" type="pres">
      <dgm:prSet presAssocID="{076E4593-A587-4FE9-A402-5A558210E67C}" presName="Name0" presStyleCnt="0">
        <dgm:presLayoutVars>
          <dgm:dir/>
          <dgm:resizeHandles val="exact"/>
        </dgm:presLayoutVars>
      </dgm:prSet>
      <dgm:spPr/>
    </dgm:pt>
    <dgm:pt modelId="{A98FBDAE-7220-479B-B956-0A840A22BF54}" type="pres">
      <dgm:prSet presAssocID="{08624BAD-E3D7-4538-A233-EFE7A9538DE2}" presName="node" presStyleLbl="node1" presStyleIdx="0" presStyleCnt="7" custLinFactNeighborX="194" custLinFactNeighborY="-1645">
        <dgm:presLayoutVars>
          <dgm:bulletEnabled val="1"/>
        </dgm:presLayoutVars>
      </dgm:prSet>
      <dgm:spPr/>
    </dgm:pt>
    <dgm:pt modelId="{D0C2054C-5978-4D13-9F90-500A11DD5383}" type="pres">
      <dgm:prSet presAssocID="{EE38EBF4-F2B8-44CD-9C66-C8EE1F5A545F}" presName="sibTrans" presStyleLbl="sibTrans1D1" presStyleIdx="0" presStyleCnt="6"/>
      <dgm:spPr/>
    </dgm:pt>
    <dgm:pt modelId="{7F424840-27F3-4CD5-9BBE-3DB43293B3D4}" type="pres">
      <dgm:prSet presAssocID="{EE38EBF4-F2B8-44CD-9C66-C8EE1F5A545F}" presName="connectorText" presStyleLbl="sibTrans1D1" presStyleIdx="0" presStyleCnt="6"/>
      <dgm:spPr/>
    </dgm:pt>
    <dgm:pt modelId="{B338086C-6917-4F7D-9C5F-06B23B03429A}" type="pres">
      <dgm:prSet presAssocID="{27DE45EE-9123-45F7-A078-FA6C5AF66DFB}" presName="node" presStyleLbl="node1" presStyleIdx="1" presStyleCnt="7">
        <dgm:presLayoutVars>
          <dgm:bulletEnabled val="1"/>
        </dgm:presLayoutVars>
      </dgm:prSet>
      <dgm:spPr/>
    </dgm:pt>
    <dgm:pt modelId="{209A159E-F02F-4616-8BDE-14138FE1CDAC}" type="pres">
      <dgm:prSet presAssocID="{CAB0F781-C18A-4545-93EC-6C7B10EAC9BF}" presName="sibTrans" presStyleLbl="sibTrans1D1" presStyleIdx="1" presStyleCnt="6"/>
      <dgm:spPr/>
    </dgm:pt>
    <dgm:pt modelId="{E7828C46-602B-47FC-BF9D-B8BA9061EC2E}" type="pres">
      <dgm:prSet presAssocID="{CAB0F781-C18A-4545-93EC-6C7B10EAC9BF}" presName="connectorText" presStyleLbl="sibTrans1D1" presStyleIdx="1" presStyleCnt="6"/>
      <dgm:spPr/>
    </dgm:pt>
    <dgm:pt modelId="{15360913-A33E-479F-BADA-64BAC553FF9E}" type="pres">
      <dgm:prSet presAssocID="{F14B381D-30CE-43EB-BACA-C71D0350266E}" presName="node" presStyleLbl="node1" presStyleIdx="2" presStyleCnt="7">
        <dgm:presLayoutVars>
          <dgm:bulletEnabled val="1"/>
        </dgm:presLayoutVars>
      </dgm:prSet>
      <dgm:spPr/>
    </dgm:pt>
    <dgm:pt modelId="{9E6DADDC-3B6B-4DF3-B984-918390A9ADF7}" type="pres">
      <dgm:prSet presAssocID="{B564F9D1-E5FB-4DBC-A3E8-FDAD3BDAE0ED}" presName="sibTrans" presStyleLbl="sibTrans1D1" presStyleIdx="2" presStyleCnt="6"/>
      <dgm:spPr/>
    </dgm:pt>
    <dgm:pt modelId="{110D01D3-CFA4-442D-9A81-92905635C956}" type="pres">
      <dgm:prSet presAssocID="{B564F9D1-E5FB-4DBC-A3E8-FDAD3BDAE0ED}" presName="connectorText" presStyleLbl="sibTrans1D1" presStyleIdx="2" presStyleCnt="6"/>
      <dgm:spPr/>
    </dgm:pt>
    <dgm:pt modelId="{5712074F-58E0-4020-AEA7-BF5CB55A2FC2}" type="pres">
      <dgm:prSet presAssocID="{9258C33B-2C9C-4B17-A943-65338E5E8D64}" presName="node" presStyleLbl="node1" presStyleIdx="3" presStyleCnt="7">
        <dgm:presLayoutVars>
          <dgm:bulletEnabled val="1"/>
        </dgm:presLayoutVars>
      </dgm:prSet>
      <dgm:spPr/>
    </dgm:pt>
    <dgm:pt modelId="{46EBABCC-DB10-4754-8F6A-E94FCCA68E70}" type="pres">
      <dgm:prSet presAssocID="{5B28A073-0AA3-49E3-8FFB-0061D5DB2280}" presName="sibTrans" presStyleLbl="sibTrans1D1" presStyleIdx="3" presStyleCnt="6"/>
      <dgm:spPr/>
    </dgm:pt>
    <dgm:pt modelId="{5CA6C213-DD79-49CB-ABA0-A90EA833ED01}" type="pres">
      <dgm:prSet presAssocID="{5B28A073-0AA3-49E3-8FFB-0061D5DB2280}" presName="connectorText" presStyleLbl="sibTrans1D1" presStyleIdx="3" presStyleCnt="6"/>
      <dgm:spPr/>
    </dgm:pt>
    <dgm:pt modelId="{9F14A0B3-B776-49CB-9E6F-0F609874B7AB}" type="pres">
      <dgm:prSet presAssocID="{3AF6D0B9-0429-4197-8BEA-841CD5FBED5E}" presName="node" presStyleLbl="node1" presStyleIdx="4" presStyleCnt="7">
        <dgm:presLayoutVars>
          <dgm:bulletEnabled val="1"/>
        </dgm:presLayoutVars>
      </dgm:prSet>
      <dgm:spPr/>
    </dgm:pt>
    <dgm:pt modelId="{308535D4-BF8C-4E8F-9D1B-5750247EA234}" type="pres">
      <dgm:prSet presAssocID="{C03E1B25-4593-4047-BD7F-838808441D50}" presName="sibTrans" presStyleLbl="sibTrans1D1" presStyleIdx="4" presStyleCnt="6"/>
      <dgm:spPr/>
    </dgm:pt>
    <dgm:pt modelId="{C0201F13-1999-44B3-91B0-58F20FA001ED}" type="pres">
      <dgm:prSet presAssocID="{C03E1B25-4593-4047-BD7F-838808441D50}" presName="connectorText" presStyleLbl="sibTrans1D1" presStyleIdx="4" presStyleCnt="6"/>
      <dgm:spPr/>
    </dgm:pt>
    <dgm:pt modelId="{9332798D-A303-481E-B69F-9C3C4817C4ED}" type="pres">
      <dgm:prSet presAssocID="{3446B4C9-A12A-4592-83A5-CF3F79F77F89}" presName="node" presStyleLbl="node1" presStyleIdx="5" presStyleCnt="7">
        <dgm:presLayoutVars>
          <dgm:bulletEnabled val="1"/>
        </dgm:presLayoutVars>
      </dgm:prSet>
      <dgm:spPr/>
    </dgm:pt>
    <dgm:pt modelId="{619ABB89-B2EC-4420-A140-226A69D9373D}" type="pres">
      <dgm:prSet presAssocID="{7C28160F-D0F7-41F5-9E4E-38B02D0885FA}" presName="sibTrans" presStyleLbl="sibTrans1D1" presStyleIdx="5" presStyleCnt="6"/>
      <dgm:spPr/>
    </dgm:pt>
    <dgm:pt modelId="{90761951-F927-47DD-A3A4-E8BA7849D7AB}" type="pres">
      <dgm:prSet presAssocID="{7C28160F-D0F7-41F5-9E4E-38B02D0885FA}" presName="connectorText" presStyleLbl="sibTrans1D1" presStyleIdx="5" presStyleCnt="6"/>
      <dgm:spPr/>
    </dgm:pt>
    <dgm:pt modelId="{3F54ABFD-4E90-4AFC-83A2-C17493EE6A61}" type="pres">
      <dgm:prSet presAssocID="{32506E03-6FF5-4D2A-BD41-15D0B6B57064}" presName="node" presStyleLbl="node1" presStyleIdx="6" presStyleCnt="7">
        <dgm:presLayoutVars>
          <dgm:bulletEnabled val="1"/>
        </dgm:presLayoutVars>
      </dgm:prSet>
      <dgm:spPr/>
    </dgm:pt>
  </dgm:ptLst>
  <dgm:cxnLst>
    <dgm:cxn modelId="{1A3C4E21-79B4-4238-BF0C-205888CCB4B6}" srcId="{076E4593-A587-4FE9-A402-5A558210E67C}" destId="{08624BAD-E3D7-4538-A233-EFE7A9538DE2}" srcOrd="0" destOrd="0" parTransId="{769554A4-A438-4C5F-A492-9B58AD1142A6}" sibTransId="{EE38EBF4-F2B8-44CD-9C66-C8EE1F5A545F}"/>
    <dgm:cxn modelId="{3B022328-BA81-414A-B7A5-35846892399A}" type="presOf" srcId="{CAB0F781-C18A-4545-93EC-6C7B10EAC9BF}" destId="{209A159E-F02F-4616-8BDE-14138FE1CDAC}" srcOrd="0" destOrd="0" presId="urn:microsoft.com/office/officeart/2016/7/layout/RepeatingBendingProcessNew"/>
    <dgm:cxn modelId="{51FB1732-9880-49FC-8030-638732CFECA6}" type="presOf" srcId="{32506E03-6FF5-4D2A-BD41-15D0B6B57064}" destId="{3F54ABFD-4E90-4AFC-83A2-C17493EE6A61}" srcOrd="0" destOrd="0" presId="urn:microsoft.com/office/officeart/2016/7/layout/RepeatingBendingProcessNew"/>
    <dgm:cxn modelId="{6D49B33D-F7CB-4952-BB7C-813DE99C2C20}" type="presOf" srcId="{EE38EBF4-F2B8-44CD-9C66-C8EE1F5A545F}" destId="{7F424840-27F3-4CD5-9BBE-3DB43293B3D4}" srcOrd="1" destOrd="0" presId="urn:microsoft.com/office/officeart/2016/7/layout/RepeatingBendingProcessNew"/>
    <dgm:cxn modelId="{37144C5B-DAFA-4A92-82C9-DC2023A9A214}" type="presOf" srcId="{C03E1B25-4593-4047-BD7F-838808441D50}" destId="{308535D4-BF8C-4E8F-9D1B-5750247EA234}" srcOrd="0" destOrd="0" presId="urn:microsoft.com/office/officeart/2016/7/layout/RepeatingBendingProcessNew"/>
    <dgm:cxn modelId="{760D4E5D-98FB-473E-BA4B-351E5505065E}" type="presOf" srcId="{5B28A073-0AA3-49E3-8FFB-0061D5DB2280}" destId="{5CA6C213-DD79-49CB-ABA0-A90EA833ED01}" srcOrd="1" destOrd="0" presId="urn:microsoft.com/office/officeart/2016/7/layout/RepeatingBendingProcessNew"/>
    <dgm:cxn modelId="{3581C46B-BEAC-4826-AA30-C0AEC0874A92}" type="presOf" srcId="{076E4593-A587-4FE9-A402-5A558210E67C}" destId="{2F901098-6FDB-4C6F-9D67-5EA904014074}" srcOrd="0" destOrd="0" presId="urn:microsoft.com/office/officeart/2016/7/layout/RepeatingBendingProcessNew"/>
    <dgm:cxn modelId="{52A4716D-29FB-41F4-8D26-3F8021CE8DE9}" type="presOf" srcId="{9258C33B-2C9C-4B17-A943-65338E5E8D64}" destId="{5712074F-58E0-4020-AEA7-BF5CB55A2FC2}" srcOrd="0" destOrd="0" presId="urn:microsoft.com/office/officeart/2016/7/layout/RepeatingBendingProcessNew"/>
    <dgm:cxn modelId="{16A5A44D-5F2A-4C79-B233-9EA63734C467}" srcId="{076E4593-A587-4FE9-A402-5A558210E67C}" destId="{9258C33B-2C9C-4B17-A943-65338E5E8D64}" srcOrd="3" destOrd="0" parTransId="{9D09663E-A6C7-4EBF-A9FE-960F3179434D}" sibTransId="{5B28A073-0AA3-49E3-8FFB-0061D5DB2280}"/>
    <dgm:cxn modelId="{C4270D74-0F7C-44A1-BEC3-6700DEAEE8A4}" type="presOf" srcId="{3446B4C9-A12A-4592-83A5-CF3F79F77F89}" destId="{9332798D-A303-481E-B69F-9C3C4817C4ED}" srcOrd="0" destOrd="0" presId="urn:microsoft.com/office/officeart/2016/7/layout/RepeatingBendingProcessNew"/>
    <dgm:cxn modelId="{E7B57086-0656-4A27-A095-A61CF1A206C0}" type="presOf" srcId="{5B28A073-0AA3-49E3-8FFB-0061D5DB2280}" destId="{46EBABCC-DB10-4754-8F6A-E94FCCA68E70}" srcOrd="0" destOrd="0" presId="urn:microsoft.com/office/officeart/2016/7/layout/RepeatingBendingProcessNew"/>
    <dgm:cxn modelId="{3A1AE893-FBAC-4E44-82C6-75FCABAA6DD6}" type="presOf" srcId="{C03E1B25-4593-4047-BD7F-838808441D50}" destId="{C0201F13-1999-44B3-91B0-58F20FA001ED}" srcOrd="1" destOrd="0" presId="urn:microsoft.com/office/officeart/2016/7/layout/RepeatingBendingProcessNew"/>
    <dgm:cxn modelId="{9F6CE89A-D0E5-43F8-AC04-7998414BD6EC}" type="presOf" srcId="{08624BAD-E3D7-4538-A233-EFE7A9538DE2}" destId="{A98FBDAE-7220-479B-B956-0A840A22BF54}" srcOrd="0" destOrd="0" presId="urn:microsoft.com/office/officeart/2016/7/layout/RepeatingBendingProcessNew"/>
    <dgm:cxn modelId="{5B51F59C-CB1D-42ED-864A-961039609B09}" type="presOf" srcId="{B564F9D1-E5FB-4DBC-A3E8-FDAD3BDAE0ED}" destId="{110D01D3-CFA4-442D-9A81-92905635C956}" srcOrd="1" destOrd="0" presId="urn:microsoft.com/office/officeart/2016/7/layout/RepeatingBendingProcessNew"/>
    <dgm:cxn modelId="{7C7F12A4-7429-45BD-801B-0CB7D427798E}" srcId="{076E4593-A587-4FE9-A402-5A558210E67C}" destId="{27DE45EE-9123-45F7-A078-FA6C5AF66DFB}" srcOrd="1" destOrd="0" parTransId="{4808623B-91A9-46D6-B8A0-1013AE2B5C2A}" sibTransId="{CAB0F781-C18A-4545-93EC-6C7B10EAC9BF}"/>
    <dgm:cxn modelId="{AA8CDCB1-4291-4954-9F24-76CD12ACE767}" type="presOf" srcId="{7C28160F-D0F7-41F5-9E4E-38B02D0885FA}" destId="{90761951-F927-47DD-A3A4-E8BA7849D7AB}" srcOrd="1" destOrd="0" presId="urn:microsoft.com/office/officeart/2016/7/layout/RepeatingBendingProcessNew"/>
    <dgm:cxn modelId="{18DE14B3-4DD7-4EB7-8A60-F1CE48CD2F06}" type="presOf" srcId="{7C28160F-D0F7-41F5-9E4E-38B02D0885FA}" destId="{619ABB89-B2EC-4420-A140-226A69D9373D}" srcOrd="0" destOrd="0" presId="urn:microsoft.com/office/officeart/2016/7/layout/RepeatingBendingProcessNew"/>
    <dgm:cxn modelId="{200AD6B7-4463-41C1-A472-F68EB942C6C7}" srcId="{076E4593-A587-4FE9-A402-5A558210E67C}" destId="{3446B4C9-A12A-4592-83A5-CF3F79F77F89}" srcOrd="5" destOrd="0" parTransId="{BA2CD6FC-B1A3-4D9E-BB02-9C547A6101A6}" sibTransId="{7C28160F-D0F7-41F5-9E4E-38B02D0885FA}"/>
    <dgm:cxn modelId="{1DF0C9B8-2C6A-45C1-BFE4-BB14C3D5D284}" srcId="{076E4593-A587-4FE9-A402-5A558210E67C}" destId="{F14B381D-30CE-43EB-BACA-C71D0350266E}" srcOrd="2" destOrd="0" parTransId="{527B9844-CEF1-47F7-BDE1-E96189349343}" sibTransId="{B564F9D1-E5FB-4DBC-A3E8-FDAD3BDAE0ED}"/>
    <dgm:cxn modelId="{3EBDFAB9-E030-4889-8886-FF9CAE2AFFDD}" type="presOf" srcId="{3AF6D0B9-0429-4197-8BEA-841CD5FBED5E}" destId="{9F14A0B3-B776-49CB-9E6F-0F609874B7AB}" srcOrd="0" destOrd="0" presId="urn:microsoft.com/office/officeart/2016/7/layout/RepeatingBendingProcessNew"/>
    <dgm:cxn modelId="{488CF3BC-80C6-4F69-8606-874F06235115}" type="presOf" srcId="{CAB0F781-C18A-4545-93EC-6C7B10EAC9BF}" destId="{E7828C46-602B-47FC-BF9D-B8BA9061EC2E}" srcOrd="1" destOrd="0" presId="urn:microsoft.com/office/officeart/2016/7/layout/RepeatingBendingProcessNew"/>
    <dgm:cxn modelId="{C72988C5-3C68-4122-8002-E063D4944DC4}" type="presOf" srcId="{B564F9D1-E5FB-4DBC-A3E8-FDAD3BDAE0ED}" destId="{9E6DADDC-3B6B-4DF3-B984-918390A9ADF7}" srcOrd="0" destOrd="0" presId="urn:microsoft.com/office/officeart/2016/7/layout/RepeatingBendingProcessNew"/>
    <dgm:cxn modelId="{D5BC9CC7-C0AC-4D56-BA8A-83D7030F3D26}" type="presOf" srcId="{27DE45EE-9123-45F7-A078-FA6C5AF66DFB}" destId="{B338086C-6917-4F7D-9C5F-06B23B03429A}" srcOrd="0" destOrd="0" presId="urn:microsoft.com/office/officeart/2016/7/layout/RepeatingBendingProcessNew"/>
    <dgm:cxn modelId="{B21E92CD-417B-47CC-98BE-BD78CD893AA5}" type="presOf" srcId="{EE38EBF4-F2B8-44CD-9C66-C8EE1F5A545F}" destId="{D0C2054C-5978-4D13-9F90-500A11DD5383}" srcOrd="0" destOrd="0" presId="urn:microsoft.com/office/officeart/2016/7/layout/RepeatingBendingProcessNew"/>
    <dgm:cxn modelId="{9103ADD0-6162-49E3-A68C-365E89C01723}" type="presOf" srcId="{F14B381D-30CE-43EB-BACA-C71D0350266E}" destId="{15360913-A33E-479F-BADA-64BAC553FF9E}" srcOrd="0" destOrd="0" presId="urn:microsoft.com/office/officeart/2016/7/layout/RepeatingBendingProcessNew"/>
    <dgm:cxn modelId="{F7BCBCE9-9275-40C1-A2F7-9B2CF098AB0F}" srcId="{076E4593-A587-4FE9-A402-5A558210E67C}" destId="{32506E03-6FF5-4D2A-BD41-15D0B6B57064}" srcOrd="6" destOrd="0" parTransId="{E86ED59A-2089-4994-AD7D-27ECD9098071}" sibTransId="{723C5946-8101-4071-B3F0-63E09D28148B}"/>
    <dgm:cxn modelId="{2D2B7DFB-D9CC-483A-8090-F94D37BE5332}" srcId="{076E4593-A587-4FE9-A402-5A558210E67C}" destId="{3AF6D0B9-0429-4197-8BEA-841CD5FBED5E}" srcOrd="4" destOrd="0" parTransId="{37751A7B-9D5B-42F5-87DD-636F7723A605}" sibTransId="{C03E1B25-4593-4047-BD7F-838808441D50}"/>
    <dgm:cxn modelId="{48FC23F7-FDFE-4FB1-8E44-753726539CAF}" type="presParOf" srcId="{2F901098-6FDB-4C6F-9D67-5EA904014074}" destId="{A98FBDAE-7220-479B-B956-0A840A22BF54}" srcOrd="0" destOrd="0" presId="urn:microsoft.com/office/officeart/2016/7/layout/RepeatingBendingProcessNew"/>
    <dgm:cxn modelId="{86139BBB-33F8-451C-8470-4A28579BD02A}" type="presParOf" srcId="{2F901098-6FDB-4C6F-9D67-5EA904014074}" destId="{D0C2054C-5978-4D13-9F90-500A11DD5383}" srcOrd="1" destOrd="0" presId="urn:microsoft.com/office/officeart/2016/7/layout/RepeatingBendingProcessNew"/>
    <dgm:cxn modelId="{EB172CDC-3002-4799-8BC2-D266C9E51ACC}" type="presParOf" srcId="{D0C2054C-5978-4D13-9F90-500A11DD5383}" destId="{7F424840-27F3-4CD5-9BBE-3DB43293B3D4}" srcOrd="0" destOrd="0" presId="urn:microsoft.com/office/officeart/2016/7/layout/RepeatingBendingProcessNew"/>
    <dgm:cxn modelId="{3FC4D7B5-E2B2-417D-9BA4-F1F16CEA5166}" type="presParOf" srcId="{2F901098-6FDB-4C6F-9D67-5EA904014074}" destId="{B338086C-6917-4F7D-9C5F-06B23B03429A}" srcOrd="2" destOrd="0" presId="urn:microsoft.com/office/officeart/2016/7/layout/RepeatingBendingProcessNew"/>
    <dgm:cxn modelId="{4F79E4CD-FB2B-415B-89AB-ABE1F794D409}" type="presParOf" srcId="{2F901098-6FDB-4C6F-9D67-5EA904014074}" destId="{209A159E-F02F-4616-8BDE-14138FE1CDAC}" srcOrd="3" destOrd="0" presId="urn:microsoft.com/office/officeart/2016/7/layout/RepeatingBendingProcessNew"/>
    <dgm:cxn modelId="{1A18B03D-6264-4564-9D29-35A9C8496E68}" type="presParOf" srcId="{209A159E-F02F-4616-8BDE-14138FE1CDAC}" destId="{E7828C46-602B-47FC-BF9D-B8BA9061EC2E}" srcOrd="0" destOrd="0" presId="urn:microsoft.com/office/officeart/2016/7/layout/RepeatingBendingProcessNew"/>
    <dgm:cxn modelId="{E4F22949-AE66-4E71-B0D3-A542CFFA9FCF}" type="presParOf" srcId="{2F901098-6FDB-4C6F-9D67-5EA904014074}" destId="{15360913-A33E-479F-BADA-64BAC553FF9E}" srcOrd="4" destOrd="0" presId="urn:microsoft.com/office/officeart/2016/7/layout/RepeatingBendingProcessNew"/>
    <dgm:cxn modelId="{75AE95E2-696D-4573-8F85-143F4D2655AD}" type="presParOf" srcId="{2F901098-6FDB-4C6F-9D67-5EA904014074}" destId="{9E6DADDC-3B6B-4DF3-B984-918390A9ADF7}" srcOrd="5" destOrd="0" presId="urn:microsoft.com/office/officeart/2016/7/layout/RepeatingBendingProcessNew"/>
    <dgm:cxn modelId="{40B5A6C6-8189-47C1-9A41-AB9860E0CE2E}" type="presParOf" srcId="{9E6DADDC-3B6B-4DF3-B984-918390A9ADF7}" destId="{110D01D3-CFA4-442D-9A81-92905635C956}" srcOrd="0" destOrd="0" presId="urn:microsoft.com/office/officeart/2016/7/layout/RepeatingBendingProcessNew"/>
    <dgm:cxn modelId="{999E7073-F76A-4242-ABC1-B2FBCF69A3F7}" type="presParOf" srcId="{2F901098-6FDB-4C6F-9D67-5EA904014074}" destId="{5712074F-58E0-4020-AEA7-BF5CB55A2FC2}" srcOrd="6" destOrd="0" presId="urn:microsoft.com/office/officeart/2016/7/layout/RepeatingBendingProcessNew"/>
    <dgm:cxn modelId="{40562BAC-897A-433F-AB50-81A04FC6974A}" type="presParOf" srcId="{2F901098-6FDB-4C6F-9D67-5EA904014074}" destId="{46EBABCC-DB10-4754-8F6A-E94FCCA68E70}" srcOrd="7" destOrd="0" presId="urn:microsoft.com/office/officeart/2016/7/layout/RepeatingBendingProcessNew"/>
    <dgm:cxn modelId="{0F12784E-53DB-4CDA-8985-6557040BEC59}" type="presParOf" srcId="{46EBABCC-DB10-4754-8F6A-E94FCCA68E70}" destId="{5CA6C213-DD79-49CB-ABA0-A90EA833ED01}" srcOrd="0" destOrd="0" presId="urn:microsoft.com/office/officeart/2016/7/layout/RepeatingBendingProcessNew"/>
    <dgm:cxn modelId="{7C96457C-F77C-4132-8AF1-3B40B34D151C}" type="presParOf" srcId="{2F901098-6FDB-4C6F-9D67-5EA904014074}" destId="{9F14A0B3-B776-49CB-9E6F-0F609874B7AB}" srcOrd="8" destOrd="0" presId="urn:microsoft.com/office/officeart/2016/7/layout/RepeatingBendingProcessNew"/>
    <dgm:cxn modelId="{70EB7325-4C5D-4DF2-A5FB-EBAC28976DC4}" type="presParOf" srcId="{2F901098-6FDB-4C6F-9D67-5EA904014074}" destId="{308535D4-BF8C-4E8F-9D1B-5750247EA234}" srcOrd="9" destOrd="0" presId="urn:microsoft.com/office/officeart/2016/7/layout/RepeatingBendingProcessNew"/>
    <dgm:cxn modelId="{29D0D404-AFC5-44E7-9126-025F4C0596A0}" type="presParOf" srcId="{308535D4-BF8C-4E8F-9D1B-5750247EA234}" destId="{C0201F13-1999-44B3-91B0-58F20FA001ED}" srcOrd="0" destOrd="0" presId="urn:microsoft.com/office/officeart/2016/7/layout/RepeatingBendingProcessNew"/>
    <dgm:cxn modelId="{AC3EE0D4-101B-421C-9074-AC7B0EBE07BD}" type="presParOf" srcId="{2F901098-6FDB-4C6F-9D67-5EA904014074}" destId="{9332798D-A303-481E-B69F-9C3C4817C4ED}" srcOrd="10" destOrd="0" presId="urn:microsoft.com/office/officeart/2016/7/layout/RepeatingBendingProcessNew"/>
    <dgm:cxn modelId="{A03523C9-9C4B-415E-B24B-92BF497AC3C6}" type="presParOf" srcId="{2F901098-6FDB-4C6F-9D67-5EA904014074}" destId="{619ABB89-B2EC-4420-A140-226A69D9373D}" srcOrd="11" destOrd="0" presId="urn:microsoft.com/office/officeart/2016/7/layout/RepeatingBendingProcessNew"/>
    <dgm:cxn modelId="{06458DB2-C7B1-41CF-9228-B2F9AC6EC1DF}" type="presParOf" srcId="{619ABB89-B2EC-4420-A140-226A69D9373D}" destId="{90761951-F927-47DD-A3A4-E8BA7849D7AB}" srcOrd="0" destOrd="0" presId="urn:microsoft.com/office/officeart/2016/7/layout/RepeatingBendingProcessNew"/>
    <dgm:cxn modelId="{5B189E6E-ACBF-49EC-BAD5-AF5E800F37BD}" type="presParOf" srcId="{2F901098-6FDB-4C6F-9D67-5EA904014074}" destId="{3F54ABFD-4E90-4AFC-83A2-C17493EE6A61}"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ADADCB2-8106-47C8-934D-AE6BC4D0B5E9}" type="doc">
      <dgm:prSet loTypeId="urn:microsoft.com/office/officeart/2005/8/layout/lProcess2" loCatId="list" qsTypeId="urn:microsoft.com/office/officeart/2005/8/quickstyle/simple5" qsCatId="simple" csTypeId="urn:microsoft.com/office/officeart/2005/8/colors/accent0_1" csCatId="mainScheme" phldr="1"/>
      <dgm:spPr/>
      <dgm:t>
        <a:bodyPr/>
        <a:lstStyle/>
        <a:p>
          <a:endParaRPr lang="en-US"/>
        </a:p>
      </dgm:t>
    </dgm:pt>
    <dgm:pt modelId="{77B6DD63-B519-4FFC-BE89-4D8AA5755CAB}">
      <dgm:prSet custT="1">
        <dgm:style>
          <a:lnRef idx="2">
            <a:schemeClr val="accent5"/>
          </a:lnRef>
          <a:fillRef idx="1">
            <a:schemeClr val="lt1"/>
          </a:fillRef>
          <a:effectRef idx="0">
            <a:schemeClr val="accent5"/>
          </a:effectRef>
          <a:fontRef idx="minor">
            <a:schemeClr val="dk1"/>
          </a:fontRef>
        </dgm:style>
      </dgm:prSet>
      <dgm:spPr/>
      <dgm:t>
        <a:bodyPr/>
        <a:lstStyle/>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solidFill>
              <a:schemeClr val="bg1"/>
            </a:solidFill>
          </a:endParaRPr>
        </a:p>
        <a:p>
          <a:endParaRPr lang="pt-BR" sz="1800" dirty="0"/>
        </a:p>
        <a:p>
          <a:r>
            <a:rPr lang="pt-BR" sz="1800" dirty="0"/>
            <a:t>G</a:t>
          </a:r>
          <a:r>
            <a:rPr lang="pt-BR" sz="1800" b="1" dirty="0"/>
            <a:t>overnança local </a:t>
          </a:r>
          <a:r>
            <a:rPr lang="pt-BR" sz="1800" dirty="0"/>
            <a:t>a despeito de existir um COMTUR – Conselho Municipal de Turismo e o Plano Municipal de Turismo, não existe uma governança turística envolvendo os stakeholders na definição de prioridades, estratégias e compartilhamento de responsabilidades na gestão do turismo, com políticas equilibradas de desenvolvimento econômico com a preservação dos recursos naturais, culturais e históricos, garantindo que o turismo seja viável a longo prazo. </a:t>
          </a:r>
          <a:endParaRPr lang="en-US" sz="1800" b="1" dirty="0"/>
        </a:p>
      </dgm:t>
    </dgm:pt>
    <dgm:pt modelId="{A6118217-FDD0-434B-8D71-5D3C252CB210}" type="parTrans" cxnId="{06798FD2-1ECE-404D-A01B-C5F85625DCE2}">
      <dgm:prSet/>
      <dgm:spPr/>
      <dgm:t>
        <a:bodyPr/>
        <a:lstStyle/>
        <a:p>
          <a:endParaRPr lang="en-US" sz="1800">
            <a:solidFill>
              <a:schemeClr val="tx1"/>
            </a:solidFill>
          </a:endParaRPr>
        </a:p>
      </dgm:t>
    </dgm:pt>
    <dgm:pt modelId="{8706BC7E-6E24-4860-B0D9-6C9535A5A740}" type="sibTrans" cxnId="{06798FD2-1ECE-404D-A01B-C5F85625DCE2}">
      <dgm:prSet/>
      <dgm:spPr/>
      <dgm:t>
        <a:bodyPr/>
        <a:lstStyle/>
        <a:p>
          <a:endParaRPr lang="en-US" sz="1800">
            <a:solidFill>
              <a:schemeClr val="tx1"/>
            </a:solidFill>
          </a:endParaRPr>
        </a:p>
      </dgm:t>
    </dgm:pt>
    <dgm:pt modelId="{5847A34E-13C0-40A1-AFF8-8441113D427B}">
      <dgm:prSet custT="1">
        <dgm:style>
          <a:lnRef idx="2">
            <a:schemeClr val="dk1"/>
          </a:lnRef>
          <a:fillRef idx="1">
            <a:schemeClr val="lt1"/>
          </a:fillRef>
          <a:effectRef idx="0">
            <a:schemeClr val="dk1"/>
          </a:effectRef>
          <a:fontRef idx="minor">
            <a:schemeClr val="dk1"/>
          </a:fontRef>
        </dgm:style>
      </dgm:prSet>
      <dgm:spPr/>
      <dgm:t>
        <a:bodyPr/>
        <a:lstStyle/>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endParaRPr lang="pt-BR" sz="1800" b="1" dirty="0"/>
        </a:p>
        <a:p>
          <a:r>
            <a:rPr lang="pt-BR" sz="1800" b="1" dirty="0"/>
            <a:t>Integração intersetorial.  </a:t>
          </a:r>
          <a:r>
            <a:rPr lang="pt-BR" sz="1800" dirty="0"/>
            <a:t>A governança exige a articulação entre diferentes setores da economia, como transporte, cultura, meio ambiente, infraestrutura e segurança. Cada setor desempenha um papel fundamental no sucesso do turismo </a:t>
          </a:r>
          <a:r>
            <a:rPr lang="pt-BR" sz="1800" b="1" dirty="0"/>
            <a:t>O artesanato, a cultura, a participação da agricultura familiar, dentre outros, encontram-se alijados do processo, não contribuindo com o desenvolvimento da atividade. </a:t>
          </a:r>
        </a:p>
        <a:p>
          <a:endParaRPr lang="pt-BR" sz="1800" dirty="0"/>
        </a:p>
        <a:p>
          <a:r>
            <a:rPr lang="pt-BR" sz="1800" dirty="0"/>
            <a:t>.</a:t>
          </a:r>
          <a:endParaRPr lang="en-US" sz="1800" dirty="0"/>
        </a:p>
      </dgm:t>
    </dgm:pt>
    <dgm:pt modelId="{1F21A65D-98F6-44F7-8ED1-68B4F8A73B5C}" type="parTrans" cxnId="{CD629A59-7939-4E62-9967-D90BACCB7E31}">
      <dgm:prSet/>
      <dgm:spPr/>
      <dgm:t>
        <a:bodyPr/>
        <a:lstStyle/>
        <a:p>
          <a:endParaRPr lang="en-US" sz="1800">
            <a:solidFill>
              <a:schemeClr val="tx1"/>
            </a:solidFill>
          </a:endParaRPr>
        </a:p>
      </dgm:t>
    </dgm:pt>
    <dgm:pt modelId="{F6A5491E-112A-4527-9F55-A950C5F24D77}" type="sibTrans" cxnId="{CD629A59-7939-4E62-9967-D90BACCB7E31}">
      <dgm:prSet/>
      <dgm:spPr/>
      <dgm:t>
        <a:bodyPr/>
        <a:lstStyle/>
        <a:p>
          <a:endParaRPr lang="en-US" sz="1800">
            <a:solidFill>
              <a:schemeClr val="tx1"/>
            </a:solidFill>
          </a:endParaRPr>
        </a:p>
      </dgm:t>
    </dgm:pt>
    <dgm:pt modelId="{0132E74C-80D7-43A5-9892-FAD17B1DB664}">
      <dgm:prSet custT="1">
        <dgm:style>
          <a:lnRef idx="2">
            <a:schemeClr val="accent2"/>
          </a:lnRef>
          <a:fillRef idx="1">
            <a:schemeClr val="lt1"/>
          </a:fillRef>
          <a:effectRef idx="0">
            <a:schemeClr val="accent2"/>
          </a:effectRef>
          <a:fontRef idx="minor">
            <a:schemeClr val="dk1"/>
          </a:fontRef>
        </dgm:style>
      </dgm:prSet>
      <dgm:spPr/>
      <dgm:t>
        <a:bodyPr/>
        <a:lstStyle/>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endParaRPr lang="pt-BR" sz="1800" dirty="0"/>
        </a:p>
        <a:p>
          <a:r>
            <a:rPr lang="pt-BR" sz="1800" dirty="0"/>
            <a:t>O pilar </a:t>
          </a:r>
          <a:r>
            <a:rPr lang="pt-BR" sz="1800" b="1" dirty="0"/>
            <a:t>da educação e capacitação</a:t>
          </a:r>
          <a:r>
            <a:rPr lang="pt-BR" sz="1800" dirty="0"/>
            <a:t> é crucial para a implantação de uma governança eficiente. Capacitar os gestores públicos, empresários e trabalhadores do setor turístico para atuar de forma qualificada é essencial para alcançar resultados consistentes e sustentáveis. Esta ação também precisa de incremento em Pimenteiras.</a:t>
          </a:r>
        </a:p>
      </dgm:t>
    </dgm:pt>
    <dgm:pt modelId="{47C24035-E2E4-4864-96E3-F1B70AE9FBE9}" type="parTrans" cxnId="{8364F701-89F2-49E0-B713-C9EFD48D1A32}">
      <dgm:prSet/>
      <dgm:spPr/>
      <dgm:t>
        <a:bodyPr/>
        <a:lstStyle/>
        <a:p>
          <a:endParaRPr lang="pt-BR" sz="1800"/>
        </a:p>
      </dgm:t>
    </dgm:pt>
    <dgm:pt modelId="{1E0E5A2C-B160-4803-9610-F6B7176EC5FC}" type="sibTrans" cxnId="{8364F701-89F2-49E0-B713-C9EFD48D1A32}">
      <dgm:prSet/>
      <dgm:spPr/>
      <dgm:t>
        <a:bodyPr/>
        <a:lstStyle/>
        <a:p>
          <a:endParaRPr lang="pt-BR" sz="1800"/>
        </a:p>
      </dgm:t>
    </dgm:pt>
    <dgm:pt modelId="{4C507A82-8F1E-41C3-A3C8-DDB136AE94C9}" type="pres">
      <dgm:prSet presAssocID="{3ADADCB2-8106-47C8-934D-AE6BC4D0B5E9}" presName="theList" presStyleCnt="0">
        <dgm:presLayoutVars>
          <dgm:dir/>
          <dgm:animLvl val="lvl"/>
          <dgm:resizeHandles val="exact"/>
        </dgm:presLayoutVars>
      </dgm:prSet>
      <dgm:spPr/>
    </dgm:pt>
    <dgm:pt modelId="{D9EEF885-BFD1-4A11-AA29-F994BF2EC176}" type="pres">
      <dgm:prSet presAssocID="{77B6DD63-B519-4FFC-BE89-4D8AA5755CAB}" presName="compNode" presStyleCnt="0"/>
      <dgm:spPr/>
    </dgm:pt>
    <dgm:pt modelId="{126E719D-D263-4646-AB2C-04481F331F13}" type="pres">
      <dgm:prSet presAssocID="{77B6DD63-B519-4FFC-BE89-4D8AA5755CAB}" presName="aNode" presStyleLbl="bgShp" presStyleIdx="0" presStyleCnt="3" custScaleX="126431"/>
      <dgm:spPr/>
    </dgm:pt>
    <dgm:pt modelId="{B408D09A-52F1-4C58-9FFE-6DB4C9D907AC}" type="pres">
      <dgm:prSet presAssocID="{77B6DD63-B519-4FFC-BE89-4D8AA5755CAB}" presName="textNode" presStyleLbl="bgShp" presStyleIdx="0" presStyleCnt="3"/>
      <dgm:spPr/>
    </dgm:pt>
    <dgm:pt modelId="{569A15C7-D194-4798-AD40-703BF1796DE8}" type="pres">
      <dgm:prSet presAssocID="{77B6DD63-B519-4FFC-BE89-4D8AA5755CAB}" presName="compChildNode" presStyleCnt="0"/>
      <dgm:spPr/>
    </dgm:pt>
    <dgm:pt modelId="{59668F28-EE40-40A7-B19F-46B727FC4790}" type="pres">
      <dgm:prSet presAssocID="{77B6DD63-B519-4FFC-BE89-4D8AA5755CAB}" presName="theInnerList" presStyleCnt="0"/>
      <dgm:spPr/>
    </dgm:pt>
    <dgm:pt modelId="{E6134742-1D0B-4B86-A43C-F2160531E7C0}" type="pres">
      <dgm:prSet presAssocID="{77B6DD63-B519-4FFC-BE89-4D8AA5755CAB}" presName="aSpace" presStyleCnt="0"/>
      <dgm:spPr/>
    </dgm:pt>
    <dgm:pt modelId="{99E7B551-10D8-409C-BD57-AD1533DDE0C1}" type="pres">
      <dgm:prSet presAssocID="{5847A34E-13C0-40A1-AFF8-8441113D427B}" presName="compNode" presStyleCnt="0"/>
      <dgm:spPr/>
    </dgm:pt>
    <dgm:pt modelId="{3F3B56C9-552C-453B-A0D5-3890EED46029}" type="pres">
      <dgm:prSet presAssocID="{5847A34E-13C0-40A1-AFF8-8441113D427B}" presName="aNode" presStyleLbl="bgShp" presStyleIdx="1" presStyleCnt="3" custScaleX="108973"/>
      <dgm:spPr/>
    </dgm:pt>
    <dgm:pt modelId="{0EA07E6E-FF5D-43F2-B4CD-F0A44067D0A9}" type="pres">
      <dgm:prSet presAssocID="{5847A34E-13C0-40A1-AFF8-8441113D427B}" presName="textNode" presStyleLbl="bgShp" presStyleIdx="1" presStyleCnt="3"/>
      <dgm:spPr/>
    </dgm:pt>
    <dgm:pt modelId="{84889B7F-0C4F-48C5-AB6B-4B81CE3B8430}" type="pres">
      <dgm:prSet presAssocID="{5847A34E-13C0-40A1-AFF8-8441113D427B}" presName="compChildNode" presStyleCnt="0"/>
      <dgm:spPr/>
    </dgm:pt>
    <dgm:pt modelId="{ABE33FAB-8EB7-4260-B90A-E37524D387E6}" type="pres">
      <dgm:prSet presAssocID="{5847A34E-13C0-40A1-AFF8-8441113D427B}" presName="theInnerList" presStyleCnt="0"/>
      <dgm:spPr/>
    </dgm:pt>
    <dgm:pt modelId="{36B93AD0-0C99-4778-A71A-4E0DD8BFFB54}" type="pres">
      <dgm:prSet presAssocID="{5847A34E-13C0-40A1-AFF8-8441113D427B}" presName="aSpace" presStyleCnt="0"/>
      <dgm:spPr/>
    </dgm:pt>
    <dgm:pt modelId="{17ABC4C7-16A1-4529-888F-5E51CCABA153}" type="pres">
      <dgm:prSet presAssocID="{0132E74C-80D7-43A5-9892-FAD17B1DB664}" presName="compNode" presStyleCnt="0"/>
      <dgm:spPr/>
    </dgm:pt>
    <dgm:pt modelId="{F0637116-35E5-4B73-8ADC-3A8A234CE755}" type="pres">
      <dgm:prSet presAssocID="{0132E74C-80D7-43A5-9892-FAD17B1DB664}" presName="aNode" presStyleLbl="bgShp" presStyleIdx="2" presStyleCnt="3"/>
      <dgm:spPr/>
    </dgm:pt>
    <dgm:pt modelId="{FBC39151-E56B-4F04-BC9E-C1B07ED0F9E9}" type="pres">
      <dgm:prSet presAssocID="{0132E74C-80D7-43A5-9892-FAD17B1DB664}" presName="textNode" presStyleLbl="bgShp" presStyleIdx="2" presStyleCnt="3"/>
      <dgm:spPr/>
    </dgm:pt>
    <dgm:pt modelId="{FFA25A9B-8767-444D-A624-0BAE3C5C8DC9}" type="pres">
      <dgm:prSet presAssocID="{0132E74C-80D7-43A5-9892-FAD17B1DB664}" presName="compChildNode" presStyleCnt="0"/>
      <dgm:spPr/>
    </dgm:pt>
    <dgm:pt modelId="{937B0224-B19C-4716-A1DB-E9DCBB550CC6}" type="pres">
      <dgm:prSet presAssocID="{0132E74C-80D7-43A5-9892-FAD17B1DB664}" presName="theInnerList" presStyleCnt="0"/>
      <dgm:spPr/>
    </dgm:pt>
  </dgm:ptLst>
  <dgm:cxnLst>
    <dgm:cxn modelId="{8364F701-89F2-49E0-B713-C9EFD48D1A32}" srcId="{3ADADCB2-8106-47C8-934D-AE6BC4D0B5E9}" destId="{0132E74C-80D7-43A5-9892-FAD17B1DB664}" srcOrd="2" destOrd="0" parTransId="{47C24035-E2E4-4864-96E3-F1B70AE9FBE9}" sibTransId="{1E0E5A2C-B160-4803-9610-F6B7176EC5FC}"/>
    <dgm:cxn modelId="{64B42722-1746-4464-8D56-B4A1BCE1FA4E}" type="presOf" srcId="{77B6DD63-B519-4FFC-BE89-4D8AA5755CAB}" destId="{B408D09A-52F1-4C58-9FFE-6DB4C9D907AC}" srcOrd="1" destOrd="0" presId="urn:microsoft.com/office/officeart/2005/8/layout/lProcess2"/>
    <dgm:cxn modelId="{53EF6D50-B86C-46EE-B186-BFB7D6573FE0}" type="presOf" srcId="{5847A34E-13C0-40A1-AFF8-8441113D427B}" destId="{0EA07E6E-FF5D-43F2-B4CD-F0A44067D0A9}" srcOrd="1" destOrd="0" presId="urn:microsoft.com/office/officeart/2005/8/layout/lProcess2"/>
    <dgm:cxn modelId="{CD629A59-7939-4E62-9967-D90BACCB7E31}" srcId="{3ADADCB2-8106-47C8-934D-AE6BC4D0B5E9}" destId="{5847A34E-13C0-40A1-AFF8-8441113D427B}" srcOrd="1" destOrd="0" parTransId="{1F21A65D-98F6-44F7-8ED1-68B4F8A73B5C}" sibTransId="{F6A5491E-112A-4527-9F55-A950C5F24D77}"/>
    <dgm:cxn modelId="{9E341784-1583-4C36-ABC1-2F50C5E455EA}" type="presOf" srcId="{77B6DD63-B519-4FFC-BE89-4D8AA5755CAB}" destId="{126E719D-D263-4646-AB2C-04481F331F13}" srcOrd="0" destOrd="0" presId="urn:microsoft.com/office/officeart/2005/8/layout/lProcess2"/>
    <dgm:cxn modelId="{769E2FBB-5DC3-4288-BCD6-D9574AB95499}" type="presOf" srcId="{0132E74C-80D7-43A5-9892-FAD17B1DB664}" destId="{F0637116-35E5-4B73-8ADC-3A8A234CE755}" srcOrd="0" destOrd="0" presId="urn:microsoft.com/office/officeart/2005/8/layout/lProcess2"/>
    <dgm:cxn modelId="{06798FD2-1ECE-404D-A01B-C5F85625DCE2}" srcId="{3ADADCB2-8106-47C8-934D-AE6BC4D0B5E9}" destId="{77B6DD63-B519-4FFC-BE89-4D8AA5755CAB}" srcOrd="0" destOrd="0" parTransId="{A6118217-FDD0-434B-8D71-5D3C252CB210}" sibTransId="{8706BC7E-6E24-4860-B0D9-6C9535A5A740}"/>
    <dgm:cxn modelId="{100C13E0-BE2A-4D56-930F-AEF372521EC2}" type="presOf" srcId="{3ADADCB2-8106-47C8-934D-AE6BC4D0B5E9}" destId="{4C507A82-8F1E-41C3-A3C8-DDB136AE94C9}" srcOrd="0" destOrd="0" presId="urn:microsoft.com/office/officeart/2005/8/layout/lProcess2"/>
    <dgm:cxn modelId="{CF07E3F2-2AA5-4656-921F-64655DF32E81}" type="presOf" srcId="{5847A34E-13C0-40A1-AFF8-8441113D427B}" destId="{3F3B56C9-552C-453B-A0D5-3890EED46029}" srcOrd="0" destOrd="0" presId="urn:microsoft.com/office/officeart/2005/8/layout/lProcess2"/>
    <dgm:cxn modelId="{CB1409F7-77EC-4FF9-9FB5-EAFCDEAA3D45}" type="presOf" srcId="{0132E74C-80D7-43A5-9892-FAD17B1DB664}" destId="{FBC39151-E56B-4F04-BC9E-C1B07ED0F9E9}" srcOrd="1" destOrd="0" presId="urn:microsoft.com/office/officeart/2005/8/layout/lProcess2"/>
    <dgm:cxn modelId="{CA1308A7-3768-4AFD-A7DC-63DFBE06E826}" type="presParOf" srcId="{4C507A82-8F1E-41C3-A3C8-DDB136AE94C9}" destId="{D9EEF885-BFD1-4A11-AA29-F994BF2EC176}" srcOrd="0" destOrd="0" presId="urn:microsoft.com/office/officeart/2005/8/layout/lProcess2"/>
    <dgm:cxn modelId="{F0C3CFAB-6848-4728-AEE7-498235D57763}" type="presParOf" srcId="{D9EEF885-BFD1-4A11-AA29-F994BF2EC176}" destId="{126E719D-D263-4646-AB2C-04481F331F13}" srcOrd="0" destOrd="0" presId="urn:microsoft.com/office/officeart/2005/8/layout/lProcess2"/>
    <dgm:cxn modelId="{647BA158-BEF2-4403-8569-67BDF7917F91}" type="presParOf" srcId="{D9EEF885-BFD1-4A11-AA29-F994BF2EC176}" destId="{B408D09A-52F1-4C58-9FFE-6DB4C9D907AC}" srcOrd="1" destOrd="0" presId="urn:microsoft.com/office/officeart/2005/8/layout/lProcess2"/>
    <dgm:cxn modelId="{CB9F982C-168B-4304-ACB2-DEEE9759DB6B}" type="presParOf" srcId="{D9EEF885-BFD1-4A11-AA29-F994BF2EC176}" destId="{569A15C7-D194-4798-AD40-703BF1796DE8}" srcOrd="2" destOrd="0" presId="urn:microsoft.com/office/officeart/2005/8/layout/lProcess2"/>
    <dgm:cxn modelId="{D3BA44B8-30C7-4366-81CD-D3C5D1F05CA0}" type="presParOf" srcId="{569A15C7-D194-4798-AD40-703BF1796DE8}" destId="{59668F28-EE40-40A7-B19F-46B727FC4790}" srcOrd="0" destOrd="0" presId="urn:microsoft.com/office/officeart/2005/8/layout/lProcess2"/>
    <dgm:cxn modelId="{FA488626-DC66-4BE7-9F1C-19C3F81CA6B9}" type="presParOf" srcId="{4C507A82-8F1E-41C3-A3C8-DDB136AE94C9}" destId="{E6134742-1D0B-4B86-A43C-F2160531E7C0}" srcOrd="1" destOrd="0" presId="urn:microsoft.com/office/officeart/2005/8/layout/lProcess2"/>
    <dgm:cxn modelId="{09D2018E-8BBE-49CA-8F4F-F05C84ADE287}" type="presParOf" srcId="{4C507A82-8F1E-41C3-A3C8-DDB136AE94C9}" destId="{99E7B551-10D8-409C-BD57-AD1533DDE0C1}" srcOrd="2" destOrd="0" presId="urn:microsoft.com/office/officeart/2005/8/layout/lProcess2"/>
    <dgm:cxn modelId="{62D5D760-354E-4C62-927B-F439054A6C43}" type="presParOf" srcId="{99E7B551-10D8-409C-BD57-AD1533DDE0C1}" destId="{3F3B56C9-552C-453B-A0D5-3890EED46029}" srcOrd="0" destOrd="0" presId="urn:microsoft.com/office/officeart/2005/8/layout/lProcess2"/>
    <dgm:cxn modelId="{0A77B633-4B64-4C22-9EED-4546862A4F62}" type="presParOf" srcId="{99E7B551-10D8-409C-BD57-AD1533DDE0C1}" destId="{0EA07E6E-FF5D-43F2-B4CD-F0A44067D0A9}" srcOrd="1" destOrd="0" presId="urn:microsoft.com/office/officeart/2005/8/layout/lProcess2"/>
    <dgm:cxn modelId="{309AE94F-F266-42F5-BEA0-082D3FEA62BB}" type="presParOf" srcId="{99E7B551-10D8-409C-BD57-AD1533DDE0C1}" destId="{84889B7F-0C4F-48C5-AB6B-4B81CE3B8430}" srcOrd="2" destOrd="0" presId="urn:microsoft.com/office/officeart/2005/8/layout/lProcess2"/>
    <dgm:cxn modelId="{A978CECC-298D-4092-9CDC-7B92AD1F2ED5}" type="presParOf" srcId="{84889B7F-0C4F-48C5-AB6B-4B81CE3B8430}" destId="{ABE33FAB-8EB7-4260-B90A-E37524D387E6}" srcOrd="0" destOrd="0" presId="urn:microsoft.com/office/officeart/2005/8/layout/lProcess2"/>
    <dgm:cxn modelId="{A30DD9F8-5C55-45F8-B4AF-42B46F91F96C}" type="presParOf" srcId="{4C507A82-8F1E-41C3-A3C8-DDB136AE94C9}" destId="{36B93AD0-0C99-4778-A71A-4E0DD8BFFB54}" srcOrd="3" destOrd="0" presId="urn:microsoft.com/office/officeart/2005/8/layout/lProcess2"/>
    <dgm:cxn modelId="{96F421D4-E0A5-4BF3-B47A-99836E0DC93B}" type="presParOf" srcId="{4C507A82-8F1E-41C3-A3C8-DDB136AE94C9}" destId="{17ABC4C7-16A1-4529-888F-5E51CCABA153}" srcOrd="4" destOrd="0" presId="urn:microsoft.com/office/officeart/2005/8/layout/lProcess2"/>
    <dgm:cxn modelId="{68C3F8BB-102E-42C8-8F9E-B9E02E6A4C50}" type="presParOf" srcId="{17ABC4C7-16A1-4529-888F-5E51CCABA153}" destId="{F0637116-35E5-4B73-8ADC-3A8A234CE755}" srcOrd="0" destOrd="0" presId="urn:microsoft.com/office/officeart/2005/8/layout/lProcess2"/>
    <dgm:cxn modelId="{52B899EA-1867-4E83-8275-F26F724E5631}" type="presParOf" srcId="{17ABC4C7-16A1-4529-888F-5E51CCABA153}" destId="{FBC39151-E56B-4F04-BC9E-C1B07ED0F9E9}" srcOrd="1" destOrd="0" presId="urn:microsoft.com/office/officeart/2005/8/layout/lProcess2"/>
    <dgm:cxn modelId="{6E204B89-528D-42E8-B645-3D4A96A927BB}" type="presParOf" srcId="{17ABC4C7-16A1-4529-888F-5E51CCABA153}" destId="{FFA25A9B-8767-444D-A624-0BAE3C5C8DC9}" srcOrd="2" destOrd="0" presId="urn:microsoft.com/office/officeart/2005/8/layout/lProcess2"/>
    <dgm:cxn modelId="{B24D72F7-243F-438B-A09A-5690B28B17A0}" type="presParOf" srcId="{FFA25A9B-8767-444D-A624-0BAE3C5C8DC9}" destId="{937B0224-B19C-4716-A1DB-E9DCBB550CC6}"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ADADCB2-8106-47C8-934D-AE6BC4D0B5E9}"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77B6DD63-B519-4FFC-BE89-4D8AA5755CAB}">
      <dgm:prSet custT="1"/>
      <dgm:spPr/>
      <dgm:t>
        <a:bodyPr/>
        <a:lstStyle/>
        <a:p>
          <a:pPr>
            <a:buNone/>
          </a:pPr>
          <a:r>
            <a:rPr lang="pt-BR" sz="1800" dirty="0"/>
            <a:t>Ausência de </a:t>
          </a:r>
          <a:r>
            <a:rPr lang="pt-BR" sz="1800" b="1" dirty="0"/>
            <a:t>campanhas de marketing e promoção do destino</a:t>
          </a:r>
          <a:r>
            <a:rPr lang="pt-BR" sz="1800" dirty="0"/>
            <a:t>. -criação de uma identidade turística e a comunicação eficaz dos atrativos da região para o público-alvo, fornecendo ao turista, informações seguras, atualizadas e completas, agregando inovação tecnológica e de mídias, sobre atrativos turísticos, eventos, infraestrutura, serviços, acessos e história da região ou município, com a recomendação de programas e atividades adequados ao perfil do turista é outra ação importante acoplada à governança local.</a:t>
          </a:r>
          <a:endParaRPr lang="pt-BR" sz="1800" i="1" dirty="0">
            <a:latin typeface="Arial" panose="020B0604020202020204" pitchFamily="34" charset="0"/>
            <a:ea typeface="Calibri" panose="020F0502020204030204" pitchFamily="34" charset="0"/>
          </a:endParaRPr>
        </a:p>
      </dgm:t>
    </dgm:pt>
    <dgm:pt modelId="{A6118217-FDD0-434B-8D71-5D3C252CB210}" type="parTrans" cxnId="{06798FD2-1ECE-404D-A01B-C5F85625DCE2}">
      <dgm:prSet/>
      <dgm:spPr/>
      <dgm:t>
        <a:bodyPr/>
        <a:lstStyle/>
        <a:p>
          <a:endParaRPr lang="en-US" sz="1800">
            <a:solidFill>
              <a:schemeClr val="tx1"/>
            </a:solidFill>
          </a:endParaRPr>
        </a:p>
      </dgm:t>
    </dgm:pt>
    <dgm:pt modelId="{8706BC7E-6E24-4860-B0D9-6C9535A5A740}" type="sibTrans" cxnId="{06798FD2-1ECE-404D-A01B-C5F85625DCE2}">
      <dgm:prSet/>
      <dgm:spPr/>
      <dgm:t>
        <a:bodyPr/>
        <a:lstStyle/>
        <a:p>
          <a:endParaRPr lang="en-US" sz="1800">
            <a:solidFill>
              <a:schemeClr val="tx1"/>
            </a:solidFill>
          </a:endParaRPr>
        </a:p>
      </dgm:t>
    </dgm:pt>
    <dgm:pt modelId="{5847A34E-13C0-40A1-AFF8-8441113D427B}">
      <dgm:prSet custT="1"/>
      <dgm:spPr/>
      <dgm:t>
        <a:bodyPr/>
        <a:lstStyle/>
        <a:p>
          <a:endParaRPr lang="pt-BR" sz="1800" b="1" dirty="0"/>
        </a:p>
        <a:p>
          <a:r>
            <a:rPr lang="pt-BR" sz="1800" b="1" dirty="0"/>
            <a:t>Oferta turística </a:t>
          </a:r>
          <a:r>
            <a:rPr lang="pt-BR" sz="1800" dirty="0"/>
            <a:t>é um conjunto de produtos e serviços que estão disponíveis para os turistas em um determinado destino; considerando que uma oferta turística bem estruturada e diversificada é fundamental para atrair visitantes e fomentar o turismo em uma região; e que quanto mais variadas forem as opções disponíveis, maior será o potencial de atrair diferentes perfis de turistas, aumentando a competitividade do destino no mercado turístico</a:t>
          </a:r>
          <a:endParaRPr lang="en-US" sz="1800" dirty="0"/>
        </a:p>
      </dgm:t>
    </dgm:pt>
    <dgm:pt modelId="{1F21A65D-98F6-44F7-8ED1-68B4F8A73B5C}" type="parTrans" cxnId="{CD629A59-7939-4E62-9967-D90BACCB7E31}">
      <dgm:prSet/>
      <dgm:spPr/>
      <dgm:t>
        <a:bodyPr/>
        <a:lstStyle/>
        <a:p>
          <a:endParaRPr lang="en-US" sz="1800">
            <a:solidFill>
              <a:schemeClr val="tx1"/>
            </a:solidFill>
          </a:endParaRPr>
        </a:p>
      </dgm:t>
    </dgm:pt>
    <dgm:pt modelId="{F6A5491E-112A-4527-9F55-A950C5F24D77}" type="sibTrans" cxnId="{CD629A59-7939-4E62-9967-D90BACCB7E31}">
      <dgm:prSet/>
      <dgm:spPr/>
      <dgm:t>
        <a:bodyPr/>
        <a:lstStyle/>
        <a:p>
          <a:endParaRPr lang="en-US" sz="1800">
            <a:solidFill>
              <a:schemeClr val="tx1"/>
            </a:solidFill>
          </a:endParaRPr>
        </a:p>
      </dgm:t>
    </dgm:pt>
    <dgm:pt modelId="{6681451B-FD31-4D0E-A94E-393A631208E5}">
      <dgm:prSet custT="1"/>
      <dgm:spPr/>
      <dgm:t>
        <a:bodyPr/>
        <a:lstStyle/>
        <a:p>
          <a:r>
            <a:rPr lang="pt-BR" sz="1800" dirty="0"/>
            <a:t>Pimenteiras apresenta uma </a:t>
          </a:r>
          <a:r>
            <a:rPr lang="pt-BR" sz="1800" b="1" dirty="0"/>
            <a:t>oferta turística centrada no rio Guaporé, </a:t>
          </a:r>
        </a:p>
        <a:p>
          <a:r>
            <a:rPr lang="pt-BR" sz="1800" b="1" dirty="0"/>
            <a:t>Risco na Oferta -  </a:t>
          </a:r>
          <a:r>
            <a:rPr lang="pt-BR" sz="1800" dirty="0"/>
            <a:t>oferta esta, que pode entrar em risco por falta de legislação adequada, fiscalização sistemática e consciência predatória dos moradores e turistas que usam este recurso para as mais diversas finalidades.</a:t>
          </a:r>
        </a:p>
      </dgm:t>
    </dgm:pt>
    <dgm:pt modelId="{64CDB1E8-CF35-4FB0-8B40-89DB88996572}" type="parTrans" cxnId="{1106B488-CE7B-4AC5-868A-0287BA6237AD}">
      <dgm:prSet/>
      <dgm:spPr/>
      <dgm:t>
        <a:bodyPr/>
        <a:lstStyle/>
        <a:p>
          <a:endParaRPr lang="en-US" sz="1800">
            <a:solidFill>
              <a:schemeClr val="tx1"/>
            </a:solidFill>
          </a:endParaRPr>
        </a:p>
      </dgm:t>
    </dgm:pt>
    <dgm:pt modelId="{EF9931FA-51B4-45AD-8FD9-DAD9116DF20E}" type="sibTrans" cxnId="{1106B488-CE7B-4AC5-868A-0287BA6237AD}">
      <dgm:prSet/>
      <dgm:spPr/>
      <dgm:t>
        <a:bodyPr/>
        <a:lstStyle/>
        <a:p>
          <a:endParaRPr lang="en-US" sz="1800">
            <a:solidFill>
              <a:schemeClr val="tx1"/>
            </a:solidFill>
          </a:endParaRPr>
        </a:p>
      </dgm:t>
    </dgm:pt>
    <dgm:pt modelId="{0453DAA0-7E12-4E8B-A5FB-5D2FAEE52F70}" type="pres">
      <dgm:prSet presAssocID="{3ADADCB2-8106-47C8-934D-AE6BC4D0B5E9}" presName="Name0" presStyleCnt="0">
        <dgm:presLayoutVars>
          <dgm:chPref val="1"/>
          <dgm:dir/>
          <dgm:animOne val="branch"/>
          <dgm:animLvl val="lvl"/>
          <dgm:resizeHandles/>
        </dgm:presLayoutVars>
      </dgm:prSet>
      <dgm:spPr/>
    </dgm:pt>
    <dgm:pt modelId="{9AC0E86C-EA1F-4CCE-BAFB-55A3D47CC1EF}" type="pres">
      <dgm:prSet presAssocID="{77B6DD63-B519-4FFC-BE89-4D8AA5755CAB}" presName="vertOne" presStyleCnt="0"/>
      <dgm:spPr/>
    </dgm:pt>
    <dgm:pt modelId="{05B47B95-1610-4E96-9CA0-41E15AD4B35E}" type="pres">
      <dgm:prSet presAssocID="{77B6DD63-B519-4FFC-BE89-4D8AA5755CAB}" presName="txOne" presStyleLbl="node0" presStyleIdx="0" presStyleCnt="3" custScaleX="118584">
        <dgm:presLayoutVars>
          <dgm:chPref val="3"/>
        </dgm:presLayoutVars>
      </dgm:prSet>
      <dgm:spPr/>
    </dgm:pt>
    <dgm:pt modelId="{924DABE3-C730-4D69-8282-2CA1F7F254BC}" type="pres">
      <dgm:prSet presAssocID="{77B6DD63-B519-4FFC-BE89-4D8AA5755CAB}" presName="horzOne" presStyleCnt="0"/>
      <dgm:spPr/>
    </dgm:pt>
    <dgm:pt modelId="{043AF372-0CAD-4C0C-AF28-BC23DF008CE6}" type="pres">
      <dgm:prSet presAssocID="{8706BC7E-6E24-4860-B0D9-6C9535A5A740}" presName="sibSpaceOne" presStyleCnt="0"/>
      <dgm:spPr/>
    </dgm:pt>
    <dgm:pt modelId="{CAA1F6C5-1181-48D6-B287-98F31DC9EC3C}" type="pres">
      <dgm:prSet presAssocID="{5847A34E-13C0-40A1-AFF8-8441113D427B}" presName="vertOne" presStyleCnt="0"/>
      <dgm:spPr/>
    </dgm:pt>
    <dgm:pt modelId="{64CC8278-32D8-4723-82BA-609A5FEB5BB8}" type="pres">
      <dgm:prSet presAssocID="{5847A34E-13C0-40A1-AFF8-8441113D427B}" presName="txOne" presStyleLbl="node0" presStyleIdx="1" presStyleCnt="3" custScaleX="116820">
        <dgm:presLayoutVars>
          <dgm:chPref val="3"/>
        </dgm:presLayoutVars>
      </dgm:prSet>
      <dgm:spPr/>
    </dgm:pt>
    <dgm:pt modelId="{1536E2BB-0A5E-4D1F-B292-1811964371C7}" type="pres">
      <dgm:prSet presAssocID="{5847A34E-13C0-40A1-AFF8-8441113D427B}" presName="horzOne" presStyleCnt="0"/>
      <dgm:spPr/>
    </dgm:pt>
    <dgm:pt modelId="{0CBAEBA5-A3F4-4251-A534-8DFA2B401700}" type="pres">
      <dgm:prSet presAssocID="{F6A5491E-112A-4527-9F55-A950C5F24D77}" presName="sibSpaceOne" presStyleCnt="0"/>
      <dgm:spPr/>
    </dgm:pt>
    <dgm:pt modelId="{7035C195-4218-4E89-9D47-D29866C762E5}" type="pres">
      <dgm:prSet presAssocID="{6681451B-FD31-4D0E-A94E-393A631208E5}" presName="vertOne" presStyleCnt="0"/>
      <dgm:spPr/>
    </dgm:pt>
    <dgm:pt modelId="{F880DB70-2C20-4269-8966-85619A34D7CD}" type="pres">
      <dgm:prSet presAssocID="{6681451B-FD31-4D0E-A94E-393A631208E5}" presName="txOne" presStyleLbl="node0" presStyleIdx="2" presStyleCnt="3" custLinFactNeighborX="-1076" custLinFactNeighborY="0">
        <dgm:presLayoutVars>
          <dgm:chPref val="3"/>
        </dgm:presLayoutVars>
      </dgm:prSet>
      <dgm:spPr/>
    </dgm:pt>
    <dgm:pt modelId="{5BFF9A26-4647-492C-BB7E-479BE94250F6}" type="pres">
      <dgm:prSet presAssocID="{6681451B-FD31-4D0E-A94E-393A631208E5}" presName="horzOne" presStyleCnt="0"/>
      <dgm:spPr/>
    </dgm:pt>
  </dgm:ptLst>
  <dgm:cxnLst>
    <dgm:cxn modelId="{1B90744B-E8F8-4A9E-9663-9173B78FD991}" type="presOf" srcId="{5847A34E-13C0-40A1-AFF8-8441113D427B}" destId="{64CC8278-32D8-4723-82BA-609A5FEB5BB8}" srcOrd="0" destOrd="0" presId="urn:microsoft.com/office/officeart/2005/8/layout/hierarchy4"/>
    <dgm:cxn modelId="{CD629A59-7939-4E62-9967-D90BACCB7E31}" srcId="{3ADADCB2-8106-47C8-934D-AE6BC4D0B5E9}" destId="{5847A34E-13C0-40A1-AFF8-8441113D427B}" srcOrd="1" destOrd="0" parTransId="{1F21A65D-98F6-44F7-8ED1-68B4F8A73B5C}" sibTransId="{F6A5491E-112A-4527-9F55-A950C5F24D77}"/>
    <dgm:cxn modelId="{1106B488-CE7B-4AC5-868A-0287BA6237AD}" srcId="{3ADADCB2-8106-47C8-934D-AE6BC4D0B5E9}" destId="{6681451B-FD31-4D0E-A94E-393A631208E5}" srcOrd="2" destOrd="0" parTransId="{64CDB1E8-CF35-4FB0-8B40-89DB88996572}" sibTransId="{EF9931FA-51B4-45AD-8FD9-DAD9116DF20E}"/>
    <dgm:cxn modelId="{1D5E5296-3B16-46E3-BC36-3409FC9C484F}" type="presOf" srcId="{6681451B-FD31-4D0E-A94E-393A631208E5}" destId="{F880DB70-2C20-4269-8966-85619A34D7CD}" srcOrd="0" destOrd="0" presId="urn:microsoft.com/office/officeart/2005/8/layout/hierarchy4"/>
    <dgm:cxn modelId="{9C46BFA9-038B-4FF4-AECA-E2B1DAA6C860}" type="presOf" srcId="{3ADADCB2-8106-47C8-934D-AE6BC4D0B5E9}" destId="{0453DAA0-7E12-4E8B-A5FB-5D2FAEE52F70}" srcOrd="0" destOrd="0" presId="urn:microsoft.com/office/officeart/2005/8/layout/hierarchy4"/>
    <dgm:cxn modelId="{74EA7CAC-4136-4FF9-A80D-1ACE632FBE48}" type="presOf" srcId="{77B6DD63-B519-4FFC-BE89-4D8AA5755CAB}" destId="{05B47B95-1610-4E96-9CA0-41E15AD4B35E}" srcOrd="0" destOrd="0" presId="urn:microsoft.com/office/officeart/2005/8/layout/hierarchy4"/>
    <dgm:cxn modelId="{06798FD2-1ECE-404D-A01B-C5F85625DCE2}" srcId="{3ADADCB2-8106-47C8-934D-AE6BC4D0B5E9}" destId="{77B6DD63-B519-4FFC-BE89-4D8AA5755CAB}" srcOrd="0" destOrd="0" parTransId="{A6118217-FDD0-434B-8D71-5D3C252CB210}" sibTransId="{8706BC7E-6E24-4860-B0D9-6C9535A5A740}"/>
    <dgm:cxn modelId="{151E4335-5FFA-485E-8EFA-F322158B3880}" type="presParOf" srcId="{0453DAA0-7E12-4E8B-A5FB-5D2FAEE52F70}" destId="{9AC0E86C-EA1F-4CCE-BAFB-55A3D47CC1EF}" srcOrd="0" destOrd="0" presId="urn:microsoft.com/office/officeart/2005/8/layout/hierarchy4"/>
    <dgm:cxn modelId="{78F7B99B-9323-4ED0-9025-CA150EFA8DFD}" type="presParOf" srcId="{9AC0E86C-EA1F-4CCE-BAFB-55A3D47CC1EF}" destId="{05B47B95-1610-4E96-9CA0-41E15AD4B35E}" srcOrd="0" destOrd="0" presId="urn:microsoft.com/office/officeart/2005/8/layout/hierarchy4"/>
    <dgm:cxn modelId="{99486FFC-4E33-4B9E-9A67-87FCC4A5D712}" type="presParOf" srcId="{9AC0E86C-EA1F-4CCE-BAFB-55A3D47CC1EF}" destId="{924DABE3-C730-4D69-8282-2CA1F7F254BC}" srcOrd="1" destOrd="0" presId="urn:microsoft.com/office/officeart/2005/8/layout/hierarchy4"/>
    <dgm:cxn modelId="{06E5DBC8-218D-4449-A9BD-7CD6C790495D}" type="presParOf" srcId="{0453DAA0-7E12-4E8B-A5FB-5D2FAEE52F70}" destId="{043AF372-0CAD-4C0C-AF28-BC23DF008CE6}" srcOrd="1" destOrd="0" presId="urn:microsoft.com/office/officeart/2005/8/layout/hierarchy4"/>
    <dgm:cxn modelId="{E1137DF0-DFCA-4332-AC8F-EE959A0E9BB1}" type="presParOf" srcId="{0453DAA0-7E12-4E8B-A5FB-5D2FAEE52F70}" destId="{CAA1F6C5-1181-48D6-B287-98F31DC9EC3C}" srcOrd="2" destOrd="0" presId="urn:microsoft.com/office/officeart/2005/8/layout/hierarchy4"/>
    <dgm:cxn modelId="{4D63E832-1409-4CF1-AF1B-4FB7C970DE4F}" type="presParOf" srcId="{CAA1F6C5-1181-48D6-B287-98F31DC9EC3C}" destId="{64CC8278-32D8-4723-82BA-609A5FEB5BB8}" srcOrd="0" destOrd="0" presId="urn:microsoft.com/office/officeart/2005/8/layout/hierarchy4"/>
    <dgm:cxn modelId="{EDB4263D-D353-4AD5-84F5-6BF6EFF214EB}" type="presParOf" srcId="{CAA1F6C5-1181-48D6-B287-98F31DC9EC3C}" destId="{1536E2BB-0A5E-4D1F-B292-1811964371C7}" srcOrd="1" destOrd="0" presId="urn:microsoft.com/office/officeart/2005/8/layout/hierarchy4"/>
    <dgm:cxn modelId="{ACBF9D8A-273B-4E51-AA8B-C7DEDD3FE518}" type="presParOf" srcId="{0453DAA0-7E12-4E8B-A5FB-5D2FAEE52F70}" destId="{0CBAEBA5-A3F4-4251-A534-8DFA2B401700}" srcOrd="3" destOrd="0" presId="urn:microsoft.com/office/officeart/2005/8/layout/hierarchy4"/>
    <dgm:cxn modelId="{4870D174-B0F3-4493-BBCC-09EA4B29FEE6}" type="presParOf" srcId="{0453DAA0-7E12-4E8B-A5FB-5D2FAEE52F70}" destId="{7035C195-4218-4E89-9D47-D29866C762E5}" srcOrd="4" destOrd="0" presId="urn:microsoft.com/office/officeart/2005/8/layout/hierarchy4"/>
    <dgm:cxn modelId="{06C658CB-74F8-49E6-9B2A-ACB5EFC8CAB7}" type="presParOf" srcId="{7035C195-4218-4E89-9D47-D29866C762E5}" destId="{F880DB70-2C20-4269-8966-85619A34D7CD}" srcOrd="0" destOrd="0" presId="urn:microsoft.com/office/officeart/2005/8/layout/hierarchy4"/>
    <dgm:cxn modelId="{9A0260C2-BBA5-4F34-9F4E-2650CD8E0000}" type="presParOf" srcId="{7035C195-4218-4E89-9D47-D29866C762E5}" destId="{5BFF9A26-4647-492C-BB7E-479BE94250F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ADADCB2-8106-47C8-934D-AE6BC4D0B5E9}"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77B6DD63-B519-4FFC-BE89-4D8AA5755CAB}">
      <dgm:prSet custT="1"/>
      <dgm:spPr/>
      <dgm:t>
        <a:bodyPr/>
        <a:lstStyle/>
        <a:p>
          <a:r>
            <a:rPr lang="pt-BR" sz="1800" dirty="0"/>
            <a:t>A </a:t>
          </a:r>
          <a:r>
            <a:rPr lang="pt-BR" sz="1800" b="1" dirty="0"/>
            <a:t>oferta turística </a:t>
          </a:r>
          <a:r>
            <a:rPr lang="pt-BR" sz="1800" dirty="0"/>
            <a:t>requer investimentos empresariais contínuos. </a:t>
          </a:r>
          <a:r>
            <a:rPr lang="pt-BR" sz="1800" b="1" dirty="0"/>
            <a:t>Na cidade há várias construções de casas de veraneio, </a:t>
          </a:r>
          <a:r>
            <a:rPr lang="pt-BR" sz="1800" dirty="0"/>
            <a:t>entretanto estas atendem amigos e familiares. Muitos turistas da região acampam na beira do rio, comportamento muito usual na região, mas as áreas de camping não estão estruturadas e nem com a infraestrutura necessária para este fim. </a:t>
          </a:r>
          <a:endParaRPr lang="en-US" sz="1800" i="1" dirty="0"/>
        </a:p>
      </dgm:t>
    </dgm:pt>
    <dgm:pt modelId="{A6118217-FDD0-434B-8D71-5D3C252CB210}" type="parTrans" cxnId="{06798FD2-1ECE-404D-A01B-C5F85625DCE2}">
      <dgm:prSet/>
      <dgm:spPr/>
      <dgm:t>
        <a:bodyPr/>
        <a:lstStyle/>
        <a:p>
          <a:endParaRPr lang="en-US" sz="1800">
            <a:solidFill>
              <a:schemeClr val="tx1"/>
            </a:solidFill>
          </a:endParaRPr>
        </a:p>
      </dgm:t>
    </dgm:pt>
    <dgm:pt modelId="{8706BC7E-6E24-4860-B0D9-6C9535A5A740}" type="sibTrans" cxnId="{06798FD2-1ECE-404D-A01B-C5F85625DCE2}">
      <dgm:prSet/>
      <dgm:spPr/>
      <dgm:t>
        <a:bodyPr/>
        <a:lstStyle/>
        <a:p>
          <a:endParaRPr lang="en-US" sz="1800">
            <a:solidFill>
              <a:schemeClr val="tx1"/>
            </a:solidFill>
          </a:endParaRPr>
        </a:p>
      </dgm:t>
    </dgm:pt>
    <dgm:pt modelId="{5847A34E-13C0-40A1-AFF8-8441113D427B}">
      <dgm:prSet custT="1"/>
      <dgm:spPr/>
      <dgm:t>
        <a:bodyPr/>
        <a:lstStyle/>
        <a:p>
          <a:r>
            <a:rPr lang="pt-BR" sz="1800" b="1" dirty="0"/>
            <a:t>Demanda Turística </a:t>
          </a:r>
          <a:r>
            <a:rPr lang="pt-BR" sz="1800" dirty="0"/>
            <a:t>se refere ao número de pessoas que praticam o turismo num determinado período. O rio é a única atração local. Não existe nenhum estudo, nem pesquisa, nem controle sobre a quantidade de turistas que visitam o Pimenteiras, nem qual é o perfil deste público, nem o seu grau de consciência.</a:t>
          </a:r>
          <a:endParaRPr lang="pt-BR" sz="1800" b="1" dirty="0"/>
        </a:p>
      </dgm:t>
    </dgm:pt>
    <dgm:pt modelId="{1F21A65D-98F6-44F7-8ED1-68B4F8A73B5C}" type="parTrans" cxnId="{CD629A59-7939-4E62-9967-D90BACCB7E31}">
      <dgm:prSet/>
      <dgm:spPr/>
      <dgm:t>
        <a:bodyPr/>
        <a:lstStyle/>
        <a:p>
          <a:endParaRPr lang="en-US" sz="1800">
            <a:solidFill>
              <a:schemeClr val="tx1"/>
            </a:solidFill>
          </a:endParaRPr>
        </a:p>
      </dgm:t>
    </dgm:pt>
    <dgm:pt modelId="{F6A5491E-112A-4527-9F55-A950C5F24D77}" type="sibTrans" cxnId="{CD629A59-7939-4E62-9967-D90BACCB7E31}">
      <dgm:prSet/>
      <dgm:spPr/>
      <dgm:t>
        <a:bodyPr/>
        <a:lstStyle/>
        <a:p>
          <a:endParaRPr lang="en-US" sz="1800">
            <a:solidFill>
              <a:schemeClr val="tx1"/>
            </a:solidFill>
          </a:endParaRPr>
        </a:p>
      </dgm:t>
    </dgm:pt>
    <dgm:pt modelId="{755DF54C-05DB-418C-BC29-E1F84EB184C2}">
      <dgm:prSet custT="1"/>
      <dgm:spPr/>
      <dgm:t>
        <a:bodyPr/>
        <a:lstStyle/>
        <a:p>
          <a:r>
            <a:rPr lang="pt-BR" sz="1800" b="1" dirty="0"/>
            <a:t>As políticas públicas de desenvolvimento do turismo da pesca esportiva </a:t>
          </a:r>
          <a:r>
            <a:rPr lang="pt-BR" sz="1800" dirty="0"/>
            <a:t>devem ser instaladas no estado de Rondônia com capilaridade para atender aos anseios e particularidade de cada município, como: estudos do Pirarucu; estudos da capacidade de carga nos rios, qualificação em culinária, capacitação em atendimento ao turista, manuseio do peixe da pesca esportiva, dentre outros.</a:t>
          </a:r>
        </a:p>
      </dgm:t>
    </dgm:pt>
    <dgm:pt modelId="{6DE0BAC9-EA8F-4DE0-B76F-72AFF38E6498}" type="parTrans" cxnId="{3F47750A-C389-4DB2-A7A3-72C60CA407D7}">
      <dgm:prSet/>
      <dgm:spPr/>
      <dgm:t>
        <a:bodyPr/>
        <a:lstStyle/>
        <a:p>
          <a:endParaRPr lang="pt-BR" sz="1800"/>
        </a:p>
      </dgm:t>
    </dgm:pt>
    <dgm:pt modelId="{5EB63197-457A-4899-9F17-1A38BAE344E9}" type="sibTrans" cxnId="{3F47750A-C389-4DB2-A7A3-72C60CA407D7}">
      <dgm:prSet/>
      <dgm:spPr/>
      <dgm:t>
        <a:bodyPr/>
        <a:lstStyle/>
        <a:p>
          <a:endParaRPr lang="pt-BR" sz="1800"/>
        </a:p>
      </dgm:t>
    </dgm:pt>
    <dgm:pt modelId="{0453DAA0-7E12-4E8B-A5FB-5D2FAEE52F70}" type="pres">
      <dgm:prSet presAssocID="{3ADADCB2-8106-47C8-934D-AE6BC4D0B5E9}" presName="Name0" presStyleCnt="0">
        <dgm:presLayoutVars>
          <dgm:chPref val="1"/>
          <dgm:dir/>
          <dgm:animOne val="branch"/>
          <dgm:animLvl val="lvl"/>
          <dgm:resizeHandles/>
        </dgm:presLayoutVars>
      </dgm:prSet>
      <dgm:spPr/>
    </dgm:pt>
    <dgm:pt modelId="{9AC0E86C-EA1F-4CCE-BAFB-55A3D47CC1EF}" type="pres">
      <dgm:prSet presAssocID="{77B6DD63-B519-4FFC-BE89-4D8AA5755CAB}" presName="vertOne" presStyleCnt="0"/>
      <dgm:spPr/>
    </dgm:pt>
    <dgm:pt modelId="{05B47B95-1610-4E96-9CA0-41E15AD4B35E}" type="pres">
      <dgm:prSet presAssocID="{77B6DD63-B519-4FFC-BE89-4D8AA5755CAB}" presName="txOne" presStyleLbl="node0" presStyleIdx="0" presStyleCnt="3">
        <dgm:presLayoutVars>
          <dgm:chPref val="3"/>
        </dgm:presLayoutVars>
      </dgm:prSet>
      <dgm:spPr/>
    </dgm:pt>
    <dgm:pt modelId="{924DABE3-C730-4D69-8282-2CA1F7F254BC}" type="pres">
      <dgm:prSet presAssocID="{77B6DD63-B519-4FFC-BE89-4D8AA5755CAB}" presName="horzOne" presStyleCnt="0"/>
      <dgm:spPr/>
    </dgm:pt>
    <dgm:pt modelId="{043AF372-0CAD-4C0C-AF28-BC23DF008CE6}" type="pres">
      <dgm:prSet presAssocID="{8706BC7E-6E24-4860-B0D9-6C9535A5A740}" presName="sibSpaceOne" presStyleCnt="0"/>
      <dgm:spPr/>
    </dgm:pt>
    <dgm:pt modelId="{CAA1F6C5-1181-48D6-B287-98F31DC9EC3C}" type="pres">
      <dgm:prSet presAssocID="{5847A34E-13C0-40A1-AFF8-8441113D427B}" presName="vertOne" presStyleCnt="0"/>
      <dgm:spPr/>
    </dgm:pt>
    <dgm:pt modelId="{64CC8278-32D8-4723-82BA-609A5FEB5BB8}" type="pres">
      <dgm:prSet presAssocID="{5847A34E-13C0-40A1-AFF8-8441113D427B}" presName="txOne" presStyleLbl="node0" presStyleIdx="1" presStyleCnt="3" custScaleX="110781" custLinFactNeighborX="-6098" custLinFactNeighborY="471">
        <dgm:presLayoutVars>
          <dgm:chPref val="3"/>
        </dgm:presLayoutVars>
      </dgm:prSet>
      <dgm:spPr/>
    </dgm:pt>
    <dgm:pt modelId="{1536E2BB-0A5E-4D1F-B292-1811964371C7}" type="pres">
      <dgm:prSet presAssocID="{5847A34E-13C0-40A1-AFF8-8441113D427B}" presName="horzOne" presStyleCnt="0"/>
      <dgm:spPr/>
    </dgm:pt>
    <dgm:pt modelId="{0CBAEBA5-A3F4-4251-A534-8DFA2B401700}" type="pres">
      <dgm:prSet presAssocID="{F6A5491E-112A-4527-9F55-A950C5F24D77}" presName="sibSpaceOne" presStyleCnt="0"/>
      <dgm:spPr/>
    </dgm:pt>
    <dgm:pt modelId="{F84D54EC-BDC4-4350-911D-5FAEE4C2DCD4}" type="pres">
      <dgm:prSet presAssocID="{755DF54C-05DB-418C-BC29-E1F84EB184C2}" presName="vertOne" presStyleCnt="0"/>
      <dgm:spPr/>
    </dgm:pt>
    <dgm:pt modelId="{3A073CEE-063E-4F98-AFDB-2E7DA68AD6AB}" type="pres">
      <dgm:prSet presAssocID="{755DF54C-05DB-418C-BC29-E1F84EB184C2}" presName="txOne" presStyleLbl="node0" presStyleIdx="2" presStyleCnt="3" custLinFactNeighborX="2680" custLinFactNeighborY="0">
        <dgm:presLayoutVars>
          <dgm:chPref val="3"/>
        </dgm:presLayoutVars>
      </dgm:prSet>
      <dgm:spPr/>
    </dgm:pt>
    <dgm:pt modelId="{2413A844-EFE6-4BA7-A45B-4B8676130AC5}" type="pres">
      <dgm:prSet presAssocID="{755DF54C-05DB-418C-BC29-E1F84EB184C2}" presName="horzOne" presStyleCnt="0"/>
      <dgm:spPr/>
    </dgm:pt>
  </dgm:ptLst>
  <dgm:cxnLst>
    <dgm:cxn modelId="{3F47750A-C389-4DB2-A7A3-72C60CA407D7}" srcId="{3ADADCB2-8106-47C8-934D-AE6BC4D0B5E9}" destId="{755DF54C-05DB-418C-BC29-E1F84EB184C2}" srcOrd="2" destOrd="0" parTransId="{6DE0BAC9-EA8F-4DE0-B76F-72AFF38E6498}" sibTransId="{5EB63197-457A-4899-9F17-1A38BAE344E9}"/>
    <dgm:cxn modelId="{1B90744B-E8F8-4A9E-9663-9173B78FD991}" type="presOf" srcId="{5847A34E-13C0-40A1-AFF8-8441113D427B}" destId="{64CC8278-32D8-4723-82BA-609A5FEB5BB8}" srcOrd="0" destOrd="0" presId="urn:microsoft.com/office/officeart/2005/8/layout/hierarchy4"/>
    <dgm:cxn modelId="{CD629A59-7939-4E62-9967-D90BACCB7E31}" srcId="{3ADADCB2-8106-47C8-934D-AE6BC4D0B5E9}" destId="{5847A34E-13C0-40A1-AFF8-8441113D427B}" srcOrd="1" destOrd="0" parTransId="{1F21A65D-98F6-44F7-8ED1-68B4F8A73B5C}" sibTransId="{F6A5491E-112A-4527-9F55-A950C5F24D77}"/>
    <dgm:cxn modelId="{9C46BFA9-038B-4FF4-AECA-E2B1DAA6C860}" type="presOf" srcId="{3ADADCB2-8106-47C8-934D-AE6BC4D0B5E9}" destId="{0453DAA0-7E12-4E8B-A5FB-5D2FAEE52F70}" srcOrd="0" destOrd="0" presId="urn:microsoft.com/office/officeart/2005/8/layout/hierarchy4"/>
    <dgm:cxn modelId="{74EA7CAC-4136-4FF9-A80D-1ACE632FBE48}" type="presOf" srcId="{77B6DD63-B519-4FFC-BE89-4D8AA5755CAB}" destId="{05B47B95-1610-4E96-9CA0-41E15AD4B35E}" srcOrd="0" destOrd="0" presId="urn:microsoft.com/office/officeart/2005/8/layout/hierarchy4"/>
    <dgm:cxn modelId="{C2EFE7AD-98C5-4FB0-A551-23D6E9A0F4FF}" type="presOf" srcId="{755DF54C-05DB-418C-BC29-E1F84EB184C2}" destId="{3A073CEE-063E-4F98-AFDB-2E7DA68AD6AB}" srcOrd="0" destOrd="0" presId="urn:microsoft.com/office/officeart/2005/8/layout/hierarchy4"/>
    <dgm:cxn modelId="{06798FD2-1ECE-404D-A01B-C5F85625DCE2}" srcId="{3ADADCB2-8106-47C8-934D-AE6BC4D0B5E9}" destId="{77B6DD63-B519-4FFC-BE89-4D8AA5755CAB}" srcOrd="0" destOrd="0" parTransId="{A6118217-FDD0-434B-8D71-5D3C252CB210}" sibTransId="{8706BC7E-6E24-4860-B0D9-6C9535A5A740}"/>
    <dgm:cxn modelId="{151E4335-5FFA-485E-8EFA-F322158B3880}" type="presParOf" srcId="{0453DAA0-7E12-4E8B-A5FB-5D2FAEE52F70}" destId="{9AC0E86C-EA1F-4CCE-BAFB-55A3D47CC1EF}" srcOrd="0" destOrd="0" presId="urn:microsoft.com/office/officeart/2005/8/layout/hierarchy4"/>
    <dgm:cxn modelId="{78F7B99B-9323-4ED0-9025-CA150EFA8DFD}" type="presParOf" srcId="{9AC0E86C-EA1F-4CCE-BAFB-55A3D47CC1EF}" destId="{05B47B95-1610-4E96-9CA0-41E15AD4B35E}" srcOrd="0" destOrd="0" presId="urn:microsoft.com/office/officeart/2005/8/layout/hierarchy4"/>
    <dgm:cxn modelId="{99486FFC-4E33-4B9E-9A67-87FCC4A5D712}" type="presParOf" srcId="{9AC0E86C-EA1F-4CCE-BAFB-55A3D47CC1EF}" destId="{924DABE3-C730-4D69-8282-2CA1F7F254BC}" srcOrd="1" destOrd="0" presId="urn:microsoft.com/office/officeart/2005/8/layout/hierarchy4"/>
    <dgm:cxn modelId="{06E5DBC8-218D-4449-A9BD-7CD6C790495D}" type="presParOf" srcId="{0453DAA0-7E12-4E8B-A5FB-5D2FAEE52F70}" destId="{043AF372-0CAD-4C0C-AF28-BC23DF008CE6}" srcOrd="1" destOrd="0" presId="urn:microsoft.com/office/officeart/2005/8/layout/hierarchy4"/>
    <dgm:cxn modelId="{E1137DF0-DFCA-4332-AC8F-EE959A0E9BB1}" type="presParOf" srcId="{0453DAA0-7E12-4E8B-A5FB-5D2FAEE52F70}" destId="{CAA1F6C5-1181-48D6-B287-98F31DC9EC3C}" srcOrd="2" destOrd="0" presId="urn:microsoft.com/office/officeart/2005/8/layout/hierarchy4"/>
    <dgm:cxn modelId="{4D63E832-1409-4CF1-AF1B-4FB7C970DE4F}" type="presParOf" srcId="{CAA1F6C5-1181-48D6-B287-98F31DC9EC3C}" destId="{64CC8278-32D8-4723-82BA-609A5FEB5BB8}" srcOrd="0" destOrd="0" presId="urn:microsoft.com/office/officeart/2005/8/layout/hierarchy4"/>
    <dgm:cxn modelId="{EDB4263D-D353-4AD5-84F5-6BF6EFF214EB}" type="presParOf" srcId="{CAA1F6C5-1181-48D6-B287-98F31DC9EC3C}" destId="{1536E2BB-0A5E-4D1F-B292-1811964371C7}" srcOrd="1" destOrd="0" presId="urn:microsoft.com/office/officeart/2005/8/layout/hierarchy4"/>
    <dgm:cxn modelId="{ACBF9D8A-273B-4E51-AA8B-C7DEDD3FE518}" type="presParOf" srcId="{0453DAA0-7E12-4E8B-A5FB-5D2FAEE52F70}" destId="{0CBAEBA5-A3F4-4251-A534-8DFA2B401700}" srcOrd="3" destOrd="0" presId="urn:microsoft.com/office/officeart/2005/8/layout/hierarchy4"/>
    <dgm:cxn modelId="{117B3967-7AC9-48C6-9B23-AE7EE2015722}" type="presParOf" srcId="{0453DAA0-7E12-4E8B-A5FB-5D2FAEE52F70}" destId="{F84D54EC-BDC4-4350-911D-5FAEE4C2DCD4}" srcOrd="4" destOrd="0" presId="urn:microsoft.com/office/officeart/2005/8/layout/hierarchy4"/>
    <dgm:cxn modelId="{1FB48CA0-851D-4847-B011-ADAD31BD293C}" type="presParOf" srcId="{F84D54EC-BDC4-4350-911D-5FAEE4C2DCD4}" destId="{3A073CEE-063E-4F98-AFDB-2E7DA68AD6AB}" srcOrd="0" destOrd="0" presId="urn:microsoft.com/office/officeart/2005/8/layout/hierarchy4"/>
    <dgm:cxn modelId="{8F74392A-E413-4576-B2EF-DA6FADBE40CF}" type="presParOf" srcId="{F84D54EC-BDC4-4350-911D-5FAEE4C2DCD4}" destId="{2413A844-EFE6-4BA7-A45B-4B8676130AC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ADADCB2-8106-47C8-934D-AE6BC4D0B5E9}"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77B6DD63-B519-4FFC-BE89-4D8AA5755CAB}">
      <dgm:prSet custT="1"/>
      <dgm:spPr/>
      <dgm:t>
        <a:bodyPr/>
        <a:lstStyle/>
        <a:p>
          <a:r>
            <a:rPr lang="pt-BR" sz="1800" dirty="0"/>
            <a:t>diferença </a:t>
          </a:r>
          <a:r>
            <a:rPr lang="pt-BR" sz="1800" b="1" dirty="0"/>
            <a:t>de legislação entre o Brasil e a Bolívia</a:t>
          </a:r>
          <a:r>
            <a:rPr lang="pt-BR" sz="1800" dirty="0"/>
            <a:t>, o rio Guaporé é um rio binacional e precisa de uma política colaborativa e diplomática entre os dois países, respeitando princípios de direito internacional e as necessidades ambientais como os ajustes quanto ao início e término de defeso, fiscalização conjunta de forma que o turismo de pesca esportiva seja uma realidade na região, além das questões sociais e econômicas de ambos</a:t>
          </a:r>
          <a:endParaRPr lang="en-US" sz="1800" i="1" dirty="0"/>
        </a:p>
      </dgm:t>
    </dgm:pt>
    <dgm:pt modelId="{A6118217-FDD0-434B-8D71-5D3C252CB210}" type="parTrans" cxnId="{06798FD2-1ECE-404D-A01B-C5F85625DCE2}">
      <dgm:prSet/>
      <dgm:spPr/>
      <dgm:t>
        <a:bodyPr/>
        <a:lstStyle/>
        <a:p>
          <a:endParaRPr lang="en-US" sz="1800">
            <a:solidFill>
              <a:schemeClr val="tx1"/>
            </a:solidFill>
          </a:endParaRPr>
        </a:p>
      </dgm:t>
    </dgm:pt>
    <dgm:pt modelId="{8706BC7E-6E24-4860-B0D9-6C9535A5A740}" type="sibTrans" cxnId="{06798FD2-1ECE-404D-A01B-C5F85625DCE2}">
      <dgm:prSet/>
      <dgm:spPr/>
      <dgm:t>
        <a:bodyPr/>
        <a:lstStyle/>
        <a:p>
          <a:endParaRPr lang="en-US" sz="1800">
            <a:solidFill>
              <a:schemeClr val="tx1"/>
            </a:solidFill>
          </a:endParaRPr>
        </a:p>
      </dgm:t>
    </dgm:pt>
    <dgm:pt modelId="{5847A34E-13C0-40A1-AFF8-8441113D427B}">
      <dgm:prSet custT="1"/>
      <dgm:spPr/>
      <dgm:t>
        <a:bodyPr/>
        <a:lstStyle/>
        <a:p>
          <a:r>
            <a:rPr lang="pt-BR" sz="1800" dirty="0"/>
            <a:t>Ao olhar para o Sistema de Turismo em Pimenteiras/RO, discorrido no documento por meio da Matriz SWOT, envolvendo os três importantes conjuntos: </a:t>
          </a:r>
          <a:r>
            <a:rPr lang="pt-BR" sz="1800" b="1" dirty="0"/>
            <a:t>o conjunto de relações ambientais</a:t>
          </a:r>
          <a:r>
            <a:rPr lang="pt-BR" sz="1800" dirty="0"/>
            <a:t> - econômico, social, cultural e ecológico; </a:t>
          </a:r>
          <a:r>
            <a:rPr lang="pt-BR" sz="1800" b="1" dirty="0"/>
            <a:t>o conjunto da organização estrutural</a:t>
          </a:r>
          <a:r>
            <a:rPr lang="pt-BR" sz="1800" dirty="0"/>
            <a:t> – superestrutura - políticas e as diretrizes e a Infraestrutura básica, de apoio e turística; o</a:t>
          </a:r>
          <a:r>
            <a:rPr lang="pt-BR" sz="1800" b="1" dirty="0"/>
            <a:t> conjunto das ações operacionais </a:t>
          </a:r>
          <a:r>
            <a:rPr lang="pt-BR" sz="1800" dirty="0"/>
            <a:t>- mostra a relação no mercado da Oferta e da Demanda turística e o Processo de Distribuição (mercado), percebe-se toda fragilidade do sistema na região</a:t>
          </a:r>
          <a:endParaRPr lang="pt-BR" sz="1800" b="1" dirty="0"/>
        </a:p>
      </dgm:t>
    </dgm:pt>
    <dgm:pt modelId="{1F21A65D-98F6-44F7-8ED1-68B4F8A73B5C}" type="parTrans" cxnId="{CD629A59-7939-4E62-9967-D90BACCB7E31}">
      <dgm:prSet/>
      <dgm:spPr/>
      <dgm:t>
        <a:bodyPr/>
        <a:lstStyle/>
        <a:p>
          <a:endParaRPr lang="en-US" sz="1800">
            <a:solidFill>
              <a:schemeClr val="tx1"/>
            </a:solidFill>
          </a:endParaRPr>
        </a:p>
      </dgm:t>
    </dgm:pt>
    <dgm:pt modelId="{F6A5491E-112A-4527-9F55-A950C5F24D77}" type="sibTrans" cxnId="{CD629A59-7939-4E62-9967-D90BACCB7E31}">
      <dgm:prSet/>
      <dgm:spPr/>
      <dgm:t>
        <a:bodyPr/>
        <a:lstStyle/>
        <a:p>
          <a:endParaRPr lang="en-US" sz="1800">
            <a:solidFill>
              <a:schemeClr val="tx1"/>
            </a:solidFill>
          </a:endParaRPr>
        </a:p>
      </dgm:t>
    </dgm:pt>
    <dgm:pt modelId="{0453DAA0-7E12-4E8B-A5FB-5D2FAEE52F70}" type="pres">
      <dgm:prSet presAssocID="{3ADADCB2-8106-47C8-934D-AE6BC4D0B5E9}" presName="Name0" presStyleCnt="0">
        <dgm:presLayoutVars>
          <dgm:chPref val="1"/>
          <dgm:dir/>
          <dgm:animOne val="branch"/>
          <dgm:animLvl val="lvl"/>
          <dgm:resizeHandles/>
        </dgm:presLayoutVars>
      </dgm:prSet>
      <dgm:spPr/>
    </dgm:pt>
    <dgm:pt modelId="{9AC0E86C-EA1F-4CCE-BAFB-55A3D47CC1EF}" type="pres">
      <dgm:prSet presAssocID="{77B6DD63-B519-4FFC-BE89-4D8AA5755CAB}" presName="vertOne" presStyleCnt="0"/>
      <dgm:spPr/>
    </dgm:pt>
    <dgm:pt modelId="{05B47B95-1610-4E96-9CA0-41E15AD4B35E}" type="pres">
      <dgm:prSet presAssocID="{77B6DD63-B519-4FFC-BE89-4D8AA5755CAB}" presName="txOne" presStyleLbl="node0" presStyleIdx="0" presStyleCnt="2">
        <dgm:presLayoutVars>
          <dgm:chPref val="3"/>
        </dgm:presLayoutVars>
      </dgm:prSet>
      <dgm:spPr/>
    </dgm:pt>
    <dgm:pt modelId="{924DABE3-C730-4D69-8282-2CA1F7F254BC}" type="pres">
      <dgm:prSet presAssocID="{77B6DD63-B519-4FFC-BE89-4D8AA5755CAB}" presName="horzOne" presStyleCnt="0"/>
      <dgm:spPr/>
    </dgm:pt>
    <dgm:pt modelId="{043AF372-0CAD-4C0C-AF28-BC23DF008CE6}" type="pres">
      <dgm:prSet presAssocID="{8706BC7E-6E24-4860-B0D9-6C9535A5A740}" presName="sibSpaceOne" presStyleCnt="0"/>
      <dgm:spPr/>
    </dgm:pt>
    <dgm:pt modelId="{CAA1F6C5-1181-48D6-B287-98F31DC9EC3C}" type="pres">
      <dgm:prSet presAssocID="{5847A34E-13C0-40A1-AFF8-8441113D427B}" presName="vertOne" presStyleCnt="0"/>
      <dgm:spPr/>
    </dgm:pt>
    <dgm:pt modelId="{64CC8278-32D8-4723-82BA-609A5FEB5BB8}" type="pres">
      <dgm:prSet presAssocID="{5847A34E-13C0-40A1-AFF8-8441113D427B}" presName="txOne" presStyleLbl="node0" presStyleIdx="1" presStyleCnt="2" custLinFactNeighborX="-6098" custLinFactNeighborY="471">
        <dgm:presLayoutVars>
          <dgm:chPref val="3"/>
        </dgm:presLayoutVars>
      </dgm:prSet>
      <dgm:spPr/>
    </dgm:pt>
    <dgm:pt modelId="{1536E2BB-0A5E-4D1F-B292-1811964371C7}" type="pres">
      <dgm:prSet presAssocID="{5847A34E-13C0-40A1-AFF8-8441113D427B}" presName="horzOne" presStyleCnt="0"/>
      <dgm:spPr/>
    </dgm:pt>
  </dgm:ptLst>
  <dgm:cxnLst>
    <dgm:cxn modelId="{1B90744B-E8F8-4A9E-9663-9173B78FD991}" type="presOf" srcId="{5847A34E-13C0-40A1-AFF8-8441113D427B}" destId="{64CC8278-32D8-4723-82BA-609A5FEB5BB8}" srcOrd="0" destOrd="0" presId="urn:microsoft.com/office/officeart/2005/8/layout/hierarchy4"/>
    <dgm:cxn modelId="{CD629A59-7939-4E62-9967-D90BACCB7E31}" srcId="{3ADADCB2-8106-47C8-934D-AE6BC4D0B5E9}" destId="{5847A34E-13C0-40A1-AFF8-8441113D427B}" srcOrd="1" destOrd="0" parTransId="{1F21A65D-98F6-44F7-8ED1-68B4F8A73B5C}" sibTransId="{F6A5491E-112A-4527-9F55-A950C5F24D77}"/>
    <dgm:cxn modelId="{9C46BFA9-038B-4FF4-AECA-E2B1DAA6C860}" type="presOf" srcId="{3ADADCB2-8106-47C8-934D-AE6BC4D0B5E9}" destId="{0453DAA0-7E12-4E8B-A5FB-5D2FAEE52F70}" srcOrd="0" destOrd="0" presId="urn:microsoft.com/office/officeart/2005/8/layout/hierarchy4"/>
    <dgm:cxn modelId="{74EA7CAC-4136-4FF9-A80D-1ACE632FBE48}" type="presOf" srcId="{77B6DD63-B519-4FFC-BE89-4D8AA5755CAB}" destId="{05B47B95-1610-4E96-9CA0-41E15AD4B35E}" srcOrd="0" destOrd="0" presId="urn:microsoft.com/office/officeart/2005/8/layout/hierarchy4"/>
    <dgm:cxn modelId="{06798FD2-1ECE-404D-A01B-C5F85625DCE2}" srcId="{3ADADCB2-8106-47C8-934D-AE6BC4D0B5E9}" destId="{77B6DD63-B519-4FFC-BE89-4D8AA5755CAB}" srcOrd="0" destOrd="0" parTransId="{A6118217-FDD0-434B-8D71-5D3C252CB210}" sibTransId="{8706BC7E-6E24-4860-B0D9-6C9535A5A740}"/>
    <dgm:cxn modelId="{151E4335-5FFA-485E-8EFA-F322158B3880}" type="presParOf" srcId="{0453DAA0-7E12-4E8B-A5FB-5D2FAEE52F70}" destId="{9AC0E86C-EA1F-4CCE-BAFB-55A3D47CC1EF}" srcOrd="0" destOrd="0" presId="urn:microsoft.com/office/officeart/2005/8/layout/hierarchy4"/>
    <dgm:cxn modelId="{78F7B99B-9323-4ED0-9025-CA150EFA8DFD}" type="presParOf" srcId="{9AC0E86C-EA1F-4CCE-BAFB-55A3D47CC1EF}" destId="{05B47B95-1610-4E96-9CA0-41E15AD4B35E}" srcOrd="0" destOrd="0" presId="urn:microsoft.com/office/officeart/2005/8/layout/hierarchy4"/>
    <dgm:cxn modelId="{99486FFC-4E33-4B9E-9A67-87FCC4A5D712}" type="presParOf" srcId="{9AC0E86C-EA1F-4CCE-BAFB-55A3D47CC1EF}" destId="{924DABE3-C730-4D69-8282-2CA1F7F254BC}" srcOrd="1" destOrd="0" presId="urn:microsoft.com/office/officeart/2005/8/layout/hierarchy4"/>
    <dgm:cxn modelId="{06E5DBC8-218D-4449-A9BD-7CD6C790495D}" type="presParOf" srcId="{0453DAA0-7E12-4E8B-A5FB-5D2FAEE52F70}" destId="{043AF372-0CAD-4C0C-AF28-BC23DF008CE6}" srcOrd="1" destOrd="0" presId="urn:microsoft.com/office/officeart/2005/8/layout/hierarchy4"/>
    <dgm:cxn modelId="{E1137DF0-DFCA-4332-AC8F-EE959A0E9BB1}" type="presParOf" srcId="{0453DAA0-7E12-4E8B-A5FB-5D2FAEE52F70}" destId="{CAA1F6C5-1181-48D6-B287-98F31DC9EC3C}" srcOrd="2" destOrd="0" presId="urn:microsoft.com/office/officeart/2005/8/layout/hierarchy4"/>
    <dgm:cxn modelId="{4D63E832-1409-4CF1-AF1B-4FB7C970DE4F}" type="presParOf" srcId="{CAA1F6C5-1181-48D6-B287-98F31DC9EC3C}" destId="{64CC8278-32D8-4723-82BA-609A5FEB5BB8}" srcOrd="0" destOrd="0" presId="urn:microsoft.com/office/officeart/2005/8/layout/hierarchy4"/>
    <dgm:cxn modelId="{EDB4263D-D353-4AD5-84F5-6BF6EFF214EB}" type="presParOf" srcId="{CAA1F6C5-1181-48D6-B287-98F31DC9EC3C}" destId="{1536E2BB-0A5E-4D1F-B292-1811964371C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33EF056-89E3-48E9-8B58-A97C405A5109}"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C58891B4-6289-46F8-9B0A-DB9223118215}">
      <dgm:prSet/>
      <dgm:spPr/>
      <dgm:t>
        <a:bodyPr/>
        <a:lstStyle/>
        <a:p>
          <a:pPr>
            <a:lnSpc>
              <a:spcPct val="100000"/>
            </a:lnSpc>
          </a:pPr>
          <a:r>
            <a:rPr lang="pt-BR" b="1" dirty="0">
              <a:solidFill>
                <a:schemeClr val="tx1"/>
              </a:solidFill>
              <a:effectLst/>
              <a:latin typeface="Arial" panose="020B0604020202020204" pitchFamily="34" charset="0"/>
              <a:ea typeface="Arial" panose="020B0604020202020204" pitchFamily="34" charset="0"/>
            </a:rPr>
            <a:t>DIRETORIA EXECUTIVA - DIRETOR-PRESIDENTE</a:t>
          </a:r>
          <a:endParaRPr lang="pt-BR" dirty="0">
            <a:solidFill>
              <a:schemeClr val="tx1"/>
            </a:solidFill>
            <a:effectLst/>
            <a:latin typeface="Calibri" panose="020F0502020204030204" pitchFamily="34" charset="0"/>
            <a:ea typeface="Calibri" panose="020F0502020204030204" pitchFamily="34" charset="0"/>
          </a:endParaRPr>
        </a:p>
      </dgm:t>
    </dgm:pt>
    <dgm:pt modelId="{1B84A8D7-4F07-41DF-9D1A-2C688CC7FFDA}" type="parTrans" cxnId="{8B3B5AFC-95E2-4854-80DC-46420F4E4BCB}">
      <dgm:prSet/>
      <dgm:spPr/>
      <dgm:t>
        <a:bodyPr/>
        <a:lstStyle/>
        <a:p>
          <a:endParaRPr lang="pt-BR"/>
        </a:p>
      </dgm:t>
    </dgm:pt>
    <dgm:pt modelId="{5DAF071A-4A59-4969-9767-FF0CA2B2493A}" type="sibTrans" cxnId="{8B3B5AFC-95E2-4854-80DC-46420F4E4BCB}">
      <dgm:prSet/>
      <dgm:spPr/>
      <dgm:t>
        <a:bodyPr/>
        <a:lstStyle/>
        <a:p>
          <a:endParaRPr lang="pt-BR"/>
        </a:p>
      </dgm:t>
    </dgm:pt>
    <dgm:pt modelId="{EDC1736D-606D-4184-B82F-0CB85BD78320}">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Eduardo Amadeu Dutra Moresi</a:t>
          </a:r>
          <a:endParaRPr lang="pt-BR" dirty="0">
            <a:solidFill>
              <a:schemeClr val="tx1"/>
            </a:solidFill>
            <a:effectLst/>
            <a:latin typeface="Calibri" panose="020F0502020204030204" pitchFamily="34" charset="0"/>
            <a:ea typeface="Calibri" panose="020F0502020204030204" pitchFamily="34" charset="0"/>
          </a:endParaRPr>
        </a:p>
      </dgm:t>
    </dgm:pt>
    <dgm:pt modelId="{961F193F-A880-489E-99F2-94672016DEC4}" type="parTrans" cxnId="{B954B18C-607B-4DFF-AC4F-4E02E0D701BF}">
      <dgm:prSet/>
      <dgm:spPr/>
      <dgm:t>
        <a:bodyPr/>
        <a:lstStyle/>
        <a:p>
          <a:endParaRPr lang="pt-BR"/>
        </a:p>
      </dgm:t>
    </dgm:pt>
    <dgm:pt modelId="{3DD435E3-B0EE-4958-8BC8-81877115F646}" type="sibTrans" cxnId="{B954B18C-607B-4DFF-AC4F-4E02E0D701BF}">
      <dgm:prSet/>
      <dgm:spPr/>
      <dgm:t>
        <a:bodyPr/>
        <a:lstStyle/>
        <a:p>
          <a:endParaRPr lang="pt-BR"/>
        </a:p>
      </dgm:t>
    </dgm:pt>
    <dgm:pt modelId="{8D500DC5-F102-4C87-BDB0-C659573F20FE}">
      <dgm:prSet/>
      <dgm:spPr/>
      <dgm:t>
        <a:bodyPr/>
        <a:lstStyle/>
        <a:p>
          <a:pPr>
            <a:lnSpc>
              <a:spcPct val="100000"/>
            </a:lnSpc>
          </a:pPr>
          <a:r>
            <a:rPr lang="pt-BR" b="1">
              <a:solidFill>
                <a:schemeClr val="tx1"/>
              </a:solidFill>
              <a:effectLst/>
              <a:latin typeface="Arial" panose="020B0604020202020204" pitchFamily="34" charset="0"/>
              <a:ea typeface="Arial" panose="020B0604020202020204" pitchFamily="34" charset="0"/>
            </a:rPr>
            <a:t>DIRETORA JURÍDICA</a:t>
          </a:r>
          <a:endParaRPr lang="pt-BR" dirty="0">
            <a:solidFill>
              <a:schemeClr val="tx1"/>
            </a:solidFill>
            <a:effectLst/>
            <a:latin typeface="Calibri" panose="020F0502020204030204" pitchFamily="34" charset="0"/>
            <a:ea typeface="Calibri" panose="020F0502020204030204" pitchFamily="34" charset="0"/>
          </a:endParaRPr>
        </a:p>
      </dgm:t>
    </dgm:pt>
    <dgm:pt modelId="{42FE3541-F623-4AD6-A8D3-38BD90B52ACF}" type="parTrans" cxnId="{E83684CD-7403-4C96-A434-10130FDFBC43}">
      <dgm:prSet/>
      <dgm:spPr/>
      <dgm:t>
        <a:bodyPr/>
        <a:lstStyle/>
        <a:p>
          <a:endParaRPr lang="pt-BR"/>
        </a:p>
      </dgm:t>
    </dgm:pt>
    <dgm:pt modelId="{9468E439-A847-40B6-968B-079ABF71CCF0}" type="sibTrans" cxnId="{E83684CD-7403-4C96-A434-10130FDFBC43}">
      <dgm:prSet/>
      <dgm:spPr/>
      <dgm:t>
        <a:bodyPr/>
        <a:lstStyle/>
        <a:p>
          <a:endParaRPr lang="pt-BR"/>
        </a:p>
      </dgm:t>
    </dgm:pt>
    <dgm:pt modelId="{08FED17B-D156-42FC-8E5C-C4E1A69D38A3}">
      <dgm:prSet/>
      <dgm:spPr/>
      <dgm:t>
        <a:bodyPr/>
        <a:lstStyle/>
        <a:p>
          <a:pPr>
            <a:lnSpc>
              <a:spcPct val="100000"/>
            </a:lnSpc>
          </a:pPr>
          <a:r>
            <a:rPr lang="pt-BR" dirty="0">
              <a:solidFill>
                <a:schemeClr val="tx1"/>
              </a:solidFill>
              <a:effectLst/>
              <a:latin typeface="Arial" panose="020B0604020202020204" pitchFamily="34" charset="0"/>
              <a:ea typeface="Arial" panose="020B0604020202020204" pitchFamily="34" charset="0"/>
            </a:rPr>
            <a:t>Aline </a:t>
          </a:r>
          <a:r>
            <a:rPr lang="pt-BR" dirty="0" err="1">
              <a:solidFill>
                <a:schemeClr val="tx1"/>
              </a:solidFill>
              <a:effectLst/>
              <a:latin typeface="Arial" panose="020B0604020202020204" pitchFamily="34" charset="0"/>
              <a:ea typeface="Arial" panose="020B0604020202020204" pitchFamily="34" charset="0"/>
            </a:rPr>
            <a:t>Mirelle</a:t>
          </a:r>
          <a:r>
            <a:rPr lang="pt-BR" dirty="0">
              <a:solidFill>
                <a:schemeClr val="tx1"/>
              </a:solidFill>
              <a:effectLst/>
              <a:latin typeface="Arial" panose="020B0604020202020204" pitchFamily="34" charset="0"/>
              <a:ea typeface="Arial" panose="020B0604020202020204" pitchFamily="34" charset="0"/>
            </a:rPr>
            <a:t> Marcon Fiche</a:t>
          </a:r>
          <a:endParaRPr lang="pt-BR" dirty="0">
            <a:solidFill>
              <a:schemeClr val="tx1"/>
            </a:solidFill>
            <a:effectLst/>
            <a:latin typeface="Calibri" panose="020F0502020204030204" pitchFamily="34" charset="0"/>
            <a:ea typeface="Calibri" panose="020F0502020204030204" pitchFamily="34" charset="0"/>
          </a:endParaRPr>
        </a:p>
      </dgm:t>
    </dgm:pt>
    <dgm:pt modelId="{D6DC1E64-6DF9-435F-B6F7-A81B0CDCB03A}" type="parTrans" cxnId="{322C170B-50CA-4770-B220-3025D9FCF67B}">
      <dgm:prSet/>
      <dgm:spPr/>
      <dgm:t>
        <a:bodyPr/>
        <a:lstStyle/>
        <a:p>
          <a:endParaRPr lang="pt-BR"/>
        </a:p>
      </dgm:t>
    </dgm:pt>
    <dgm:pt modelId="{F48F524A-9938-4AF9-9BAF-F4B924D26195}" type="sibTrans" cxnId="{322C170B-50CA-4770-B220-3025D9FCF67B}">
      <dgm:prSet/>
      <dgm:spPr/>
      <dgm:t>
        <a:bodyPr/>
        <a:lstStyle/>
        <a:p>
          <a:endParaRPr lang="pt-BR"/>
        </a:p>
      </dgm:t>
    </dgm:pt>
    <dgm:pt modelId="{53223B94-101F-4FED-8EC1-3BA714586C5F}">
      <dgm:prSet/>
      <dgm:spPr/>
      <dgm:t>
        <a:bodyPr/>
        <a:lstStyle/>
        <a:p>
          <a:pPr>
            <a:lnSpc>
              <a:spcPct val="100000"/>
            </a:lnSpc>
          </a:pPr>
          <a:r>
            <a:rPr lang="pt-BR" b="1">
              <a:solidFill>
                <a:schemeClr val="tx1"/>
              </a:solidFill>
              <a:effectLst/>
              <a:latin typeface="Arial" panose="020B0604020202020204" pitchFamily="34" charset="0"/>
              <a:ea typeface="Arial" panose="020B0604020202020204" pitchFamily="34" charset="0"/>
            </a:rPr>
            <a:t>DIRETOR ADMINISTRATIVO E FINANCEIRO</a:t>
          </a:r>
          <a:endParaRPr lang="pt-BR" dirty="0">
            <a:solidFill>
              <a:schemeClr val="tx1"/>
            </a:solidFill>
            <a:effectLst/>
            <a:latin typeface="Calibri" panose="020F0502020204030204" pitchFamily="34" charset="0"/>
            <a:ea typeface="Calibri" panose="020F0502020204030204" pitchFamily="34" charset="0"/>
          </a:endParaRPr>
        </a:p>
      </dgm:t>
    </dgm:pt>
    <dgm:pt modelId="{2717A5BE-DDA4-4869-A6DC-4F5D1D617246}" type="parTrans" cxnId="{F0CB6971-1E7F-4E54-A05A-ACC97B9A8BC6}">
      <dgm:prSet/>
      <dgm:spPr/>
      <dgm:t>
        <a:bodyPr/>
        <a:lstStyle/>
        <a:p>
          <a:endParaRPr lang="pt-BR"/>
        </a:p>
      </dgm:t>
    </dgm:pt>
    <dgm:pt modelId="{8E8CA069-8C8E-4189-94C8-A3BF6C118EA8}" type="sibTrans" cxnId="{F0CB6971-1E7F-4E54-A05A-ACC97B9A8BC6}">
      <dgm:prSet/>
      <dgm:spPr/>
      <dgm:t>
        <a:bodyPr/>
        <a:lstStyle/>
        <a:p>
          <a:endParaRPr lang="pt-BR"/>
        </a:p>
      </dgm:t>
    </dgm:pt>
    <dgm:pt modelId="{56A0C138-C6DA-4A95-AD46-2DD298D02FBD}">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Arthur Mesquita Camargo</a:t>
          </a:r>
          <a:endParaRPr lang="pt-BR" dirty="0">
            <a:solidFill>
              <a:schemeClr val="tx1"/>
            </a:solidFill>
            <a:effectLst/>
            <a:latin typeface="Calibri" panose="020F0502020204030204" pitchFamily="34" charset="0"/>
            <a:ea typeface="Calibri" panose="020F0502020204030204" pitchFamily="34" charset="0"/>
          </a:endParaRPr>
        </a:p>
      </dgm:t>
    </dgm:pt>
    <dgm:pt modelId="{359462B5-2BB8-44C8-A202-DC78CECD479F}" type="parTrans" cxnId="{357B399E-4806-4253-A802-F26F68F33FFC}">
      <dgm:prSet/>
      <dgm:spPr/>
      <dgm:t>
        <a:bodyPr/>
        <a:lstStyle/>
        <a:p>
          <a:endParaRPr lang="pt-BR"/>
        </a:p>
      </dgm:t>
    </dgm:pt>
    <dgm:pt modelId="{E81811B5-AD06-4D71-ABD1-E137A1EED7C3}" type="sibTrans" cxnId="{357B399E-4806-4253-A802-F26F68F33FFC}">
      <dgm:prSet/>
      <dgm:spPr/>
      <dgm:t>
        <a:bodyPr/>
        <a:lstStyle/>
        <a:p>
          <a:endParaRPr lang="pt-BR"/>
        </a:p>
      </dgm:t>
    </dgm:pt>
    <dgm:pt modelId="{6B7C2503-3E08-43B2-AF08-ABBA54A58657}">
      <dgm:prSet/>
      <dgm:spPr/>
      <dgm:t>
        <a:bodyPr/>
        <a:lstStyle/>
        <a:p>
          <a:pPr>
            <a:lnSpc>
              <a:spcPct val="100000"/>
            </a:lnSpc>
          </a:pPr>
          <a:r>
            <a:rPr lang="pt-BR" b="1" dirty="0">
              <a:solidFill>
                <a:schemeClr val="tx1"/>
              </a:solidFill>
              <a:effectLst/>
              <a:latin typeface="Arial" panose="020B0604020202020204" pitchFamily="34" charset="0"/>
              <a:ea typeface="Arial" panose="020B0604020202020204" pitchFamily="34" charset="0"/>
            </a:rPr>
            <a:t>DIRETORA NACIONAL DE PROJETOS</a:t>
          </a:r>
          <a:endParaRPr lang="pt-BR" dirty="0">
            <a:solidFill>
              <a:schemeClr val="tx1"/>
            </a:solidFill>
            <a:effectLst/>
            <a:latin typeface="Calibri" panose="020F0502020204030204" pitchFamily="34" charset="0"/>
            <a:ea typeface="Calibri" panose="020F0502020204030204" pitchFamily="34" charset="0"/>
          </a:endParaRPr>
        </a:p>
      </dgm:t>
    </dgm:pt>
    <dgm:pt modelId="{B4DBCA95-91FC-49EA-9977-D76745EF38F3}" type="parTrans" cxnId="{5444B153-423A-4AA6-BA42-F34910BCACBB}">
      <dgm:prSet/>
      <dgm:spPr/>
      <dgm:t>
        <a:bodyPr/>
        <a:lstStyle/>
        <a:p>
          <a:endParaRPr lang="pt-BR"/>
        </a:p>
      </dgm:t>
    </dgm:pt>
    <dgm:pt modelId="{08E0428A-FFF4-4E12-BA45-5FA0B60D7661}" type="sibTrans" cxnId="{5444B153-423A-4AA6-BA42-F34910BCACBB}">
      <dgm:prSet/>
      <dgm:spPr/>
      <dgm:t>
        <a:bodyPr/>
        <a:lstStyle/>
        <a:p>
          <a:endParaRPr lang="pt-BR"/>
        </a:p>
      </dgm:t>
    </dgm:pt>
    <dgm:pt modelId="{82F96E27-43DE-4255-B783-EF8399B71406}">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Nilde Clara de Souza Benites Brun</a:t>
          </a:r>
          <a:endParaRPr lang="pt-BR" dirty="0">
            <a:solidFill>
              <a:schemeClr val="tx1"/>
            </a:solidFill>
            <a:effectLst/>
            <a:latin typeface="Calibri" panose="020F0502020204030204" pitchFamily="34" charset="0"/>
            <a:ea typeface="Calibri" panose="020F0502020204030204" pitchFamily="34" charset="0"/>
          </a:endParaRPr>
        </a:p>
      </dgm:t>
    </dgm:pt>
    <dgm:pt modelId="{E361FA40-6298-4EE1-8F6A-BB6FB13EE9AF}" type="parTrans" cxnId="{3666B95D-16B8-4D4C-951C-19AC39D490DF}">
      <dgm:prSet/>
      <dgm:spPr/>
      <dgm:t>
        <a:bodyPr/>
        <a:lstStyle/>
        <a:p>
          <a:endParaRPr lang="pt-BR"/>
        </a:p>
      </dgm:t>
    </dgm:pt>
    <dgm:pt modelId="{6BBDDDFF-00FC-4326-ADAB-0A146C994670}" type="sibTrans" cxnId="{3666B95D-16B8-4D4C-951C-19AC39D490DF}">
      <dgm:prSet/>
      <dgm:spPr/>
      <dgm:t>
        <a:bodyPr/>
        <a:lstStyle/>
        <a:p>
          <a:endParaRPr lang="pt-BR"/>
        </a:p>
      </dgm:t>
    </dgm:pt>
    <dgm:pt modelId="{D75A23CD-6A99-4211-AF04-B8F3FF2BCA1A}" type="pres">
      <dgm:prSet presAssocID="{733EF056-89E3-48E9-8B58-A97C405A5109}" presName="vert0" presStyleCnt="0">
        <dgm:presLayoutVars>
          <dgm:dir/>
          <dgm:animOne val="branch"/>
          <dgm:animLvl val="lvl"/>
        </dgm:presLayoutVars>
      </dgm:prSet>
      <dgm:spPr/>
    </dgm:pt>
    <dgm:pt modelId="{824A2033-FDFE-4FCD-9DF1-1AA5C794CBC2}" type="pres">
      <dgm:prSet presAssocID="{C58891B4-6289-46F8-9B0A-DB9223118215}" presName="thickLine" presStyleLbl="alignNode1" presStyleIdx="0" presStyleCnt="8"/>
      <dgm:spPr/>
    </dgm:pt>
    <dgm:pt modelId="{F96DB2DC-38D9-46E5-B668-5F7F5015787C}" type="pres">
      <dgm:prSet presAssocID="{C58891B4-6289-46F8-9B0A-DB9223118215}" presName="horz1" presStyleCnt="0"/>
      <dgm:spPr/>
    </dgm:pt>
    <dgm:pt modelId="{F76254B1-C518-420E-8576-D4AF6545D345}" type="pres">
      <dgm:prSet presAssocID="{C58891B4-6289-46F8-9B0A-DB9223118215}" presName="tx1" presStyleLbl="revTx" presStyleIdx="0" presStyleCnt="8"/>
      <dgm:spPr/>
    </dgm:pt>
    <dgm:pt modelId="{6665E885-9A59-4C0F-A8EE-EB807C01BAF3}" type="pres">
      <dgm:prSet presAssocID="{C58891B4-6289-46F8-9B0A-DB9223118215}" presName="vert1" presStyleCnt="0"/>
      <dgm:spPr/>
    </dgm:pt>
    <dgm:pt modelId="{9980D950-CC62-4067-9370-9ED039BCF106}" type="pres">
      <dgm:prSet presAssocID="{EDC1736D-606D-4184-B82F-0CB85BD78320}" presName="thickLine" presStyleLbl="alignNode1" presStyleIdx="1" presStyleCnt="8"/>
      <dgm:spPr/>
    </dgm:pt>
    <dgm:pt modelId="{A8BA3D19-C4F0-4153-B85B-B93D7ECFC3E6}" type="pres">
      <dgm:prSet presAssocID="{EDC1736D-606D-4184-B82F-0CB85BD78320}" presName="horz1" presStyleCnt="0"/>
      <dgm:spPr/>
    </dgm:pt>
    <dgm:pt modelId="{36F8FA9F-C052-4AE2-8FD3-52B6957E0E56}" type="pres">
      <dgm:prSet presAssocID="{EDC1736D-606D-4184-B82F-0CB85BD78320}" presName="tx1" presStyleLbl="revTx" presStyleIdx="1" presStyleCnt="8"/>
      <dgm:spPr/>
    </dgm:pt>
    <dgm:pt modelId="{9BEAF325-AF32-401F-8C09-1EBBBE8F6C1E}" type="pres">
      <dgm:prSet presAssocID="{EDC1736D-606D-4184-B82F-0CB85BD78320}" presName="vert1" presStyleCnt="0"/>
      <dgm:spPr/>
    </dgm:pt>
    <dgm:pt modelId="{C4D46177-EAC2-421D-8491-0F831BBEA9DC}" type="pres">
      <dgm:prSet presAssocID="{8D500DC5-F102-4C87-BDB0-C659573F20FE}" presName="thickLine" presStyleLbl="alignNode1" presStyleIdx="2" presStyleCnt="8"/>
      <dgm:spPr/>
    </dgm:pt>
    <dgm:pt modelId="{AFBB6D66-241B-4DFC-917E-03BA71B66186}" type="pres">
      <dgm:prSet presAssocID="{8D500DC5-F102-4C87-BDB0-C659573F20FE}" presName="horz1" presStyleCnt="0"/>
      <dgm:spPr/>
    </dgm:pt>
    <dgm:pt modelId="{F172C98E-BBDD-48D4-A821-EA38DBB889F0}" type="pres">
      <dgm:prSet presAssocID="{8D500DC5-F102-4C87-BDB0-C659573F20FE}" presName="tx1" presStyleLbl="revTx" presStyleIdx="2" presStyleCnt="8"/>
      <dgm:spPr/>
    </dgm:pt>
    <dgm:pt modelId="{BF4EF889-4BB4-4CC0-9B1C-6E047B73A146}" type="pres">
      <dgm:prSet presAssocID="{8D500DC5-F102-4C87-BDB0-C659573F20FE}" presName="vert1" presStyleCnt="0"/>
      <dgm:spPr/>
    </dgm:pt>
    <dgm:pt modelId="{B36C4F59-AFC1-4197-8F55-3DA1C740AEC2}" type="pres">
      <dgm:prSet presAssocID="{08FED17B-D156-42FC-8E5C-C4E1A69D38A3}" presName="thickLine" presStyleLbl="alignNode1" presStyleIdx="3" presStyleCnt="8"/>
      <dgm:spPr/>
    </dgm:pt>
    <dgm:pt modelId="{3D23519E-410D-4FB5-B649-0C8FF1DF677A}" type="pres">
      <dgm:prSet presAssocID="{08FED17B-D156-42FC-8E5C-C4E1A69D38A3}" presName="horz1" presStyleCnt="0"/>
      <dgm:spPr/>
    </dgm:pt>
    <dgm:pt modelId="{774DFCDA-9BFA-4E68-B92D-4E4B2BB851DB}" type="pres">
      <dgm:prSet presAssocID="{08FED17B-D156-42FC-8E5C-C4E1A69D38A3}" presName="tx1" presStyleLbl="revTx" presStyleIdx="3" presStyleCnt="8"/>
      <dgm:spPr/>
    </dgm:pt>
    <dgm:pt modelId="{7A553F30-61DE-45BF-9BB1-519360AAF31A}" type="pres">
      <dgm:prSet presAssocID="{08FED17B-D156-42FC-8E5C-C4E1A69D38A3}" presName="vert1" presStyleCnt="0"/>
      <dgm:spPr/>
    </dgm:pt>
    <dgm:pt modelId="{417B33D5-01B5-4126-BE72-EE61FB16B45D}" type="pres">
      <dgm:prSet presAssocID="{53223B94-101F-4FED-8EC1-3BA714586C5F}" presName="thickLine" presStyleLbl="alignNode1" presStyleIdx="4" presStyleCnt="8"/>
      <dgm:spPr/>
    </dgm:pt>
    <dgm:pt modelId="{BF04BA90-89DA-4315-8E1B-B7CA80E4D146}" type="pres">
      <dgm:prSet presAssocID="{53223B94-101F-4FED-8EC1-3BA714586C5F}" presName="horz1" presStyleCnt="0"/>
      <dgm:spPr/>
    </dgm:pt>
    <dgm:pt modelId="{4D9D8A9A-F270-4DE9-8630-B39D1A3FB14A}" type="pres">
      <dgm:prSet presAssocID="{53223B94-101F-4FED-8EC1-3BA714586C5F}" presName="tx1" presStyleLbl="revTx" presStyleIdx="4" presStyleCnt="8"/>
      <dgm:spPr/>
    </dgm:pt>
    <dgm:pt modelId="{74F5B8E4-7E37-4FBB-A55A-D5D4DD0730FF}" type="pres">
      <dgm:prSet presAssocID="{53223B94-101F-4FED-8EC1-3BA714586C5F}" presName="vert1" presStyleCnt="0"/>
      <dgm:spPr/>
    </dgm:pt>
    <dgm:pt modelId="{A3F078F6-CDEF-41B9-98D8-8C4CC43C12BA}" type="pres">
      <dgm:prSet presAssocID="{56A0C138-C6DA-4A95-AD46-2DD298D02FBD}" presName="thickLine" presStyleLbl="alignNode1" presStyleIdx="5" presStyleCnt="8"/>
      <dgm:spPr/>
    </dgm:pt>
    <dgm:pt modelId="{1A6A3E9B-FE06-4572-8951-F79768F94A17}" type="pres">
      <dgm:prSet presAssocID="{56A0C138-C6DA-4A95-AD46-2DD298D02FBD}" presName="horz1" presStyleCnt="0"/>
      <dgm:spPr/>
    </dgm:pt>
    <dgm:pt modelId="{6E01FDEF-5B85-4C5A-AB6F-3C210C004353}" type="pres">
      <dgm:prSet presAssocID="{56A0C138-C6DA-4A95-AD46-2DD298D02FBD}" presName="tx1" presStyleLbl="revTx" presStyleIdx="5" presStyleCnt="8"/>
      <dgm:spPr/>
    </dgm:pt>
    <dgm:pt modelId="{8E2BC00C-E027-454C-AF9D-54F9BEB6EE6D}" type="pres">
      <dgm:prSet presAssocID="{56A0C138-C6DA-4A95-AD46-2DD298D02FBD}" presName="vert1" presStyleCnt="0"/>
      <dgm:spPr/>
    </dgm:pt>
    <dgm:pt modelId="{83C1A1F3-AA73-4913-9E17-5441F53CA826}" type="pres">
      <dgm:prSet presAssocID="{6B7C2503-3E08-43B2-AF08-ABBA54A58657}" presName="thickLine" presStyleLbl="alignNode1" presStyleIdx="6" presStyleCnt="8"/>
      <dgm:spPr/>
    </dgm:pt>
    <dgm:pt modelId="{D5DEB561-81B4-49DC-9796-B963159F85AC}" type="pres">
      <dgm:prSet presAssocID="{6B7C2503-3E08-43B2-AF08-ABBA54A58657}" presName="horz1" presStyleCnt="0"/>
      <dgm:spPr/>
    </dgm:pt>
    <dgm:pt modelId="{97E1C0C9-482D-4888-94BF-74A0512D7F4B}" type="pres">
      <dgm:prSet presAssocID="{6B7C2503-3E08-43B2-AF08-ABBA54A58657}" presName="tx1" presStyleLbl="revTx" presStyleIdx="6" presStyleCnt="8"/>
      <dgm:spPr/>
    </dgm:pt>
    <dgm:pt modelId="{5679BC2D-994A-41B2-9607-0107B412D933}" type="pres">
      <dgm:prSet presAssocID="{6B7C2503-3E08-43B2-AF08-ABBA54A58657}" presName="vert1" presStyleCnt="0"/>
      <dgm:spPr/>
    </dgm:pt>
    <dgm:pt modelId="{44B2137B-52B2-4B98-BAF5-58F1ECF62705}" type="pres">
      <dgm:prSet presAssocID="{82F96E27-43DE-4255-B783-EF8399B71406}" presName="thickLine" presStyleLbl="alignNode1" presStyleIdx="7" presStyleCnt="8"/>
      <dgm:spPr/>
    </dgm:pt>
    <dgm:pt modelId="{716C2EAF-7572-47EE-B43E-7028E6A38916}" type="pres">
      <dgm:prSet presAssocID="{82F96E27-43DE-4255-B783-EF8399B71406}" presName="horz1" presStyleCnt="0"/>
      <dgm:spPr/>
    </dgm:pt>
    <dgm:pt modelId="{06528402-D543-44B7-9A6F-811DC7B6D74C}" type="pres">
      <dgm:prSet presAssocID="{82F96E27-43DE-4255-B783-EF8399B71406}" presName="tx1" presStyleLbl="revTx" presStyleIdx="7" presStyleCnt="8"/>
      <dgm:spPr/>
    </dgm:pt>
    <dgm:pt modelId="{A60FB1BD-AF6C-4482-8ABF-6EA2B67DF6B7}" type="pres">
      <dgm:prSet presAssocID="{82F96E27-43DE-4255-B783-EF8399B71406}" presName="vert1" presStyleCnt="0"/>
      <dgm:spPr/>
    </dgm:pt>
  </dgm:ptLst>
  <dgm:cxnLst>
    <dgm:cxn modelId="{322C170B-50CA-4770-B220-3025D9FCF67B}" srcId="{733EF056-89E3-48E9-8B58-A97C405A5109}" destId="{08FED17B-D156-42FC-8E5C-C4E1A69D38A3}" srcOrd="3" destOrd="0" parTransId="{D6DC1E64-6DF9-435F-B6F7-A81B0CDCB03A}" sibTransId="{F48F524A-9938-4AF9-9BAF-F4B924D26195}"/>
    <dgm:cxn modelId="{8193CA10-EF49-41DC-9125-10204ABC6FB3}" type="presOf" srcId="{EDC1736D-606D-4184-B82F-0CB85BD78320}" destId="{36F8FA9F-C052-4AE2-8FD3-52B6957E0E56}" srcOrd="0" destOrd="0" presId="urn:microsoft.com/office/officeart/2008/layout/LinedList"/>
    <dgm:cxn modelId="{3666B95D-16B8-4D4C-951C-19AC39D490DF}" srcId="{733EF056-89E3-48E9-8B58-A97C405A5109}" destId="{82F96E27-43DE-4255-B783-EF8399B71406}" srcOrd="7" destOrd="0" parTransId="{E361FA40-6298-4EE1-8F6A-BB6FB13EE9AF}" sibTransId="{6BBDDDFF-00FC-4326-ADAB-0A146C994670}"/>
    <dgm:cxn modelId="{A19E5950-0539-4504-B0C3-DC18F78064CA}" type="presOf" srcId="{C58891B4-6289-46F8-9B0A-DB9223118215}" destId="{F76254B1-C518-420E-8576-D4AF6545D345}" srcOrd="0" destOrd="0" presId="urn:microsoft.com/office/officeart/2008/layout/LinedList"/>
    <dgm:cxn modelId="{F0CB6971-1E7F-4E54-A05A-ACC97B9A8BC6}" srcId="{733EF056-89E3-48E9-8B58-A97C405A5109}" destId="{53223B94-101F-4FED-8EC1-3BA714586C5F}" srcOrd="4" destOrd="0" parTransId="{2717A5BE-DDA4-4869-A6DC-4F5D1D617246}" sibTransId="{8E8CA069-8C8E-4189-94C8-A3BF6C118EA8}"/>
    <dgm:cxn modelId="{85ED1D73-994E-4DF7-A2BA-62860C308BEF}" type="presOf" srcId="{08FED17B-D156-42FC-8E5C-C4E1A69D38A3}" destId="{774DFCDA-9BFA-4E68-B92D-4E4B2BB851DB}" srcOrd="0" destOrd="0" presId="urn:microsoft.com/office/officeart/2008/layout/LinedList"/>
    <dgm:cxn modelId="{5444B153-423A-4AA6-BA42-F34910BCACBB}" srcId="{733EF056-89E3-48E9-8B58-A97C405A5109}" destId="{6B7C2503-3E08-43B2-AF08-ABBA54A58657}" srcOrd="6" destOrd="0" parTransId="{B4DBCA95-91FC-49EA-9977-D76745EF38F3}" sibTransId="{08E0428A-FFF4-4E12-BA45-5FA0B60D7661}"/>
    <dgm:cxn modelId="{5687A274-BC94-4F97-BE11-FE4EE8CE9933}" type="presOf" srcId="{6B7C2503-3E08-43B2-AF08-ABBA54A58657}" destId="{97E1C0C9-482D-4888-94BF-74A0512D7F4B}" srcOrd="0" destOrd="0" presId="urn:microsoft.com/office/officeart/2008/layout/LinedList"/>
    <dgm:cxn modelId="{87885356-A285-4382-BB60-CFE9E02E7D06}" type="presOf" srcId="{53223B94-101F-4FED-8EC1-3BA714586C5F}" destId="{4D9D8A9A-F270-4DE9-8630-B39D1A3FB14A}" srcOrd="0" destOrd="0" presId="urn:microsoft.com/office/officeart/2008/layout/LinedList"/>
    <dgm:cxn modelId="{B954B18C-607B-4DFF-AC4F-4E02E0D701BF}" srcId="{733EF056-89E3-48E9-8B58-A97C405A5109}" destId="{EDC1736D-606D-4184-B82F-0CB85BD78320}" srcOrd="1" destOrd="0" parTransId="{961F193F-A880-489E-99F2-94672016DEC4}" sibTransId="{3DD435E3-B0EE-4958-8BC8-81877115F646}"/>
    <dgm:cxn modelId="{357B399E-4806-4253-A802-F26F68F33FFC}" srcId="{733EF056-89E3-48E9-8B58-A97C405A5109}" destId="{56A0C138-C6DA-4A95-AD46-2DD298D02FBD}" srcOrd="5" destOrd="0" parTransId="{359462B5-2BB8-44C8-A202-DC78CECD479F}" sibTransId="{E81811B5-AD06-4D71-ABD1-E137A1EED7C3}"/>
    <dgm:cxn modelId="{584422C1-57AA-4AE9-8D8B-3AFCB4EDDD60}" type="presOf" srcId="{82F96E27-43DE-4255-B783-EF8399B71406}" destId="{06528402-D543-44B7-9A6F-811DC7B6D74C}" srcOrd="0" destOrd="0" presId="urn:microsoft.com/office/officeart/2008/layout/LinedList"/>
    <dgm:cxn modelId="{7E7D3EC4-B82D-4734-ADFC-1FE67EB190CD}" type="presOf" srcId="{8D500DC5-F102-4C87-BDB0-C659573F20FE}" destId="{F172C98E-BBDD-48D4-A821-EA38DBB889F0}" srcOrd="0" destOrd="0" presId="urn:microsoft.com/office/officeart/2008/layout/LinedList"/>
    <dgm:cxn modelId="{E83684CD-7403-4C96-A434-10130FDFBC43}" srcId="{733EF056-89E3-48E9-8B58-A97C405A5109}" destId="{8D500DC5-F102-4C87-BDB0-C659573F20FE}" srcOrd="2" destOrd="0" parTransId="{42FE3541-F623-4AD6-A8D3-38BD90B52ACF}" sibTransId="{9468E439-A847-40B6-968B-079ABF71CCF0}"/>
    <dgm:cxn modelId="{138610DA-3850-4C0A-BE6C-F46F611ECF8D}" type="presOf" srcId="{56A0C138-C6DA-4A95-AD46-2DD298D02FBD}" destId="{6E01FDEF-5B85-4C5A-AB6F-3C210C004353}" srcOrd="0" destOrd="0" presId="urn:microsoft.com/office/officeart/2008/layout/LinedList"/>
    <dgm:cxn modelId="{44B871EE-413D-4960-AE47-AA3FA80CD34A}" type="presOf" srcId="{733EF056-89E3-48E9-8B58-A97C405A5109}" destId="{D75A23CD-6A99-4211-AF04-B8F3FF2BCA1A}" srcOrd="0" destOrd="0" presId="urn:microsoft.com/office/officeart/2008/layout/LinedList"/>
    <dgm:cxn modelId="{8B3B5AFC-95E2-4854-80DC-46420F4E4BCB}" srcId="{733EF056-89E3-48E9-8B58-A97C405A5109}" destId="{C58891B4-6289-46F8-9B0A-DB9223118215}" srcOrd="0" destOrd="0" parTransId="{1B84A8D7-4F07-41DF-9D1A-2C688CC7FFDA}" sibTransId="{5DAF071A-4A59-4969-9767-FF0CA2B2493A}"/>
    <dgm:cxn modelId="{E451D764-B4B5-49F2-895D-5161133AAF09}" type="presParOf" srcId="{D75A23CD-6A99-4211-AF04-B8F3FF2BCA1A}" destId="{824A2033-FDFE-4FCD-9DF1-1AA5C794CBC2}" srcOrd="0" destOrd="0" presId="urn:microsoft.com/office/officeart/2008/layout/LinedList"/>
    <dgm:cxn modelId="{689E7E57-CD6A-4C0E-B730-7E8C3F5975E3}" type="presParOf" srcId="{D75A23CD-6A99-4211-AF04-B8F3FF2BCA1A}" destId="{F96DB2DC-38D9-46E5-B668-5F7F5015787C}" srcOrd="1" destOrd="0" presId="urn:microsoft.com/office/officeart/2008/layout/LinedList"/>
    <dgm:cxn modelId="{6399F7A6-AE74-4903-8AFC-00E7FAF23930}" type="presParOf" srcId="{F96DB2DC-38D9-46E5-B668-5F7F5015787C}" destId="{F76254B1-C518-420E-8576-D4AF6545D345}" srcOrd="0" destOrd="0" presId="urn:microsoft.com/office/officeart/2008/layout/LinedList"/>
    <dgm:cxn modelId="{96BF4C70-16C5-4452-8347-C024FEF6ABF9}" type="presParOf" srcId="{F96DB2DC-38D9-46E5-B668-5F7F5015787C}" destId="{6665E885-9A59-4C0F-A8EE-EB807C01BAF3}" srcOrd="1" destOrd="0" presId="urn:microsoft.com/office/officeart/2008/layout/LinedList"/>
    <dgm:cxn modelId="{4B18E025-98B7-4F56-A49F-47D633E9F07B}" type="presParOf" srcId="{D75A23CD-6A99-4211-AF04-B8F3FF2BCA1A}" destId="{9980D950-CC62-4067-9370-9ED039BCF106}" srcOrd="2" destOrd="0" presId="urn:microsoft.com/office/officeart/2008/layout/LinedList"/>
    <dgm:cxn modelId="{C6A3B583-AFA1-4C95-A51F-C5E58908162D}" type="presParOf" srcId="{D75A23CD-6A99-4211-AF04-B8F3FF2BCA1A}" destId="{A8BA3D19-C4F0-4153-B85B-B93D7ECFC3E6}" srcOrd="3" destOrd="0" presId="urn:microsoft.com/office/officeart/2008/layout/LinedList"/>
    <dgm:cxn modelId="{378ADC97-81E1-4052-9D9B-C134692261BE}" type="presParOf" srcId="{A8BA3D19-C4F0-4153-B85B-B93D7ECFC3E6}" destId="{36F8FA9F-C052-4AE2-8FD3-52B6957E0E56}" srcOrd="0" destOrd="0" presId="urn:microsoft.com/office/officeart/2008/layout/LinedList"/>
    <dgm:cxn modelId="{FBEAD22E-6DF4-4850-AD41-E3034B3BEB24}" type="presParOf" srcId="{A8BA3D19-C4F0-4153-B85B-B93D7ECFC3E6}" destId="{9BEAF325-AF32-401F-8C09-1EBBBE8F6C1E}" srcOrd="1" destOrd="0" presId="urn:microsoft.com/office/officeart/2008/layout/LinedList"/>
    <dgm:cxn modelId="{9EA4E475-8A62-41C9-BA20-F93D1DEA358D}" type="presParOf" srcId="{D75A23CD-6A99-4211-AF04-B8F3FF2BCA1A}" destId="{C4D46177-EAC2-421D-8491-0F831BBEA9DC}" srcOrd="4" destOrd="0" presId="urn:microsoft.com/office/officeart/2008/layout/LinedList"/>
    <dgm:cxn modelId="{3CBB748C-809C-4DCE-8788-5D9DB720E9F5}" type="presParOf" srcId="{D75A23CD-6A99-4211-AF04-B8F3FF2BCA1A}" destId="{AFBB6D66-241B-4DFC-917E-03BA71B66186}" srcOrd="5" destOrd="0" presId="urn:microsoft.com/office/officeart/2008/layout/LinedList"/>
    <dgm:cxn modelId="{5E1121B4-330B-427E-90B7-DFC13039488E}" type="presParOf" srcId="{AFBB6D66-241B-4DFC-917E-03BA71B66186}" destId="{F172C98E-BBDD-48D4-A821-EA38DBB889F0}" srcOrd="0" destOrd="0" presId="urn:microsoft.com/office/officeart/2008/layout/LinedList"/>
    <dgm:cxn modelId="{43960A89-B0E0-469F-B3B0-68B64557ECA9}" type="presParOf" srcId="{AFBB6D66-241B-4DFC-917E-03BA71B66186}" destId="{BF4EF889-4BB4-4CC0-9B1C-6E047B73A146}" srcOrd="1" destOrd="0" presId="urn:microsoft.com/office/officeart/2008/layout/LinedList"/>
    <dgm:cxn modelId="{12C5C375-B5A4-4391-B404-291368D65053}" type="presParOf" srcId="{D75A23CD-6A99-4211-AF04-B8F3FF2BCA1A}" destId="{B36C4F59-AFC1-4197-8F55-3DA1C740AEC2}" srcOrd="6" destOrd="0" presId="urn:microsoft.com/office/officeart/2008/layout/LinedList"/>
    <dgm:cxn modelId="{8363F0E8-907C-4BE2-9AD0-33612F20769E}" type="presParOf" srcId="{D75A23CD-6A99-4211-AF04-B8F3FF2BCA1A}" destId="{3D23519E-410D-4FB5-B649-0C8FF1DF677A}" srcOrd="7" destOrd="0" presId="urn:microsoft.com/office/officeart/2008/layout/LinedList"/>
    <dgm:cxn modelId="{54E81CD9-06A4-452B-95EE-59725F22F61F}" type="presParOf" srcId="{3D23519E-410D-4FB5-B649-0C8FF1DF677A}" destId="{774DFCDA-9BFA-4E68-B92D-4E4B2BB851DB}" srcOrd="0" destOrd="0" presId="urn:microsoft.com/office/officeart/2008/layout/LinedList"/>
    <dgm:cxn modelId="{DCCABBDB-C1E0-459B-87B7-788E1301A0DF}" type="presParOf" srcId="{3D23519E-410D-4FB5-B649-0C8FF1DF677A}" destId="{7A553F30-61DE-45BF-9BB1-519360AAF31A}" srcOrd="1" destOrd="0" presId="urn:microsoft.com/office/officeart/2008/layout/LinedList"/>
    <dgm:cxn modelId="{3231AB1A-8C04-470C-8CB9-AEE6BBAAD52C}" type="presParOf" srcId="{D75A23CD-6A99-4211-AF04-B8F3FF2BCA1A}" destId="{417B33D5-01B5-4126-BE72-EE61FB16B45D}" srcOrd="8" destOrd="0" presId="urn:microsoft.com/office/officeart/2008/layout/LinedList"/>
    <dgm:cxn modelId="{8A2D752D-4D6F-4F09-8104-368BACC05517}" type="presParOf" srcId="{D75A23CD-6A99-4211-AF04-B8F3FF2BCA1A}" destId="{BF04BA90-89DA-4315-8E1B-B7CA80E4D146}" srcOrd="9" destOrd="0" presId="urn:microsoft.com/office/officeart/2008/layout/LinedList"/>
    <dgm:cxn modelId="{B60723F8-72F4-49B5-9CB6-73A1BD5BA892}" type="presParOf" srcId="{BF04BA90-89DA-4315-8E1B-B7CA80E4D146}" destId="{4D9D8A9A-F270-4DE9-8630-B39D1A3FB14A}" srcOrd="0" destOrd="0" presId="urn:microsoft.com/office/officeart/2008/layout/LinedList"/>
    <dgm:cxn modelId="{56D70E5D-010B-4A43-92E4-A3D1332D7E8A}" type="presParOf" srcId="{BF04BA90-89DA-4315-8E1B-B7CA80E4D146}" destId="{74F5B8E4-7E37-4FBB-A55A-D5D4DD0730FF}" srcOrd="1" destOrd="0" presId="urn:microsoft.com/office/officeart/2008/layout/LinedList"/>
    <dgm:cxn modelId="{4F925B5E-2934-4F63-A4E3-2E2209A3BD18}" type="presParOf" srcId="{D75A23CD-6A99-4211-AF04-B8F3FF2BCA1A}" destId="{A3F078F6-CDEF-41B9-98D8-8C4CC43C12BA}" srcOrd="10" destOrd="0" presId="urn:microsoft.com/office/officeart/2008/layout/LinedList"/>
    <dgm:cxn modelId="{487AE2DC-2C9B-4465-B401-24024A7016B9}" type="presParOf" srcId="{D75A23CD-6A99-4211-AF04-B8F3FF2BCA1A}" destId="{1A6A3E9B-FE06-4572-8951-F79768F94A17}" srcOrd="11" destOrd="0" presId="urn:microsoft.com/office/officeart/2008/layout/LinedList"/>
    <dgm:cxn modelId="{A4AE4A11-A7E9-4B36-A319-1F36BFC54188}" type="presParOf" srcId="{1A6A3E9B-FE06-4572-8951-F79768F94A17}" destId="{6E01FDEF-5B85-4C5A-AB6F-3C210C004353}" srcOrd="0" destOrd="0" presId="urn:microsoft.com/office/officeart/2008/layout/LinedList"/>
    <dgm:cxn modelId="{7B6E5188-E285-43AA-A812-93FDDF317F5E}" type="presParOf" srcId="{1A6A3E9B-FE06-4572-8951-F79768F94A17}" destId="{8E2BC00C-E027-454C-AF9D-54F9BEB6EE6D}" srcOrd="1" destOrd="0" presId="urn:microsoft.com/office/officeart/2008/layout/LinedList"/>
    <dgm:cxn modelId="{D9CF74EE-91BB-4F16-8255-72D1F7FE299D}" type="presParOf" srcId="{D75A23CD-6A99-4211-AF04-B8F3FF2BCA1A}" destId="{83C1A1F3-AA73-4913-9E17-5441F53CA826}" srcOrd="12" destOrd="0" presId="urn:microsoft.com/office/officeart/2008/layout/LinedList"/>
    <dgm:cxn modelId="{8FF9B2A0-49E0-482B-932A-FBE228720BA5}" type="presParOf" srcId="{D75A23CD-6A99-4211-AF04-B8F3FF2BCA1A}" destId="{D5DEB561-81B4-49DC-9796-B963159F85AC}" srcOrd="13" destOrd="0" presId="urn:microsoft.com/office/officeart/2008/layout/LinedList"/>
    <dgm:cxn modelId="{0E9125E2-EAE4-47ED-86DD-EA22870C1ED3}" type="presParOf" srcId="{D5DEB561-81B4-49DC-9796-B963159F85AC}" destId="{97E1C0C9-482D-4888-94BF-74A0512D7F4B}" srcOrd="0" destOrd="0" presId="urn:microsoft.com/office/officeart/2008/layout/LinedList"/>
    <dgm:cxn modelId="{19B410FF-D7D2-47B1-84D0-B2021BD45191}" type="presParOf" srcId="{D5DEB561-81B4-49DC-9796-B963159F85AC}" destId="{5679BC2D-994A-41B2-9607-0107B412D933}" srcOrd="1" destOrd="0" presId="urn:microsoft.com/office/officeart/2008/layout/LinedList"/>
    <dgm:cxn modelId="{92831635-3936-4134-A2C0-D1EEC0741C62}" type="presParOf" srcId="{D75A23CD-6A99-4211-AF04-B8F3FF2BCA1A}" destId="{44B2137B-52B2-4B98-BAF5-58F1ECF62705}" srcOrd="14" destOrd="0" presId="urn:microsoft.com/office/officeart/2008/layout/LinedList"/>
    <dgm:cxn modelId="{61AC1DA0-C435-491B-979C-B06CF99EFD71}" type="presParOf" srcId="{D75A23CD-6A99-4211-AF04-B8F3FF2BCA1A}" destId="{716C2EAF-7572-47EE-B43E-7028E6A38916}" srcOrd="15" destOrd="0" presId="urn:microsoft.com/office/officeart/2008/layout/LinedList"/>
    <dgm:cxn modelId="{E76E73E8-63B8-4936-9B82-0D212DCE351E}" type="presParOf" srcId="{716C2EAF-7572-47EE-B43E-7028E6A38916}" destId="{06528402-D543-44B7-9A6F-811DC7B6D74C}" srcOrd="0" destOrd="0" presId="urn:microsoft.com/office/officeart/2008/layout/LinedList"/>
    <dgm:cxn modelId="{C454606A-67AC-469F-93BF-D3218B983916}" type="presParOf" srcId="{716C2EAF-7572-47EE-B43E-7028E6A38916}" destId="{A60FB1BD-AF6C-4482-8ABF-6EA2B67DF6B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358511-0901-45D3-AB29-A03C12F5B58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612D36-E8FF-4597-8C50-319D464025F0}">
      <dgm:prSet/>
      <dgm:spPr/>
      <dgm:t>
        <a:bodyPr/>
        <a:lstStyle/>
        <a:p>
          <a:pPr>
            <a:lnSpc>
              <a:spcPct val="100000"/>
            </a:lnSpc>
          </a:pPr>
          <a:r>
            <a:rPr lang="pt-BR" dirty="0"/>
            <a:t>A Bacia Amazônica é a maior e mais diversa bacia de água doce do mundo, onde a Amazônia ocidental tem a maior área e diversidade de espécies de peixes.</a:t>
          </a:r>
          <a:endParaRPr lang="en-US" dirty="0"/>
        </a:p>
      </dgm:t>
    </dgm:pt>
    <dgm:pt modelId="{60EE8D89-6D33-4FB8-99A5-5E36BDDEFC58}" type="parTrans" cxnId="{D124E2DA-25CD-449F-814B-7994B6D3CA64}">
      <dgm:prSet/>
      <dgm:spPr/>
      <dgm:t>
        <a:bodyPr/>
        <a:lstStyle/>
        <a:p>
          <a:endParaRPr lang="en-US"/>
        </a:p>
      </dgm:t>
    </dgm:pt>
    <dgm:pt modelId="{087F2827-D24C-4B45-8D0F-41A0FBC2820A}" type="sibTrans" cxnId="{D124E2DA-25CD-449F-814B-7994B6D3CA64}">
      <dgm:prSet/>
      <dgm:spPr/>
      <dgm:t>
        <a:bodyPr/>
        <a:lstStyle/>
        <a:p>
          <a:endParaRPr lang="en-US"/>
        </a:p>
      </dgm:t>
    </dgm:pt>
    <dgm:pt modelId="{44BF0DEC-B939-441B-96FF-432312916EEB}">
      <dgm:prSet/>
      <dgm:spPr/>
      <dgm:t>
        <a:bodyPr/>
        <a:lstStyle/>
        <a:p>
          <a:pPr>
            <a:lnSpc>
              <a:spcPct val="100000"/>
            </a:lnSpc>
          </a:pPr>
          <a:r>
            <a:rPr lang="pt-BR" dirty="0"/>
            <a:t>A diversidade de espécies de peixes abrange 57 famílias, 525 gêneros e mais de 2.411 espécies. Destes, 111 gêneros (21%) e 1.089 espécies (45%) são endêmicos da Bacia Amazônica.</a:t>
          </a:r>
          <a:endParaRPr lang="en-US" dirty="0"/>
        </a:p>
      </dgm:t>
    </dgm:pt>
    <dgm:pt modelId="{583AEF13-610F-4478-BC50-9A3714DAE7DB}" type="parTrans" cxnId="{D6EECCB9-B594-477A-93FF-5DBAD23BF8EB}">
      <dgm:prSet/>
      <dgm:spPr/>
      <dgm:t>
        <a:bodyPr/>
        <a:lstStyle/>
        <a:p>
          <a:endParaRPr lang="en-US"/>
        </a:p>
      </dgm:t>
    </dgm:pt>
    <dgm:pt modelId="{DED5917E-DBA9-443C-BF01-9DCA0A2D5B53}" type="sibTrans" cxnId="{D6EECCB9-B594-477A-93FF-5DBAD23BF8EB}">
      <dgm:prSet/>
      <dgm:spPr/>
      <dgm:t>
        <a:bodyPr/>
        <a:lstStyle/>
        <a:p>
          <a:endParaRPr lang="en-US"/>
        </a:p>
      </dgm:t>
    </dgm:pt>
    <dgm:pt modelId="{00A8E0F5-70D0-4335-BBB9-3F308B62D03B}">
      <dgm:prSet/>
      <dgm:spPr/>
      <dgm:t>
        <a:bodyPr/>
        <a:lstStyle/>
        <a:p>
          <a:pPr>
            <a:lnSpc>
              <a:spcPct val="100000"/>
            </a:lnSpc>
          </a:pPr>
          <a:r>
            <a:rPr lang="pt-BR" dirty="0"/>
            <a:t>O Estado de Rondônia, localiza-se numa área de transição entre o bioma Cerrado e a Amazônia, apresentando áreas do bioma Pantanal, de planícies e serras. A pesca esportiva é uma atividade praticada em vários rios de Rondônia.</a:t>
          </a:r>
          <a:endParaRPr lang="en-US" dirty="0"/>
        </a:p>
      </dgm:t>
    </dgm:pt>
    <dgm:pt modelId="{1E304E5B-EC68-40B6-AE6C-E9425C8772FA}" type="parTrans" cxnId="{063D39E8-17C7-4E5F-AB70-3F1677D1E5F9}">
      <dgm:prSet/>
      <dgm:spPr/>
      <dgm:t>
        <a:bodyPr/>
        <a:lstStyle/>
        <a:p>
          <a:endParaRPr lang="en-US"/>
        </a:p>
      </dgm:t>
    </dgm:pt>
    <dgm:pt modelId="{13480C2A-7CDA-45DD-AC8F-6F217DFE41E3}" type="sibTrans" cxnId="{063D39E8-17C7-4E5F-AB70-3F1677D1E5F9}">
      <dgm:prSet/>
      <dgm:spPr/>
      <dgm:t>
        <a:bodyPr/>
        <a:lstStyle/>
        <a:p>
          <a:endParaRPr lang="en-US"/>
        </a:p>
      </dgm:t>
    </dgm:pt>
    <dgm:pt modelId="{F91E540F-3BA9-475C-9B4F-39392B05FA78}">
      <dgm:prSet/>
      <dgm:spPr/>
      <dgm:t>
        <a:bodyPr/>
        <a:lstStyle/>
        <a:p>
          <a:pPr>
            <a:lnSpc>
              <a:spcPct val="100000"/>
            </a:lnSpc>
          </a:pPr>
          <a:endParaRPr lang="pt-BR" dirty="0"/>
        </a:p>
        <a:p>
          <a:pPr>
            <a:lnSpc>
              <a:spcPct val="100000"/>
            </a:lnSpc>
          </a:pPr>
          <a:endParaRPr lang="pt-BR" dirty="0"/>
        </a:p>
        <a:p>
          <a:pPr>
            <a:lnSpc>
              <a:spcPct val="100000"/>
            </a:lnSpc>
          </a:pPr>
          <a:r>
            <a:rPr lang="pt-BR" dirty="0"/>
            <a:t>O estado tem os recursos hídricos formados pelos principais rios (bacias) como o Madeira, Guaporé, Mamoré, Abunã, Jamari, Machado e Roosevelt, que representam um grande potencial para a prática da pesca esportiva, esportes de natureza e trilhas aquáticas para contemplação da natureza. </a:t>
          </a:r>
          <a:endParaRPr lang="en-US" dirty="0"/>
        </a:p>
      </dgm:t>
    </dgm:pt>
    <dgm:pt modelId="{969040A2-E024-4ECD-9796-91B053634481}" type="parTrans" cxnId="{CB576567-D6BA-4267-92A2-E18EFAB9EA59}">
      <dgm:prSet/>
      <dgm:spPr/>
      <dgm:t>
        <a:bodyPr/>
        <a:lstStyle/>
        <a:p>
          <a:endParaRPr lang="en-US"/>
        </a:p>
      </dgm:t>
    </dgm:pt>
    <dgm:pt modelId="{910D76F6-4013-4628-9367-8B9FBA86F9EC}" type="sibTrans" cxnId="{CB576567-D6BA-4267-92A2-E18EFAB9EA59}">
      <dgm:prSet/>
      <dgm:spPr/>
      <dgm:t>
        <a:bodyPr/>
        <a:lstStyle/>
        <a:p>
          <a:endParaRPr lang="en-US"/>
        </a:p>
      </dgm:t>
    </dgm:pt>
    <dgm:pt modelId="{32F8392A-3995-4E93-BCBA-1B8471A05D06}" type="pres">
      <dgm:prSet presAssocID="{A3358511-0901-45D3-AB29-A03C12F5B585}" presName="root" presStyleCnt="0">
        <dgm:presLayoutVars>
          <dgm:dir/>
          <dgm:resizeHandles val="exact"/>
        </dgm:presLayoutVars>
      </dgm:prSet>
      <dgm:spPr/>
    </dgm:pt>
    <dgm:pt modelId="{577DE757-D004-472B-8B9E-6FEA1F877B1F}" type="pres">
      <dgm:prSet presAssocID="{4E612D36-E8FF-4597-8C50-319D464025F0}" presName="compNode" presStyleCnt="0"/>
      <dgm:spPr/>
    </dgm:pt>
    <dgm:pt modelId="{C475DB15-56F2-414E-86E7-C5DE20A05D2B}" type="pres">
      <dgm:prSet presAssocID="{4E612D36-E8FF-4597-8C50-319D464025F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ixe"/>
        </a:ext>
      </dgm:extLst>
    </dgm:pt>
    <dgm:pt modelId="{F79536A0-9BD6-430A-AF35-171DDF07F163}" type="pres">
      <dgm:prSet presAssocID="{4E612D36-E8FF-4597-8C50-319D464025F0}" presName="spaceRect" presStyleCnt="0"/>
      <dgm:spPr/>
    </dgm:pt>
    <dgm:pt modelId="{82F88C04-04AC-4656-905A-0245D029E1F8}" type="pres">
      <dgm:prSet presAssocID="{4E612D36-E8FF-4597-8C50-319D464025F0}" presName="textRect" presStyleLbl="revTx" presStyleIdx="0" presStyleCnt="4" custLinFactNeighborX="-10108" custLinFactNeighborY="-17904">
        <dgm:presLayoutVars>
          <dgm:chMax val="1"/>
          <dgm:chPref val="1"/>
        </dgm:presLayoutVars>
      </dgm:prSet>
      <dgm:spPr/>
    </dgm:pt>
    <dgm:pt modelId="{DE3EC10B-12E6-4A06-BC7D-AD6E2857FFD0}" type="pres">
      <dgm:prSet presAssocID="{087F2827-D24C-4B45-8D0F-41A0FBC2820A}" presName="sibTrans" presStyleCnt="0"/>
      <dgm:spPr/>
    </dgm:pt>
    <dgm:pt modelId="{B92918A3-2E88-4A16-BBC1-0EC72980390E}" type="pres">
      <dgm:prSet presAssocID="{44BF0DEC-B939-441B-96FF-432312916EEB}" presName="compNode" presStyleCnt="0"/>
      <dgm:spPr/>
    </dgm:pt>
    <dgm:pt modelId="{49286A9A-C173-4F39-A4E0-A3F11D0ECC07}" type="pres">
      <dgm:prSet presAssocID="{44BF0DEC-B939-441B-96FF-432312916EE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shi"/>
        </a:ext>
      </dgm:extLst>
    </dgm:pt>
    <dgm:pt modelId="{6E6932DB-4746-4DA1-AE42-949BB3191246}" type="pres">
      <dgm:prSet presAssocID="{44BF0DEC-B939-441B-96FF-432312916EEB}" presName="spaceRect" presStyleCnt="0"/>
      <dgm:spPr/>
    </dgm:pt>
    <dgm:pt modelId="{35FD2C68-A185-42C4-B7B9-76D80BBF8900}" type="pres">
      <dgm:prSet presAssocID="{44BF0DEC-B939-441B-96FF-432312916EEB}" presName="textRect" presStyleLbl="revTx" presStyleIdx="1" presStyleCnt="4" custLinFactNeighborX="1100" custLinFactNeighborY="-20331">
        <dgm:presLayoutVars>
          <dgm:chMax val="1"/>
          <dgm:chPref val="1"/>
        </dgm:presLayoutVars>
      </dgm:prSet>
      <dgm:spPr/>
    </dgm:pt>
    <dgm:pt modelId="{1F4944EA-3274-414D-A59E-0A5241DB5BCC}" type="pres">
      <dgm:prSet presAssocID="{DED5917E-DBA9-443C-BF01-9DCA0A2D5B53}" presName="sibTrans" presStyleCnt="0"/>
      <dgm:spPr/>
    </dgm:pt>
    <dgm:pt modelId="{B9FDBFCF-9F5D-42B3-8D55-BEC7A3D8845F}" type="pres">
      <dgm:prSet presAssocID="{00A8E0F5-70D0-4335-BBB9-3F308B62D03B}" presName="compNode" presStyleCnt="0"/>
      <dgm:spPr/>
    </dgm:pt>
    <dgm:pt modelId="{706A7DAC-18E0-4CB0-B430-6127DD3625FB}" type="pres">
      <dgm:prSet presAssocID="{00A8E0F5-70D0-4335-BBB9-3F308B62D03B}" presName="iconRect" presStyleLbl="node1" presStyleIdx="2" presStyleCnt="4" custLinFactNeighborX="8526" custLinFactNeighborY="-8076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ca de seleção"/>
        </a:ext>
      </dgm:extLst>
    </dgm:pt>
    <dgm:pt modelId="{49164AB6-7848-414D-9C6E-134BF822CDBE}" type="pres">
      <dgm:prSet presAssocID="{00A8E0F5-70D0-4335-BBB9-3F308B62D03B}" presName="spaceRect" presStyleCnt="0"/>
      <dgm:spPr/>
    </dgm:pt>
    <dgm:pt modelId="{FBA485F0-5090-4A65-80F6-D6A822E6F605}" type="pres">
      <dgm:prSet presAssocID="{00A8E0F5-70D0-4335-BBB9-3F308B62D03B}" presName="textRect" presStyleLbl="revTx" presStyleIdx="2" presStyleCnt="4" custScaleY="140365" custLinFactNeighborX="5888" custLinFactNeighborY="-1815">
        <dgm:presLayoutVars>
          <dgm:chMax val="1"/>
          <dgm:chPref val="1"/>
        </dgm:presLayoutVars>
      </dgm:prSet>
      <dgm:spPr/>
    </dgm:pt>
    <dgm:pt modelId="{B43EF1F0-56D8-4F55-A4F2-FCDC53BAE983}" type="pres">
      <dgm:prSet presAssocID="{13480C2A-7CDA-45DD-AC8F-6F217DFE41E3}" presName="sibTrans" presStyleCnt="0"/>
      <dgm:spPr/>
    </dgm:pt>
    <dgm:pt modelId="{D4F2C361-88FA-4F92-90A2-3DA323C44618}" type="pres">
      <dgm:prSet presAssocID="{F91E540F-3BA9-475C-9B4F-39392B05FA78}" presName="compNode" presStyleCnt="0"/>
      <dgm:spPr/>
    </dgm:pt>
    <dgm:pt modelId="{26B4529D-1EF4-4DE1-A5CB-02C21576598C}" type="pres">
      <dgm:prSet presAssocID="{F91E540F-3BA9-475C-9B4F-39392B05FA7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idge scene"/>
        </a:ext>
      </dgm:extLst>
    </dgm:pt>
    <dgm:pt modelId="{7A089B4B-545E-4D11-A9AD-6F45869FC476}" type="pres">
      <dgm:prSet presAssocID="{F91E540F-3BA9-475C-9B4F-39392B05FA78}" presName="spaceRect" presStyleCnt="0"/>
      <dgm:spPr/>
    </dgm:pt>
    <dgm:pt modelId="{6EB4BE7F-35BF-402C-9F4A-9C55601EBD99}" type="pres">
      <dgm:prSet presAssocID="{F91E540F-3BA9-475C-9B4F-39392B05FA78}" presName="textRect" presStyleLbl="revTx" presStyleIdx="3" presStyleCnt="4" custScaleX="138856" custScaleY="140746" custLinFactNeighborX="-4221" custLinFactNeighborY="-9955">
        <dgm:presLayoutVars>
          <dgm:chMax val="1"/>
          <dgm:chPref val="1"/>
        </dgm:presLayoutVars>
      </dgm:prSet>
      <dgm:spPr/>
    </dgm:pt>
  </dgm:ptLst>
  <dgm:cxnLst>
    <dgm:cxn modelId="{7ECE0411-79B6-476C-92A1-4AAFFE190F42}" type="presOf" srcId="{F91E540F-3BA9-475C-9B4F-39392B05FA78}" destId="{6EB4BE7F-35BF-402C-9F4A-9C55601EBD99}" srcOrd="0" destOrd="0" presId="urn:microsoft.com/office/officeart/2018/2/layout/IconLabelList"/>
    <dgm:cxn modelId="{CB576567-D6BA-4267-92A2-E18EFAB9EA59}" srcId="{A3358511-0901-45D3-AB29-A03C12F5B585}" destId="{F91E540F-3BA9-475C-9B4F-39392B05FA78}" srcOrd="3" destOrd="0" parTransId="{969040A2-E024-4ECD-9796-91B053634481}" sibTransId="{910D76F6-4013-4628-9367-8B9FBA86F9EC}"/>
    <dgm:cxn modelId="{9511036B-9022-4EC2-8927-F393AA85912D}" type="presOf" srcId="{4E612D36-E8FF-4597-8C50-319D464025F0}" destId="{82F88C04-04AC-4656-905A-0245D029E1F8}" srcOrd="0" destOrd="0" presId="urn:microsoft.com/office/officeart/2018/2/layout/IconLabelList"/>
    <dgm:cxn modelId="{FDFD064B-655B-4D54-80BB-CFEC86764038}" type="presOf" srcId="{00A8E0F5-70D0-4335-BBB9-3F308B62D03B}" destId="{FBA485F0-5090-4A65-80F6-D6A822E6F605}" srcOrd="0" destOrd="0" presId="urn:microsoft.com/office/officeart/2018/2/layout/IconLabelList"/>
    <dgm:cxn modelId="{D6EECCB9-B594-477A-93FF-5DBAD23BF8EB}" srcId="{A3358511-0901-45D3-AB29-A03C12F5B585}" destId="{44BF0DEC-B939-441B-96FF-432312916EEB}" srcOrd="1" destOrd="0" parTransId="{583AEF13-610F-4478-BC50-9A3714DAE7DB}" sibTransId="{DED5917E-DBA9-443C-BF01-9DCA0A2D5B53}"/>
    <dgm:cxn modelId="{0CCACFCF-5FE3-441F-A0B7-7D33423ACB3B}" type="presOf" srcId="{44BF0DEC-B939-441B-96FF-432312916EEB}" destId="{35FD2C68-A185-42C4-B7B9-76D80BBF8900}" srcOrd="0" destOrd="0" presId="urn:microsoft.com/office/officeart/2018/2/layout/IconLabelList"/>
    <dgm:cxn modelId="{D124E2DA-25CD-449F-814B-7994B6D3CA64}" srcId="{A3358511-0901-45D3-AB29-A03C12F5B585}" destId="{4E612D36-E8FF-4597-8C50-319D464025F0}" srcOrd="0" destOrd="0" parTransId="{60EE8D89-6D33-4FB8-99A5-5E36BDDEFC58}" sibTransId="{087F2827-D24C-4B45-8D0F-41A0FBC2820A}"/>
    <dgm:cxn modelId="{063D39E8-17C7-4E5F-AB70-3F1677D1E5F9}" srcId="{A3358511-0901-45D3-AB29-A03C12F5B585}" destId="{00A8E0F5-70D0-4335-BBB9-3F308B62D03B}" srcOrd="2" destOrd="0" parTransId="{1E304E5B-EC68-40B6-AE6C-E9425C8772FA}" sibTransId="{13480C2A-7CDA-45DD-AC8F-6F217DFE41E3}"/>
    <dgm:cxn modelId="{B89ACDF5-9E47-4CA7-A7CD-26625E9AFDFC}" type="presOf" srcId="{A3358511-0901-45D3-AB29-A03C12F5B585}" destId="{32F8392A-3995-4E93-BCBA-1B8471A05D06}" srcOrd="0" destOrd="0" presId="urn:microsoft.com/office/officeart/2018/2/layout/IconLabelList"/>
    <dgm:cxn modelId="{536CDD55-3C30-4BCA-8341-96EA968EE267}" type="presParOf" srcId="{32F8392A-3995-4E93-BCBA-1B8471A05D06}" destId="{577DE757-D004-472B-8B9E-6FEA1F877B1F}" srcOrd="0" destOrd="0" presId="urn:microsoft.com/office/officeart/2018/2/layout/IconLabelList"/>
    <dgm:cxn modelId="{AEB2E6C6-ECD2-4D9C-82FF-DA7697AFF2FC}" type="presParOf" srcId="{577DE757-D004-472B-8B9E-6FEA1F877B1F}" destId="{C475DB15-56F2-414E-86E7-C5DE20A05D2B}" srcOrd="0" destOrd="0" presId="urn:microsoft.com/office/officeart/2018/2/layout/IconLabelList"/>
    <dgm:cxn modelId="{FAE3E919-6703-48E7-8E13-FDAB1A686577}" type="presParOf" srcId="{577DE757-D004-472B-8B9E-6FEA1F877B1F}" destId="{F79536A0-9BD6-430A-AF35-171DDF07F163}" srcOrd="1" destOrd="0" presId="urn:microsoft.com/office/officeart/2018/2/layout/IconLabelList"/>
    <dgm:cxn modelId="{26F26CA2-5229-4986-AC35-02DFDB56FBAF}" type="presParOf" srcId="{577DE757-D004-472B-8B9E-6FEA1F877B1F}" destId="{82F88C04-04AC-4656-905A-0245D029E1F8}" srcOrd="2" destOrd="0" presId="urn:microsoft.com/office/officeart/2018/2/layout/IconLabelList"/>
    <dgm:cxn modelId="{CB9A7CCB-97AC-4D3E-8C4B-0727339583A7}" type="presParOf" srcId="{32F8392A-3995-4E93-BCBA-1B8471A05D06}" destId="{DE3EC10B-12E6-4A06-BC7D-AD6E2857FFD0}" srcOrd="1" destOrd="0" presId="urn:microsoft.com/office/officeart/2018/2/layout/IconLabelList"/>
    <dgm:cxn modelId="{8ECCBC76-9D6A-4FB4-B0AA-73AD746F5A89}" type="presParOf" srcId="{32F8392A-3995-4E93-BCBA-1B8471A05D06}" destId="{B92918A3-2E88-4A16-BBC1-0EC72980390E}" srcOrd="2" destOrd="0" presId="urn:microsoft.com/office/officeart/2018/2/layout/IconLabelList"/>
    <dgm:cxn modelId="{687C0C46-8A6F-4A30-B864-EA0F03FB06CB}" type="presParOf" srcId="{B92918A3-2E88-4A16-BBC1-0EC72980390E}" destId="{49286A9A-C173-4F39-A4E0-A3F11D0ECC07}" srcOrd="0" destOrd="0" presId="urn:microsoft.com/office/officeart/2018/2/layout/IconLabelList"/>
    <dgm:cxn modelId="{E985F20E-5C34-4DEF-AE93-33B707E82C76}" type="presParOf" srcId="{B92918A3-2E88-4A16-BBC1-0EC72980390E}" destId="{6E6932DB-4746-4DA1-AE42-949BB3191246}" srcOrd="1" destOrd="0" presId="urn:microsoft.com/office/officeart/2018/2/layout/IconLabelList"/>
    <dgm:cxn modelId="{0F7E7EF7-7317-4AA3-A60A-DF007C7B961E}" type="presParOf" srcId="{B92918A3-2E88-4A16-BBC1-0EC72980390E}" destId="{35FD2C68-A185-42C4-B7B9-76D80BBF8900}" srcOrd="2" destOrd="0" presId="urn:microsoft.com/office/officeart/2018/2/layout/IconLabelList"/>
    <dgm:cxn modelId="{6B9F7217-7AA5-4F2E-AEF4-1B50764F0BC8}" type="presParOf" srcId="{32F8392A-3995-4E93-BCBA-1B8471A05D06}" destId="{1F4944EA-3274-414D-A59E-0A5241DB5BCC}" srcOrd="3" destOrd="0" presId="urn:microsoft.com/office/officeart/2018/2/layout/IconLabelList"/>
    <dgm:cxn modelId="{C1D2627E-6B72-43EB-B601-CA45EBAF0D35}" type="presParOf" srcId="{32F8392A-3995-4E93-BCBA-1B8471A05D06}" destId="{B9FDBFCF-9F5D-42B3-8D55-BEC7A3D8845F}" srcOrd="4" destOrd="0" presId="urn:microsoft.com/office/officeart/2018/2/layout/IconLabelList"/>
    <dgm:cxn modelId="{8E7228F5-80F3-4199-B939-979BD53478C9}" type="presParOf" srcId="{B9FDBFCF-9F5D-42B3-8D55-BEC7A3D8845F}" destId="{706A7DAC-18E0-4CB0-B430-6127DD3625FB}" srcOrd="0" destOrd="0" presId="urn:microsoft.com/office/officeart/2018/2/layout/IconLabelList"/>
    <dgm:cxn modelId="{F30F10AF-BA08-4436-AE4B-1E562D97FC81}" type="presParOf" srcId="{B9FDBFCF-9F5D-42B3-8D55-BEC7A3D8845F}" destId="{49164AB6-7848-414D-9C6E-134BF822CDBE}" srcOrd="1" destOrd="0" presId="urn:microsoft.com/office/officeart/2018/2/layout/IconLabelList"/>
    <dgm:cxn modelId="{A9E24407-23DA-4B31-AA6D-3E758E7B28D6}" type="presParOf" srcId="{B9FDBFCF-9F5D-42B3-8D55-BEC7A3D8845F}" destId="{FBA485F0-5090-4A65-80F6-D6A822E6F605}" srcOrd="2" destOrd="0" presId="urn:microsoft.com/office/officeart/2018/2/layout/IconLabelList"/>
    <dgm:cxn modelId="{7160805B-E573-4B2A-8012-0A6A970AC644}" type="presParOf" srcId="{32F8392A-3995-4E93-BCBA-1B8471A05D06}" destId="{B43EF1F0-56D8-4F55-A4F2-FCDC53BAE983}" srcOrd="5" destOrd="0" presId="urn:microsoft.com/office/officeart/2018/2/layout/IconLabelList"/>
    <dgm:cxn modelId="{6F6B0A62-18AD-457E-AE06-D04B2B63671D}" type="presParOf" srcId="{32F8392A-3995-4E93-BCBA-1B8471A05D06}" destId="{D4F2C361-88FA-4F92-90A2-3DA323C44618}" srcOrd="6" destOrd="0" presId="urn:microsoft.com/office/officeart/2018/2/layout/IconLabelList"/>
    <dgm:cxn modelId="{C0480B65-3F8C-49C3-B3E6-FC6F7F5C526B}" type="presParOf" srcId="{D4F2C361-88FA-4F92-90A2-3DA323C44618}" destId="{26B4529D-1EF4-4DE1-A5CB-02C21576598C}" srcOrd="0" destOrd="0" presId="urn:microsoft.com/office/officeart/2018/2/layout/IconLabelList"/>
    <dgm:cxn modelId="{E3F7232D-2696-42BF-AB83-954728B0936E}" type="presParOf" srcId="{D4F2C361-88FA-4F92-90A2-3DA323C44618}" destId="{7A089B4B-545E-4D11-A9AD-6F45869FC476}" srcOrd="1" destOrd="0" presId="urn:microsoft.com/office/officeart/2018/2/layout/IconLabelList"/>
    <dgm:cxn modelId="{B1A74867-18DA-4B54-BEEB-9C9C8729A4D3}" type="presParOf" srcId="{D4F2C361-88FA-4F92-90A2-3DA323C44618}" destId="{6EB4BE7F-35BF-402C-9F4A-9C55601EBD9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125FB9-890B-4589-B5B5-1CFBD49739B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3763E67-F1F7-4035-B18D-F1064E90F261}">
      <dgm:prSet custT="1"/>
      <dgm:spPr/>
      <dgm:t>
        <a:bodyPr/>
        <a:lstStyle/>
        <a:p>
          <a:pPr>
            <a:lnSpc>
              <a:spcPct val="100000"/>
            </a:lnSpc>
          </a:pPr>
          <a:r>
            <a:rPr lang="pt-BR" sz="1600" b="1" i="0" u="sng" dirty="0"/>
            <a:t>Mitigação:</a:t>
          </a:r>
          <a:endParaRPr lang="en-US" sz="1600" dirty="0"/>
        </a:p>
      </dgm:t>
    </dgm:pt>
    <dgm:pt modelId="{9804302E-BDA3-4E02-93AE-B860E4719B42}" type="parTrans" cxnId="{E3BAAC74-6B02-4144-9008-D8DDB7CE8361}">
      <dgm:prSet/>
      <dgm:spPr/>
      <dgm:t>
        <a:bodyPr/>
        <a:lstStyle/>
        <a:p>
          <a:endParaRPr lang="en-US" sz="1600"/>
        </a:p>
      </dgm:t>
    </dgm:pt>
    <dgm:pt modelId="{4145BDE2-408A-424F-8753-677C9F18EBE9}" type="sibTrans" cxnId="{E3BAAC74-6B02-4144-9008-D8DDB7CE8361}">
      <dgm:prSet/>
      <dgm:spPr/>
      <dgm:t>
        <a:bodyPr/>
        <a:lstStyle/>
        <a:p>
          <a:endParaRPr lang="en-US" sz="1600"/>
        </a:p>
      </dgm:t>
    </dgm:pt>
    <dgm:pt modelId="{BFB7D1CC-A613-4E45-9132-AB0124532A64}">
      <dgm:prSet custT="1"/>
      <dgm:spPr/>
      <dgm:t>
        <a:bodyPr/>
        <a:lstStyle/>
        <a:p>
          <a:pPr>
            <a:lnSpc>
              <a:spcPct val="100000"/>
            </a:lnSpc>
          </a:pPr>
          <a:r>
            <a:rPr lang="pt-BR" sz="1600" b="0" i="0" dirty="0">
              <a:sym typeface="Wingdings" panose="05000000000000000000" pitchFamily="2" charset="2"/>
            </a:rPr>
            <a:t></a:t>
          </a:r>
          <a:r>
            <a:rPr lang="pt-BR" sz="1600" b="0" i="0" dirty="0"/>
            <a:t>Fiscalização  e monitoramento eficiente das pisciculturas com criação de pirarucu, evitando sua fuga para os rios;</a:t>
          </a:r>
          <a:endParaRPr lang="en-US" sz="1600" dirty="0"/>
        </a:p>
      </dgm:t>
    </dgm:pt>
    <dgm:pt modelId="{4A739935-3B70-4D83-8140-56FF0CF041BF}" type="parTrans" cxnId="{5CC974B5-2624-4E48-9F85-8F01F050FD97}">
      <dgm:prSet/>
      <dgm:spPr/>
      <dgm:t>
        <a:bodyPr/>
        <a:lstStyle/>
        <a:p>
          <a:endParaRPr lang="en-US" sz="1600"/>
        </a:p>
      </dgm:t>
    </dgm:pt>
    <dgm:pt modelId="{695CE791-F57E-4A1C-AFDC-E2ACF6CC4FD8}" type="sibTrans" cxnId="{5CC974B5-2624-4E48-9F85-8F01F050FD97}">
      <dgm:prSet/>
      <dgm:spPr/>
      <dgm:t>
        <a:bodyPr/>
        <a:lstStyle/>
        <a:p>
          <a:endParaRPr lang="en-US" sz="1600"/>
        </a:p>
      </dgm:t>
    </dgm:pt>
    <dgm:pt modelId="{55668A75-E717-4C3D-9B60-8558358BE2DC}">
      <dgm:prSet custT="1"/>
      <dgm:spPr/>
      <dgm:t>
        <a:bodyPr/>
        <a:lstStyle/>
        <a:p>
          <a:pPr>
            <a:lnSpc>
              <a:spcPct val="100000"/>
            </a:lnSpc>
          </a:pPr>
          <a:r>
            <a:rPr lang="pt-BR" sz="1600" dirty="0">
              <a:sym typeface="Wingdings" panose="05000000000000000000" pitchFamily="2" charset="2"/>
            </a:rPr>
            <a:t></a:t>
          </a:r>
          <a:r>
            <a:rPr lang="pt-BR" sz="1600" dirty="0"/>
            <a:t>Liberação da pesca esportiva, subsistência e comercial do pirarucu </a:t>
          </a:r>
          <a:r>
            <a:rPr lang="pt-BR" sz="1600" dirty="0">
              <a:solidFill>
                <a:schemeClr val="tx1"/>
              </a:solidFill>
            </a:rPr>
            <a:t>com cota </a:t>
          </a:r>
          <a:r>
            <a:rPr lang="pt-BR" sz="1600" dirty="0"/>
            <a:t>de abate, em áreas afetadas com essa espécie;</a:t>
          </a:r>
          <a:endParaRPr lang="en-US" sz="1600" dirty="0"/>
        </a:p>
      </dgm:t>
    </dgm:pt>
    <dgm:pt modelId="{12851868-D082-4E2E-A884-9D3F69718FBA}" type="parTrans" cxnId="{2C485D04-C4B7-4E65-AD48-8992E844D490}">
      <dgm:prSet/>
      <dgm:spPr/>
      <dgm:t>
        <a:bodyPr/>
        <a:lstStyle/>
        <a:p>
          <a:endParaRPr lang="en-US" sz="1600"/>
        </a:p>
      </dgm:t>
    </dgm:pt>
    <dgm:pt modelId="{8C527A3A-8DE0-49D2-BCFA-3120124B60B9}" type="sibTrans" cxnId="{2C485D04-C4B7-4E65-AD48-8992E844D490}">
      <dgm:prSet/>
      <dgm:spPr/>
      <dgm:t>
        <a:bodyPr/>
        <a:lstStyle/>
        <a:p>
          <a:endParaRPr lang="en-US" sz="1600"/>
        </a:p>
      </dgm:t>
    </dgm:pt>
    <dgm:pt modelId="{9920544B-A492-45AF-B6B1-13E35AFF5585}">
      <dgm:prSet custT="1"/>
      <dgm:spPr/>
      <dgm:t>
        <a:bodyPr/>
        <a:lstStyle/>
        <a:p>
          <a:pPr>
            <a:lnSpc>
              <a:spcPct val="100000"/>
            </a:lnSpc>
          </a:pPr>
          <a:endParaRPr lang="pt-BR" sz="1600" b="0" i="0" dirty="0">
            <a:sym typeface="Wingdings" panose="05000000000000000000" pitchFamily="2" charset="2"/>
          </a:endParaRPr>
        </a:p>
        <a:p>
          <a:pPr>
            <a:lnSpc>
              <a:spcPct val="100000"/>
            </a:lnSpc>
          </a:pPr>
          <a:r>
            <a:rPr lang="pt-BR" sz="1600" b="0" i="0" dirty="0">
              <a:sym typeface="Wingdings" panose="05000000000000000000" pitchFamily="2" charset="2"/>
            </a:rPr>
            <a:t></a:t>
          </a:r>
          <a:r>
            <a:rPr lang="pt-BR" sz="1600" b="0" i="0" dirty="0"/>
            <a:t>Estimular a criação de associação piloto para comercialização do pirarucu  nos municípios afetados com essa espécie.</a:t>
          </a:r>
          <a:endParaRPr lang="en-US" sz="1600" dirty="0"/>
        </a:p>
      </dgm:t>
    </dgm:pt>
    <dgm:pt modelId="{610B1A96-FE63-4837-AC2A-F6CF96BA672F}" type="parTrans" cxnId="{760A47CD-AD77-41A5-B0B4-A7ABFB34455A}">
      <dgm:prSet/>
      <dgm:spPr/>
      <dgm:t>
        <a:bodyPr/>
        <a:lstStyle/>
        <a:p>
          <a:endParaRPr lang="en-US" sz="1600"/>
        </a:p>
      </dgm:t>
    </dgm:pt>
    <dgm:pt modelId="{915B29C8-193A-4768-BE27-E651ECF36021}" type="sibTrans" cxnId="{760A47CD-AD77-41A5-B0B4-A7ABFB34455A}">
      <dgm:prSet/>
      <dgm:spPr/>
      <dgm:t>
        <a:bodyPr/>
        <a:lstStyle/>
        <a:p>
          <a:endParaRPr lang="en-US" sz="1600"/>
        </a:p>
      </dgm:t>
    </dgm:pt>
    <dgm:pt modelId="{6D15342A-2A33-4637-A4EC-EA18B0E76B4A}" type="pres">
      <dgm:prSet presAssocID="{4A125FB9-890B-4589-B5B5-1CFBD49739B7}" presName="root" presStyleCnt="0">
        <dgm:presLayoutVars>
          <dgm:dir/>
          <dgm:resizeHandles val="exact"/>
        </dgm:presLayoutVars>
      </dgm:prSet>
      <dgm:spPr/>
    </dgm:pt>
    <dgm:pt modelId="{101AD188-9828-4F9C-9198-D4E1DAC7F27C}" type="pres">
      <dgm:prSet presAssocID="{33763E67-F1F7-4035-B18D-F1064E90F261}" presName="compNode" presStyleCnt="0"/>
      <dgm:spPr/>
    </dgm:pt>
    <dgm:pt modelId="{72DB123C-1A6C-4B72-A4AC-1ED931E80CE8}" type="pres">
      <dgm:prSet presAssocID="{33763E67-F1F7-4035-B18D-F1064E90F2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loqueio"/>
        </a:ext>
      </dgm:extLst>
    </dgm:pt>
    <dgm:pt modelId="{766FF26D-4BED-4705-AD70-9D94D1078343}" type="pres">
      <dgm:prSet presAssocID="{33763E67-F1F7-4035-B18D-F1064E90F261}" presName="spaceRect" presStyleCnt="0"/>
      <dgm:spPr/>
    </dgm:pt>
    <dgm:pt modelId="{0DAEC546-1C7F-4590-AB23-CA8C9F1ECF1D}" type="pres">
      <dgm:prSet presAssocID="{33763E67-F1F7-4035-B18D-F1064E90F261}" presName="textRect" presStyleLbl="revTx" presStyleIdx="0" presStyleCnt="4">
        <dgm:presLayoutVars>
          <dgm:chMax val="1"/>
          <dgm:chPref val="1"/>
        </dgm:presLayoutVars>
      </dgm:prSet>
      <dgm:spPr/>
    </dgm:pt>
    <dgm:pt modelId="{23E7E1F7-85AF-442E-8CF7-BF97A7C4EE39}" type="pres">
      <dgm:prSet presAssocID="{4145BDE2-408A-424F-8753-677C9F18EBE9}" presName="sibTrans" presStyleCnt="0"/>
      <dgm:spPr/>
    </dgm:pt>
    <dgm:pt modelId="{FF8B22F2-5DE0-41CE-922D-F10613C2957F}" type="pres">
      <dgm:prSet presAssocID="{BFB7D1CC-A613-4E45-9132-AB0124532A64}" presName="compNode" presStyleCnt="0"/>
      <dgm:spPr/>
    </dgm:pt>
    <dgm:pt modelId="{F86D8817-0FB6-4C94-9F93-497F758CCA6A}" type="pres">
      <dgm:prSet presAssocID="{BFB7D1CC-A613-4E45-9132-AB0124532A64}" presName="iconRect" presStyleLbl="node1" presStyleIdx="1" presStyleCnt="4" custScaleX="163666" custLinFactNeighborY="-2556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7000" r="-27000"/>
          </a:stretch>
        </a:blipFill>
      </dgm:spPr>
    </dgm:pt>
    <dgm:pt modelId="{70A95BC5-6938-4ADA-BB82-F5CF2FBEF499}" type="pres">
      <dgm:prSet presAssocID="{BFB7D1CC-A613-4E45-9132-AB0124532A64}" presName="spaceRect" presStyleCnt="0"/>
      <dgm:spPr/>
    </dgm:pt>
    <dgm:pt modelId="{C5FDADC9-CE80-4E0B-82B9-19CD6AB6C7C6}" type="pres">
      <dgm:prSet presAssocID="{BFB7D1CC-A613-4E45-9132-AB0124532A64}" presName="textRect" presStyleLbl="revTx" presStyleIdx="1" presStyleCnt="4" custLinFactNeighborX="2770" custLinFactNeighborY="-31658">
        <dgm:presLayoutVars>
          <dgm:chMax val="1"/>
          <dgm:chPref val="1"/>
        </dgm:presLayoutVars>
      </dgm:prSet>
      <dgm:spPr/>
    </dgm:pt>
    <dgm:pt modelId="{7E563B61-CD61-44E1-9190-218A896A5010}" type="pres">
      <dgm:prSet presAssocID="{695CE791-F57E-4A1C-AFDC-E2ACF6CC4FD8}" presName="sibTrans" presStyleCnt="0"/>
      <dgm:spPr/>
    </dgm:pt>
    <dgm:pt modelId="{1A296496-34E0-413A-B063-432003939F0F}" type="pres">
      <dgm:prSet presAssocID="{55668A75-E717-4C3D-9B60-8558358BE2DC}" presName="compNode" presStyleCnt="0"/>
      <dgm:spPr/>
    </dgm:pt>
    <dgm:pt modelId="{F9CF300B-78D9-44B4-8C7E-D81C070F40AF}" type="pres">
      <dgm:prSet presAssocID="{55668A75-E717-4C3D-9B60-8558358BE2DC}" presName="iconRect" presStyleLbl="node1" presStyleIdx="2" presStyleCnt="4" custLinFactNeighborY="-2556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scaria"/>
        </a:ext>
      </dgm:extLst>
    </dgm:pt>
    <dgm:pt modelId="{CAAEB115-7CD4-473B-9FD2-688998400F71}" type="pres">
      <dgm:prSet presAssocID="{55668A75-E717-4C3D-9B60-8558358BE2DC}" presName="spaceRect" presStyleCnt="0"/>
      <dgm:spPr/>
    </dgm:pt>
    <dgm:pt modelId="{2A021A42-9447-4973-B636-9239AFCA4F78}" type="pres">
      <dgm:prSet presAssocID="{55668A75-E717-4C3D-9B60-8558358BE2DC}" presName="textRect" presStyleLbl="revTx" presStyleIdx="2" presStyleCnt="4" custLinFactNeighborX="-2261" custLinFactNeighborY="-44909">
        <dgm:presLayoutVars>
          <dgm:chMax val="1"/>
          <dgm:chPref val="1"/>
        </dgm:presLayoutVars>
      </dgm:prSet>
      <dgm:spPr/>
    </dgm:pt>
    <dgm:pt modelId="{311C90AA-DEE0-4DF3-8D03-4C14344D3D70}" type="pres">
      <dgm:prSet presAssocID="{8C527A3A-8DE0-49D2-BCFA-3120124B60B9}" presName="sibTrans" presStyleCnt="0"/>
      <dgm:spPr/>
    </dgm:pt>
    <dgm:pt modelId="{3422EF89-8402-4819-8280-C169AFA0795C}" type="pres">
      <dgm:prSet presAssocID="{9920544B-A492-45AF-B6B1-13E35AFF5585}" presName="compNode" presStyleCnt="0"/>
      <dgm:spPr/>
    </dgm:pt>
    <dgm:pt modelId="{3BA349A5-59A3-4688-A8E3-B24418F89156}" type="pres">
      <dgm:prSet presAssocID="{9920544B-A492-45AF-B6B1-13E35AFF558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ixe"/>
        </a:ext>
      </dgm:extLst>
    </dgm:pt>
    <dgm:pt modelId="{F04CC024-9482-4858-BEE2-496DBB92D545}" type="pres">
      <dgm:prSet presAssocID="{9920544B-A492-45AF-B6B1-13E35AFF5585}" presName="spaceRect" presStyleCnt="0"/>
      <dgm:spPr/>
    </dgm:pt>
    <dgm:pt modelId="{0803B3EA-01E7-4526-8783-6CBAC3BA480F}" type="pres">
      <dgm:prSet presAssocID="{9920544B-A492-45AF-B6B1-13E35AFF5585}" presName="textRect" presStyleLbl="revTx" presStyleIdx="3" presStyleCnt="4" custScaleX="120874" custScaleY="122647" custLinFactNeighborX="-745" custLinFactNeighborY="-41174">
        <dgm:presLayoutVars>
          <dgm:chMax val="1"/>
          <dgm:chPref val="1"/>
        </dgm:presLayoutVars>
      </dgm:prSet>
      <dgm:spPr/>
    </dgm:pt>
  </dgm:ptLst>
  <dgm:cxnLst>
    <dgm:cxn modelId="{2C485D04-C4B7-4E65-AD48-8992E844D490}" srcId="{4A125FB9-890B-4589-B5B5-1CFBD49739B7}" destId="{55668A75-E717-4C3D-9B60-8558358BE2DC}" srcOrd="2" destOrd="0" parTransId="{12851868-D082-4E2E-A884-9D3F69718FBA}" sibTransId="{8C527A3A-8DE0-49D2-BCFA-3120124B60B9}"/>
    <dgm:cxn modelId="{E3BAAC74-6B02-4144-9008-D8DDB7CE8361}" srcId="{4A125FB9-890B-4589-B5B5-1CFBD49739B7}" destId="{33763E67-F1F7-4035-B18D-F1064E90F261}" srcOrd="0" destOrd="0" parTransId="{9804302E-BDA3-4E02-93AE-B860E4719B42}" sibTransId="{4145BDE2-408A-424F-8753-677C9F18EBE9}"/>
    <dgm:cxn modelId="{1FDDEE84-8661-4F8A-B574-B1E9B5A37030}" type="presOf" srcId="{4A125FB9-890B-4589-B5B5-1CFBD49739B7}" destId="{6D15342A-2A33-4637-A4EC-EA18B0E76B4A}" srcOrd="0" destOrd="0" presId="urn:microsoft.com/office/officeart/2018/2/layout/IconLabelList"/>
    <dgm:cxn modelId="{141D079F-D7FF-414D-9AEB-71B72259B107}" type="presOf" srcId="{55668A75-E717-4C3D-9B60-8558358BE2DC}" destId="{2A021A42-9447-4973-B636-9239AFCA4F78}" srcOrd="0" destOrd="0" presId="urn:microsoft.com/office/officeart/2018/2/layout/IconLabelList"/>
    <dgm:cxn modelId="{EC1137AD-D258-4183-844E-070E3CAE8E49}" type="presOf" srcId="{33763E67-F1F7-4035-B18D-F1064E90F261}" destId="{0DAEC546-1C7F-4590-AB23-CA8C9F1ECF1D}" srcOrd="0" destOrd="0" presId="urn:microsoft.com/office/officeart/2018/2/layout/IconLabelList"/>
    <dgm:cxn modelId="{5CC974B5-2624-4E48-9F85-8F01F050FD97}" srcId="{4A125FB9-890B-4589-B5B5-1CFBD49739B7}" destId="{BFB7D1CC-A613-4E45-9132-AB0124532A64}" srcOrd="1" destOrd="0" parTransId="{4A739935-3B70-4D83-8140-56FF0CF041BF}" sibTransId="{695CE791-F57E-4A1C-AFDC-E2ACF6CC4FD8}"/>
    <dgm:cxn modelId="{E44578BE-C7D6-47AD-AAEE-26F1BCA115F2}" type="presOf" srcId="{9920544B-A492-45AF-B6B1-13E35AFF5585}" destId="{0803B3EA-01E7-4526-8783-6CBAC3BA480F}" srcOrd="0" destOrd="0" presId="urn:microsoft.com/office/officeart/2018/2/layout/IconLabelList"/>
    <dgm:cxn modelId="{760A47CD-AD77-41A5-B0B4-A7ABFB34455A}" srcId="{4A125FB9-890B-4589-B5B5-1CFBD49739B7}" destId="{9920544B-A492-45AF-B6B1-13E35AFF5585}" srcOrd="3" destOrd="0" parTransId="{610B1A96-FE63-4837-AC2A-F6CF96BA672F}" sibTransId="{915B29C8-193A-4768-BE27-E651ECF36021}"/>
    <dgm:cxn modelId="{D95CDCD9-01FB-4499-BF0E-94A02713D4B1}" type="presOf" srcId="{BFB7D1CC-A613-4E45-9132-AB0124532A64}" destId="{C5FDADC9-CE80-4E0B-82B9-19CD6AB6C7C6}" srcOrd="0" destOrd="0" presId="urn:microsoft.com/office/officeart/2018/2/layout/IconLabelList"/>
    <dgm:cxn modelId="{0F4F6581-CCC2-4B95-9576-E619CFBD3C6A}" type="presParOf" srcId="{6D15342A-2A33-4637-A4EC-EA18B0E76B4A}" destId="{101AD188-9828-4F9C-9198-D4E1DAC7F27C}" srcOrd="0" destOrd="0" presId="urn:microsoft.com/office/officeart/2018/2/layout/IconLabelList"/>
    <dgm:cxn modelId="{ABB6279C-851F-4464-999E-C68888E75E84}" type="presParOf" srcId="{101AD188-9828-4F9C-9198-D4E1DAC7F27C}" destId="{72DB123C-1A6C-4B72-A4AC-1ED931E80CE8}" srcOrd="0" destOrd="0" presId="urn:microsoft.com/office/officeart/2018/2/layout/IconLabelList"/>
    <dgm:cxn modelId="{B3F56D85-C126-44E7-9311-5C5818258B74}" type="presParOf" srcId="{101AD188-9828-4F9C-9198-D4E1DAC7F27C}" destId="{766FF26D-4BED-4705-AD70-9D94D1078343}" srcOrd="1" destOrd="0" presId="urn:microsoft.com/office/officeart/2018/2/layout/IconLabelList"/>
    <dgm:cxn modelId="{CA51911A-6330-475C-A1FE-8B419AFDDB71}" type="presParOf" srcId="{101AD188-9828-4F9C-9198-D4E1DAC7F27C}" destId="{0DAEC546-1C7F-4590-AB23-CA8C9F1ECF1D}" srcOrd="2" destOrd="0" presId="urn:microsoft.com/office/officeart/2018/2/layout/IconLabelList"/>
    <dgm:cxn modelId="{380CA5F4-D11B-4737-A696-F60680917D94}" type="presParOf" srcId="{6D15342A-2A33-4637-A4EC-EA18B0E76B4A}" destId="{23E7E1F7-85AF-442E-8CF7-BF97A7C4EE39}" srcOrd="1" destOrd="0" presId="urn:microsoft.com/office/officeart/2018/2/layout/IconLabelList"/>
    <dgm:cxn modelId="{AF369A41-D4C7-41F2-A37E-F8F72FB79534}" type="presParOf" srcId="{6D15342A-2A33-4637-A4EC-EA18B0E76B4A}" destId="{FF8B22F2-5DE0-41CE-922D-F10613C2957F}" srcOrd="2" destOrd="0" presId="urn:microsoft.com/office/officeart/2018/2/layout/IconLabelList"/>
    <dgm:cxn modelId="{CCD448F2-C514-4040-9880-69F76764904D}" type="presParOf" srcId="{FF8B22F2-5DE0-41CE-922D-F10613C2957F}" destId="{F86D8817-0FB6-4C94-9F93-497F758CCA6A}" srcOrd="0" destOrd="0" presId="urn:microsoft.com/office/officeart/2018/2/layout/IconLabelList"/>
    <dgm:cxn modelId="{31DCED52-516D-4979-A84D-7FB439E0E53E}" type="presParOf" srcId="{FF8B22F2-5DE0-41CE-922D-F10613C2957F}" destId="{70A95BC5-6938-4ADA-BB82-F5CF2FBEF499}" srcOrd="1" destOrd="0" presId="urn:microsoft.com/office/officeart/2018/2/layout/IconLabelList"/>
    <dgm:cxn modelId="{EA440B47-E721-4ED4-913B-1887EC97DFDF}" type="presParOf" srcId="{FF8B22F2-5DE0-41CE-922D-F10613C2957F}" destId="{C5FDADC9-CE80-4E0B-82B9-19CD6AB6C7C6}" srcOrd="2" destOrd="0" presId="urn:microsoft.com/office/officeart/2018/2/layout/IconLabelList"/>
    <dgm:cxn modelId="{00BBD14D-F252-4235-A70F-F82AF2C6C440}" type="presParOf" srcId="{6D15342A-2A33-4637-A4EC-EA18B0E76B4A}" destId="{7E563B61-CD61-44E1-9190-218A896A5010}" srcOrd="3" destOrd="0" presId="urn:microsoft.com/office/officeart/2018/2/layout/IconLabelList"/>
    <dgm:cxn modelId="{44539211-F60A-4E2C-85A1-7D049F1AD330}" type="presParOf" srcId="{6D15342A-2A33-4637-A4EC-EA18B0E76B4A}" destId="{1A296496-34E0-413A-B063-432003939F0F}" srcOrd="4" destOrd="0" presId="urn:microsoft.com/office/officeart/2018/2/layout/IconLabelList"/>
    <dgm:cxn modelId="{BEE0282D-FD8A-4499-ADBD-4F438A76C04A}" type="presParOf" srcId="{1A296496-34E0-413A-B063-432003939F0F}" destId="{F9CF300B-78D9-44B4-8C7E-D81C070F40AF}" srcOrd="0" destOrd="0" presId="urn:microsoft.com/office/officeart/2018/2/layout/IconLabelList"/>
    <dgm:cxn modelId="{7F342781-CFEE-4B3D-AC54-245532D155C2}" type="presParOf" srcId="{1A296496-34E0-413A-B063-432003939F0F}" destId="{CAAEB115-7CD4-473B-9FD2-688998400F71}" srcOrd="1" destOrd="0" presId="urn:microsoft.com/office/officeart/2018/2/layout/IconLabelList"/>
    <dgm:cxn modelId="{D812AFA4-28CD-4276-BF66-3BAC515C9F1C}" type="presParOf" srcId="{1A296496-34E0-413A-B063-432003939F0F}" destId="{2A021A42-9447-4973-B636-9239AFCA4F78}" srcOrd="2" destOrd="0" presId="urn:microsoft.com/office/officeart/2018/2/layout/IconLabelList"/>
    <dgm:cxn modelId="{2C668F61-45E1-492A-90AC-695F425D9B86}" type="presParOf" srcId="{6D15342A-2A33-4637-A4EC-EA18B0E76B4A}" destId="{311C90AA-DEE0-4DF3-8D03-4C14344D3D70}" srcOrd="5" destOrd="0" presId="urn:microsoft.com/office/officeart/2018/2/layout/IconLabelList"/>
    <dgm:cxn modelId="{A6D77A8A-F286-43A2-BEA2-65DB64664CBF}" type="presParOf" srcId="{6D15342A-2A33-4637-A4EC-EA18B0E76B4A}" destId="{3422EF89-8402-4819-8280-C169AFA0795C}" srcOrd="6" destOrd="0" presId="urn:microsoft.com/office/officeart/2018/2/layout/IconLabelList"/>
    <dgm:cxn modelId="{260F9831-B7C2-4FBF-AD0F-AA9D4991DCE1}" type="presParOf" srcId="{3422EF89-8402-4819-8280-C169AFA0795C}" destId="{3BA349A5-59A3-4688-A8E3-B24418F89156}" srcOrd="0" destOrd="0" presId="urn:microsoft.com/office/officeart/2018/2/layout/IconLabelList"/>
    <dgm:cxn modelId="{FC79A4D3-F26F-48FB-8F97-F1E7888A4269}" type="presParOf" srcId="{3422EF89-8402-4819-8280-C169AFA0795C}" destId="{F04CC024-9482-4858-BEE2-496DBB92D545}" srcOrd="1" destOrd="0" presId="urn:microsoft.com/office/officeart/2018/2/layout/IconLabelList"/>
    <dgm:cxn modelId="{7FBF541B-8CF8-426D-8CA6-9180F82A752D}" type="presParOf" srcId="{3422EF89-8402-4819-8280-C169AFA0795C}" destId="{0803B3EA-01E7-4526-8783-6CBAC3BA480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36655F-360A-45F7-8027-96AAD6022812}"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E185BD56-D961-4604-BEF7-4B3F7E8A9F34}">
      <dgm:prSet custT="1"/>
      <dgm:spPr/>
      <dgm:t>
        <a:bodyPr/>
        <a:lstStyle/>
        <a:p>
          <a:pPr>
            <a:lnSpc>
              <a:spcPct val="100000"/>
            </a:lnSpc>
          </a:pPr>
          <a:r>
            <a:rPr lang="pt-BR" sz="1800" dirty="0">
              <a:solidFill>
                <a:schemeClr val="tx1"/>
              </a:solidFill>
            </a:rPr>
            <a:t>A portaria IBAMA no 48/2007 estabelece  a </a:t>
          </a:r>
          <a:r>
            <a:rPr lang="pt-BR" sz="1800" b="1" dirty="0">
              <a:solidFill>
                <a:schemeClr val="tx1"/>
              </a:solidFill>
            </a:rPr>
            <a:t>proibição da pesca durante o período de defeso </a:t>
          </a:r>
          <a:r>
            <a:rPr lang="pt-BR" sz="1800" dirty="0">
              <a:solidFill>
                <a:schemeClr val="tx1"/>
              </a:solidFill>
            </a:rPr>
            <a:t>no estado de Rondônia (entre 15/11 e 15/03), </a:t>
          </a:r>
          <a:r>
            <a:rPr lang="pt-BR" sz="1800" b="1" dirty="0">
              <a:solidFill>
                <a:schemeClr val="tx1"/>
              </a:solidFill>
            </a:rPr>
            <a:t>a maioria das infrações ao longo do período de estudo foi devido a este tipo de infração e pesca em locais proibidos. </a:t>
          </a:r>
          <a:r>
            <a:rPr lang="pt-BR" sz="1800" dirty="0">
              <a:solidFill>
                <a:schemeClr val="tx1"/>
              </a:solidFill>
            </a:rPr>
            <a:t>(Godim et al. 2023). </a:t>
          </a:r>
          <a:endParaRPr lang="en-US" sz="1800" dirty="0">
            <a:solidFill>
              <a:schemeClr val="tx1"/>
            </a:solidFill>
          </a:endParaRPr>
        </a:p>
      </dgm:t>
    </dgm:pt>
    <dgm:pt modelId="{EDAE8CF1-5692-4B7C-B4C5-2D7F18A4B3D9}" type="parTrans" cxnId="{385EEAFB-BD4A-483D-A3B4-68E420EED37A}">
      <dgm:prSet/>
      <dgm:spPr/>
      <dgm:t>
        <a:bodyPr/>
        <a:lstStyle/>
        <a:p>
          <a:endParaRPr lang="en-US" sz="1800"/>
        </a:p>
      </dgm:t>
    </dgm:pt>
    <dgm:pt modelId="{5431BF78-0901-467C-94F5-2E46DB7C0432}" type="sibTrans" cxnId="{385EEAFB-BD4A-483D-A3B4-68E420EED37A}">
      <dgm:prSet/>
      <dgm:spPr/>
      <dgm:t>
        <a:bodyPr/>
        <a:lstStyle/>
        <a:p>
          <a:pPr>
            <a:lnSpc>
              <a:spcPct val="100000"/>
            </a:lnSpc>
          </a:pPr>
          <a:endParaRPr lang="en-US" sz="1800"/>
        </a:p>
      </dgm:t>
    </dgm:pt>
    <dgm:pt modelId="{D650801C-BA6C-468E-ACDA-2C9FA741DCAB}">
      <dgm:prSet custT="1"/>
      <dgm:spPr/>
      <dgm:t>
        <a:bodyPr/>
        <a:lstStyle/>
        <a:p>
          <a:pPr>
            <a:lnSpc>
              <a:spcPct val="100000"/>
            </a:lnSpc>
          </a:pPr>
          <a:endParaRPr lang="pt-BR" sz="1800" dirty="0">
            <a:solidFill>
              <a:schemeClr val="tx1"/>
            </a:solidFill>
          </a:endParaRPr>
        </a:p>
        <a:p>
          <a:pPr>
            <a:lnSpc>
              <a:spcPct val="100000"/>
            </a:lnSpc>
          </a:pPr>
          <a:r>
            <a:rPr lang="pt-BR" sz="2000" dirty="0">
              <a:solidFill>
                <a:schemeClr val="tx1"/>
              </a:solidFill>
            </a:rPr>
            <a:t>Agronegócio sem medidas de preservação e extração de madeira,  extraindo mata virgem, incluindo as matas ciliares, assoreiam os rios, diminuindo a profundidade e a capacidade de recuperação de populações de peixes locais. </a:t>
          </a:r>
          <a:endParaRPr lang="en-US" sz="2000" dirty="0">
            <a:solidFill>
              <a:schemeClr val="tx1"/>
            </a:solidFill>
          </a:endParaRPr>
        </a:p>
      </dgm:t>
    </dgm:pt>
    <dgm:pt modelId="{2DE10A7B-011B-4668-A04E-8BA753305A14}" type="parTrans" cxnId="{FB193669-D949-4AB5-9D8F-F33E4895E8F8}">
      <dgm:prSet/>
      <dgm:spPr/>
      <dgm:t>
        <a:bodyPr/>
        <a:lstStyle/>
        <a:p>
          <a:endParaRPr lang="en-US" sz="1800"/>
        </a:p>
      </dgm:t>
    </dgm:pt>
    <dgm:pt modelId="{E12903B0-3DE9-453C-8BD3-43ED9DCC1E18}" type="sibTrans" cxnId="{FB193669-D949-4AB5-9D8F-F33E4895E8F8}">
      <dgm:prSet/>
      <dgm:spPr/>
      <dgm:t>
        <a:bodyPr/>
        <a:lstStyle/>
        <a:p>
          <a:pPr>
            <a:lnSpc>
              <a:spcPct val="100000"/>
            </a:lnSpc>
          </a:pPr>
          <a:endParaRPr lang="en-US" sz="1800"/>
        </a:p>
      </dgm:t>
    </dgm:pt>
    <dgm:pt modelId="{D37D2148-96BF-4DEC-817C-50D3DCDE4308}" type="pres">
      <dgm:prSet presAssocID="{A536655F-360A-45F7-8027-96AAD6022812}" presName="root" presStyleCnt="0">
        <dgm:presLayoutVars>
          <dgm:dir/>
          <dgm:resizeHandles val="exact"/>
        </dgm:presLayoutVars>
      </dgm:prSet>
      <dgm:spPr/>
    </dgm:pt>
    <dgm:pt modelId="{012A1170-26E8-48F9-8226-FE43D54B318D}" type="pres">
      <dgm:prSet presAssocID="{A536655F-360A-45F7-8027-96AAD6022812}" presName="container" presStyleCnt="0">
        <dgm:presLayoutVars>
          <dgm:dir/>
          <dgm:resizeHandles val="exact"/>
        </dgm:presLayoutVars>
      </dgm:prSet>
      <dgm:spPr/>
    </dgm:pt>
    <dgm:pt modelId="{C00FAD8B-A67F-4093-8B4E-7E67CD9C01F1}" type="pres">
      <dgm:prSet presAssocID="{E185BD56-D961-4604-BEF7-4B3F7E8A9F34}" presName="compNode" presStyleCnt="0"/>
      <dgm:spPr/>
    </dgm:pt>
    <dgm:pt modelId="{6EB56FE8-7C9D-4607-B952-AC17ECE7AE07}" type="pres">
      <dgm:prSet presAssocID="{E185BD56-D961-4604-BEF7-4B3F7E8A9F34}" presName="iconBgRect" presStyleLbl="bgShp" presStyleIdx="0" presStyleCnt="2" custLinFactY="-38393" custLinFactNeighborX="-5913" custLinFactNeighborY="-100000"/>
      <dgm:spPr/>
    </dgm:pt>
    <dgm:pt modelId="{5F2C6A53-26BD-44B8-8459-005CC713D91D}" type="pres">
      <dgm:prSet presAssocID="{E185BD56-D961-4604-BEF7-4B3F7E8A9F34}" presName="iconRect" presStyleLbl="node1" presStyleIdx="0" presStyleCnt="2" custLinFactY="-100000" custLinFactNeighborX="-20890" custLinFactNeighborY="-14959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scaria"/>
        </a:ext>
      </dgm:extLst>
    </dgm:pt>
    <dgm:pt modelId="{7D1A9477-5430-4F79-A100-4594A9E6B93F}" type="pres">
      <dgm:prSet presAssocID="{E185BD56-D961-4604-BEF7-4B3F7E8A9F34}" presName="spaceRect" presStyleCnt="0"/>
      <dgm:spPr/>
    </dgm:pt>
    <dgm:pt modelId="{EEBA8B4C-52C6-44BC-8F40-C1F8C8E4B7EC}" type="pres">
      <dgm:prSet presAssocID="{E185BD56-D961-4604-BEF7-4B3F7E8A9F34}" presName="textRect" presStyleLbl="revTx" presStyleIdx="0" presStyleCnt="2" custLinFactNeighborX="-8124" custLinFactNeighborY="-76182">
        <dgm:presLayoutVars>
          <dgm:chMax val="1"/>
          <dgm:chPref val="1"/>
        </dgm:presLayoutVars>
      </dgm:prSet>
      <dgm:spPr/>
    </dgm:pt>
    <dgm:pt modelId="{6D4A7877-57A9-4FD1-8AA5-843682EFBBF0}" type="pres">
      <dgm:prSet presAssocID="{5431BF78-0901-467C-94F5-2E46DB7C0432}" presName="sibTrans" presStyleLbl="sibTrans2D1" presStyleIdx="0" presStyleCnt="0"/>
      <dgm:spPr/>
    </dgm:pt>
    <dgm:pt modelId="{813AE9C9-DFA9-4402-AC82-8359DBEE1EA0}" type="pres">
      <dgm:prSet presAssocID="{D650801C-BA6C-468E-ACDA-2C9FA741DCAB}" presName="compNode" presStyleCnt="0"/>
      <dgm:spPr/>
    </dgm:pt>
    <dgm:pt modelId="{C455C45B-4D0B-4747-8FF3-AF7727990878}" type="pres">
      <dgm:prSet presAssocID="{D650801C-BA6C-468E-ACDA-2C9FA741DCAB}" presName="iconBgRect" presStyleLbl="bgShp" presStyleIdx="1" presStyleCnt="2" custLinFactY="-24905" custLinFactNeighborX="-8118" custLinFactNeighborY="-100000"/>
      <dgm:spPr/>
    </dgm:pt>
    <dgm:pt modelId="{7CD26605-0975-4506-9B45-D48AF55BF377}" type="pres">
      <dgm:prSet presAssocID="{D650801C-BA6C-468E-ACDA-2C9FA741DCAB}" presName="iconRect" presStyleLbl="node1" presStyleIdx="1" presStyleCnt="2" custScaleX="167832" custScaleY="189342" custLinFactY="-100000" custLinFactNeighborX="-15086" custLinFactNeighborY="-12238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dgm:spPr>
    </dgm:pt>
    <dgm:pt modelId="{594C67A0-D114-4BEC-B2E8-29765216B8A6}" type="pres">
      <dgm:prSet presAssocID="{D650801C-BA6C-468E-ACDA-2C9FA741DCAB}" presName="spaceRect" presStyleCnt="0"/>
      <dgm:spPr/>
    </dgm:pt>
    <dgm:pt modelId="{46A1030C-FD48-44D4-9CD2-C0FD47AC82A9}" type="pres">
      <dgm:prSet presAssocID="{D650801C-BA6C-468E-ACDA-2C9FA741DCAB}" presName="textRect" presStyleLbl="revTx" presStyleIdx="1" presStyleCnt="2" custLinFactNeighborX="-7888" custLinFactNeighborY="-90362">
        <dgm:presLayoutVars>
          <dgm:chMax val="1"/>
          <dgm:chPref val="1"/>
        </dgm:presLayoutVars>
      </dgm:prSet>
      <dgm:spPr/>
    </dgm:pt>
  </dgm:ptLst>
  <dgm:cxnLst>
    <dgm:cxn modelId="{AA010A35-A211-4BF9-8B90-57230E7D94AD}" type="presOf" srcId="{D650801C-BA6C-468E-ACDA-2C9FA741DCAB}" destId="{46A1030C-FD48-44D4-9CD2-C0FD47AC82A9}" srcOrd="0" destOrd="0" presId="urn:microsoft.com/office/officeart/2018/2/layout/IconCircleList"/>
    <dgm:cxn modelId="{61A66062-B7F5-4E34-8D2A-AE81BCCC0FA8}" type="presOf" srcId="{E185BD56-D961-4604-BEF7-4B3F7E8A9F34}" destId="{EEBA8B4C-52C6-44BC-8F40-C1F8C8E4B7EC}" srcOrd="0" destOrd="0" presId="urn:microsoft.com/office/officeart/2018/2/layout/IconCircleList"/>
    <dgm:cxn modelId="{FB193669-D949-4AB5-9D8F-F33E4895E8F8}" srcId="{A536655F-360A-45F7-8027-96AAD6022812}" destId="{D650801C-BA6C-468E-ACDA-2C9FA741DCAB}" srcOrd="1" destOrd="0" parTransId="{2DE10A7B-011B-4668-A04E-8BA753305A14}" sibTransId="{E12903B0-3DE9-453C-8BD3-43ED9DCC1E18}"/>
    <dgm:cxn modelId="{80E98149-CC77-401E-9CEC-ABDFBDC24FE5}" type="presOf" srcId="{5431BF78-0901-467C-94F5-2E46DB7C0432}" destId="{6D4A7877-57A9-4FD1-8AA5-843682EFBBF0}" srcOrd="0" destOrd="0" presId="urn:microsoft.com/office/officeart/2018/2/layout/IconCircleList"/>
    <dgm:cxn modelId="{3D939B58-EF6E-48B6-8228-B9411A3CC233}" type="presOf" srcId="{A536655F-360A-45F7-8027-96AAD6022812}" destId="{D37D2148-96BF-4DEC-817C-50D3DCDE4308}" srcOrd="0" destOrd="0" presId="urn:microsoft.com/office/officeart/2018/2/layout/IconCircleList"/>
    <dgm:cxn modelId="{385EEAFB-BD4A-483D-A3B4-68E420EED37A}" srcId="{A536655F-360A-45F7-8027-96AAD6022812}" destId="{E185BD56-D961-4604-BEF7-4B3F7E8A9F34}" srcOrd="0" destOrd="0" parTransId="{EDAE8CF1-5692-4B7C-B4C5-2D7F18A4B3D9}" sibTransId="{5431BF78-0901-467C-94F5-2E46DB7C0432}"/>
    <dgm:cxn modelId="{14A1AFF3-1570-42DD-B97C-DEE4A353355A}" type="presParOf" srcId="{D37D2148-96BF-4DEC-817C-50D3DCDE4308}" destId="{012A1170-26E8-48F9-8226-FE43D54B318D}" srcOrd="0" destOrd="0" presId="urn:microsoft.com/office/officeart/2018/2/layout/IconCircleList"/>
    <dgm:cxn modelId="{F55F06AA-37DD-478B-B1ED-06F961F227C3}" type="presParOf" srcId="{012A1170-26E8-48F9-8226-FE43D54B318D}" destId="{C00FAD8B-A67F-4093-8B4E-7E67CD9C01F1}" srcOrd="0" destOrd="0" presId="urn:microsoft.com/office/officeart/2018/2/layout/IconCircleList"/>
    <dgm:cxn modelId="{D1E346D1-238B-4FDE-B3E5-F9D59BC72C86}" type="presParOf" srcId="{C00FAD8B-A67F-4093-8B4E-7E67CD9C01F1}" destId="{6EB56FE8-7C9D-4607-B952-AC17ECE7AE07}" srcOrd="0" destOrd="0" presId="urn:microsoft.com/office/officeart/2018/2/layout/IconCircleList"/>
    <dgm:cxn modelId="{EC97EE85-7250-4BC6-8587-A20825166639}" type="presParOf" srcId="{C00FAD8B-A67F-4093-8B4E-7E67CD9C01F1}" destId="{5F2C6A53-26BD-44B8-8459-005CC713D91D}" srcOrd="1" destOrd="0" presId="urn:microsoft.com/office/officeart/2018/2/layout/IconCircleList"/>
    <dgm:cxn modelId="{62DBB2CB-C95E-4811-AFBF-919C3AAC4F2D}" type="presParOf" srcId="{C00FAD8B-A67F-4093-8B4E-7E67CD9C01F1}" destId="{7D1A9477-5430-4F79-A100-4594A9E6B93F}" srcOrd="2" destOrd="0" presId="urn:microsoft.com/office/officeart/2018/2/layout/IconCircleList"/>
    <dgm:cxn modelId="{041B3242-B45A-49BA-A81D-4755EE8096A4}" type="presParOf" srcId="{C00FAD8B-A67F-4093-8B4E-7E67CD9C01F1}" destId="{EEBA8B4C-52C6-44BC-8F40-C1F8C8E4B7EC}" srcOrd="3" destOrd="0" presId="urn:microsoft.com/office/officeart/2018/2/layout/IconCircleList"/>
    <dgm:cxn modelId="{E59A4F69-C148-47E5-8C93-0A889D349631}" type="presParOf" srcId="{012A1170-26E8-48F9-8226-FE43D54B318D}" destId="{6D4A7877-57A9-4FD1-8AA5-843682EFBBF0}" srcOrd="1" destOrd="0" presId="urn:microsoft.com/office/officeart/2018/2/layout/IconCircleList"/>
    <dgm:cxn modelId="{39D90E77-0954-4724-BA71-CF673D1B948B}" type="presParOf" srcId="{012A1170-26E8-48F9-8226-FE43D54B318D}" destId="{813AE9C9-DFA9-4402-AC82-8359DBEE1EA0}" srcOrd="2" destOrd="0" presId="urn:microsoft.com/office/officeart/2018/2/layout/IconCircleList"/>
    <dgm:cxn modelId="{CBA0B6F3-C3B5-4D71-95A7-5009DBCB14FA}" type="presParOf" srcId="{813AE9C9-DFA9-4402-AC82-8359DBEE1EA0}" destId="{C455C45B-4D0B-4747-8FF3-AF7727990878}" srcOrd="0" destOrd="0" presId="urn:microsoft.com/office/officeart/2018/2/layout/IconCircleList"/>
    <dgm:cxn modelId="{796E0CD4-E8B1-4446-BE43-28FC819B8B9D}" type="presParOf" srcId="{813AE9C9-DFA9-4402-AC82-8359DBEE1EA0}" destId="{7CD26605-0975-4506-9B45-D48AF55BF377}" srcOrd="1" destOrd="0" presId="urn:microsoft.com/office/officeart/2018/2/layout/IconCircleList"/>
    <dgm:cxn modelId="{7A33F584-4690-4715-AB30-54082CC90B88}" type="presParOf" srcId="{813AE9C9-DFA9-4402-AC82-8359DBEE1EA0}" destId="{594C67A0-D114-4BEC-B2E8-29765216B8A6}" srcOrd="2" destOrd="0" presId="urn:microsoft.com/office/officeart/2018/2/layout/IconCircleList"/>
    <dgm:cxn modelId="{F9B6B90E-FC41-443E-B8EF-21F6E4C8A05F}" type="presParOf" srcId="{813AE9C9-DFA9-4402-AC82-8359DBEE1EA0}" destId="{46A1030C-FD48-44D4-9CD2-C0FD47AC82A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E06990-E878-4A2D-867E-3F8943FBEDB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F8ED226-3CBB-43E4-BE95-19E16FFF7265}">
      <dgm:prSet/>
      <dgm:spPr/>
      <dgm:t>
        <a:bodyPr/>
        <a:lstStyle/>
        <a:p>
          <a:pPr>
            <a:lnSpc>
              <a:spcPct val="100000"/>
            </a:lnSpc>
          </a:pPr>
          <a:r>
            <a:rPr lang="pt-BR" dirty="0"/>
            <a:t>O manuseio dos peixes na atividade de pesque e solte. Tempo de exposição fora d’agua e cuidados na retirada do anzol </a:t>
          </a:r>
          <a:endParaRPr lang="en-US" dirty="0"/>
        </a:p>
      </dgm:t>
    </dgm:pt>
    <dgm:pt modelId="{D115D287-9CDA-444A-A3C9-5395BB342204}" type="parTrans" cxnId="{8C086055-0E32-4CAD-80CA-A57644FFD257}">
      <dgm:prSet/>
      <dgm:spPr/>
      <dgm:t>
        <a:bodyPr/>
        <a:lstStyle/>
        <a:p>
          <a:endParaRPr lang="en-US"/>
        </a:p>
      </dgm:t>
    </dgm:pt>
    <dgm:pt modelId="{90E8A6E6-286E-40C8-BA02-A4FB7D61C815}" type="sibTrans" cxnId="{8C086055-0E32-4CAD-80CA-A57644FFD257}">
      <dgm:prSet/>
      <dgm:spPr/>
      <dgm:t>
        <a:bodyPr/>
        <a:lstStyle/>
        <a:p>
          <a:endParaRPr lang="en-US"/>
        </a:p>
      </dgm:t>
    </dgm:pt>
    <dgm:pt modelId="{41C6360B-F71F-4E0A-A3AA-F93E229F652D}" type="pres">
      <dgm:prSet presAssocID="{00E06990-E878-4A2D-867E-3F8943FBEDB9}" presName="root" presStyleCnt="0">
        <dgm:presLayoutVars>
          <dgm:dir/>
          <dgm:resizeHandles val="exact"/>
        </dgm:presLayoutVars>
      </dgm:prSet>
      <dgm:spPr/>
    </dgm:pt>
    <dgm:pt modelId="{DA00C7E0-30EF-4E0A-8E75-323970EBB48E}" type="pres">
      <dgm:prSet presAssocID="{FF8ED226-3CBB-43E4-BE95-19E16FFF7265}" presName="compNode" presStyleCnt="0"/>
      <dgm:spPr/>
    </dgm:pt>
    <dgm:pt modelId="{1118433D-111E-475A-AF55-75987D62B9F1}" type="pres">
      <dgm:prSet presAssocID="{FF8ED226-3CBB-43E4-BE95-19E16FFF7265}" presName="bgRect" presStyleLbl="bgShp" presStyleIdx="0" presStyleCnt="1"/>
      <dgm:spPr/>
    </dgm:pt>
    <dgm:pt modelId="{BC267E1F-B1A9-4EEB-BBA5-12AF5F9407FC}" type="pres">
      <dgm:prSet presAssocID="{FF8ED226-3CBB-43E4-BE95-19E16FFF7265}" presName="iconRect" presStyleLbl="node1" presStyleIdx="0" presStyleCnt="1" custScaleX="144572" custScaleY="156452"/>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dgm:spPr>
    </dgm:pt>
    <dgm:pt modelId="{71A95B09-8ED2-462F-944D-112BAF09F311}" type="pres">
      <dgm:prSet presAssocID="{FF8ED226-3CBB-43E4-BE95-19E16FFF7265}" presName="spaceRect" presStyleCnt="0"/>
      <dgm:spPr/>
    </dgm:pt>
    <dgm:pt modelId="{C4E041E4-8579-45BA-97DD-4C4181CA1101}" type="pres">
      <dgm:prSet presAssocID="{FF8ED226-3CBB-43E4-BE95-19E16FFF7265}" presName="parTx" presStyleLbl="revTx" presStyleIdx="0" presStyleCnt="1" custScaleY="305898">
        <dgm:presLayoutVars>
          <dgm:chMax val="0"/>
          <dgm:chPref val="0"/>
        </dgm:presLayoutVars>
      </dgm:prSet>
      <dgm:spPr/>
    </dgm:pt>
  </dgm:ptLst>
  <dgm:cxnLst>
    <dgm:cxn modelId="{8C086055-0E32-4CAD-80CA-A57644FFD257}" srcId="{00E06990-E878-4A2D-867E-3F8943FBEDB9}" destId="{FF8ED226-3CBB-43E4-BE95-19E16FFF7265}" srcOrd="0" destOrd="0" parTransId="{D115D287-9CDA-444A-A3C9-5395BB342204}" sibTransId="{90E8A6E6-286E-40C8-BA02-A4FB7D61C815}"/>
    <dgm:cxn modelId="{B9653998-8D68-4A46-88AB-86FADB5308B1}" type="presOf" srcId="{00E06990-E878-4A2D-867E-3F8943FBEDB9}" destId="{41C6360B-F71F-4E0A-A3AA-F93E229F652D}" srcOrd="0" destOrd="0" presId="urn:microsoft.com/office/officeart/2018/2/layout/IconVerticalSolidList"/>
    <dgm:cxn modelId="{189604CD-05FC-4F94-8756-25F504C5DC53}" type="presOf" srcId="{FF8ED226-3CBB-43E4-BE95-19E16FFF7265}" destId="{C4E041E4-8579-45BA-97DD-4C4181CA1101}" srcOrd="0" destOrd="0" presId="urn:microsoft.com/office/officeart/2018/2/layout/IconVerticalSolidList"/>
    <dgm:cxn modelId="{0798971E-5C08-43F1-A2D6-E923BBFB8627}" type="presParOf" srcId="{41C6360B-F71F-4E0A-A3AA-F93E229F652D}" destId="{DA00C7E0-30EF-4E0A-8E75-323970EBB48E}" srcOrd="0" destOrd="0" presId="urn:microsoft.com/office/officeart/2018/2/layout/IconVerticalSolidList"/>
    <dgm:cxn modelId="{7E1CFB6B-A710-44DB-8630-406C22DEDC4F}" type="presParOf" srcId="{DA00C7E0-30EF-4E0A-8E75-323970EBB48E}" destId="{1118433D-111E-475A-AF55-75987D62B9F1}" srcOrd="0" destOrd="0" presId="urn:microsoft.com/office/officeart/2018/2/layout/IconVerticalSolidList"/>
    <dgm:cxn modelId="{58D6AB72-5A7B-4D54-8919-6AFE3D7C6B3A}" type="presParOf" srcId="{DA00C7E0-30EF-4E0A-8E75-323970EBB48E}" destId="{BC267E1F-B1A9-4EEB-BBA5-12AF5F9407FC}" srcOrd="1" destOrd="0" presId="urn:microsoft.com/office/officeart/2018/2/layout/IconVerticalSolidList"/>
    <dgm:cxn modelId="{47F7D8CA-EB95-45E6-A961-A840636B2080}" type="presParOf" srcId="{DA00C7E0-30EF-4E0A-8E75-323970EBB48E}" destId="{71A95B09-8ED2-462F-944D-112BAF09F311}" srcOrd="2" destOrd="0" presId="urn:microsoft.com/office/officeart/2018/2/layout/IconVerticalSolidList"/>
    <dgm:cxn modelId="{12B88DE7-C496-436C-BFAD-D028A64577E8}" type="presParOf" srcId="{DA00C7E0-30EF-4E0A-8E75-323970EBB48E}" destId="{C4E041E4-8579-45BA-97DD-4C4181CA1101}"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pt-BR"/>
        </a:p>
      </dgm:t>
    </dgm:pt>
    <dgm:pt modelId="{3500D52A-E755-4869-ADCE-699EB308416E}">
      <dgm:prSet phldrT="[Texto]" custT="1"/>
      <dgm:spPr/>
      <dgm:t>
        <a:bodyPr/>
        <a:lstStyle/>
        <a:p>
          <a:pPr>
            <a:buNone/>
          </a:pPr>
          <a:r>
            <a:rPr lang="pt-BR" sz="1600" b="0" i="0" u="none" strike="noStrike" baseline="0" dirty="0">
              <a:latin typeface="+mj-lt"/>
              <a:cs typeface="Arial" panose="020B0604020202020204" pitchFamily="34" charset="0"/>
            </a:rPr>
            <a:t>Avaliações contínuas para ajustar cotas de captura com base em dados atualizados.</a:t>
          </a:r>
          <a:endParaRPr lang="pt-BR" sz="1600" dirty="0">
            <a:latin typeface="+mj-lt"/>
          </a:endParaRPr>
        </a:p>
      </dgm:t>
    </dgm:pt>
    <dgm:pt modelId="{95D853E3-2CAB-4AFC-A78E-C0E07EE51193}" type="parTrans" cxnId="{E8C94EF7-0558-4F06-86D1-25228C39E246}">
      <dgm:prSet/>
      <dgm:spPr/>
      <dgm:t>
        <a:bodyPr/>
        <a:lstStyle/>
        <a:p>
          <a:endParaRPr lang="pt-BR" sz="1600">
            <a:latin typeface="+mj-lt"/>
          </a:endParaRPr>
        </a:p>
      </dgm:t>
    </dgm:pt>
    <dgm:pt modelId="{5A1AF0D4-5897-4D16-A466-3541CA167C73}" type="sibTrans" cxnId="{E8C94EF7-0558-4F06-86D1-25228C39E246}">
      <dgm:prSet/>
      <dgm:spPr/>
      <dgm:t>
        <a:bodyPr/>
        <a:lstStyle/>
        <a:p>
          <a:endParaRPr lang="pt-BR" sz="1600">
            <a:latin typeface="+mj-lt"/>
          </a:endParaRPr>
        </a:p>
      </dgm:t>
    </dgm:pt>
    <dgm:pt modelId="{96CAD498-D706-4F0F-B540-B24CA1B2DBDC}">
      <dgm:prSet phldrT="[Texto]" phldr="1" custT="1"/>
      <dgm:spPr/>
      <dgm:t>
        <a:bodyPr/>
        <a:lstStyle/>
        <a:p>
          <a:endParaRPr lang="pt-BR" sz="1600" dirty="0">
            <a:latin typeface="+mj-lt"/>
          </a:endParaRPr>
        </a:p>
      </dgm:t>
    </dgm:pt>
    <dgm:pt modelId="{05D08968-88E5-42CE-ACA6-7894D640EB66}" type="parTrans" cxnId="{DADF91D7-D81A-4517-98F3-27E096776866}">
      <dgm:prSet/>
      <dgm:spPr/>
      <dgm:t>
        <a:bodyPr/>
        <a:lstStyle/>
        <a:p>
          <a:endParaRPr lang="pt-BR" sz="1600">
            <a:latin typeface="+mj-lt"/>
          </a:endParaRPr>
        </a:p>
      </dgm:t>
    </dgm:pt>
    <dgm:pt modelId="{319E518E-5495-4BC1-836E-CF1F2A4E19D5}" type="sibTrans" cxnId="{DADF91D7-D81A-4517-98F3-27E096776866}">
      <dgm:prSet/>
      <dgm:spPr/>
      <dgm:t>
        <a:bodyPr/>
        <a:lstStyle/>
        <a:p>
          <a:endParaRPr lang="pt-BR" sz="1600">
            <a:latin typeface="+mj-lt"/>
          </a:endParaRPr>
        </a:p>
      </dgm:t>
    </dgm:pt>
    <dgm:pt modelId="{15D92BA4-6B54-4280-8674-B77ACEB5A34C}">
      <dgm:prSet phldrT="[Texto]" custT="1"/>
      <dgm:spPr/>
      <dgm:t>
        <a:bodyPr/>
        <a:lstStyle/>
        <a:p>
          <a:pPr>
            <a:buFont typeface="Wingdings" panose="05000000000000000000" pitchFamily="2" charset="2"/>
            <a:buChar char="Ø"/>
          </a:pPr>
          <a:r>
            <a:rPr lang="pt-BR" sz="1600" b="1" i="0" u="none" strike="noStrike" baseline="0" dirty="0">
              <a:latin typeface="+mj-lt"/>
              <a:cs typeface="Arial" panose="020B0604020202020204" pitchFamily="34" charset="0"/>
            </a:rPr>
            <a:t>Redução de Captura Acidental</a:t>
          </a:r>
          <a:endParaRPr lang="pt-BR" sz="1600" dirty="0">
            <a:latin typeface="+mj-lt"/>
          </a:endParaRPr>
        </a:p>
      </dgm:t>
    </dgm:pt>
    <dgm:pt modelId="{92585C12-F054-4BEE-A389-BF40E6B12D2C}" type="parTrans" cxnId="{9BD8F3A8-286F-4FCC-9079-2B6F5069193C}">
      <dgm:prSet/>
      <dgm:spPr/>
      <dgm:t>
        <a:bodyPr/>
        <a:lstStyle/>
        <a:p>
          <a:endParaRPr lang="pt-BR" sz="1600">
            <a:latin typeface="+mj-lt"/>
          </a:endParaRPr>
        </a:p>
      </dgm:t>
    </dgm:pt>
    <dgm:pt modelId="{5F2169A9-96CA-49CB-93CA-E250858E55C5}" type="sibTrans" cxnId="{9BD8F3A8-286F-4FCC-9079-2B6F5069193C}">
      <dgm:prSet/>
      <dgm:spPr/>
      <dgm:t>
        <a:bodyPr/>
        <a:lstStyle/>
        <a:p>
          <a:endParaRPr lang="pt-BR" sz="1600">
            <a:latin typeface="+mj-lt"/>
          </a:endParaRPr>
        </a:p>
      </dgm:t>
    </dgm:pt>
    <dgm:pt modelId="{F4706DC3-7851-4CDC-A6BB-C2709F441C0D}">
      <dgm:prSet phldrT="[Texto]" phldr="1" custT="1"/>
      <dgm:spPr/>
      <dgm:t>
        <a:bodyPr/>
        <a:lstStyle/>
        <a:p>
          <a:endParaRPr lang="pt-BR" sz="1600">
            <a:latin typeface="+mj-lt"/>
          </a:endParaRPr>
        </a:p>
      </dgm:t>
    </dgm:pt>
    <dgm:pt modelId="{E7EAC3AF-042F-4E46-A8D4-70D95D099CED}" type="parTrans" cxnId="{CD3797E8-EBC6-4AF3-AB1D-B9F33B40B055}">
      <dgm:prSet/>
      <dgm:spPr/>
      <dgm:t>
        <a:bodyPr/>
        <a:lstStyle/>
        <a:p>
          <a:endParaRPr lang="pt-BR" sz="1600">
            <a:latin typeface="+mj-lt"/>
          </a:endParaRPr>
        </a:p>
      </dgm:t>
    </dgm:pt>
    <dgm:pt modelId="{4AC07A96-FB00-4BC2-AB01-5210267C897F}" type="sibTrans" cxnId="{CD3797E8-EBC6-4AF3-AB1D-B9F33B40B055}">
      <dgm:prSet/>
      <dgm:spPr/>
      <dgm:t>
        <a:bodyPr/>
        <a:lstStyle/>
        <a:p>
          <a:endParaRPr lang="pt-BR" sz="1600">
            <a:latin typeface="+mj-lt"/>
          </a:endParaRPr>
        </a:p>
      </dgm:t>
    </dgm:pt>
    <dgm:pt modelId="{B884C336-58E2-4D66-8411-AC846E25EAD1}">
      <dgm:prSet phldrT="[Texto]" phldr="1" custT="1"/>
      <dgm:spPr/>
      <dgm:t>
        <a:bodyPr/>
        <a:lstStyle/>
        <a:p>
          <a:endParaRPr lang="pt-BR" sz="1600">
            <a:latin typeface="+mj-lt"/>
          </a:endParaRPr>
        </a:p>
      </dgm:t>
    </dgm:pt>
    <dgm:pt modelId="{B445F57D-BA5A-41F7-99DF-363D5E4C1016}" type="parTrans" cxnId="{9DD8BFD2-DDE4-4B88-ACD5-14420175BED3}">
      <dgm:prSet/>
      <dgm:spPr/>
      <dgm:t>
        <a:bodyPr/>
        <a:lstStyle/>
        <a:p>
          <a:endParaRPr lang="pt-BR" sz="1600">
            <a:latin typeface="+mj-lt"/>
          </a:endParaRPr>
        </a:p>
      </dgm:t>
    </dgm:pt>
    <dgm:pt modelId="{6F99F819-A356-49D1-88B6-891FEBF1529E}" type="sibTrans" cxnId="{9DD8BFD2-DDE4-4B88-ACD5-14420175BED3}">
      <dgm:prSet/>
      <dgm:spPr/>
      <dgm:t>
        <a:bodyPr/>
        <a:lstStyle/>
        <a:p>
          <a:endParaRPr lang="pt-BR" sz="1600">
            <a:latin typeface="+mj-lt"/>
          </a:endParaRPr>
        </a:p>
      </dgm:t>
    </dgm:pt>
    <dgm:pt modelId="{609893D5-CBA5-4394-85D2-6089B40FCDDA}">
      <dgm:prSet phldrT="[Texto]" custT="1"/>
      <dgm:spPr/>
      <dgm:t>
        <a:bodyPr/>
        <a:lstStyle/>
        <a:p>
          <a:pPr>
            <a:buFont typeface="Wingdings" panose="05000000000000000000" pitchFamily="2" charset="2"/>
            <a:buChar char="Ø"/>
          </a:pPr>
          <a:r>
            <a:rPr lang="pt-BR" sz="1600" b="1" i="0" u="none" strike="noStrike" baseline="0" dirty="0">
              <a:latin typeface="+mj-lt"/>
              <a:cs typeface="Arial" panose="020B0604020202020204" pitchFamily="34" charset="0"/>
            </a:rPr>
            <a:t>Proteção de Habitat</a:t>
          </a:r>
          <a:endParaRPr lang="pt-BR" sz="1600" dirty="0">
            <a:latin typeface="+mj-lt"/>
          </a:endParaRPr>
        </a:p>
      </dgm:t>
    </dgm:pt>
    <dgm:pt modelId="{ECA5B18F-250D-4268-B9AA-C7A327C8CAB9}" type="parTrans" cxnId="{AB055906-5BE2-4548-AE74-736FF3DB68A8}">
      <dgm:prSet/>
      <dgm:spPr/>
      <dgm:t>
        <a:bodyPr/>
        <a:lstStyle/>
        <a:p>
          <a:endParaRPr lang="pt-BR" sz="1600">
            <a:latin typeface="+mj-lt"/>
          </a:endParaRPr>
        </a:p>
      </dgm:t>
    </dgm:pt>
    <dgm:pt modelId="{D2579A16-0B7B-48C8-AC18-88657702A888}" type="sibTrans" cxnId="{AB055906-5BE2-4548-AE74-736FF3DB68A8}">
      <dgm:prSet/>
      <dgm:spPr/>
      <dgm:t>
        <a:bodyPr/>
        <a:lstStyle/>
        <a:p>
          <a:endParaRPr lang="pt-BR" sz="1600">
            <a:latin typeface="+mj-lt"/>
          </a:endParaRPr>
        </a:p>
      </dgm:t>
    </dgm:pt>
    <dgm:pt modelId="{C568E334-8C73-4DD0-80B2-4A201BBB670B}">
      <dgm:prSet phldrT="[Texto]" custT="1"/>
      <dgm:spPr/>
      <dgm:t>
        <a:bodyPr/>
        <a:lstStyle/>
        <a:p>
          <a:pPr>
            <a:buNone/>
          </a:pPr>
          <a:r>
            <a:rPr lang="pt-BR" sz="1600" b="0" i="0" u="none" strike="noStrike" baseline="0" dirty="0">
              <a:latin typeface="+mj-lt"/>
              <a:cs typeface="Arial" panose="020B0604020202020204" pitchFamily="34" charset="0"/>
            </a:rPr>
            <a:t>Identificação e proteção de áreas essenciais para o ciclo de vida das espécies marinhas.</a:t>
          </a:r>
          <a:endParaRPr lang="pt-BR" sz="1600" dirty="0">
            <a:latin typeface="+mj-lt"/>
          </a:endParaRPr>
        </a:p>
      </dgm:t>
    </dgm:pt>
    <dgm:pt modelId="{35384DA3-7240-495D-B773-5776552EC5CE}" type="parTrans" cxnId="{179734FD-81E2-4F0E-9120-7BA2CBECDE90}">
      <dgm:prSet/>
      <dgm:spPr/>
      <dgm:t>
        <a:bodyPr/>
        <a:lstStyle/>
        <a:p>
          <a:endParaRPr lang="pt-BR" sz="1600">
            <a:latin typeface="+mj-lt"/>
          </a:endParaRPr>
        </a:p>
      </dgm:t>
    </dgm:pt>
    <dgm:pt modelId="{D28D04E6-E64E-4A18-9646-865FE0FCEB95}" type="sibTrans" cxnId="{179734FD-81E2-4F0E-9120-7BA2CBECDE90}">
      <dgm:prSet/>
      <dgm:spPr/>
      <dgm:t>
        <a:bodyPr/>
        <a:lstStyle/>
        <a:p>
          <a:endParaRPr lang="pt-BR" sz="1600">
            <a:latin typeface="+mj-lt"/>
          </a:endParaRPr>
        </a:p>
      </dgm:t>
    </dgm:pt>
    <dgm:pt modelId="{2106B267-84BF-4026-B3D3-A9C6D60B25E1}">
      <dgm:prSet custT="1"/>
      <dgm:spPr/>
      <dgm:t>
        <a:bodyPr/>
        <a:lstStyle/>
        <a:p>
          <a:r>
            <a:rPr lang="pt-BR" sz="1600" b="0" i="0" u="none" strike="noStrike" baseline="0" dirty="0">
              <a:latin typeface="+mj-lt"/>
              <a:cs typeface="Arial" panose="020B0604020202020204" pitchFamily="34" charset="0"/>
            </a:rPr>
            <a:t>Implementação de tecnologias para minimizar a captura de espécies não-alvo.</a:t>
          </a:r>
        </a:p>
      </dgm:t>
    </dgm:pt>
    <dgm:pt modelId="{678D17D8-3D21-4705-89E9-F83DA2EC4032}" type="parTrans" cxnId="{6AC5CD18-4F09-4B9B-B02E-C784B12A78F1}">
      <dgm:prSet/>
      <dgm:spPr/>
      <dgm:t>
        <a:bodyPr/>
        <a:lstStyle/>
        <a:p>
          <a:endParaRPr lang="pt-BR" sz="1600">
            <a:latin typeface="+mj-lt"/>
          </a:endParaRPr>
        </a:p>
      </dgm:t>
    </dgm:pt>
    <dgm:pt modelId="{544FA965-5B1B-455D-B0C7-F04F9C228A3C}" type="sibTrans" cxnId="{6AC5CD18-4F09-4B9B-B02E-C784B12A78F1}">
      <dgm:prSet/>
      <dgm:spPr/>
      <dgm:t>
        <a:bodyPr/>
        <a:lstStyle/>
        <a:p>
          <a:endParaRPr lang="pt-BR" sz="1600">
            <a:latin typeface="+mj-lt"/>
          </a:endParaRPr>
        </a:p>
      </dgm:t>
    </dgm:pt>
    <dgm:pt modelId="{6853C812-6372-4993-9B9A-AF01B2C4F7BF}">
      <dgm:prSet custT="1"/>
      <dgm:spPr/>
      <dgm:t>
        <a:bodyPr/>
        <a:lstStyle/>
        <a:p>
          <a:r>
            <a:rPr lang="pt-BR" sz="1600" b="1" i="0" u="none" strike="noStrike" baseline="0" dirty="0">
              <a:latin typeface="+mj-lt"/>
              <a:cs typeface="Arial" panose="020B0604020202020204" pitchFamily="34" charset="0"/>
            </a:rPr>
            <a:t>Monitoramento Científico</a:t>
          </a:r>
          <a:endParaRPr lang="pt-BR" sz="1600" dirty="0">
            <a:latin typeface="+mj-lt"/>
          </a:endParaRPr>
        </a:p>
      </dgm:t>
    </dgm:pt>
    <dgm:pt modelId="{BAAD05FF-A338-4291-9BDF-06FE1279918F}" type="parTrans" cxnId="{5D4BFEB3-E1C6-4587-AA9D-67779D2C0D20}">
      <dgm:prSet/>
      <dgm:spPr/>
      <dgm:t>
        <a:bodyPr/>
        <a:lstStyle/>
        <a:p>
          <a:endParaRPr lang="pt-BR" sz="1600">
            <a:latin typeface="+mj-lt"/>
          </a:endParaRPr>
        </a:p>
      </dgm:t>
    </dgm:pt>
    <dgm:pt modelId="{82A8E3C0-BC0E-4EBE-ABEA-7621A8E631B3}" type="sibTrans" cxnId="{5D4BFEB3-E1C6-4587-AA9D-67779D2C0D20}">
      <dgm:prSet/>
      <dgm:spPr/>
      <dgm:t>
        <a:bodyPr/>
        <a:lstStyle/>
        <a:p>
          <a:endParaRPr lang="pt-BR" sz="1600">
            <a:latin typeface="+mj-lt"/>
          </a:endParaRPr>
        </a:p>
      </dgm:t>
    </dgm:pt>
    <dgm:pt modelId="{E61AB445-A98C-43ED-BB0B-0667D9EF43B9}">
      <dgm:prSet custT="1"/>
      <dgm:spPr/>
      <dgm:t>
        <a:bodyPr/>
        <a:lstStyle/>
        <a:p>
          <a:r>
            <a:rPr lang="pt-BR" sz="1600" b="1" i="0" u="none" strike="noStrike" baseline="0" dirty="0">
              <a:latin typeface="+mj-lt"/>
              <a:cs typeface="Arial" panose="020B0604020202020204" pitchFamily="34" charset="0"/>
            </a:rPr>
            <a:t>Recuperação dos estoques</a:t>
          </a:r>
          <a:endParaRPr lang="pt-BR" sz="1600" b="0" i="0" u="none" strike="noStrike" baseline="0" dirty="0">
            <a:latin typeface="+mj-lt"/>
            <a:cs typeface="Arial" panose="020B0604020202020204" pitchFamily="34" charset="0"/>
          </a:endParaRPr>
        </a:p>
      </dgm:t>
    </dgm:pt>
    <dgm:pt modelId="{A485E093-9210-4958-850C-FDD43B59855E}" type="parTrans" cxnId="{BCC8A1DA-2A0E-4E01-9655-82884CC43619}">
      <dgm:prSet/>
      <dgm:spPr/>
      <dgm:t>
        <a:bodyPr/>
        <a:lstStyle/>
        <a:p>
          <a:endParaRPr lang="pt-BR" sz="1600">
            <a:latin typeface="+mj-lt"/>
          </a:endParaRPr>
        </a:p>
      </dgm:t>
    </dgm:pt>
    <dgm:pt modelId="{46272198-89AA-4840-A72C-54295313737C}" type="sibTrans" cxnId="{BCC8A1DA-2A0E-4E01-9655-82884CC43619}">
      <dgm:prSet/>
      <dgm:spPr/>
      <dgm:t>
        <a:bodyPr/>
        <a:lstStyle/>
        <a:p>
          <a:endParaRPr lang="pt-BR" sz="1600">
            <a:latin typeface="+mj-lt"/>
          </a:endParaRPr>
        </a:p>
      </dgm:t>
    </dgm:pt>
    <dgm:pt modelId="{E65E0B8A-5343-49F0-9838-C3C89CDF4F38}">
      <dgm:prSet custT="1"/>
      <dgm:spPr/>
      <dgm:t>
        <a:bodyPr/>
        <a:lstStyle/>
        <a:p>
          <a:pPr>
            <a:buNone/>
          </a:pPr>
          <a:endParaRPr lang="pt-BR" sz="1600" dirty="0">
            <a:latin typeface="+mj-lt"/>
          </a:endParaRPr>
        </a:p>
      </dgm:t>
    </dgm:pt>
    <dgm:pt modelId="{D33A5698-381B-4705-9239-1A9955ECB8FA}" type="parTrans" cxnId="{B5A87284-0054-4B9E-9BF8-20A4EC589F07}">
      <dgm:prSet/>
      <dgm:spPr/>
      <dgm:t>
        <a:bodyPr/>
        <a:lstStyle/>
        <a:p>
          <a:endParaRPr lang="pt-BR" sz="1600">
            <a:latin typeface="+mj-lt"/>
          </a:endParaRPr>
        </a:p>
      </dgm:t>
    </dgm:pt>
    <dgm:pt modelId="{F62B6661-022C-4681-A998-ED4FBEC8E6B9}" type="sibTrans" cxnId="{B5A87284-0054-4B9E-9BF8-20A4EC589F07}">
      <dgm:prSet/>
      <dgm:spPr/>
      <dgm:t>
        <a:bodyPr/>
        <a:lstStyle/>
        <a:p>
          <a:endParaRPr lang="pt-BR" sz="1600">
            <a:latin typeface="+mj-lt"/>
          </a:endParaRPr>
        </a:p>
      </dgm:t>
    </dgm:pt>
    <dgm:pt modelId="{A495AE63-B1D3-4AD8-BDA9-B16E26D0C64D}">
      <dgm:prSet custT="1"/>
      <dgm:spPr/>
      <dgm:t>
        <a:bodyPr/>
        <a:lstStyle/>
        <a:p>
          <a:pPr>
            <a:buNone/>
          </a:pPr>
          <a:r>
            <a:rPr lang="pt-BR" sz="1600" b="0" i="0" u="none" strike="noStrike" baseline="0" dirty="0">
              <a:latin typeface="+mj-lt"/>
              <a:cs typeface="Arial" panose="020B0604020202020204" pitchFamily="34" charset="0"/>
            </a:rPr>
            <a:t>Aumento significativo das populações de peixes após períodos de declínio.</a:t>
          </a:r>
          <a:endParaRPr lang="pt-BR" sz="1600" dirty="0">
            <a:latin typeface="+mj-lt"/>
          </a:endParaRPr>
        </a:p>
      </dgm:t>
    </dgm:pt>
    <dgm:pt modelId="{F8B1C80D-EB7A-4034-98DC-A38A0C4A517B}" type="parTrans" cxnId="{E34C375E-663F-4603-9600-53A3B0DE9D22}">
      <dgm:prSet/>
      <dgm:spPr/>
      <dgm:t>
        <a:bodyPr/>
        <a:lstStyle/>
        <a:p>
          <a:endParaRPr lang="pt-BR"/>
        </a:p>
      </dgm:t>
    </dgm:pt>
    <dgm:pt modelId="{FC18A942-B3E8-44EE-8578-B4D79DA416B1}" type="sibTrans" cxnId="{E34C375E-663F-4603-9600-53A3B0DE9D22}">
      <dgm:prSet/>
      <dgm:spPr/>
      <dgm:t>
        <a:bodyPr/>
        <a:lstStyle/>
        <a:p>
          <a:endParaRPr lang="pt-B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custLinFactNeighborY="107">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6AC5CD18-4F09-4B9B-B02E-C784B12A78F1}" srcId="{15D92BA4-6B54-4280-8674-B77ACEB5A34C}" destId="{2106B267-84BF-4026-B3D3-A9C6D60B25E1}" srcOrd="1" destOrd="0" parTransId="{678D17D8-3D21-4705-89E9-F83DA2EC4032}" sibTransId="{544FA965-5B1B-455D-B0C7-F04F9C228A3C}"/>
    <dgm:cxn modelId="{9C4DA91C-457B-461A-9CEB-DFAD8BF8B08E}" type="presOf" srcId="{B884C336-58E2-4D66-8411-AC846E25EAD1}" destId="{B0661225-2DD7-461E-813E-D48B1F097601}" srcOrd="0" destOrd="2" presId="urn:microsoft.com/office/officeart/2005/8/layout/hList2"/>
    <dgm:cxn modelId="{E34C375E-663F-4603-9600-53A3B0DE9D22}" srcId="{E61AB445-A98C-43ED-BB0B-0667D9EF43B9}" destId="{A495AE63-B1D3-4AD8-BDA9-B16E26D0C64D}" srcOrd="1"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B5A87284-0054-4B9E-9BF8-20A4EC589F07}" srcId="{E61AB445-A98C-43ED-BB0B-0667D9EF43B9}" destId="{E65E0B8A-5343-49F0-9838-C3C89CDF4F38}" srcOrd="0" destOrd="0" parTransId="{D33A5698-381B-4705-9239-1A9955ECB8FA}" sibTransId="{F62B6661-022C-4681-A998-ED4FBEC8E6B9}"/>
    <dgm:cxn modelId="{BBE4B194-273D-4FE8-AC17-9D29F776E4B3}" type="presOf" srcId="{2106B267-84BF-4026-B3D3-A9C6D60B25E1}" destId="{B0661225-2DD7-461E-813E-D48B1F097601}" srcOrd="0" destOrd="1"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1"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52DD31C3-A67B-49E5-9321-36F2D04074AF}" type="presOf" srcId="{96CAD498-D706-4F0F-B540-B24CA1B2DBDC}" destId="{5389BB22-AD40-421F-81BB-E20D1AE665D5}" srcOrd="0" destOrd="1" presId="urn:microsoft.com/office/officeart/2005/8/layout/hList2"/>
    <dgm:cxn modelId="{E208B2C7-CE76-4873-95FE-E4B5DA0E8366}" type="presOf" srcId="{F4706DC3-7851-4CDC-A6BB-C2709F441C0D}" destId="{B0661225-2DD7-461E-813E-D48B1F097601}" srcOrd="0" destOrd="0" presId="urn:microsoft.com/office/officeart/2005/8/layout/hList2"/>
    <dgm:cxn modelId="{9DD8BFD2-DDE4-4B88-ACD5-14420175BED3}" srcId="{15D92BA4-6B54-4280-8674-B77ACEB5A34C}" destId="{B884C336-58E2-4D66-8411-AC846E25EAD1}" srcOrd="2" destOrd="0" parTransId="{B445F57D-BA5A-41F7-99DF-363D5E4C1016}" sibTransId="{6F99F819-A356-49D1-88B6-891FEBF1529E}"/>
    <dgm:cxn modelId="{DADF91D7-D81A-4517-98F3-27E096776866}" srcId="{6853C812-6372-4993-9B9A-AF01B2C4F7BF}" destId="{96CAD498-D706-4F0F-B540-B24CA1B2DBDC}" srcOrd="1" destOrd="0" parTransId="{05D08968-88E5-42CE-ACA6-7894D640EB66}" sibTransId="{319E518E-5495-4BC1-836E-CF1F2A4E19D5}"/>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412D20F9-7935-4D4D-A14B-89F9F6B44F48}" type="presOf" srcId="{E65E0B8A-5343-49F0-9838-C3C89CDF4F38}" destId="{BC07E0F6-FD27-4B8E-A10C-9E7132E6FEA7}" srcOrd="0" destOrd="0" presId="urn:microsoft.com/office/officeart/2005/8/layout/hList2"/>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600">
              <a:latin typeface="Arial" panose="020B0604020202020204" pitchFamily="34" charset="0"/>
              <a:cs typeface="Arial" panose="020B0604020202020204" pitchFamily="34" charset="0"/>
            </a:rPr>
            <a:t>Pesquisa científica robusta-Legislação rigorosa-Proibição de descarte-Tecnologias avançadas de monitoramento</a:t>
          </a:r>
          <a:endParaRPr lang="pt-BR" sz="1600" dirty="0">
            <a:latin typeface="+mj-lt"/>
          </a:endParaRPr>
        </a:p>
      </dgm:t>
    </dgm:pt>
    <dgm:pt modelId="{95D853E3-2CAB-4AFC-A78E-C0E07EE51193}" type="parTrans" cxnId="{E8C94EF7-0558-4F06-86D1-25228C39E246}">
      <dgm:prSet/>
      <dgm:spPr/>
      <dgm:t>
        <a:bodyPr/>
        <a:lstStyle/>
        <a:p>
          <a:endParaRPr lang="pt-BR" sz="1600">
            <a:latin typeface="+mj-lt"/>
          </a:endParaRPr>
        </a:p>
      </dgm:t>
    </dgm:pt>
    <dgm:pt modelId="{5A1AF0D4-5897-4D16-A466-3541CA167C73}" type="sibTrans" cxnId="{E8C94EF7-0558-4F06-86D1-25228C39E246}">
      <dgm:prSet/>
      <dgm:spPr/>
      <dgm:t>
        <a:bodyPr/>
        <a:lstStyle/>
        <a:p>
          <a:endParaRPr lang="pt-BR" sz="1600">
            <a:latin typeface="+mj-lt"/>
          </a:endParaRPr>
        </a:p>
      </dgm:t>
    </dgm:pt>
    <dgm:pt modelId="{F4706DC3-7851-4CDC-A6BB-C2709F441C0D}">
      <dgm:prSet phldrT="[Texto]" custT="1"/>
      <dgm:spPr/>
      <dgm:t>
        <a:bodyPr/>
        <a:lstStyle/>
        <a:p>
          <a:r>
            <a:rPr lang="pt-BR" sz="1600">
              <a:latin typeface="Arial" panose="020B0604020202020204" pitchFamily="34" charset="0"/>
              <a:cs typeface="Arial" panose="020B0604020202020204" pitchFamily="34" charset="0"/>
            </a:rPr>
            <a:t>Pescaturismo integrado-Excursões guiadas educativas-Preservação de tradições pesqueiras-Diversificação de renda para pescadores</a:t>
          </a:r>
          <a:endParaRPr lang="pt-BR" sz="1600" dirty="0">
            <a:latin typeface="+mj-lt"/>
          </a:endParaRPr>
        </a:p>
      </dgm:t>
    </dgm:pt>
    <dgm:pt modelId="{E7EAC3AF-042F-4E46-A8D4-70D95D099CED}" type="parTrans" cxnId="{CD3797E8-EBC6-4AF3-AB1D-B9F33B40B055}">
      <dgm:prSet/>
      <dgm:spPr/>
      <dgm:t>
        <a:bodyPr/>
        <a:lstStyle/>
        <a:p>
          <a:endParaRPr lang="pt-BR" sz="1600">
            <a:latin typeface="+mj-lt"/>
          </a:endParaRPr>
        </a:p>
      </dgm:t>
    </dgm:pt>
    <dgm:pt modelId="{4AC07A96-FB00-4BC2-AB01-5210267C897F}" type="sibTrans" cxnId="{CD3797E8-EBC6-4AF3-AB1D-B9F33B40B055}">
      <dgm:prSet/>
      <dgm:spPr/>
      <dgm:t>
        <a:bodyPr/>
        <a:lstStyle/>
        <a:p>
          <a:endParaRPr lang="pt-BR" sz="1600">
            <a:latin typeface="+mj-lt"/>
          </a:endParaRPr>
        </a:p>
      </dgm:t>
    </dgm:pt>
    <dgm:pt modelId="{609893D5-CBA5-4394-85D2-6089B40FCDDA}">
      <dgm:prSet phldrT="[Texto]" custT="1"/>
      <dgm:spPr/>
      <dgm:t>
        <a:bodyPr/>
        <a:lstStyle/>
        <a:p>
          <a:pPr>
            <a:buFont typeface="Wingdings" panose="05000000000000000000" pitchFamily="2" charset="2"/>
            <a:buChar char="Ø"/>
          </a:pPr>
          <a:r>
            <a:rPr lang="pt-BR" sz="1600" b="1" i="0" u="none" strike="noStrike" baseline="0" dirty="0">
              <a:latin typeface="+mj-lt"/>
              <a:cs typeface="Arial" panose="020B0604020202020204" pitchFamily="34" charset="0"/>
            </a:rPr>
            <a:t>Portugal</a:t>
          </a:r>
          <a:endParaRPr lang="pt-BR" sz="1600" dirty="0">
            <a:latin typeface="+mj-lt"/>
          </a:endParaRPr>
        </a:p>
      </dgm:t>
    </dgm:pt>
    <dgm:pt modelId="{ECA5B18F-250D-4268-B9AA-C7A327C8CAB9}" type="parTrans" cxnId="{AB055906-5BE2-4548-AE74-736FF3DB68A8}">
      <dgm:prSet/>
      <dgm:spPr/>
      <dgm:t>
        <a:bodyPr/>
        <a:lstStyle/>
        <a:p>
          <a:endParaRPr lang="pt-BR" sz="1600">
            <a:latin typeface="+mj-lt"/>
          </a:endParaRPr>
        </a:p>
      </dgm:t>
    </dgm:pt>
    <dgm:pt modelId="{D2579A16-0B7B-48C8-AC18-88657702A888}" type="sibTrans" cxnId="{AB055906-5BE2-4548-AE74-736FF3DB68A8}">
      <dgm:prSet/>
      <dgm:spPr/>
      <dgm:t>
        <a:bodyPr/>
        <a:lstStyle/>
        <a:p>
          <a:endParaRPr lang="pt-BR" sz="1600">
            <a:latin typeface="+mj-lt"/>
          </a:endParaRPr>
        </a:p>
      </dgm:t>
    </dgm:pt>
    <dgm:pt modelId="{C568E334-8C73-4DD0-80B2-4A201BBB670B}">
      <dgm:prSet phldrT="[Texto]" custT="1"/>
      <dgm:spPr/>
      <dgm:t>
        <a:bodyPr/>
        <a:lstStyle/>
        <a:p>
          <a:pPr>
            <a:buNone/>
          </a:pPr>
          <a:r>
            <a:rPr lang="pt-BR" sz="1600" dirty="0">
              <a:latin typeface="Arial" panose="020B0604020202020204" pitchFamily="34" charset="0"/>
              <a:cs typeface="Arial" panose="020B0604020202020204" pitchFamily="34" charset="0"/>
            </a:rPr>
            <a:t>Revitalização de comunidades pesqueiras-Áreas Marinhas Protegidas-Educação ambiental para turistas-Equilíbrio entre turismo e conservação</a:t>
          </a:r>
          <a:endParaRPr lang="pt-BR" sz="1600" dirty="0">
            <a:latin typeface="+mj-lt"/>
          </a:endParaRPr>
        </a:p>
      </dgm:t>
    </dgm:pt>
    <dgm:pt modelId="{35384DA3-7240-495D-B773-5776552EC5CE}" type="parTrans" cxnId="{179734FD-81E2-4F0E-9120-7BA2CBECDE90}">
      <dgm:prSet/>
      <dgm:spPr/>
      <dgm:t>
        <a:bodyPr/>
        <a:lstStyle/>
        <a:p>
          <a:endParaRPr lang="pt-BR" sz="1600">
            <a:latin typeface="+mj-lt"/>
          </a:endParaRPr>
        </a:p>
      </dgm:t>
    </dgm:pt>
    <dgm:pt modelId="{D28D04E6-E64E-4A18-9646-865FE0FCEB95}" type="sibTrans" cxnId="{179734FD-81E2-4F0E-9120-7BA2CBECDE90}">
      <dgm:prSet/>
      <dgm:spPr/>
      <dgm:t>
        <a:bodyPr/>
        <a:lstStyle/>
        <a:p>
          <a:endParaRPr lang="pt-BR" sz="1600">
            <a:latin typeface="+mj-lt"/>
          </a:endParaRPr>
        </a:p>
      </dgm:t>
    </dgm:pt>
    <dgm:pt modelId="{6853C812-6372-4993-9B9A-AF01B2C4F7BF}">
      <dgm:prSet custT="1"/>
      <dgm:spPr/>
      <dgm:t>
        <a:bodyPr/>
        <a:lstStyle/>
        <a:p>
          <a:r>
            <a:rPr lang="pt-BR" sz="1600" b="1" i="0" u="none" strike="noStrike" baseline="0" dirty="0">
              <a:latin typeface="+mj-lt"/>
              <a:cs typeface="Arial" panose="020B0604020202020204" pitchFamily="34" charset="0"/>
            </a:rPr>
            <a:t>Noruega</a:t>
          </a:r>
          <a:endParaRPr lang="pt-BR" sz="1600" dirty="0">
            <a:latin typeface="+mj-lt"/>
          </a:endParaRPr>
        </a:p>
      </dgm:t>
    </dgm:pt>
    <dgm:pt modelId="{BAAD05FF-A338-4291-9BDF-06FE1279918F}" type="parTrans" cxnId="{5D4BFEB3-E1C6-4587-AA9D-67779D2C0D20}">
      <dgm:prSet/>
      <dgm:spPr/>
      <dgm:t>
        <a:bodyPr/>
        <a:lstStyle/>
        <a:p>
          <a:endParaRPr lang="pt-BR" sz="1600">
            <a:latin typeface="+mj-lt"/>
          </a:endParaRPr>
        </a:p>
      </dgm:t>
    </dgm:pt>
    <dgm:pt modelId="{82A8E3C0-BC0E-4EBE-ABEA-7621A8E631B3}" type="sibTrans" cxnId="{5D4BFEB3-E1C6-4587-AA9D-67779D2C0D20}">
      <dgm:prSet/>
      <dgm:spPr/>
      <dgm:t>
        <a:bodyPr/>
        <a:lstStyle/>
        <a:p>
          <a:endParaRPr lang="pt-BR" sz="1600">
            <a:latin typeface="+mj-lt"/>
          </a:endParaRPr>
        </a:p>
      </dgm:t>
    </dgm:pt>
    <dgm:pt modelId="{15D92BA4-6B54-4280-8674-B77ACEB5A34C}">
      <dgm:prSet phldrT="[Texto]" custT="1"/>
      <dgm:spPr/>
      <dgm:t>
        <a:bodyPr/>
        <a:lstStyle/>
        <a:p>
          <a:pPr>
            <a:buFont typeface="Wingdings" panose="05000000000000000000" pitchFamily="2" charset="2"/>
            <a:buChar char="Ø"/>
          </a:pPr>
          <a:r>
            <a:rPr lang="pt-BR" sz="1600" b="1" i="0" u="none" strike="noStrike" baseline="0" dirty="0">
              <a:latin typeface="+mj-lt"/>
              <a:cs typeface="Arial" panose="020B0604020202020204" pitchFamily="34" charset="0"/>
            </a:rPr>
            <a:t>Grécia</a:t>
          </a:r>
          <a:endParaRPr lang="pt-BR" sz="1600" dirty="0">
            <a:latin typeface="+mj-lt"/>
          </a:endParaRPr>
        </a:p>
      </dgm:t>
    </dgm:pt>
    <dgm:pt modelId="{5F2169A9-96CA-49CB-93CA-E250858E55C5}" type="sibTrans" cxnId="{9BD8F3A8-286F-4FCC-9079-2B6F5069193C}">
      <dgm:prSet/>
      <dgm:spPr/>
      <dgm:t>
        <a:bodyPr/>
        <a:lstStyle/>
        <a:p>
          <a:endParaRPr lang="pt-BR" sz="1600">
            <a:latin typeface="+mj-lt"/>
          </a:endParaRPr>
        </a:p>
      </dgm:t>
    </dgm:pt>
    <dgm:pt modelId="{92585C12-F054-4BEE-A389-BF40E6B12D2C}" type="parTrans" cxnId="{9BD8F3A8-286F-4FCC-9079-2B6F5069193C}">
      <dgm:prSet/>
      <dgm:spPr/>
      <dgm:t>
        <a:bodyPr/>
        <a:lstStyle/>
        <a:p>
          <a:endParaRPr lang="pt-BR" sz="1600">
            <a:latin typeface="+mj-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3"/>
      <dgm:spPr/>
    </dgm:pt>
    <dgm:pt modelId="{5389BB22-AD40-421F-81BB-E20D1AE665D5}" type="pres">
      <dgm:prSet presAssocID="{6853C812-6372-4993-9B9A-AF01B2C4F7BF}" presName="childNode" presStyleLbl="node1" presStyleIdx="0" presStyleCnt="3" custLinFactNeighborX="315" custLinFactNeighborY="1146">
        <dgm:presLayoutVars>
          <dgm:bulletEnabled val="1"/>
        </dgm:presLayoutVars>
      </dgm:prSet>
      <dgm:spPr/>
    </dgm:pt>
    <dgm:pt modelId="{1DF0F8A5-AE71-48A8-91D3-8C1078551B2B}" type="pres">
      <dgm:prSet presAssocID="{6853C812-6372-4993-9B9A-AF01B2C4F7BF}" presName="parentNode" presStyleLbl="revTx" presStyleIdx="0" presStyleCnt="3">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3"/>
      <dgm:spPr/>
    </dgm:pt>
    <dgm:pt modelId="{B0661225-2DD7-461E-813E-D48B1F097601}" type="pres">
      <dgm:prSet presAssocID="{15D92BA4-6B54-4280-8674-B77ACEB5A34C}" presName="childNode" presStyleLbl="node1" presStyleIdx="1" presStyleCnt="3">
        <dgm:presLayoutVars>
          <dgm:bulletEnabled val="1"/>
        </dgm:presLayoutVars>
      </dgm:prSet>
      <dgm:spPr/>
    </dgm:pt>
    <dgm:pt modelId="{657BFA34-6AA8-4E2E-BCF9-1D8DFB6A06CC}" type="pres">
      <dgm:prSet presAssocID="{15D92BA4-6B54-4280-8674-B77ACEB5A34C}" presName="parentNode" presStyleLbl="revTx" presStyleIdx="1" presStyleCnt="3">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3"/>
      <dgm:spPr/>
    </dgm:pt>
    <dgm:pt modelId="{80CE7856-D5A4-4F3C-B6F1-35CEDC1D7D33}" type="pres">
      <dgm:prSet presAssocID="{609893D5-CBA5-4394-85D2-6089B40FCDDA}" presName="childNode" presStyleLbl="node1" presStyleIdx="2" presStyleCnt="3">
        <dgm:presLayoutVars>
          <dgm:bulletEnabled val="1"/>
        </dgm:presLayoutVars>
      </dgm:prSet>
      <dgm:spPr/>
    </dgm:pt>
    <dgm:pt modelId="{FABD7AC9-7129-4176-9D35-403E1EB7EDBE}" type="pres">
      <dgm:prSet presAssocID="{609893D5-CBA5-4394-85D2-6089B40FCDDA}" presName="parentNode" presStyleLbl="revTx" presStyleIdx="2" presStyleCnt="3">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pt-BR"/>
        </a:p>
      </dgm:t>
    </dgm:pt>
    <dgm:pt modelId="{3500D52A-E755-4869-ADCE-699EB308416E}">
      <dgm:prSet phldrT="[Texto]" custT="1"/>
      <dgm:spPr/>
      <dgm:t>
        <a:bodyPr/>
        <a:lstStyle/>
        <a:p>
          <a:pPr>
            <a:buNone/>
          </a:pPr>
          <a:r>
            <a:rPr lang="pt-BR" sz="1600" dirty="0">
              <a:latin typeface="Arial" panose="020B0604020202020204" pitchFamily="34" charset="0"/>
              <a:cs typeface="Arial" panose="020B0604020202020204" pitchFamily="34" charset="0"/>
            </a:rPr>
            <a:t>Gestão de pesca artesanal na Patagônia e Áreas Marinhas Protegidas.</a:t>
          </a:r>
          <a:endParaRPr lang="pt-BR" sz="1600" dirty="0">
            <a:latin typeface="+mj-lt"/>
          </a:endParaRPr>
        </a:p>
      </dgm:t>
    </dgm:pt>
    <dgm:pt modelId="{95D853E3-2CAB-4AFC-A78E-C0E07EE51193}" type="parTrans" cxnId="{E8C94EF7-0558-4F06-86D1-25228C39E246}">
      <dgm:prSet/>
      <dgm:spPr/>
      <dgm:t>
        <a:bodyPr/>
        <a:lstStyle/>
        <a:p>
          <a:endParaRPr lang="pt-BR" sz="1600">
            <a:latin typeface="+mj-lt"/>
          </a:endParaRPr>
        </a:p>
      </dgm:t>
    </dgm:pt>
    <dgm:pt modelId="{5A1AF0D4-5897-4D16-A466-3541CA167C73}" type="sibTrans" cxnId="{E8C94EF7-0558-4F06-86D1-25228C39E246}">
      <dgm:prSet/>
      <dgm:spPr/>
      <dgm:t>
        <a:bodyPr/>
        <a:lstStyle/>
        <a:p>
          <a:endParaRPr lang="pt-BR" sz="1600">
            <a:latin typeface="+mj-lt"/>
          </a:endParaRPr>
        </a:p>
      </dgm:t>
    </dgm:pt>
    <dgm:pt modelId="{F4706DC3-7851-4CDC-A6BB-C2709F441C0D}">
      <dgm:prSet phldrT="[Texto]" custT="1"/>
      <dgm:spPr/>
      <dgm:t>
        <a:bodyPr/>
        <a:lstStyle/>
        <a:p>
          <a:pPr>
            <a:buNone/>
          </a:pPr>
          <a:r>
            <a:rPr lang="pt-BR" sz="1600" dirty="0">
              <a:latin typeface="Arial" panose="020B0604020202020204" pitchFamily="34" charset="0"/>
              <a:cs typeface="Arial" panose="020B0604020202020204" pitchFamily="34" charset="0"/>
            </a:rPr>
            <a:t>Modelo TURF – Direitos de Uso territorial de Pesca em </a:t>
          </a:r>
          <a:r>
            <a:rPr lang="pt-BR" sz="1600" dirty="0" err="1">
              <a:latin typeface="Arial" panose="020B0604020202020204" pitchFamily="34" charset="0"/>
              <a:cs typeface="Arial" panose="020B0604020202020204" pitchFamily="34" charset="0"/>
            </a:rPr>
            <a:t>Caleta</a:t>
          </a:r>
          <a:r>
            <a:rPr lang="pt-BR" sz="1600" dirty="0">
              <a:latin typeface="Arial" panose="020B0604020202020204" pitchFamily="34" charset="0"/>
              <a:cs typeface="Arial" panose="020B0604020202020204" pitchFamily="34" charset="0"/>
            </a:rPr>
            <a:t> </a:t>
          </a:r>
          <a:r>
            <a:rPr lang="pt-BR" sz="1600" dirty="0" err="1">
              <a:latin typeface="Arial" panose="020B0604020202020204" pitchFamily="34" charset="0"/>
              <a:cs typeface="Arial" panose="020B0604020202020204" pitchFamily="34" charset="0"/>
            </a:rPr>
            <a:t>Coliumo</a:t>
          </a:r>
          <a:r>
            <a:rPr lang="pt-BR" sz="1600" dirty="0">
              <a:latin typeface="Arial" panose="020B0604020202020204" pitchFamily="34" charset="0"/>
              <a:cs typeface="Arial" panose="020B0604020202020204" pitchFamily="34" charset="0"/>
            </a:rPr>
            <a:t> e Ilhas Juan Fernández.</a:t>
          </a:r>
          <a:endParaRPr lang="pt-BR" sz="1600" dirty="0">
            <a:latin typeface="+mj-lt"/>
          </a:endParaRPr>
        </a:p>
      </dgm:t>
    </dgm:pt>
    <dgm:pt modelId="{E7EAC3AF-042F-4E46-A8D4-70D95D099CED}" type="parTrans" cxnId="{CD3797E8-EBC6-4AF3-AB1D-B9F33B40B055}">
      <dgm:prSet/>
      <dgm:spPr/>
      <dgm:t>
        <a:bodyPr/>
        <a:lstStyle/>
        <a:p>
          <a:endParaRPr lang="pt-BR" sz="1600">
            <a:latin typeface="+mj-lt"/>
          </a:endParaRPr>
        </a:p>
      </dgm:t>
    </dgm:pt>
    <dgm:pt modelId="{4AC07A96-FB00-4BC2-AB01-5210267C897F}" type="sibTrans" cxnId="{CD3797E8-EBC6-4AF3-AB1D-B9F33B40B055}">
      <dgm:prSet/>
      <dgm:spPr/>
      <dgm:t>
        <a:bodyPr/>
        <a:lstStyle/>
        <a:p>
          <a:endParaRPr lang="pt-BR" sz="1600">
            <a:latin typeface="+mj-lt"/>
          </a:endParaRPr>
        </a:p>
      </dgm:t>
    </dgm:pt>
    <dgm:pt modelId="{B884C336-58E2-4D66-8411-AC846E25EAD1}">
      <dgm:prSet phldrT="[Texto]" phldr="1" custT="1"/>
      <dgm:spPr/>
      <dgm:t>
        <a:bodyPr/>
        <a:lstStyle/>
        <a:p>
          <a:endParaRPr lang="pt-BR" sz="1600" dirty="0">
            <a:latin typeface="+mj-lt"/>
          </a:endParaRPr>
        </a:p>
      </dgm:t>
    </dgm:pt>
    <dgm:pt modelId="{B445F57D-BA5A-41F7-99DF-363D5E4C1016}" type="parTrans" cxnId="{9DD8BFD2-DDE4-4B88-ACD5-14420175BED3}">
      <dgm:prSet/>
      <dgm:spPr/>
      <dgm:t>
        <a:bodyPr/>
        <a:lstStyle/>
        <a:p>
          <a:endParaRPr lang="pt-BR" sz="1600">
            <a:latin typeface="+mj-lt"/>
          </a:endParaRPr>
        </a:p>
      </dgm:t>
    </dgm:pt>
    <dgm:pt modelId="{6F99F819-A356-49D1-88B6-891FEBF1529E}" type="sibTrans" cxnId="{9DD8BFD2-DDE4-4B88-ACD5-14420175BED3}">
      <dgm:prSet/>
      <dgm:spPr/>
      <dgm:t>
        <a:bodyPr/>
        <a:lstStyle/>
        <a:p>
          <a:endParaRPr lang="pt-BR" sz="1600">
            <a:latin typeface="+mj-lt"/>
          </a:endParaRPr>
        </a:p>
      </dgm:t>
    </dgm:pt>
    <dgm:pt modelId="{609893D5-CBA5-4394-85D2-6089B40FCDDA}">
      <dgm:prSet phldrT="[Texto]" custT="1"/>
      <dgm:spPr/>
      <dgm:t>
        <a:bodyPr/>
        <a:lstStyle/>
        <a:p>
          <a:pPr>
            <a:buFont typeface="Wingdings" panose="05000000000000000000" pitchFamily="2" charset="2"/>
            <a:buChar char="Ø"/>
          </a:pPr>
          <a:r>
            <a:rPr lang="pt-BR" sz="1600" b="1" i="0" u="none" strike="noStrike" baseline="0" dirty="0">
              <a:latin typeface="+mj-lt"/>
              <a:cs typeface="Arial" panose="020B0604020202020204" pitchFamily="34" charset="0"/>
            </a:rPr>
            <a:t>Brasil</a:t>
          </a:r>
          <a:endParaRPr lang="pt-BR" sz="1600" dirty="0">
            <a:latin typeface="+mj-lt"/>
          </a:endParaRPr>
        </a:p>
      </dgm:t>
    </dgm:pt>
    <dgm:pt modelId="{ECA5B18F-250D-4268-B9AA-C7A327C8CAB9}" type="parTrans" cxnId="{AB055906-5BE2-4548-AE74-736FF3DB68A8}">
      <dgm:prSet/>
      <dgm:spPr/>
      <dgm:t>
        <a:bodyPr/>
        <a:lstStyle/>
        <a:p>
          <a:endParaRPr lang="pt-BR" sz="1600">
            <a:latin typeface="+mj-lt"/>
          </a:endParaRPr>
        </a:p>
      </dgm:t>
    </dgm:pt>
    <dgm:pt modelId="{D2579A16-0B7B-48C8-AC18-88657702A888}" type="sibTrans" cxnId="{AB055906-5BE2-4548-AE74-736FF3DB68A8}">
      <dgm:prSet/>
      <dgm:spPr/>
      <dgm:t>
        <a:bodyPr/>
        <a:lstStyle/>
        <a:p>
          <a:endParaRPr lang="pt-BR" sz="1600">
            <a:latin typeface="+mj-lt"/>
          </a:endParaRPr>
        </a:p>
      </dgm:t>
    </dgm:pt>
    <dgm:pt modelId="{C568E334-8C73-4DD0-80B2-4A201BBB670B}">
      <dgm:prSet phldrT="[Texto]" custT="1"/>
      <dgm:spPr/>
      <dgm:t>
        <a:bodyPr/>
        <a:lstStyle/>
        <a:p>
          <a:pPr>
            <a:buNone/>
          </a:pPr>
          <a:r>
            <a:rPr lang="pt-BR" sz="1600" dirty="0">
              <a:latin typeface="Arial" panose="020B0604020202020204" pitchFamily="34" charset="0"/>
              <a:cs typeface="Arial" panose="020B0604020202020204" pitchFamily="34" charset="0"/>
            </a:rPr>
            <a:t>Pesca esportiva sustentável na RDS – Reserva de Desenvolvimento </a:t>
          </a:r>
          <a:r>
            <a:rPr lang="pt-BR" sz="1600" dirty="0" err="1">
              <a:latin typeface="Arial" panose="020B0604020202020204" pitchFamily="34" charset="0"/>
              <a:cs typeface="Arial" panose="020B0604020202020204" pitchFamily="34" charset="0"/>
            </a:rPr>
            <a:t>Sustentavel</a:t>
          </a:r>
          <a:r>
            <a:rPr lang="pt-BR" sz="1600" dirty="0">
              <a:latin typeface="Arial" panose="020B0604020202020204" pitchFamily="34" charset="0"/>
              <a:cs typeface="Arial" panose="020B0604020202020204" pitchFamily="34" charset="0"/>
            </a:rPr>
            <a:t> Uatumã, Amazônia.</a:t>
          </a:r>
          <a:endParaRPr lang="pt-BR" sz="1600" dirty="0">
            <a:latin typeface="+mj-lt"/>
          </a:endParaRPr>
        </a:p>
      </dgm:t>
    </dgm:pt>
    <dgm:pt modelId="{35384DA3-7240-495D-B773-5776552EC5CE}" type="parTrans" cxnId="{179734FD-81E2-4F0E-9120-7BA2CBECDE90}">
      <dgm:prSet/>
      <dgm:spPr/>
      <dgm:t>
        <a:bodyPr/>
        <a:lstStyle/>
        <a:p>
          <a:endParaRPr lang="pt-BR" sz="1600">
            <a:latin typeface="+mj-lt"/>
          </a:endParaRPr>
        </a:p>
      </dgm:t>
    </dgm:pt>
    <dgm:pt modelId="{D28D04E6-E64E-4A18-9646-865FE0FCEB95}" type="sibTrans" cxnId="{179734FD-81E2-4F0E-9120-7BA2CBECDE90}">
      <dgm:prSet/>
      <dgm:spPr/>
      <dgm:t>
        <a:bodyPr/>
        <a:lstStyle/>
        <a:p>
          <a:endParaRPr lang="pt-BR" sz="1600">
            <a:latin typeface="+mj-lt"/>
          </a:endParaRPr>
        </a:p>
      </dgm:t>
    </dgm:pt>
    <dgm:pt modelId="{6853C812-6372-4993-9B9A-AF01B2C4F7BF}">
      <dgm:prSet custT="1"/>
      <dgm:spPr/>
      <dgm:t>
        <a:bodyPr/>
        <a:lstStyle/>
        <a:p>
          <a:r>
            <a:rPr lang="pt-BR" sz="1600" b="1" i="0" u="none" strike="noStrike" baseline="0" dirty="0">
              <a:latin typeface="+mj-lt"/>
              <a:cs typeface="Arial" panose="020B0604020202020204" pitchFamily="34" charset="0"/>
            </a:rPr>
            <a:t>Argentina</a:t>
          </a:r>
          <a:endParaRPr lang="pt-BR" sz="1600" dirty="0">
            <a:latin typeface="+mj-lt"/>
          </a:endParaRPr>
        </a:p>
      </dgm:t>
    </dgm:pt>
    <dgm:pt modelId="{BAAD05FF-A338-4291-9BDF-06FE1279918F}" type="parTrans" cxnId="{5D4BFEB3-E1C6-4587-AA9D-67779D2C0D20}">
      <dgm:prSet/>
      <dgm:spPr/>
      <dgm:t>
        <a:bodyPr/>
        <a:lstStyle/>
        <a:p>
          <a:endParaRPr lang="pt-BR" sz="1600">
            <a:latin typeface="+mj-lt"/>
          </a:endParaRPr>
        </a:p>
      </dgm:t>
    </dgm:pt>
    <dgm:pt modelId="{82A8E3C0-BC0E-4EBE-ABEA-7621A8E631B3}" type="sibTrans" cxnId="{5D4BFEB3-E1C6-4587-AA9D-67779D2C0D20}">
      <dgm:prSet/>
      <dgm:spPr/>
      <dgm:t>
        <a:bodyPr/>
        <a:lstStyle/>
        <a:p>
          <a:endParaRPr lang="pt-BR" sz="1600">
            <a:latin typeface="+mj-lt"/>
          </a:endParaRPr>
        </a:p>
      </dgm:t>
    </dgm:pt>
    <dgm:pt modelId="{E61AB445-A98C-43ED-BB0B-0667D9EF43B9}">
      <dgm:prSet custT="1"/>
      <dgm:spPr/>
      <dgm:t>
        <a:bodyPr/>
        <a:lstStyle/>
        <a:p>
          <a:r>
            <a:rPr lang="pt-BR" sz="1600" b="1" i="0" u="none" strike="noStrike" baseline="0" dirty="0">
              <a:latin typeface="+mj-lt"/>
              <a:cs typeface="Arial" panose="020B0604020202020204" pitchFamily="34" charset="0"/>
            </a:rPr>
            <a:t>Resultados</a:t>
          </a:r>
          <a:endParaRPr lang="pt-BR" sz="1600" b="0" i="0" u="none" strike="noStrike" baseline="0" dirty="0">
            <a:latin typeface="+mj-lt"/>
            <a:cs typeface="Arial" panose="020B0604020202020204" pitchFamily="34" charset="0"/>
          </a:endParaRPr>
        </a:p>
      </dgm:t>
    </dgm:pt>
    <dgm:pt modelId="{A485E093-9210-4958-850C-FDD43B59855E}" type="parTrans" cxnId="{BCC8A1DA-2A0E-4E01-9655-82884CC43619}">
      <dgm:prSet/>
      <dgm:spPr/>
      <dgm:t>
        <a:bodyPr/>
        <a:lstStyle/>
        <a:p>
          <a:endParaRPr lang="pt-BR" sz="1600">
            <a:latin typeface="+mj-lt"/>
          </a:endParaRPr>
        </a:p>
      </dgm:t>
    </dgm:pt>
    <dgm:pt modelId="{46272198-89AA-4840-A72C-54295313737C}" type="sibTrans" cxnId="{BCC8A1DA-2A0E-4E01-9655-82884CC43619}">
      <dgm:prSet/>
      <dgm:spPr/>
      <dgm:t>
        <a:bodyPr/>
        <a:lstStyle/>
        <a:p>
          <a:endParaRPr lang="pt-BR" sz="1600">
            <a:latin typeface="+mj-lt"/>
          </a:endParaRPr>
        </a:p>
      </dgm:t>
    </dgm:pt>
    <dgm:pt modelId="{E65E0B8A-5343-49F0-9838-C3C89CDF4F38}">
      <dgm:prSet custT="1"/>
      <dgm:spPr/>
      <dgm:t>
        <a:bodyPr/>
        <a:lstStyle/>
        <a:p>
          <a:pPr>
            <a:buNone/>
          </a:pPr>
          <a:endParaRPr lang="pt-BR" sz="1600" dirty="0">
            <a:latin typeface="+mj-lt"/>
          </a:endParaRPr>
        </a:p>
      </dgm:t>
    </dgm:pt>
    <dgm:pt modelId="{D33A5698-381B-4705-9239-1A9955ECB8FA}" type="parTrans" cxnId="{B5A87284-0054-4B9E-9BF8-20A4EC589F07}">
      <dgm:prSet/>
      <dgm:spPr/>
      <dgm:t>
        <a:bodyPr/>
        <a:lstStyle/>
        <a:p>
          <a:endParaRPr lang="pt-BR" sz="1600">
            <a:latin typeface="+mj-lt"/>
          </a:endParaRPr>
        </a:p>
      </dgm:t>
    </dgm:pt>
    <dgm:pt modelId="{F62B6661-022C-4681-A998-ED4FBEC8E6B9}" type="sibTrans" cxnId="{B5A87284-0054-4B9E-9BF8-20A4EC589F07}">
      <dgm:prSet/>
      <dgm:spPr/>
      <dgm:t>
        <a:bodyPr/>
        <a:lstStyle/>
        <a:p>
          <a:endParaRPr lang="pt-BR" sz="1600">
            <a:latin typeface="+mj-lt"/>
          </a:endParaRPr>
        </a:p>
      </dgm:t>
    </dgm:pt>
    <dgm:pt modelId="{A495AE63-B1D3-4AD8-BDA9-B16E26D0C64D}">
      <dgm:prSet custT="1"/>
      <dgm:spPr/>
      <dgm:t>
        <a:bodyPr/>
        <a:lstStyle/>
        <a:p>
          <a:pPr>
            <a:buNone/>
          </a:pPr>
          <a:r>
            <a:rPr lang="pt-BR" sz="1600" dirty="0">
              <a:latin typeface="Arial" panose="020B0604020202020204" pitchFamily="34" charset="0"/>
              <a:cs typeface="Arial" panose="020B0604020202020204" pitchFamily="34" charset="0"/>
            </a:rPr>
            <a:t>Equilíbrio entre conservação e desenvolvimento econômico local.</a:t>
          </a:r>
          <a:endParaRPr lang="pt-BR" sz="1600" dirty="0">
            <a:latin typeface="+mj-lt"/>
          </a:endParaRPr>
        </a:p>
      </dgm:t>
    </dgm:pt>
    <dgm:pt modelId="{F8B1C80D-EB7A-4034-98DC-A38A0C4A517B}" type="parTrans" cxnId="{E34C375E-663F-4603-9600-53A3B0DE9D22}">
      <dgm:prSet/>
      <dgm:spPr/>
      <dgm:t>
        <a:bodyPr/>
        <a:lstStyle/>
        <a:p>
          <a:endParaRPr lang="pt-BR"/>
        </a:p>
      </dgm:t>
    </dgm:pt>
    <dgm:pt modelId="{FC18A942-B3E8-44EE-8578-B4D79DA416B1}" type="sibTrans" cxnId="{E34C375E-663F-4603-9600-53A3B0DE9D22}">
      <dgm:prSet/>
      <dgm:spPr/>
      <dgm:t>
        <a:bodyPr/>
        <a:lstStyle/>
        <a:p>
          <a:endParaRPr lang="pt-BR"/>
        </a:p>
      </dgm:t>
    </dgm:pt>
    <dgm:pt modelId="{15D92BA4-6B54-4280-8674-B77ACEB5A34C}">
      <dgm:prSet phldrT="[Texto]" custT="1"/>
      <dgm:spPr/>
      <dgm:t>
        <a:bodyPr/>
        <a:lstStyle/>
        <a:p>
          <a:pPr>
            <a:buFont typeface="Wingdings" panose="05000000000000000000" pitchFamily="2" charset="2"/>
            <a:buChar char="Ø"/>
          </a:pPr>
          <a:r>
            <a:rPr lang="pt-BR" sz="1600" b="1" i="0" u="none" strike="noStrike" baseline="0" dirty="0">
              <a:latin typeface="+mj-lt"/>
              <a:cs typeface="Arial" panose="020B0604020202020204" pitchFamily="34" charset="0"/>
            </a:rPr>
            <a:t>Chile</a:t>
          </a:r>
          <a:endParaRPr lang="pt-BR" sz="1600" dirty="0">
            <a:latin typeface="+mj-lt"/>
          </a:endParaRPr>
        </a:p>
      </dgm:t>
    </dgm:pt>
    <dgm:pt modelId="{5F2169A9-96CA-49CB-93CA-E250858E55C5}" type="sibTrans" cxnId="{9BD8F3A8-286F-4FCC-9079-2B6F5069193C}">
      <dgm:prSet/>
      <dgm:spPr/>
      <dgm:t>
        <a:bodyPr/>
        <a:lstStyle/>
        <a:p>
          <a:endParaRPr lang="pt-BR" sz="1600">
            <a:latin typeface="+mj-lt"/>
          </a:endParaRPr>
        </a:p>
      </dgm:t>
    </dgm:pt>
    <dgm:pt modelId="{92585C12-F054-4BEE-A389-BF40E6B12D2C}" type="parTrans" cxnId="{9BD8F3A8-286F-4FCC-9079-2B6F5069193C}">
      <dgm:prSet/>
      <dgm:spPr/>
      <dgm:t>
        <a:bodyPr/>
        <a:lstStyle/>
        <a:p>
          <a:endParaRPr lang="pt-BR" sz="1600">
            <a:latin typeface="+mj-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9C4DA91C-457B-461A-9CEB-DFAD8BF8B08E}" type="presOf" srcId="{B884C336-58E2-4D66-8411-AC846E25EAD1}" destId="{B0661225-2DD7-461E-813E-D48B1F097601}" srcOrd="0" destOrd="1" presId="urn:microsoft.com/office/officeart/2005/8/layout/hList2"/>
    <dgm:cxn modelId="{E34C375E-663F-4603-9600-53A3B0DE9D22}" srcId="{E61AB445-A98C-43ED-BB0B-0667D9EF43B9}" destId="{A495AE63-B1D3-4AD8-BDA9-B16E26D0C64D}" srcOrd="1"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B5A87284-0054-4B9E-9BF8-20A4EC589F07}" srcId="{E61AB445-A98C-43ED-BB0B-0667D9EF43B9}" destId="{E65E0B8A-5343-49F0-9838-C3C89CDF4F38}" srcOrd="0" destOrd="0" parTransId="{D33A5698-381B-4705-9239-1A9955ECB8FA}" sibTransId="{F62B6661-022C-4681-A998-ED4FBEC8E6B9}"/>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1"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9DD8BFD2-DDE4-4B88-ACD5-14420175BED3}" srcId="{15D92BA4-6B54-4280-8674-B77ACEB5A34C}" destId="{B884C336-58E2-4D66-8411-AC846E25EAD1}" srcOrd="1" destOrd="0" parTransId="{B445F57D-BA5A-41F7-99DF-363D5E4C1016}" sibTransId="{6F99F819-A356-49D1-88B6-891FEBF1529E}"/>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412D20F9-7935-4D4D-A14B-89F9F6B44F48}" type="presOf" srcId="{E65E0B8A-5343-49F0-9838-C3C89CDF4F38}" destId="{BC07E0F6-FD27-4B8E-A10C-9E7132E6FEA7}" srcOrd="0" destOrd="0" presId="urn:microsoft.com/office/officeart/2005/8/layout/hList2"/>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B647B-8027-4F9A-93B1-5785E6168AD2}">
      <dsp:nvSpPr>
        <dsp:cNvPr id="0" name=""/>
        <dsp:cNvSpPr/>
      </dsp:nvSpPr>
      <dsp:spPr>
        <a:xfrm>
          <a:off x="-177410" y="688624"/>
          <a:ext cx="7886700" cy="2264925"/>
        </a:xfrm>
        <a:prstGeom prst="roundRect">
          <a:avLst>
            <a:gd name="adj" fmla="val 10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B16430A-9717-45D5-9E82-BD5519E721CA}">
      <dsp:nvSpPr>
        <dsp:cNvPr id="0" name=""/>
        <dsp:cNvSpPr/>
      </dsp:nvSpPr>
      <dsp:spPr>
        <a:xfrm>
          <a:off x="507729" y="1198232"/>
          <a:ext cx="1248145" cy="12457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2E8739-5D0A-43A0-88A2-05144BB42D2E}">
      <dsp:nvSpPr>
        <dsp:cNvPr id="0" name=""/>
        <dsp:cNvSpPr/>
      </dsp:nvSpPr>
      <dsp:spPr>
        <a:xfrm>
          <a:off x="1994864" y="672391"/>
          <a:ext cx="5985603" cy="226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939" tIns="239939" rIns="239939" bIns="239939" numCol="1" spcCol="1270" anchor="ctr" anchorCtr="0">
          <a:noAutofit/>
        </a:bodyPr>
        <a:lstStyle/>
        <a:p>
          <a:pPr marL="0" lvl="0" indent="0" algn="just" defTabSz="711200">
            <a:lnSpc>
              <a:spcPct val="90000"/>
            </a:lnSpc>
            <a:spcBef>
              <a:spcPct val="0"/>
            </a:spcBef>
            <a:spcAft>
              <a:spcPct val="35000"/>
            </a:spcAft>
            <a:buNone/>
          </a:pPr>
          <a:r>
            <a:rPr lang="pt-BR" sz="1600" kern="1200" noProof="1"/>
            <a:t>O </a:t>
          </a:r>
          <a:r>
            <a:rPr lang="pt-BR" sz="1600" b="1" i="1" kern="1200" noProof="1"/>
            <a:t>Plano de Desenvolvimento do Turismo de Pesca Esportiva de Rondônia </a:t>
          </a:r>
          <a:r>
            <a:rPr lang="pt-BR" sz="1600" kern="1200" noProof="1"/>
            <a:t>tem como finalidade estimular e atrair turistas regionais, nacionais e internacionais interessados em experiências de pesca em ambientes naturais, promovendo um turismo sustentável de “pesque-e-solte” preservando os recursos naturais para as gerações presentes e futuras. 07 (sete) municipios envolvidos: </a:t>
          </a:r>
          <a:r>
            <a:rPr lang="pt-BR" sz="1600" b="1" kern="1200" noProof="1"/>
            <a:t>Cabixi, Pimenteiras do Oeste, Alto Alegre dos Parecis, Alta Floresta do Oeste</a:t>
          </a:r>
          <a:r>
            <a:rPr lang="pt-BR" sz="1600" b="1" kern="1200" dirty="0"/>
            <a:t>, São Francisco do Guaporé, Costa Marques e Porto Velho</a:t>
          </a:r>
          <a:endParaRPr lang="en-US" sz="1600" b="1" kern="1200" dirty="0"/>
        </a:p>
      </dsp:txBody>
      <dsp:txXfrm>
        <a:off x="1994864" y="672391"/>
        <a:ext cx="5985603" cy="2267139"/>
      </dsp:txXfrm>
    </dsp:sp>
    <dsp:sp modelId="{2A2EC48D-D3AB-4E07-B5D7-6EFD00B757F9}">
      <dsp:nvSpPr>
        <dsp:cNvPr id="0" name=""/>
        <dsp:cNvSpPr/>
      </dsp:nvSpPr>
      <dsp:spPr>
        <a:xfrm>
          <a:off x="-177410" y="3415457"/>
          <a:ext cx="7886700" cy="2264925"/>
        </a:xfrm>
        <a:prstGeom prst="roundRect">
          <a:avLst>
            <a:gd name="adj" fmla="val 10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8FE9774-2BBD-4D5C-A976-A55FCE48DAF5}">
      <dsp:nvSpPr>
        <dsp:cNvPr id="0" name=""/>
        <dsp:cNvSpPr/>
      </dsp:nvSpPr>
      <dsp:spPr>
        <a:xfrm>
          <a:off x="507729" y="3942663"/>
          <a:ext cx="1248145" cy="12457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378B25-A77A-4BBE-B730-4E2372D43560}">
      <dsp:nvSpPr>
        <dsp:cNvPr id="0" name=""/>
        <dsp:cNvSpPr/>
      </dsp:nvSpPr>
      <dsp:spPr>
        <a:xfrm>
          <a:off x="2441014" y="3433055"/>
          <a:ext cx="5260588" cy="226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939" tIns="239939" rIns="239939" bIns="239939" numCol="1" spcCol="1270" anchor="ctr" anchorCtr="0">
          <a:noAutofit/>
        </a:bodyPr>
        <a:lstStyle/>
        <a:p>
          <a:pPr marL="0" lvl="0" indent="0" algn="l" defTabSz="711200">
            <a:lnSpc>
              <a:spcPct val="100000"/>
            </a:lnSpc>
            <a:spcBef>
              <a:spcPct val="0"/>
            </a:spcBef>
            <a:spcAft>
              <a:spcPct val="35000"/>
            </a:spcAft>
            <a:buNone/>
          </a:pPr>
          <a:r>
            <a:rPr lang="pt-BR" sz="1600" kern="1200" noProof="0" dirty="0"/>
            <a:t>O </a:t>
          </a:r>
          <a:r>
            <a:rPr lang="pt-BR" sz="1600" b="1" kern="1200" noProof="0" dirty="0"/>
            <a:t>Diagnóstico do Plano de Desenvolvimento do Turismo da Pesca Esportiva</a:t>
          </a:r>
          <a:r>
            <a:rPr lang="pt-BR" sz="1600" kern="1200" noProof="0" dirty="0"/>
            <a:t>, corresponde a Etapa 2 do Plano de Desenvolvimento do Turismo da Pesca Esportiva, busca as melhores práticas sustentáveis para o desenvolvimento e crescimento do estado de </a:t>
          </a:r>
          <a:r>
            <a:rPr lang="en-US" sz="1600" kern="1200" dirty="0"/>
            <a:t>Rondônia.</a:t>
          </a:r>
        </a:p>
      </dsp:txBody>
      <dsp:txXfrm>
        <a:off x="2441014" y="3433055"/>
        <a:ext cx="5260588" cy="22671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376301" y="2073639"/>
          <a:ext cx="3159170" cy="30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506" bIns="0" numCol="1" spcCol="1270" anchor="t" anchorCtr="0">
          <a:noAutofit/>
        </a:bodyPr>
        <a:lstStyle/>
        <a:p>
          <a:pPr marL="0" lvl="0" indent="0" algn="r" defTabSz="711200">
            <a:lnSpc>
              <a:spcPct val="90000"/>
            </a:lnSpc>
            <a:spcBef>
              <a:spcPct val="0"/>
            </a:spcBef>
            <a:spcAft>
              <a:spcPct val="35000"/>
            </a:spcAft>
            <a:buNone/>
          </a:pPr>
          <a:r>
            <a:rPr lang="pt-BR" sz="1600" b="1" kern="1200">
              <a:latin typeface="Arial" panose="020B0604020202020204" pitchFamily="34" charset="0"/>
              <a:cs typeface="Arial" panose="020B0604020202020204" pitchFamily="34" charset="0"/>
            </a:rPr>
            <a:t>Conservação de Estoques</a:t>
          </a:r>
          <a:endParaRPr lang="pt-BR" sz="1600" kern="1200" dirty="0">
            <a:latin typeface="+mj-lt"/>
          </a:endParaRPr>
        </a:p>
      </dsp:txBody>
      <dsp:txXfrm>
        <a:off x="-1376301" y="2073639"/>
        <a:ext cx="3159170" cy="303314"/>
      </dsp:txXfrm>
    </dsp:sp>
    <dsp:sp modelId="{5389BB22-AD40-421F-81BB-E20D1AE665D5}">
      <dsp:nvSpPr>
        <dsp:cNvPr id="0" name=""/>
        <dsp:cNvSpPr/>
      </dsp:nvSpPr>
      <dsp:spPr>
        <a:xfrm>
          <a:off x="354940" y="645711"/>
          <a:ext cx="1510825" cy="315917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67506"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latin typeface="Arial" panose="020B0604020202020204" pitchFamily="34" charset="0"/>
              <a:cs typeface="Arial" panose="020B0604020202020204" pitchFamily="34" charset="0"/>
            </a:rPr>
            <a:t>Práticas que garantem a manutenção das populações de peixes.</a:t>
          </a:r>
          <a:endParaRPr lang="pt-BR" sz="1600" kern="1200" dirty="0">
            <a:latin typeface="+mj-lt"/>
          </a:endParaRPr>
        </a:p>
      </dsp:txBody>
      <dsp:txXfrm>
        <a:off x="354940" y="645711"/>
        <a:ext cx="1510825" cy="3159170"/>
      </dsp:txXfrm>
    </dsp:sp>
    <dsp:sp modelId="{23D2B475-4B34-4032-814A-CE35FB3CB628}">
      <dsp:nvSpPr>
        <dsp:cNvPr id="0" name=""/>
        <dsp:cNvSpPr/>
      </dsp:nvSpPr>
      <dsp:spPr>
        <a:xfrm>
          <a:off x="51626" y="245336"/>
          <a:ext cx="606628" cy="606628"/>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833939" y="2073639"/>
          <a:ext cx="3159170" cy="30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506"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kern="1200">
              <a:latin typeface="Arial" panose="020B0604020202020204" pitchFamily="34" charset="0"/>
              <a:cs typeface="Arial" panose="020B0604020202020204" pitchFamily="34" charset="0"/>
            </a:rPr>
            <a:t>Preservação Cultural</a:t>
          </a:r>
          <a:endParaRPr lang="pt-BR" sz="1600" kern="1200" dirty="0">
            <a:latin typeface="+mj-lt"/>
          </a:endParaRPr>
        </a:p>
      </dsp:txBody>
      <dsp:txXfrm>
        <a:off x="833939" y="2073639"/>
        <a:ext cx="3159170" cy="303314"/>
      </dsp:txXfrm>
    </dsp:sp>
    <dsp:sp modelId="{B0661225-2DD7-461E-813E-D48B1F097601}">
      <dsp:nvSpPr>
        <dsp:cNvPr id="0" name=""/>
        <dsp:cNvSpPr/>
      </dsp:nvSpPr>
      <dsp:spPr>
        <a:xfrm>
          <a:off x="2565181" y="645711"/>
          <a:ext cx="1510825" cy="3159170"/>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67506"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dirty="0">
              <a:latin typeface="Arial" panose="020B0604020202020204" pitchFamily="34" charset="0"/>
              <a:cs typeface="Arial" panose="020B0604020202020204" pitchFamily="34" charset="0"/>
            </a:rPr>
            <a:t>Valorização das tradições pesqueiras locais.</a:t>
          </a:r>
          <a:endParaRPr lang="pt-BR" sz="1600" kern="1200" dirty="0">
            <a:latin typeface="+mj-lt"/>
          </a:endParaRPr>
        </a:p>
      </dsp:txBody>
      <dsp:txXfrm>
        <a:off x="2565181" y="645711"/>
        <a:ext cx="1510825" cy="3159170"/>
      </dsp:txXfrm>
    </dsp:sp>
    <dsp:sp modelId="{DC6579EF-667C-4BF6-945E-6690F54AFC1A}">
      <dsp:nvSpPr>
        <dsp:cNvPr id="0" name=""/>
        <dsp:cNvSpPr/>
      </dsp:nvSpPr>
      <dsp:spPr>
        <a:xfrm>
          <a:off x="2261867" y="245336"/>
          <a:ext cx="606628" cy="606628"/>
        </a:xfrm>
        <a:prstGeom prst="rect">
          <a:avLst/>
        </a:prstGeom>
        <a:solidFill>
          <a:schemeClr val="accent5">
            <a:tint val="50000"/>
            <a:hueOff val="-3560789"/>
            <a:satOff val="15872"/>
            <a:lumOff val="1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3044181" y="2073639"/>
          <a:ext cx="3159170" cy="30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506"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kern="1200">
              <a:latin typeface="Arial" panose="020B0604020202020204" pitchFamily="34" charset="0"/>
              <a:cs typeface="Arial" panose="020B0604020202020204" pitchFamily="34" charset="0"/>
            </a:rPr>
            <a:t>Certificação MSC</a:t>
          </a:r>
          <a:endParaRPr lang="pt-BR" sz="1600" kern="1200" dirty="0">
            <a:latin typeface="+mj-lt"/>
          </a:endParaRPr>
        </a:p>
      </dsp:txBody>
      <dsp:txXfrm>
        <a:off x="3044181" y="2073639"/>
        <a:ext cx="3159170" cy="303314"/>
      </dsp:txXfrm>
    </dsp:sp>
    <dsp:sp modelId="{80CE7856-D5A4-4F3C-B6F1-35CEDC1D7D33}">
      <dsp:nvSpPr>
        <dsp:cNvPr id="0" name=""/>
        <dsp:cNvSpPr/>
      </dsp:nvSpPr>
      <dsp:spPr>
        <a:xfrm>
          <a:off x="4775423" y="645711"/>
          <a:ext cx="1510825" cy="3159170"/>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67506"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dirty="0">
              <a:latin typeface="Arial" panose="020B0604020202020204" pitchFamily="34" charset="0"/>
              <a:cs typeface="Arial" panose="020B0604020202020204" pitchFamily="34" charset="0"/>
            </a:rPr>
            <a:t>Garantia de práticas sustentáveis reconhecidas internacionalmente.</a:t>
          </a:r>
          <a:endParaRPr lang="pt-BR" sz="1600" kern="1200" dirty="0">
            <a:latin typeface="+mj-lt"/>
          </a:endParaRPr>
        </a:p>
      </dsp:txBody>
      <dsp:txXfrm>
        <a:off x="4775423" y="645711"/>
        <a:ext cx="1510825" cy="3159170"/>
      </dsp:txXfrm>
    </dsp:sp>
    <dsp:sp modelId="{2C2B14B0-B258-465A-8D3E-C39FA3C570B3}">
      <dsp:nvSpPr>
        <dsp:cNvPr id="0" name=""/>
        <dsp:cNvSpPr/>
      </dsp:nvSpPr>
      <dsp:spPr>
        <a:xfrm>
          <a:off x="4472109" y="245336"/>
          <a:ext cx="606628" cy="606628"/>
        </a:xfrm>
        <a:prstGeom prst="rect">
          <a:avLst/>
        </a:prstGeom>
        <a:solidFill>
          <a:schemeClr val="accent5">
            <a:tint val="50000"/>
            <a:hueOff val="-7121577"/>
            <a:satOff val="31745"/>
            <a:lumOff val="2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5254422" y="2073639"/>
          <a:ext cx="3159170" cy="303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506" bIns="0" numCol="1" spcCol="1270" anchor="t" anchorCtr="0">
          <a:noAutofit/>
        </a:bodyPr>
        <a:lstStyle/>
        <a:p>
          <a:pPr marL="0" lvl="0" indent="0" algn="r" defTabSz="711200">
            <a:lnSpc>
              <a:spcPct val="90000"/>
            </a:lnSpc>
            <a:spcBef>
              <a:spcPct val="0"/>
            </a:spcBef>
            <a:spcAft>
              <a:spcPct val="35000"/>
            </a:spcAft>
            <a:buNone/>
          </a:pPr>
          <a:r>
            <a:rPr lang="pt-BR" sz="1600" b="1" kern="1200">
              <a:latin typeface="Arial" panose="020B0604020202020204" pitchFamily="34" charset="0"/>
              <a:cs typeface="Arial" panose="020B0604020202020204" pitchFamily="34" charset="0"/>
            </a:rPr>
            <a:t>Inovação Tecnológica</a:t>
          </a:r>
          <a:endParaRPr lang="pt-BR" sz="1600" b="0" i="0" u="none" strike="noStrike" kern="1200" baseline="0" dirty="0">
            <a:latin typeface="+mj-lt"/>
            <a:cs typeface="Arial" panose="020B0604020202020204" pitchFamily="34" charset="0"/>
          </a:endParaRPr>
        </a:p>
      </dsp:txBody>
      <dsp:txXfrm>
        <a:off x="5254422" y="2073639"/>
        <a:ext cx="3159170" cy="303314"/>
      </dsp:txXfrm>
    </dsp:sp>
    <dsp:sp modelId="{BC07E0F6-FD27-4B8E-A10C-9E7132E6FEA7}">
      <dsp:nvSpPr>
        <dsp:cNvPr id="0" name=""/>
        <dsp:cNvSpPr/>
      </dsp:nvSpPr>
      <dsp:spPr>
        <a:xfrm>
          <a:off x="6985664" y="645711"/>
          <a:ext cx="1510825" cy="315917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67506"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dirty="0">
              <a:latin typeface="Arial" panose="020B0604020202020204" pitchFamily="34" charset="0"/>
              <a:cs typeface="Arial" panose="020B0604020202020204" pitchFamily="34" charset="0"/>
            </a:rPr>
            <a:t>Uso de tecnologias avançadas para pesca seletiva e monitoramento. </a:t>
          </a:r>
          <a:endParaRPr lang="pt-BR" sz="1600" kern="1200" dirty="0">
            <a:latin typeface="+mj-lt"/>
          </a:endParaRPr>
        </a:p>
      </dsp:txBody>
      <dsp:txXfrm>
        <a:off x="6985664" y="645711"/>
        <a:ext cx="1510825" cy="3159170"/>
      </dsp:txXfrm>
    </dsp:sp>
    <dsp:sp modelId="{EF5E2E6F-28A7-4641-9379-F2382FAD4015}">
      <dsp:nvSpPr>
        <dsp:cNvPr id="0" name=""/>
        <dsp:cNvSpPr/>
      </dsp:nvSpPr>
      <dsp:spPr>
        <a:xfrm>
          <a:off x="6682350" y="245336"/>
          <a:ext cx="606628" cy="606628"/>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187315" y="1905125"/>
          <a:ext cx="2873380" cy="39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449"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dirty="0">
              <a:solidFill>
                <a:schemeClr val="tx1"/>
              </a:solidFill>
              <a:latin typeface="+mj-lt"/>
              <a:cs typeface="Arial" panose="020B0604020202020204" pitchFamily="34" charset="0"/>
            </a:rPr>
            <a:t>El Salvador</a:t>
          </a:r>
          <a:endParaRPr lang="pt-BR" sz="1600" kern="1200" dirty="0">
            <a:solidFill>
              <a:schemeClr val="tx1"/>
            </a:solidFill>
            <a:latin typeface="+mj-lt"/>
          </a:endParaRPr>
        </a:p>
      </dsp:txBody>
      <dsp:txXfrm>
        <a:off x="-1187315" y="1905125"/>
        <a:ext cx="2873380" cy="395091"/>
      </dsp:txXfrm>
    </dsp:sp>
    <dsp:sp modelId="{5389BB22-AD40-421F-81BB-E20D1AE665D5}">
      <dsp:nvSpPr>
        <dsp:cNvPr id="0" name=""/>
        <dsp:cNvSpPr/>
      </dsp:nvSpPr>
      <dsp:spPr>
        <a:xfrm>
          <a:off x="453119" y="698909"/>
          <a:ext cx="1967976" cy="287338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48449"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dirty="0">
              <a:solidFill>
                <a:schemeClr val="tx1"/>
              </a:solidFill>
              <a:latin typeface="Arial" panose="020B0604020202020204" pitchFamily="34" charset="0"/>
              <a:cs typeface="Arial" panose="020B0604020202020204" pitchFamily="34" charset="0"/>
            </a:rPr>
            <a:t>iniciativas de pesca sustentável voltada ao turismo, especialmente em áreas de manguezais e recifes de coral</a:t>
          </a:r>
          <a:endParaRPr lang="pt-BR" sz="1600" kern="1200" dirty="0">
            <a:solidFill>
              <a:schemeClr val="tx1"/>
            </a:solidFill>
            <a:latin typeface="+mj-lt"/>
          </a:endParaRPr>
        </a:p>
      </dsp:txBody>
      <dsp:txXfrm>
        <a:off x="453119" y="698909"/>
        <a:ext cx="1967976" cy="2873380"/>
      </dsp:txXfrm>
    </dsp:sp>
    <dsp:sp modelId="{23D2B475-4B34-4032-814A-CE35FB3CB628}">
      <dsp:nvSpPr>
        <dsp:cNvPr id="0" name=""/>
        <dsp:cNvSpPr/>
      </dsp:nvSpPr>
      <dsp:spPr>
        <a:xfrm>
          <a:off x="51828" y="144459"/>
          <a:ext cx="790183" cy="790183"/>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1694121" y="1905125"/>
          <a:ext cx="2873380" cy="39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449"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dirty="0">
              <a:solidFill>
                <a:schemeClr val="tx1"/>
              </a:solidFill>
              <a:latin typeface="+mj-lt"/>
              <a:cs typeface="Arial" panose="020B0604020202020204" pitchFamily="34" charset="0"/>
            </a:rPr>
            <a:t>Costa Rica</a:t>
          </a:r>
          <a:endParaRPr lang="pt-BR" sz="1600" kern="1200" dirty="0">
            <a:solidFill>
              <a:schemeClr val="tx1"/>
            </a:solidFill>
            <a:latin typeface="+mj-lt"/>
          </a:endParaRPr>
        </a:p>
      </dsp:txBody>
      <dsp:txXfrm>
        <a:off x="1694121" y="1905125"/>
        <a:ext cx="2873380" cy="395091"/>
      </dsp:txXfrm>
    </dsp:sp>
    <dsp:sp modelId="{B0661225-2DD7-461E-813E-D48B1F097601}">
      <dsp:nvSpPr>
        <dsp:cNvPr id="0" name=""/>
        <dsp:cNvSpPr/>
      </dsp:nvSpPr>
      <dsp:spPr>
        <a:xfrm>
          <a:off x="3328357" y="665980"/>
          <a:ext cx="1967976" cy="2873380"/>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48449" rIns="113792" bIns="113792" numCol="1" spcCol="1270" anchor="t" anchorCtr="0">
          <a:noAutofit/>
        </a:bodyPr>
        <a:lstStyle/>
        <a:p>
          <a:pPr marL="171450" lvl="1" indent="-171450" algn="l" defTabSz="711200">
            <a:lnSpc>
              <a:spcPct val="90000"/>
            </a:lnSpc>
            <a:spcBef>
              <a:spcPct val="0"/>
            </a:spcBef>
            <a:spcAft>
              <a:spcPct val="15000"/>
            </a:spcAft>
            <a:buChar char="•"/>
          </a:pPr>
          <a:r>
            <a:rPr lang="pt-BR" sz="1600" kern="1200" dirty="0">
              <a:solidFill>
                <a:schemeClr val="tx1"/>
              </a:solidFill>
              <a:latin typeface="Arial" panose="020B0604020202020204" pitchFamily="34" charset="0"/>
              <a:cs typeface="Arial" panose="020B0604020202020204" pitchFamily="34" charset="0"/>
            </a:rPr>
            <a:t>o </a:t>
          </a:r>
          <a:r>
            <a:rPr lang="pt-BR" sz="1600" kern="1200" dirty="0" err="1">
              <a:solidFill>
                <a:schemeClr val="tx1"/>
              </a:solidFill>
              <a:latin typeface="Arial" panose="020B0604020202020204" pitchFamily="34" charset="0"/>
              <a:cs typeface="Arial" panose="020B0604020202020204" pitchFamily="34" charset="0"/>
            </a:rPr>
            <a:t>pescaturismo</a:t>
          </a:r>
          <a:r>
            <a:rPr lang="pt-BR" sz="1600" kern="1200" dirty="0">
              <a:solidFill>
                <a:schemeClr val="tx1"/>
              </a:solidFill>
              <a:latin typeface="Arial" panose="020B0604020202020204" pitchFamily="34" charset="0"/>
              <a:cs typeface="Arial" panose="020B0604020202020204" pitchFamily="34" charset="0"/>
            </a:rPr>
            <a:t> é promovido como alternativa econômica em áreas como o Golfo de Nicoya, com foco em práticas de pesque e solte. </a:t>
          </a:r>
          <a:endParaRPr lang="pt-BR" sz="1600" kern="1200" dirty="0">
            <a:solidFill>
              <a:schemeClr val="tx1"/>
            </a:solidFill>
            <a:latin typeface="+mj-lt"/>
          </a:endParaRPr>
        </a:p>
      </dsp:txBody>
      <dsp:txXfrm>
        <a:off x="3328357" y="665980"/>
        <a:ext cx="1967976" cy="2873380"/>
      </dsp:txXfrm>
    </dsp:sp>
    <dsp:sp modelId="{DC6579EF-667C-4BF6-945E-6690F54AFC1A}">
      <dsp:nvSpPr>
        <dsp:cNvPr id="0" name=""/>
        <dsp:cNvSpPr/>
      </dsp:nvSpPr>
      <dsp:spPr>
        <a:xfrm>
          <a:off x="2933265" y="144459"/>
          <a:ext cx="790183" cy="790183"/>
        </a:xfrm>
        <a:prstGeom prst="rect">
          <a:avLst/>
        </a:prstGeom>
        <a:solidFill>
          <a:schemeClr val="accent5">
            <a:tint val="50000"/>
            <a:hueOff val="-5341183"/>
            <a:satOff val="23809"/>
            <a:lumOff val="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4575558" y="1905125"/>
          <a:ext cx="2873380" cy="39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449"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dirty="0">
              <a:solidFill>
                <a:schemeClr val="tx1"/>
              </a:solidFill>
              <a:latin typeface="+mj-lt"/>
              <a:cs typeface="Arial" panose="020B0604020202020204" pitchFamily="34" charset="0"/>
            </a:rPr>
            <a:t>Panamá</a:t>
          </a:r>
          <a:endParaRPr lang="pt-BR" sz="1600" kern="1200" dirty="0">
            <a:solidFill>
              <a:schemeClr val="tx1"/>
            </a:solidFill>
            <a:latin typeface="+mj-lt"/>
          </a:endParaRPr>
        </a:p>
      </dsp:txBody>
      <dsp:txXfrm>
        <a:off x="4575558" y="1905125"/>
        <a:ext cx="2873380" cy="395091"/>
      </dsp:txXfrm>
    </dsp:sp>
    <dsp:sp modelId="{80CE7856-D5A4-4F3C-B6F1-35CEDC1D7D33}">
      <dsp:nvSpPr>
        <dsp:cNvPr id="0" name=""/>
        <dsp:cNvSpPr/>
      </dsp:nvSpPr>
      <dsp:spPr>
        <a:xfrm>
          <a:off x="6209794" y="665980"/>
          <a:ext cx="1967976" cy="287338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48449"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dirty="0">
              <a:solidFill>
                <a:schemeClr val="tx1"/>
              </a:solidFill>
              <a:latin typeface="Arial" panose="020B0604020202020204" pitchFamily="34" charset="0"/>
              <a:cs typeface="Arial" panose="020B0604020202020204" pitchFamily="34" charset="0"/>
            </a:rPr>
            <a:t>utiliza Áreas Marinhas Protegidas para controlar a sobrepesca e fomentar o turismo de pesca sustentável.</a:t>
          </a:r>
          <a:endParaRPr lang="pt-BR" sz="1600" kern="1200" dirty="0">
            <a:solidFill>
              <a:schemeClr val="tx1"/>
            </a:solidFill>
            <a:latin typeface="+mj-lt"/>
          </a:endParaRPr>
        </a:p>
      </dsp:txBody>
      <dsp:txXfrm>
        <a:off x="6209794" y="665980"/>
        <a:ext cx="1967976" cy="2873380"/>
      </dsp:txXfrm>
    </dsp:sp>
    <dsp:sp modelId="{2C2B14B0-B258-465A-8D3E-C39FA3C570B3}">
      <dsp:nvSpPr>
        <dsp:cNvPr id="0" name=""/>
        <dsp:cNvSpPr/>
      </dsp:nvSpPr>
      <dsp:spPr>
        <a:xfrm>
          <a:off x="5814702" y="144459"/>
          <a:ext cx="790183" cy="790183"/>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80686-7D1B-4DE9-A71C-8E44D45F1214}">
      <dsp:nvSpPr>
        <dsp:cNvPr id="0" name=""/>
        <dsp:cNvSpPr/>
      </dsp:nvSpPr>
      <dsp:spPr>
        <a:xfrm>
          <a:off x="0" y="0"/>
          <a:ext cx="5536018"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928A127-AA75-4ECC-8445-C3FE4AFC2101}">
      <dsp:nvSpPr>
        <dsp:cNvPr id="0" name=""/>
        <dsp:cNvSpPr/>
      </dsp:nvSpPr>
      <dsp:spPr>
        <a:xfrm>
          <a:off x="0" y="0"/>
          <a:ext cx="5536018" cy="1116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dirty="0"/>
            <a:t>Regulamentação Eficaz - </a:t>
          </a:r>
          <a:r>
            <a:rPr lang="pt-BR" sz="1800" kern="1200" dirty="0"/>
            <a:t>Implementação de políticas mais robustas para garantir a sustentabilidade a longo prazo das práticas de pesca.</a:t>
          </a:r>
          <a:endParaRPr lang="en-US" sz="1800" kern="1200" dirty="0"/>
        </a:p>
      </dsp:txBody>
      <dsp:txXfrm>
        <a:off x="0" y="0"/>
        <a:ext cx="5536018" cy="1116124"/>
      </dsp:txXfrm>
    </dsp:sp>
    <dsp:sp modelId="{DD8C1F1F-EE1D-4ACD-A969-4FDC1F02F084}">
      <dsp:nvSpPr>
        <dsp:cNvPr id="0" name=""/>
        <dsp:cNvSpPr/>
      </dsp:nvSpPr>
      <dsp:spPr>
        <a:xfrm>
          <a:off x="0" y="1116124"/>
          <a:ext cx="5536018" cy="0"/>
        </a:xfrm>
        <a:prstGeom prst="lin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w="9525" cap="flat" cmpd="sng" algn="ctr">
          <a:solidFill>
            <a:schemeClr val="accent2">
              <a:hueOff val="1560506"/>
              <a:satOff val="-1946"/>
              <a:lumOff val="45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A87D6C1-D400-4014-9006-31203373919A}">
      <dsp:nvSpPr>
        <dsp:cNvPr id="0" name=""/>
        <dsp:cNvSpPr/>
      </dsp:nvSpPr>
      <dsp:spPr>
        <a:xfrm>
          <a:off x="0" y="1116124"/>
          <a:ext cx="5536018" cy="1116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dirty="0"/>
            <a:t>Capacitação Local - </a:t>
          </a:r>
          <a:r>
            <a:rPr lang="pt-BR" sz="1800" kern="1200" dirty="0"/>
            <a:t>Treinamento de pescadores, </a:t>
          </a:r>
          <a:r>
            <a:rPr lang="pt-BR" sz="1800" kern="1200" dirty="0">
              <a:solidFill>
                <a:schemeClr val="tx1"/>
              </a:solidFill>
            </a:rPr>
            <a:t>monitores de pesca </a:t>
          </a:r>
          <a:r>
            <a:rPr lang="pt-BR" sz="1800" kern="1200" dirty="0"/>
            <a:t>e comunidades para atender às demandas do turismo sustentável.</a:t>
          </a:r>
          <a:endParaRPr lang="en-US" sz="1800" kern="1200" dirty="0"/>
        </a:p>
      </dsp:txBody>
      <dsp:txXfrm>
        <a:off x="0" y="1116124"/>
        <a:ext cx="5536018" cy="1116124"/>
      </dsp:txXfrm>
    </dsp:sp>
    <dsp:sp modelId="{6C37810F-94D8-4A96-B4F5-1CB5B4D63AF9}">
      <dsp:nvSpPr>
        <dsp:cNvPr id="0" name=""/>
        <dsp:cNvSpPr/>
      </dsp:nvSpPr>
      <dsp:spPr>
        <a:xfrm>
          <a:off x="0" y="2219624"/>
          <a:ext cx="5536018" cy="0"/>
        </a:xfrm>
        <a:prstGeom prst="lin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w="9525" cap="flat" cmpd="sng" algn="ctr">
          <a:solidFill>
            <a:schemeClr val="accent2">
              <a:hueOff val="3121013"/>
              <a:satOff val="-3893"/>
              <a:lumOff val="9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FC590B8-B799-4FE0-9869-46A66EEB05F5}">
      <dsp:nvSpPr>
        <dsp:cNvPr id="0" name=""/>
        <dsp:cNvSpPr/>
      </dsp:nvSpPr>
      <dsp:spPr>
        <a:xfrm>
          <a:off x="0" y="2232248"/>
          <a:ext cx="5536018" cy="1116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dirty="0"/>
            <a:t>Tecnologias Avançadas - </a:t>
          </a:r>
          <a:r>
            <a:rPr lang="pt-BR" sz="1800" kern="1200" dirty="0"/>
            <a:t>Integração de drones e sensores </a:t>
          </a:r>
          <a:r>
            <a:rPr lang="pt-BR" sz="1800" kern="1200" dirty="0">
              <a:solidFill>
                <a:schemeClr val="tx1"/>
              </a:solidFill>
            </a:rPr>
            <a:t>aquáticos para melhorar o monitoramento, a fiscalização e a gestão dos recursos pesqueiros.</a:t>
          </a:r>
          <a:endParaRPr lang="en-US" sz="1800" kern="1200" dirty="0">
            <a:solidFill>
              <a:schemeClr val="tx1"/>
            </a:solidFill>
          </a:endParaRPr>
        </a:p>
      </dsp:txBody>
      <dsp:txXfrm>
        <a:off x="0" y="2232248"/>
        <a:ext cx="5536018" cy="1116124"/>
      </dsp:txXfrm>
    </dsp:sp>
    <dsp:sp modelId="{A46BCB3C-E3D3-4DE9-918A-C28F79E32B99}">
      <dsp:nvSpPr>
        <dsp:cNvPr id="0" name=""/>
        <dsp:cNvSpPr/>
      </dsp:nvSpPr>
      <dsp:spPr>
        <a:xfrm>
          <a:off x="0" y="3348372"/>
          <a:ext cx="5536018" cy="0"/>
        </a:xfrm>
        <a:prstGeom prst="lin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75AA68E-BF3F-47C5-A3CB-D194044BA5A7}">
      <dsp:nvSpPr>
        <dsp:cNvPr id="0" name=""/>
        <dsp:cNvSpPr/>
      </dsp:nvSpPr>
      <dsp:spPr>
        <a:xfrm>
          <a:off x="0" y="3348372"/>
          <a:ext cx="5536018" cy="1116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dirty="0"/>
            <a:t>Educação Ambiental - </a:t>
          </a:r>
          <a:r>
            <a:rPr lang="pt-BR" sz="1800" kern="1200" dirty="0"/>
            <a:t>Maior ênfase na conscientização de turistas e comunidades locais sobre a importância da pesca sustentável.</a:t>
          </a:r>
          <a:endParaRPr lang="en-US" sz="1800" kern="1200" dirty="0"/>
        </a:p>
      </dsp:txBody>
      <dsp:txXfrm>
        <a:off x="0" y="3348372"/>
        <a:ext cx="5536018" cy="111612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AB8FB-CE92-4466-8390-A28AB6C8076A}">
      <dsp:nvSpPr>
        <dsp:cNvPr id="0" name=""/>
        <dsp:cNvSpPr/>
      </dsp:nvSpPr>
      <dsp:spPr>
        <a:xfrm>
          <a:off x="0" y="162086"/>
          <a:ext cx="3278981" cy="42525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187452"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Porto Velho</a:t>
          </a:r>
        </a:p>
      </dsp:txBody>
      <dsp:txXfrm>
        <a:off x="0" y="162086"/>
        <a:ext cx="3278981" cy="425250"/>
      </dsp:txXfrm>
    </dsp:sp>
    <dsp:sp modelId="{8B4485F3-70CA-4694-B081-402F4F23F473}">
      <dsp:nvSpPr>
        <dsp:cNvPr id="0" name=""/>
        <dsp:cNvSpPr/>
      </dsp:nvSpPr>
      <dsp:spPr>
        <a:xfrm>
          <a:off x="163949" y="2924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dirty="0">
              <a:solidFill>
                <a:sysClr val="window" lastClr="FFFFFF"/>
              </a:solidFill>
              <a:latin typeface="Calibri" panose="020F0502020204030204"/>
              <a:ea typeface="+mn-ea"/>
              <a:cs typeface="+mn-cs"/>
            </a:rPr>
            <a:t>Polo Turístico Madeira Mamoré</a:t>
          </a:r>
        </a:p>
      </dsp:txBody>
      <dsp:txXfrm>
        <a:off x="176918" y="42215"/>
        <a:ext cx="2269348" cy="239742"/>
      </dsp:txXfrm>
    </dsp:sp>
    <dsp:sp modelId="{E0E1FFF9-5E0E-4128-9401-A75A8A5DCCD2}">
      <dsp:nvSpPr>
        <dsp:cNvPr id="0" name=""/>
        <dsp:cNvSpPr/>
      </dsp:nvSpPr>
      <dsp:spPr>
        <a:xfrm>
          <a:off x="0" y="768776"/>
          <a:ext cx="3278981" cy="42525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187452"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Costa Marques</a:t>
          </a:r>
        </a:p>
      </dsp:txBody>
      <dsp:txXfrm>
        <a:off x="0" y="768776"/>
        <a:ext cx="3278981" cy="425250"/>
      </dsp:txXfrm>
    </dsp:sp>
    <dsp:sp modelId="{518C9F89-B862-4F99-8D11-FEF7247B2ACC}">
      <dsp:nvSpPr>
        <dsp:cNvPr id="0" name=""/>
        <dsp:cNvSpPr/>
      </dsp:nvSpPr>
      <dsp:spPr>
        <a:xfrm>
          <a:off x="163949" y="63593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dirty="0">
              <a:solidFill>
                <a:sysClr val="window" lastClr="FFFFFF"/>
              </a:solidFill>
              <a:latin typeface="Calibri" panose="020F0502020204030204"/>
              <a:ea typeface="+mn-ea"/>
              <a:cs typeface="+mn-cs"/>
            </a:rPr>
            <a:t>Polo Turístico Região dos Fortes.</a:t>
          </a:r>
        </a:p>
      </dsp:txBody>
      <dsp:txXfrm>
        <a:off x="176918" y="648905"/>
        <a:ext cx="2269348" cy="239742"/>
      </dsp:txXfrm>
    </dsp:sp>
    <dsp:sp modelId="{A239C0AD-ED14-4DAA-A762-5BE741EE966F}">
      <dsp:nvSpPr>
        <dsp:cNvPr id="0" name=""/>
        <dsp:cNvSpPr/>
      </dsp:nvSpPr>
      <dsp:spPr>
        <a:xfrm>
          <a:off x="0" y="1375466"/>
          <a:ext cx="3278981" cy="2268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0F36294-C375-46F6-A9C5-281303FDB5BE}">
      <dsp:nvSpPr>
        <dsp:cNvPr id="0" name=""/>
        <dsp:cNvSpPr/>
      </dsp:nvSpPr>
      <dsp:spPr>
        <a:xfrm>
          <a:off x="163949" y="124262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Rios de Rondon.</a:t>
          </a:r>
        </a:p>
      </dsp:txBody>
      <dsp:txXfrm>
        <a:off x="176918" y="1255595"/>
        <a:ext cx="2269348" cy="239742"/>
      </dsp:txXfrm>
    </dsp:sp>
    <dsp:sp modelId="{052091B9-AECC-416B-AB68-402D0B557870}">
      <dsp:nvSpPr>
        <dsp:cNvPr id="0" name=""/>
        <dsp:cNvSpPr/>
      </dsp:nvSpPr>
      <dsp:spPr>
        <a:xfrm>
          <a:off x="0" y="1783706"/>
          <a:ext cx="3278981" cy="2268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BD4B6E5-E906-42E1-A781-E7F1F9FEA34E}">
      <dsp:nvSpPr>
        <dsp:cNvPr id="0" name=""/>
        <dsp:cNvSpPr/>
      </dsp:nvSpPr>
      <dsp:spPr>
        <a:xfrm>
          <a:off x="163949" y="165086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Rotas das Águas.</a:t>
          </a:r>
        </a:p>
      </dsp:txBody>
      <dsp:txXfrm>
        <a:off x="176918" y="1663835"/>
        <a:ext cx="2269348" cy="239742"/>
      </dsp:txXfrm>
    </dsp:sp>
    <dsp:sp modelId="{AEFE3A8A-98C1-4545-8422-8E5D801228E0}">
      <dsp:nvSpPr>
        <dsp:cNvPr id="0" name=""/>
        <dsp:cNvSpPr/>
      </dsp:nvSpPr>
      <dsp:spPr>
        <a:xfrm>
          <a:off x="0" y="2191946"/>
          <a:ext cx="3278981" cy="42525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187452"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Pimenteiras do Oeste</a:t>
          </a:r>
        </a:p>
      </dsp:txBody>
      <dsp:txXfrm>
        <a:off x="0" y="2191946"/>
        <a:ext cx="3278981" cy="425250"/>
      </dsp:txXfrm>
    </dsp:sp>
    <dsp:sp modelId="{6F6B3D82-25B8-4A84-9B82-2C67C9F8774D}">
      <dsp:nvSpPr>
        <dsp:cNvPr id="0" name=""/>
        <dsp:cNvSpPr/>
      </dsp:nvSpPr>
      <dsp:spPr>
        <a:xfrm>
          <a:off x="163949" y="205910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Vale do Guaporé.</a:t>
          </a:r>
        </a:p>
      </dsp:txBody>
      <dsp:txXfrm>
        <a:off x="176918" y="2072075"/>
        <a:ext cx="2269348" cy="239742"/>
      </dsp:txXfrm>
    </dsp:sp>
    <dsp:sp modelId="{33573851-6D48-4BDB-9B73-F77382100BD7}">
      <dsp:nvSpPr>
        <dsp:cNvPr id="0" name=""/>
        <dsp:cNvSpPr/>
      </dsp:nvSpPr>
      <dsp:spPr>
        <a:xfrm>
          <a:off x="0" y="2798636"/>
          <a:ext cx="3278981" cy="2268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DD67BD7-F719-4C28-AC12-F6093DE4FF66}">
      <dsp:nvSpPr>
        <dsp:cNvPr id="0" name=""/>
        <dsp:cNvSpPr/>
      </dsp:nvSpPr>
      <dsp:spPr>
        <a:xfrm>
          <a:off x="163949" y="266579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Vale do Jamari.</a:t>
          </a:r>
        </a:p>
      </dsp:txBody>
      <dsp:txXfrm>
        <a:off x="176918" y="2678765"/>
        <a:ext cx="2269348" cy="239742"/>
      </dsp:txXfrm>
    </dsp:sp>
    <dsp:sp modelId="{E5055B1E-43C5-44CF-8DED-D9126121957D}">
      <dsp:nvSpPr>
        <dsp:cNvPr id="0" name=""/>
        <dsp:cNvSpPr/>
      </dsp:nvSpPr>
      <dsp:spPr>
        <a:xfrm>
          <a:off x="0" y="3206876"/>
          <a:ext cx="3278981" cy="42525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187452"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Alto Alegre dos Parecis</a:t>
          </a:r>
        </a:p>
      </dsp:txBody>
      <dsp:txXfrm>
        <a:off x="0" y="3206876"/>
        <a:ext cx="3278981" cy="425250"/>
      </dsp:txXfrm>
    </dsp:sp>
    <dsp:sp modelId="{E57BD5C3-F588-4B04-84B5-C01736F546AD}">
      <dsp:nvSpPr>
        <dsp:cNvPr id="0" name=""/>
        <dsp:cNvSpPr/>
      </dsp:nvSpPr>
      <dsp:spPr>
        <a:xfrm>
          <a:off x="163949" y="3074036"/>
          <a:ext cx="2295286" cy="26568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Zona da Mata</a:t>
          </a:r>
        </a:p>
      </dsp:txBody>
      <dsp:txXfrm>
        <a:off x="176918" y="3087005"/>
        <a:ext cx="2269348" cy="23974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E0BE0-3419-4CC6-9830-90D51AACA57F}">
      <dsp:nvSpPr>
        <dsp:cNvPr id="0" name=""/>
        <dsp:cNvSpPr/>
      </dsp:nvSpPr>
      <dsp:spPr>
        <a:xfrm>
          <a:off x="23539" y="360044"/>
          <a:ext cx="1349037" cy="116813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AD934-B43D-47D9-B116-25CFAE4ADC23}">
      <dsp:nvSpPr>
        <dsp:cNvPr id="0" name=""/>
        <dsp:cNvSpPr/>
      </dsp:nvSpPr>
      <dsp:spPr>
        <a:xfrm>
          <a:off x="214744" y="360035"/>
          <a:ext cx="1297237" cy="12972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262D05-7598-41FF-B6EB-1737C001FBC9}">
      <dsp:nvSpPr>
        <dsp:cNvPr id="0" name=""/>
        <dsp:cNvSpPr/>
      </dsp:nvSpPr>
      <dsp:spPr>
        <a:xfrm>
          <a:off x="1001429" y="2016225"/>
          <a:ext cx="7819042" cy="1730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pt-BR" sz="1800" b="1" i="1" kern="1200" dirty="0"/>
            <a:t>Categorização Turística do Município</a:t>
          </a:r>
          <a:r>
            <a:rPr lang="pt-BR" sz="1800" kern="1200" dirty="0"/>
            <a:t> - Pimenteiras do Oeste </a:t>
          </a:r>
          <a:r>
            <a:rPr lang="pt-BR" sz="1800" b="1" kern="1200" dirty="0"/>
            <a:t>faz parte do Programa de Regionalização do Turismo do Mapa do Turismo Brasileiro </a:t>
          </a:r>
          <a:r>
            <a:rPr lang="pt-BR" sz="1800" kern="1200" dirty="0"/>
            <a:t>(2024), ferramenta importante para orientar e promover o desenvolvimento turístico no Brasil. </a:t>
          </a:r>
        </a:p>
        <a:p>
          <a:pPr marL="0" lvl="0" indent="0" algn="l" defTabSz="800100">
            <a:lnSpc>
              <a:spcPct val="100000"/>
            </a:lnSpc>
            <a:spcBef>
              <a:spcPct val="0"/>
            </a:spcBef>
            <a:spcAft>
              <a:spcPct val="35000"/>
            </a:spcAft>
            <a:buNone/>
          </a:pPr>
          <a:r>
            <a:rPr lang="pt-BR" sz="1800" kern="1200" dirty="0"/>
            <a:t>De acordo com o Programa de Regionalização do Turismo, o município de Pimenteiras do Oeste faz parte do Polo Turístico Vale do Guaporé, e está inserido na </a:t>
          </a:r>
          <a:r>
            <a:rPr lang="pt-BR" sz="1800" b="1" u="sng" kern="1200" dirty="0"/>
            <a:t>Categoria D,</a:t>
          </a:r>
          <a:r>
            <a:rPr lang="pt-BR" sz="1800" kern="1200" dirty="0"/>
            <a:t> o que significa que é um município que possui atrativos turísticos e alguns serviços turísticos, mas não possui grande fluxo de turistas nem uma infraestrutura consolidada.</a:t>
          </a:r>
          <a:endParaRPr lang="en-US" sz="1800" kern="1200" dirty="0"/>
        </a:p>
      </dsp:txBody>
      <dsp:txXfrm>
        <a:off x="1001429" y="2016225"/>
        <a:ext cx="7819042" cy="17307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FDD6E-5B05-4ED4-841E-F3443E96909D}">
      <dsp:nvSpPr>
        <dsp:cNvPr id="0" name=""/>
        <dsp:cNvSpPr/>
      </dsp:nvSpPr>
      <dsp:spPr>
        <a:xfrm>
          <a:off x="0" y="2961"/>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3D9A68-B748-400E-BB30-B51B6FE0A1FF}">
      <dsp:nvSpPr>
        <dsp:cNvPr id="0" name=""/>
        <dsp:cNvSpPr/>
      </dsp:nvSpPr>
      <dsp:spPr>
        <a:xfrm>
          <a:off x="0" y="2961"/>
          <a:ext cx="8416708" cy="1405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IBGE (2022), Pimenteiras do Oeste é o menor município populacional do Estado de Rondônia, com 2.156 habitantes. A área territorial é de 6.014,733 Km², gerando uma baixa densidade demográfica de 0,36 </a:t>
          </a:r>
          <a:r>
            <a:rPr lang="pt-BR" sz="1800" kern="1200" dirty="0" err="1"/>
            <a:t>hab</a:t>
          </a:r>
          <a:r>
            <a:rPr lang="pt-BR" sz="1800" kern="1200" dirty="0"/>
            <a:t>/Km². </a:t>
          </a:r>
          <a:endParaRPr lang="en-US" sz="1800" kern="1200" dirty="0"/>
        </a:p>
      </dsp:txBody>
      <dsp:txXfrm>
        <a:off x="0" y="2961"/>
        <a:ext cx="8416708" cy="1405540"/>
      </dsp:txXfrm>
    </dsp:sp>
    <dsp:sp modelId="{27868975-BC3F-4C58-97DD-AC1FA4612956}">
      <dsp:nvSpPr>
        <dsp:cNvPr id="0" name=""/>
        <dsp:cNvSpPr/>
      </dsp:nvSpPr>
      <dsp:spPr>
        <a:xfrm>
          <a:off x="0" y="1408502"/>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C5E0C8-8BDE-469C-BD69-9512BAC829E1}">
      <dsp:nvSpPr>
        <dsp:cNvPr id="0" name=""/>
        <dsp:cNvSpPr/>
      </dsp:nvSpPr>
      <dsp:spPr>
        <a:xfrm>
          <a:off x="0" y="1408502"/>
          <a:ext cx="8424936" cy="1123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O Índice de Desenvolvimento Humano de Pimenteiras é de 0,665, abaixo da média do Estado (0,756).  </a:t>
          </a:r>
          <a:endParaRPr lang="en-US" sz="1800" kern="1200" dirty="0"/>
        </a:p>
      </dsp:txBody>
      <dsp:txXfrm>
        <a:off x="0" y="1408502"/>
        <a:ext cx="8424936" cy="1123938"/>
      </dsp:txXfrm>
    </dsp:sp>
    <dsp:sp modelId="{632D26B0-EF81-492D-B4EE-0F00E099EB6E}">
      <dsp:nvSpPr>
        <dsp:cNvPr id="0" name=""/>
        <dsp:cNvSpPr/>
      </dsp:nvSpPr>
      <dsp:spPr>
        <a:xfrm>
          <a:off x="0" y="2532441"/>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1F9A2-05B2-4F77-9ADC-EEE042CA4377}">
      <dsp:nvSpPr>
        <dsp:cNvPr id="0" name=""/>
        <dsp:cNvSpPr/>
      </dsp:nvSpPr>
      <dsp:spPr>
        <a:xfrm>
          <a:off x="0" y="2532441"/>
          <a:ext cx="8424936" cy="1123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O salário médio mensal dos trabalhadores formais é de 2 (dois) salários-mínimos, ocupando a 18ª posição do Estado </a:t>
          </a:r>
          <a:endParaRPr lang="en-US" sz="1800" kern="1200" dirty="0"/>
        </a:p>
      </dsp:txBody>
      <dsp:txXfrm>
        <a:off x="0" y="2532441"/>
        <a:ext cx="8424936" cy="1123938"/>
      </dsp:txXfrm>
    </dsp:sp>
    <dsp:sp modelId="{5102AC23-30F6-4895-AC97-1D016D66B86E}">
      <dsp:nvSpPr>
        <dsp:cNvPr id="0" name=""/>
        <dsp:cNvSpPr/>
      </dsp:nvSpPr>
      <dsp:spPr>
        <a:xfrm>
          <a:off x="0" y="3656379"/>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762695-8D8B-47BE-AA62-BE46DBA73BE7}">
      <dsp:nvSpPr>
        <dsp:cNvPr id="0" name=""/>
        <dsp:cNvSpPr/>
      </dsp:nvSpPr>
      <dsp:spPr>
        <a:xfrm>
          <a:off x="0" y="3656379"/>
          <a:ext cx="8424936" cy="516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Taxa de escolarização de 6 a 14 anos de idade de 93,8%. </a:t>
          </a:r>
          <a:endParaRPr lang="en-US" sz="1800" kern="1200" dirty="0"/>
        </a:p>
      </dsp:txBody>
      <dsp:txXfrm>
        <a:off x="0" y="3656379"/>
        <a:ext cx="8424936" cy="516775"/>
      </dsp:txXfrm>
    </dsp:sp>
    <dsp:sp modelId="{724BCEDE-8C1C-4F5C-ACC1-C4E4728DFEB1}">
      <dsp:nvSpPr>
        <dsp:cNvPr id="0" name=""/>
        <dsp:cNvSpPr/>
      </dsp:nvSpPr>
      <dsp:spPr>
        <a:xfrm>
          <a:off x="0" y="4173154"/>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AA03B7-6619-4D4C-B45F-B1C0A54657C5}">
      <dsp:nvSpPr>
        <dsp:cNvPr id="0" name=""/>
        <dsp:cNvSpPr/>
      </dsp:nvSpPr>
      <dsp:spPr>
        <a:xfrm>
          <a:off x="0" y="4173154"/>
          <a:ext cx="8416708" cy="1304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Segundo dados do IBGE (2022), os serviços públicos de abastecimento de água cobrem 56,45% da população do município, acima da média do estado de Rondônia (55,95%) e bem abaixo da média nacional (84,24%). </a:t>
          </a:r>
          <a:endParaRPr lang="en-US" sz="1800" kern="1200" dirty="0"/>
        </a:p>
      </dsp:txBody>
      <dsp:txXfrm>
        <a:off x="0" y="4173154"/>
        <a:ext cx="8416708" cy="13044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FDD6E-5B05-4ED4-841E-F3443E96909D}">
      <dsp:nvSpPr>
        <dsp:cNvPr id="0" name=""/>
        <dsp:cNvSpPr/>
      </dsp:nvSpPr>
      <dsp:spPr>
        <a:xfrm>
          <a:off x="0" y="1578"/>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3D9A68-B748-400E-BB30-B51B6FE0A1FF}">
      <dsp:nvSpPr>
        <dsp:cNvPr id="0" name=""/>
        <dsp:cNvSpPr/>
      </dsp:nvSpPr>
      <dsp:spPr>
        <a:xfrm>
          <a:off x="0" y="1578"/>
          <a:ext cx="8416721" cy="848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Não possui cobertura por sistema convencional de esgotamento sanitário, fazendo com que a população busque alternativas para escoar seus efluentes, as quais muitas vezes são formas inadequadas. </a:t>
          </a:r>
          <a:endParaRPr lang="en-US" sz="1800" kern="1200" dirty="0"/>
        </a:p>
      </dsp:txBody>
      <dsp:txXfrm>
        <a:off x="0" y="1578"/>
        <a:ext cx="8416721" cy="848837"/>
      </dsp:txXfrm>
    </dsp:sp>
    <dsp:sp modelId="{74239720-B9CB-4D79-9577-8EF30EF6E438}">
      <dsp:nvSpPr>
        <dsp:cNvPr id="0" name=""/>
        <dsp:cNvSpPr/>
      </dsp:nvSpPr>
      <dsp:spPr>
        <a:xfrm>
          <a:off x="0" y="850416"/>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360565-94FE-4469-869E-A6FD25DFB3CD}">
      <dsp:nvSpPr>
        <dsp:cNvPr id="0" name=""/>
        <dsp:cNvSpPr/>
      </dsp:nvSpPr>
      <dsp:spPr>
        <a:xfrm>
          <a:off x="8227" y="1087577"/>
          <a:ext cx="8416708" cy="1432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De acordo com o IBGE (2022) 82,4% da população total fazem uso de fossas rudimentares ou buracos, 11,29% utilizam fossas sépticas ou fossa filtro não ligada à rede e 5,79% despejam seus efluentes em outros escoadouros da rede pluvial, como valas, rios e lagos. </a:t>
          </a:r>
          <a:endParaRPr lang="en-US" sz="1800" kern="1200" dirty="0"/>
        </a:p>
      </dsp:txBody>
      <dsp:txXfrm>
        <a:off x="8227" y="1087577"/>
        <a:ext cx="8416708" cy="1432018"/>
      </dsp:txXfrm>
    </dsp:sp>
    <dsp:sp modelId="{27868975-BC3F-4C58-97DD-AC1FA4612956}">
      <dsp:nvSpPr>
        <dsp:cNvPr id="0" name=""/>
        <dsp:cNvSpPr/>
      </dsp:nvSpPr>
      <dsp:spPr>
        <a:xfrm>
          <a:off x="0" y="2282434"/>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C5E0C8-8BDE-469C-BD69-9512BAC829E1}">
      <dsp:nvSpPr>
        <dsp:cNvPr id="0" name=""/>
        <dsp:cNvSpPr/>
      </dsp:nvSpPr>
      <dsp:spPr>
        <a:xfrm>
          <a:off x="8227" y="2455731"/>
          <a:ext cx="8416708" cy="1215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Em relação à infraestrutura urbana, somente 26,3% das vias públicas de Pimenteiras do Oeste são pavimentadas e possuem meio-fio, abaixo das médias estadual (58,57%) e do país (74,25%).</a:t>
          </a:r>
        </a:p>
      </dsp:txBody>
      <dsp:txXfrm>
        <a:off x="8227" y="2455731"/>
        <a:ext cx="8416708" cy="1215491"/>
      </dsp:txXfrm>
    </dsp:sp>
    <dsp:sp modelId="{632D26B0-EF81-492D-B4EE-0F00E099EB6E}">
      <dsp:nvSpPr>
        <dsp:cNvPr id="0" name=""/>
        <dsp:cNvSpPr/>
      </dsp:nvSpPr>
      <dsp:spPr>
        <a:xfrm>
          <a:off x="0" y="3497926"/>
          <a:ext cx="84249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1F9A2-05B2-4F77-9ADC-EEE042CA4377}">
      <dsp:nvSpPr>
        <dsp:cNvPr id="0" name=""/>
        <dsp:cNvSpPr/>
      </dsp:nvSpPr>
      <dsp:spPr>
        <a:xfrm>
          <a:off x="0" y="3497926"/>
          <a:ext cx="8424936" cy="756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endParaRPr lang="pt-BR" sz="1800" kern="1200" dirty="0"/>
        </a:p>
      </dsp:txBody>
      <dsp:txXfrm>
        <a:off x="0" y="3497926"/>
        <a:ext cx="8424936" cy="75642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F3228-1CDA-4904-A90F-6F341A2A3955}">
      <dsp:nvSpPr>
        <dsp:cNvPr id="0" name=""/>
        <dsp:cNvSpPr/>
      </dsp:nvSpPr>
      <dsp:spPr>
        <a:xfrm>
          <a:off x="0" y="1902"/>
          <a:ext cx="874714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849670-7E69-41A2-BD8E-8D3F6F9D4A2E}">
      <dsp:nvSpPr>
        <dsp:cNvPr id="0" name=""/>
        <dsp:cNvSpPr/>
      </dsp:nvSpPr>
      <dsp:spPr>
        <a:xfrm>
          <a:off x="0" y="0"/>
          <a:ext cx="8747148" cy="123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latin typeface="+mn-lt"/>
            </a:rPr>
            <a:t>O município de Pimenteiras do Oeste é um destino conhecido para a pesca esportiva.</a:t>
          </a:r>
          <a:endParaRPr lang="en-US" sz="1800" kern="1200" dirty="0">
            <a:latin typeface="+mn-lt"/>
          </a:endParaRPr>
        </a:p>
      </dsp:txBody>
      <dsp:txXfrm>
        <a:off x="0" y="0"/>
        <a:ext cx="8747148" cy="1235909"/>
      </dsp:txXfrm>
    </dsp:sp>
    <dsp:sp modelId="{B0AB6C41-9D75-43B1-9F60-31731D697C6B}">
      <dsp:nvSpPr>
        <dsp:cNvPr id="0" name=""/>
        <dsp:cNvSpPr/>
      </dsp:nvSpPr>
      <dsp:spPr>
        <a:xfrm>
          <a:off x="0" y="1237811"/>
          <a:ext cx="8747148"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45E4A6-7CD8-4067-A7C5-9459FF62A54C}">
      <dsp:nvSpPr>
        <dsp:cNvPr id="0" name=""/>
        <dsp:cNvSpPr/>
      </dsp:nvSpPr>
      <dsp:spPr>
        <a:xfrm>
          <a:off x="0" y="1237811"/>
          <a:ext cx="8747148" cy="1664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latin typeface="+mn-lt"/>
            </a:rPr>
            <a:t>A infraestrutura turística para atender esse grupo de turistas vem se desenvolvendo de forma muito lenta, para oferecer condições para receber pescadores de diversas regiões. Há uma grande necessidade de investimentos da iniciativa privada, principalmente em hotéis e restaurantes.</a:t>
          </a:r>
          <a:endParaRPr lang="en-US" sz="1800" kern="1200" dirty="0">
            <a:latin typeface="+mn-lt"/>
          </a:endParaRPr>
        </a:p>
      </dsp:txBody>
      <dsp:txXfrm>
        <a:off x="0" y="1237811"/>
        <a:ext cx="8747148" cy="1664551"/>
      </dsp:txXfrm>
    </dsp:sp>
    <dsp:sp modelId="{1F8062A3-79A1-43E1-8044-73F18E29AF4A}">
      <dsp:nvSpPr>
        <dsp:cNvPr id="0" name=""/>
        <dsp:cNvSpPr/>
      </dsp:nvSpPr>
      <dsp:spPr>
        <a:xfrm>
          <a:off x="0" y="2902363"/>
          <a:ext cx="8747148"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CC1E9D-C611-43AD-ACD3-FB89A0E4C958}">
      <dsp:nvSpPr>
        <dsp:cNvPr id="0" name=""/>
        <dsp:cNvSpPr/>
      </dsp:nvSpPr>
      <dsp:spPr>
        <a:xfrm>
          <a:off x="0" y="2902363"/>
          <a:ext cx="8747148" cy="1469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latin typeface="+mn-lt"/>
            </a:rPr>
            <a:t>O porto público tem como objetivo beneficiar o transporte e a economia de Pimenteiras, facilitando o embarque e desembarque, tanto nos barcos de recreio e pesca como nos barcos-hospitais. O Pórtico da Entrada da Cidade, local de parada obrigatório para foto. Já na entrada da cidade, a marca da cidade da Pesca Esportiva.</a:t>
          </a:r>
          <a:endParaRPr lang="en-US" sz="1800" kern="1200" dirty="0">
            <a:latin typeface="+mn-lt"/>
          </a:endParaRPr>
        </a:p>
      </dsp:txBody>
      <dsp:txXfrm>
        <a:off x="0" y="2902363"/>
        <a:ext cx="8747148" cy="1469691"/>
      </dsp:txXfrm>
    </dsp:sp>
    <dsp:sp modelId="{6B716810-4A7C-4D54-BE9F-588F0F95BB8F}">
      <dsp:nvSpPr>
        <dsp:cNvPr id="0" name=""/>
        <dsp:cNvSpPr/>
      </dsp:nvSpPr>
      <dsp:spPr>
        <a:xfrm>
          <a:off x="0" y="4372055"/>
          <a:ext cx="874714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98C63E-4BCC-4B1B-AD92-B65DF669A9AA}">
      <dsp:nvSpPr>
        <dsp:cNvPr id="0" name=""/>
        <dsp:cNvSpPr/>
      </dsp:nvSpPr>
      <dsp:spPr>
        <a:xfrm>
          <a:off x="0" y="4372055"/>
          <a:ext cx="8747148" cy="1631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latin typeface="+mn-lt"/>
            </a:rPr>
            <a:t>A praia no rio Guaporé é formada na época da seca, ou seja, na baixa das águas do rio Guaporé, com área clara e limpa. Com o aparecimento das praias e o calor intenso, o local é ideal para a prática do turismo de lazer, em especial com a família. Nas margens do rio Guaporé, fronteira brasileira com a Bolívia, em Rondônia, além da praia, nesta época, tem o fenômeno de reprodução do maior quelônio (tartaruga) de água doce da América do Sul.</a:t>
          </a:r>
          <a:endParaRPr lang="en-US" sz="1800" kern="1200" dirty="0">
            <a:latin typeface="+mn-lt"/>
          </a:endParaRPr>
        </a:p>
      </dsp:txBody>
      <dsp:txXfrm>
        <a:off x="0" y="4372055"/>
        <a:ext cx="8747148" cy="163149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8B9DF-5A52-451D-8574-687A47C6A62E}">
      <dsp:nvSpPr>
        <dsp:cNvPr id="0" name=""/>
        <dsp:cNvSpPr/>
      </dsp:nvSpPr>
      <dsp:spPr>
        <a:xfrm>
          <a:off x="0" y="716"/>
          <a:ext cx="86952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BEB3FF-4088-4311-B6B0-CDCB55DE7721}">
      <dsp:nvSpPr>
        <dsp:cNvPr id="0" name=""/>
        <dsp:cNvSpPr/>
      </dsp:nvSpPr>
      <dsp:spPr>
        <a:xfrm>
          <a:off x="0" y="716"/>
          <a:ext cx="8695244" cy="117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latin typeface="+mn-lt"/>
            </a:rPr>
            <a:t> </a:t>
          </a:r>
          <a:r>
            <a:rPr lang="pt-BR" sz="1800" kern="1200" dirty="0"/>
            <a:t>A cidade oferece uma infraestrutura pequena de hotéis e pousadas, que atendem pescadores, em que essas acomodações costumam oferecer pacotes completos que incluem hospedagem, alimentação e serviços de aluguel de barcos e guias locais</a:t>
          </a:r>
          <a:endParaRPr lang="en-US" sz="1800" kern="1200" dirty="0">
            <a:latin typeface="+mn-lt"/>
          </a:endParaRPr>
        </a:p>
      </dsp:txBody>
      <dsp:txXfrm>
        <a:off x="0" y="716"/>
        <a:ext cx="8695244" cy="1172976"/>
      </dsp:txXfrm>
    </dsp:sp>
    <dsp:sp modelId="{4F1CD1D6-0789-4140-84EE-ACF830422780}">
      <dsp:nvSpPr>
        <dsp:cNvPr id="0" name=""/>
        <dsp:cNvSpPr/>
      </dsp:nvSpPr>
      <dsp:spPr>
        <a:xfrm>
          <a:off x="0" y="1173693"/>
          <a:ext cx="86952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AD141B-24D7-4B10-8FFF-8E98A19001C7}">
      <dsp:nvSpPr>
        <dsp:cNvPr id="0" name=""/>
        <dsp:cNvSpPr/>
      </dsp:nvSpPr>
      <dsp:spPr>
        <a:xfrm>
          <a:off x="0" y="1173693"/>
          <a:ext cx="8695244" cy="117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Quanto aos guias de pesca há uma oferta razoável de guias experientes na região, que conhecem bem os pontos estratégicos do rio Guaporé e seus afluentes. Esses guias geralmente estão associados às pousadas ou podem ser contratados de forma independente.</a:t>
          </a:r>
          <a:endParaRPr lang="en-US" sz="1800" kern="1200" dirty="0">
            <a:latin typeface="+mn-lt"/>
          </a:endParaRPr>
        </a:p>
      </dsp:txBody>
      <dsp:txXfrm>
        <a:off x="0" y="1173693"/>
        <a:ext cx="8695244" cy="1172976"/>
      </dsp:txXfrm>
    </dsp:sp>
    <dsp:sp modelId="{5FE0D0BF-4EF2-44B6-9D28-D487E6EEDB6F}">
      <dsp:nvSpPr>
        <dsp:cNvPr id="0" name=""/>
        <dsp:cNvSpPr/>
      </dsp:nvSpPr>
      <dsp:spPr>
        <a:xfrm>
          <a:off x="0" y="2346670"/>
          <a:ext cx="86952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C0E8A1-347A-4943-91F6-CCEC7D38C78E}">
      <dsp:nvSpPr>
        <dsp:cNvPr id="0" name=""/>
        <dsp:cNvSpPr/>
      </dsp:nvSpPr>
      <dsp:spPr>
        <a:xfrm>
          <a:off x="0" y="2346670"/>
          <a:ext cx="8695244" cy="117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A pesca também atrai pescadores amadores dos municípios ao redor que aproveitam os finais de semana para praticar o </a:t>
          </a:r>
          <a:r>
            <a:rPr lang="pt-BR" sz="1800" i="1" kern="1200" dirty="0"/>
            <a:t>hobby</a:t>
          </a:r>
          <a:r>
            <a:rPr lang="pt-BR" sz="1800" kern="1200" dirty="0"/>
            <a:t>. Há muitas casas de veraneio, inclusive em construção.</a:t>
          </a:r>
          <a:endParaRPr lang="en-US" sz="1800" kern="1200" dirty="0">
            <a:latin typeface="+mn-lt"/>
          </a:endParaRPr>
        </a:p>
      </dsp:txBody>
      <dsp:txXfrm>
        <a:off x="0" y="2346670"/>
        <a:ext cx="8695244" cy="1172976"/>
      </dsp:txXfrm>
    </dsp:sp>
    <dsp:sp modelId="{DC2EEB65-AC86-4891-8ABE-3A5DD0DF246D}">
      <dsp:nvSpPr>
        <dsp:cNvPr id="0" name=""/>
        <dsp:cNvSpPr/>
      </dsp:nvSpPr>
      <dsp:spPr>
        <a:xfrm>
          <a:off x="0" y="3519646"/>
          <a:ext cx="86952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A76BC5-C095-4F00-99FE-B3D45280245E}">
      <dsp:nvSpPr>
        <dsp:cNvPr id="0" name=""/>
        <dsp:cNvSpPr/>
      </dsp:nvSpPr>
      <dsp:spPr>
        <a:xfrm>
          <a:off x="0" y="3519646"/>
          <a:ext cx="8695244" cy="117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a:t>O comércio local é pequeno com artigos como iscas, anzóis e outros acessórios para pesca, além de pequenos mercados e restaurantes para atender os visitantes. Diversos moradores realizam suas compras em cidades vizinhas.</a:t>
          </a:r>
          <a:endParaRPr lang="en-US" sz="1800" kern="1200">
            <a:latin typeface="+mn-lt"/>
          </a:endParaRPr>
        </a:p>
      </dsp:txBody>
      <dsp:txXfrm>
        <a:off x="0" y="3519646"/>
        <a:ext cx="8695244" cy="1172976"/>
      </dsp:txXfrm>
    </dsp:sp>
    <dsp:sp modelId="{D7EA960B-FAEF-48DE-95D6-2790CB62ECB3}">
      <dsp:nvSpPr>
        <dsp:cNvPr id="0" name=""/>
        <dsp:cNvSpPr/>
      </dsp:nvSpPr>
      <dsp:spPr>
        <a:xfrm>
          <a:off x="0" y="4692623"/>
          <a:ext cx="869524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97314B-4AF3-4BC8-AA88-4293D8A526D1}">
      <dsp:nvSpPr>
        <dsp:cNvPr id="0" name=""/>
        <dsp:cNvSpPr/>
      </dsp:nvSpPr>
      <dsp:spPr>
        <a:xfrm>
          <a:off x="0" y="4692623"/>
          <a:ext cx="8695244" cy="117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A Prefeitura de Pimenteiras elaborou em 2023, o Plano Municipal de Turismo, e tem COMTUR - o Conselho Municipal de Turismo. O plano teve como objetivo propor um conjunto de ações que tem como propósito conduzir e orientar a atuação do poder público quanto ao desenvolvimento do Turismo de forma sustentável dentro do município, não há diretrizes para o turismo da pesca esportiva.</a:t>
          </a:r>
          <a:endParaRPr lang="en-US" sz="1800" kern="1200" dirty="0">
            <a:latin typeface="+mn-lt"/>
          </a:endParaRPr>
        </a:p>
      </dsp:txBody>
      <dsp:txXfrm>
        <a:off x="0" y="4692623"/>
        <a:ext cx="8695244" cy="117297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6FB73-D517-466A-9F11-B923E6E01E4A}">
      <dsp:nvSpPr>
        <dsp:cNvPr id="0" name=""/>
        <dsp:cNvSpPr/>
      </dsp:nvSpPr>
      <dsp:spPr>
        <a:xfrm>
          <a:off x="0" y="0"/>
          <a:ext cx="3862331" cy="30388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1" kern="1200" dirty="0"/>
            <a:t>1 – O conjunto de relações ambientais- </a:t>
          </a:r>
          <a:r>
            <a:rPr lang="pt-BR" sz="2800" kern="1200" dirty="0"/>
            <a:t> relação entre o turismo e o meio ambiente – econômico, social, cultural e ecológico </a:t>
          </a:r>
          <a:endParaRPr lang="en-US" sz="2800" kern="1200" dirty="0"/>
        </a:p>
      </dsp:txBody>
      <dsp:txXfrm>
        <a:off x="89005" y="89005"/>
        <a:ext cx="3684321" cy="28608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A9E6A-4AB8-47B2-BC2D-97B14068C655}">
      <dsp:nvSpPr>
        <dsp:cNvPr id="0" name=""/>
        <dsp:cNvSpPr/>
      </dsp:nvSpPr>
      <dsp:spPr>
        <a:xfrm rot="16200000">
          <a:off x="-1232645"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dirty="0"/>
            <a:t>Mundo</a:t>
          </a:r>
        </a:p>
      </dsp:txBody>
      <dsp:txXfrm>
        <a:off x="-1232645" y="1960941"/>
        <a:ext cx="2961294" cy="391726"/>
      </dsp:txXfrm>
    </dsp:sp>
    <dsp:sp modelId="{DE724129-9249-4496-AFD0-53803381CA7F}">
      <dsp:nvSpPr>
        <dsp:cNvPr id="0" name=""/>
        <dsp:cNvSpPr/>
      </dsp:nvSpPr>
      <dsp:spPr>
        <a:xfrm>
          <a:off x="456187" y="676158"/>
          <a:ext cx="1926571"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ctr" defTabSz="755650">
            <a:lnSpc>
              <a:spcPct val="90000"/>
            </a:lnSpc>
            <a:spcBef>
              <a:spcPct val="0"/>
            </a:spcBef>
            <a:spcAft>
              <a:spcPct val="15000"/>
            </a:spcAft>
            <a:buChar char="•"/>
          </a:pPr>
          <a:r>
            <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730 milhões pescadores recreativos e esportivos</a:t>
          </a:r>
        </a:p>
        <a:p>
          <a:pPr marL="171450" lvl="1" indent="-171450" algn="ctr" defTabSz="755650">
            <a:lnSpc>
              <a:spcPct val="90000"/>
            </a:lnSpc>
            <a:spcBef>
              <a:spcPct val="0"/>
            </a:spcBef>
            <a:spcAft>
              <a:spcPct val="15000"/>
            </a:spcAft>
            <a:buChar char="•"/>
          </a:pPr>
          <a:endParaRPr lang="pt-BR" sz="1700"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US$ 190 bilhões/ano</a:t>
          </a:r>
        </a:p>
        <a:p>
          <a:pPr marL="171450" lvl="1" indent="-171450" algn="l" defTabSz="755650">
            <a:lnSpc>
              <a:spcPct val="90000"/>
            </a:lnSpc>
            <a:spcBef>
              <a:spcPct val="0"/>
            </a:spcBef>
            <a:spcAft>
              <a:spcPct val="15000"/>
            </a:spcAft>
            <a:buChar char="•"/>
          </a:pPr>
          <a:endParaRPr lang="pt-BR" sz="1700" kern="1200" dirty="0">
            <a:solidFill>
              <a:srgbClr val="FF0000"/>
            </a:solidFill>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120 milhões empregos</a:t>
          </a:r>
        </a:p>
      </dsp:txBody>
      <dsp:txXfrm>
        <a:off x="456187" y="676158"/>
        <a:ext cx="1926571" cy="2961294"/>
      </dsp:txXfrm>
    </dsp:sp>
    <dsp:sp modelId="{B725DF31-B794-4AC8-8EC5-41F9F9E372DD}">
      <dsp:nvSpPr>
        <dsp:cNvPr id="0" name=""/>
        <dsp:cNvSpPr/>
      </dsp:nvSpPr>
      <dsp:spPr>
        <a:xfrm>
          <a:off x="52138" y="159078"/>
          <a:ext cx="783453" cy="783453"/>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39695-49BA-422D-AE2D-7761C9033D9B}">
      <dsp:nvSpPr>
        <dsp:cNvPr id="0" name=""/>
        <dsp:cNvSpPr/>
      </dsp:nvSpPr>
      <dsp:spPr>
        <a:xfrm rot="16200000">
          <a:off x="1610238"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dirty="0"/>
            <a:t>USA</a:t>
          </a:r>
        </a:p>
      </dsp:txBody>
      <dsp:txXfrm>
        <a:off x="1610238" y="1960941"/>
        <a:ext cx="2961294" cy="391726"/>
      </dsp:txXfrm>
    </dsp:sp>
    <dsp:sp modelId="{EB7C4C49-5996-4EA4-B9C7-142E23FD500E}">
      <dsp:nvSpPr>
        <dsp:cNvPr id="0" name=""/>
        <dsp:cNvSpPr/>
      </dsp:nvSpPr>
      <dsp:spPr>
        <a:xfrm>
          <a:off x="3286748" y="676158"/>
          <a:ext cx="1951215"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l" defTabSz="755650">
            <a:lnSpc>
              <a:spcPct val="90000"/>
            </a:lnSpc>
            <a:spcBef>
              <a:spcPct val="0"/>
            </a:spcBef>
            <a:spcAft>
              <a:spcPct val="15000"/>
            </a:spcAft>
            <a:buChar char="•"/>
          </a:pPr>
          <a:r>
            <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 milhões pescadores recreativos e esportivos</a:t>
          </a:r>
        </a:p>
        <a:p>
          <a:pPr marL="171450" lvl="1" indent="-171450" algn="l" defTabSz="755650">
            <a:lnSpc>
              <a:spcPct val="90000"/>
            </a:lnSpc>
            <a:spcBef>
              <a:spcPct val="0"/>
            </a:spcBef>
            <a:spcAft>
              <a:spcPct val="15000"/>
            </a:spcAft>
            <a:buChar char="•"/>
          </a:pPr>
          <a:endParaRPr lang="pt-BR" sz="1700"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US$ 51,2 bilhões/ano</a:t>
          </a:r>
        </a:p>
        <a:p>
          <a:pPr marL="171450" lvl="1" indent="-171450" algn="l" defTabSz="755650">
            <a:lnSpc>
              <a:spcPct val="90000"/>
            </a:lnSpc>
            <a:spcBef>
              <a:spcPct val="0"/>
            </a:spcBef>
            <a:spcAft>
              <a:spcPct val="15000"/>
            </a:spcAft>
            <a:buChar char="•"/>
          </a:pPr>
          <a:endParaRPr lang="pt-BR" sz="1700" kern="1200" dirty="0">
            <a:solidFill>
              <a:srgbClr val="FF0000"/>
            </a:solidFill>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 milhões empregos</a:t>
          </a:r>
        </a:p>
      </dsp:txBody>
      <dsp:txXfrm>
        <a:off x="3286748" y="676158"/>
        <a:ext cx="1951215" cy="2961294"/>
      </dsp:txXfrm>
    </dsp:sp>
    <dsp:sp modelId="{6E56323D-A9FF-4CAF-B179-F3D874DFA2C0}">
      <dsp:nvSpPr>
        <dsp:cNvPr id="0" name=""/>
        <dsp:cNvSpPr/>
      </dsp:nvSpPr>
      <dsp:spPr>
        <a:xfrm>
          <a:off x="2895022" y="159078"/>
          <a:ext cx="783453" cy="78345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C9B449-18DB-4180-8A43-45902305F950}">
      <dsp:nvSpPr>
        <dsp:cNvPr id="0" name=""/>
        <dsp:cNvSpPr/>
      </dsp:nvSpPr>
      <dsp:spPr>
        <a:xfrm rot="16200000">
          <a:off x="4465443"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dirty="0"/>
            <a:t>Brasil</a:t>
          </a:r>
        </a:p>
      </dsp:txBody>
      <dsp:txXfrm>
        <a:off x="4465443" y="1960941"/>
        <a:ext cx="2961294" cy="391726"/>
      </dsp:txXfrm>
    </dsp:sp>
    <dsp:sp modelId="{3FAD8B33-573E-4D11-80BB-E61B2606A208}">
      <dsp:nvSpPr>
        <dsp:cNvPr id="0" name=""/>
        <dsp:cNvSpPr/>
      </dsp:nvSpPr>
      <dsp:spPr>
        <a:xfrm>
          <a:off x="6141954" y="676158"/>
          <a:ext cx="1951215"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l" defTabSz="755650">
            <a:lnSpc>
              <a:spcPct val="90000"/>
            </a:lnSpc>
            <a:spcBef>
              <a:spcPct val="0"/>
            </a:spcBef>
            <a:spcAft>
              <a:spcPct val="15000"/>
            </a:spcAft>
            <a:buChar char="•"/>
          </a:pPr>
          <a:r>
            <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milhões pescadores recreativos e esportivos</a:t>
          </a:r>
        </a:p>
        <a:p>
          <a:pPr marL="171450" lvl="1" indent="-171450" algn="l" defTabSz="755650">
            <a:lnSpc>
              <a:spcPct val="90000"/>
            </a:lnSpc>
            <a:spcBef>
              <a:spcPct val="0"/>
            </a:spcBef>
            <a:spcAft>
              <a:spcPct val="15000"/>
            </a:spcAft>
            <a:buChar char="•"/>
          </a:pPr>
          <a:endPar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R$ 17 bilhões/ano</a:t>
          </a:r>
          <a:endParaRPr lang="pt-BR"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endParaRPr lang="pt-BR" sz="1700" b="1" kern="1200" dirty="0">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270 mil empregos </a:t>
          </a:r>
        </a:p>
      </dsp:txBody>
      <dsp:txXfrm>
        <a:off x="6141954" y="676158"/>
        <a:ext cx="1951215" cy="2961294"/>
      </dsp:txXfrm>
    </dsp:sp>
    <dsp:sp modelId="{F86EE86F-0FE7-42F6-BF2B-797F1AE07FC7}">
      <dsp:nvSpPr>
        <dsp:cNvPr id="0" name=""/>
        <dsp:cNvSpPr/>
      </dsp:nvSpPr>
      <dsp:spPr>
        <a:xfrm>
          <a:off x="5750227" y="159078"/>
          <a:ext cx="783453" cy="7834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5EDA1-B040-4E65-88F4-A0990686A076}">
      <dsp:nvSpPr>
        <dsp:cNvPr id="0" name=""/>
        <dsp:cNvSpPr/>
      </dsp:nvSpPr>
      <dsp:spPr>
        <a:xfrm>
          <a:off x="3068" y="1059646"/>
          <a:ext cx="2487868" cy="333821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t>Foram entrevistados 6 (seis) empreendimentos hoteleiros que juntos perfazem um total de 35 unidades habitacionais e 148 leitos, sendo que os 3 (três) últimos também atuam no sistema de Day Use. </a:t>
          </a:r>
          <a:endParaRPr lang="en-US" sz="1800" kern="1200" dirty="0">
            <a:latin typeface="+mn-lt"/>
          </a:endParaRPr>
        </a:p>
      </dsp:txBody>
      <dsp:txXfrm>
        <a:off x="3068" y="1059646"/>
        <a:ext cx="2487868" cy="3338214"/>
      </dsp:txXfrm>
    </dsp:sp>
    <dsp:sp modelId="{6C41AAA6-BD4D-49DD-9473-4F5B05CFFBC5}">
      <dsp:nvSpPr>
        <dsp:cNvPr id="0" name=""/>
        <dsp:cNvSpPr/>
      </dsp:nvSpPr>
      <dsp:spPr>
        <a:xfrm>
          <a:off x="2538872" y="2607253"/>
          <a:ext cx="373180" cy="243000"/>
        </a:xfrm>
        <a:prstGeom prst="rightArrow">
          <a:avLst>
            <a:gd name="adj1" fmla="val 50000"/>
            <a:gd name="adj2" fmla="val 5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EC6DB3-FD9A-4820-AD67-FB595E7B57B5}">
      <dsp:nvSpPr>
        <dsp:cNvPr id="0" name=""/>
        <dsp:cNvSpPr/>
      </dsp:nvSpPr>
      <dsp:spPr>
        <a:xfrm>
          <a:off x="2960971" y="1027933"/>
          <a:ext cx="2487868" cy="3338214"/>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t>Os hotéis urbanos oferece hospedagem com café da manhã e os demais hospedagem com diária completa, além de pacotes para pesca esportiva customizado conforme a demanda dos clientes. </a:t>
          </a:r>
          <a:endParaRPr lang="pt-BR" sz="1800" kern="1200" dirty="0">
            <a:latin typeface="+mn-lt"/>
          </a:endParaRPr>
        </a:p>
      </dsp:txBody>
      <dsp:txXfrm>
        <a:off x="2960971" y="1027933"/>
        <a:ext cx="2487868" cy="3338214"/>
      </dsp:txXfrm>
    </dsp:sp>
    <dsp:sp modelId="{B9E26844-27C6-4D16-BBB0-9866DE9A9165}">
      <dsp:nvSpPr>
        <dsp:cNvPr id="0" name=""/>
        <dsp:cNvSpPr/>
      </dsp:nvSpPr>
      <dsp:spPr>
        <a:xfrm>
          <a:off x="5495792" y="2607253"/>
          <a:ext cx="373180" cy="243000"/>
        </a:xfrm>
        <a:prstGeom prst="rightArrow">
          <a:avLst>
            <a:gd name="adj1" fmla="val 50000"/>
            <a:gd name="adj2" fmla="val 5000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07AB4F-21E9-44F6-8733-BE097B2B5ED6}">
      <dsp:nvSpPr>
        <dsp:cNvPr id="0" name=""/>
        <dsp:cNvSpPr/>
      </dsp:nvSpPr>
      <dsp:spPr>
        <a:xfrm>
          <a:off x="5916908" y="1059646"/>
          <a:ext cx="2487868" cy="3338214"/>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a:t>50% deles oferecem serviços de translado quando necessário e infraestrutura de barcos e guiamento terceirizados, já inclusos nos serviços. 33% oferecem armazenamento seguro para os equipamentos e apetrechos de pesca.</a:t>
          </a:r>
        </a:p>
      </dsp:txBody>
      <dsp:txXfrm>
        <a:off x="5916908" y="1059646"/>
        <a:ext cx="2487868" cy="333821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5EDA1-B040-4E65-88F4-A0990686A076}">
      <dsp:nvSpPr>
        <dsp:cNvPr id="0" name=""/>
        <dsp:cNvSpPr/>
      </dsp:nvSpPr>
      <dsp:spPr>
        <a:xfrm>
          <a:off x="3529" y="933355"/>
          <a:ext cx="3838542" cy="31667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t>Foi entrevistado um supermercado que trabalha com artigos de pesca e material de praia que caracterizou que a melhor época das vendas ocorre de abril a novembro. Seu público são os moradores locais, os turistas da região e de outros estados. Nos últimos 12 meses o desempenho de suas atividades foi de bom movimento, especialmente por conta dos festivais de praia. </a:t>
          </a:r>
          <a:endParaRPr lang="en-US" sz="1800" kern="1200" dirty="0">
            <a:latin typeface="+mn-lt"/>
          </a:endParaRPr>
        </a:p>
      </dsp:txBody>
      <dsp:txXfrm>
        <a:off x="3529" y="933355"/>
        <a:ext cx="3838542" cy="3166797"/>
      </dsp:txXfrm>
    </dsp:sp>
    <dsp:sp modelId="{6C41AAA6-BD4D-49DD-9473-4F5B05CFFBC5}">
      <dsp:nvSpPr>
        <dsp:cNvPr id="0" name=""/>
        <dsp:cNvSpPr/>
      </dsp:nvSpPr>
      <dsp:spPr>
        <a:xfrm>
          <a:off x="3916032" y="2395254"/>
          <a:ext cx="575781" cy="243000"/>
        </a:xfrm>
        <a:prstGeom prst="rightArrow">
          <a:avLst>
            <a:gd name="adj1" fmla="val 50000"/>
            <a:gd name="adj2" fmla="val 5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EC6DB3-FD9A-4820-AD67-FB595E7B57B5}">
      <dsp:nvSpPr>
        <dsp:cNvPr id="0" name=""/>
        <dsp:cNvSpPr/>
      </dsp:nvSpPr>
      <dsp:spPr>
        <a:xfrm>
          <a:off x="4565773" y="933355"/>
          <a:ext cx="3838542" cy="3166797"/>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t>Suas atividades declinam no período de baixa temporada, razão pela qual acredita que uma maior divulgação da cidade de Pimenteiras como local de pesca esportiva, irá favorecer muito sua renda. Sua principal sugestão é a atração de turistas por meio de eventos.</a:t>
          </a:r>
          <a:endParaRPr lang="pt-BR" sz="1800" kern="1200" dirty="0">
            <a:latin typeface="+mn-lt"/>
          </a:endParaRPr>
        </a:p>
      </dsp:txBody>
      <dsp:txXfrm>
        <a:off x="4565773" y="933355"/>
        <a:ext cx="3838542" cy="316679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CED04-C62A-40A4-8867-E0482C3895C5}">
      <dsp:nvSpPr>
        <dsp:cNvPr id="0" name=""/>
        <dsp:cNvSpPr/>
      </dsp:nvSpPr>
      <dsp:spPr>
        <a:xfrm>
          <a:off x="0" y="684"/>
          <a:ext cx="833583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12A4AC7-F0AD-4624-A262-CC2C017BA98F}">
      <dsp:nvSpPr>
        <dsp:cNvPr id="0" name=""/>
        <dsp:cNvSpPr/>
      </dsp:nvSpPr>
      <dsp:spPr>
        <a:xfrm>
          <a:off x="0" y="684"/>
          <a:ext cx="8333802" cy="80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pt-BR" sz="2000" kern="1200"/>
            <a:t>Realização de eventos integrados – Cabixi, Pimenteiras e Porto Rolim.</a:t>
          </a:r>
          <a:endParaRPr lang="en-US" sz="2000" kern="1200" dirty="0"/>
        </a:p>
      </dsp:txBody>
      <dsp:txXfrm>
        <a:off x="0" y="684"/>
        <a:ext cx="8333802" cy="800471"/>
      </dsp:txXfrm>
    </dsp:sp>
    <dsp:sp modelId="{8846D024-AB72-466D-9041-89F26C56E69D}">
      <dsp:nvSpPr>
        <dsp:cNvPr id="0" name=""/>
        <dsp:cNvSpPr/>
      </dsp:nvSpPr>
      <dsp:spPr>
        <a:xfrm>
          <a:off x="0" y="801155"/>
          <a:ext cx="8335838" cy="0"/>
        </a:xfrm>
        <a:prstGeom prst="line">
          <a:avLst/>
        </a:prstGeom>
        <a:solidFill>
          <a:schemeClr val="accent5">
            <a:hueOff val="-1655646"/>
            <a:satOff val="6635"/>
            <a:lumOff val="1438"/>
            <a:alphaOff val="0"/>
          </a:schemeClr>
        </a:solidFill>
        <a:ln w="25400" cap="flat" cmpd="sng" algn="ctr">
          <a:solidFill>
            <a:schemeClr val="accent5">
              <a:hueOff val="-1655646"/>
              <a:satOff val="6635"/>
              <a:lumOff val="143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2617FF7-ED56-4BC8-829B-213FC46665F7}">
      <dsp:nvSpPr>
        <dsp:cNvPr id="0" name=""/>
        <dsp:cNvSpPr/>
      </dsp:nvSpPr>
      <dsp:spPr>
        <a:xfrm>
          <a:off x="0" y="801155"/>
          <a:ext cx="8335838" cy="80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pt-BR" sz="2200" kern="1200"/>
            <a:t>Fechamento da pesca profissional/ cota zero por 5 anos.</a:t>
          </a:r>
        </a:p>
      </dsp:txBody>
      <dsp:txXfrm>
        <a:off x="0" y="801155"/>
        <a:ext cx="8335838" cy="800471"/>
      </dsp:txXfrm>
    </dsp:sp>
    <dsp:sp modelId="{5FDF1BC4-9284-45AC-B7CB-61D51066DBF9}">
      <dsp:nvSpPr>
        <dsp:cNvPr id="0" name=""/>
        <dsp:cNvSpPr/>
      </dsp:nvSpPr>
      <dsp:spPr>
        <a:xfrm>
          <a:off x="0" y="1601627"/>
          <a:ext cx="8335838" cy="0"/>
        </a:xfrm>
        <a:prstGeom prst="line">
          <a:avLst/>
        </a:prstGeom>
        <a:solidFill>
          <a:schemeClr val="accent5">
            <a:hueOff val="-3311292"/>
            <a:satOff val="13270"/>
            <a:lumOff val="2876"/>
            <a:alphaOff val="0"/>
          </a:schemeClr>
        </a:solidFill>
        <a:ln w="25400" cap="flat" cmpd="sng" algn="ctr">
          <a:solidFill>
            <a:schemeClr val="accent5">
              <a:hueOff val="-3311292"/>
              <a:satOff val="13270"/>
              <a:lumOff val="287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FFBCE04-8C46-4ADE-855F-44D1572DBCFB}">
      <dsp:nvSpPr>
        <dsp:cNvPr id="0" name=""/>
        <dsp:cNvSpPr/>
      </dsp:nvSpPr>
      <dsp:spPr>
        <a:xfrm>
          <a:off x="0" y="1601627"/>
          <a:ext cx="8335838" cy="80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pt-BR" sz="2200" kern="1200"/>
            <a:t>Organização das entidades do turismo de pesca.</a:t>
          </a:r>
        </a:p>
      </dsp:txBody>
      <dsp:txXfrm>
        <a:off x="0" y="1601627"/>
        <a:ext cx="8335838" cy="800471"/>
      </dsp:txXfrm>
    </dsp:sp>
    <dsp:sp modelId="{512A5262-3226-441D-8CA6-3BDCB3F0D3F0}">
      <dsp:nvSpPr>
        <dsp:cNvPr id="0" name=""/>
        <dsp:cNvSpPr/>
      </dsp:nvSpPr>
      <dsp:spPr>
        <a:xfrm>
          <a:off x="0" y="2402099"/>
          <a:ext cx="8335838" cy="0"/>
        </a:xfrm>
        <a:prstGeom prst="line">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A9A8D60-BC3F-4235-9A90-0CFE0CD0EDE3}">
      <dsp:nvSpPr>
        <dsp:cNvPr id="0" name=""/>
        <dsp:cNvSpPr/>
      </dsp:nvSpPr>
      <dsp:spPr>
        <a:xfrm>
          <a:off x="0" y="2402099"/>
          <a:ext cx="8335838" cy="80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pt-BR" sz="2200" kern="1200"/>
            <a:t>Criar estratégias para atrair turistas.</a:t>
          </a:r>
        </a:p>
      </dsp:txBody>
      <dsp:txXfrm>
        <a:off x="0" y="2402099"/>
        <a:ext cx="8335838" cy="800471"/>
      </dsp:txXfrm>
    </dsp:sp>
    <dsp:sp modelId="{9A32F104-69D0-4D16-AFA4-0B6F943BF8CF}">
      <dsp:nvSpPr>
        <dsp:cNvPr id="0" name=""/>
        <dsp:cNvSpPr/>
      </dsp:nvSpPr>
      <dsp:spPr>
        <a:xfrm>
          <a:off x="0" y="3202570"/>
          <a:ext cx="8335838" cy="0"/>
        </a:xfrm>
        <a:prstGeom prst="line">
          <a:avLst/>
        </a:prstGeom>
        <a:solidFill>
          <a:schemeClr val="accent5">
            <a:hueOff val="-6622584"/>
            <a:satOff val="26541"/>
            <a:lumOff val="5752"/>
            <a:alphaOff val="0"/>
          </a:schemeClr>
        </a:solidFill>
        <a:ln w="25400" cap="flat" cmpd="sng" algn="ctr">
          <a:solidFill>
            <a:schemeClr val="accent5">
              <a:hueOff val="-6622584"/>
              <a:satOff val="26541"/>
              <a:lumOff val="575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0B9BA98-A7BA-41FE-97DF-B47985CA9E9E}">
      <dsp:nvSpPr>
        <dsp:cNvPr id="0" name=""/>
        <dsp:cNvSpPr/>
      </dsp:nvSpPr>
      <dsp:spPr>
        <a:xfrm>
          <a:off x="0" y="3202570"/>
          <a:ext cx="8335838" cy="80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pt-BR" sz="2200" kern="1200"/>
            <a:t>Implantar capacitações sistemáticas – culinário, manuseio de alimentos, práticas sustentáveis.</a:t>
          </a:r>
        </a:p>
      </dsp:txBody>
      <dsp:txXfrm>
        <a:off x="0" y="3202570"/>
        <a:ext cx="8335838" cy="800471"/>
      </dsp:txXfrm>
    </dsp:sp>
    <dsp:sp modelId="{E9C2CC10-16D8-42CD-87C2-F5121F9A9C00}">
      <dsp:nvSpPr>
        <dsp:cNvPr id="0" name=""/>
        <dsp:cNvSpPr/>
      </dsp:nvSpPr>
      <dsp:spPr>
        <a:xfrm>
          <a:off x="0" y="4003042"/>
          <a:ext cx="8335838" cy="0"/>
        </a:xfrm>
        <a:prstGeom prst="line">
          <a:avLst/>
        </a:prstGeom>
        <a:solidFill>
          <a:schemeClr val="accent5">
            <a:hueOff val="-8278230"/>
            <a:satOff val="33176"/>
            <a:lumOff val="7190"/>
            <a:alphaOff val="0"/>
          </a:schemeClr>
        </a:solidFill>
        <a:ln w="25400" cap="flat" cmpd="sng" algn="ctr">
          <a:solidFill>
            <a:schemeClr val="accent5">
              <a:hueOff val="-8278230"/>
              <a:satOff val="33176"/>
              <a:lumOff val="719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28416E3-DB3B-40EA-9320-0855C784CFA4}">
      <dsp:nvSpPr>
        <dsp:cNvPr id="0" name=""/>
        <dsp:cNvSpPr/>
      </dsp:nvSpPr>
      <dsp:spPr>
        <a:xfrm>
          <a:off x="0" y="4003042"/>
          <a:ext cx="8335838" cy="80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pt-BR" sz="2200" kern="1200"/>
            <a:t>Posto de fiscalização local.</a:t>
          </a:r>
        </a:p>
      </dsp:txBody>
      <dsp:txXfrm>
        <a:off x="0" y="4003042"/>
        <a:ext cx="8335838" cy="800471"/>
      </dsp:txXfrm>
    </dsp:sp>
    <dsp:sp modelId="{DD632210-9DBE-4382-BDCA-D3CDB7509518}">
      <dsp:nvSpPr>
        <dsp:cNvPr id="0" name=""/>
        <dsp:cNvSpPr/>
      </dsp:nvSpPr>
      <dsp:spPr>
        <a:xfrm>
          <a:off x="0" y="4803514"/>
          <a:ext cx="8335838" cy="0"/>
        </a:xfrm>
        <a:prstGeom prst="line">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D08BEF5-E316-4E37-BD59-6E6944FC1694}">
      <dsp:nvSpPr>
        <dsp:cNvPr id="0" name=""/>
        <dsp:cNvSpPr/>
      </dsp:nvSpPr>
      <dsp:spPr>
        <a:xfrm>
          <a:off x="0" y="4803514"/>
          <a:ext cx="8335838" cy="80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endParaRPr lang="en-US" sz="2000" kern="1200" dirty="0"/>
        </a:p>
      </dsp:txBody>
      <dsp:txXfrm>
        <a:off x="0" y="4803514"/>
        <a:ext cx="8335838" cy="80047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2054C-5978-4D13-9F90-500A11DD5383}">
      <dsp:nvSpPr>
        <dsp:cNvPr id="0" name=""/>
        <dsp:cNvSpPr/>
      </dsp:nvSpPr>
      <dsp:spPr>
        <a:xfrm>
          <a:off x="2296093" y="1036656"/>
          <a:ext cx="490181" cy="91440"/>
        </a:xfrm>
        <a:custGeom>
          <a:avLst/>
          <a:gdLst/>
          <a:ahLst/>
          <a:cxnLst/>
          <a:rect l="0" t="0" r="0" b="0"/>
          <a:pathLst>
            <a:path>
              <a:moveTo>
                <a:pt x="0" y="45720"/>
              </a:moveTo>
              <a:lnTo>
                <a:pt x="262190" y="45720"/>
              </a:lnTo>
              <a:lnTo>
                <a:pt x="262190" y="68258"/>
              </a:lnTo>
              <a:lnTo>
                <a:pt x="490181" y="68258"/>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528152" y="1079747"/>
        <a:ext cx="26063" cy="5257"/>
      </dsp:txXfrm>
    </dsp:sp>
    <dsp:sp modelId="{A98FBDAE-7220-479B-B956-0A840A22BF54}">
      <dsp:nvSpPr>
        <dsp:cNvPr id="0" name=""/>
        <dsp:cNvSpPr/>
      </dsp:nvSpPr>
      <dsp:spPr>
        <a:xfrm>
          <a:off x="14363" y="397317"/>
          <a:ext cx="2283529" cy="1370117"/>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895" tIns="117453" rIns="111895" bIns="117453" numCol="1" spcCol="1270" anchor="ctr" anchorCtr="0">
          <a:noAutofit/>
        </a:bodyPr>
        <a:lstStyle/>
        <a:p>
          <a:pPr marL="0" lvl="0" indent="0" algn="ctr" defTabSz="800100">
            <a:lnSpc>
              <a:spcPct val="90000"/>
            </a:lnSpc>
            <a:spcBef>
              <a:spcPct val="0"/>
            </a:spcBef>
            <a:spcAft>
              <a:spcPct val="35000"/>
            </a:spcAft>
            <a:buNone/>
          </a:pPr>
          <a:r>
            <a:rPr lang="pt-BR" sz="1800" kern="1200" dirty="0">
              <a:solidFill>
                <a:schemeClr val="tx1"/>
              </a:solidFill>
            </a:rPr>
            <a:t>Entraves para o desenvolvimento do turismo da pesca esportiva e gestão dos recursos pesqueiros</a:t>
          </a:r>
          <a:endParaRPr lang="en-US" sz="1800" kern="1200" dirty="0">
            <a:solidFill>
              <a:schemeClr val="tx1"/>
            </a:solidFill>
          </a:endParaRPr>
        </a:p>
      </dsp:txBody>
      <dsp:txXfrm>
        <a:off x="14363" y="397317"/>
        <a:ext cx="2283529" cy="1370117"/>
      </dsp:txXfrm>
    </dsp:sp>
    <dsp:sp modelId="{209A159E-F02F-4616-8BDE-14138FE1CDAC}">
      <dsp:nvSpPr>
        <dsp:cNvPr id="0" name=""/>
        <dsp:cNvSpPr/>
      </dsp:nvSpPr>
      <dsp:spPr>
        <a:xfrm>
          <a:off x="5100404" y="1059194"/>
          <a:ext cx="494611" cy="91440"/>
        </a:xfrm>
        <a:custGeom>
          <a:avLst/>
          <a:gdLst/>
          <a:ahLst/>
          <a:cxnLst/>
          <a:rect l="0" t="0" r="0" b="0"/>
          <a:pathLst>
            <a:path>
              <a:moveTo>
                <a:pt x="0" y="45720"/>
              </a:moveTo>
              <a:lnTo>
                <a:pt x="49461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334580" y="1102286"/>
        <a:ext cx="26260" cy="5257"/>
      </dsp:txXfrm>
    </dsp:sp>
    <dsp:sp modelId="{B338086C-6917-4F7D-9C5F-06B23B03429A}">
      <dsp:nvSpPr>
        <dsp:cNvPr id="0" name=""/>
        <dsp:cNvSpPr/>
      </dsp:nvSpPr>
      <dsp:spPr>
        <a:xfrm>
          <a:off x="2818675" y="419856"/>
          <a:ext cx="2283529" cy="1370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895" tIns="117453" rIns="111895" bIns="117453" numCol="1" spcCol="1270" anchor="ctr" anchorCtr="0">
          <a:noAutofit/>
        </a:bodyPr>
        <a:lstStyle/>
        <a:p>
          <a:pPr marL="0" lvl="0" indent="0" algn="ctr" defTabSz="800100">
            <a:lnSpc>
              <a:spcPct val="90000"/>
            </a:lnSpc>
            <a:spcBef>
              <a:spcPct val="0"/>
            </a:spcBef>
            <a:spcAft>
              <a:spcPct val="35000"/>
            </a:spcAft>
            <a:buNone/>
          </a:pPr>
          <a:r>
            <a:rPr lang="pt-BR" sz="1800" kern="1200" dirty="0"/>
            <a:t>Rio Baixo, Falta de Peixes.</a:t>
          </a:r>
          <a:endParaRPr lang="en-US" sz="1800" kern="1200" dirty="0"/>
        </a:p>
      </dsp:txBody>
      <dsp:txXfrm>
        <a:off x="2818675" y="419856"/>
        <a:ext cx="2283529" cy="1370117"/>
      </dsp:txXfrm>
    </dsp:sp>
    <dsp:sp modelId="{9E6DADDC-3B6B-4DF3-B984-918390A9ADF7}">
      <dsp:nvSpPr>
        <dsp:cNvPr id="0" name=""/>
        <dsp:cNvSpPr/>
      </dsp:nvSpPr>
      <dsp:spPr>
        <a:xfrm>
          <a:off x="1151698" y="1788173"/>
          <a:ext cx="5617482" cy="494611"/>
        </a:xfrm>
        <a:custGeom>
          <a:avLst/>
          <a:gdLst/>
          <a:ahLst/>
          <a:cxnLst/>
          <a:rect l="0" t="0" r="0" b="0"/>
          <a:pathLst>
            <a:path>
              <a:moveTo>
                <a:pt x="5617482" y="0"/>
              </a:moveTo>
              <a:lnTo>
                <a:pt x="5617482" y="264405"/>
              </a:lnTo>
              <a:lnTo>
                <a:pt x="0" y="264405"/>
              </a:lnTo>
              <a:lnTo>
                <a:pt x="0" y="49461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3819390" y="2032851"/>
        <a:ext cx="282099" cy="5257"/>
      </dsp:txXfrm>
    </dsp:sp>
    <dsp:sp modelId="{15360913-A33E-479F-BADA-64BAC553FF9E}">
      <dsp:nvSpPr>
        <dsp:cNvPr id="0" name=""/>
        <dsp:cNvSpPr/>
      </dsp:nvSpPr>
      <dsp:spPr>
        <a:xfrm>
          <a:off x="5627416" y="419856"/>
          <a:ext cx="2283529" cy="1370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895" tIns="117453" rIns="111895" bIns="117453"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pt-BR" sz="1800" kern="1200"/>
            <a:t>Ausência de Fiscalização; Baixa Consciência Sobre a pesca; Poucos Peixes</a:t>
          </a:r>
        </a:p>
      </dsp:txBody>
      <dsp:txXfrm>
        <a:off x="5627416" y="419856"/>
        <a:ext cx="2283529" cy="1370117"/>
      </dsp:txXfrm>
    </dsp:sp>
    <dsp:sp modelId="{46EBABCC-DB10-4754-8F6A-E94FCCA68E70}">
      <dsp:nvSpPr>
        <dsp:cNvPr id="0" name=""/>
        <dsp:cNvSpPr/>
      </dsp:nvSpPr>
      <dsp:spPr>
        <a:xfrm>
          <a:off x="2291663" y="2954524"/>
          <a:ext cx="494611" cy="91440"/>
        </a:xfrm>
        <a:custGeom>
          <a:avLst/>
          <a:gdLst/>
          <a:ahLst/>
          <a:cxnLst/>
          <a:rect l="0" t="0" r="0" b="0"/>
          <a:pathLst>
            <a:path>
              <a:moveTo>
                <a:pt x="0" y="45720"/>
              </a:moveTo>
              <a:lnTo>
                <a:pt x="49461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2525839" y="2997615"/>
        <a:ext cx="26260" cy="5257"/>
      </dsp:txXfrm>
    </dsp:sp>
    <dsp:sp modelId="{5712074F-58E0-4020-AEA7-BF5CB55A2FC2}">
      <dsp:nvSpPr>
        <dsp:cNvPr id="0" name=""/>
        <dsp:cNvSpPr/>
      </dsp:nvSpPr>
      <dsp:spPr>
        <a:xfrm>
          <a:off x="9933" y="2315185"/>
          <a:ext cx="2283529" cy="1370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895" tIns="117453" rIns="111895" bIns="117453"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pt-BR" sz="1800" kern="1200"/>
            <a:t>Comércio local muito fraco, faltam restaurantes e opções de compra.</a:t>
          </a:r>
        </a:p>
      </dsp:txBody>
      <dsp:txXfrm>
        <a:off x="9933" y="2315185"/>
        <a:ext cx="2283529" cy="1370117"/>
      </dsp:txXfrm>
    </dsp:sp>
    <dsp:sp modelId="{308535D4-BF8C-4E8F-9D1B-5750247EA234}">
      <dsp:nvSpPr>
        <dsp:cNvPr id="0" name=""/>
        <dsp:cNvSpPr/>
      </dsp:nvSpPr>
      <dsp:spPr>
        <a:xfrm>
          <a:off x="5100404" y="2954524"/>
          <a:ext cx="494611" cy="91440"/>
        </a:xfrm>
        <a:custGeom>
          <a:avLst/>
          <a:gdLst/>
          <a:ahLst/>
          <a:cxnLst/>
          <a:rect l="0" t="0" r="0" b="0"/>
          <a:pathLst>
            <a:path>
              <a:moveTo>
                <a:pt x="0" y="45720"/>
              </a:moveTo>
              <a:lnTo>
                <a:pt x="49461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5334580" y="2997615"/>
        <a:ext cx="26260" cy="5257"/>
      </dsp:txXfrm>
    </dsp:sp>
    <dsp:sp modelId="{9F14A0B3-B776-49CB-9E6F-0F609874B7AB}">
      <dsp:nvSpPr>
        <dsp:cNvPr id="0" name=""/>
        <dsp:cNvSpPr/>
      </dsp:nvSpPr>
      <dsp:spPr>
        <a:xfrm>
          <a:off x="2818675" y="2315185"/>
          <a:ext cx="2283529" cy="1370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895" tIns="117453" rIns="111895" bIns="117453"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pt-BR" sz="1800" kern="1200"/>
            <a:t>Dificuldade de mão de obra local para trabalhar no empreendimento. </a:t>
          </a:r>
        </a:p>
      </dsp:txBody>
      <dsp:txXfrm>
        <a:off x="2818675" y="2315185"/>
        <a:ext cx="2283529" cy="1370117"/>
      </dsp:txXfrm>
    </dsp:sp>
    <dsp:sp modelId="{619ABB89-B2EC-4420-A140-226A69D9373D}">
      <dsp:nvSpPr>
        <dsp:cNvPr id="0" name=""/>
        <dsp:cNvSpPr/>
      </dsp:nvSpPr>
      <dsp:spPr>
        <a:xfrm>
          <a:off x="1151698" y="3683503"/>
          <a:ext cx="5617482" cy="494611"/>
        </a:xfrm>
        <a:custGeom>
          <a:avLst/>
          <a:gdLst/>
          <a:ahLst/>
          <a:cxnLst/>
          <a:rect l="0" t="0" r="0" b="0"/>
          <a:pathLst>
            <a:path>
              <a:moveTo>
                <a:pt x="5617482" y="0"/>
              </a:moveTo>
              <a:lnTo>
                <a:pt x="5617482" y="264405"/>
              </a:lnTo>
              <a:lnTo>
                <a:pt x="0" y="264405"/>
              </a:lnTo>
              <a:lnTo>
                <a:pt x="0" y="49461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3819390" y="3928180"/>
        <a:ext cx="282099" cy="5257"/>
      </dsp:txXfrm>
    </dsp:sp>
    <dsp:sp modelId="{9332798D-A303-481E-B69F-9C3C4817C4ED}">
      <dsp:nvSpPr>
        <dsp:cNvPr id="0" name=""/>
        <dsp:cNvSpPr/>
      </dsp:nvSpPr>
      <dsp:spPr>
        <a:xfrm>
          <a:off x="5627416" y="2315185"/>
          <a:ext cx="2283529" cy="1370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895" tIns="117453" rIns="111895" bIns="117453"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pt-BR" sz="1800" kern="1200"/>
            <a:t>Pesca predatória; turistas das casas de veraneio sem conscientização sobre a pesca.</a:t>
          </a:r>
        </a:p>
      </dsp:txBody>
      <dsp:txXfrm>
        <a:off x="5627416" y="2315185"/>
        <a:ext cx="2283529" cy="1370117"/>
      </dsp:txXfrm>
    </dsp:sp>
    <dsp:sp modelId="{3F54ABFD-4E90-4AFC-83A2-C17493EE6A61}">
      <dsp:nvSpPr>
        <dsp:cNvPr id="0" name=""/>
        <dsp:cNvSpPr/>
      </dsp:nvSpPr>
      <dsp:spPr>
        <a:xfrm>
          <a:off x="9933" y="4210515"/>
          <a:ext cx="2283529" cy="13701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895" tIns="117453" rIns="111895" bIns="117453"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pt-BR" sz="1800" kern="1200" dirty="0"/>
            <a:t>Pesca com rede, ausência da fiscalização.</a:t>
          </a:r>
        </a:p>
      </dsp:txBody>
      <dsp:txXfrm>
        <a:off x="9933" y="4210515"/>
        <a:ext cx="2283529" cy="137011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E719D-D263-4646-AB2C-04481F331F13}">
      <dsp:nvSpPr>
        <dsp:cNvPr id="0" name=""/>
        <dsp:cNvSpPr/>
      </dsp:nvSpPr>
      <dsp:spPr>
        <a:xfrm>
          <a:off x="3491" y="0"/>
          <a:ext cx="3142765" cy="5589240"/>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solidFill>
              <a:schemeClr val="bg1"/>
            </a:solidFill>
          </a:endParaRPr>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r>
            <a:rPr lang="pt-BR" sz="1800" kern="1200" dirty="0"/>
            <a:t>G</a:t>
          </a:r>
          <a:r>
            <a:rPr lang="pt-BR" sz="1800" b="1" kern="1200" dirty="0"/>
            <a:t>overnança local </a:t>
          </a:r>
          <a:r>
            <a:rPr lang="pt-BR" sz="1800" kern="1200" dirty="0"/>
            <a:t>a despeito de existir um COMTUR – Conselho Municipal de Turismo e o Plano Municipal de Turismo, não existe uma governança turística envolvendo os stakeholders na definição de prioridades, estratégias e compartilhamento de responsabilidades na gestão do turismo, com políticas equilibradas de desenvolvimento econômico com a preservação dos recursos naturais, culturais e históricos, garantindo que o turismo seja viável a longo prazo. </a:t>
          </a:r>
          <a:endParaRPr lang="en-US" sz="1800" b="1" kern="1200" dirty="0"/>
        </a:p>
      </dsp:txBody>
      <dsp:txXfrm>
        <a:off x="3491" y="0"/>
        <a:ext cx="3142765" cy="1676772"/>
      </dsp:txXfrm>
    </dsp:sp>
    <dsp:sp modelId="{3F3B56C9-552C-453B-A0D5-3890EED46029}">
      <dsp:nvSpPr>
        <dsp:cNvPr id="0" name=""/>
        <dsp:cNvSpPr/>
      </dsp:nvSpPr>
      <dsp:spPr>
        <a:xfrm>
          <a:off x="3332688" y="0"/>
          <a:ext cx="2708802" cy="558924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r>
            <a:rPr lang="pt-BR" sz="1800" b="1" kern="1200" dirty="0"/>
            <a:t>Integração intersetorial.  </a:t>
          </a:r>
          <a:r>
            <a:rPr lang="pt-BR" sz="1800" kern="1200" dirty="0"/>
            <a:t>A governança exige a articulação entre diferentes setores da economia, como transporte, cultura, meio ambiente, infraestrutura e segurança. Cada setor desempenha um papel fundamental no sucesso do turismo </a:t>
          </a:r>
          <a:r>
            <a:rPr lang="pt-BR" sz="1800" b="1" kern="1200" dirty="0"/>
            <a:t>O artesanato, a cultura, a participação da agricultura familiar, dentre outros, encontram-se alijados do processo, não contribuindo com o desenvolvimento da atividade. </a:t>
          </a:r>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r>
            <a:rPr lang="pt-BR" sz="1800" kern="1200" dirty="0"/>
            <a:t>.</a:t>
          </a:r>
          <a:endParaRPr lang="en-US" sz="1800" kern="1200" dirty="0"/>
        </a:p>
      </dsp:txBody>
      <dsp:txXfrm>
        <a:off x="3332688" y="0"/>
        <a:ext cx="2708802" cy="1676772"/>
      </dsp:txXfrm>
    </dsp:sp>
    <dsp:sp modelId="{F0637116-35E5-4B73-8ADC-3A8A234CE755}">
      <dsp:nvSpPr>
        <dsp:cNvPr id="0" name=""/>
        <dsp:cNvSpPr/>
      </dsp:nvSpPr>
      <dsp:spPr>
        <a:xfrm>
          <a:off x="6227922" y="0"/>
          <a:ext cx="2485755" cy="5589240"/>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endParaRPr lang="pt-BR" sz="1800" kern="1200" dirty="0"/>
        </a:p>
        <a:p>
          <a:pPr marL="0" lvl="0" indent="0" algn="ctr" defTabSz="800100">
            <a:lnSpc>
              <a:spcPct val="90000"/>
            </a:lnSpc>
            <a:spcBef>
              <a:spcPct val="0"/>
            </a:spcBef>
            <a:spcAft>
              <a:spcPct val="35000"/>
            </a:spcAft>
            <a:buNone/>
          </a:pPr>
          <a:r>
            <a:rPr lang="pt-BR" sz="1800" kern="1200" dirty="0"/>
            <a:t>O pilar </a:t>
          </a:r>
          <a:r>
            <a:rPr lang="pt-BR" sz="1800" b="1" kern="1200" dirty="0"/>
            <a:t>da educação e capacitação</a:t>
          </a:r>
          <a:r>
            <a:rPr lang="pt-BR" sz="1800" kern="1200" dirty="0"/>
            <a:t> é crucial para a implantação de uma governança eficiente. Capacitar os gestores públicos, empresários e trabalhadores do setor turístico para atuar de forma qualificada é essencial para alcançar resultados consistentes e sustentáveis. Esta ação também precisa de incremento em Pimenteiras.</a:t>
          </a:r>
        </a:p>
      </dsp:txBody>
      <dsp:txXfrm>
        <a:off x="6227922" y="0"/>
        <a:ext cx="2485755" cy="167677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47B95-1610-4E96-9CA0-41E15AD4B35E}">
      <dsp:nvSpPr>
        <dsp:cNvPr id="0" name=""/>
        <dsp:cNvSpPr/>
      </dsp:nvSpPr>
      <dsp:spPr>
        <a:xfrm>
          <a:off x="59" y="0"/>
          <a:ext cx="2823122" cy="632044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Ausência de </a:t>
          </a:r>
          <a:r>
            <a:rPr lang="pt-BR" sz="1800" b="1" kern="1200" dirty="0"/>
            <a:t>campanhas de marketing e promoção do destino</a:t>
          </a:r>
          <a:r>
            <a:rPr lang="pt-BR" sz="1800" kern="1200" dirty="0"/>
            <a:t>. -criação de uma identidade turística e a comunicação eficaz dos atrativos da região para o público-alvo, fornecendo ao turista, informações seguras, atualizadas e completas, agregando inovação tecnológica e de mídias, sobre atrativos turísticos, eventos, infraestrutura, serviços, acessos e história da região ou município, com a recomendação de programas e atividades adequados ao perfil do turista é outra ação importante acoplada à governança local.</a:t>
          </a:r>
          <a:endParaRPr lang="pt-BR" sz="1800" i="1" kern="1200" dirty="0">
            <a:latin typeface="Arial" panose="020B0604020202020204" pitchFamily="34" charset="0"/>
            <a:ea typeface="Calibri" panose="020F0502020204030204" pitchFamily="34" charset="0"/>
          </a:endParaRPr>
        </a:p>
      </dsp:txBody>
      <dsp:txXfrm>
        <a:off x="82745" y="82686"/>
        <a:ext cx="2657750" cy="6155069"/>
      </dsp:txXfrm>
    </dsp:sp>
    <dsp:sp modelId="{64CC8278-32D8-4723-82BA-609A5FEB5BB8}">
      <dsp:nvSpPr>
        <dsp:cNvPr id="0" name=""/>
        <dsp:cNvSpPr/>
      </dsp:nvSpPr>
      <dsp:spPr>
        <a:xfrm>
          <a:off x="3223138" y="0"/>
          <a:ext cx="2781126" cy="632044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pt-BR" sz="1800" b="1" kern="1200" dirty="0"/>
        </a:p>
        <a:p>
          <a:pPr marL="0" lvl="0" indent="0" algn="ctr" defTabSz="800100">
            <a:lnSpc>
              <a:spcPct val="90000"/>
            </a:lnSpc>
            <a:spcBef>
              <a:spcPct val="0"/>
            </a:spcBef>
            <a:spcAft>
              <a:spcPct val="35000"/>
            </a:spcAft>
            <a:buNone/>
          </a:pPr>
          <a:r>
            <a:rPr lang="pt-BR" sz="1800" b="1" kern="1200" dirty="0"/>
            <a:t>Oferta turística </a:t>
          </a:r>
          <a:r>
            <a:rPr lang="pt-BR" sz="1800" kern="1200" dirty="0"/>
            <a:t>é um conjunto de produtos e serviços que estão disponíveis para os turistas em um determinado destino; considerando que uma oferta turística bem estruturada e diversificada é fundamental para atrair visitantes e fomentar o turismo em uma região; e que quanto mais variadas forem as opções disponíveis, maior será o potencial de atrair diferentes perfis de turistas, aumentando a competitividade do destino no mercado turístico</a:t>
          </a:r>
          <a:endParaRPr lang="en-US" sz="1800" kern="1200" dirty="0"/>
        </a:p>
      </dsp:txBody>
      <dsp:txXfrm>
        <a:off x="3304594" y="81456"/>
        <a:ext cx="2618214" cy="6157529"/>
      </dsp:txXfrm>
    </dsp:sp>
    <dsp:sp modelId="{F880DB70-2C20-4269-8966-85619A34D7CD}">
      <dsp:nvSpPr>
        <dsp:cNvPr id="0" name=""/>
        <dsp:cNvSpPr/>
      </dsp:nvSpPr>
      <dsp:spPr>
        <a:xfrm>
          <a:off x="6378605" y="0"/>
          <a:ext cx="2380694" cy="632044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Pimenteiras apresenta uma </a:t>
          </a:r>
          <a:r>
            <a:rPr lang="pt-BR" sz="1800" b="1" kern="1200" dirty="0"/>
            <a:t>oferta turística centrada no rio Guaporé, </a:t>
          </a:r>
        </a:p>
        <a:p>
          <a:pPr marL="0" lvl="0" indent="0" algn="ctr" defTabSz="800100">
            <a:lnSpc>
              <a:spcPct val="90000"/>
            </a:lnSpc>
            <a:spcBef>
              <a:spcPct val="0"/>
            </a:spcBef>
            <a:spcAft>
              <a:spcPct val="35000"/>
            </a:spcAft>
            <a:buNone/>
          </a:pPr>
          <a:r>
            <a:rPr lang="pt-BR" sz="1800" b="1" kern="1200" dirty="0"/>
            <a:t>Risco na Oferta -  </a:t>
          </a:r>
          <a:r>
            <a:rPr lang="pt-BR" sz="1800" kern="1200" dirty="0"/>
            <a:t>oferta esta, que pode entrar em risco por falta de legislação adequada, fiscalização sistemática e consciência predatória dos moradores e turistas que usam este recurso para as mais diversas finalidades.</a:t>
          </a:r>
        </a:p>
      </dsp:txBody>
      <dsp:txXfrm>
        <a:off x="6448333" y="69728"/>
        <a:ext cx="2241238" cy="618098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47B95-1610-4E96-9CA0-41E15AD4B35E}">
      <dsp:nvSpPr>
        <dsp:cNvPr id="0" name=""/>
        <dsp:cNvSpPr/>
      </dsp:nvSpPr>
      <dsp:spPr>
        <a:xfrm>
          <a:off x="5097" y="0"/>
          <a:ext cx="2547986"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A </a:t>
          </a:r>
          <a:r>
            <a:rPr lang="pt-BR" sz="1800" b="1" kern="1200" dirty="0"/>
            <a:t>oferta turística </a:t>
          </a:r>
          <a:r>
            <a:rPr lang="pt-BR" sz="1800" kern="1200" dirty="0"/>
            <a:t>requer investimentos empresariais contínuos. </a:t>
          </a:r>
          <a:r>
            <a:rPr lang="pt-BR" sz="1800" b="1" kern="1200" dirty="0"/>
            <a:t>Na cidade há várias construções de casas de veraneio, </a:t>
          </a:r>
          <a:r>
            <a:rPr lang="pt-BR" sz="1800" kern="1200" dirty="0"/>
            <a:t>entretanto estas atendem amigos e familiares. Muitos turistas da região acampam na beira do rio, comportamento muito usual na região, mas as áreas de camping não estão estruturadas e nem com a infraestrutura necessária para este fim. </a:t>
          </a:r>
          <a:endParaRPr lang="en-US" sz="1800" i="1" kern="1200" dirty="0"/>
        </a:p>
      </dsp:txBody>
      <dsp:txXfrm>
        <a:off x="79725" y="74628"/>
        <a:ext cx="2398730" cy="6016037"/>
      </dsp:txXfrm>
    </dsp:sp>
    <dsp:sp modelId="{64CC8278-32D8-4723-82BA-609A5FEB5BB8}">
      <dsp:nvSpPr>
        <dsp:cNvPr id="0" name=""/>
        <dsp:cNvSpPr/>
      </dsp:nvSpPr>
      <dsp:spPr>
        <a:xfrm>
          <a:off x="2825769" y="0"/>
          <a:ext cx="2822684"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t>Demanda Turística </a:t>
          </a:r>
          <a:r>
            <a:rPr lang="pt-BR" sz="1800" kern="1200" dirty="0"/>
            <a:t>se refere ao número de pessoas que praticam o turismo num determinado período. O rio é a única atração local. Não existe nenhum estudo, nem pesquisa, nem controle sobre a quantidade de turistas que visitam o Pimenteiras, nem qual é o perfil deste público, nem o seu grau de consciência.</a:t>
          </a:r>
          <a:endParaRPr lang="pt-BR" sz="1800" b="1" kern="1200" dirty="0"/>
        </a:p>
      </dsp:txBody>
      <dsp:txXfrm>
        <a:off x="2908443" y="82674"/>
        <a:ext cx="2657336" cy="5999945"/>
      </dsp:txXfrm>
    </dsp:sp>
    <dsp:sp modelId="{3A073CEE-063E-4F98-AFDB-2E7DA68AD6AB}">
      <dsp:nvSpPr>
        <dsp:cNvPr id="0" name=""/>
        <dsp:cNvSpPr/>
      </dsp:nvSpPr>
      <dsp:spPr>
        <a:xfrm>
          <a:off x="6236989" y="0"/>
          <a:ext cx="2547986"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t>As políticas públicas de desenvolvimento do turismo da pesca esportiva </a:t>
          </a:r>
          <a:r>
            <a:rPr lang="pt-BR" sz="1800" kern="1200" dirty="0"/>
            <a:t>devem ser instaladas no estado de Rondônia com capilaridade para atender aos anseios e particularidade de cada município, como: estudos do Pirarucu; estudos da capacidade de carga nos rios, qualificação em culinária, capacitação em atendimento ao turista, manuseio do peixe da pesca esportiva, dentre outros.</a:t>
          </a:r>
        </a:p>
      </dsp:txBody>
      <dsp:txXfrm>
        <a:off x="6311617" y="74628"/>
        <a:ext cx="2398730" cy="601603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47B95-1610-4E96-9CA0-41E15AD4B35E}">
      <dsp:nvSpPr>
        <dsp:cNvPr id="0" name=""/>
        <dsp:cNvSpPr/>
      </dsp:nvSpPr>
      <dsp:spPr>
        <a:xfrm>
          <a:off x="3019" y="0"/>
          <a:ext cx="4049324"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diferença </a:t>
          </a:r>
          <a:r>
            <a:rPr lang="pt-BR" sz="1800" b="1" kern="1200" dirty="0"/>
            <a:t>de legislação entre o Brasil e a Bolívia</a:t>
          </a:r>
          <a:r>
            <a:rPr lang="pt-BR" sz="1800" kern="1200" dirty="0"/>
            <a:t>, o rio Guaporé é um rio binacional e precisa de uma política colaborativa e diplomática entre os dois países, respeitando princípios de direito internacional e as necessidades ambientais como os ajustes quanto ao início e término de defeso, fiscalização conjunta de forma que o turismo de pesca esportiva seja uma realidade na região, além das questões sociais e econômicas de ambos</a:t>
          </a:r>
          <a:endParaRPr lang="en-US" sz="1800" i="1" kern="1200" dirty="0"/>
        </a:p>
      </dsp:txBody>
      <dsp:txXfrm>
        <a:off x="121620" y="118601"/>
        <a:ext cx="3812122" cy="5928091"/>
      </dsp:txXfrm>
    </dsp:sp>
    <dsp:sp modelId="{64CC8278-32D8-4723-82BA-609A5FEB5BB8}">
      <dsp:nvSpPr>
        <dsp:cNvPr id="0" name=""/>
        <dsp:cNvSpPr/>
      </dsp:nvSpPr>
      <dsp:spPr>
        <a:xfrm>
          <a:off x="4485703" y="0"/>
          <a:ext cx="4049324" cy="616529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t>Ao olhar para o Sistema de Turismo em Pimenteiras/RO, discorrido no documento por meio da Matriz SWOT, envolvendo os três importantes conjuntos: </a:t>
          </a:r>
          <a:r>
            <a:rPr lang="pt-BR" sz="1800" b="1" kern="1200" dirty="0"/>
            <a:t>o conjunto de relações ambientais</a:t>
          </a:r>
          <a:r>
            <a:rPr lang="pt-BR" sz="1800" kern="1200" dirty="0"/>
            <a:t> - econômico, social, cultural e ecológico; </a:t>
          </a:r>
          <a:r>
            <a:rPr lang="pt-BR" sz="1800" b="1" kern="1200" dirty="0"/>
            <a:t>o conjunto da organização estrutural</a:t>
          </a:r>
          <a:r>
            <a:rPr lang="pt-BR" sz="1800" kern="1200" dirty="0"/>
            <a:t> – superestrutura - políticas e as diretrizes e a Infraestrutura básica, de apoio e turística; o</a:t>
          </a:r>
          <a:r>
            <a:rPr lang="pt-BR" sz="1800" b="1" kern="1200" dirty="0"/>
            <a:t> conjunto das ações operacionais </a:t>
          </a:r>
          <a:r>
            <a:rPr lang="pt-BR" sz="1800" kern="1200" dirty="0"/>
            <a:t>- mostra a relação no mercado da Oferta e da Demanda turística e o Processo de Distribuição (mercado), percebe-se toda fragilidade do sistema na região</a:t>
          </a:r>
          <a:endParaRPr lang="pt-BR" sz="1800" b="1" kern="1200" dirty="0"/>
        </a:p>
      </dsp:txBody>
      <dsp:txXfrm>
        <a:off x="4604304" y="118601"/>
        <a:ext cx="3812122" cy="592809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A2033-FDFE-4FCD-9DF1-1AA5C794CBC2}">
      <dsp:nvSpPr>
        <dsp:cNvPr id="0" name=""/>
        <dsp:cNvSpPr/>
      </dsp:nvSpPr>
      <dsp:spPr>
        <a:xfrm>
          <a:off x="0" y="0"/>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76254B1-C518-420E-8576-D4AF6545D345}">
      <dsp:nvSpPr>
        <dsp:cNvPr id="0" name=""/>
        <dsp:cNvSpPr/>
      </dsp:nvSpPr>
      <dsp:spPr>
        <a:xfrm>
          <a:off x="0" y="0"/>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dirty="0">
              <a:solidFill>
                <a:schemeClr val="tx1"/>
              </a:solidFill>
              <a:effectLst/>
              <a:latin typeface="Arial" panose="020B0604020202020204" pitchFamily="34" charset="0"/>
              <a:ea typeface="Arial" panose="020B0604020202020204" pitchFamily="34" charset="0"/>
            </a:rPr>
            <a:t>DIRETORIA EXECUTIVA - DIRETOR-PRESIDENTE</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0"/>
        <a:ext cx="4295783" cy="334901"/>
      </dsp:txXfrm>
    </dsp:sp>
    <dsp:sp modelId="{9980D950-CC62-4067-9370-9ED039BCF106}">
      <dsp:nvSpPr>
        <dsp:cNvPr id="0" name=""/>
        <dsp:cNvSpPr/>
      </dsp:nvSpPr>
      <dsp:spPr>
        <a:xfrm>
          <a:off x="0" y="334901"/>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6F8FA9F-C052-4AE2-8FD3-52B6957E0E56}">
      <dsp:nvSpPr>
        <dsp:cNvPr id="0" name=""/>
        <dsp:cNvSpPr/>
      </dsp:nvSpPr>
      <dsp:spPr>
        <a:xfrm>
          <a:off x="0" y="334901"/>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Eduardo Amadeu Dutra Moresi</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334901"/>
        <a:ext cx="4295783" cy="334901"/>
      </dsp:txXfrm>
    </dsp:sp>
    <dsp:sp modelId="{C4D46177-EAC2-421D-8491-0F831BBEA9DC}">
      <dsp:nvSpPr>
        <dsp:cNvPr id="0" name=""/>
        <dsp:cNvSpPr/>
      </dsp:nvSpPr>
      <dsp:spPr>
        <a:xfrm>
          <a:off x="0" y="669803"/>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172C98E-BBDD-48D4-A821-EA38DBB889F0}">
      <dsp:nvSpPr>
        <dsp:cNvPr id="0" name=""/>
        <dsp:cNvSpPr/>
      </dsp:nvSpPr>
      <dsp:spPr>
        <a:xfrm>
          <a:off x="0" y="669803"/>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a:solidFill>
                <a:schemeClr val="tx1"/>
              </a:solidFill>
              <a:effectLst/>
              <a:latin typeface="Arial" panose="020B0604020202020204" pitchFamily="34" charset="0"/>
              <a:ea typeface="Arial" panose="020B0604020202020204" pitchFamily="34" charset="0"/>
            </a:rPr>
            <a:t>DIRETORA JURÍDICA</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669803"/>
        <a:ext cx="4295783" cy="334901"/>
      </dsp:txXfrm>
    </dsp:sp>
    <dsp:sp modelId="{B36C4F59-AFC1-4197-8F55-3DA1C740AEC2}">
      <dsp:nvSpPr>
        <dsp:cNvPr id="0" name=""/>
        <dsp:cNvSpPr/>
      </dsp:nvSpPr>
      <dsp:spPr>
        <a:xfrm>
          <a:off x="0" y="1004705"/>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74DFCDA-9BFA-4E68-B92D-4E4B2BB851DB}">
      <dsp:nvSpPr>
        <dsp:cNvPr id="0" name=""/>
        <dsp:cNvSpPr/>
      </dsp:nvSpPr>
      <dsp:spPr>
        <a:xfrm>
          <a:off x="0" y="1004705"/>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dirty="0">
              <a:solidFill>
                <a:schemeClr val="tx1"/>
              </a:solidFill>
              <a:effectLst/>
              <a:latin typeface="Arial" panose="020B0604020202020204" pitchFamily="34" charset="0"/>
              <a:ea typeface="Arial" panose="020B0604020202020204" pitchFamily="34" charset="0"/>
            </a:rPr>
            <a:t>Aline </a:t>
          </a:r>
          <a:r>
            <a:rPr lang="pt-BR" sz="1400" kern="1200" dirty="0" err="1">
              <a:solidFill>
                <a:schemeClr val="tx1"/>
              </a:solidFill>
              <a:effectLst/>
              <a:latin typeface="Arial" panose="020B0604020202020204" pitchFamily="34" charset="0"/>
              <a:ea typeface="Arial" panose="020B0604020202020204" pitchFamily="34" charset="0"/>
            </a:rPr>
            <a:t>Mirelle</a:t>
          </a:r>
          <a:r>
            <a:rPr lang="pt-BR" sz="1400" kern="1200" dirty="0">
              <a:solidFill>
                <a:schemeClr val="tx1"/>
              </a:solidFill>
              <a:effectLst/>
              <a:latin typeface="Arial" panose="020B0604020202020204" pitchFamily="34" charset="0"/>
              <a:ea typeface="Arial" panose="020B0604020202020204" pitchFamily="34" charset="0"/>
            </a:rPr>
            <a:t> Marcon Fiche</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004705"/>
        <a:ext cx="4295783" cy="334901"/>
      </dsp:txXfrm>
    </dsp:sp>
    <dsp:sp modelId="{417B33D5-01B5-4126-BE72-EE61FB16B45D}">
      <dsp:nvSpPr>
        <dsp:cNvPr id="0" name=""/>
        <dsp:cNvSpPr/>
      </dsp:nvSpPr>
      <dsp:spPr>
        <a:xfrm>
          <a:off x="0" y="1339607"/>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D9D8A9A-F270-4DE9-8630-B39D1A3FB14A}">
      <dsp:nvSpPr>
        <dsp:cNvPr id="0" name=""/>
        <dsp:cNvSpPr/>
      </dsp:nvSpPr>
      <dsp:spPr>
        <a:xfrm>
          <a:off x="0" y="1339607"/>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a:solidFill>
                <a:schemeClr val="tx1"/>
              </a:solidFill>
              <a:effectLst/>
              <a:latin typeface="Arial" panose="020B0604020202020204" pitchFamily="34" charset="0"/>
              <a:ea typeface="Arial" panose="020B0604020202020204" pitchFamily="34" charset="0"/>
            </a:rPr>
            <a:t>DIRETOR ADMINISTRATIVO E FINANCEIRO</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339607"/>
        <a:ext cx="4295783" cy="334901"/>
      </dsp:txXfrm>
    </dsp:sp>
    <dsp:sp modelId="{A3F078F6-CDEF-41B9-98D8-8C4CC43C12BA}">
      <dsp:nvSpPr>
        <dsp:cNvPr id="0" name=""/>
        <dsp:cNvSpPr/>
      </dsp:nvSpPr>
      <dsp:spPr>
        <a:xfrm>
          <a:off x="0" y="1674509"/>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E01FDEF-5B85-4C5A-AB6F-3C210C004353}">
      <dsp:nvSpPr>
        <dsp:cNvPr id="0" name=""/>
        <dsp:cNvSpPr/>
      </dsp:nvSpPr>
      <dsp:spPr>
        <a:xfrm>
          <a:off x="0" y="1674509"/>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Arthur Mesquita Camargo</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674509"/>
        <a:ext cx="4295783" cy="334901"/>
      </dsp:txXfrm>
    </dsp:sp>
    <dsp:sp modelId="{83C1A1F3-AA73-4913-9E17-5441F53CA826}">
      <dsp:nvSpPr>
        <dsp:cNvPr id="0" name=""/>
        <dsp:cNvSpPr/>
      </dsp:nvSpPr>
      <dsp:spPr>
        <a:xfrm>
          <a:off x="0" y="2009411"/>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7E1C0C9-482D-4888-94BF-74A0512D7F4B}">
      <dsp:nvSpPr>
        <dsp:cNvPr id="0" name=""/>
        <dsp:cNvSpPr/>
      </dsp:nvSpPr>
      <dsp:spPr>
        <a:xfrm>
          <a:off x="0" y="2009411"/>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dirty="0">
              <a:solidFill>
                <a:schemeClr val="tx1"/>
              </a:solidFill>
              <a:effectLst/>
              <a:latin typeface="Arial" panose="020B0604020202020204" pitchFamily="34" charset="0"/>
              <a:ea typeface="Arial" panose="020B0604020202020204" pitchFamily="34" charset="0"/>
            </a:rPr>
            <a:t>DIRETORA NACIONAL DE PROJETOS</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2009411"/>
        <a:ext cx="4295783" cy="334901"/>
      </dsp:txXfrm>
    </dsp:sp>
    <dsp:sp modelId="{44B2137B-52B2-4B98-BAF5-58F1ECF62705}">
      <dsp:nvSpPr>
        <dsp:cNvPr id="0" name=""/>
        <dsp:cNvSpPr/>
      </dsp:nvSpPr>
      <dsp:spPr>
        <a:xfrm>
          <a:off x="0" y="2344313"/>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6528402-D543-44B7-9A6F-811DC7B6D74C}">
      <dsp:nvSpPr>
        <dsp:cNvPr id="0" name=""/>
        <dsp:cNvSpPr/>
      </dsp:nvSpPr>
      <dsp:spPr>
        <a:xfrm>
          <a:off x="0" y="2344313"/>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Nilde Clara de Souza Benites Brun</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2344313"/>
        <a:ext cx="4295783" cy="334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5DB15-56F2-414E-86E7-C5DE20A05D2B}">
      <dsp:nvSpPr>
        <dsp:cNvPr id="0" name=""/>
        <dsp:cNvSpPr/>
      </dsp:nvSpPr>
      <dsp:spPr>
        <a:xfrm>
          <a:off x="645928" y="516523"/>
          <a:ext cx="618574" cy="3775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88C04-04AC-4656-905A-0245D029E1F8}">
      <dsp:nvSpPr>
        <dsp:cNvPr id="0" name=""/>
        <dsp:cNvSpPr/>
      </dsp:nvSpPr>
      <dsp:spPr>
        <a:xfrm>
          <a:off x="128965" y="794056"/>
          <a:ext cx="1374609" cy="176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dirty="0"/>
            <a:t>A Bacia Amazônica é a maior e mais diversa bacia de água doce do mundo, onde a Amazônia ocidental tem a maior área e diversidade de espécies de peixes.</a:t>
          </a:r>
          <a:endParaRPr lang="en-US" sz="1100" kern="1200" dirty="0"/>
        </a:p>
      </dsp:txBody>
      <dsp:txXfrm>
        <a:off x="128965" y="794056"/>
        <a:ext cx="1374609" cy="1763640"/>
      </dsp:txXfrm>
    </dsp:sp>
    <dsp:sp modelId="{49286A9A-C173-4F39-A4E0-A3F11D0ECC07}">
      <dsp:nvSpPr>
        <dsp:cNvPr id="0" name=""/>
        <dsp:cNvSpPr/>
      </dsp:nvSpPr>
      <dsp:spPr>
        <a:xfrm>
          <a:off x="2261094" y="516523"/>
          <a:ext cx="618574" cy="488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FD2C68-A185-42C4-B7B9-76D80BBF8900}">
      <dsp:nvSpPr>
        <dsp:cNvPr id="0" name=""/>
        <dsp:cNvSpPr/>
      </dsp:nvSpPr>
      <dsp:spPr>
        <a:xfrm>
          <a:off x="1898198" y="961779"/>
          <a:ext cx="1374609" cy="1588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dirty="0"/>
            <a:t>A diversidade de espécies de peixes abrange 57 famílias, 525 gêneros e mais de 2.411 espécies. Destes, 111 gêneros (21%) e 1.089 espécies (45%) são endêmicos da Bacia Amazônica.</a:t>
          </a:r>
          <a:endParaRPr lang="en-US" sz="1100" kern="1200" dirty="0"/>
        </a:p>
      </dsp:txBody>
      <dsp:txXfrm>
        <a:off x="1898198" y="961779"/>
        <a:ext cx="1374609" cy="1588683"/>
      </dsp:txXfrm>
    </dsp:sp>
    <dsp:sp modelId="{706A7DAC-18E0-4CB0-B430-6127DD3625FB}">
      <dsp:nvSpPr>
        <dsp:cNvPr id="0" name=""/>
        <dsp:cNvSpPr/>
      </dsp:nvSpPr>
      <dsp:spPr>
        <a:xfrm>
          <a:off x="431609" y="3003985"/>
          <a:ext cx="618574" cy="4843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485F0-5090-4A65-80F6-D6A822E6F605}">
      <dsp:nvSpPr>
        <dsp:cNvPr id="0" name=""/>
        <dsp:cNvSpPr/>
      </dsp:nvSpPr>
      <dsp:spPr>
        <a:xfrm>
          <a:off x="81789" y="3740321"/>
          <a:ext cx="1374609" cy="2653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dirty="0"/>
            <a:t>O Estado de Rondônia, localiza-se numa área de transição entre o bioma Cerrado e a Amazônia, apresentando áreas do bioma Pantanal, de planícies e serras. A pesca esportiva é uma atividade praticada em vários rios de Rondônia.</a:t>
          </a:r>
          <a:endParaRPr lang="en-US" sz="1100" kern="1200" dirty="0"/>
        </a:p>
      </dsp:txBody>
      <dsp:txXfrm>
        <a:off x="81789" y="3740321"/>
        <a:ext cx="1374609" cy="2653953"/>
      </dsp:txXfrm>
    </dsp:sp>
    <dsp:sp modelId="{26B4529D-1EF4-4DE1-A5CB-02C21576598C}">
      <dsp:nvSpPr>
        <dsp:cNvPr id="0" name=""/>
        <dsp:cNvSpPr/>
      </dsp:nvSpPr>
      <dsp:spPr>
        <a:xfrm>
          <a:off x="2261094" y="3217111"/>
          <a:ext cx="618574" cy="4861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B4BE7F-35BF-402C-9F4A-9C55601EBD99}">
      <dsp:nvSpPr>
        <dsp:cNvPr id="0" name=""/>
        <dsp:cNvSpPr/>
      </dsp:nvSpPr>
      <dsp:spPr>
        <a:xfrm>
          <a:off x="1557995" y="3319641"/>
          <a:ext cx="1908727" cy="3069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endParaRPr lang="pt-BR" sz="1100" kern="1200" dirty="0"/>
        </a:p>
        <a:p>
          <a:pPr marL="0" lvl="0" indent="0" algn="ctr" defTabSz="488950">
            <a:lnSpc>
              <a:spcPct val="100000"/>
            </a:lnSpc>
            <a:spcBef>
              <a:spcPct val="0"/>
            </a:spcBef>
            <a:spcAft>
              <a:spcPct val="35000"/>
            </a:spcAft>
            <a:buNone/>
          </a:pPr>
          <a:endParaRPr lang="pt-BR" sz="1100" kern="1200" dirty="0"/>
        </a:p>
        <a:p>
          <a:pPr marL="0" lvl="0" indent="0" algn="ctr" defTabSz="488950">
            <a:lnSpc>
              <a:spcPct val="100000"/>
            </a:lnSpc>
            <a:spcBef>
              <a:spcPct val="0"/>
            </a:spcBef>
            <a:spcAft>
              <a:spcPct val="35000"/>
            </a:spcAft>
            <a:buNone/>
          </a:pPr>
          <a:r>
            <a:rPr lang="pt-BR" sz="1100" kern="1200" dirty="0"/>
            <a:t>O estado tem os recursos hídricos formados pelos principais rios (bacias) como o Madeira, Guaporé, Mamoré, Abunã, Jamari, Machado e Roosevelt, que representam um grande potencial para a prática da pesca esportiva, esportes de natureza e trilhas aquáticas para contemplação da natureza. </a:t>
          </a:r>
          <a:endParaRPr lang="en-US" sz="1100" kern="1200" dirty="0"/>
        </a:p>
      </dsp:txBody>
      <dsp:txXfrm>
        <a:off x="1557995" y="3319641"/>
        <a:ext cx="1908727" cy="30698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B123C-1A6C-4B72-A4AC-1ED931E80CE8}">
      <dsp:nvSpPr>
        <dsp:cNvPr id="0" name=""/>
        <dsp:cNvSpPr/>
      </dsp:nvSpPr>
      <dsp:spPr>
        <a:xfrm>
          <a:off x="591117" y="57621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AEC546-1C7F-4590-AB23-CA8C9F1ECF1D}">
      <dsp:nvSpPr>
        <dsp:cNvPr id="0" name=""/>
        <dsp:cNvSpPr/>
      </dsp:nvSpPr>
      <dsp:spPr>
        <a:xfrm>
          <a:off x="96117" y="1721326"/>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0" u="sng" kern="1200" dirty="0"/>
            <a:t>Mitigação:</a:t>
          </a:r>
          <a:endParaRPr lang="en-US" sz="1600" kern="1200" dirty="0"/>
        </a:p>
      </dsp:txBody>
      <dsp:txXfrm>
        <a:off x="96117" y="1721326"/>
        <a:ext cx="1800000" cy="1086835"/>
      </dsp:txXfrm>
    </dsp:sp>
    <dsp:sp modelId="{F86D8817-0FB6-4C94-9F93-497F758CCA6A}">
      <dsp:nvSpPr>
        <dsp:cNvPr id="0" name=""/>
        <dsp:cNvSpPr/>
      </dsp:nvSpPr>
      <dsp:spPr>
        <a:xfrm>
          <a:off x="2448270" y="369144"/>
          <a:ext cx="1325694" cy="810000"/>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FDADC9-CE80-4E0B-82B9-19CD6AB6C7C6}">
      <dsp:nvSpPr>
        <dsp:cNvPr id="0" name=""/>
        <dsp:cNvSpPr/>
      </dsp:nvSpPr>
      <dsp:spPr>
        <a:xfrm>
          <a:off x="2260977" y="1377256"/>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0" i="0" kern="1200" dirty="0">
              <a:sym typeface="Wingdings" panose="05000000000000000000" pitchFamily="2" charset="2"/>
            </a:rPr>
            <a:t></a:t>
          </a:r>
          <a:r>
            <a:rPr lang="pt-BR" sz="1600" b="0" i="0" kern="1200" dirty="0"/>
            <a:t>Fiscalização  e monitoramento eficiente das pisciculturas com criação de pirarucu, evitando sua fuga para os rios;</a:t>
          </a:r>
          <a:endParaRPr lang="en-US" sz="1600" kern="1200" dirty="0"/>
        </a:p>
      </dsp:txBody>
      <dsp:txXfrm>
        <a:off x="2260977" y="1377256"/>
        <a:ext cx="1800000" cy="1086835"/>
      </dsp:txXfrm>
    </dsp:sp>
    <dsp:sp modelId="{F9CF300B-78D9-44B4-8C7E-D81C070F40AF}">
      <dsp:nvSpPr>
        <dsp:cNvPr id="0" name=""/>
        <dsp:cNvSpPr/>
      </dsp:nvSpPr>
      <dsp:spPr>
        <a:xfrm>
          <a:off x="4821118" y="369144"/>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021A42-9447-4973-B636-9239AFCA4F78}">
      <dsp:nvSpPr>
        <dsp:cNvPr id="0" name=""/>
        <dsp:cNvSpPr/>
      </dsp:nvSpPr>
      <dsp:spPr>
        <a:xfrm>
          <a:off x="4285420" y="1233239"/>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kern="1200" dirty="0">
              <a:sym typeface="Wingdings" panose="05000000000000000000" pitchFamily="2" charset="2"/>
            </a:rPr>
            <a:t></a:t>
          </a:r>
          <a:r>
            <a:rPr lang="pt-BR" sz="1600" kern="1200" dirty="0"/>
            <a:t>Liberação da pesca esportiva, subsistência e comercial do pirarucu </a:t>
          </a:r>
          <a:r>
            <a:rPr lang="pt-BR" sz="1600" kern="1200" dirty="0">
              <a:solidFill>
                <a:schemeClr val="tx1"/>
              </a:solidFill>
            </a:rPr>
            <a:t>com cota </a:t>
          </a:r>
          <a:r>
            <a:rPr lang="pt-BR" sz="1600" kern="1200" dirty="0"/>
            <a:t>de abate, em áreas afetadas com essa espécie;</a:t>
          </a:r>
          <a:endParaRPr lang="en-US" sz="1600" kern="1200" dirty="0"/>
        </a:p>
      </dsp:txBody>
      <dsp:txXfrm>
        <a:off x="4285420" y="1233239"/>
        <a:ext cx="1800000" cy="1086835"/>
      </dsp:txXfrm>
    </dsp:sp>
    <dsp:sp modelId="{3BA349A5-59A3-4688-A8E3-B24418F89156}">
      <dsp:nvSpPr>
        <dsp:cNvPr id="0" name=""/>
        <dsp:cNvSpPr/>
      </dsp:nvSpPr>
      <dsp:spPr>
        <a:xfrm>
          <a:off x="7123984" y="514679"/>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3B3EA-01E7-4526-8783-6CBAC3BA480F}">
      <dsp:nvSpPr>
        <dsp:cNvPr id="0" name=""/>
        <dsp:cNvSpPr/>
      </dsp:nvSpPr>
      <dsp:spPr>
        <a:xfrm>
          <a:off x="6427708" y="1089231"/>
          <a:ext cx="2175732" cy="1332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endParaRPr lang="pt-BR" sz="1600" b="0" i="0" kern="1200" dirty="0">
            <a:sym typeface="Wingdings" panose="05000000000000000000" pitchFamily="2" charset="2"/>
          </a:endParaRPr>
        </a:p>
        <a:p>
          <a:pPr marL="0" lvl="0" indent="0" algn="ctr" defTabSz="711200">
            <a:lnSpc>
              <a:spcPct val="100000"/>
            </a:lnSpc>
            <a:spcBef>
              <a:spcPct val="0"/>
            </a:spcBef>
            <a:spcAft>
              <a:spcPct val="35000"/>
            </a:spcAft>
            <a:buNone/>
          </a:pPr>
          <a:r>
            <a:rPr lang="pt-BR" sz="1600" b="0" i="0" kern="1200" dirty="0">
              <a:sym typeface="Wingdings" panose="05000000000000000000" pitchFamily="2" charset="2"/>
            </a:rPr>
            <a:t></a:t>
          </a:r>
          <a:r>
            <a:rPr lang="pt-BR" sz="1600" b="0" i="0" kern="1200" dirty="0"/>
            <a:t>Estimular a criação de associação piloto para comercialização do pirarucu  nos municípios afetados com essa espécie.</a:t>
          </a:r>
          <a:endParaRPr lang="en-US" sz="1600" kern="1200" dirty="0"/>
        </a:p>
      </dsp:txBody>
      <dsp:txXfrm>
        <a:off x="6427708" y="1089231"/>
        <a:ext cx="2175732" cy="13329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56FE8-7C9D-4607-B952-AC17ECE7AE07}">
      <dsp:nvSpPr>
        <dsp:cNvPr id="0" name=""/>
        <dsp:cNvSpPr/>
      </dsp:nvSpPr>
      <dsp:spPr>
        <a:xfrm>
          <a:off x="4" y="790094"/>
          <a:ext cx="1098163" cy="109816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C6A53-26BD-44B8-8459-005CC713D91D}">
      <dsp:nvSpPr>
        <dsp:cNvPr id="0" name=""/>
        <dsp:cNvSpPr/>
      </dsp:nvSpPr>
      <dsp:spPr>
        <a:xfrm>
          <a:off x="162497" y="950745"/>
          <a:ext cx="636934" cy="6369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BA8B4C-52C6-44BC-8F40-C1F8C8E4B7EC}">
      <dsp:nvSpPr>
        <dsp:cNvPr id="0" name=""/>
        <dsp:cNvSpPr/>
      </dsp:nvSpPr>
      <dsp:spPr>
        <a:xfrm>
          <a:off x="1188131" y="1473273"/>
          <a:ext cx="2588528" cy="1098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pt-BR" sz="1800" kern="1200" dirty="0">
              <a:solidFill>
                <a:schemeClr val="tx1"/>
              </a:solidFill>
            </a:rPr>
            <a:t>A portaria IBAMA no 48/2007 estabelece  a </a:t>
          </a:r>
          <a:r>
            <a:rPr lang="pt-BR" sz="1800" b="1" kern="1200" dirty="0">
              <a:solidFill>
                <a:schemeClr val="tx1"/>
              </a:solidFill>
            </a:rPr>
            <a:t>proibição da pesca durante o período de defeso </a:t>
          </a:r>
          <a:r>
            <a:rPr lang="pt-BR" sz="1800" kern="1200" dirty="0">
              <a:solidFill>
                <a:schemeClr val="tx1"/>
              </a:solidFill>
            </a:rPr>
            <a:t>no estado de Rondônia (entre 15/11 e 15/03), </a:t>
          </a:r>
          <a:r>
            <a:rPr lang="pt-BR" sz="1800" b="1" kern="1200" dirty="0">
              <a:solidFill>
                <a:schemeClr val="tx1"/>
              </a:solidFill>
            </a:rPr>
            <a:t>a maioria das infrações ao longo do período de estudo foi devido a este tipo de infração e pesca em locais proibidos. </a:t>
          </a:r>
          <a:r>
            <a:rPr lang="pt-BR" sz="1800" kern="1200" dirty="0">
              <a:solidFill>
                <a:schemeClr val="tx1"/>
              </a:solidFill>
            </a:rPr>
            <a:t>(Godim et al. 2023). </a:t>
          </a:r>
          <a:endParaRPr lang="en-US" sz="1800" kern="1200" dirty="0">
            <a:solidFill>
              <a:schemeClr val="tx1"/>
            </a:solidFill>
          </a:endParaRPr>
        </a:p>
      </dsp:txBody>
      <dsp:txXfrm>
        <a:off x="1188131" y="1473273"/>
        <a:ext cx="2588528" cy="1098163"/>
      </dsp:txXfrm>
    </dsp:sp>
    <dsp:sp modelId="{C455C45B-4D0B-4747-8FF3-AF7727990878}">
      <dsp:nvSpPr>
        <dsp:cNvPr id="0" name=""/>
        <dsp:cNvSpPr/>
      </dsp:nvSpPr>
      <dsp:spPr>
        <a:xfrm>
          <a:off x="4348834" y="938214"/>
          <a:ext cx="1098163" cy="1098163"/>
        </a:xfrm>
        <a:prstGeom prst="ellipse">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dsp:style>
    </dsp:sp>
    <dsp:sp modelId="{7CD26605-0975-4506-9B45-D48AF55BF377}">
      <dsp:nvSpPr>
        <dsp:cNvPr id="0" name=""/>
        <dsp:cNvSpPr/>
      </dsp:nvSpPr>
      <dsp:spPr>
        <a:xfrm>
          <a:off x="4356487" y="839523"/>
          <a:ext cx="1068980" cy="1205985"/>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A1030C-FD48-44D4-9CD2-C0FD47AC82A9}">
      <dsp:nvSpPr>
        <dsp:cNvPr id="0" name=""/>
        <dsp:cNvSpPr/>
      </dsp:nvSpPr>
      <dsp:spPr>
        <a:xfrm>
          <a:off x="5567285" y="1317553"/>
          <a:ext cx="2588528" cy="1098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pt-BR" sz="1800" kern="1200" dirty="0">
            <a:solidFill>
              <a:schemeClr val="tx1"/>
            </a:solidFill>
          </a:endParaRPr>
        </a:p>
        <a:p>
          <a:pPr marL="0" lvl="0" indent="0" algn="l" defTabSz="800100">
            <a:lnSpc>
              <a:spcPct val="100000"/>
            </a:lnSpc>
            <a:spcBef>
              <a:spcPct val="0"/>
            </a:spcBef>
            <a:spcAft>
              <a:spcPct val="35000"/>
            </a:spcAft>
            <a:buNone/>
          </a:pPr>
          <a:r>
            <a:rPr lang="pt-BR" sz="2000" kern="1200" dirty="0">
              <a:solidFill>
                <a:schemeClr val="tx1"/>
              </a:solidFill>
            </a:rPr>
            <a:t>Agronegócio sem medidas de preservação e extração de madeira,  extraindo mata virgem, incluindo as matas ciliares, assoreiam os rios, diminuindo a profundidade e a capacidade de recuperação de populações de peixes locais. </a:t>
          </a:r>
          <a:endParaRPr lang="en-US" sz="2000" kern="1200" dirty="0">
            <a:solidFill>
              <a:schemeClr val="tx1"/>
            </a:solidFill>
          </a:endParaRPr>
        </a:p>
      </dsp:txBody>
      <dsp:txXfrm>
        <a:off x="5567285" y="1317553"/>
        <a:ext cx="2588528" cy="10981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8433D-111E-475A-AF55-75987D62B9F1}">
      <dsp:nvSpPr>
        <dsp:cNvPr id="0" name=""/>
        <dsp:cNvSpPr/>
      </dsp:nvSpPr>
      <dsp:spPr>
        <a:xfrm>
          <a:off x="0" y="1072570"/>
          <a:ext cx="7886700" cy="9193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267E1F-B1A9-4EEB-BBA5-12AF5F9407FC}">
      <dsp:nvSpPr>
        <dsp:cNvPr id="0" name=""/>
        <dsp:cNvSpPr/>
      </dsp:nvSpPr>
      <dsp:spPr>
        <a:xfrm>
          <a:off x="165415" y="1136701"/>
          <a:ext cx="731014" cy="791084"/>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041E4-8579-45BA-97DD-4C4181CA1101}">
      <dsp:nvSpPr>
        <dsp:cNvPr id="0" name=""/>
        <dsp:cNvSpPr/>
      </dsp:nvSpPr>
      <dsp:spPr>
        <a:xfrm>
          <a:off x="1061844" y="126112"/>
          <a:ext cx="6824855" cy="2812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97" tIns="97297" rIns="97297" bIns="97297" numCol="1" spcCol="1270" anchor="ctr" anchorCtr="0">
          <a:noAutofit/>
        </a:bodyPr>
        <a:lstStyle/>
        <a:p>
          <a:pPr marL="0" lvl="0" indent="0" algn="l" defTabSz="1022350">
            <a:lnSpc>
              <a:spcPct val="100000"/>
            </a:lnSpc>
            <a:spcBef>
              <a:spcPct val="0"/>
            </a:spcBef>
            <a:spcAft>
              <a:spcPct val="35000"/>
            </a:spcAft>
            <a:buNone/>
          </a:pPr>
          <a:r>
            <a:rPr lang="pt-BR" sz="2300" kern="1200" dirty="0"/>
            <a:t>O manuseio dos peixes na atividade de pesque e solte. Tempo de exposição fora d’agua e cuidados na retirada do anzol </a:t>
          </a:r>
          <a:endParaRPr lang="en-US" sz="2300" kern="1200" dirty="0"/>
        </a:p>
      </dsp:txBody>
      <dsp:txXfrm>
        <a:off x="1061844" y="126112"/>
        <a:ext cx="6824855" cy="28122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400858" y="2091887"/>
          <a:ext cx="3190388" cy="2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783"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dirty="0">
              <a:latin typeface="+mj-lt"/>
              <a:cs typeface="Arial" panose="020B0604020202020204" pitchFamily="34" charset="0"/>
            </a:rPr>
            <a:t>Monitoramento Científico</a:t>
          </a:r>
          <a:endParaRPr lang="pt-BR" sz="1600" kern="1200" dirty="0">
            <a:latin typeface="+mj-lt"/>
          </a:endParaRPr>
        </a:p>
      </dsp:txBody>
      <dsp:txXfrm>
        <a:off x="-1400858" y="2091887"/>
        <a:ext cx="3190388" cy="292289"/>
      </dsp:txXfrm>
    </dsp:sp>
    <dsp:sp modelId="{5389BB22-AD40-421F-81BB-E20D1AE665D5}">
      <dsp:nvSpPr>
        <dsp:cNvPr id="0" name=""/>
        <dsp:cNvSpPr/>
      </dsp:nvSpPr>
      <dsp:spPr>
        <a:xfrm>
          <a:off x="340481" y="642837"/>
          <a:ext cx="1455912" cy="319038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783" rIns="113792" bIns="113792" numCol="1" spcCol="1270" anchor="t" anchorCtr="0">
          <a:noAutofit/>
        </a:bodyPr>
        <a:lstStyle/>
        <a:p>
          <a:pPr marL="171450" lvl="1" indent="-171450" algn="l" defTabSz="711200">
            <a:lnSpc>
              <a:spcPct val="90000"/>
            </a:lnSpc>
            <a:spcBef>
              <a:spcPct val="0"/>
            </a:spcBef>
            <a:spcAft>
              <a:spcPct val="15000"/>
            </a:spcAft>
            <a:buNone/>
          </a:pPr>
          <a:r>
            <a:rPr lang="pt-BR" sz="1600" b="0" i="0" u="none" strike="noStrike" kern="1200" baseline="0" dirty="0">
              <a:latin typeface="+mj-lt"/>
              <a:cs typeface="Arial" panose="020B0604020202020204" pitchFamily="34" charset="0"/>
            </a:rPr>
            <a:t>Avaliações contínuas para ajustar cotas de captura com base em dados atualizados.</a:t>
          </a:r>
          <a:endParaRPr lang="pt-BR" sz="1600" kern="1200" dirty="0">
            <a:latin typeface="+mj-lt"/>
          </a:endParaRPr>
        </a:p>
        <a:p>
          <a:pPr marL="171450" lvl="1" indent="-171450" algn="l" defTabSz="711200">
            <a:lnSpc>
              <a:spcPct val="90000"/>
            </a:lnSpc>
            <a:spcBef>
              <a:spcPct val="0"/>
            </a:spcBef>
            <a:spcAft>
              <a:spcPct val="15000"/>
            </a:spcAft>
            <a:buChar char="•"/>
          </a:pPr>
          <a:endParaRPr lang="pt-BR" sz="1600" kern="1200" dirty="0">
            <a:latin typeface="+mj-lt"/>
          </a:endParaRPr>
        </a:p>
      </dsp:txBody>
      <dsp:txXfrm>
        <a:off x="340481" y="642837"/>
        <a:ext cx="1455912" cy="3190388"/>
      </dsp:txXfrm>
    </dsp:sp>
    <dsp:sp modelId="{23D2B475-4B34-4032-814A-CE35FB3CB628}">
      <dsp:nvSpPr>
        <dsp:cNvPr id="0" name=""/>
        <dsp:cNvSpPr/>
      </dsp:nvSpPr>
      <dsp:spPr>
        <a:xfrm>
          <a:off x="48191" y="257015"/>
          <a:ext cx="584579" cy="58457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727480" y="2091887"/>
          <a:ext cx="3190388" cy="2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783"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dirty="0">
              <a:latin typeface="+mj-lt"/>
              <a:cs typeface="Arial" panose="020B0604020202020204" pitchFamily="34" charset="0"/>
            </a:rPr>
            <a:t>Redução de Captura Acidental</a:t>
          </a:r>
          <a:endParaRPr lang="pt-BR" sz="1600" kern="1200" dirty="0">
            <a:latin typeface="+mj-lt"/>
          </a:endParaRPr>
        </a:p>
      </dsp:txBody>
      <dsp:txXfrm>
        <a:off x="727480" y="2091887"/>
        <a:ext cx="3190388" cy="292289"/>
      </dsp:txXfrm>
    </dsp:sp>
    <dsp:sp modelId="{B0661225-2DD7-461E-813E-D48B1F097601}">
      <dsp:nvSpPr>
        <dsp:cNvPr id="0" name=""/>
        <dsp:cNvSpPr/>
      </dsp:nvSpPr>
      <dsp:spPr>
        <a:xfrm>
          <a:off x="2468819" y="642837"/>
          <a:ext cx="1455912" cy="3190388"/>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783" rIns="113792" bIns="113792" numCol="1" spcCol="1270" anchor="t" anchorCtr="0">
          <a:noAutofit/>
        </a:bodyPr>
        <a:lstStyle/>
        <a:p>
          <a:pPr marL="171450" lvl="1" indent="-171450" algn="l" defTabSz="711200">
            <a:lnSpc>
              <a:spcPct val="90000"/>
            </a:lnSpc>
            <a:spcBef>
              <a:spcPct val="0"/>
            </a:spcBef>
            <a:spcAft>
              <a:spcPct val="15000"/>
            </a:spcAft>
            <a:buChar char="•"/>
          </a:pPr>
          <a:endParaRPr lang="pt-BR" sz="1600" kern="1200">
            <a:latin typeface="+mj-lt"/>
          </a:endParaRPr>
        </a:p>
        <a:p>
          <a:pPr marL="171450" lvl="1" indent="-171450" algn="l" defTabSz="711200">
            <a:lnSpc>
              <a:spcPct val="90000"/>
            </a:lnSpc>
            <a:spcBef>
              <a:spcPct val="0"/>
            </a:spcBef>
            <a:spcAft>
              <a:spcPct val="15000"/>
            </a:spcAft>
            <a:buChar char="•"/>
          </a:pPr>
          <a:r>
            <a:rPr lang="pt-BR" sz="1600" b="0" i="0" u="none" strike="noStrike" kern="1200" baseline="0" dirty="0">
              <a:latin typeface="+mj-lt"/>
              <a:cs typeface="Arial" panose="020B0604020202020204" pitchFamily="34" charset="0"/>
            </a:rPr>
            <a:t>Implementação de tecnologias para minimizar a captura de espécies não-alvo.</a:t>
          </a:r>
        </a:p>
        <a:p>
          <a:pPr marL="171450" lvl="1" indent="-171450" algn="l" defTabSz="711200">
            <a:lnSpc>
              <a:spcPct val="90000"/>
            </a:lnSpc>
            <a:spcBef>
              <a:spcPct val="0"/>
            </a:spcBef>
            <a:spcAft>
              <a:spcPct val="15000"/>
            </a:spcAft>
            <a:buChar char="•"/>
          </a:pPr>
          <a:endParaRPr lang="pt-BR" sz="1600" kern="1200">
            <a:latin typeface="+mj-lt"/>
          </a:endParaRPr>
        </a:p>
      </dsp:txBody>
      <dsp:txXfrm>
        <a:off x="2468819" y="642837"/>
        <a:ext cx="1455912" cy="3190388"/>
      </dsp:txXfrm>
    </dsp:sp>
    <dsp:sp modelId="{DC6579EF-667C-4BF6-945E-6690F54AFC1A}">
      <dsp:nvSpPr>
        <dsp:cNvPr id="0" name=""/>
        <dsp:cNvSpPr/>
      </dsp:nvSpPr>
      <dsp:spPr>
        <a:xfrm>
          <a:off x="2176529" y="257015"/>
          <a:ext cx="584579" cy="584579"/>
        </a:xfrm>
        <a:prstGeom prst="rect">
          <a:avLst/>
        </a:prstGeom>
        <a:solidFill>
          <a:schemeClr val="accent3">
            <a:tint val="50000"/>
            <a:hueOff val="3584066"/>
            <a:satOff val="-4703"/>
            <a:lumOff val="-4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2855818" y="2091887"/>
          <a:ext cx="3190388" cy="2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783"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dirty="0">
              <a:latin typeface="+mj-lt"/>
              <a:cs typeface="Arial" panose="020B0604020202020204" pitchFamily="34" charset="0"/>
            </a:rPr>
            <a:t>Proteção de Habitat</a:t>
          </a:r>
          <a:endParaRPr lang="pt-BR" sz="1600" kern="1200" dirty="0">
            <a:latin typeface="+mj-lt"/>
          </a:endParaRPr>
        </a:p>
      </dsp:txBody>
      <dsp:txXfrm>
        <a:off x="2855818" y="2091887"/>
        <a:ext cx="3190388" cy="292289"/>
      </dsp:txXfrm>
    </dsp:sp>
    <dsp:sp modelId="{80CE7856-D5A4-4F3C-B6F1-35CEDC1D7D33}">
      <dsp:nvSpPr>
        <dsp:cNvPr id="0" name=""/>
        <dsp:cNvSpPr/>
      </dsp:nvSpPr>
      <dsp:spPr>
        <a:xfrm>
          <a:off x="4597157" y="646251"/>
          <a:ext cx="1455912" cy="3190388"/>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783" rIns="113792" bIns="113792" numCol="1" spcCol="1270" anchor="t" anchorCtr="0">
          <a:noAutofit/>
        </a:bodyPr>
        <a:lstStyle/>
        <a:p>
          <a:pPr marL="171450" lvl="1" indent="-171450" algn="l" defTabSz="711200">
            <a:lnSpc>
              <a:spcPct val="90000"/>
            </a:lnSpc>
            <a:spcBef>
              <a:spcPct val="0"/>
            </a:spcBef>
            <a:spcAft>
              <a:spcPct val="15000"/>
            </a:spcAft>
            <a:buNone/>
          </a:pPr>
          <a:r>
            <a:rPr lang="pt-BR" sz="1600" b="0" i="0" u="none" strike="noStrike" kern="1200" baseline="0" dirty="0">
              <a:latin typeface="+mj-lt"/>
              <a:cs typeface="Arial" panose="020B0604020202020204" pitchFamily="34" charset="0"/>
            </a:rPr>
            <a:t>Identificação e proteção de áreas essenciais para o ciclo de vida das espécies marinhas.</a:t>
          </a:r>
          <a:endParaRPr lang="pt-BR" sz="1600" kern="1200" dirty="0">
            <a:latin typeface="+mj-lt"/>
          </a:endParaRPr>
        </a:p>
      </dsp:txBody>
      <dsp:txXfrm>
        <a:off x="4597157" y="646251"/>
        <a:ext cx="1455912" cy="3190388"/>
      </dsp:txXfrm>
    </dsp:sp>
    <dsp:sp modelId="{2C2B14B0-B258-465A-8D3E-C39FA3C570B3}">
      <dsp:nvSpPr>
        <dsp:cNvPr id="0" name=""/>
        <dsp:cNvSpPr/>
      </dsp:nvSpPr>
      <dsp:spPr>
        <a:xfrm>
          <a:off x="4304868" y="257015"/>
          <a:ext cx="584579" cy="584579"/>
        </a:xfrm>
        <a:prstGeom prst="rect">
          <a:avLst/>
        </a:prstGeom>
        <a:solidFill>
          <a:schemeClr val="accent3">
            <a:tint val="50000"/>
            <a:hueOff val="7168132"/>
            <a:satOff val="-9405"/>
            <a:lumOff val="-9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4984157" y="2091887"/>
          <a:ext cx="3190388" cy="2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783"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dirty="0">
              <a:latin typeface="+mj-lt"/>
              <a:cs typeface="Arial" panose="020B0604020202020204" pitchFamily="34" charset="0"/>
            </a:rPr>
            <a:t>Recuperação dos estoques</a:t>
          </a:r>
          <a:endParaRPr lang="pt-BR" sz="1600" b="0" i="0" u="none" strike="noStrike" kern="1200" baseline="0" dirty="0">
            <a:latin typeface="+mj-lt"/>
            <a:cs typeface="Arial" panose="020B0604020202020204" pitchFamily="34" charset="0"/>
          </a:endParaRPr>
        </a:p>
      </dsp:txBody>
      <dsp:txXfrm>
        <a:off x="4984157" y="2091887"/>
        <a:ext cx="3190388" cy="292289"/>
      </dsp:txXfrm>
    </dsp:sp>
    <dsp:sp modelId="{BC07E0F6-FD27-4B8E-A10C-9E7132E6FEA7}">
      <dsp:nvSpPr>
        <dsp:cNvPr id="0" name=""/>
        <dsp:cNvSpPr/>
      </dsp:nvSpPr>
      <dsp:spPr>
        <a:xfrm>
          <a:off x="6725496" y="642837"/>
          <a:ext cx="1455912" cy="3190388"/>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783" rIns="113792" bIns="113792" numCol="1" spcCol="1270" anchor="t" anchorCtr="0">
          <a:noAutofit/>
        </a:bodyPr>
        <a:lstStyle/>
        <a:p>
          <a:pPr marL="171450" lvl="1" indent="-171450" algn="l" defTabSz="711200">
            <a:lnSpc>
              <a:spcPct val="90000"/>
            </a:lnSpc>
            <a:spcBef>
              <a:spcPct val="0"/>
            </a:spcBef>
            <a:spcAft>
              <a:spcPct val="15000"/>
            </a:spcAft>
            <a:buNone/>
          </a:pPr>
          <a:endParaRPr lang="pt-BR" sz="1600" kern="1200" dirty="0">
            <a:latin typeface="+mj-lt"/>
          </a:endParaRPr>
        </a:p>
        <a:p>
          <a:pPr marL="171450" lvl="1" indent="-171450" algn="l" defTabSz="711200">
            <a:lnSpc>
              <a:spcPct val="90000"/>
            </a:lnSpc>
            <a:spcBef>
              <a:spcPct val="0"/>
            </a:spcBef>
            <a:spcAft>
              <a:spcPct val="15000"/>
            </a:spcAft>
            <a:buNone/>
          </a:pPr>
          <a:r>
            <a:rPr lang="pt-BR" sz="1600" b="0" i="0" u="none" strike="noStrike" kern="1200" baseline="0" dirty="0">
              <a:latin typeface="+mj-lt"/>
              <a:cs typeface="Arial" panose="020B0604020202020204" pitchFamily="34" charset="0"/>
            </a:rPr>
            <a:t>Aumento significativo das populações de peixes após períodos de declínio.</a:t>
          </a:r>
          <a:endParaRPr lang="pt-BR" sz="1600" kern="1200" dirty="0">
            <a:latin typeface="+mj-lt"/>
          </a:endParaRPr>
        </a:p>
      </dsp:txBody>
      <dsp:txXfrm>
        <a:off x="6725496" y="642837"/>
        <a:ext cx="1455912" cy="3190388"/>
      </dsp:txXfrm>
    </dsp:sp>
    <dsp:sp modelId="{EF5E2E6F-28A7-4641-9379-F2382FAD4015}">
      <dsp:nvSpPr>
        <dsp:cNvPr id="0" name=""/>
        <dsp:cNvSpPr/>
      </dsp:nvSpPr>
      <dsp:spPr>
        <a:xfrm>
          <a:off x="6433206" y="257015"/>
          <a:ext cx="584579" cy="584579"/>
        </a:xfrm>
        <a:prstGeom prst="rect">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204947" y="1924232"/>
          <a:ext cx="2903106" cy="395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737"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dirty="0">
              <a:latin typeface="+mj-lt"/>
              <a:cs typeface="Arial" panose="020B0604020202020204" pitchFamily="34" charset="0"/>
            </a:rPr>
            <a:t>Noruega</a:t>
          </a:r>
          <a:endParaRPr lang="pt-BR" sz="1600" kern="1200" dirty="0">
            <a:latin typeface="+mj-lt"/>
          </a:endParaRPr>
        </a:p>
      </dsp:txBody>
      <dsp:txXfrm>
        <a:off x="-1204947" y="1924232"/>
        <a:ext cx="2903106" cy="395418"/>
      </dsp:txXfrm>
    </dsp:sp>
    <dsp:sp modelId="{5389BB22-AD40-421F-81BB-E20D1AE665D5}">
      <dsp:nvSpPr>
        <dsp:cNvPr id="0" name=""/>
        <dsp:cNvSpPr/>
      </dsp:nvSpPr>
      <dsp:spPr>
        <a:xfrm>
          <a:off x="450519" y="703658"/>
          <a:ext cx="1969604" cy="290310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48737"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a:latin typeface="Arial" panose="020B0604020202020204" pitchFamily="34" charset="0"/>
              <a:cs typeface="Arial" panose="020B0604020202020204" pitchFamily="34" charset="0"/>
            </a:rPr>
            <a:t>Pesquisa científica robusta-Legislação rigorosa-Proibição de descarte-Tecnologias avançadas de monitoramento</a:t>
          </a:r>
          <a:endParaRPr lang="pt-BR" sz="1600" kern="1200" dirty="0">
            <a:latin typeface="+mj-lt"/>
          </a:endParaRPr>
        </a:p>
      </dsp:txBody>
      <dsp:txXfrm>
        <a:off x="450519" y="703658"/>
        <a:ext cx="1969604" cy="2903106"/>
      </dsp:txXfrm>
    </dsp:sp>
    <dsp:sp modelId="{23D2B475-4B34-4032-814A-CE35FB3CB628}">
      <dsp:nvSpPr>
        <dsp:cNvPr id="0" name=""/>
        <dsp:cNvSpPr/>
      </dsp:nvSpPr>
      <dsp:spPr>
        <a:xfrm>
          <a:off x="48896" y="148436"/>
          <a:ext cx="790837" cy="790837"/>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1678444" y="1924232"/>
          <a:ext cx="2903106" cy="395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737"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dirty="0">
              <a:latin typeface="+mj-lt"/>
              <a:cs typeface="Arial" panose="020B0604020202020204" pitchFamily="34" charset="0"/>
            </a:rPr>
            <a:t>Grécia</a:t>
          </a:r>
          <a:endParaRPr lang="pt-BR" sz="1600" kern="1200" dirty="0">
            <a:latin typeface="+mj-lt"/>
          </a:endParaRPr>
        </a:p>
      </dsp:txBody>
      <dsp:txXfrm>
        <a:off x="1678444" y="1924232"/>
        <a:ext cx="2903106" cy="395418"/>
      </dsp:txXfrm>
    </dsp:sp>
    <dsp:sp modelId="{B0661225-2DD7-461E-813E-D48B1F097601}">
      <dsp:nvSpPr>
        <dsp:cNvPr id="0" name=""/>
        <dsp:cNvSpPr/>
      </dsp:nvSpPr>
      <dsp:spPr>
        <a:xfrm>
          <a:off x="3327707" y="670388"/>
          <a:ext cx="1969604" cy="2903106"/>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48737" rIns="113792" bIns="113792" numCol="1" spcCol="1270" anchor="t" anchorCtr="0">
          <a:noAutofit/>
        </a:bodyPr>
        <a:lstStyle/>
        <a:p>
          <a:pPr marL="171450" lvl="1" indent="-171450" algn="l" defTabSz="711200">
            <a:lnSpc>
              <a:spcPct val="90000"/>
            </a:lnSpc>
            <a:spcBef>
              <a:spcPct val="0"/>
            </a:spcBef>
            <a:spcAft>
              <a:spcPct val="15000"/>
            </a:spcAft>
            <a:buChar char="•"/>
          </a:pPr>
          <a:r>
            <a:rPr lang="pt-BR" sz="1600" kern="1200">
              <a:latin typeface="Arial" panose="020B0604020202020204" pitchFamily="34" charset="0"/>
              <a:cs typeface="Arial" panose="020B0604020202020204" pitchFamily="34" charset="0"/>
            </a:rPr>
            <a:t>Pescaturismo integrado-Excursões guiadas educativas-Preservação de tradições pesqueiras-Diversificação de renda para pescadores</a:t>
          </a:r>
          <a:endParaRPr lang="pt-BR" sz="1600" kern="1200" dirty="0">
            <a:latin typeface="+mj-lt"/>
          </a:endParaRPr>
        </a:p>
      </dsp:txBody>
      <dsp:txXfrm>
        <a:off x="3327707" y="670388"/>
        <a:ext cx="1969604" cy="2903106"/>
      </dsp:txXfrm>
    </dsp:sp>
    <dsp:sp modelId="{DC6579EF-667C-4BF6-945E-6690F54AFC1A}">
      <dsp:nvSpPr>
        <dsp:cNvPr id="0" name=""/>
        <dsp:cNvSpPr/>
      </dsp:nvSpPr>
      <dsp:spPr>
        <a:xfrm>
          <a:off x="2932288" y="148436"/>
          <a:ext cx="790837" cy="790837"/>
        </a:xfrm>
        <a:prstGeom prst="rect">
          <a:avLst/>
        </a:prstGeom>
        <a:solidFill>
          <a:schemeClr val="accent5">
            <a:tint val="50000"/>
            <a:hueOff val="-5341183"/>
            <a:satOff val="23809"/>
            <a:lumOff val="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4561835" y="1924232"/>
          <a:ext cx="2903106" cy="395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737"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dirty="0">
              <a:latin typeface="+mj-lt"/>
              <a:cs typeface="Arial" panose="020B0604020202020204" pitchFamily="34" charset="0"/>
            </a:rPr>
            <a:t>Portugal</a:t>
          </a:r>
          <a:endParaRPr lang="pt-BR" sz="1600" kern="1200" dirty="0">
            <a:latin typeface="+mj-lt"/>
          </a:endParaRPr>
        </a:p>
      </dsp:txBody>
      <dsp:txXfrm>
        <a:off x="4561835" y="1924232"/>
        <a:ext cx="2903106" cy="395418"/>
      </dsp:txXfrm>
    </dsp:sp>
    <dsp:sp modelId="{80CE7856-D5A4-4F3C-B6F1-35CEDC1D7D33}">
      <dsp:nvSpPr>
        <dsp:cNvPr id="0" name=""/>
        <dsp:cNvSpPr/>
      </dsp:nvSpPr>
      <dsp:spPr>
        <a:xfrm>
          <a:off x="6211098" y="670388"/>
          <a:ext cx="1969604" cy="2903106"/>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48737"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dirty="0">
              <a:latin typeface="Arial" panose="020B0604020202020204" pitchFamily="34" charset="0"/>
              <a:cs typeface="Arial" panose="020B0604020202020204" pitchFamily="34" charset="0"/>
            </a:rPr>
            <a:t>Revitalização de comunidades pesqueiras-Áreas Marinhas Protegidas-Educação ambiental para turistas-Equilíbrio entre turismo e conservação</a:t>
          </a:r>
          <a:endParaRPr lang="pt-BR" sz="1600" kern="1200" dirty="0">
            <a:latin typeface="+mj-lt"/>
          </a:endParaRPr>
        </a:p>
      </dsp:txBody>
      <dsp:txXfrm>
        <a:off x="6211098" y="670388"/>
        <a:ext cx="1969604" cy="2903106"/>
      </dsp:txXfrm>
    </dsp:sp>
    <dsp:sp modelId="{2C2B14B0-B258-465A-8D3E-C39FA3C570B3}">
      <dsp:nvSpPr>
        <dsp:cNvPr id="0" name=""/>
        <dsp:cNvSpPr/>
      </dsp:nvSpPr>
      <dsp:spPr>
        <a:xfrm>
          <a:off x="5815679" y="148436"/>
          <a:ext cx="790837" cy="790837"/>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503556" y="2225568"/>
          <a:ext cx="3398899" cy="292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895"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dirty="0">
              <a:latin typeface="+mj-lt"/>
              <a:cs typeface="Arial" panose="020B0604020202020204" pitchFamily="34" charset="0"/>
            </a:rPr>
            <a:t>Argentina</a:t>
          </a:r>
          <a:endParaRPr lang="pt-BR" sz="1600" kern="1200" dirty="0">
            <a:latin typeface="+mj-lt"/>
          </a:endParaRPr>
        </a:p>
      </dsp:txBody>
      <dsp:txXfrm>
        <a:off x="-1503556" y="2225568"/>
        <a:ext cx="3398899" cy="292416"/>
      </dsp:txXfrm>
    </dsp:sp>
    <dsp:sp modelId="{5389BB22-AD40-421F-81BB-E20D1AE665D5}">
      <dsp:nvSpPr>
        <dsp:cNvPr id="0" name=""/>
        <dsp:cNvSpPr/>
      </dsp:nvSpPr>
      <dsp:spPr>
        <a:xfrm>
          <a:off x="342101" y="672326"/>
          <a:ext cx="1456545" cy="339889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895"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dirty="0">
              <a:latin typeface="Arial" panose="020B0604020202020204" pitchFamily="34" charset="0"/>
              <a:cs typeface="Arial" panose="020B0604020202020204" pitchFamily="34" charset="0"/>
            </a:rPr>
            <a:t>Gestão de pesca artesanal na Patagônia e Áreas Marinhas Protegidas.</a:t>
          </a:r>
          <a:endParaRPr lang="pt-BR" sz="1600" kern="1200" dirty="0">
            <a:latin typeface="+mj-lt"/>
          </a:endParaRPr>
        </a:p>
      </dsp:txBody>
      <dsp:txXfrm>
        <a:off x="342101" y="672326"/>
        <a:ext cx="1456545" cy="3398899"/>
      </dsp:txXfrm>
    </dsp:sp>
    <dsp:sp modelId="{23D2B475-4B34-4032-814A-CE35FB3CB628}">
      <dsp:nvSpPr>
        <dsp:cNvPr id="0" name=""/>
        <dsp:cNvSpPr/>
      </dsp:nvSpPr>
      <dsp:spPr>
        <a:xfrm>
          <a:off x="49684" y="286336"/>
          <a:ext cx="584833" cy="584833"/>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623533" y="2225568"/>
          <a:ext cx="3398899" cy="292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895"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dirty="0">
              <a:latin typeface="+mj-lt"/>
              <a:cs typeface="Arial" panose="020B0604020202020204" pitchFamily="34" charset="0"/>
            </a:rPr>
            <a:t>Chile</a:t>
          </a:r>
          <a:endParaRPr lang="pt-BR" sz="1600" kern="1200" dirty="0">
            <a:latin typeface="+mj-lt"/>
          </a:endParaRPr>
        </a:p>
      </dsp:txBody>
      <dsp:txXfrm>
        <a:off x="623533" y="2225568"/>
        <a:ext cx="3398899" cy="292416"/>
      </dsp:txXfrm>
    </dsp:sp>
    <dsp:sp modelId="{B0661225-2DD7-461E-813E-D48B1F097601}">
      <dsp:nvSpPr>
        <dsp:cNvPr id="0" name=""/>
        <dsp:cNvSpPr/>
      </dsp:nvSpPr>
      <dsp:spPr>
        <a:xfrm>
          <a:off x="2469190" y="672326"/>
          <a:ext cx="1456545" cy="3398899"/>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895"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dirty="0">
              <a:latin typeface="Arial" panose="020B0604020202020204" pitchFamily="34" charset="0"/>
              <a:cs typeface="Arial" panose="020B0604020202020204" pitchFamily="34" charset="0"/>
            </a:rPr>
            <a:t>Modelo TURF – Direitos de Uso territorial de Pesca em </a:t>
          </a:r>
          <a:r>
            <a:rPr lang="pt-BR" sz="1600" kern="1200" dirty="0" err="1">
              <a:latin typeface="Arial" panose="020B0604020202020204" pitchFamily="34" charset="0"/>
              <a:cs typeface="Arial" panose="020B0604020202020204" pitchFamily="34" charset="0"/>
            </a:rPr>
            <a:t>Caleta</a:t>
          </a:r>
          <a:r>
            <a:rPr lang="pt-BR" sz="1600" kern="1200" dirty="0">
              <a:latin typeface="Arial" panose="020B0604020202020204" pitchFamily="34" charset="0"/>
              <a:cs typeface="Arial" panose="020B0604020202020204" pitchFamily="34" charset="0"/>
            </a:rPr>
            <a:t> </a:t>
          </a:r>
          <a:r>
            <a:rPr lang="pt-BR" sz="1600" kern="1200" dirty="0" err="1">
              <a:latin typeface="Arial" panose="020B0604020202020204" pitchFamily="34" charset="0"/>
              <a:cs typeface="Arial" panose="020B0604020202020204" pitchFamily="34" charset="0"/>
            </a:rPr>
            <a:t>Coliumo</a:t>
          </a:r>
          <a:r>
            <a:rPr lang="pt-BR" sz="1600" kern="1200" dirty="0">
              <a:latin typeface="Arial" panose="020B0604020202020204" pitchFamily="34" charset="0"/>
              <a:cs typeface="Arial" panose="020B0604020202020204" pitchFamily="34" charset="0"/>
            </a:rPr>
            <a:t> e Ilhas Juan Fernández.</a:t>
          </a:r>
          <a:endParaRPr lang="pt-BR" sz="1600" kern="1200" dirty="0">
            <a:latin typeface="+mj-lt"/>
          </a:endParaRPr>
        </a:p>
        <a:p>
          <a:pPr marL="171450" lvl="1" indent="-171450" algn="l" defTabSz="711200">
            <a:lnSpc>
              <a:spcPct val="90000"/>
            </a:lnSpc>
            <a:spcBef>
              <a:spcPct val="0"/>
            </a:spcBef>
            <a:spcAft>
              <a:spcPct val="15000"/>
            </a:spcAft>
            <a:buChar char="•"/>
          </a:pPr>
          <a:endParaRPr lang="pt-BR" sz="1600" kern="1200" dirty="0">
            <a:latin typeface="+mj-lt"/>
          </a:endParaRPr>
        </a:p>
      </dsp:txBody>
      <dsp:txXfrm>
        <a:off x="2469190" y="672326"/>
        <a:ext cx="1456545" cy="3398899"/>
      </dsp:txXfrm>
    </dsp:sp>
    <dsp:sp modelId="{DC6579EF-667C-4BF6-945E-6690F54AFC1A}">
      <dsp:nvSpPr>
        <dsp:cNvPr id="0" name=""/>
        <dsp:cNvSpPr/>
      </dsp:nvSpPr>
      <dsp:spPr>
        <a:xfrm>
          <a:off x="2176774" y="286336"/>
          <a:ext cx="584833" cy="584833"/>
        </a:xfrm>
        <a:prstGeom prst="rect">
          <a:avLst/>
        </a:prstGeom>
        <a:solidFill>
          <a:schemeClr val="accent3">
            <a:tint val="50000"/>
            <a:hueOff val="3584066"/>
            <a:satOff val="-4703"/>
            <a:lumOff val="-4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2750622" y="2225568"/>
          <a:ext cx="3398899" cy="292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895"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dirty="0">
              <a:latin typeface="+mj-lt"/>
              <a:cs typeface="Arial" panose="020B0604020202020204" pitchFamily="34" charset="0"/>
            </a:rPr>
            <a:t>Brasil</a:t>
          </a:r>
          <a:endParaRPr lang="pt-BR" sz="1600" kern="1200" dirty="0">
            <a:latin typeface="+mj-lt"/>
          </a:endParaRPr>
        </a:p>
      </dsp:txBody>
      <dsp:txXfrm>
        <a:off x="2750622" y="2225568"/>
        <a:ext cx="3398899" cy="292416"/>
      </dsp:txXfrm>
    </dsp:sp>
    <dsp:sp modelId="{80CE7856-D5A4-4F3C-B6F1-35CEDC1D7D33}">
      <dsp:nvSpPr>
        <dsp:cNvPr id="0" name=""/>
        <dsp:cNvSpPr/>
      </dsp:nvSpPr>
      <dsp:spPr>
        <a:xfrm>
          <a:off x="4596280" y="672326"/>
          <a:ext cx="1456545" cy="3398899"/>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895" rIns="113792" bIns="113792" numCol="1" spcCol="1270" anchor="t" anchorCtr="0">
          <a:noAutofit/>
        </a:bodyPr>
        <a:lstStyle/>
        <a:p>
          <a:pPr marL="171450" lvl="1" indent="-171450" algn="l" defTabSz="711200">
            <a:lnSpc>
              <a:spcPct val="90000"/>
            </a:lnSpc>
            <a:spcBef>
              <a:spcPct val="0"/>
            </a:spcBef>
            <a:spcAft>
              <a:spcPct val="15000"/>
            </a:spcAft>
            <a:buNone/>
          </a:pPr>
          <a:r>
            <a:rPr lang="pt-BR" sz="1600" kern="1200" dirty="0">
              <a:latin typeface="Arial" panose="020B0604020202020204" pitchFamily="34" charset="0"/>
              <a:cs typeface="Arial" panose="020B0604020202020204" pitchFamily="34" charset="0"/>
            </a:rPr>
            <a:t>Pesca esportiva sustentável na RDS – Reserva de Desenvolvimento </a:t>
          </a:r>
          <a:r>
            <a:rPr lang="pt-BR" sz="1600" kern="1200" dirty="0" err="1">
              <a:latin typeface="Arial" panose="020B0604020202020204" pitchFamily="34" charset="0"/>
              <a:cs typeface="Arial" panose="020B0604020202020204" pitchFamily="34" charset="0"/>
            </a:rPr>
            <a:t>Sustentavel</a:t>
          </a:r>
          <a:r>
            <a:rPr lang="pt-BR" sz="1600" kern="1200" dirty="0">
              <a:latin typeface="Arial" panose="020B0604020202020204" pitchFamily="34" charset="0"/>
              <a:cs typeface="Arial" panose="020B0604020202020204" pitchFamily="34" charset="0"/>
            </a:rPr>
            <a:t> Uatumã, Amazônia.</a:t>
          </a:r>
          <a:endParaRPr lang="pt-BR" sz="1600" kern="1200" dirty="0">
            <a:latin typeface="+mj-lt"/>
          </a:endParaRPr>
        </a:p>
      </dsp:txBody>
      <dsp:txXfrm>
        <a:off x="4596280" y="672326"/>
        <a:ext cx="1456545" cy="3398899"/>
      </dsp:txXfrm>
    </dsp:sp>
    <dsp:sp modelId="{2C2B14B0-B258-465A-8D3E-C39FA3C570B3}">
      <dsp:nvSpPr>
        <dsp:cNvPr id="0" name=""/>
        <dsp:cNvSpPr/>
      </dsp:nvSpPr>
      <dsp:spPr>
        <a:xfrm>
          <a:off x="4303863" y="286336"/>
          <a:ext cx="584833" cy="584833"/>
        </a:xfrm>
        <a:prstGeom prst="rect">
          <a:avLst/>
        </a:prstGeom>
        <a:solidFill>
          <a:schemeClr val="accent3">
            <a:tint val="50000"/>
            <a:hueOff val="7168132"/>
            <a:satOff val="-9405"/>
            <a:lumOff val="-9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4877712" y="2225568"/>
          <a:ext cx="3398899" cy="292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895"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dirty="0">
              <a:latin typeface="+mj-lt"/>
              <a:cs typeface="Arial" panose="020B0604020202020204" pitchFamily="34" charset="0"/>
            </a:rPr>
            <a:t>Resultados</a:t>
          </a:r>
          <a:endParaRPr lang="pt-BR" sz="1600" b="0" i="0" u="none" strike="noStrike" kern="1200" baseline="0" dirty="0">
            <a:latin typeface="+mj-lt"/>
            <a:cs typeface="Arial" panose="020B0604020202020204" pitchFamily="34" charset="0"/>
          </a:endParaRPr>
        </a:p>
      </dsp:txBody>
      <dsp:txXfrm>
        <a:off x="4877712" y="2225568"/>
        <a:ext cx="3398899" cy="292416"/>
      </dsp:txXfrm>
    </dsp:sp>
    <dsp:sp modelId="{BC07E0F6-FD27-4B8E-A10C-9E7132E6FEA7}">
      <dsp:nvSpPr>
        <dsp:cNvPr id="0" name=""/>
        <dsp:cNvSpPr/>
      </dsp:nvSpPr>
      <dsp:spPr>
        <a:xfrm>
          <a:off x="6723369" y="672326"/>
          <a:ext cx="1456545" cy="3398899"/>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895" rIns="113792" bIns="113792" numCol="1" spcCol="1270" anchor="t" anchorCtr="0">
          <a:noAutofit/>
        </a:bodyPr>
        <a:lstStyle/>
        <a:p>
          <a:pPr marL="171450" lvl="1" indent="-171450" algn="l" defTabSz="711200">
            <a:lnSpc>
              <a:spcPct val="90000"/>
            </a:lnSpc>
            <a:spcBef>
              <a:spcPct val="0"/>
            </a:spcBef>
            <a:spcAft>
              <a:spcPct val="15000"/>
            </a:spcAft>
            <a:buNone/>
          </a:pPr>
          <a:endParaRPr lang="pt-BR" sz="1600" kern="1200" dirty="0">
            <a:latin typeface="+mj-lt"/>
          </a:endParaRPr>
        </a:p>
        <a:p>
          <a:pPr marL="171450" lvl="1" indent="-171450" algn="l" defTabSz="711200">
            <a:lnSpc>
              <a:spcPct val="90000"/>
            </a:lnSpc>
            <a:spcBef>
              <a:spcPct val="0"/>
            </a:spcBef>
            <a:spcAft>
              <a:spcPct val="15000"/>
            </a:spcAft>
            <a:buNone/>
          </a:pPr>
          <a:r>
            <a:rPr lang="pt-BR" sz="1600" kern="1200" dirty="0">
              <a:latin typeface="Arial" panose="020B0604020202020204" pitchFamily="34" charset="0"/>
              <a:cs typeface="Arial" panose="020B0604020202020204" pitchFamily="34" charset="0"/>
            </a:rPr>
            <a:t>Equilíbrio entre conservação e desenvolvimento econômico local.</a:t>
          </a:r>
          <a:endParaRPr lang="pt-BR" sz="1600" kern="1200" dirty="0">
            <a:latin typeface="+mj-lt"/>
          </a:endParaRPr>
        </a:p>
      </dsp:txBody>
      <dsp:txXfrm>
        <a:off x="6723369" y="672326"/>
        <a:ext cx="1456545" cy="3398899"/>
      </dsp:txXfrm>
    </dsp:sp>
    <dsp:sp modelId="{EF5E2E6F-28A7-4641-9379-F2382FAD4015}">
      <dsp:nvSpPr>
        <dsp:cNvPr id="0" name=""/>
        <dsp:cNvSpPr/>
      </dsp:nvSpPr>
      <dsp:spPr>
        <a:xfrm>
          <a:off x="6430953" y="286336"/>
          <a:ext cx="584833" cy="584833"/>
        </a:xfrm>
        <a:prstGeom prst="rect">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0.05997</cdr:x>
      <cdr:y>0.12335</cdr:y>
    </cdr:from>
    <cdr:to>
      <cdr:x>0.1394</cdr:x>
      <cdr:y>0.2169</cdr:y>
    </cdr:to>
    <cdr:sp macro="" textlink="">
      <cdr:nvSpPr>
        <cdr:cNvPr id="2" name="CaixaDeTexto 1">
          <a:extLst xmlns:a="http://schemas.openxmlformats.org/drawingml/2006/main">
            <a:ext uri="{FF2B5EF4-FFF2-40B4-BE49-F238E27FC236}">
              <a16:creationId xmlns:a16="http://schemas.microsoft.com/office/drawing/2014/main" id="{8DC15EAC-2409-A2CA-07A4-5F0868F9DB00}"/>
            </a:ext>
          </a:extLst>
        </cdr:cNvPr>
        <cdr:cNvSpPr txBox="1"/>
      </cdr:nvSpPr>
      <cdr:spPr>
        <a:xfrm xmlns:a="http://schemas.openxmlformats.org/drawingml/2006/main">
          <a:off x="483235" y="486989"/>
          <a:ext cx="640080"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800" kern="1200" dirty="0"/>
            <a:t>32%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6A53D9-003E-4FC4-A30C-76E223D44BC8}" type="datetimeFigureOut">
              <a:rPr lang="pt-BR" smtClean="0"/>
              <a:t>25/11/2024</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5DF0F6-7788-4059-9316-5D961C54DF04}" type="slidenum">
              <a:rPr lang="pt-BR" smtClean="0"/>
              <a:t>‹nº›</a:t>
            </a:fld>
            <a:endParaRPr lang="pt-BR"/>
          </a:p>
        </p:txBody>
      </p:sp>
    </p:spTree>
    <p:extLst>
      <p:ext uri="{BB962C8B-B14F-4D97-AF65-F5344CB8AC3E}">
        <p14:creationId xmlns:p14="http://schemas.microsoft.com/office/powerpoint/2010/main" val="233441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2D0BE99-3940-45BD-A3A2-BAEE70D9FD02}"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008841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3AFEF91-19B0-452E-89D7-85359968D156}"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13057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76B7F3F-C197-4588-96A6-D1709F2B4E53}"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86779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07DC04A-FFBE-4C36-A698-FC92AE745F33}"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933554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4A37197D-7706-4F33-9253-F611FC8D6711}" type="datetime1">
              <a:rPr lang="pt-BR" smtClean="0"/>
              <a:t>25/11/2024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85696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ACCDF2F8-4117-433C-80F8-A60CD7434383}" type="datetime1">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36711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A7D047F2-757D-4484-BF9B-CA67C3C28EFC}" type="datetime1">
              <a:rPr lang="pt-BR" smtClean="0"/>
              <a:t>25/11/2024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20311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2140BEB-F16F-490B-9B69-26F4185D2495}" type="datetime1">
              <a:rPr lang="pt-BR" smtClean="0"/>
              <a:t>25/11/2024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99165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058DDB6-FA2D-4433-AD95-7B148DFAC1EE}" type="datetime1">
              <a:rPr lang="pt-BR" smtClean="0"/>
              <a:t>25/11/2024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61557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2B634BB-BDB4-47D5-9A3D-D3A717518A6A}" type="datetime1">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162230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0505C9D7-0DB5-4961-B950-A41ECC95A32D}" type="datetime1">
              <a:rPr lang="pt-BR" smtClean="0"/>
              <a:t>25/11/2024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139473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307F0-0B95-4DE2-8255-B705FC4569EA}" type="datetime1">
              <a:rPr lang="pt-BR" smtClean="0"/>
              <a:t>25/11/2024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C9C96-99D0-473B-ABA6-5ED521F58EB7}" type="slidenum">
              <a:rPr lang="pt-BR" smtClean="0"/>
              <a:t>‹nº›</a:t>
            </a:fld>
            <a:endParaRPr lang="pt-BR"/>
          </a:p>
        </p:txBody>
      </p:sp>
    </p:spTree>
    <p:extLst>
      <p:ext uri="{BB962C8B-B14F-4D97-AF65-F5344CB8AC3E}">
        <p14:creationId xmlns:p14="http://schemas.microsoft.com/office/powerpoint/2010/main" val="1033880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thsant/530736563" TargetMode="Externa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8.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9.xml"/><Relationship Id="rId7" Type="http://schemas.openxmlformats.org/officeDocument/2006/relationships/image" Target="../media/image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0.xml"/><Relationship Id="rId7" Type="http://schemas.openxmlformats.org/officeDocument/2006/relationships/image" Target="../media/image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1.xml"/><Relationship Id="rId7" Type="http://schemas.openxmlformats.org/officeDocument/2006/relationships/image" Target="../media/image2.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4.xml"/><Relationship Id="rId7" Type="http://schemas.openxmlformats.org/officeDocument/2006/relationships/image" Target="../media/image3.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5.xml"/><Relationship Id="rId7" Type="http://schemas.openxmlformats.org/officeDocument/2006/relationships/image" Target="../media/image3.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6.xml"/><Relationship Id="rId7" Type="http://schemas.openxmlformats.org/officeDocument/2006/relationships/image" Target="../media/image3.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7.xml"/><Relationship Id="rId7" Type="http://schemas.openxmlformats.org/officeDocument/2006/relationships/image" Target="../media/image3.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png"/><Relationship Id="rId7" Type="http://schemas.openxmlformats.org/officeDocument/2006/relationships/diagramColors" Target="../diagrams/colors18.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3.png"/><Relationship Id="rId7" Type="http://schemas.openxmlformats.org/officeDocument/2006/relationships/diagramColors" Target="../diagrams/colors1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0.xml"/><Relationship Id="rId7" Type="http://schemas.openxmlformats.org/officeDocument/2006/relationships/image" Target="../media/image2.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1.xml"/><Relationship Id="rId7" Type="http://schemas.openxmlformats.org/officeDocument/2006/relationships/image" Target="../media/image2.png"/><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2.xml"/><Relationship Id="rId7" Type="http://schemas.openxmlformats.org/officeDocument/2006/relationships/image" Target="../media/image2.png"/><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3.xml"/><Relationship Id="rId7" Type="http://schemas.openxmlformats.org/officeDocument/2006/relationships/image" Target="../media/image2.png"/><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8.xml"/><Relationship Id="rId7" Type="http://schemas.openxmlformats.org/officeDocument/2006/relationships/hyperlink" Target="mailto:contato@rbcip.org" TargetMode="External"/><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enquete.portalpescaesportivarondonia.com/" TargetMode="External"/><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turista.portalpescaesportivarondonia.com/" TargetMode="External"/><Relationship Id="rId4" Type="http://schemas.openxmlformats.org/officeDocument/2006/relationships/image" Target="../media/image9.png"/><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15.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4.xml"/><Relationship Id="rId7" Type="http://schemas.openxmlformats.org/officeDocument/2006/relationships/image" Target="../media/image30.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3.png"/><Relationship Id="rId5" Type="http://schemas.openxmlformats.org/officeDocument/2006/relationships/diagramColors" Target="../diagrams/colors4.xml"/><Relationship Id="rId10" Type="http://schemas.openxmlformats.org/officeDocument/2006/relationships/image" Target="../media/image2.png"/><Relationship Id="rId4" Type="http://schemas.openxmlformats.org/officeDocument/2006/relationships/diagramQuickStyle" Target="../diagrams/quickStyle4.xm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3BE1DECE-F6A8-1843-30D3-708D639F9953}"/>
              </a:ext>
            </a:extLst>
          </p:cNvPr>
          <p:cNvSpPr txBox="1"/>
          <p:nvPr/>
        </p:nvSpPr>
        <p:spPr>
          <a:xfrm>
            <a:off x="446582" y="811580"/>
            <a:ext cx="8352928" cy="2308324"/>
          </a:xfrm>
          <a:prstGeom prst="rect">
            <a:avLst/>
          </a:prstGeom>
          <a:noFill/>
          <a:effectLst/>
        </p:spPr>
        <p:txBody>
          <a:bodyPr wrap="square">
            <a:spAutoFit/>
          </a:bodyPr>
          <a:lstStyle/>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REDE BRASILEIRA DE CERTIFICAÇÃO, PESQUISA E INOVAÇÃO – RBCIP</a:t>
            </a:r>
          </a:p>
          <a:p>
            <a:pPr algn="ctr" rtl="0">
              <a:spcBef>
                <a:spcPts val="0"/>
              </a:spcBef>
              <a:spcAft>
                <a:spcPts val="0"/>
              </a:spcAft>
            </a:pPr>
            <a:endParaRPr lang="pt-BR" b="1" dirty="0">
              <a:effectLst>
                <a:outerShdw blurRad="38100" dist="38100" dir="2700000" algn="tl">
                  <a:srgbClr val="000000">
                    <a:alpha val="43137"/>
                  </a:srgbClr>
                </a:outerShdw>
              </a:effectLst>
              <a:latin typeface="Arial" panose="020B0604020202020204" pitchFamily="34" charset="0"/>
            </a:endParaRPr>
          </a:p>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PLANO DE DESENVOLVIMENTO DO </a:t>
            </a:r>
            <a:endParaRPr lang="pt-BR" b="1" dirty="0">
              <a:effectLst>
                <a:outerShdw blurRad="38100" dist="38100" dir="2700000" algn="tl">
                  <a:srgbClr val="000000">
                    <a:alpha val="43137"/>
                  </a:srgbClr>
                </a:outerShdw>
              </a:effectLst>
            </a:endParaRPr>
          </a:p>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TURISMO DA PESCA ESPORTIVA DE RONDÔNIA</a:t>
            </a:r>
            <a:endParaRPr lang="pt-BR" b="1" dirty="0">
              <a:effectLst>
                <a:outerShdw blurRad="38100" dist="38100" dir="2700000" algn="tl">
                  <a:srgbClr val="000000">
                    <a:alpha val="43137"/>
                  </a:srgbClr>
                </a:outerShdw>
              </a:effectLst>
            </a:endParaRPr>
          </a:p>
          <a:p>
            <a:pPr algn="ctr" rtl="0">
              <a:spcBef>
                <a:spcPts val="0"/>
              </a:spcBef>
              <a:spcAft>
                <a:spcPts val="0"/>
              </a:spcAft>
            </a:pPr>
            <a:br>
              <a:rPr lang="pt-BR" b="0" dirty="0">
                <a:effectLst/>
              </a:rPr>
            </a:br>
            <a:r>
              <a:rPr lang="pt-BR" sz="1800" b="1" i="0" u="sng" strike="noStrike" dirty="0">
                <a:effectLst>
                  <a:outerShdw blurRad="38100" dist="38100" dir="2700000" algn="tl">
                    <a:srgbClr val="000000">
                      <a:alpha val="43137"/>
                    </a:srgbClr>
                  </a:outerShdw>
                </a:effectLst>
                <a:latin typeface="Arial" panose="020B0604020202020204" pitchFamily="34" charset="0"/>
              </a:rPr>
              <a:t>AUDIÊNCIA PÚBLICA PIMENTEIRAS/RO</a:t>
            </a:r>
            <a:endParaRPr lang="pt-BR" b="0" u="sng" dirty="0">
              <a:effectLst>
                <a:outerShdw blurRad="38100" dist="38100" dir="2700000" algn="tl">
                  <a:srgbClr val="000000">
                    <a:alpha val="43137"/>
                  </a:srgbClr>
                </a:outerShdw>
              </a:effectLst>
            </a:endParaRPr>
          </a:p>
          <a:p>
            <a:br>
              <a:rPr lang="pt-BR" b="0" dirty="0">
                <a:effectLst/>
              </a:rPr>
            </a:br>
            <a:endParaRPr lang="pt-BR" dirty="0"/>
          </a:p>
        </p:txBody>
      </p:sp>
      <p:pic>
        <p:nvPicPr>
          <p:cNvPr id="1026" name="Picture 2">
            <a:extLst>
              <a:ext uri="{FF2B5EF4-FFF2-40B4-BE49-F238E27FC236}">
                <a16:creationId xmlns:a16="http://schemas.microsoft.com/office/drawing/2014/main" id="{3F31E11A-8F34-5158-1BBD-32628CD41F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3102" y="2708920"/>
            <a:ext cx="3797796" cy="379779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E649C8EE-4FE2-9CA2-FDB8-50FE38CF2C0E}"/>
              </a:ext>
            </a:extLst>
          </p:cNvPr>
          <p:cNvSpPr txBox="1"/>
          <p:nvPr/>
        </p:nvSpPr>
        <p:spPr>
          <a:xfrm>
            <a:off x="403361" y="3267515"/>
            <a:ext cx="217654" cy="158777"/>
          </a:xfrm>
          <a:prstGeom prst="rect">
            <a:avLst/>
          </a:prstGeom>
          <a:noFill/>
        </p:spPr>
        <p:txBody>
          <a:bodyPr wrap="square" rtlCol="0">
            <a:spAutoFit/>
          </a:bodyPr>
          <a:lstStyle/>
          <a:p>
            <a:endParaRPr lang="pt-BR" dirty="0"/>
          </a:p>
        </p:txBody>
      </p:sp>
      <p:pic>
        <p:nvPicPr>
          <p:cNvPr id="4" name="image2.png">
            <a:extLst>
              <a:ext uri="{FF2B5EF4-FFF2-40B4-BE49-F238E27FC236}">
                <a16:creationId xmlns:a16="http://schemas.microsoft.com/office/drawing/2014/main" id="{3E7D8CF2-8E56-9343-A3F9-B97C7D145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625" y="-13115"/>
            <a:ext cx="654650" cy="1447712"/>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5.png">
            <a:extLst>
              <a:ext uri="{FF2B5EF4-FFF2-40B4-BE49-F238E27FC236}">
                <a16:creationId xmlns:a16="http://schemas.microsoft.com/office/drawing/2014/main" id="{9D5A80A7-7C07-D86C-77B0-6B4ECDFFD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2772"/>
            <a:ext cx="1481379" cy="562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B2B5A0AB-C82D-94F5-714B-18FFE5BF5F99}"/>
              </a:ext>
            </a:extLst>
          </p:cNvPr>
          <p:cNvSpPr>
            <a:spLocks noChangeArrowheads="1"/>
          </p:cNvSpPr>
          <p:nvPr/>
        </p:nvSpPr>
        <p:spPr bwMode="auto">
          <a:xfrm>
            <a:off x="-2092975" y="-111391"/>
            <a:ext cx="10773666" cy="19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sp>
        <p:nvSpPr>
          <p:cNvPr id="7" name="Espaço Reservado para Número de Slide 6">
            <a:extLst>
              <a:ext uri="{FF2B5EF4-FFF2-40B4-BE49-F238E27FC236}">
                <a16:creationId xmlns:a16="http://schemas.microsoft.com/office/drawing/2014/main" id="{514C63E9-FDAB-C3B1-D90C-CBEC4E6188F5}"/>
              </a:ext>
            </a:extLst>
          </p:cNvPr>
          <p:cNvSpPr>
            <a:spLocks noGrp="1"/>
          </p:cNvSpPr>
          <p:nvPr>
            <p:ph type="sldNum" sz="quarter" idx="12"/>
          </p:nvPr>
        </p:nvSpPr>
        <p:spPr/>
        <p:txBody>
          <a:bodyPr/>
          <a:lstStyle/>
          <a:p>
            <a:fld id="{BD4C9C96-99D0-473B-ABA6-5ED521F58EB7}" type="slidenum">
              <a:rPr lang="pt-BR" smtClean="0"/>
              <a:t>1</a:t>
            </a:fld>
            <a:endParaRPr lang="pt-BR"/>
          </a:p>
        </p:txBody>
      </p:sp>
    </p:spTree>
    <p:extLst>
      <p:ext uri="{BB962C8B-B14F-4D97-AF65-F5344CB8AC3E}">
        <p14:creationId xmlns:p14="http://schemas.microsoft.com/office/powerpoint/2010/main" val="937526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0AC4F-3732-41B1-AD83-8904B10B9369}"/>
              </a:ext>
            </a:extLst>
          </p:cNvPr>
          <p:cNvSpPr>
            <a:spLocks noGrp="1"/>
          </p:cNvSpPr>
          <p:nvPr>
            <p:ph type="title"/>
          </p:nvPr>
        </p:nvSpPr>
        <p:spPr>
          <a:xfrm>
            <a:off x="1437292" y="206239"/>
            <a:ext cx="7044316" cy="875212"/>
          </a:xfrm>
        </p:spPr>
        <p:txBody>
          <a:bodyPr>
            <a:normAutofit/>
          </a:bodyPr>
          <a:lstStyle/>
          <a:p>
            <a:pPr>
              <a:lnSpc>
                <a:spcPct val="90000"/>
              </a:lnSpc>
            </a:pPr>
            <a:r>
              <a:rPr lang="pt-BR" sz="2800" dirty="0">
                <a:latin typeface="Arial" panose="020B0604020202020204" pitchFamily="34" charset="0"/>
                <a:cs typeface="Arial" panose="020B0604020202020204" pitchFamily="34" charset="0"/>
              </a:rPr>
              <a:t>Introdução de Espécies Não Nativas e seus Impactos na bacia do rio Guaporé</a:t>
            </a:r>
            <a:endParaRPr lang="pt-BR" sz="2800" dirty="0"/>
          </a:p>
        </p:txBody>
      </p:sp>
      <p:sp>
        <p:nvSpPr>
          <p:cNvPr id="3" name="Espaço Reservado para Conteúdo 2">
            <a:extLst>
              <a:ext uri="{FF2B5EF4-FFF2-40B4-BE49-F238E27FC236}">
                <a16:creationId xmlns:a16="http://schemas.microsoft.com/office/drawing/2014/main" id="{1D2980F2-4B27-4AA0-B00F-B391AD6B8071}"/>
              </a:ext>
            </a:extLst>
          </p:cNvPr>
          <p:cNvSpPr>
            <a:spLocks noGrp="1"/>
          </p:cNvSpPr>
          <p:nvPr>
            <p:ph idx="1"/>
          </p:nvPr>
        </p:nvSpPr>
        <p:spPr>
          <a:xfrm>
            <a:off x="480800" y="1124744"/>
            <a:ext cx="4951308" cy="4896544"/>
          </a:xfrm>
        </p:spPr>
        <p:txBody>
          <a:bodyPr>
            <a:normAutofit fontScale="25000" lnSpcReduction="20000"/>
          </a:bodyPr>
          <a:lstStyle/>
          <a:p>
            <a:pPr marL="0" indent="0">
              <a:lnSpc>
                <a:spcPct val="170000"/>
              </a:lnSpc>
              <a:buNone/>
            </a:pPr>
            <a:r>
              <a:rPr lang="pt-BR" sz="7200" b="1" dirty="0">
                <a:cs typeface="Arial" panose="020B0604020202020204" pitchFamily="34" charset="0"/>
              </a:rPr>
              <a:t>Espécies invasoras tem causado preocupação. </a:t>
            </a:r>
          </a:p>
          <a:p>
            <a:pPr marL="0" indent="0">
              <a:lnSpc>
                <a:spcPct val="170000"/>
              </a:lnSpc>
              <a:buNone/>
            </a:pPr>
            <a:r>
              <a:rPr lang="pt-BR" sz="7200" dirty="0">
                <a:cs typeface="Arial" panose="020B0604020202020204" pitchFamily="34" charset="0"/>
              </a:rPr>
              <a:t>1) O jaraqui-escama-grossa</a:t>
            </a:r>
          </a:p>
          <a:p>
            <a:pPr marL="0" indent="0">
              <a:lnSpc>
                <a:spcPct val="170000"/>
              </a:lnSpc>
              <a:buNone/>
            </a:pPr>
            <a:endParaRPr lang="pt-BR" sz="7200" dirty="0">
              <a:cs typeface="Arial" panose="020B0604020202020204" pitchFamily="34" charset="0"/>
            </a:endParaRPr>
          </a:p>
          <a:p>
            <a:pPr marL="0" indent="0">
              <a:lnSpc>
                <a:spcPct val="170000"/>
              </a:lnSpc>
              <a:buNone/>
            </a:pPr>
            <a:endParaRPr lang="pt-BR" sz="7200" dirty="0">
              <a:cs typeface="Arial" panose="020B0604020202020204" pitchFamily="34" charset="0"/>
            </a:endParaRPr>
          </a:p>
          <a:p>
            <a:pPr marL="0" indent="0">
              <a:lnSpc>
                <a:spcPct val="170000"/>
              </a:lnSpc>
              <a:buNone/>
            </a:pPr>
            <a:r>
              <a:rPr lang="pt-BR" sz="7200" dirty="0">
                <a:cs typeface="Arial" panose="020B0604020202020204" pitchFamily="34" charset="0"/>
              </a:rPr>
              <a:t>2) O pirarucu</a:t>
            </a:r>
          </a:p>
          <a:p>
            <a:pPr marL="0" indent="0">
              <a:lnSpc>
                <a:spcPct val="170000"/>
              </a:lnSpc>
              <a:buNone/>
            </a:pPr>
            <a:endParaRPr lang="pt-BR" sz="7200" dirty="0">
              <a:cs typeface="Arial" panose="020B0604020202020204" pitchFamily="34" charset="0"/>
            </a:endParaRPr>
          </a:p>
          <a:p>
            <a:pPr marL="0" indent="0">
              <a:lnSpc>
                <a:spcPct val="170000"/>
              </a:lnSpc>
              <a:buNone/>
            </a:pPr>
            <a:r>
              <a:rPr lang="pt-BR" sz="7200" b="1" dirty="0">
                <a:effectLst>
                  <a:outerShdw blurRad="38100" dist="38100" dir="2700000" algn="tl">
                    <a:srgbClr val="000000">
                      <a:alpha val="43137"/>
                    </a:srgbClr>
                  </a:outerShdw>
                </a:effectLst>
              </a:rPr>
              <a:t>Impactos</a:t>
            </a:r>
            <a:r>
              <a:rPr lang="pt-BR" sz="7200" dirty="0"/>
              <a:t> - </a:t>
            </a:r>
            <a:r>
              <a:rPr lang="pt-BR" sz="7200" b="1" dirty="0">
                <a:cs typeface="Arial" panose="020B0604020202020204" pitchFamily="34" charset="0"/>
              </a:rPr>
              <a:t>Agora fazem parte dos estoques de peixes </a:t>
            </a:r>
            <a:r>
              <a:rPr lang="pt-BR" sz="7200" dirty="0">
                <a:cs typeface="Arial" panose="020B0604020202020204" pitchFamily="34" charset="0"/>
              </a:rPr>
              <a:t>da região e </a:t>
            </a:r>
            <a:r>
              <a:rPr lang="pt-BR" sz="7200" b="1" dirty="0">
                <a:cs typeface="Arial" panose="020B0604020202020204" pitchFamily="34" charset="0"/>
              </a:rPr>
              <a:t>ameaçam o equilíbrio </a:t>
            </a:r>
            <a:r>
              <a:rPr lang="pt-BR" sz="7200" dirty="0">
                <a:cs typeface="Arial" panose="020B0604020202020204" pitchFamily="34" charset="0"/>
              </a:rPr>
              <a:t>da ictiofauna nativa. </a:t>
            </a:r>
          </a:p>
        </p:txBody>
      </p:sp>
      <p:pic>
        <p:nvPicPr>
          <p:cNvPr id="44" name="Imagem 43">
            <a:extLst>
              <a:ext uri="{FF2B5EF4-FFF2-40B4-BE49-F238E27FC236}">
                <a16:creationId xmlns:a16="http://schemas.microsoft.com/office/drawing/2014/main" id="{4A973BBF-A4DB-4085-4AE9-11BB26C59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5" r="2794" b="12407"/>
          <a:stretch/>
        </p:blipFill>
        <p:spPr>
          <a:xfrm>
            <a:off x="2030964" y="2603086"/>
            <a:ext cx="3195543" cy="1047315"/>
          </a:xfrm>
          <a:prstGeom prst="rect">
            <a:avLst/>
          </a:prstGeom>
        </p:spPr>
      </p:pic>
      <p:sp>
        <p:nvSpPr>
          <p:cNvPr id="18" name="CaixaDeTexto 17">
            <a:extLst>
              <a:ext uri="{FF2B5EF4-FFF2-40B4-BE49-F238E27FC236}">
                <a16:creationId xmlns:a16="http://schemas.microsoft.com/office/drawing/2014/main" id="{36D3EBAB-F9BF-7B40-A95A-4296DDDE63C2}"/>
              </a:ext>
            </a:extLst>
          </p:cNvPr>
          <p:cNvSpPr txBox="1"/>
          <p:nvPr/>
        </p:nvSpPr>
        <p:spPr>
          <a:xfrm>
            <a:off x="2788141" y="3487440"/>
            <a:ext cx="2884367" cy="338554"/>
          </a:xfrm>
          <a:prstGeom prst="rect">
            <a:avLst/>
          </a:prstGeom>
          <a:noFill/>
        </p:spPr>
        <p:txBody>
          <a:bodyPr wrap="square">
            <a:spAutoFit/>
          </a:bodyPr>
          <a:lstStyle/>
          <a:p>
            <a:r>
              <a:rPr lang="pt-BR" sz="1600" b="1" i="1" dirty="0"/>
              <a:t>Arapaima gigas</a:t>
            </a:r>
          </a:p>
        </p:txBody>
      </p:sp>
      <p:pic>
        <p:nvPicPr>
          <p:cNvPr id="19" name="Imagem 18">
            <a:extLst>
              <a:ext uri="{FF2B5EF4-FFF2-40B4-BE49-F238E27FC236}">
                <a16:creationId xmlns:a16="http://schemas.microsoft.com/office/drawing/2014/main" id="{66E630D8-DEA2-CC05-A49B-57C50BD0F928}"/>
              </a:ext>
            </a:extLst>
          </p:cNvPr>
          <p:cNvPicPr>
            <a:picLocks noChangeAspect="1"/>
          </p:cNvPicPr>
          <p:nvPr/>
        </p:nvPicPr>
        <p:blipFill>
          <a:blip r:embed="rId3">
            <a:clrChange>
              <a:clrFrom>
                <a:srgbClr val="FDFEFD"/>
              </a:clrFrom>
              <a:clrTo>
                <a:srgbClr val="FDFEFD">
                  <a:alpha val="0"/>
                </a:srgbClr>
              </a:clrTo>
            </a:clrChange>
          </a:blip>
          <a:stretch>
            <a:fillRect/>
          </a:stretch>
        </p:blipFill>
        <p:spPr>
          <a:xfrm>
            <a:off x="3256391" y="1641756"/>
            <a:ext cx="1970116" cy="750962"/>
          </a:xfrm>
          <a:prstGeom prst="rect">
            <a:avLst/>
          </a:prstGeom>
        </p:spPr>
      </p:pic>
      <p:sp>
        <p:nvSpPr>
          <p:cNvPr id="20" name="CaixaDeTexto 19">
            <a:extLst>
              <a:ext uri="{FF2B5EF4-FFF2-40B4-BE49-F238E27FC236}">
                <a16:creationId xmlns:a16="http://schemas.microsoft.com/office/drawing/2014/main" id="{643B3EAD-35ED-0359-ED9E-3BA81F85C435}"/>
              </a:ext>
            </a:extLst>
          </p:cNvPr>
          <p:cNvSpPr txBox="1"/>
          <p:nvPr/>
        </p:nvSpPr>
        <p:spPr>
          <a:xfrm>
            <a:off x="3028541" y="2412920"/>
            <a:ext cx="2884367" cy="338554"/>
          </a:xfrm>
          <a:prstGeom prst="rect">
            <a:avLst/>
          </a:prstGeom>
          <a:noFill/>
        </p:spPr>
        <p:txBody>
          <a:bodyPr wrap="square">
            <a:spAutoFit/>
          </a:bodyPr>
          <a:lstStyle/>
          <a:p>
            <a:r>
              <a:rPr lang="pt-BR" sz="1600" b="1" i="1" dirty="0" err="1"/>
              <a:t>Semaprochilodus</a:t>
            </a:r>
            <a:r>
              <a:rPr lang="pt-BR" sz="1600" b="1" i="1" dirty="0"/>
              <a:t> </a:t>
            </a:r>
            <a:r>
              <a:rPr lang="pt-BR" sz="1600" b="1" i="1" dirty="0" err="1"/>
              <a:t>insignis</a:t>
            </a:r>
            <a:r>
              <a:rPr lang="pt-BR" sz="1600" b="1" i="1" dirty="0"/>
              <a:t> </a:t>
            </a:r>
          </a:p>
        </p:txBody>
      </p:sp>
      <p:sp>
        <p:nvSpPr>
          <p:cNvPr id="22" name="CaixaDeTexto 21">
            <a:extLst>
              <a:ext uri="{FF2B5EF4-FFF2-40B4-BE49-F238E27FC236}">
                <a16:creationId xmlns:a16="http://schemas.microsoft.com/office/drawing/2014/main" id="{4255AB30-56C3-284A-24FC-BBE86E11D2C3}"/>
              </a:ext>
            </a:extLst>
          </p:cNvPr>
          <p:cNvSpPr txBox="1"/>
          <p:nvPr/>
        </p:nvSpPr>
        <p:spPr>
          <a:xfrm>
            <a:off x="5611455" y="1801623"/>
            <a:ext cx="3506291" cy="646331"/>
          </a:xfrm>
          <a:prstGeom prst="rect">
            <a:avLst/>
          </a:prstGeom>
          <a:noFill/>
        </p:spPr>
        <p:txBody>
          <a:bodyPr wrap="square">
            <a:spAutoFit/>
          </a:bodyPr>
          <a:lstStyle/>
          <a:p>
            <a:pPr lvl="0" algn="ctr"/>
            <a:r>
              <a:rPr lang="pt-BR" sz="1800" dirty="0"/>
              <a:t>Consomem matéria orgânica, incluindo ovas de outros peixes</a:t>
            </a:r>
            <a:endParaRPr lang="pt-BR" dirty="0"/>
          </a:p>
        </p:txBody>
      </p:sp>
      <p:sp>
        <p:nvSpPr>
          <p:cNvPr id="24" name="CaixaDeTexto 23">
            <a:extLst>
              <a:ext uri="{FF2B5EF4-FFF2-40B4-BE49-F238E27FC236}">
                <a16:creationId xmlns:a16="http://schemas.microsoft.com/office/drawing/2014/main" id="{4F607DEE-CBF6-2353-23FB-893282801F64}"/>
              </a:ext>
            </a:extLst>
          </p:cNvPr>
          <p:cNvSpPr txBox="1"/>
          <p:nvPr/>
        </p:nvSpPr>
        <p:spPr>
          <a:xfrm>
            <a:off x="5645662" y="3096595"/>
            <a:ext cx="3437876" cy="646331"/>
          </a:xfrm>
          <a:prstGeom prst="rect">
            <a:avLst/>
          </a:prstGeom>
          <a:noFill/>
        </p:spPr>
        <p:txBody>
          <a:bodyPr wrap="square">
            <a:spAutoFit/>
          </a:bodyPr>
          <a:lstStyle/>
          <a:p>
            <a:pPr lvl="0" algn="ctr"/>
            <a:r>
              <a:rPr lang="pt-BR" sz="1800" dirty="0"/>
              <a:t>Carnívoro voraz de grande porte (3m  e 242Kg), ameaça predatória</a:t>
            </a:r>
            <a:endParaRPr lang="pt-BR" dirty="0"/>
          </a:p>
        </p:txBody>
      </p:sp>
      <p:sp>
        <p:nvSpPr>
          <p:cNvPr id="26" name="CaixaDeTexto 25">
            <a:extLst>
              <a:ext uri="{FF2B5EF4-FFF2-40B4-BE49-F238E27FC236}">
                <a16:creationId xmlns:a16="http://schemas.microsoft.com/office/drawing/2014/main" id="{227B537A-C3AC-0341-ADB6-DDD5A5136320}"/>
              </a:ext>
            </a:extLst>
          </p:cNvPr>
          <p:cNvSpPr txBox="1"/>
          <p:nvPr/>
        </p:nvSpPr>
        <p:spPr>
          <a:xfrm>
            <a:off x="2558918" y="5085918"/>
            <a:ext cx="6520239" cy="923330"/>
          </a:xfrm>
          <a:prstGeom prst="rect">
            <a:avLst/>
          </a:prstGeom>
          <a:noFill/>
        </p:spPr>
        <p:txBody>
          <a:bodyPr wrap="square">
            <a:spAutoFit/>
          </a:bodyPr>
          <a:lstStyle/>
          <a:p>
            <a:pPr lvl="0"/>
            <a:r>
              <a:rPr lang="pt-BR" sz="1800" b="1" dirty="0">
                <a:effectLst>
                  <a:outerShdw blurRad="38100" dist="38100" dir="2700000" algn="tl">
                    <a:srgbClr val="000000">
                      <a:alpha val="43137"/>
                    </a:srgbClr>
                  </a:outerShdw>
                </a:effectLst>
              </a:rPr>
              <a:t>Ações Necessárias</a:t>
            </a:r>
            <a:r>
              <a:rPr lang="pt-BR" sz="1800" dirty="0"/>
              <a:t> – Intensificar o monitoramento e controlar a população dos pirarucus invasores para preservar a biodiversidade de peixes local</a:t>
            </a:r>
            <a:endParaRPr lang="en-US" sz="1800" dirty="0"/>
          </a:p>
        </p:txBody>
      </p:sp>
      <p:pic>
        <p:nvPicPr>
          <p:cNvPr id="4" name="image2.png">
            <a:extLst>
              <a:ext uri="{FF2B5EF4-FFF2-40B4-BE49-F238E27FC236}">
                <a16:creationId xmlns:a16="http://schemas.microsoft.com/office/drawing/2014/main" id="{6E11DA52-F292-BA47-8DD4-E82237E84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0AFA88F3-D399-965E-AAF7-3AC1AD68B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6ED84C6-58DD-9194-25B1-1A0CC3A2E3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856" b="22857"/>
          <a:stretch/>
        </p:blipFill>
        <p:spPr>
          <a:xfrm>
            <a:off x="21724" y="0"/>
            <a:ext cx="9143980" cy="290508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Espaço Reservado para Conteúdo 2">
            <a:extLst>
              <a:ext uri="{FF2B5EF4-FFF2-40B4-BE49-F238E27FC236}">
                <a16:creationId xmlns:a16="http://schemas.microsoft.com/office/drawing/2014/main" id="{2AF52C24-2564-4BB3-B365-08FFB057BFAF}"/>
              </a:ext>
            </a:extLst>
          </p:cNvPr>
          <p:cNvSpPr>
            <a:spLocks noGrp="1"/>
          </p:cNvSpPr>
          <p:nvPr>
            <p:ph idx="1"/>
          </p:nvPr>
        </p:nvSpPr>
        <p:spPr>
          <a:xfrm>
            <a:off x="1547664" y="2008688"/>
            <a:ext cx="5614060" cy="3888432"/>
          </a:xfrm>
        </p:spPr>
        <p:txBody>
          <a:bodyPr anchor="ctr">
            <a:normAutofit/>
          </a:bodyPr>
          <a:lstStyle/>
          <a:p>
            <a:pPr marL="0" indent="0">
              <a:buNone/>
            </a:pPr>
            <a:r>
              <a:rPr lang="pt-BR" sz="2000" b="1" dirty="0">
                <a:effectLst>
                  <a:outerShdw blurRad="38100" dist="38100" dir="2700000" algn="tl">
                    <a:srgbClr val="000000">
                      <a:alpha val="43137"/>
                    </a:srgbClr>
                  </a:outerShdw>
                </a:effectLst>
                <a:cs typeface="Arial" panose="020B0604020202020204" pitchFamily="34" charset="0"/>
              </a:rPr>
              <a:t>Observam-se a diminuição dos cardumes de peixes </a:t>
            </a:r>
            <a:r>
              <a:rPr lang="pt-BR" sz="2000" dirty="0">
                <a:cs typeface="Arial" panose="020B0604020202020204" pitchFamily="34" charset="0"/>
              </a:rPr>
              <a:t>após a presença do pirarucu invasor na bacia do rio Guaporé.</a:t>
            </a:r>
          </a:p>
          <a:p>
            <a:pPr marL="0" indent="0">
              <a:buNone/>
            </a:pPr>
            <a:endParaRPr lang="pt-BR" sz="1600" dirty="0"/>
          </a:p>
        </p:txBody>
      </p:sp>
      <p:sp>
        <p:nvSpPr>
          <p:cNvPr id="4" name="CaixaDeTexto 3">
            <a:extLst>
              <a:ext uri="{FF2B5EF4-FFF2-40B4-BE49-F238E27FC236}">
                <a16:creationId xmlns:a16="http://schemas.microsoft.com/office/drawing/2014/main" id="{DAFC28DC-8971-6338-B494-FD2964A0C926}"/>
              </a:ext>
            </a:extLst>
          </p:cNvPr>
          <p:cNvSpPr txBox="1"/>
          <p:nvPr/>
        </p:nvSpPr>
        <p:spPr>
          <a:xfrm>
            <a:off x="6516216" y="6624325"/>
            <a:ext cx="2585964" cy="200055"/>
          </a:xfrm>
          <a:prstGeom prst="rect">
            <a:avLst/>
          </a:prstGeom>
          <a:solidFill>
            <a:srgbClr val="000000"/>
          </a:solidFill>
        </p:spPr>
        <p:txBody>
          <a:bodyPr wrap="none" rtlCol="0">
            <a:spAutoFit/>
          </a:bodyPr>
          <a:lstStyle/>
          <a:p>
            <a:pPr algn="r">
              <a:spcAft>
                <a:spcPts val="600"/>
              </a:spcAft>
            </a:pPr>
            <a:r>
              <a:rPr lang="pt-BR" sz="700">
                <a:solidFill>
                  <a:srgbClr val="FFFFFF"/>
                </a:solidFill>
                <a:hlinkClick r:id="rId3" tooltip="https://www.flickr.com/photos/thsant/530736563">
                  <a:extLst>
                    <a:ext uri="{A12FA001-AC4F-418D-AE19-62706E023703}">
                      <ahyp:hlinkClr xmlns:ahyp="http://schemas.microsoft.com/office/drawing/2018/hyperlinkcolor" val="tx"/>
                    </a:ext>
                  </a:extLst>
                </a:hlinkClick>
              </a:rPr>
              <a:t>Esta Foto</a:t>
            </a:r>
            <a:r>
              <a:rPr lang="pt-BR" sz="700">
                <a:solidFill>
                  <a:srgbClr val="FFFFFF"/>
                </a:solidFill>
              </a:rPr>
              <a:t> de Autor Desconhecido está licenciado em </a:t>
            </a:r>
            <a:r>
              <a:rPr lang="pt-BR"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pt-BR" sz="700">
              <a:solidFill>
                <a:srgbClr val="FFFFFF"/>
              </a:solidFill>
            </a:endParaRPr>
          </a:p>
        </p:txBody>
      </p:sp>
    </p:spTree>
    <p:extLst>
      <p:ext uri="{BB962C8B-B14F-4D97-AF65-F5344CB8AC3E}">
        <p14:creationId xmlns:p14="http://schemas.microsoft.com/office/powerpoint/2010/main" val="74548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B4EAB-0B0A-4B40-ADB7-9AC8E845BA33}"/>
              </a:ext>
            </a:extLst>
          </p:cNvPr>
          <p:cNvSpPr>
            <a:spLocks noGrp="1"/>
          </p:cNvSpPr>
          <p:nvPr>
            <p:ph type="title"/>
          </p:nvPr>
        </p:nvSpPr>
        <p:spPr>
          <a:xfrm>
            <a:off x="628650" y="365125"/>
            <a:ext cx="5023470" cy="1325563"/>
          </a:xfrm>
        </p:spPr>
        <p:txBody>
          <a:bodyPr>
            <a:normAutofit/>
          </a:bodyPr>
          <a:lstStyle/>
          <a:p>
            <a:pPr>
              <a:lnSpc>
                <a:spcPct val="90000"/>
              </a:lnSpc>
            </a:pPr>
            <a:br>
              <a:rPr lang="pt-BR" sz="2100" dirty="0">
                <a:latin typeface="Arial" panose="020B0604020202020204" pitchFamily="34" charset="0"/>
                <a:ea typeface="Arial" panose="020B0604020202020204" pitchFamily="34" charset="0"/>
              </a:rPr>
            </a:br>
            <a:r>
              <a:rPr lang="pt-BR" sz="2100" dirty="0">
                <a:latin typeface="Arial" panose="020B0604020202020204" pitchFamily="34" charset="0"/>
                <a:ea typeface="Arial" panose="020B0604020202020204" pitchFamily="34" charset="0"/>
              </a:rPr>
              <a:t>Pesca Esportiva no Estado de Rondônia</a:t>
            </a:r>
            <a:br>
              <a:rPr lang="pt-BR" sz="2100" dirty="0">
                <a:latin typeface="Arial" panose="020B0604020202020204" pitchFamily="34" charset="0"/>
                <a:ea typeface="Arial" panose="020B0604020202020204" pitchFamily="34" charset="0"/>
              </a:rPr>
            </a:br>
            <a:endParaRPr lang="pt-BR" sz="2100" dirty="0"/>
          </a:p>
        </p:txBody>
      </p:sp>
      <p:sp>
        <p:nvSpPr>
          <p:cNvPr id="12" name="Espaço Reservado para Conteúdo 2">
            <a:extLst>
              <a:ext uri="{FF2B5EF4-FFF2-40B4-BE49-F238E27FC236}">
                <a16:creationId xmlns:a16="http://schemas.microsoft.com/office/drawing/2014/main" id="{7B75854C-1061-43B0-8C09-DF875C7AD102}"/>
              </a:ext>
            </a:extLst>
          </p:cNvPr>
          <p:cNvSpPr>
            <a:spLocks noGrp="1"/>
          </p:cNvSpPr>
          <p:nvPr>
            <p:ph idx="1"/>
          </p:nvPr>
        </p:nvSpPr>
        <p:spPr>
          <a:xfrm>
            <a:off x="628650" y="1825625"/>
            <a:ext cx="7852958" cy="4351338"/>
          </a:xfrm>
        </p:spPr>
        <p:txBody>
          <a:bodyPr>
            <a:normAutofit/>
          </a:bodyPr>
          <a:lstStyle/>
          <a:p>
            <a:pPr marL="0" indent="0">
              <a:lnSpc>
                <a:spcPct val="90000"/>
              </a:lnSpc>
              <a:buNone/>
            </a:pPr>
            <a:r>
              <a:rPr lang="pt-BR" sz="2400" dirty="0">
                <a:latin typeface="+mj-lt"/>
                <a:ea typeface="Arial" panose="020B0604020202020204" pitchFamily="34" charset="0"/>
              </a:rPr>
              <a:t>De acordo com estudos de </a:t>
            </a:r>
            <a:r>
              <a:rPr lang="pt-BR" sz="2400" dirty="0">
                <a:effectLst/>
                <a:latin typeface="Arial" panose="020B0604020202020204" pitchFamily="34" charset="0"/>
                <a:ea typeface="Arial" panose="020B0604020202020204" pitchFamily="34" charset="0"/>
              </a:rPr>
              <a:t>(2024): </a:t>
            </a:r>
            <a:endParaRPr lang="pt-BR" sz="2400" dirty="0">
              <a:latin typeface="+mj-lt"/>
              <a:ea typeface="Arial" panose="020B0604020202020204" pitchFamily="34" charset="0"/>
            </a:endParaRPr>
          </a:p>
          <a:p>
            <a:pPr marL="0" indent="0">
              <a:lnSpc>
                <a:spcPct val="90000"/>
              </a:lnSpc>
              <a:buNone/>
            </a:pPr>
            <a:r>
              <a:rPr lang="pt-BR" sz="2400" dirty="0">
                <a:latin typeface="+mj-lt"/>
                <a:ea typeface="Arial" panose="020B0604020202020204" pitchFamily="34" charset="0"/>
                <a:sym typeface="Wingdings" panose="05000000000000000000" pitchFamily="2" charset="2"/>
              </a:rPr>
              <a:t></a:t>
            </a:r>
            <a:r>
              <a:rPr lang="pt-BR" sz="2400" dirty="0">
                <a:latin typeface="+mj-lt"/>
                <a:ea typeface="Arial" panose="020B0604020202020204" pitchFamily="34" charset="0"/>
              </a:rPr>
              <a:t>O crescente segmento turístico da pesca esportiva no estado, vem atraindo anualmente para a região pescadores esportivos nacionais e estrangeiros, a fim de realizar pescarias na Amazônia para capturar os grandes troféus, fator que tem aumentando muito a pressão sobre os estoques naturais de peixes. </a:t>
            </a:r>
            <a:endParaRPr lang="pt-BR" sz="2400" dirty="0">
              <a:latin typeface="+mj-lt"/>
            </a:endParaRPr>
          </a:p>
          <a:p>
            <a:pPr marL="0" indent="0">
              <a:lnSpc>
                <a:spcPct val="90000"/>
              </a:lnSpc>
              <a:buNone/>
            </a:pPr>
            <a:endParaRPr lang="pt-BR" sz="2400" dirty="0">
              <a:latin typeface="+mj-lt"/>
              <a:ea typeface="Arial" panose="020B0604020202020204" pitchFamily="34" charset="0"/>
            </a:endParaRPr>
          </a:p>
          <a:p>
            <a:pPr marL="0" indent="0">
              <a:lnSpc>
                <a:spcPct val="90000"/>
              </a:lnSpc>
              <a:buNone/>
            </a:pPr>
            <a:endParaRPr lang="pt-BR" sz="2200" dirty="0">
              <a:latin typeface="Calibri" panose="020F0502020204030204" pitchFamily="34" charset="0"/>
              <a:ea typeface="Calibri" panose="020F0502020204030204" pitchFamily="34" charset="0"/>
            </a:endParaRPr>
          </a:p>
          <a:p>
            <a:pPr marL="0" indent="0">
              <a:lnSpc>
                <a:spcPct val="90000"/>
              </a:lnSpc>
              <a:buNone/>
            </a:pPr>
            <a:endParaRPr lang="pt-BR" sz="2200" dirty="0"/>
          </a:p>
        </p:txBody>
      </p:sp>
      <p:pic>
        <p:nvPicPr>
          <p:cNvPr id="3" name="image2.png">
            <a:extLst>
              <a:ext uri="{FF2B5EF4-FFF2-40B4-BE49-F238E27FC236}">
                <a16:creationId xmlns:a16="http://schemas.microsoft.com/office/drawing/2014/main" id="{65A385BD-5045-DB8C-003E-251C80B86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EE63F543-65FA-D3B9-BB2C-5A360DE9A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431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BF25D-7C9E-44AA-E669-A2BDEE218B7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AFFBDBB-02BD-610B-8DB6-F130F63B2EA9}"/>
              </a:ext>
            </a:extLst>
          </p:cNvPr>
          <p:cNvSpPr>
            <a:spLocks noGrp="1"/>
          </p:cNvSpPr>
          <p:nvPr>
            <p:ph type="title"/>
          </p:nvPr>
        </p:nvSpPr>
        <p:spPr>
          <a:xfrm>
            <a:off x="628650" y="365125"/>
            <a:ext cx="5311502" cy="1325563"/>
          </a:xfrm>
        </p:spPr>
        <p:txBody>
          <a:bodyPr>
            <a:normAutofit/>
          </a:bodyPr>
          <a:lstStyle/>
          <a:p>
            <a:pPr>
              <a:lnSpc>
                <a:spcPct val="90000"/>
              </a:lnSpc>
            </a:pPr>
            <a:br>
              <a:rPr lang="pt-BR" sz="2100" dirty="0">
                <a:latin typeface="Arial" panose="020B0604020202020204" pitchFamily="34" charset="0"/>
                <a:ea typeface="Arial" panose="020B0604020202020204" pitchFamily="34" charset="0"/>
              </a:rPr>
            </a:br>
            <a:r>
              <a:rPr lang="pt-BR" sz="2100" dirty="0">
                <a:latin typeface="Arial" panose="020B0604020202020204" pitchFamily="34" charset="0"/>
                <a:ea typeface="Arial" panose="020B0604020202020204" pitchFamily="34" charset="0"/>
              </a:rPr>
              <a:t>Pesca Esportiva no Estado de Rondônia</a:t>
            </a:r>
            <a:br>
              <a:rPr lang="pt-BR" sz="2100" dirty="0">
                <a:latin typeface="Arial" panose="020B0604020202020204" pitchFamily="34" charset="0"/>
                <a:ea typeface="Arial" panose="020B0604020202020204" pitchFamily="34" charset="0"/>
              </a:rPr>
            </a:br>
            <a:endParaRPr lang="pt-BR" sz="2100" dirty="0"/>
          </a:p>
        </p:txBody>
      </p:sp>
      <p:sp>
        <p:nvSpPr>
          <p:cNvPr id="12" name="Espaço Reservado para Conteúdo 2">
            <a:extLst>
              <a:ext uri="{FF2B5EF4-FFF2-40B4-BE49-F238E27FC236}">
                <a16:creationId xmlns:a16="http://schemas.microsoft.com/office/drawing/2014/main" id="{69B46612-718F-1CE1-FAB4-9D9415CD0F94}"/>
              </a:ext>
            </a:extLst>
          </p:cNvPr>
          <p:cNvSpPr>
            <a:spLocks noGrp="1"/>
          </p:cNvSpPr>
          <p:nvPr>
            <p:ph idx="1"/>
          </p:nvPr>
        </p:nvSpPr>
        <p:spPr>
          <a:xfrm>
            <a:off x="437692" y="1305906"/>
            <a:ext cx="8077657" cy="4656041"/>
          </a:xfrm>
        </p:spPr>
        <p:txBody>
          <a:bodyPr>
            <a:normAutofit/>
          </a:bodyPr>
          <a:lstStyle/>
          <a:p>
            <a:pPr marL="0" indent="0">
              <a:lnSpc>
                <a:spcPct val="90000"/>
              </a:lnSpc>
              <a:buNone/>
            </a:pPr>
            <a:r>
              <a:rPr lang="pt-BR" sz="1800" dirty="0">
                <a:effectLst/>
                <a:latin typeface="Arial" panose="020B0604020202020204" pitchFamily="34" charset="0"/>
                <a:ea typeface="Arial" panose="020B0604020202020204" pitchFamily="34" charset="0"/>
              </a:rPr>
              <a:t> </a:t>
            </a:r>
            <a:endParaRPr lang="pt-BR" sz="1800" dirty="0">
              <a:latin typeface="+mj-lt"/>
              <a:ea typeface="Arial" panose="020B0604020202020204" pitchFamily="34" charset="0"/>
            </a:endParaRPr>
          </a:p>
          <a:p>
            <a:pPr marL="0" indent="0">
              <a:lnSpc>
                <a:spcPct val="90000"/>
              </a:lnSpc>
              <a:buNone/>
            </a:pPr>
            <a:r>
              <a:rPr lang="pt-BR" sz="1800" dirty="0">
                <a:latin typeface="+mj-lt"/>
                <a:ea typeface="Arial" panose="020B0604020202020204" pitchFamily="34" charset="0"/>
                <a:sym typeface="Wingdings" panose="05000000000000000000" pitchFamily="2" charset="2"/>
              </a:rPr>
              <a:t> </a:t>
            </a:r>
            <a:r>
              <a:rPr lang="pt-BR" sz="2400" dirty="0">
                <a:latin typeface="+mj-lt"/>
                <a:ea typeface="Arial" panose="020B0604020202020204" pitchFamily="34" charset="0"/>
              </a:rPr>
              <a:t>Salientam ainda, que os órgãos gestores do estado e as comunidades envolvidas no turismo de pesca esportiva e pesca comercial necessitam de uma definição sobre os impactos ocasionados por cada um dos segmentos envolvidos nesse processo, bem como, </a:t>
            </a:r>
            <a:r>
              <a:rPr lang="pt-BR" sz="2400" b="1" dirty="0">
                <a:latin typeface="+mj-lt"/>
                <a:ea typeface="Arial" panose="020B0604020202020204" pitchFamily="34" charset="0"/>
              </a:rPr>
              <a:t>medidas de zoneamento exclusivas de áreas de pesca esportiva na bacia do rio Guaporé e Madeira e futuramente a definição de cargas de exploração de pesca esportiva embarcada nos rios de Rondônia</a:t>
            </a:r>
            <a:r>
              <a:rPr lang="pt-BR" sz="2400" dirty="0">
                <a:latin typeface="+mj-lt"/>
                <a:ea typeface="Arial" panose="020B0604020202020204" pitchFamily="34" charset="0"/>
              </a:rPr>
              <a:t>.</a:t>
            </a:r>
          </a:p>
          <a:p>
            <a:pPr marL="0" indent="0">
              <a:lnSpc>
                <a:spcPct val="90000"/>
              </a:lnSpc>
              <a:buNone/>
            </a:pPr>
            <a:endParaRPr lang="pt-BR" sz="1800" dirty="0">
              <a:latin typeface="Calibri" panose="020F0502020204030204" pitchFamily="34" charset="0"/>
              <a:ea typeface="Calibri" panose="020F0502020204030204" pitchFamily="34" charset="0"/>
            </a:endParaRPr>
          </a:p>
          <a:p>
            <a:pPr marL="0" indent="0">
              <a:lnSpc>
                <a:spcPct val="90000"/>
              </a:lnSpc>
              <a:buNone/>
            </a:pPr>
            <a:endParaRPr lang="pt-BR" sz="1800" dirty="0"/>
          </a:p>
        </p:txBody>
      </p:sp>
      <p:pic>
        <p:nvPicPr>
          <p:cNvPr id="3" name="image2.png">
            <a:extLst>
              <a:ext uri="{FF2B5EF4-FFF2-40B4-BE49-F238E27FC236}">
                <a16:creationId xmlns:a16="http://schemas.microsoft.com/office/drawing/2014/main" id="{8F415E30-774B-5508-2C7D-0E51AB374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E8D79F75-7E95-FE48-BB1E-26E362858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45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277A4-DBA3-47F3-9CDC-1C9016F95896}"/>
              </a:ext>
            </a:extLst>
          </p:cNvPr>
          <p:cNvSpPr>
            <a:spLocks noGrp="1"/>
          </p:cNvSpPr>
          <p:nvPr>
            <p:ph type="title"/>
          </p:nvPr>
        </p:nvSpPr>
        <p:spPr>
          <a:xfrm>
            <a:off x="628650" y="0"/>
            <a:ext cx="7886700" cy="1325563"/>
          </a:xfrm>
        </p:spPr>
        <p:txBody>
          <a:bodyPr>
            <a:normAutofit/>
          </a:bodyPr>
          <a:lstStyle/>
          <a:p>
            <a:pPr>
              <a:lnSpc>
                <a:spcPct val="90000"/>
              </a:lnSpc>
            </a:pPr>
            <a:r>
              <a:rPr lang="pt-BR" sz="3400" b="1" kern="0" dirty="0">
                <a:latin typeface="Arial" panose="020B0604020202020204" pitchFamily="34" charset="0"/>
                <a:ea typeface="Arial" panose="020B0604020202020204" pitchFamily="34" charset="0"/>
              </a:rPr>
              <a:t>IMPACTO AMBIENTAL DA ATIVIDADE DA PESCA ESPORTIVA </a:t>
            </a:r>
            <a:endParaRPr lang="pt-BR" sz="3400" dirty="0"/>
          </a:p>
        </p:txBody>
      </p:sp>
      <p:graphicFrame>
        <p:nvGraphicFramePr>
          <p:cNvPr id="19" name="Espaço Reservado para Conteúdo 2">
            <a:extLst>
              <a:ext uri="{FF2B5EF4-FFF2-40B4-BE49-F238E27FC236}">
                <a16:creationId xmlns:a16="http://schemas.microsoft.com/office/drawing/2014/main" id="{31D7F99E-BA9C-BA49-1414-4FE73BFAAA01}"/>
              </a:ext>
            </a:extLst>
          </p:cNvPr>
          <p:cNvGraphicFramePr>
            <a:graphicFrameLocks noGrp="1"/>
          </p:cNvGraphicFramePr>
          <p:nvPr>
            <p:ph idx="1"/>
            <p:extLst>
              <p:ext uri="{D42A27DB-BD31-4B8C-83A1-F6EECF244321}">
                <p14:modId xmlns:p14="http://schemas.microsoft.com/office/powerpoint/2010/main" val="3383077742"/>
              </p:ext>
            </p:extLst>
          </p:nvPr>
        </p:nvGraphicFramePr>
        <p:xfrm>
          <a:off x="359532" y="1023452"/>
          <a:ext cx="8424936" cy="571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3" name="CaixaDeTexto 6">
            <a:extLst>
              <a:ext uri="{FF2B5EF4-FFF2-40B4-BE49-F238E27FC236}">
                <a16:creationId xmlns:a16="http://schemas.microsoft.com/office/drawing/2014/main" id="{4DEC727A-4DBE-DCFA-F4C3-E5043A46474F}"/>
              </a:ext>
            </a:extLst>
          </p:cNvPr>
          <p:cNvGraphicFramePr/>
          <p:nvPr>
            <p:extLst>
              <p:ext uri="{D42A27DB-BD31-4B8C-83A1-F6EECF244321}">
                <p14:modId xmlns:p14="http://schemas.microsoft.com/office/powerpoint/2010/main" val="1992452017"/>
              </p:ext>
            </p:extLst>
          </p:nvPr>
        </p:nvGraphicFramePr>
        <p:xfrm>
          <a:off x="939268" y="3950959"/>
          <a:ext cx="7886700" cy="30644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image2.png">
            <a:extLst>
              <a:ext uri="{FF2B5EF4-FFF2-40B4-BE49-F238E27FC236}">
                <a16:creationId xmlns:a16="http://schemas.microsoft.com/office/drawing/2014/main" id="{C58CCAF1-11BA-CC07-D9E0-670C404000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7C3160A3-4E0D-7536-9B8F-53594F9FD5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540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FB328-A042-47E7-86DE-B84472B0DA5E}"/>
              </a:ext>
            </a:extLst>
          </p:cNvPr>
          <p:cNvSpPr>
            <a:spLocks noGrp="1"/>
          </p:cNvSpPr>
          <p:nvPr>
            <p:ph type="title"/>
          </p:nvPr>
        </p:nvSpPr>
        <p:spPr>
          <a:xfrm>
            <a:off x="395536" y="260648"/>
            <a:ext cx="8229600" cy="1143000"/>
          </a:xfrm>
        </p:spPr>
        <p:txBody>
          <a:bodyPr>
            <a:normAutofit/>
          </a:bodyPr>
          <a:lstStyle/>
          <a:p>
            <a:pPr algn="ctr"/>
            <a:r>
              <a:rPr lang="pt-BR" sz="1500" b="1" kern="0" dirty="0">
                <a:solidFill>
                  <a:schemeClr val="accent1"/>
                </a:solidFill>
                <a:latin typeface="Arial" panose="020B0604020202020204" pitchFamily="34" charset="0"/>
                <a:ea typeface="Arial" panose="020B0604020202020204" pitchFamily="34" charset="0"/>
              </a:rPr>
              <a:t>MODELOS DE PESCA ESPORTIVA SUSTENTÁVELNO MUNDO E BRASIL</a:t>
            </a:r>
            <a:endParaRPr lang="pt-BR" sz="1500" dirty="0"/>
          </a:p>
        </p:txBody>
      </p:sp>
      <p:sp>
        <p:nvSpPr>
          <p:cNvPr id="3" name="Espaço Reservado para Conteúdo 2">
            <a:extLst>
              <a:ext uri="{FF2B5EF4-FFF2-40B4-BE49-F238E27FC236}">
                <a16:creationId xmlns:a16="http://schemas.microsoft.com/office/drawing/2014/main" id="{B0F6584E-5836-4B55-9D32-3C11D87FE2E9}"/>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50AF4FB8-D5FC-957B-6CC1-69F76A411073}"/>
              </a:ext>
            </a:extLst>
          </p:cNvPr>
          <p:cNvSpPr txBox="1"/>
          <p:nvPr/>
        </p:nvSpPr>
        <p:spPr>
          <a:xfrm>
            <a:off x="1089956" y="1270501"/>
            <a:ext cx="7272808" cy="646331"/>
          </a:xfrm>
          <a:prstGeom prst="rect">
            <a:avLst/>
          </a:prstGeom>
          <a:noFill/>
        </p:spPr>
        <p:txBody>
          <a:bodyPr wrap="square">
            <a:spAutoFit/>
          </a:bodyPr>
          <a:lstStyle/>
          <a:p>
            <a:r>
              <a:rPr lang="pt-BR" sz="1800" b="1" dirty="0">
                <a:solidFill>
                  <a:schemeClr val="accent1"/>
                </a:solidFill>
                <a:latin typeface="Arial" panose="020B0604020202020204" pitchFamily="34" charset="0"/>
                <a:cs typeface="Arial" panose="020B0604020202020204" pitchFamily="34" charset="0"/>
              </a:rPr>
              <a:t>Gestão Baseada em Ecossistemas - Países como: USA, Nova Zelândia</a:t>
            </a:r>
            <a:endParaRPr lang="pt-BR" dirty="0"/>
          </a:p>
        </p:txBody>
      </p:sp>
      <p:sp>
        <p:nvSpPr>
          <p:cNvPr id="8" name="CaixaDeTexto 7">
            <a:extLst>
              <a:ext uri="{FF2B5EF4-FFF2-40B4-BE49-F238E27FC236}">
                <a16:creationId xmlns:a16="http://schemas.microsoft.com/office/drawing/2014/main" id="{852CC86B-D3FA-34ED-3C40-08C7E960681E}"/>
              </a:ext>
            </a:extLst>
          </p:cNvPr>
          <p:cNvSpPr txBox="1"/>
          <p:nvPr/>
        </p:nvSpPr>
        <p:spPr>
          <a:xfrm>
            <a:off x="457200" y="5805264"/>
            <a:ext cx="8383959" cy="923330"/>
          </a:xfrm>
          <a:prstGeom prst="rect">
            <a:avLst/>
          </a:prstGeom>
          <a:noFill/>
        </p:spPr>
        <p:txBody>
          <a:bodyPr wrap="square">
            <a:spAutoFit/>
          </a:bodyPr>
          <a:lstStyle/>
          <a:p>
            <a:pPr marL="0" indent="0" algn="just">
              <a:buNone/>
            </a:pPr>
            <a:r>
              <a:rPr lang="pt-BR" sz="1800" dirty="0">
                <a:solidFill>
                  <a:srgbClr val="746457"/>
                </a:solidFill>
                <a:latin typeface="Arial" panose="020B0604020202020204" pitchFamily="34" charset="0"/>
                <a:cs typeface="Arial" panose="020B0604020202020204" pitchFamily="34" charset="0"/>
              </a:rPr>
              <a:t>Este enfoque considera todo o ecossistema marinho, não apenas espécies individuais. Com práticas como a proteção de habitats críticos, monitoramento científico contínuo e redução de captura acidental.</a:t>
            </a:r>
          </a:p>
        </p:txBody>
      </p:sp>
      <p:graphicFrame>
        <p:nvGraphicFramePr>
          <p:cNvPr id="10" name="Diagrama 9">
            <a:extLst>
              <a:ext uri="{FF2B5EF4-FFF2-40B4-BE49-F238E27FC236}">
                <a16:creationId xmlns:a16="http://schemas.microsoft.com/office/drawing/2014/main" id="{3073E47A-523B-F9C7-C809-76CC13F674A3}"/>
              </a:ext>
            </a:extLst>
          </p:cNvPr>
          <p:cNvGraphicFramePr/>
          <p:nvPr/>
        </p:nvGraphicFramePr>
        <p:xfrm>
          <a:off x="457200" y="1643014"/>
          <a:ext cx="8229600" cy="4090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53256371-5EA1-5DDC-D77E-E1D4BC668D9E}"/>
              </a:ext>
            </a:extLst>
          </p:cNvPr>
          <p:cNvSpPr>
            <a:spLocks noGrp="1"/>
          </p:cNvSpPr>
          <p:nvPr>
            <p:ph type="sldNum" sz="quarter" idx="12"/>
          </p:nvPr>
        </p:nvSpPr>
        <p:spPr/>
        <p:txBody>
          <a:bodyPr/>
          <a:lstStyle/>
          <a:p>
            <a:fld id="{BD4C9C96-99D0-473B-ABA6-5ED521F58EB7}" type="slidenum">
              <a:rPr lang="pt-BR" smtClean="0"/>
              <a:t>15</a:t>
            </a:fld>
            <a:endParaRPr lang="pt-BR"/>
          </a:p>
        </p:txBody>
      </p:sp>
      <p:pic>
        <p:nvPicPr>
          <p:cNvPr id="16385" name="image2.png">
            <a:extLst>
              <a:ext uri="{FF2B5EF4-FFF2-40B4-BE49-F238E27FC236}">
                <a16:creationId xmlns:a16="http://schemas.microsoft.com/office/drawing/2014/main" id="{9C2D5BE1-5F96-34BD-3026-583F85B24A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5"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image5.png">
            <a:extLst>
              <a:ext uri="{FF2B5EF4-FFF2-40B4-BE49-F238E27FC236}">
                <a16:creationId xmlns:a16="http://schemas.microsoft.com/office/drawing/2014/main" id="{10E3D322-CD30-515A-4968-9E660C703D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8103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C0181F58-C6C6-4102-4EEE-6BDCA8ABA71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7D67BFE6-BD02-4E1E-2D91-F30191C4FE6E}"/>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499638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D771F-76A4-611E-6886-9A102D565375}"/>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5985735-52EA-716E-B861-EC5CA6F4EEC7}"/>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D94C1731-AF76-6EF0-71EE-4CA60AAE190E}"/>
              </a:ext>
            </a:extLst>
          </p:cNvPr>
          <p:cNvSpPr txBox="1"/>
          <p:nvPr/>
        </p:nvSpPr>
        <p:spPr>
          <a:xfrm>
            <a:off x="455445" y="129422"/>
            <a:ext cx="8509044" cy="646331"/>
          </a:xfrm>
          <a:prstGeom prst="rect">
            <a:avLst/>
          </a:prstGeom>
          <a:noFill/>
        </p:spPr>
        <p:txBody>
          <a:bodyPr wrap="square">
            <a:spAutoFit/>
          </a:bodyPr>
          <a:lstStyle/>
          <a:p>
            <a:pPr algn="ctr"/>
            <a:r>
              <a:rPr lang="pt-BR" sz="1800" b="1" dirty="0">
                <a:solidFill>
                  <a:schemeClr val="accent1"/>
                </a:solidFill>
                <a:latin typeface="Arial" panose="020B0604020202020204" pitchFamily="34" charset="0"/>
                <a:ea typeface="+mn-ea"/>
                <a:cs typeface="Arial" panose="020B0604020202020204" pitchFamily="34" charset="0"/>
              </a:rPr>
              <a:t>Modelos Europeus de Pesca Sustentável </a:t>
            </a:r>
            <a:endParaRPr lang="pt-BR" sz="1800" b="1" dirty="0">
              <a:solidFill>
                <a:schemeClr val="accent1"/>
              </a:solidFill>
              <a:latin typeface="Arial" panose="020B0604020202020204" pitchFamily="34" charset="0"/>
              <a:cs typeface="Arial" panose="020B0604020202020204" pitchFamily="34" charset="0"/>
            </a:endParaRPr>
          </a:p>
          <a:p>
            <a:pPr algn="ctr"/>
            <a:r>
              <a:rPr lang="pt-BR" dirty="0">
                <a:solidFill>
                  <a:srgbClr val="746457"/>
                </a:solidFill>
                <a:latin typeface="Arial" panose="020B0604020202020204" pitchFamily="34" charset="0"/>
                <a:cs typeface="Arial" panose="020B0604020202020204" pitchFamily="34" charset="0"/>
              </a:rPr>
              <a:t>Na Europa, países como Noruega, Grécia e Portugal</a:t>
            </a:r>
            <a:endParaRPr lang="pt-BR" dirty="0"/>
          </a:p>
        </p:txBody>
      </p:sp>
      <p:sp>
        <p:nvSpPr>
          <p:cNvPr id="8" name="CaixaDeTexto 7">
            <a:extLst>
              <a:ext uri="{FF2B5EF4-FFF2-40B4-BE49-F238E27FC236}">
                <a16:creationId xmlns:a16="http://schemas.microsoft.com/office/drawing/2014/main" id="{C4C85153-6E1E-D446-1B98-4F747691C3BD}"/>
              </a:ext>
            </a:extLst>
          </p:cNvPr>
          <p:cNvSpPr txBox="1"/>
          <p:nvPr/>
        </p:nvSpPr>
        <p:spPr>
          <a:xfrm>
            <a:off x="316966" y="4485840"/>
            <a:ext cx="8383959" cy="2308324"/>
          </a:xfrm>
          <a:prstGeom prst="rect">
            <a:avLst/>
          </a:prstGeom>
          <a:noFill/>
        </p:spPr>
        <p:txBody>
          <a:bodyPr wrap="square">
            <a:spAutoFit/>
          </a:bodyPr>
          <a:lstStyle/>
          <a:p>
            <a:pPr marL="0" indent="0" algn="just">
              <a:buNone/>
            </a:pPr>
            <a:r>
              <a:rPr lang="pt-BR" dirty="0">
                <a:solidFill>
                  <a:srgbClr val="746457"/>
                </a:solidFill>
                <a:latin typeface="Arial" panose="020B0604020202020204" pitchFamily="34" charset="0"/>
                <a:cs typeface="Arial" panose="020B0604020202020204" pitchFamily="34" charset="0"/>
              </a:rPr>
              <a:t>	A Noruega se destaca com sua abordagem </a:t>
            </a:r>
            <a:r>
              <a:rPr lang="pt-BR" b="1" dirty="0">
                <a:solidFill>
                  <a:srgbClr val="746457"/>
                </a:solidFill>
                <a:latin typeface="Arial" panose="020B0604020202020204" pitchFamily="34" charset="0"/>
                <a:cs typeface="Arial" panose="020B0604020202020204" pitchFamily="34" charset="0"/>
              </a:rPr>
              <a:t>baseada em pesquisa científica </a:t>
            </a:r>
            <a:r>
              <a:rPr lang="pt-BR" dirty="0">
                <a:solidFill>
                  <a:srgbClr val="746457"/>
                </a:solidFill>
                <a:latin typeface="Arial" panose="020B0604020202020204" pitchFamily="34" charset="0"/>
                <a:cs typeface="Arial" panose="020B0604020202020204" pitchFamily="34" charset="0"/>
              </a:rPr>
              <a:t>robusta e legislação rigorosa. O país proibiu </a:t>
            </a:r>
            <a:r>
              <a:rPr lang="pt-BR" b="1" dirty="0">
                <a:solidFill>
                  <a:srgbClr val="746457"/>
                </a:solidFill>
                <a:latin typeface="Arial" panose="020B0604020202020204" pitchFamily="34" charset="0"/>
                <a:cs typeface="Arial" panose="020B0604020202020204" pitchFamily="34" charset="0"/>
              </a:rPr>
              <a:t>o descarte de peixes capturados e utiliza tecnologias avançadas para rastreamento e monitoramento.</a:t>
            </a:r>
          </a:p>
          <a:p>
            <a:pPr marL="0" indent="0" algn="just">
              <a:buNone/>
            </a:pPr>
            <a:r>
              <a:rPr lang="pt-BR" dirty="0">
                <a:solidFill>
                  <a:srgbClr val="746457"/>
                </a:solidFill>
                <a:latin typeface="Arial" panose="020B0604020202020204" pitchFamily="34" charset="0"/>
                <a:cs typeface="Arial" panose="020B0604020202020204" pitchFamily="34" charset="0"/>
              </a:rPr>
              <a:t>	Na Grécia e em Portugal, o pesca-turismo integra atividades turísticas às práticas de pesca tradicionais. Turistas participam de excursões guiadas, aprendendo sobre técnicas sustentáveis e a importância da conservação marinha. </a:t>
            </a:r>
          </a:p>
        </p:txBody>
      </p:sp>
      <p:graphicFrame>
        <p:nvGraphicFramePr>
          <p:cNvPr id="10" name="Diagrama 9">
            <a:extLst>
              <a:ext uri="{FF2B5EF4-FFF2-40B4-BE49-F238E27FC236}">
                <a16:creationId xmlns:a16="http://schemas.microsoft.com/office/drawing/2014/main" id="{AD0BC59A-8318-2209-980D-E665FBCB1E02}"/>
              </a:ext>
            </a:extLst>
          </p:cNvPr>
          <p:cNvGraphicFramePr/>
          <p:nvPr>
            <p:extLst>
              <p:ext uri="{D42A27DB-BD31-4B8C-83A1-F6EECF244321}">
                <p14:modId xmlns:p14="http://schemas.microsoft.com/office/powerpoint/2010/main" val="4199085361"/>
              </p:ext>
            </p:extLst>
          </p:nvPr>
        </p:nvGraphicFramePr>
        <p:xfrm>
          <a:off x="455445" y="775754"/>
          <a:ext cx="8229600" cy="3721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F3579557-EF60-CFCA-737E-A87A97E26BD2}"/>
              </a:ext>
            </a:extLst>
          </p:cNvPr>
          <p:cNvSpPr>
            <a:spLocks noGrp="1"/>
          </p:cNvSpPr>
          <p:nvPr>
            <p:ph type="sldNum" sz="quarter" idx="12"/>
          </p:nvPr>
        </p:nvSpPr>
        <p:spPr/>
        <p:txBody>
          <a:bodyPr/>
          <a:lstStyle/>
          <a:p>
            <a:fld id="{BD4C9C96-99D0-473B-ABA6-5ED521F58EB7}" type="slidenum">
              <a:rPr lang="pt-BR" smtClean="0"/>
              <a:t>16</a:t>
            </a:fld>
            <a:endParaRPr lang="pt-BR"/>
          </a:p>
        </p:txBody>
      </p:sp>
      <p:pic>
        <p:nvPicPr>
          <p:cNvPr id="17409" name="image2.png">
            <a:extLst>
              <a:ext uri="{FF2B5EF4-FFF2-40B4-BE49-F238E27FC236}">
                <a16:creationId xmlns:a16="http://schemas.microsoft.com/office/drawing/2014/main" id="{5A2C0527-3C93-04E1-3CDC-E5F15779B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5"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image5.png">
            <a:extLst>
              <a:ext uri="{FF2B5EF4-FFF2-40B4-BE49-F238E27FC236}">
                <a16:creationId xmlns:a16="http://schemas.microsoft.com/office/drawing/2014/main" id="{5A02C5C5-E0EF-E131-A753-56DEBC2805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88924"/>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413A4850-2D3D-C404-5487-77966C113D8B}"/>
              </a:ext>
            </a:extLst>
          </p:cNvPr>
          <p:cNvSpPr>
            <a:spLocks noChangeArrowheads="1"/>
          </p:cNvSpPr>
          <p:nvPr/>
        </p:nvSpPr>
        <p:spPr bwMode="auto">
          <a:xfrm>
            <a:off x="0" y="28687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BA77F9C6-26BD-66DD-FFB6-A37A1D6084B5}"/>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545025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06E6B-516F-F51F-F3B3-C1F0B6474930}"/>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1D9876D-4AB4-3B63-418A-959AE59C82C9}"/>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D4F27B51-1883-D21D-7058-6C323E33AB47}"/>
              </a:ext>
            </a:extLst>
          </p:cNvPr>
          <p:cNvSpPr txBox="1"/>
          <p:nvPr/>
        </p:nvSpPr>
        <p:spPr>
          <a:xfrm>
            <a:off x="1544439" y="71132"/>
            <a:ext cx="7272808" cy="369332"/>
          </a:xfrm>
          <a:prstGeom prst="rect">
            <a:avLst/>
          </a:prstGeom>
          <a:noFill/>
        </p:spPr>
        <p:txBody>
          <a:bodyPr wrap="square">
            <a:spAutoFit/>
          </a:bodyPr>
          <a:lstStyle/>
          <a:p>
            <a:r>
              <a:rPr lang="pt-BR" sz="1800" b="1" dirty="0">
                <a:latin typeface="Arial" panose="020B0604020202020204" pitchFamily="34" charset="0"/>
                <a:cs typeface="Arial" panose="020B0604020202020204" pitchFamily="34" charset="0"/>
              </a:rPr>
              <a:t>Iniciativas na América Latina - </a:t>
            </a:r>
            <a:r>
              <a:rPr lang="pt-BR" sz="1800" dirty="0">
                <a:latin typeface="Arial" panose="020B0604020202020204" pitchFamily="34" charset="0"/>
                <a:cs typeface="Arial" panose="020B0604020202020204" pitchFamily="34" charset="0"/>
              </a:rPr>
              <a:t>Argentina, Chile e Brasil </a:t>
            </a:r>
            <a:endParaRPr lang="pt-BR" dirty="0"/>
          </a:p>
        </p:txBody>
      </p:sp>
      <p:sp>
        <p:nvSpPr>
          <p:cNvPr id="8" name="CaixaDeTexto 7">
            <a:extLst>
              <a:ext uri="{FF2B5EF4-FFF2-40B4-BE49-F238E27FC236}">
                <a16:creationId xmlns:a16="http://schemas.microsoft.com/office/drawing/2014/main" id="{D6609F1B-5F84-1FAD-1B2B-A66B9FC3C62E}"/>
              </a:ext>
            </a:extLst>
          </p:cNvPr>
          <p:cNvSpPr txBox="1"/>
          <p:nvPr/>
        </p:nvSpPr>
        <p:spPr>
          <a:xfrm>
            <a:off x="107504" y="4702830"/>
            <a:ext cx="8928992" cy="2031325"/>
          </a:xfrm>
          <a:prstGeom prst="rect">
            <a:avLst/>
          </a:prstGeom>
          <a:noFill/>
        </p:spPr>
        <p:txBody>
          <a:bodyPr wrap="square">
            <a:spAutoFit/>
          </a:bodyPr>
          <a:lstStyle/>
          <a:p>
            <a:pPr marL="0" indent="0" algn="just">
              <a:buNone/>
            </a:pPr>
            <a:r>
              <a:rPr lang="pt-BR" dirty="0">
                <a:solidFill>
                  <a:srgbClr val="746457"/>
                </a:solidFill>
                <a:latin typeface="Arial" panose="020B0604020202020204" pitchFamily="34" charset="0"/>
                <a:cs typeface="Arial" panose="020B0604020202020204" pitchFamily="34" charset="0"/>
              </a:rPr>
              <a:t>	Na Argentina, destaca-se a gestão de pesca artesanal sustentável na Patagônia e a implementação de Áreas Marinhas Protegidas como Namuncurá –Banco </a:t>
            </a:r>
            <a:r>
              <a:rPr lang="pt-BR" dirty="0" err="1">
                <a:solidFill>
                  <a:srgbClr val="746457"/>
                </a:solidFill>
                <a:latin typeface="Arial" panose="020B0604020202020204" pitchFamily="34" charset="0"/>
                <a:cs typeface="Arial" panose="020B0604020202020204" pitchFamily="34" charset="0"/>
              </a:rPr>
              <a:t>Burdwood</a:t>
            </a:r>
            <a:r>
              <a:rPr lang="pt-BR" dirty="0">
                <a:solidFill>
                  <a:srgbClr val="746457"/>
                </a:solidFill>
                <a:latin typeface="Arial" panose="020B0604020202020204" pitchFamily="34" charset="0"/>
                <a:cs typeface="Arial" panose="020B0604020202020204" pitchFamily="34" charset="0"/>
              </a:rPr>
              <a:t>. O Chile adota o modelo de Direitos de Uso Territorial de Pesca (TURF) em locais como </a:t>
            </a:r>
            <a:r>
              <a:rPr lang="pt-BR" dirty="0" err="1">
                <a:solidFill>
                  <a:srgbClr val="746457"/>
                </a:solidFill>
                <a:latin typeface="Arial" panose="020B0604020202020204" pitchFamily="34" charset="0"/>
                <a:cs typeface="Arial" panose="020B0604020202020204" pitchFamily="34" charset="0"/>
              </a:rPr>
              <a:t>Caleta</a:t>
            </a:r>
            <a:r>
              <a:rPr lang="pt-BR" dirty="0">
                <a:solidFill>
                  <a:srgbClr val="746457"/>
                </a:solidFill>
                <a:latin typeface="Arial" panose="020B0604020202020204" pitchFamily="34" charset="0"/>
                <a:cs typeface="Arial" panose="020B0604020202020204" pitchFamily="34" charset="0"/>
              </a:rPr>
              <a:t>, </a:t>
            </a:r>
            <a:r>
              <a:rPr lang="pt-BR" dirty="0" err="1">
                <a:solidFill>
                  <a:srgbClr val="746457"/>
                </a:solidFill>
                <a:latin typeface="Arial" panose="020B0604020202020204" pitchFamily="34" charset="0"/>
                <a:cs typeface="Arial" panose="020B0604020202020204" pitchFamily="34" charset="0"/>
              </a:rPr>
              <a:t>Coliumo</a:t>
            </a:r>
            <a:r>
              <a:rPr lang="pt-BR" dirty="0">
                <a:solidFill>
                  <a:srgbClr val="746457"/>
                </a:solidFill>
                <a:latin typeface="Arial" panose="020B0604020202020204" pitchFamily="34" charset="0"/>
                <a:cs typeface="Arial" panose="020B0604020202020204" pitchFamily="34" charset="0"/>
              </a:rPr>
              <a:t> e as Ilhas Juan Fernández.</a:t>
            </a:r>
          </a:p>
          <a:p>
            <a:pPr marL="0" indent="0" algn="just">
              <a:buNone/>
            </a:pPr>
            <a:r>
              <a:rPr lang="pt-BR" dirty="0">
                <a:solidFill>
                  <a:srgbClr val="746457"/>
                </a:solidFill>
                <a:latin typeface="Arial" panose="020B0604020202020204" pitchFamily="34" charset="0"/>
                <a:cs typeface="Arial" panose="020B0604020202020204" pitchFamily="34" charset="0"/>
              </a:rPr>
              <a:t>	No Brasil, iniciativas como a da Reserva de Desenvolvimento Sustentável Uatumã, na Amazônia, promovem a pesca esportiva "pesque e solte" como prática sustentável. </a:t>
            </a:r>
          </a:p>
        </p:txBody>
      </p:sp>
      <p:graphicFrame>
        <p:nvGraphicFramePr>
          <p:cNvPr id="10" name="Diagrama 9">
            <a:extLst>
              <a:ext uri="{FF2B5EF4-FFF2-40B4-BE49-F238E27FC236}">
                <a16:creationId xmlns:a16="http://schemas.microsoft.com/office/drawing/2014/main" id="{BDF70FF1-3F0C-7048-88D1-03A44E3BB0AD}"/>
              </a:ext>
            </a:extLst>
          </p:cNvPr>
          <p:cNvGraphicFramePr/>
          <p:nvPr>
            <p:extLst>
              <p:ext uri="{D42A27DB-BD31-4B8C-83A1-F6EECF244321}">
                <p14:modId xmlns:p14="http://schemas.microsoft.com/office/powerpoint/2010/main" val="4050461296"/>
              </p:ext>
            </p:extLst>
          </p:nvPr>
        </p:nvGraphicFramePr>
        <p:xfrm>
          <a:off x="344363" y="511597"/>
          <a:ext cx="8229600" cy="4357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63F123A1-FE5B-DD86-569A-3BF3C5B4CACB}"/>
              </a:ext>
            </a:extLst>
          </p:cNvPr>
          <p:cNvSpPr>
            <a:spLocks noGrp="1"/>
          </p:cNvSpPr>
          <p:nvPr>
            <p:ph type="sldNum" sz="quarter" idx="12"/>
          </p:nvPr>
        </p:nvSpPr>
        <p:spPr/>
        <p:txBody>
          <a:bodyPr/>
          <a:lstStyle/>
          <a:p>
            <a:fld id="{BD4C9C96-99D0-473B-ABA6-5ED521F58EB7}" type="slidenum">
              <a:rPr lang="pt-BR" smtClean="0"/>
              <a:t>17</a:t>
            </a:fld>
            <a:endParaRPr lang="pt-BR"/>
          </a:p>
        </p:txBody>
      </p:sp>
      <p:pic>
        <p:nvPicPr>
          <p:cNvPr id="18433" name="image2.png">
            <a:extLst>
              <a:ext uri="{FF2B5EF4-FFF2-40B4-BE49-F238E27FC236}">
                <a16:creationId xmlns:a16="http://schemas.microsoft.com/office/drawing/2014/main" id="{F1AFF702-C4E2-9D80-1683-E70ADFA1F4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3963" y="29435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image5.png">
            <a:extLst>
              <a:ext uri="{FF2B5EF4-FFF2-40B4-BE49-F238E27FC236}">
                <a16:creationId xmlns:a16="http://schemas.microsoft.com/office/drawing/2014/main" id="{D86CD9B6-89A8-1BAE-4474-A638CBD0F5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16" y="178473"/>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8CD8AC6-F8E6-A7DF-D556-1CE85A64452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27B7EDF4-B0C4-72A8-E4B7-1F43AF7A983F}"/>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931884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DC4F-E0E0-D8CE-3325-D52EAF3779CB}"/>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5B46958-721A-E9FC-6744-C50B5257DD27}"/>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7262283D-0672-50A8-B7D8-E16343C343BB}"/>
              </a:ext>
            </a:extLst>
          </p:cNvPr>
          <p:cNvSpPr txBox="1"/>
          <p:nvPr/>
        </p:nvSpPr>
        <p:spPr>
          <a:xfrm>
            <a:off x="1568528" y="202962"/>
            <a:ext cx="7272808" cy="369332"/>
          </a:xfrm>
          <a:prstGeom prst="rect">
            <a:avLst/>
          </a:prstGeom>
          <a:noFill/>
        </p:spPr>
        <p:txBody>
          <a:bodyPr wrap="square">
            <a:spAutoFit/>
          </a:bodyPr>
          <a:lstStyle/>
          <a:p>
            <a:r>
              <a:rPr lang="pt-BR" sz="1800" b="1" dirty="0">
                <a:solidFill>
                  <a:schemeClr val="accent1"/>
                </a:solidFill>
                <a:latin typeface="Arial" panose="020B0604020202020204" pitchFamily="34" charset="0"/>
                <a:cs typeface="Arial" panose="020B0604020202020204" pitchFamily="34" charset="0"/>
              </a:rPr>
              <a:t>Modelos Asiáticos e do Pacífico – Japão e Austrália </a:t>
            </a:r>
            <a:endParaRPr lang="pt-BR" dirty="0"/>
          </a:p>
        </p:txBody>
      </p:sp>
      <p:sp>
        <p:nvSpPr>
          <p:cNvPr id="8" name="CaixaDeTexto 7">
            <a:extLst>
              <a:ext uri="{FF2B5EF4-FFF2-40B4-BE49-F238E27FC236}">
                <a16:creationId xmlns:a16="http://schemas.microsoft.com/office/drawing/2014/main" id="{DDF04EB5-F4D3-35B7-5EAD-659E3B3975F6}"/>
              </a:ext>
            </a:extLst>
          </p:cNvPr>
          <p:cNvSpPr txBox="1"/>
          <p:nvPr/>
        </p:nvSpPr>
        <p:spPr>
          <a:xfrm>
            <a:off x="153924" y="4553720"/>
            <a:ext cx="8928992" cy="2277547"/>
          </a:xfrm>
          <a:prstGeom prst="rect">
            <a:avLst/>
          </a:prstGeom>
          <a:noFill/>
        </p:spPr>
        <p:txBody>
          <a:bodyPr wrap="square">
            <a:spAutoFit/>
          </a:bodyPr>
          <a:lstStyle/>
          <a:p>
            <a:pPr algn="l"/>
            <a:r>
              <a:rPr lang="pt-BR" dirty="0">
                <a:cs typeface="Arial" panose="020B0604020202020204" pitchFamily="34" charset="0"/>
              </a:rPr>
              <a:t>	No Japão -integra o turismo à pesca sustentável, valorizando tradições pesqueiras e conservação dos estoques. Em áreas como </a:t>
            </a:r>
            <a:r>
              <a:rPr lang="pt-BR" dirty="0" err="1">
                <a:cs typeface="Arial" panose="020B0604020202020204" pitchFamily="34" charset="0"/>
              </a:rPr>
              <a:t>Toba</a:t>
            </a:r>
            <a:r>
              <a:rPr lang="pt-BR" dirty="0">
                <a:cs typeface="Arial" panose="020B0604020202020204" pitchFamily="34" charset="0"/>
              </a:rPr>
              <a:t> e as Ilhas </a:t>
            </a:r>
            <a:r>
              <a:rPr lang="pt-BR" dirty="0" err="1">
                <a:cs typeface="Arial" panose="020B0604020202020204" pitchFamily="34" charset="0"/>
              </a:rPr>
              <a:t>Ogasawara</a:t>
            </a:r>
            <a:r>
              <a:rPr lang="pt-BR" dirty="0">
                <a:cs typeface="Arial" panose="020B0604020202020204" pitchFamily="34" charset="0"/>
              </a:rPr>
              <a:t>, pescadores locais guiam turistas, proporcionando imersão nas técnicas tradicionais e práticas sustentáveis. Na 	Austrália a pesca sustentável voltada ao turismo segue padrões rigorosos, como os do Marine </a:t>
            </a:r>
            <a:r>
              <a:rPr lang="pt-BR" dirty="0" err="1">
                <a:cs typeface="Arial" panose="020B0604020202020204" pitchFamily="34" charset="0"/>
              </a:rPr>
              <a:t>Stewardship</a:t>
            </a:r>
            <a:r>
              <a:rPr lang="pt-BR" dirty="0">
                <a:cs typeface="Arial" panose="020B0604020202020204" pitchFamily="34" charset="0"/>
              </a:rPr>
              <a:t> </a:t>
            </a:r>
            <a:r>
              <a:rPr lang="pt-BR" dirty="0" err="1">
                <a:cs typeface="Arial" panose="020B0604020202020204" pitchFamily="34" charset="0"/>
              </a:rPr>
              <a:t>Council</a:t>
            </a:r>
            <a:r>
              <a:rPr lang="pt-BR" dirty="0">
                <a:cs typeface="Arial" panose="020B0604020202020204" pitchFamily="34" charset="0"/>
              </a:rPr>
              <a:t> (MSC) </a:t>
            </a:r>
            <a:r>
              <a:rPr lang="pt-BR" b="0" i="0" dirty="0">
                <a:effectLst/>
              </a:rPr>
              <a:t>Conselho de Manejo Marinho Organização sem fins lucrativos que visa estabelecer padrões para a pesca sustentável, padrões do MSC são avaliadas por uma equipe de Órgãos de Avaliação de Conformidade.</a:t>
            </a:r>
          </a:p>
          <a:p>
            <a:pPr marL="0" indent="0" algn="just">
              <a:buNone/>
            </a:pPr>
            <a:endParaRPr lang="pt-BR" sz="1600" dirty="0">
              <a:solidFill>
                <a:srgbClr val="746457"/>
              </a:solidFill>
              <a:latin typeface="Arial" panose="020B0604020202020204" pitchFamily="34" charset="0"/>
              <a:cs typeface="Arial" panose="020B0604020202020204" pitchFamily="34" charset="0"/>
            </a:endParaRPr>
          </a:p>
        </p:txBody>
      </p:sp>
      <p:graphicFrame>
        <p:nvGraphicFramePr>
          <p:cNvPr id="10" name="Diagrama 9">
            <a:extLst>
              <a:ext uri="{FF2B5EF4-FFF2-40B4-BE49-F238E27FC236}">
                <a16:creationId xmlns:a16="http://schemas.microsoft.com/office/drawing/2014/main" id="{04669B15-9CEB-90F5-08C3-50FCCF8FF0E1}"/>
              </a:ext>
            </a:extLst>
          </p:cNvPr>
          <p:cNvGraphicFramePr/>
          <p:nvPr>
            <p:extLst>
              <p:ext uri="{D42A27DB-BD31-4B8C-83A1-F6EECF244321}">
                <p14:modId xmlns:p14="http://schemas.microsoft.com/office/powerpoint/2010/main" val="537542148"/>
              </p:ext>
            </p:extLst>
          </p:nvPr>
        </p:nvGraphicFramePr>
        <p:xfrm>
          <a:off x="344362" y="635691"/>
          <a:ext cx="8548117" cy="4050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014AB716-BEE6-7A66-B445-24E10E163071}"/>
              </a:ext>
            </a:extLst>
          </p:cNvPr>
          <p:cNvSpPr>
            <a:spLocks noGrp="1"/>
          </p:cNvSpPr>
          <p:nvPr>
            <p:ph type="sldNum" sz="quarter" idx="12"/>
          </p:nvPr>
        </p:nvSpPr>
        <p:spPr/>
        <p:txBody>
          <a:bodyPr/>
          <a:lstStyle/>
          <a:p>
            <a:fld id="{BD4C9C96-99D0-473B-ABA6-5ED521F58EB7}" type="slidenum">
              <a:rPr lang="pt-BR" smtClean="0"/>
              <a:t>18</a:t>
            </a:fld>
            <a:endParaRPr lang="pt-BR"/>
          </a:p>
        </p:txBody>
      </p:sp>
      <p:pic>
        <p:nvPicPr>
          <p:cNvPr id="19457" name="image2.png">
            <a:extLst>
              <a:ext uri="{FF2B5EF4-FFF2-40B4-BE49-F238E27FC236}">
                <a16:creationId xmlns:a16="http://schemas.microsoft.com/office/drawing/2014/main" id="{6D1BC319-24EC-24C9-11E4-6C8B6FCB3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4500"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9458" name="image5.png">
            <a:extLst>
              <a:ext uri="{FF2B5EF4-FFF2-40B4-BE49-F238E27FC236}">
                <a16:creationId xmlns:a16="http://schemas.microsoft.com/office/drawing/2014/main" id="{40333790-1F33-6A54-5BBE-D2552177D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98" y="157852"/>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472EB4D9-99C6-BDDC-F8EC-4968EBD9D0E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ED60DFDF-D65D-2F34-5BA2-C368AF4AF1F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153166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47C23-8295-8C6D-A1B7-3D2AFAF86EEC}"/>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CA157D9-DF08-FAF1-B823-F7CD835B4848}"/>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B0B843C3-F3F7-5DED-95CA-7C5D374A8A10}"/>
              </a:ext>
            </a:extLst>
          </p:cNvPr>
          <p:cNvSpPr txBox="1"/>
          <p:nvPr/>
        </p:nvSpPr>
        <p:spPr>
          <a:xfrm>
            <a:off x="1106623" y="39323"/>
            <a:ext cx="7437659" cy="369332"/>
          </a:xfrm>
          <a:prstGeom prst="rect">
            <a:avLst/>
          </a:prstGeom>
          <a:noFill/>
        </p:spPr>
        <p:txBody>
          <a:bodyPr wrap="square">
            <a:spAutoFit/>
          </a:bodyPr>
          <a:lstStyle/>
          <a:p>
            <a:pPr algn="ctr"/>
            <a:r>
              <a:rPr lang="pt-BR" sz="1800" b="1" dirty="0">
                <a:solidFill>
                  <a:schemeClr val="accent1"/>
                </a:solidFill>
                <a:latin typeface="Arial" panose="020B0604020202020204" pitchFamily="34" charset="0"/>
                <a:cs typeface="Arial" panose="020B0604020202020204" pitchFamily="34" charset="0"/>
              </a:rPr>
              <a:t>Modelos na América Central e Caribe</a:t>
            </a:r>
            <a:endParaRPr lang="pt-BR" dirty="0"/>
          </a:p>
        </p:txBody>
      </p:sp>
      <p:graphicFrame>
        <p:nvGraphicFramePr>
          <p:cNvPr id="10" name="Diagrama 9">
            <a:extLst>
              <a:ext uri="{FF2B5EF4-FFF2-40B4-BE49-F238E27FC236}">
                <a16:creationId xmlns:a16="http://schemas.microsoft.com/office/drawing/2014/main" id="{EB86B775-7110-D601-3723-8A2A19F6BF09}"/>
              </a:ext>
            </a:extLst>
          </p:cNvPr>
          <p:cNvGraphicFramePr/>
          <p:nvPr>
            <p:extLst>
              <p:ext uri="{D42A27DB-BD31-4B8C-83A1-F6EECF244321}">
                <p14:modId xmlns:p14="http://schemas.microsoft.com/office/powerpoint/2010/main" val="4293719643"/>
              </p:ext>
            </p:extLst>
          </p:nvPr>
        </p:nvGraphicFramePr>
        <p:xfrm>
          <a:off x="457200" y="408655"/>
          <a:ext cx="8229600" cy="3683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ixaDeTexto 6">
            <a:extLst>
              <a:ext uri="{FF2B5EF4-FFF2-40B4-BE49-F238E27FC236}">
                <a16:creationId xmlns:a16="http://schemas.microsoft.com/office/drawing/2014/main" id="{6601982F-58B1-E87A-1207-2118401FF8FE}"/>
              </a:ext>
            </a:extLst>
          </p:cNvPr>
          <p:cNvSpPr txBox="1"/>
          <p:nvPr/>
        </p:nvSpPr>
        <p:spPr>
          <a:xfrm>
            <a:off x="179512" y="4149177"/>
            <a:ext cx="8784975" cy="2308324"/>
          </a:xfrm>
          <a:prstGeom prst="rect">
            <a:avLst/>
          </a:prstGeom>
          <a:noFill/>
        </p:spPr>
        <p:txBody>
          <a:bodyPr wrap="square">
            <a:spAutoFit/>
          </a:bodyPr>
          <a:lstStyle/>
          <a:p>
            <a:pPr marL="0" indent="0" algn="just">
              <a:buNone/>
            </a:pPr>
            <a:r>
              <a:rPr lang="pt-BR" sz="1800" b="0" i="0" u="none" strike="noStrike" baseline="0" dirty="0">
                <a:cs typeface="Arial" panose="020B0604020202020204" pitchFamily="34" charset="0"/>
              </a:rPr>
              <a:t>	El Salvador, Costa Rica e Panamá estão implementando iniciativas de pesca sustentável voltada ao turismo. Em El Salvador, projetos comunitários promove uma restauração de manguezais e a pesca artesanal sustentável. </a:t>
            </a:r>
          </a:p>
          <a:p>
            <a:pPr marL="0" indent="0" algn="just">
              <a:buNone/>
            </a:pPr>
            <a:r>
              <a:rPr lang="pt-BR" dirty="0">
                <a:cs typeface="Arial" panose="020B0604020202020204" pitchFamily="34" charset="0"/>
              </a:rPr>
              <a:t>	</a:t>
            </a:r>
            <a:r>
              <a:rPr lang="pt-BR" sz="1800" b="0" i="0" u="none" strike="noStrike" baseline="0" dirty="0">
                <a:cs typeface="Arial" panose="020B0604020202020204" pitchFamily="34" charset="0"/>
              </a:rPr>
              <a:t>Na Costa Rica, o </a:t>
            </a:r>
            <a:r>
              <a:rPr lang="pt-BR" sz="1800" b="0" i="0" u="none" strike="noStrike" baseline="0" dirty="0" err="1">
                <a:cs typeface="Arial" panose="020B0604020202020204" pitchFamily="34" charset="0"/>
              </a:rPr>
              <a:t>pescaturismo</a:t>
            </a:r>
            <a:r>
              <a:rPr lang="pt-BR" sz="1800" b="0" i="0" u="none" strike="noStrike" baseline="0" dirty="0">
                <a:cs typeface="Arial" panose="020B0604020202020204" pitchFamily="34" charset="0"/>
              </a:rPr>
              <a:t> é promovido como alternativa econômica com foco em práticas pesque e solte. O Panamá utiliza Áreas Marinhas Protegidas para controlar a sobrepesca e fomentar o turismo de pesca sustentável. Essas iniciativas visam proteger habitats críticos, restaurar estoques pesqueiros e proporcionar benefícios econômicos às comunidades locais.</a:t>
            </a:r>
          </a:p>
        </p:txBody>
      </p:sp>
      <p:sp>
        <p:nvSpPr>
          <p:cNvPr id="5" name="Espaço Reservado para Número de Slide 4">
            <a:extLst>
              <a:ext uri="{FF2B5EF4-FFF2-40B4-BE49-F238E27FC236}">
                <a16:creationId xmlns:a16="http://schemas.microsoft.com/office/drawing/2014/main" id="{192BA746-66E6-CD32-EA0E-BA329EBD03FD}"/>
              </a:ext>
            </a:extLst>
          </p:cNvPr>
          <p:cNvSpPr>
            <a:spLocks noGrp="1"/>
          </p:cNvSpPr>
          <p:nvPr>
            <p:ph type="sldNum" sz="quarter" idx="12"/>
          </p:nvPr>
        </p:nvSpPr>
        <p:spPr/>
        <p:txBody>
          <a:bodyPr/>
          <a:lstStyle/>
          <a:p>
            <a:fld id="{BD4C9C96-99D0-473B-ABA6-5ED521F58EB7}" type="slidenum">
              <a:rPr lang="pt-BR" smtClean="0"/>
              <a:t>19</a:t>
            </a:fld>
            <a:endParaRPr lang="pt-BR"/>
          </a:p>
        </p:txBody>
      </p:sp>
      <p:pic>
        <p:nvPicPr>
          <p:cNvPr id="20481" name="image2.png">
            <a:extLst>
              <a:ext uri="{FF2B5EF4-FFF2-40B4-BE49-F238E27FC236}">
                <a16:creationId xmlns:a16="http://schemas.microsoft.com/office/drawing/2014/main" id="{A382DF20-126F-325F-AE81-D91862E066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3002" y="46659"/>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image5.png">
            <a:extLst>
              <a:ext uri="{FF2B5EF4-FFF2-40B4-BE49-F238E27FC236}">
                <a16:creationId xmlns:a16="http://schemas.microsoft.com/office/drawing/2014/main" id="{F87F4550-5FCD-5F74-A7EE-4596B445DE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85" y="183184"/>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F71C4B58-C5BC-A527-C2D9-877EDD3B989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A070E19D-730F-F3E6-37B0-D6AD0A9AE5A4}"/>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086750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FC7E-DF39-EDEF-D546-CB78D6EA414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AA0C793-D183-34DB-0C3E-CF512CFC8EF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2</a:t>
            </a:fld>
            <a:endParaRPr lang="en-US">
              <a:solidFill>
                <a:prstClr val="black">
                  <a:tint val="75000"/>
                </a:prstClr>
              </a:solidFill>
              <a:latin typeface="Calibri" panose="020F0502020204030204"/>
            </a:endParaRPr>
          </a:p>
        </p:txBody>
      </p:sp>
      <p:graphicFrame>
        <p:nvGraphicFramePr>
          <p:cNvPr id="95" name="Espaço Reservado para Conteúdo 2">
            <a:extLst>
              <a:ext uri="{FF2B5EF4-FFF2-40B4-BE49-F238E27FC236}">
                <a16:creationId xmlns:a16="http://schemas.microsoft.com/office/drawing/2014/main" id="{7B39AF57-71D6-47CF-AEC7-4971622EBF1A}"/>
              </a:ext>
            </a:extLst>
          </p:cNvPr>
          <p:cNvGraphicFramePr/>
          <p:nvPr/>
        </p:nvGraphicFramePr>
        <p:xfrm>
          <a:off x="971600" y="332656"/>
          <a:ext cx="7886700" cy="6388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19BB40A1-22ED-238C-F6BC-0EB7080D3C5C}"/>
              </a:ext>
            </a:extLst>
          </p:cNvPr>
          <p:cNvSpPr txBox="1"/>
          <p:nvPr/>
        </p:nvSpPr>
        <p:spPr>
          <a:xfrm>
            <a:off x="1547664" y="362761"/>
            <a:ext cx="6335452" cy="307777"/>
          </a:xfrm>
          <a:prstGeom prst="rect">
            <a:avLst/>
          </a:prstGeom>
          <a:noFill/>
        </p:spPr>
        <p:txBody>
          <a:bodyPr wrap="none" rtlCol="0">
            <a:spAutoFit/>
          </a:bodyPr>
          <a:lstStyle/>
          <a:p>
            <a:r>
              <a:rPr lang="pt-BR" sz="1400" b="1" dirty="0"/>
              <a:t>PLANO DE DESENVOLVIMENTO DO TURISMO DA PESCA  ESPORTIVA DE RONDÔNIA</a:t>
            </a:r>
          </a:p>
        </p:txBody>
      </p:sp>
      <p:pic>
        <p:nvPicPr>
          <p:cNvPr id="3077" name="image2.png">
            <a:extLst>
              <a:ext uri="{FF2B5EF4-FFF2-40B4-BE49-F238E27FC236}">
                <a16:creationId xmlns:a16="http://schemas.microsoft.com/office/drawing/2014/main" id="{27951022-A549-8261-6076-0D2A4076FB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9810" y="-295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image5.png">
            <a:extLst>
              <a:ext uri="{FF2B5EF4-FFF2-40B4-BE49-F238E27FC236}">
                <a16:creationId xmlns:a16="http://schemas.microsoft.com/office/drawing/2014/main" id="{268A437F-385F-2A60-E45D-6B44EE7A77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839" y="21626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5E35647B-937D-9681-5A2E-975DD459215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8" name="Rectangle 8">
            <a:extLst>
              <a:ext uri="{FF2B5EF4-FFF2-40B4-BE49-F238E27FC236}">
                <a16:creationId xmlns:a16="http://schemas.microsoft.com/office/drawing/2014/main" id="{897D3D1C-69EA-7C56-D298-5C3921CDDAA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11418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7CDE9-F417-423F-AFDC-4C72D39F0D85}"/>
              </a:ext>
            </a:extLst>
          </p:cNvPr>
          <p:cNvSpPr>
            <a:spLocks noGrp="1"/>
          </p:cNvSpPr>
          <p:nvPr>
            <p:ph type="title"/>
          </p:nvPr>
        </p:nvSpPr>
        <p:spPr>
          <a:xfrm>
            <a:off x="628650" y="591269"/>
            <a:ext cx="4045020" cy="1325563"/>
          </a:xfrm>
        </p:spPr>
        <p:txBody>
          <a:bodyPr>
            <a:normAutofit/>
          </a:bodyPr>
          <a:lstStyle/>
          <a:p>
            <a:pPr>
              <a:lnSpc>
                <a:spcPct val="90000"/>
              </a:lnSpc>
            </a:pPr>
            <a:br>
              <a:rPr lang="pt-BR" sz="2100" b="1" dirty="0">
                <a:latin typeface="Arial" panose="020B0604020202020204" pitchFamily="34" charset="0"/>
                <a:cs typeface="Arial" panose="020B0604020202020204" pitchFamily="34" charset="0"/>
              </a:rPr>
            </a:br>
            <a:r>
              <a:rPr lang="pt-BR" sz="2100" b="1" dirty="0">
                <a:latin typeface="Arial" panose="020B0604020202020204" pitchFamily="34" charset="0"/>
                <a:cs typeface="Arial" panose="020B0604020202020204" pitchFamily="34" charset="0"/>
              </a:rPr>
              <a:t>Desafios e Perspectivas Futuras</a:t>
            </a:r>
            <a:br>
              <a:rPr lang="pt-BR" sz="2100" dirty="0">
                <a:latin typeface="Gelasio"/>
              </a:rPr>
            </a:br>
            <a:endParaRPr lang="pt-BR" sz="2100" dirty="0"/>
          </a:p>
        </p:txBody>
      </p:sp>
      <p:pic>
        <p:nvPicPr>
          <p:cNvPr id="6" name="Imagem 5" descr="Logotipo&#10;&#10;Descrição gerada automaticamente">
            <a:extLst>
              <a:ext uri="{FF2B5EF4-FFF2-40B4-BE49-F238E27FC236}">
                <a16:creationId xmlns:a16="http://schemas.microsoft.com/office/drawing/2014/main" id="{D8DB8227-942D-2A80-9662-F73D83F6EE9B}"/>
              </a:ext>
            </a:extLst>
          </p:cNvPr>
          <p:cNvPicPr>
            <a:picLocks noChangeAspect="1"/>
          </p:cNvPicPr>
          <p:nvPr/>
        </p:nvPicPr>
        <p:blipFill>
          <a:blip r:embed="rId2"/>
          <a:srcRect l="12737" r="12263"/>
          <a:stretch/>
        </p:blipFill>
        <p:spPr>
          <a:xfrm>
            <a:off x="6164668" y="852372"/>
            <a:ext cx="2322605" cy="309680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graphicFrame>
        <p:nvGraphicFramePr>
          <p:cNvPr id="43" name="Espaço Reservado para Conteúdo 2">
            <a:extLst>
              <a:ext uri="{FF2B5EF4-FFF2-40B4-BE49-F238E27FC236}">
                <a16:creationId xmlns:a16="http://schemas.microsoft.com/office/drawing/2014/main" id="{D18DCCA4-6474-B22F-5A15-104BB9092A7A}"/>
              </a:ext>
            </a:extLst>
          </p:cNvPr>
          <p:cNvGraphicFramePr>
            <a:graphicFrameLocks noGrp="1"/>
          </p:cNvGraphicFramePr>
          <p:nvPr>
            <p:ph idx="1"/>
            <p:extLst>
              <p:ext uri="{D42A27DB-BD31-4B8C-83A1-F6EECF244321}">
                <p14:modId xmlns:p14="http://schemas.microsoft.com/office/powerpoint/2010/main" val="1333457070"/>
              </p:ext>
            </p:extLst>
          </p:nvPr>
        </p:nvGraphicFramePr>
        <p:xfrm>
          <a:off x="628650" y="1916832"/>
          <a:ext cx="5536018"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ço Reservado para Número de Slide 2">
            <a:extLst>
              <a:ext uri="{FF2B5EF4-FFF2-40B4-BE49-F238E27FC236}">
                <a16:creationId xmlns:a16="http://schemas.microsoft.com/office/drawing/2014/main" id="{C9393B10-42D9-0013-D8E0-0139DDDF41A5}"/>
              </a:ext>
            </a:extLst>
          </p:cNvPr>
          <p:cNvSpPr>
            <a:spLocks noGrp="1"/>
          </p:cNvSpPr>
          <p:nvPr>
            <p:ph type="sldNum" sz="quarter" idx="12"/>
          </p:nvPr>
        </p:nvSpPr>
        <p:spPr/>
        <p:txBody>
          <a:bodyPr/>
          <a:lstStyle/>
          <a:p>
            <a:fld id="{BD4C9C96-99D0-473B-ABA6-5ED521F58EB7}" type="slidenum">
              <a:rPr lang="pt-BR" smtClean="0"/>
              <a:t>20</a:t>
            </a:fld>
            <a:endParaRPr lang="pt-BR"/>
          </a:p>
        </p:txBody>
      </p:sp>
      <p:pic>
        <p:nvPicPr>
          <p:cNvPr id="21506" name="image19.png">
            <a:extLst>
              <a:ext uri="{FF2B5EF4-FFF2-40B4-BE49-F238E27FC236}">
                <a16:creationId xmlns:a16="http://schemas.microsoft.com/office/drawing/2014/main" id="{FEC943B7-2DBF-A017-D72F-53A2A233B7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5009" y="496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1505" name="image21.png">
            <a:extLst>
              <a:ext uri="{FF2B5EF4-FFF2-40B4-BE49-F238E27FC236}">
                <a16:creationId xmlns:a16="http://schemas.microsoft.com/office/drawing/2014/main" id="{FD6EC511-D61A-DA60-2154-44DE05F874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196" y="126047"/>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036378-31C4-DF79-51EE-601A05BCB78D}"/>
              </a:ext>
            </a:extLst>
          </p:cNvPr>
          <p:cNvSpPr>
            <a:spLocks noChangeArrowheads="1"/>
          </p:cNvSpPr>
          <p:nvPr/>
        </p:nvSpPr>
        <p:spPr bwMode="auto">
          <a:xfrm>
            <a:off x="428228" y="-771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784602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92801-9460-49C0-B19F-CC378FEA44D4}"/>
              </a:ext>
            </a:extLst>
          </p:cNvPr>
          <p:cNvSpPr>
            <a:spLocks noGrp="1"/>
          </p:cNvSpPr>
          <p:nvPr>
            <p:ph type="title"/>
          </p:nvPr>
        </p:nvSpPr>
        <p:spPr>
          <a:xfrm>
            <a:off x="1724460" y="260536"/>
            <a:ext cx="6447501" cy="678656"/>
          </a:xfrm>
        </p:spPr>
        <p:txBody>
          <a:bodyPr>
            <a:noAutofit/>
          </a:bodyPr>
          <a:lstStyle/>
          <a:p>
            <a:pPr algn="ctr"/>
            <a:r>
              <a:rPr lang="pt-BR" sz="3200" dirty="0">
                <a:solidFill>
                  <a:schemeClr val="accent1"/>
                </a:solidFill>
                <a:latin typeface="Arial" panose="020B0604020202020204" pitchFamily="34" charset="0"/>
                <a:ea typeface="Arial" panose="020B0604020202020204" pitchFamily="34" charset="0"/>
              </a:rPr>
              <a:t>Programa de Regionalização e Mapa do Turismo Brasileiro</a:t>
            </a:r>
            <a:endParaRPr lang="pt-BR" sz="3200" dirty="0"/>
          </a:p>
        </p:txBody>
      </p:sp>
      <p:sp>
        <p:nvSpPr>
          <p:cNvPr id="3" name="Espaço Reservado para Conteúdo 2">
            <a:extLst>
              <a:ext uri="{FF2B5EF4-FFF2-40B4-BE49-F238E27FC236}">
                <a16:creationId xmlns:a16="http://schemas.microsoft.com/office/drawing/2014/main" id="{A1716DDD-754F-49E3-BBE0-ABCD495C045E}"/>
              </a:ext>
            </a:extLst>
          </p:cNvPr>
          <p:cNvSpPr>
            <a:spLocks noGrp="1"/>
          </p:cNvSpPr>
          <p:nvPr>
            <p:ph idx="1"/>
          </p:nvPr>
        </p:nvSpPr>
        <p:spPr>
          <a:xfrm>
            <a:off x="251520" y="1268760"/>
            <a:ext cx="8391549" cy="1152129"/>
          </a:xfrm>
        </p:spPr>
        <p:txBody>
          <a:bodyPr>
            <a:noAutofit/>
          </a:bodyPr>
          <a:lstStyle/>
          <a:p>
            <a:pPr marL="0" indent="0" algn="just">
              <a:buNone/>
            </a:pPr>
            <a:r>
              <a:rPr lang="pt-BR" sz="1800" dirty="0">
                <a:cs typeface="Arial" panose="020B0604020202020204" pitchFamily="34" charset="0"/>
              </a:rPr>
              <a:t>	Em Rondônia, o Mapa de Regionalização foi instituído pela Portaria nº 57/2019/SETUR-CTUR, publicado no DOE nº 219 de 22/11/2019. O estado é dividido em polos turísticos, porém o Programa de Regionalização não contempla todos os municípios objeto deste estudo. Das sete regiões turísticas de Rondônia, apenas quatro municípios relevantes para este estudo estão incluídos: Porto Velho, Costa Marques, Pimenteiras do Oeste e Alto Alegre dos Parecis.</a:t>
            </a:r>
          </a:p>
        </p:txBody>
      </p:sp>
      <p:pic>
        <p:nvPicPr>
          <p:cNvPr id="4" name="image157.png" descr="Uma imagem contendo Mapa&#10;&#10;Descrição gerada automaticamente">
            <a:extLst>
              <a:ext uri="{FF2B5EF4-FFF2-40B4-BE49-F238E27FC236}">
                <a16:creationId xmlns:a16="http://schemas.microsoft.com/office/drawing/2014/main" id="{728D2379-92EE-43E9-BCE1-8E8991355B17}"/>
              </a:ext>
            </a:extLst>
          </p:cNvPr>
          <p:cNvPicPr>
            <a:picLocks/>
          </p:cNvPicPr>
          <p:nvPr/>
        </p:nvPicPr>
        <p:blipFill>
          <a:blip r:embed="rId2"/>
          <a:srcRect/>
          <a:stretch>
            <a:fillRect/>
          </a:stretch>
        </p:blipFill>
        <p:spPr>
          <a:xfrm>
            <a:off x="251520" y="3068961"/>
            <a:ext cx="4608512" cy="3517356"/>
          </a:xfrm>
          <a:prstGeom prst="rect">
            <a:avLst/>
          </a:prstGeom>
          <a:ln/>
        </p:spPr>
      </p:pic>
      <p:graphicFrame>
        <p:nvGraphicFramePr>
          <p:cNvPr id="9" name="Diagrama 8">
            <a:extLst>
              <a:ext uri="{FF2B5EF4-FFF2-40B4-BE49-F238E27FC236}">
                <a16:creationId xmlns:a16="http://schemas.microsoft.com/office/drawing/2014/main" id="{1060A228-1DAC-49D0-8E2F-0CE4598B2F85}"/>
              </a:ext>
            </a:extLst>
          </p:cNvPr>
          <p:cNvGraphicFramePr/>
          <p:nvPr/>
        </p:nvGraphicFramePr>
        <p:xfrm>
          <a:off x="5364088" y="2924944"/>
          <a:ext cx="3278981" cy="3661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ço Reservado para Número de Slide 4">
            <a:extLst>
              <a:ext uri="{FF2B5EF4-FFF2-40B4-BE49-F238E27FC236}">
                <a16:creationId xmlns:a16="http://schemas.microsoft.com/office/drawing/2014/main" id="{4A59E0F8-B1A6-B2EE-8661-0FE96BD50330}"/>
              </a:ext>
            </a:extLst>
          </p:cNvPr>
          <p:cNvSpPr>
            <a:spLocks noGrp="1"/>
          </p:cNvSpPr>
          <p:nvPr>
            <p:ph type="sldNum" sz="quarter" idx="12"/>
          </p:nvPr>
        </p:nvSpPr>
        <p:spPr/>
        <p:txBody>
          <a:bodyPr/>
          <a:lstStyle/>
          <a:p>
            <a:fld id="{BD4C9C96-99D0-473B-ABA6-5ED521F58EB7}" type="slidenum">
              <a:rPr lang="pt-BR" smtClean="0"/>
              <a:t>21</a:t>
            </a:fld>
            <a:endParaRPr lang="pt-BR"/>
          </a:p>
        </p:txBody>
      </p:sp>
      <p:pic>
        <p:nvPicPr>
          <p:cNvPr id="22530" name="image19.png">
            <a:extLst>
              <a:ext uri="{FF2B5EF4-FFF2-40B4-BE49-F238E27FC236}">
                <a16:creationId xmlns:a16="http://schemas.microsoft.com/office/drawing/2014/main" id="{0336D135-61FD-1A93-05F8-2B82999CF0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2529" name="image21.png">
            <a:extLst>
              <a:ext uri="{FF2B5EF4-FFF2-40B4-BE49-F238E27FC236}">
                <a16:creationId xmlns:a16="http://schemas.microsoft.com/office/drawing/2014/main" id="{FE9EF7B3-BD90-FF8B-D6B1-56A658A849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8DD89079-E783-CC9C-B28E-1C231840EB2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4">
            <a:extLst>
              <a:ext uri="{FF2B5EF4-FFF2-40B4-BE49-F238E27FC236}">
                <a16:creationId xmlns:a16="http://schemas.microsoft.com/office/drawing/2014/main" id="{28BD26E7-8F0A-F468-D623-4D952F71838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091361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955327-C1F5-4D2A-B2D7-44E1247AAA5E}"/>
              </a:ext>
            </a:extLst>
          </p:cNvPr>
          <p:cNvSpPr>
            <a:spLocks noGrp="1"/>
          </p:cNvSpPr>
          <p:nvPr>
            <p:ph type="title"/>
          </p:nvPr>
        </p:nvSpPr>
        <p:spPr>
          <a:xfrm>
            <a:off x="1019335" y="222860"/>
            <a:ext cx="7657121" cy="469835"/>
          </a:xfrm>
        </p:spPr>
        <p:txBody>
          <a:bodyPr>
            <a:noAutofit/>
          </a:bodyPr>
          <a:lstStyle/>
          <a:p>
            <a:pPr>
              <a:lnSpc>
                <a:spcPct val="90000"/>
              </a:lnSpc>
            </a:pPr>
            <a:br>
              <a:rPr lang="pt-BR" sz="2400" b="1" kern="0" dirty="0">
                <a:latin typeface="Arial" panose="020B0604020202020204" pitchFamily="34" charset="0"/>
                <a:ea typeface="Arial" panose="020B0604020202020204" pitchFamily="34" charset="0"/>
              </a:rPr>
            </a:br>
            <a:r>
              <a:rPr lang="pt-BR" sz="2400" dirty="0">
                <a:latin typeface="Arial" panose="020B0604020202020204" pitchFamily="34" charset="0"/>
                <a:ea typeface="Arial" panose="020B0604020202020204" pitchFamily="34" charset="0"/>
              </a:rPr>
              <a:t>PROGRAMA DE REGIONALIZAÇÃO E MAPA DO TURISMO BRASILEIRO</a:t>
            </a:r>
            <a:endParaRPr lang="pt-BR" sz="2400" dirty="0"/>
          </a:p>
        </p:txBody>
      </p:sp>
      <p:graphicFrame>
        <p:nvGraphicFramePr>
          <p:cNvPr id="5" name="Espaço Reservado para Conteúdo 2">
            <a:extLst>
              <a:ext uri="{FF2B5EF4-FFF2-40B4-BE49-F238E27FC236}">
                <a16:creationId xmlns:a16="http://schemas.microsoft.com/office/drawing/2014/main" id="{3086DA05-AF96-0C5B-4047-FE51EC16F4D6}"/>
              </a:ext>
            </a:extLst>
          </p:cNvPr>
          <p:cNvGraphicFramePr>
            <a:graphicFrameLocks noGrp="1"/>
          </p:cNvGraphicFramePr>
          <p:nvPr>
            <p:ph idx="1"/>
            <p:extLst>
              <p:ext uri="{D42A27DB-BD31-4B8C-83A1-F6EECF244321}">
                <p14:modId xmlns:p14="http://schemas.microsoft.com/office/powerpoint/2010/main" val="2496054148"/>
              </p:ext>
            </p:extLst>
          </p:nvPr>
        </p:nvGraphicFramePr>
        <p:xfrm>
          <a:off x="0" y="1052736"/>
          <a:ext cx="8820472" cy="5616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21.png">
            <a:extLst>
              <a:ext uri="{FF2B5EF4-FFF2-40B4-BE49-F238E27FC236}">
                <a16:creationId xmlns:a16="http://schemas.microsoft.com/office/drawing/2014/main" id="{09C79130-7468-13A0-F7C2-D053E7EA13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37836"/>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19.png">
            <a:extLst>
              <a:ext uri="{FF2B5EF4-FFF2-40B4-BE49-F238E27FC236}">
                <a16:creationId xmlns:a16="http://schemas.microsoft.com/office/drawing/2014/main" id="{04B337C8-2886-17AD-39EF-9FD9EC99D5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2659" y="1311"/>
            <a:ext cx="5556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44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410EF2-0CEE-4DA4-ADDA-CF7C052A076C}"/>
              </a:ext>
            </a:extLst>
          </p:cNvPr>
          <p:cNvSpPr>
            <a:spLocks noGrp="1"/>
          </p:cNvSpPr>
          <p:nvPr>
            <p:ph type="title"/>
          </p:nvPr>
        </p:nvSpPr>
        <p:spPr>
          <a:xfrm>
            <a:off x="457200" y="44475"/>
            <a:ext cx="8229600" cy="418058"/>
          </a:xfrm>
        </p:spPr>
        <p:txBody>
          <a:bodyPr>
            <a:normAutofit/>
          </a:bodyPr>
          <a:lstStyle/>
          <a:p>
            <a:pPr algn="ctr"/>
            <a:r>
              <a:rPr lang="pt-BR" sz="1500" b="1" kern="0" dirty="0">
                <a:solidFill>
                  <a:schemeClr val="accent1"/>
                </a:solidFill>
                <a:latin typeface="Arial" panose="020B0604020202020204" pitchFamily="34" charset="0"/>
                <a:ea typeface="Arial" panose="020B0604020202020204" pitchFamily="34" charset="0"/>
              </a:rPr>
              <a:t>CARACTERIZAÇÃO DO MUNICÍPIO DE CABIXI/RO</a:t>
            </a:r>
            <a:endParaRPr lang="pt-BR" sz="1500" dirty="0"/>
          </a:p>
        </p:txBody>
      </p:sp>
      <p:sp>
        <p:nvSpPr>
          <p:cNvPr id="7" name="Espaço Reservado para Conteúdo 9">
            <a:extLst>
              <a:ext uri="{FF2B5EF4-FFF2-40B4-BE49-F238E27FC236}">
                <a16:creationId xmlns:a16="http://schemas.microsoft.com/office/drawing/2014/main" id="{05500991-B8C7-9F82-BFD6-44BE4C7B74CA}"/>
              </a:ext>
            </a:extLst>
          </p:cNvPr>
          <p:cNvSpPr txBox="1">
            <a:spLocks/>
          </p:cNvSpPr>
          <p:nvPr/>
        </p:nvSpPr>
        <p:spPr>
          <a:xfrm>
            <a:off x="812555" y="427642"/>
            <a:ext cx="7680866" cy="52217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t-BR" dirty="0"/>
              <a:t>Informações socioeconômicas</a:t>
            </a:r>
          </a:p>
        </p:txBody>
      </p:sp>
      <p:graphicFrame>
        <p:nvGraphicFramePr>
          <p:cNvPr id="11" name="CaixaDeTexto 3">
            <a:extLst>
              <a:ext uri="{FF2B5EF4-FFF2-40B4-BE49-F238E27FC236}">
                <a16:creationId xmlns:a16="http://schemas.microsoft.com/office/drawing/2014/main" id="{C931E039-BF1D-B9B5-8A2D-22DBEEA4D533}"/>
              </a:ext>
            </a:extLst>
          </p:cNvPr>
          <p:cNvGraphicFramePr/>
          <p:nvPr>
            <p:extLst>
              <p:ext uri="{D42A27DB-BD31-4B8C-83A1-F6EECF244321}">
                <p14:modId xmlns:p14="http://schemas.microsoft.com/office/powerpoint/2010/main" val="288865669"/>
              </p:ext>
            </p:extLst>
          </p:nvPr>
        </p:nvGraphicFramePr>
        <p:xfrm>
          <a:off x="539552" y="1124744"/>
          <a:ext cx="8424936" cy="5480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21.png">
            <a:extLst>
              <a:ext uri="{FF2B5EF4-FFF2-40B4-BE49-F238E27FC236}">
                <a16:creationId xmlns:a16="http://schemas.microsoft.com/office/drawing/2014/main" id="{F2FA23B6-55FA-3E14-AA87-975F90E1B0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37836"/>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19.png">
            <a:extLst>
              <a:ext uri="{FF2B5EF4-FFF2-40B4-BE49-F238E27FC236}">
                <a16:creationId xmlns:a16="http://schemas.microsoft.com/office/drawing/2014/main" id="{3A68C349-1A3A-D3C7-02EF-977469E66B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2659" y="1311"/>
            <a:ext cx="5556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241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88AC9-E3D0-3A12-2611-A19B51CCF0D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1407040-B576-39DF-B600-8766FFC57777}"/>
              </a:ext>
            </a:extLst>
          </p:cNvPr>
          <p:cNvSpPr>
            <a:spLocks noGrp="1"/>
          </p:cNvSpPr>
          <p:nvPr>
            <p:ph type="title"/>
          </p:nvPr>
        </p:nvSpPr>
        <p:spPr>
          <a:xfrm>
            <a:off x="457200" y="44475"/>
            <a:ext cx="8229600" cy="418058"/>
          </a:xfrm>
        </p:spPr>
        <p:txBody>
          <a:bodyPr>
            <a:normAutofit/>
          </a:bodyPr>
          <a:lstStyle/>
          <a:p>
            <a:pPr algn="ctr"/>
            <a:r>
              <a:rPr lang="pt-BR" sz="1500" b="1" kern="0" dirty="0">
                <a:solidFill>
                  <a:schemeClr val="accent1"/>
                </a:solidFill>
                <a:latin typeface="Arial" panose="020B0604020202020204" pitchFamily="34" charset="0"/>
                <a:ea typeface="Arial" panose="020B0604020202020204" pitchFamily="34" charset="0"/>
              </a:rPr>
              <a:t>CARACTERIZAÇÃO DO MUNICÍPIO DE CABIXI/RO</a:t>
            </a:r>
            <a:endParaRPr lang="pt-BR" sz="1500" dirty="0"/>
          </a:p>
        </p:txBody>
      </p:sp>
      <p:sp>
        <p:nvSpPr>
          <p:cNvPr id="7" name="Espaço Reservado para Conteúdo 9">
            <a:extLst>
              <a:ext uri="{FF2B5EF4-FFF2-40B4-BE49-F238E27FC236}">
                <a16:creationId xmlns:a16="http://schemas.microsoft.com/office/drawing/2014/main" id="{D44EEBBC-D59E-33DA-13F2-314CE6269419}"/>
              </a:ext>
            </a:extLst>
          </p:cNvPr>
          <p:cNvSpPr txBox="1">
            <a:spLocks/>
          </p:cNvSpPr>
          <p:nvPr/>
        </p:nvSpPr>
        <p:spPr>
          <a:xfrm>
            <a:off x="812555" y="427642"/>
            <a:ext cx="7680866" cy="52217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t-BR" dirty="0"/>
              <a:t>Informações socioeconômicas</a:t>
            </a:r>
          </a:p>
        </p:txBody>
      </p:sp>
      <p:graphicFrame>
        <p:nvGraphicFramePr>
          <p:cNvPr id="11" name="CaixaDeTexto 3">
            <a:extLst>
              <a:ext uri="{FF2B5EF4-FFF2-40B4-BE49-F238E27FC236}">
                <a16:creationId xmlns:a16="http://schemas.microsoft.com/office/drawing/2014/main" id="{03735C6C-1EC2-3C7D-24F3-53EF0C67B954}"/>
              </a:ext>
            </a:extLst>
          </p:cNvPr>
          <p:cNvGraphicFramePr/>
          <p:nvPr>
            <p:extLst>
              <p:ext uri="{D42A27DB-BD31-4B8C-83A1-F6EECF244321}">
                <p14:modId xmlns:p14="http://schemas.microsoft.com/office/powerpoint/2010/main" val="3778196927"/>
              </p:ext>
            </p:extLst>
          </p:nvPr>
        </p:nvGraphicFramePr>
        <p:xfrm>
          <a:off x="611560" y="1549334"/>
          <a:ext cx="8424936" cy="4255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21.png">
            <a:extLst>
              <a:ext uri="{FF2B5EF4-FFF2-40B4-BE49-F238E27FC236}">
                <a16:creationId xmlns:a16="http://schemas.microsoft.com/office/drawing/2014/main" id="{5C52B68C-E269-5B7E-2305-26DC0E7DFF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37836"/>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19.png">
            <a:extLst>
              <a:ext uri="{FF2B5EF4-FFF2-40B4-BE49-F238E27FC236}">
                <a16:creationId xmlns:a16="http://schemas.microsoft.com/office/drawing/2014/main" id="{B21F92F6-4CAB-1137-E227-B3CC77F4AA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2659" y="1311"/>
            <a:ext cx="5556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114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706327F-7F55-452E-8FE3-70F5E0DC6760}"/>
              </a:ext>
            </a:extLst>
          </p:cNvPr>
          <p:cNvSpPr>
            <a:spLocks noGrp="1"/>
          </p:cNvSpPr>
          <p:nvPr>
            <p:ph type="title"/>
          </p:nvPr>
        </p:nvSpPr>
        <p:spPr>
          <a:xfrm>
            <a:off x="253344" y="318716"/>
            <a:ext cx="8747148" cy="315912"/>
          </a:xfrm>
        </p:spPr>
        <p:txBody>
          <a:bodyPr>
            <a:noAutofit/>
          </a:bodyPr>
          <a:lstStyle/>
          <a:p>
            <a:r>
              <a:rPr lang="pt-BR" sz="3200" b="1" i="1" dirty="0">
                <a:latin typeface="Arial" panose="020B0604020202020204" pitchFamily="34" charset="0"/>
                <a:ea typeface="Arial" panose="020B0604020202020204" pitchFamily="34" charset="0"/>
                <a:cs typeface="Calibri" panose="020F0502020204030204" pitchFamily="34" charset="0"/>
              </a:rPr>
              <a:t>Atrativos e Infraestrutura Turística</a:t>
            </a:r>
            <a:endParaRPr lang="pt-BR" sz="3200" dirty="0"/>
          </a:p>
        </p:txBody>
      </p:sp>
      <p:graphicFrame>
        <p:nvGraphicFramePr>
          <p:cNvPr id="5" name="Espaço Reservado para Conteúdo 2">
            <a:extLst>
              <a:ext uri="{FF2B5EF4-FFF2-40B4-BE49-F238E27FC236}">
                <a16:creationId xmlns:a16="http://schemas.microsoft.com/office/drawing/2014/main" id="{34D9ECCF-45B1-8647-E61F-D811512DADC1}"/>
              </a:ext>
            </a:extLst>
          </p:cNvPr>
          <p:cNvGraphicFramePr>
            <a:graphicFrameLocks noGrp="1"/>
          </p:cNvGraphicFramePr>
          <p:nvPr>
            <p:ph idx="1"/>
            <p:extLst>
              <p:ext uri="{D42A27DB-BD31-4B8C-83A1-F6EECF244321}">
                <p14:modId xmlns:p14="http://schemas.microsoft.com/office/powerpoint/2010/main" val="3182145661"/>
              </p:ext>
            </p:extLst>
          </p:nvPr>
        </p:nvGraphicFramePr>
        <p:xfrm>
          <a:off x="238004" y="951942"/>
          <a:ext cx="8747148" cy="6005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21.png">
            <a:extLst>
              <a:ext uri="{FF2B5EF4-FFF2-40B4-BE49-F238E27FC236}">
                <a16:creationId xmlns:a16="http://schemas.microsoft.com/office/drawing/2014/main" id="{4F203063-D5C1-D0C4-AAC6-0DD06E8D6B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37836"/>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19.png">
            <a:extLst>
              <a:ext uri="{FF2B5EF4-FFF2-40B4-BE49-F238E27FC236}">
                <a16:creationId xmlns:a16="http://schemas.microsoft.com/office/drawing/2014/main" id="{53C550A7-6F35-CE18-4562-0215AF63F1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2659" y="1311"/>
            <a:ext cx="5556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409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DB7DF7-18EF-C652-5B43-19C61F18A608}"/>
            </a:ext>
          </a:extLst>
        </p:cNvPr>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21.png">
            <a:extLst>
              <a:ext uri="{FF2B5EF4-FFF2-40B4-BE49-F238E27FC236}">
                <a16:creationId xmlns:a16="http://schemas.microsoft.com/office/drawing/2014/main" id="{2C239E1C-F801-56C2-D94D-838770D59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7836"/>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19.png">
            <a:extLst>
              <a:ext uri="{FF2B5EF4-FFF2-40B4-BE49-F238E27FC236}">
                <a16:creationId xmlns:a16="http://schemas.microsoft.com/office/drawing/2014/main" id="{29711386-57B5-7C92-98E3-16143208E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659" y="1311"/>
            <a:ext cx="555625" cy="12287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Espaço Reservado para Conteúdo 2">
            <a:extLst>
              <a:ext uri="{FF2B5EF4-FFF2-40B4-BE49-F238E27FC236}">
                <a16:creationId xmlns:a16="http://schemas.microsoft.com/office/drawing/2014/main" id="{69BFD25D-AE0E-671D-52CE-2B27ABA91613}"/>
              </a:ext>
            </a:extLst>
          </p:cNvPr>
          <p:cNvGraphicFramePr>
            <a:graphicFrameLocks noGrp="1"/>
          </p:cNvGraphicFramePr>
          <p:nvPr>
            <p:ph idx="1"/>
            <p:extLst>
              <p:ext uri="{D42A27DB-BD31-4B8C-83A1-F6EECF244321}">
                <p14:modId xmlns:p14="http://schemas.microsoft.com/office/powerpoint/2010/main" val="2065786802"/>
              </p:ext>
            </p:extLst>
          </p:nvPr>
        </p:nvGraphicFramePr>
        <p:xfrm>
          <a:off x="223234" y="495841"/>
          <a:ext cx="8695244" cy="5866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1192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B706327F-7F55-452E-8FE3-70F5E0DC6760}"/>
              </a:ext>
            </a:extLst>
          </p:cNvPr>
          <p:cNvSpPr>
            <a:spLocks noGrp="1"/>
          </p:cNvSpPr>
          <p:nvPr>
            <p:ph type="title"/>
          </p:nvPr>
        </p:nvSpPr>
        <p:spPr>
          <a:xfrm>
            <a:off x="1194603" y="65575"/>
            <a:ext cx="7044316" cy="1330841"/>
          </a:xfrm>
        </p:spPr>
        <p:txBody>
          <a:bodyPr>
            <a:normAutofit/>
          </a:bodyPr>
          <a:lstStyle/>
          <a:p>
            <a:pPr>
              <a:lnSpc>
                <a:spcPct val="90000"/>
              </a:lnSpc>
            </a:pPr>
            <a:r>
              <a:rPr lang="pt-BR" sz="2800" b="1" i="1" dirty="0">
                <a:latin typeface="Arial" panose="020B0604020202020204" pitchFamily="34" charset="0"/>
                <a:ea typeface="Arial" panose="020B0604020202020204" pitchFamily="34" charset="0"/>
                <a:cs typeface="Calibri" panose="020F0502020204030204" pitchFamily="34" charset="0"/>
              </a:rPr>
              <a:t>Desafios ambientais</a:t>
            </a:r>
            <a:endParaRPr lang="pt-BR" sz="2800" dirty="0"/>
          </a:p>
        </p:txBody>
      </p:sp>
      <p:sp>
        <p:nvSpPr>
          <p:cNvPr id="3" name="Espaço Reservado para Conteúdo 2">
            <a:extLst>
              <a:ext uri="{FF2B5EF4-FFF2-40B4-BE49-F238E27FC236}">
                <a16:creationId xmlns:a16="http://schemas.microsoft.com/office/drawing/2014/main" id="{2E2FB4B8-72A4-401C-95B5-2B52D1F300A5}"/>
              </a:ext>
            </a:extLst>
          </p:cNvPr>
          <p:cNvSpPr>
            <a:spLocks noGrp="1"/>
          </p:cNvSpPr>
          <p:nvPr>
            <p:ph idx="1"/>
          </p:nvPr>
        </p:nvSpPr>
        <p:spPr>
          <a:xfrm>
            <a:off x="548990" y="1230035"/>
            <a:ext cx="8412468" cy="4979377"/>
          </a:xfrm>
        </p:spPr>
        <p:txBody>
          <a:bodyPr>
            <a:noAutofit/>
          </a:bodyPr>
          <a:lstStyle/>
          <a:p>
            <a:pPr marL="0" indent="0">
              <a:buNone/>
            </a:pPr>
            <a:endParaRPr lang="pt-BR" sz="2000" b="1" i="1" dirty="0">
              <a:latin typeface="Arial" panose="020B0604020202020204" pitchFamily="34" charset="0"/>
              <a:ea typeface="Arial" panose="020B0604020202020204" pitchFamily="34" charset="0"/>
              <a:cs typeface="Calibri" panose="020F0502020204030204" pitchFamily="34" charset="0"/>
            </a:endParaRPr>
          </a:p>
          <a:p>
            <a:pPr marR="83185" indent="0" algn="just">
              <a:lnSpc>
                <a:spcPct val="150000"/>
              </a:lnSpc>
              <a:spcBef>
                <a:spcPts val="600"/>
              </a:spcBef>
              <a:spcAft>
                <a:spcPts val="800"/>
              </a:spcAft>
              <a:buNone/>
            </a:pPr>
            <a:r>
              <a:rPr lang="pt-BR" sz="2000" dirty="0">
                <a:solidFill>
                  <a:srgbClr val="231F20"/>
                </a:solidFill>
                <a:effectLst/>
                <a:ea typeface="Arial" panose="020B0604020202020204" pitchFamily="34" charset="0"/>
              </a:rPr>
              <a:t>Os desafios ambientais de Pimenteiras do Oeste envolvem os mesmos desafios de muitas áreas da Amazônia e da região de Rondônia, relacionados, principalmente, à preservação dos recursos naturais e ao uso sustentável do território, entre os quais, destacam-se: o comprometimento da biodiversidade local e desequilíbrio ecológico gerado pelo desmatamento; as queimadas, especialmente nos período de seca, que contribuem para a degradação de habitats naturais e reduzem a biodiversidade; a caça e a pesca predatória, que reduzem as espécies nativas, muitas das quais em extinção; a gestão dos resíduos sólidos e a poluição dos recursos hídricos; entre outras.</a:t>
            </a:r>
            <a:endParaRPr lang="pt-BR" sz="2000" dirty="0">
              <a:effectLst/>
              <a:ea typeface="Calibri" panose="020F0502020204030204" pitchFamily="34" charset="0"/>
            </a:endParaRPr>
          </a:p>
          <a:p>
            <a:pPr marL="0" indent="0">
              <a:buNone/>
            </a:pPr>
            <a:endParaRPr lang="pt-BR" sz="2000" dirty="0"/>
          </a:p>
        </p:txBody>
      </p:sp>
      <p:sp>
        <p:nvSpPr>
          <p:cNvPr id="20" name="Freeform: Shape 1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21.png">
            <a:extLst>
              <a:ext uri="{FF2B5EF4-FFF2-40B4-BE49-F238E27FC236}">
                <a16:creationId xmlns:a16="http://schemas.microsoft.com/office/drawing/2014/main" id="{6732C84B-438E-0872-7671-C32B7D060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7836"/>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19.png">
            <a:extLst>
              <a:ext uri="{FF2B5EF4-FFF2-40B4-BE49-F238E27FC236}">
                <a16:creationId xmlns:a16="http://schemas.microsoft.com/office/drawing/2014/main" id="{940DC1FB-8874-BAEB-10D0-81E35F33F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659" y="1311"/>
            <a:ext cx="5556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970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CE2A54-300A-4064-BFF1-C849C93FBB7A}"/>
              </a:ext>
            </a:extLst>
          </p:cNvPr>
          <p:cNvSpPr>
            <a:spLocks noGrp="1"/>
          </p:cNvSpPr>
          <p:nvPr>
            <p:ph type="title"/>
          </p:nvPr>
        </p:nvSpPr>
        <p:spPr>
          <a:xfrm>
            <a:off x="777266" y="69320"/>
            <a:ext cx="8229600" cy="623376"/>
          </a:xfrm>
        </p:spPr>
        <p:txBody>
          <a:bodyPr>
            <a:normAutofit fontScale="90000"/>
          </a:bodyPr>
          <a:lstStyle/>
          <a:p>
            <a:pPr algn="ctr"/>
            <a:r>
              <a:rPr lang="pt-BR" sz="1500" b="1" kern="0" dirty="0">
                <a:latin typeface="Arial" panose="020B0604020202020204" pitchFamily="34" charset="0"/>
                <a:ea typeface="Arial" panose="020B0604020202020204" pitchFamily="34" charset="0"/>
              </a:rPr>
              <a:t>CARACTERIZAÇÃO DA PESCA ESPORTIVA EM CABIXI/RO</a:t>
            </a:r>
            <a:br>
              <a:rPr lang="pt-BR" sz="1500" b="1" kern="0" dirty="0">
                <a:latin typeface="Arial" panose="020B0604020202020204" pitchFamily="34" charset="0"/>
                <a:ea typeface="Arial" panose="020B0604020202020204" pitchFamily="34" charset="0"/>
              </a:rPr>
            </a:br>
            <a:r>
              <a:rPr lang="pt-BR" sz="1500" dirty="0">
                <a:latin typeface="Arial" panose="020B0604020202020204" pitchFamily="34" charset="0"/>
                <a:ea typeface="Arial" panose="020B0604020202020204" pitchFamily="34" charset="0"/>
              </a:rPr>
              <a:t>Base Metodológica para caracterização do Turismo da Pesca Esportiva – </a:t>
            </a:r>
            <a:br>
              <a:rPr lang="pt-BR" sz="1500" dirty="0">
                <a:latin typeface="Arial" panose="020B0604020202020204" pitchFamily="34" charset="0"/>
                <a:ea typeface="Arial" panose="020B0604020202020204" pitchFamily="34" charset="0"/>
              </a:rPr>
            </a:br>
            <a:r>
              <a:rPr lang="pt-BR" sz="1500" dirty="0">
                <a:latin typeface="Arial" panose="020B0604020202020204" pitchFamily="34" charset="0"/>
                <a:ea typeface="Arial" panose="020B0604020202020204" pitchFamily="34" charset="0"/>
              </a:rPr>
              <a:t>Sistema de Turismo</a:t>
            </a:r>
            <a:endParaRPr lang="pt-BR" sz="1500" dirty="0"/>
          </a:p>
        </p:txBody>
      </p:sp>
      <p:sp>
        <p:nvSpPr>
          <p:cNvPr id="3" name="Espaço Reservado para Conteúdo 2">
            <a:extLst>
              <a:ext uri="{FF2B5EF4-FFF2-40B4-BE49-F238E27FC236}">
                <a16:creationId xmlns:a16="http://schemas.microsoft.com/office/drawing/2014/main" id="{91AE7A99-73A0-4682-A3E1-A0095B3503F8}"/>
              </a:ext>
            </a:extLst>
          </p:cNvPr>
          <p:cNvSpPr>
            <a:spLocks noGrp="1"/>
          </p:cNvSpPr>
          <p:nvPr>
            <p:ph idx="1"/>
          </p:nvPr>
        </p:nvSpPr>
        <p:spPr>
          <a:xfrm>
            <a:off x="508000" y="4077072"/>
            <a:ext cx="7635875" cy="714624"/>
          </a:xfrm>
        </p:spPr>
        <p:txBody>
          <a:bodyPr>
            <a:normAutofit/>
          </a:bodyPr>
          <a:lstStyle/>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a:p>
            <a:pPr marL="0" indent="0">
              <a:buNone/>
            </a:pPr>
            <a:endParaRPr lang="pt-BR" sz="600" dirty="0">
              <a:latin typeface="Arial" panose="020B0604020202020204" pitchFamily="34" charset="0"/>
              <a:cs typeface="Arial" panose="020B0604020202020204" pitchFamily="34" charset="0"/>
            </a:endParaRPr>
          </a:p>
        </p:txBody>
      </p:sp>
      <p:pic>
        <p:nvPicPr>
          <p:cNvPr id="4" name="image180.png" descr="Diagrama&#10;&#10;Descrição gerada automaticamente">
            <a:extLst>
              <a:ext uri="{FF2B5EF4-FFF2-40B4-BE49-F238E27FC236}">
                <a16:creationId xmlns:a16="http://schemas.microsoft.com/office/drawing/2014/main" id="{A2198EFA-526B-41EB-85AB-65FDBA324162}"/>
              </a:ext>
            </a:extLst>
          </p:cNvPr>
          <p:cNvPicPr/>
          <p:nvPr/>
        </p:nvPicPr>
        <p:blipFill>
          <a:blip r:embed="rId2"/>
          <a:srcRect/>
          <a:stretch>
            <a:fillRect/>
          </a:stretch>
        </p:blipFill>
        <p:spPr>
          <a:xfrm>
            <a:off x="179512" y="980728"/>
            <a:ext cx="8784975" cy="5112568"/>
          </a:xfrm>
          <a:prstGeom prst="rect">
            <a:avLst/>
          </a:prstGeom>
          <a:ln/>
        </p:spPr>
      </p:pic>
      <p:sp>
        <p:nvSpPr>
          <p:cNvPr id="8" name="CaixaDeTexto 7">
            <a:extLst>
              <a:ext uri="{FF2B5EF4-FFF2-40B4-BE49-F238E27FC236}">
                <a16:creationId xmlns:a16="http://schemas.microsoft.com/office/drawing/2014/main" id="{698CE308-334F-CA1E-B27D-68806C0EAEC9}"/>
              </a:ext>
            </a:extLst>
          </p:cNvPr>
          <p:cNvSpPr txBox="1"/>
          <p:nvPr/>
        </p:nvSpPr>
        <p:spPr>
          <a:xfrm>
            <a:off x="179512" y="6093296"/>
            <a:ext cx="4591664" cy="584775"/>
          </a:xfrm>
          <a:prstGeom prst="rect">
            <a:avLst/>
          </a:prstGeom>
          <a:noFill/>
        </p:spPr>
        <p:txBody>
          <a:bodyPr wrap="square">
            <a:spAutoFit/>
          </a:bodyPr>
          <a:lstStyle/>
          <a:p>
            <a:pPr marL="0" indent="0">
              <a:buNone/>
            </a:pPr>
            <a:r>
              <a:rPr lang="pt-BR" sz="800" dirty="0">
                <a:latin typeface="Arial" panose="020B0604020202020204" pitchFamily="34" charset="0"/>
                <a:cs typeface="Arial" panose="020B0604020202020204" pitchFamily="34" charset="0"/>
              </a:rPr>
              <a:t> Fonte: adaptação do modelo de Beni (2003), por Heros Augusto</a:t>
            </a:r>
          </a:p>
          <a:p>
            <a:pPr marL="0" indent="0">
              <a:buNone/>
            </a:pPr>
            <a:r>
              <a:rPr lang="pt-BR" sz="800" dirty="0">
                <a:latin typeface="Arial" panose="020B0604020202020204" pitchFamily="34" charset="0"/>
                <a:cs typeface="Arial" panose="020B0604020202020204" pitchFamily="34" charset="0"/>
              </a:rPr>
              <a:t>                 Santos Lobo, disponível no  artigo “Sistemas Socioambientais</a:t>
            </a:r>
          </a:p>
          <a:p>
            <a:pPr marL="0" indent="0">
              <a:buNone/>
            </a:pPr>
            <a:r>
              <a:rPr lang="pt-BR" sz="800" dirty="0">
                <a:latin typeface="Arial" panose="020B0604020202020204" pitchFamily="34" charset="0"/>
                <a:cs typeface="Arial" panose="020B0604020202020204" pitchFamily="34" charset="0"/>
              </a:rPr>
              <a:t>                 Complexos: Contribuições Teóricas</a:t>
            </a:r>
          </a:p>
          <a:p>
            <a:pPr marL="0" indent="0">
              <a:buNone/>
            </a:pPr>
            <a:r>
              <a:rPr lang="pt-BR" sz="800" dirty="0">
                <a:latin typeface="Arial" panose="020B0604020202020204" pitchFamily="34" charset="0"/>
                <a:cs typeface="Arial" panose="020B0604020202020204" pitchFamily="34" charset="0"/>
              </a:rPr>
              <a:t>                 Para o Estudo da Modelagem Sistêmica do Turismo”.</a:t>
            </a:r>
            <a:endParaRPr lang="pt-BR" dirty="0"/>
          </a:p>
        </p:txBody>
      </p:sp>
    </p:spTree>
    <p:extLst>
      <p:ext uri="{BB962C8B-B14F-4D97-AF65-F5344CB8AC3E}">
        <p14:creationId xmlns:p14="http://schemas.microsoft.com/office/powerpoint/2010/main" val="755187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D5A6E6-8DA7-4B54-B9A6-E66E1199DEA6}"/>
              </a:ext>
            </a:extLst>
          </p:cNvPr>
          <p:cNvSpPr>
            <a:spLocks noGrp="1"/>
          </p:cNvSpPr>
          <p:nvPr>
            <p:ph type="title"/>
          </p:nvPr>
        </p:nvSpPr>
        <p:spPr>
          <a:xfrm>
            <a:off x="628650" y="557188"/>
            <a:ext cx="7886700" cy="1133499"/>
          </a:xfrm>
        </p:spPr>
        <p:txBody>
          <a:bodyPr vert="horz" lIns="91440" tIns="45720" rIns="91440" bIns="45720" rtlCol="0">
            <a:normAutofit/>
          </a:bodyPr>
          <a:lstStyle/>
          <a:p>
            <a:pPr>
              <a:lnSpc>
                <a:spcPct val="90000"/>
              </a:lnSpc>
            </a:pPr>
            <a:r>
              <a:rPr lang="en-US" sz="3500" kern="1200">
                <a:latin typeface="+mj-lt"/>
                <a:ea typeface="+mj-ea"/>
                <a:cs typeface="+mj-cs"/>
              </a:rPr>
              <a:t>Base Metodológica para </a:t>
            </a:r>
            <a:r>
              <a:rPr lang="en-US" sz="3500"/>
              <a:t>C</a:t>
            </a:r>
            <a:r>
              <a:rPr lang="en-US" sz="3500" kern="1200">
                <a:latin typeface="+mj-lt"/>
                <a:ea typeface="+mj-ea"/>
                <a:cs typeface="+mj-cs"/>
              </a:rPr>
              <a:t>aracterização do Turismo da Pesca Esportiva</a:t>
            </a:r>
            <a:endParaRPr lang="en-US" sz="3500" kern="1200" dirty="0">
              <a:latin typeface="+mj-lt"/>
              <a:ea typeface="+mj-ea"/>
              <a:cs typeface="+mj-cs"/>
            </a:endParaRPr>
          </a:p>
        </p:txBody>
      </p:sp>
      <p:pic>
        <p:nvPicPr>
          <p:cNvPr id="3" name="image19.png">
            <a:extLst>
              <a:ext uri="{FF2B5EF4-FFF2-40B4-BE49-F238E27FC236}">
                <a16:creationId xmlns:a16="http://schemas.microsoft.com/office/drawing/2014/main" id="{6BAC94DA-B574-B437-B553-B9E3E77D3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9302A3DF-B7EE-30CB-E2A7-8AEE11036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CaixaDeTexto 4">
            <a:extLst>
              <a:ext uri="{FF2B5EF4-FFF2-40B4-BE49-F238E27FC236}">
                <a16:creationId xmlns:a16="http://schemas.microsoft.com/office/drawing/2014/main" id="{C1ABA7EF-5914-AED5-75E4-596E722228E4}"/>
              </a:ext>
            </a:extLst>
          </p:cNvPr>
          <p:cNvGraphicFramePr/>
          <p:nvPr/>
        </p:nvGraphicFramePr>
        <p:xfrm>
          <a:off x="628650" y="2492896"/>
          <a:ext cx="3862331" cy="3038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m 8">
            <a:extLst>
              <a:ext uri="{FF2B5EF4-FFF2-40B4-BE49-F238E27FC236}">
                <a16:creationId xmlns:a16="http://schemas.microsoft.com/office/drawing/2014/main" id="{098C1848-BBCA-8E34-64DB-139EDC2DF8CB}"/>
              </a:ext>
            </a:extLst>
          </p:cNvPr>
          <p:cNvPicPr>
            <a:picLocks noChangeAspect="1"/>
          </p:cNvPicPr>
          <p:nvPr/>
        </p:nvPicPr>
        <p:blipFill>
          <a:blip r:embed="rId9"/>
          <a:stretch>
            <a:fillRect/>
          </a:stretch>
        </p:blipFill>
        <p:spPr>
          <a:xfrm>
            <a:off x="5104097" y="2634241"/>
            <a:ext cx="3409354" cy="2750824"/>
          </a:xfrm>
          <a:prstGeom prst="rect">
            <a:avLst/>
          </a:prstGeom>
        </p:spPr>
      </p:pic>
    </p:spTree>
    <p:extLst>
      <p:ext uri="{BB962C8B-B14F-4D97-AF65-F5344CB8AC3E}">
        <p14:creationId xmlns:p14="http://schemas.microsoft.com/office/powerpoint/2010/main" val="2278218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CF7A49B-7D29-3071-A4C1-728C8FFC75DF}"/>
              </a:ext>
            </a:extLst>
          </p:cNvPr>
          <p:cNvSpPr>
            <a:spLocks noGrp="1"/>
          </p:cNvSpPr>
          <p:nvPr>
            <p:ph type="sldNum" sz="quarter" idx="12"/>
          </p:nvPr>
        </p:nvSpPr>
        <p:spPr/>
        <p:txBody>
          <a:bodyPr/>
          <a:lstStyle/>
          <a:p>
            <a:fld id="{BD4C9C96-99D0-473B-ABA6-5ED521F58EB7}" type="slidenum">
              <a:rPr lang="pt-BR" smtClean="0"/>
              <a:t>3</a:t>
            </a:fld>
            <a:endParaRPr lang="pt-BR"/>
          </a:p>
        </p:txBody>
      </p:sp>
      <p:graphicFrame>
        <p:nvGraphicFramePr>
          <p:cNvPr id="3" name="Tabela 2">
            <a:extLst>
              <a:ext uri="{FF2B5EF4-FFF2-40B4-BE49-F238E27FC236}">
                <a16:creationId xmlns:a16="http://schemas.microsoft.com/office/drawing/2014/main" id="{270B836D-F26C-ACD2-A1CB-0AA013C90704}"/>
              </a:ext>
            </a:extLst>
          </p:cNvPr>
          <p:cNvGraphicFramePr>
            <a:graphicFrameLocks noGrp="1"/>
          </p:cNvGraphicFramePr>
          <p:nvPr/>
        </p:nvGraphicFramePr>
        <p:xfrm>
          <a:off x="107504" y="152622"/>
          <a:ext cx="8928991" cy="6552756"/>
        </p:xfrm>
        <a:graphic>
          <a:graphicData uri="http://schemas.openxmlformats.org/drawingml/2006/table">
            <a:tbl>
              <a:tblPr firstRow="1" bandRow="1">
                <a:tableStyleId>{F5AB1C69-6EDB-4FF4-983F-18BD219EF322}</a:tableStyleId>
              </a:tblPr>
              <a:tblGrid>
                <a:gridCol w="2204585">
                  <a:extLst>
                    <a:ext uri="{9D8B030D-6E8A-4147-A177-3AD203B41FA5}">
                      <a16:colId xmlns:a16="http://schemas.microsoft.com/office/drawing/2014/main" val="311453591"/>
                    </a:ext>
                  </a:extLst>
                </a:gridCol>
                <a:gridCol w="1458590">
                  <a:extLst>
                    <a:ext uri="{9D8B030D-6E8A-4147-A177-3AD203B41FA5}">
                      <a16:colId xmlns:a16="http://schemas.microsoft.com/office/drawing/2014/main" val="4012308255"/>
                    </a:ext>
                  </a:extLst>
                </a:gridCol>
                <a:gridCol w="1305377">
                  <a:extLst>
                    <a:ext uri="{9D8B030D-6E8A-4147-A177-3AD203B41FA5}">
                      <a16:colId xmlns:a16="http://schemas.microsoft.com/office/drawing/2014/main" val="2104079382"/>
                    </a:ext>
                  </a:extLst>
                </a:gridCol>
                <a:gridCol w="3960439">
                  <a:extLst>
                    <a:ext uri="{9D8B030D-6E8A-4147-A177-3AD203B41FA5}">
                      <a16:colId xmlns:a16="http://schemas.microsoft.com/office/drawing/2014/main" val="795123036"/>
                    </a:ext>
                  </a:extLst>
                </a:gridCol>
              </a:tblGrid>
              <a:tr h="58348">
                <a:tc>
                  <a:txBody>
                    <a:bodyPr/>
                    <a:lstStyle/>
                    <a:p>
                      <a:pPr marR="831215" algn="ctr">
                        <a:lnSpc>
                          <a:spcPct val="107000"/>
                        </a:lnSpc>
                        <a:spcBef>
                          <a:spcPts val="190"/>
                        </a:spcBef>
                        <a:spcAft>
                          <a:spcPts val="800"/>
                        </a:spcAft>
                      </a:pPr>
                      <a:r>
                        <a:rPr lang="pt-BR" sz="1600" b="1" dirty="0">
                          <a:solidFill>
                            <a:srgbClr val="231F20"/>
                          </a:solidFill>
                          <a:effectLst/>
                        </a:rPr>
                        <a:t>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8275" algn="ctr">
                        <a:lnSpc>
                          <a:spcPct val="107000"/>
                        </a:lnSpc>
                        <a:spcBef>
                          <a:spcPts val="125"/>
                        </a:spcBef>
                        <a:spcAft>
                          <a:spcPts val="800"/>
                        </a:spcAft>
                      </a:pPr>
                      <a:r>
                        <a:rPr lang="pt-BR" sz="1600" b="1" dirty="0">
                          <a:solidFill>
                            <a:srgbClr val="231F20"/>
                          </a:solidFill>
                          <a:effectLst/>
                        </a:rPr>
                        <a:t>Ferramenta de 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64770" algn="ctr">
                        <a:lnSpc>
                          <a:spcPct val="107000"/>
                        </a:lnSpc>
                        <a:spcBef>
                          <a:spcPts val="125"/>
                        </a:spcBef>
                        <a:spcAft>
                          <a:spcPts val="800"/>
                        </a:spcAft>
                      </a:pPr>
                      <a:r>
                        <a:rPr lang="pt-BR" sz="1600" b="1" dirty="0">
                          <a:solidFill>
                            <a:srgbClr val="231F20"/>
                          </a:solidFill>
                          <a:effectLst/>
                        </a:rPr>
                        <a:t>Responsável</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7640" algn="ctr">
                        <a:lnSpc>
                          <a:spcPct val="107000"/>
                        </a:lnSpc>
                        <a:spcBef>
                          <a:spcPts val="190"/>
                        </a:spcBef>
                        <a:spcAft>
                          <a:spcPts val="800"/>
                        </a:spcAft>
                      </a:pPr>
                      <a:r>
                        <a:rPr lang="pt-BR" sz="1600" b="1" dirty="0">
                          <a:solidFill>
                            <a:srgbClr val="231F20"/>
                          </a:solidFill>
                          <a:effectLst/>
                        </a:rPr>
                        <a:t>   Público beneficiário </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4138096382"/>
                  </a:ext>
                </a:extLst>
              </a:tr>
              <a:tr h="719140">
                <a:tc>
                  <a:txBody>
                    <a:bodyPr/>
                    <a:lstStyle/>
                    <a:p>
                      <a:pPr marR="53340" algn="just">
                        <a:lnSpc>
                          <a:spcPct val="107000"/>
                        </a:lnSpc>
                        <a:spcBef>
                          <a:spcPts val="125"/>
                        </a:spcBef>
                        <a:spcAft>
                          <a:spcPts val="800"/>
                        </a:spcAft>
                      </a:pPr>
                      <a:r>
                        <a:rPr lang="pt-BR" sz="1600" dirty="0">
                          <a:solidFill>
                            <a:srgbClr val="231F20"/>
                          </a:solidFill>
                          <a:effectLst/>
                        </a:rPr>
                        <a:t>1 - Organização do local e infraestrutura dos encontros nos municípios do estudo.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33655" algn="just">
                        <a:lnSpc>
                          <a:spcPct val="107000"/>
                        </a:lnSpc>
                        <a:spcBef>
                          <a:spcPts val="190"/>
                        </a:spcBef>
                        <a:spcAft>
                          <a:spcPts val="800"/>
                        </a:spcAft>
                      </a:pPr>
                      <a:r>
                        <a:rPr lang="pt-BR" sz="1600" dirty="0">
                          <a:solidFill>
                            <a:srgbClr val="231F20"/>
                          </a:solidFill>
                          <a:effectLst/>
                        </a:rPr>
                        <a:t>Contato com prefeituras e entidades.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220345" algn="just">
                        <a:lnSpc>
                          <a:spcPct val="107000"/>
                        </a:lnSpc>
                        <a:spcBef>
                          <a:spcPts val="125"/>
                        </a:spcBef>
                        <a:spcAft>
                          <a:spcPts val="800"/>
                        </a:spcAft>
                      </a:pPr>
                      <a:r>
                        <a:rPr lang="pt-BR" sz="1600" dirty="0">
                          <a:solidFill>
                            <a:srgbClr val="231F20"/>
                          </a:solidFill>
                          <a:effectLst/>
                        </a:rPr>
                        <a:t>RBCIP em parceria com o Grupo Gestor</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Participantes dos workshops</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3444985864"/>
                  </a:ext>
                </a:extLst>
              </a:tr>
              <a:tr h="1267435">
                <a:tc>
                  <a:txBody>
                    <a:bodyPr/>
                    <a:lstStyle/>
                    <a:p>
                      <a:pPr marR="117475" algn="l">
                        <a:lnSpc>
                          <a:spcPct val="107000"/>
                        </a:lnSpc>
                        <a:spcBef>
                          <a:spcPts val="190"/>
                        </a:spcBef>
                        <a:spcAft>
                          <a:spcPts val="800"/>
                        </a:spcAft>
                      </a:pPr>
                      <a:r>
                        <a:rPr lang="pt-BR" sz="1600" dirty="0">
                          <a:solidFill>
                            <a:srgbClr val="231F20"/>
                          </a:solidFill>
                          <a:effectLst/>
                        </a:rPr>
                        <a:t>2 - Mobilização das Pastas públicas das prefeituras e estado; Comunidade e setor comercial, instituições e Trade do Turismo de pesca esportiva de cada localidade.</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Participação Social.</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220345" algn="just">
                        <a:lnSpc>
                          <a:spcPct val="107000"/>
                        </a:lnSpc>
                        <a:spcBef>
                          <a:spcPts val="125"/>
                        </a:spcBef>
                        <a:spcAft>
                          <a:spcPts val="800"/>
                        </a:spcAft>
                      </a:pPr>
                      <a:r>
                        <a:rPr lang="pt-BR" sz="1600" dirty="0">
                          <a:solidFill>
                            <a:srgbClr val="231F20"/>
                          </a:solidFill>
                          <a:effectLst/>
                        </a:rPr>
                        <a:t>RBCIP em parceria com o Grupo Gestor de Rondônia.</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83185" algn="just">
                        <a:lnSpc>
                          <a:spcPct val="107000"/>
                        </a:lnSpc>
                        <a:spcBef>
                          <a:spcPts val="125"/>
                        </a:spcBef>
                        <a:spcAft>
                          <a:spcPts val="800"/>
                        </a:spcAft>
                      </a:pPr>
                      <a:r>
                        <a:rPr lang="pt-BR" sz="1600" dirty="0">
                          <a:solidFill>
                            <a:srgbClr val="231F20"/>
                          </a:solidFill>
                          <a:effectLst/>
                        </a:rPr>
                        <a:t>Setor Público nas pastas do: Turismo, Cultura, Esporte, Desenvolvimento Econômico, Trabalho, Educação e Assistência Social; trade local; Pescadores esportivos, condutores de pesca, hospedarias, incluindo barcos hotel e flutuantes, comércio de pesca formal e informal, restaurantes, artesanato e gastronomia e agricultura familiar, Fecomércio, Sebrae, Universidades, </a:t>
                      </a:r>
                      <a:r>
                        <a:rPr lang="pt-BR" sz="1600" dirty="0" err="1">
                          <a:solidFill>
                            <a:srgbClr val="231F20"/>
                          </a:solidFill>
                          <a:effectLst/>
                        </a:rPr>
                        <a:t>etc</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382292657"/>
                  </a:ext>
                </a:extLst>
              </a:tr>
              <a:tr h="1053262">
                <a:tc>
                  <a:txBody>
                    <a:bodyPr/>
                    <a:lstStyle/>
                    <a:p>
                      <a:pPr marR="155575" algn="just">
                        <a:lnSpc>
                          <a:spcPct val="107000"/>
                        </a:lnSpc>
                        <a:spcBef>
                          <a:spcPts val="190"/>
                        </a:spcBef>
                        <a:spcAft>
                          <a:spcPts val="800"/>
                        </a:spcAft>
                      </a:pPr>
                      <a:r>
                        <a:rPr lang="pt-BR" sz="1600" dirty="0">
                          <a:solidFill>
                            <a:srgbClr val="231F20"/>
                          </a:solidFill>
                          <a:effectLst/>
                        </a:rPr>
                        <a:t>3 - Realização de Pesquisas para levantamento de dados.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71755" algn="just">
                        <a:lnSpc>
                          <a:spcPct val="107000"/>
                        </a:lnSpc>
                        <a:spcBef>
                          <a:spcPts val="125"/>
                        </a:spcBef>
                        <a:spcAft>
                          <a:spcPts val="800"/>
                        </a:spcAft>
                      </a:pPr>
                      <a:r>
                        <a:rPr lang="pt-BR" sz="1600" dirty="0">
                          <a:solidFill>
                            <a:srgbClr val="231F20"/>
                          </a:solidFill>
                          <a:effectLst/>
                        </a:rPr>
                        <a:t>Questionários estruturados incluindo sustentabilidade da atividade dentro da visão ambiental, da Pesca Esportiva e dos </a:t>
                      </a:r>
                      <a:r>
                        <a:rPr lang="pt-BR" sz="1600" dirty="0" err="1">
                          <a:solidFill>
                            <a:srgbClr val="231F20"/>
                          </a:solidFill>
                          <a:effectLst/>
                        </a:rPr>
                        <a:t>ods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dirty="0">
                          <a:solidFill>
                            <a:srgbClr val="231F20"/>
                          </a:solidFill>
                          <a:effectLst/>
                        </a:rPr>
                        <a:t>Equipe RBCIP</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00330" algn="just">
                        <a:lnSpc>
                          <a:spcPct val="107000"/>
                        </a:lnSpc>
                        <a:spcBef>
                          <a:spcPts val="190"/>
                        </a:spcBef>
                        <a:spcAft>
                          <a:spcPts val="800"/>
                        </a:spcAft>
                      </a:pPr>
                      <a:r>
                        <a:rPr lang="pt-BR" sz="1600" dirty="0">
                          <a:solidFill>
                            <a:srgbClr val="231F20"/>
                          </a:solidFill>
                          <a:effectLst/>
                        </a:rPr>
                        <a:t>Pescadores esportivos, condutores de pesca, turistas, hospedarias, comércio de pesca formal e informal, restaurantes, artesanato gastronomia, agricultura familiar. Secretarias de Meio Ambientes, Turismo, Planejamento e Desenvolvimento Econômico</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871243026"/>
                  </a:ext>
                </a:extLst>
              </a:tr>
            </a:tbl>
          </a:graphicData>
        </a:graphic>
      </p:graphicFrame>
    </p:spTree>
    <p:extLst>
      <p:ext uri="{BB962C8B-B14F-4D97-AF65-F5344CB8AC3E}">
        <p14:creationId xmlns:p14="http://schemas.microsoft.com/office/powerpoint/2010/main" val="3753837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1F8A-0302-51E9-4BFF-D425ECAD8F57}"/>
            </a:ext>
          </a:extLst>
        </p:cNvPr>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0C3E51EA-1FA6-F60E-95A8-09505809E021}"/>
              </a:ext>
            </a:extLst>
          </p:cNvPr>
          <p:cNvPicPr>
            <a:picLocks noGrp="1" noChangeAspect="1"/>
          </p:cNvPicPr>
          <p:nvPr>
            <p:ph idx="1"/>
          </p:nvPr>
        </p:nvPicPr>
        <p:blipFill>
          <a:blip r:embed="rId2"/>
          <a:stretch>
            <a:fillRect/>
          </a:stretch>
        </p:blipFill>
        <p:spPr>
          <a:xfrm>
            <a:off x="156700" y="1498940"/>
            <a:ext cx="8912376" cy="5083592"/>
          </a:xfrm>
          <a:prstGeom prst="rect">
            <a:avLst/>
          </a:prstGeom>
        </p:spPr>
      </p:pic>
      <p:pic>
        <p:nvPicPr>
          <p:cNvPr id="3" name="image19.png">
            <a:extLst>
              <a:ext uri="{FF2B5EF4-FFF2-40B4-BE49-F238E27FC236}">
                <a16:creationId xmlns:a16="http://schemas.microsoft.com/office/drawing/2014/main" id="{2BE5D00F-E7CD-4929-03FB-FAE780634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F76FEA7C-0849-BF41-E225-62C22904A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B28023F7-AF83-A552-C578-DFB66731E9F5}"/>
              </a:ext>
            </a:extLst>
          </p:cNvPr>
          <p:cNvSpPr txBox="1"/>
          <p:nvPr/>
        </p:nvSpPr>
        <p:spPr>
          <a:xfrm>
            <a:off x="1022274" y="469099"/>
            <a:ext cx="7099450" cy="923330"/>
          </a:xfrm>
          <a:prstGeom prst="rect">
            <a:avLst/>
          </a:prstGeom>
          <a:noFill/>
        </p:spPr>
        <p:txBody>
          <a:bodyPr wrap="square">
            <a:spAutoFit/>
          </a:bodyPr>
          <a:lstStyle/>
          <a:p>
            <a:pPr lvl="0" algn="ctr"/>
            <a:r>
              <a:rPr lang="pt-BR" b="1" dirty="0"/>
              <a:t>2– O  conjunto da organização estrutural</a:t>
            </a:r>
            <a:r>
              <a:rPr lang="pt-BR" dirty="0"/>
              <a:t> -superestrutura, ou seja, as políticas e as diretrizes que regulam e desenvolvem a atividade turística e a tríplice infraestrutura: básica, turística e de apoio.</a:t>
            </a:r>
          </a:p>
        </p:txBody>
      </p:sp>
    </p:spTree>
    <p:extLst>
      <p:ext uri="{BB962C8B-B14F-4D97-AF65-F5344CB8AC3E}">
        <p14:creationId xmlns:p14="http://schemas.microsoft.com/office/powerpoint/2010/main" val="1913011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19B07-51DD-A427-622F-9B944B0B6F4B}"/>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4A9309F2-DD73-D27E-D1AB-0AFC571E1DD1}"/>
              </a:ext>
            </a:extLst>
          </p:cNvPr>
          <p:cNvSpPr txBox="1"/>
          <p:nvPr/>
        </p:nvSpPr>
        <p:spPr>
          <a:xfrm>
            <a:off x="764390" y="825757"/>
            <a:ext cx="7900987" cy="817403"/>
          </a:xfrm>
          <a:prstGeom prst="rect">
            <a:avLst/>
          </a:prstGeom>
        </p:spPr>
        <p:txBody>
          <a:bodyPr vert="horz" lIns="91440" tIns="45720" rIns="91440" bIns="45720" rtlCol="0" anchor="b">
            <a:normAutofit fontScale="92500"/>
          </a:bodyPr>
          <a:lstStyle/>
          <a:p>
            <a:pPr lvl="0" algn="ctr">
              <a:lnSpc>
                <a:spcPct val="90000"/>
              </a:lnSpc>
              <a:spcBef>
                <a:spcPct val="0"/>
              </a:spcBef>
              <a:spcAft>
                <a:spcPts val="600"/>
              </a:spcAft>
            </a:pPr>
            <a:r>
              <a:rPr lang="en-US" sz="2200" b="1" kern="1200" dirty="0">
                <a:solidFill>
                  <a:schemeClr val="tx1"/>
                </a:solidFill>
                <a:latin typeface="+mj-lt"/>
                <a:ea typeface="+mj-ea"/>
                <a:cs typeface="+mj-cs"/>
              </a:rPr>
              <a:t>3 - O conjunto das </a:t>
            </a:r>
            <a:r>
              <a:rPr lang="en-US" sz="2200" b="1" kern="1200" dirty="0" err="1">
                <a:solidFill>
                  <a:schemeClr val="tx1"/>
                </a:solidFill>
                <a:latin typeface="+mj-lt"/>
                <a:ea typeface="+mj-ea"/>
                <a:cs typeface="+mj-cs"/>
              </a:rPr>
              <a:t>ações</a:t>
            </a:r>
            <a:r>
              <a:rPr lang="en-US" sz="2200" b="1" kern="1200" dirty="0">
                <a:solidFill>
                  <a:schemeClr val="tx1"/>
                </a:solidFill>
                <a:latin typeface="+mj-lt"/>
                <a:ea typeface="+mj-ea"/>
                <a:cs typeface="+mj-cs"/>
              </a:rPr>
              <a:t> </a:t>
            </a:r>
            <a:r>
              <a:rPr lang="en-US" sz="2200" b="1" kern="1200" dirty="0" err="1">
                <a:solidFill>
                  <a:schemeClr val="tx1"/>
                </a:solidFill>
                <a:latin typeface="+mj-lt"/>
                <a:ea typeface="+mj-ea"/>
                <a:cs typeface="+mj-cs"/>
              </a:rPr>
              <a:t>operacionais</a:t>
            </a:r>
            <a:r>
              <a:rPr lang="en-US" sz="2200" b="1" kern="1200" dirty="0">
                <a:solidFill>
                  <a:schemeClr val="tx1"/>
                </a:solidFill>
                <a:latin typeface="+mj-lt"/>
                <a:ea typeface="+mj-ea"/>
                <a:cs typeface="+mj-cs"/>
              </a:rPr>
              <a:t> </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relação</a:t>
            </a:r>
            <a:r>
              <a:rPr lang="en-US" sz="2200" kern="1200" dirty="0">
                <a:solidFill>
                  <a:schemeClr val="tx1"/>
                </a:solidFill>
                <a:latin typeface="+mj-lt"/>
                <a:ea typeface="+mj-ea"/>
                <a:cs typeface="+mj-cs"/>
              </a:rPr>
              <a:t> no mercado da </a:t>
            </a:r>
            <a:r>
              <a:rPr lang="en-US" sz="2200" kern="1200" dirty="0" err="1">
                <a:solidFill>
                  <a:schemeClr val="tx1"/>
                </a:solidFill>
                <a:latin typeface="+mj-lt"/>
                <a:ea typeface="+mj-ea"/>
                <a:cs typeface="+mj-cs"/>
              </a:rPr>
              <a:t>Oferta</a:t>
            </a:r>
            <a:r>
              <a:rPr lang="en-US" sz="2200" kern="1200" dirty="0">
                <a:solidFill>
                  <a:schemeClr val="tx1"/>
                </a:solidFill>
                <a:latin typeface="+mj-lt"/>
                <a:ea typeface="+mj-ea"/>
                <a:cs typeface="+mj-cs"/>
              </a:rPr>
              <a:t> e da </a:t>
            </a:r>
            <a:r>
              <a:rPr lang="en-US" sz="2200" kern="1200" dirty="0" err="1">
                <a:solidFill>
                  <a:schemeClr val="tx1"/>
                </a:solidFill>
                <a:latin typeface="+mj-lt"/>
                <a:ea typeface="+mj-ea"/>
                <a:cs typeface="+mj-cs"/>
              </a:rPr>
              <a:t>Demanda</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turística</a:t>
            </a:r>
            <a:r>
              <a:rPr lang="en-US" sz="2200" kern="1200" dirty="0">
                <a:solidFill>
                  <a:schemeClr val="tx1"/>
                </a:solidFill>
                <a:latin typeface="+mj-lt"/>
                <a:ea typeface="+mj-ea"/>
                <a:cs typeface="+mj-cs"/>
              </a:rPr>
              <a:t> e o </a:t>
            </a:r>
            <a:r>
              <a:rPr lang="en-US" sz="2200" kern="1200" dirty="0" err="1">
                <a:solidFill>
                  <a:schemeClr val="tx1"/>
                </a:solidFill>
                <a:latin typeface="+mj-lt"/>
                <a:ea typeface="+mj-ea"/>
                <a:cs typeface="+mj-cs"/>
              </a:rPr>
              <a:t>Processo</a:t>
            </a:r>
            <a:r>
              <a:rPr lang="en-US" sz="2200" kern="1200" dirty="0">
                <a:solidFill>
                  <a:schemeClr val="tx1"/>
                </a:solidFill>
                <a:latin typeface="+mj-lt"/>
                <a:ea typeface="+mj-ea"/>
                <a:cs typeface="+mj-cs"/>
              </a:rPr>
              <a:t> de </a:t>
            </a:r>
            <a:r>
              <a:rPr lang="en-US" sz="2200" kern="1200" dirty="0" err="1">
                <a:solidFill>
                  <a:schemeClr val="tx1"/>
                </a:solidFill>
                <a:latin typeface="+mj-lt"/>
                <a:ea typeface="+mj-ea"/>
                <a:cs typeface="+mj-cs"/>
              </a:rPr>
              <a:t>Distribuição</a:t>
            </a:r>
            <a:r>
              <a:rPr lang="en-US" sz="2200" kern="1200" dirty="0">
                <a:solidFill>
                  <a:schemeClr val="tx1"/>
                </a:solidFill>
                <a:latin typeface="+mj-lt"/>
                <a:ea typeface="+mj-ea"/>
                <a:cs typeface="+mj-cs"/>
              </a:rPr>
              <a:t> (mercado).</a:t>
            </a:r>
          </a:p>
        </p:txBody>
      </p:sp>
      <p:pic>
        <p:nvPicPr>
          <p:cNvPr id="10" name="Imagem 9">
            <a:extLst>
              <a:ext uri="{FF2B5EF4-FFF2-40B4-BE49-F238E27FC236}">
                <a16:creationId xmlns:a16="http://schemas.microsoft.com/office/drawing/2014/main" id="{7C9773EB-F88D-9D33-90C3-4D3B3E86477E}"/>
              </a:ext>
            </a:extLst>
          </p:cNvPr>
          <p:cNvPicPr>
            <a:picLocks noChangeAspect="1"/>
          </p:cNvPicPr>
          <p:nvPr/>
        </p:nvPicPr>
        <p:blipFill>
          <a:blip r:embed="rId2"/>
          <a:stretch>
            <a:fillRect/>
          </a:stretch>
        </p:blipFill>
        <p:spPr>
          <a:xfrm>
            <a:off x="542925" y="2877815"/>
            <a:ext cx="8058150" cy="2900933"/>
          </a:xfrm>
          <a:prstGeom prst="rect">
            <a:avLst/>
          </a:prstGeom>
        </p:spPr>
      </p:pic>
      <p:pic>
        <p:nvPicPr>
          <p:cNvPr id="3" name="image19.png">
            <a:extLst>
              <a:ext uri="{FF2B5EF4-FFF2-40B4-BE49-F238E27FC236}">
                <a16:creationId xmlns:a16="http://schemas.microsoft.com/office/drawing/2014/main" id="{01E64119-60DA-4C8E-28A1-74E5BA670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4BF5DD55-8587-B482-EE44-4CEDC9D73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8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7484D-6A39-B133-A059-0498C320E711}"/>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23D418B-6FDD-88CC-EEA7-FFF97723565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D4C9C96-99D0-473B-ABA6-5ED521F58EB7}" type="slidenum">
              <a:rPr lang="en-US" smtClean="0"/>
              <a:pPr>
                <a:spcAft>
                  <a:spcPts val="600"/>
                </a:spcAft>
              </a:pPr>
              <a:t>32</a:t>
            </a:fld>
            <a:endParaRPr lang="en-US"/>
          </a:p>
        </p:txBody>
      </p:sp>
      <p:graphicFrame>
        <p:nvGraphicFramePr>
          <p:cNvPr id="6" name="CaixaDeTexto 3">
            <a:extLst>
              <a:ext uri="{FF2B5EF4-FFF2-40B4-BE49-F238E27FC236}">
                <a16:creationId xmlns:a16="http://schemas.microsoft.com/office/drawing/2014/main" id="{45D4F668-FE7A-3945-B80C-9F30DA520EFF}"/>
              </a:ext>
            </a:extLst>
          </p:cNvPr>
          <p:cNvGraphicFramePr/>
          <p:nvPr>
            <p:extLst>
              <p:ext uri="{D42A27DB-BD31-4B8C-83A1-F6EECF244321}">
                <p14:modId xmlns:p14="http://schemas.microsoft.com/office/powerpoint/2010/main" val="4114086409"/>
              </p:ext>
            </p:extLst>
          </p:nvPr>
        </p:nvGraphicFramePr>
        <p:xfrm>
          <a:off x="383417" y="131733"/>
          <a:ext cx="8407846" cy="5457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CE4614C1-AFAB-59BC-BF5E-A1EF819DA7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BA9AEF7C-A75E-A63B-10FD-162A2C5234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26A8C3B6-E542-B655-204A-C37F48A2815A}"/>
              </a:ext>
            </a:extLst>
          </p:cNvPr>
          <p:cNvSpPr txBox="1"/>
          <p:nvPr/>
        </p:nvSpPr>
        <p:spPr>
          <a:xfrm>
            <a:off x="2773486" y="128233"/>
            <a:ext cx="4104456" cy="646331"/>
          </a:xfrm>
          <a:prstGeom prst="rect">
            <a:avLst/>
          </a:prstGeom>
          <a:noFill/>
        </p:spPr>
        <p:txBody>
          <a:bodyPr wrap="square" rtlCol="0">
            <a:spAutoFit/>
          </a:bodyPr>
          <a:lstStyle/>
          <a:p>
            <a:r>
              <a:rPr lang="en-US" sz="1800" b="1" dirty="0">
                <a:latin typeface="+mn-lt"/>
              </a:rPr>
              <a:t>Rede </a:t>
            </a:r>
            <a:r>
              <a:rPr lang="en-US" sz="1800" b="1" dirty="0" err="1">
                <a:latin typeface="+mn-lt"/>
              </a:rPr>
              <a:t>Hoteleira</a:t>
            </a:r>
            <a:r>
              <a:rPr lang="en-US" sz="1800" b="1" dirty="0">
                <a:latin typeface="+mn-lt"/>
              </a:rPr>
              <a:t> </a:t>
            </a:r>
            <a:r>
              <a:rPr lang="en-US" sz="1800" b="1" dirty="0" err="1">
                <a:latin typeface="+mn-lt"/>
              </a:rPr>
              <a:t>em</a:t>
            </a:r>
            <a:r>
              <a:rPr lang="en-US" sz="1800" b="1" dirty="0">
                <a:latin typeface="+mn-lt"/>
              </a:rPr>
              <a:t> </a:t>
            </a:r>
            <a:r>
              <a:rPr lang="en-US" sz="1800" b="1" dirty="0" err="1">
                <a:latin typeface="+mn-lt"/>
              </a:rPr>
              <a:t>Pimenteiras</a:t>
            </a:r>
            <a:endParaRPr lang="en-US" sz="1800" b="1" dirty="0">
              <a:latin typeface="+mn-lt"/>
            </a:endParaRPr>
          </a:p>
          <a:p>
            <a:endParaRPr lang="pt-BR" b="1" dirty="0"/>
          </a:p>
        </p:txBody>
      </p:sp>
      <p:sp>
        <p:nvSpPr>
          <p:cNvPr id="8" name="CaixaDeTexto 7">
            <a:extLst>
              <a:ext uri="{FF2B5EF4-FFF2-40B4-BE49-F238E27FC236}">
                <a16:creationId xmlns:a16="http://schemas.microsoft.com/office/drawing/2014/main" id="{EC3231D5-84ED-9CE8-3302-DE4673128F44}"/>
              </a:ext>
            </a:extLst>
          </p:cNvPr>
          <p:cNvSpPr txBox="1"/>
          <p:nvPr/>
        </p:nvSpPr>
        <p:spPr>
          <a:xfrm>
            <a:off x="396921" y="4725144"/>
            <a:ext cx="8383190" cy="1477328"/>
          </a:xfrm>
          <a:prstGeom prst="rect">
            <a:avLst/>
          </a:prstGeom>
          <a:noFill/>
        </p:spPr>
        <p:txBody>
          <a:bodyPr wrap="square">
            <a:spAutoFit/>
          </a:bodyPr>
          <a:lstStyle/>
          <a:p>
            <a:pPr algn="just">
              <a:spcAft>
                <a:spcPts val="800"/>
              </a:spcAft>
            </a:pPr>
            <a:r>
              <a:rPr lang="pt-BR" sz="1800" dirty="0">
                <a:solidFill>
                  <a:srgbClr val="000000"/>
                </a:solidFill>
                <a:effectLst/>
                <a:latin typeface="Arial" panose="020B0604020202020204" pitchFamily="34" charset="0"/>
                <a:ea typeface="Arial" panose="020B0604020202020204" pitchFamily="34" charset="0"/>
              </a:rPr>
              <a:t>Os turistas chegam, principalmente em família, casal e em grupos. Os empreendimentos não têm parceria com agências e operadoras, elas atraem seus próprios clientes. Segundo elas, as condições climáticas de seca, queimadas e poluição, reduziram o número de clientes, muitas tiveram cancelamento.</a:t>
            </a:r>
            <a:endParaRPr lang="pt-BR"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58589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84E10-B6A4-F2E0-CF21-71B0CA15B00B}"/>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38489CE2-9A5F-80AC-502F-A0DE0E80FA0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D4C9C96-99D0-473B-ABA6-5ED521F58EB7}" type="slidenum">
              <a:rPr lang="en-US" smtClean="0"/>
              <a:pPr>
                <a:spcAft>
                  <a:spcPts val="600"/>
                </a:spcAft>
              </a:pPr>
              <a:t>33</a:t>
            </a:fld>
            <a:endParaRPr lang="en-US"/>
          </a:p>
        </p:txBody>
      </p:sp>
      <p:graphicFrame>
        <p:nvGraphicFramePr>
          <p:cNvPr id="6" name="CaixaDeTexto 3">
            <a:extLst>
              <a:ext uri="{FF2B5EF4-FFF2-40B4-BE49-F238E27FC236}">
                <a16:creationId xmlns:a16="http://schemas.microsoft.com/office/drawing/2014/main" id="{56596C21-3AB9-91EE-C65F-F5BAADB98210}"/>
              </a:ext>
            </a:extLst>
          </p:cNvPr>
          <p:cNvGraphicFramePr/>
          <p:nvPr>
            <p:extLst>
              <p:ext uri="{D42A27DB-BD31-4B8C-83A1-F6EECF244321}">
                <p14:modId xmlns:p14="http://schemas.microsoft.com/office/powerpoint/2010/main" val="792748580"/>
              </p:ext>
            </p:extLst>
          </p:nvPr>
        </p:nvGraphicFramePr>
        <p:xfrm>
          <a:off x="366934" y="1309760"/>
          <a:ext cx="8407846" cy="5033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7AE5B5B6-5D49-B7A6-C024-684ECDBFC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CDEBB567-A8BC-A6FE-D5AF-72DD24448A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E2EF1F02-6857-269E-F4E9-01FDB3FECB45}"/>
              </a:ext>
            </a:extLst>
          </p:cNvPr>
          <p:cNvSpPr txBox="1"/>
          <p:nvPr/>
        </p:nvSpPr>
        <p:spPr>
          <a:xfrm>
            <a:off x="2771800" y="404664"/>
            <a:ext cx="3168352" cy="646331"/>
          </a:xfrm>
          <a:prstGeom prst="rect">
            <a:avLst/>
          </a:prstGeom>
          <a:noFill/>
        </p:spPr>
        <p:txBody>
          <a:bodyPr wrap="square" rtlCol="0">
            <a:spAutoFit/>
          </a:bodyPr>
          <a:lstStyle/>
          <a:p>
            <a:r>
              <a:rPr lang="en-US" sz="1800" dirty="0">
                <a:latin typeface="+mn-lt"/>
              </a:rPr>
              <a:t>COMÉRCIO EM PIMENTEIRAS</a:t>
            </a:r>
          </a:p>
          <a:p>
            <a:endParaRPr lang="pt-BR" dirty="0"/>
          </a:p>
        </p:txBody>
      </p:sp>
    </p:spTree>
    <p:extLst>
      <p:ext uri="{BB962C8B-B14F-4D97-AF65-F5344CB8AC3E}">
        <p14:creationId xmlns:p14="http://schemas.microsoft.com/office/powerpoint/2010/main" val="564232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5930E83-C3E4-28DA-1326-76975B13E97A}"/>
              </a:ext>
            </a:extLst>
          </p:cNvPr>
          <p:cNvSpPr txBox="1"/>
          <p:nvPr/>
        </p:nvSpPr>
        <p:spPr>
          <a:xfrm>
            <a:off x="785350" y="188217"/>
            <a:ext cx="78867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dirty="0" err="1">
                <a:latin typeface="+mj-lt"/>
                <a:ea typeface="+mj-ea"/>
                <a:cs typeface="+mj-cs"/>
              </a:rPr>
              <a:t>Intervenções</a:t>
            </a:r>
            <a:r>
              <a:rPr lang="en-US" sz="2800" dirty="0">
                <a:latin typeface="+mj-lt"/>
                <a:ea typeface="+mj-ea"/>
                <a:cs typeface="+mj-cs"/>
              </a:rPr>
              <a:t> para </a:t>
            </a:r>
            <a:r>
              <a:rPr lang="en-US" sz="2800" dirty="0" err="1">
                <a:latin typeface="+mj-lt"/>
                <a:ea typeface="+mj-ea"/>
                <a:cs typeface="+mj-cs"/>
              </a:rPr>
              <a:t>melhorar</a:t>
            </a:r>
            <a:r>
              <a:rPr lang="en-US" sz="2800" dirty="0">
                <a:latin typeface="+mj-lt"/>
                <a:ea typeface="+mj-ea"/>
                <a:cs typeface="+mj-cs"/>
              </a:rPr>
              <a:t> o </a:t>
            </a:r>
            <a:r>
              <a:rPr lang="en-US" sz="2800" dirty="0" err="1">
                <a:latin typeface="+mj-lt"/>
                <a:ea typeface="+mj-ea"/>
                <a:cs typeface="+mj-cs"/>
              </a:rPr>
              <a:t>ambiente</a:t>
            </a:r>
            <a:r>
              <a:rPr lang="en-US" sz="2800" dirty="0">
                <a:latin typeface="+mj-lt"/>
                <a:ea typeface="+mj-ea"/>
                <a:cs typeface="+mj-cs"/>
              </a:rPr>
              <a:t> </a:t>
            </a:r>
            <a:r>
              <a:rPr lang="en-US" sz="2800" dirty="0" err="1">
                <a:latin typeface="+mj-lt"/>
                <a:ea typeface="+mj-ea"/>
                <a:cs typeface="+mj-cs"/>
              </a:rPr>
              <a:t>comercial</a:t>
            </a:r>
            <a:r>
              <a:rPr lang="en-US" sz="2800" dirty="0">
                <a:latin typeface="+mj-lt"/>
                <a:ea typeface="+mj-ea"/>
                <a:cs typeface="+mj-cs"/>
              </a:rPr>
              <a:t> e a </a:t>
            </a:r>
            <a:r>
              <a:rPr lang="en-US" sz="2800" dirty="0" err="1">
                <a:latin typeface="+mj-lt"/>
                <a:ea typeface="+mj-ea"/>
                <a:cs typeface="+mj-cs"/>
              </a:rPr>
              <a:t>pesca</a:t>
            </a:r>
            <a:r>
              <a:rPr lang="en-US" sz="2800" dirty="0">
                <a:latin typeface="+mj-lt"/>
                <a:ea typeface="+mj-ea"/>
                <a:cs typeface="+mj-cs"/>
              </a:rPr>
              <a:t> </a:t>
            </a:r>
            <a:r>
              <a:rPr lang="en-US" sz="2800" dirty="0" err="1">
                <a:latin typeface="+mj-lt"/>
                <a:ea typeface="+mj-ea"/>
                <a:cs typeface="+mj-cs"/>
              </a:rPr>
              <a:t>esportiva</a:t>
            </a:r>
            <a:endParaRPr lang="en-US" sz="2800" dirty="0">
              <a:latin typeface="+mj-lt"/>
              <a:ea typeface="+mj-ea"/>
              <a:cs typeface="+mj-cs"/>
            </a:endParaRPr>
          </a:p>
        </p:txBody>
      </p:sp>
      <p:sp>
        <p:nvSpPr>
          <p:cNvPr id="2" name="Espaço Reservado para Número de Slide 1">
            <a:extLst>
              <a:ext uri="{FF2B5EF4-FFF2-40B4-BE49-F238E27FC236}">
                <a16:creationId xmlns:a16="http://schemas.microsoft.com/office/drawing/2014/main" id="{38D6577F-211F-382D-24DB-618B64E7ACDB}"/>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solidFill>
                  <a:prstClr val="black">
                    <a:tint val="75000"/>
                  </a:prstClr>
                </a:solidFill>
                <a:latin typeface="Calibri" panose="020F0502020204030204"/>
              </a:rPr>
              <a:pPr>
                <a:spcAft>
                  <a:spcPts val="600"/>
                </a:spcAft>
                <a:defRPr/>
              </a:pPr>
              <a:t>34</a:t>
            </a:fld>
            <a:endParaRPr lang="en-US">
              <a:solidFill>
                <a:prstClr val="black">
                  <a:tint val="75000"/>
                </a:prstClr>
              </a:solidFill>
              <a:latin typeface="Calibri" panose="020F0502020204030204"/>
            </a:endParaRPr>
          </a:p>
        </p:txBody>
      </p:sp>
      <p:graphicFrame>
        <p:nvGraphicFramePr>
          <p:cNvPr id="14" name="CaixaDeTexto 3">
            <a:extLst>
              <a:ext uri="{FF2B5EF4-FFF2-40B4-BE49-F238E27FC236}">
                <a16:creationId xmlns:a16="http://schemas.microsoft.com/office/drawing/2014/main" id="{2B685DB6-7076-3101-7DC3-815A7C8C24AC}"/>
              </a:ext>
            </a:extLst>
          </p:cNvPr>
          <p:cNvGraphicFramePr/>
          <p:nvPr>
            <p:extLst>
              <p:ext uri="{D42A27DB-BD31-4B8C-83A1-F6EECF244321}">
                <p14:modId xmlns:p14="http://schemas.microsoft.com/office/powerpoint/2010/main" val="2815606856"/>
              </p:ext>
            </p:extLst>
          </p:nvPr>
        </p:nvGraphicFramePr>
        <p:xfrm>
          <a:off x="628650" y="1253330"/>
          <a:ext cx="8335838" cy="5604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467ADC91-1175-26E9-3033-685536D285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3C1663C8-2831-9C82-A857-45B02AE00E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90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298C7-4877-7262-82E8-504B29A49B58}"/>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A355565B-BF94-E015-4398-1BE5343F854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solidFill>
                  <a:prstClr val="black">
                    <a:tint val="75000"/>
                  </a:prstClr>
                </a:solidFill>
                <a:latin typeface="Calibri" panose="020F0502020204030204"/>
              </a:rPr>
              <a:pPr>
                <a:spcAft>
                  <a:spcPts val="600"/>
                </a:spcAft>
                <a:defRPr/>
              </a:pPr>
              <a:t>35</a:t>
            </a:fld>
            <a:endParaRPr lang="en-US">
              <a:solidFill>
                <a:prstClr val="black">
                  <a:tint val="75000"/>
                </a:prstClr>
              </a:solidFill>
              <a:latin typeface="Calibri" panose="020F0502020204030204"/>
            </a:endParaRPr>
          </a:p>
        </p:txBody>
      </p:sp>
      <p:pic>
        <p:nvPicPr>
          <p:cNvPr id="3" name="image19.png">
            <a:extLst>
              <a:ext uri="{FF2B5EF4-FFF2-40B4-BE49-F238E27FC236}">
                <a16:creationId xmlns:a16="http://schemas.microsoft.com/office/drawing/2014/main" id="{0273CBF0-4D62-D5DB-5F1A-833F8AC6B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8A0CBCC3-185E-A3F8-D4B1-F3C95D660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35C6BB37-164F-C323-28C4-6F50D30253C0}"/>
              </a:ext>
            </a:extLst>
          </p:cNvPr>
          <p:cNvSpPr txBox="1"/>
          <p:nvPr/>
        </p:nvSpPr>
        <p:spPr>
          <a:xfrm>
            <a:off x="2195736" y="1747261"/>
            <a:ext cx="5829299" cy="3339312"/>
          </a:xfrm>
          <a:prstGeom prst="rect">
            <a:avLst/>
          </a:prstGeom>
          <a:solidFill>
            <a:schemeClr val="bg1">
              <a:lumMod val="85000"/>
            </a:schemeClr>
          </a:solidFill>
          <a:ln>
            <a:solidFill>
              <a:schemeClr val="accent1"/>
            </a:solidFill>
          </a:ln>
        </p:spPr>
        <p:txBody>
          <a:bodyPr wrap="square">
            <a:spAutoFit/>
          </a:bodyPr>
          <a:lstStyle/>
          <a:p>
            <a:pPr>
              <a:lnSpc>
                <a:spcPct val="107000"/>
              </a:lnSpc>
              <a:spcAft>
                <a:spcPts val="800"/>
              </a:spcAft>
            </a:pPr>
            <a:r>
              <a:rPr lang="pt-BR" dirty="0">
                <a:effectLst/>
                <a:ea typeface="Arial" panose="020B0604020202020204" pitchFamily="34" charset="0"/>
              </a:rPr>
              <a:t>Visão de futuro</a:t>
            </a:r>
            <a:endParaRPr lang="pt-BR" dirty="0">
              <a:effectLst/>
              <a:ea typeface="Calibri" panose="020F0502020204030204" pitchFamily="34" charset="0"/>
            </a:endParaRPr>
          </a:p>
          <a:p>
            <a:pPr algn="just">
              <a:lnSpc>
                <a:spcPct val="150000"/>
              </a:lnSpc>
              <a:spcAft>
                <a:spcPts val="1200"/>
              </a:spcAft>
            </a:pPr>
            <a:r>
              <a:rPr lang="pt-BR" dirty="0">
                <a:effectLst/>
                <a:ea typeface="Times New Roman" panose="02020603050405020304" pitchFamily="18" charset="0"/>
              </a:rPr>
              <a:t> </a:t>
            </a:r>
            <a:r>
              <a:rPr lang="pt-BR" sz="1800" dirty="0">
                <a:solidFill>
                  <a:srgbClr val="000000"/>
                </a:solidFill>
                <a:effectLst/>
                <a:latin typeface="Arial" panose="020B0604020202020204" pitchFamily="34" charset="0"/>
                <a:ea typeface="Arial" panose="020B0604020202020204" pitchFamily="34" charset="0"/>
              </a:rPr>
              <a:t>Pimenteiras ser reconhecida como:</a:t>
            </a:r>
            <a:endParaRPr lang="pt-BR" sz="1800" dirty="0">
              <a:effectLst/>
              <a:latin typeface="Calibri" panose="020F0502020204030204" pitchFamily="34" charset="0"/>
              <a:ea typeface="Calibri" panose="020F0502020204030204" pitchFamily="34" charset="0"/>
            </a:endParaRPr>
          </a:p>
          <a:p>
            <a:pPr marL="342900" lvl="0" indent="-342900" algn="just">
              <a:lnSpc>
                <a:spcPct val="150000"/>
              </a:lnSpc>
              <a:buFont typeface="Wingdings" panose="05000000000000000000" pitchFamily="2" charset="2"/>
              <a:buChar char=""/>
            </a:pPr>
            <a:r>
              <a:rPr lang="pt-BR" sz="1800" dirty="0">
                <a:solidFill>
                  <a:srgbClr val="000000"/>
                </a:solidFill>
                <a:effectLst/>
                <a:latin typeface="Arial" panose="020B0604020202020204" pitchFamily="34" charset="0"/>
                <a:ea typeface="Arial" panose="020B0604020202020204" pitchFamily="34" charset="0"/>
              </a:rPr>
              <a:t>Cidade verão</a:t>
            </a:r>
            <a:endParaRPr lang="pt-BR" sz="1800" dirty="0">
              <a:effectLst/>
              <a:latin typeface="Calibri" panose="020F0502020204030204" pitchFamily="34" charset="0"/>
              <a:ea typeface="Calibri" panose="020F0502020204030204" pitchFamily="34" charset="0"/>
            </a:endParaRPr>
          </a:p>
          <a:p>
            <a:pPr marL="342900" lvl="0" indent="-342900">
              <a:lnSpc>
                <a:spcPct val="150000"/>
              </a:lnSpc>
              <a:buFont typeface="Wingdings" panose="05000000000000000000" pitchFamily="2" charset="2"/>
              <a:buChar char=""/>
            </a:pPr>
            <a:r>
              <a:rPr lang="pt-BR" sz="1800" dirty="0">
                <a:solidFill>
                  <a:srgbClr val="000000"/>
                </a:solidFill>
                <a:effectLst/>
                <a:latin typeface="Arial" panose="020B0604020202020204" pitchFamily="34" charset="0"/>
                <a:ea typeface="Arial" panose="020B0604020202020204" pitchFamily="34" charset="0"/>
              </a:rPr>
              <a:t>Paraíso tropical</a:t>
            </a:r>
            <a:endParaRPr lang="pt-BR" sz="1800" dirty="0">
              <a:effectLst/>
              <a:latin typeface="Calibri" panose="020F0502020204030204" pitchFamily="34" charset="0"/>
              <a:ea typeface="Calibri" panose="020F0502020204030204" pitchFamily="34" charset="0"/>
            </a:endParaRPr>
          </a:p>
          <a:p>
            <a:pPr marL="342900" lvl="0" indent="-342900">
              <a:lnSpc>
                <a:spcPct val="150000"/>
              </a:lnSpc>
              <a:buFont typeface="Wingdings" panose="05000000000000000000" pitchFamily="2" charset="2"/>
              <a:buChar char=""/>
            </a:pPr>
            <a:r>
              <a:rPr lang="pt-BR" sz="1800" dirty="0">
                <a:solidFill>
                  <a:srgbClr val="000000"/>
                </a:solidFill>
                <a:effectLst/>
                <a:latin typeface="Arial" panose="020B0604020202020204" pitchFamily="34" charset="0"/>
                <a:ea typeface="Arial" panose="020B0604020202020204" pitchFamily="34" charset="0"/>
              </a:rPr>
              <a:t>Cidade verão – cidade viva</a:t>
            </a:r>
            <a:endParaRPr lang="pt-BR" sz="1800" dirty="0">
              <a:effectLst/>
              <a:latin typeface="Calibri" panose="020F0502020204030204" pitchFamily="34" charset="0"/>
              <a:ea typeface="Calibri" panose="020F0502020204030204" pitchFamily="34" charset="0"/>
            </a:endParaRPr>
          </a:p>
          <a:p>
            <a:pPr marL="342900" lvl="0" indent="-342900">
              <a:lnSpc>
                <a:spcPct val="150000"/>
              </a:lnSpc>
              <a:spcAft>
                <a:spcPts val="1400"/>
              </a:spcAft>
              <a:buFont typeface="Wingdings" panose="05000000000000000000" pitchFamily="2" charset="2"/>
              <a:buChar char=""/>
            </a:pPr>
            <a:r>
              <a:rPr lang="pt-BR" sz="1800" dirty="0">
                <a:solidFill>
                  <a:srgbClr val="000000"/>
                </a:solidFill>
                <a:effectLst/>
                <a:latin typeface="Arial" panose="020B0604020202020204" pitchFamily="34" charset="0"/>
                <a:ea typeface="Arial" panose="020B0604020202020204" pitchFamily="34" charset="0"/>
              </a:rPr>
              <a:t>Menina dos olhos do estado.</a:t>
            </a:r>
            <a:endParaRPr lang="pt-BR" sz="1800" dirty="0">
              <a:effectLst/>
              <a:latin typeface="Calibri" panose="020F0502020204030204" pitchFamily="34" charset="0"/>
              <a:ea typeface="Calibri" panose="020F0502020204030204" pitchFamily="34" charset="0"/>
            </a:endParaRPr>
          </a:p>
          <a:p>
            <a:pPr algn="just">
              <a:lnSpc>
                <a:spcPct val="107000"/>
              </a:lnSpc>
              <a:spcBef>
                <a:spcPts val="1200"/>
              </a:spcBef>
              <a:spcAft>
                <a:spcPts val="800"/>
              </a:spcAft>
            </a:pPr>
            <a:endParaRPr lang="pt-BR" dirty="0">
              <a:effectLst/>
              <a:ea typeface="Calibri" panose="020F0502020204030204" pitchFamily="34" charset="0"/>
            </a:endParaRPr>
          </a:p>
        </p:txBody>
      </p:sp>
    </p:spTree>
    <p:extLst>
      <p:ext uri="{BB962C8B-B14F-4D97-AF65-F5344CB8AC3E}">
        <p14:creationId xmlns:p14="http://schemas.microsoft.com/office/powerpoint/2010/main" val="3350741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C420B73-2538-82E6-F24C-5989F4007DC0}"/>
              </a:ext>
            </a:extLst>
          </p:cNvPr>
          <p:cNvSpPr>
            <a:spLocks noGrp="1"/>
          </p:cNvSpPr>
          <p:nvPr>
            <p:ph type="sldNum" sz="quarter" idx="12"/>
          </p:nvPr>
        </p:nvSpPr>
        <p:spPr/>
        <p:txBody>
          <a:bodyPr/>
          <a:lstStyle/>
          <a:p>
            <a:fld id="{BD4C9C96-99D0-473B-ABA6-5ED521F58EB7}" type="slidenum">
              <a:rPr lang="pt-BR" smtClean="0"/>
              <a:t>36</a:t>
            </a:fld>
            <a:endParaRPr lang="pt-BR"/>
          </a:p>
        </p:txBody>
      </p:sp>
      <p:graphicFrame>
        <p:nvGraphicFramePr>
          <p:cNvPr id="8" name="CaixaDeTexto 4">
            <a:extLst>
              <a:ext uri="{FF2B5EF4-FFF2-40B4-BE49-F238E27FC236}">
                <a16:creationId xmlns:a16="http://schemas.microsoft.com/office/drawing/2014/main" id="{A0B2FF35-2A88-EE3D-8D08-2DC64D0909AE}"/>
              </a:ext>
            </a:extLst>
          </p:cNvPr>
          <p:cNvGraphicFramePr/>
          <p:nvPr>
            <p:extLst>
              <p:ext uri="{D42A27DB-BD31-4B8C-83A1-F6EECF244321}">
                <p14:modId xmlns:p14="http://schemas.microsoft.com/office/powerpoint/2010/main" val="2422965825"/>
              </p:ext>
            </p:extLst>
          </p:nvPr>
        </p:nvGraphicFramePr>
        <p:xfrm>
          <a:off x="827584" y="355861"/>
          <a:ext cx="7920880" cy="6000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8216CAC7-8CD0-D35D-C8D2-995C16B57A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E9B219A1-753E-0DA3-DDCB-E381EAF102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9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ixaDeTexto 5">
            <a:extLst>
              <a:ext uri="{FF2B5EF4-FFF2-40B4-BE49-F238E27FC236}">
                <a16:creationId xmlns:a16="http://schemas.microsoft.com/office/drawing/2014/main" id="{CB799A31-E0E8-9EAF-BEAB-219A0C007C6F}"/>
              </a:ext>
            </a:extLst>
          </p:cNvPr>
          <p:cNvSpPr txBox="1"/>
          <p:nvPr/>
        </p:nvSpPr>
        <p:spPr>
          <a:xfrm>
            <a:off x="758715" y="885613"/>
            <a:ext cx="7813376" cy="5423707"/>
          </a:xfrm>
          <a:prstGeom prst="rect">
            <a:avLst/>
          </a:prstGeom>
        </p:spPr>
        <p:txBody>
          <a:bodyPr vert="horz" lIns="91440" tIns="45720" rIns="91440" bIns="45720" rtlCol="0">
            <a:noAutofit/>
          </a:bodyPr>
          <a:lstStyle/>
          <a:p>
            <a:pPr algn="just">
              <a:lnSpc>
                <a:spcPct val="90000"/>
              </a:lnSpc>
              <a:spcBef>
                <a:spcPts val="1200"/>
              </a:spcBef>
              <a:spcAft>
                <a:spcPts val="1200"/>
              </a:spcAft>
            </a:pPr>
            <a:r>
              <a:rPr lang="en-US" sz="2000" dirty="0">
                <a:effectLst/>
              </a:rPr>
              <a:t>1 - </a:t>
            </a:r>
            <a:r>
              <a:rPr lang="en-US" sz="2000" b="1" dirty="0">
                <a:effectLst/>
              </a:rPr>
              <a:t>Em </a:t>
            </a:r>
            <a:r>
              <a:rPr lang="en-US" sz="2000" b="1" dirty="0" err="1">
                <a:effectLst/>
              </a:rPr>
              <a:t>relação</a:t>
            </a:r>
            <a:r>
              <a:rPr lang="en-US" sz="2000" b="1" dirty="0">
                <a:effectLst/>
              </a:rPr>
              <a:t> ao conjunto de </a:t>
            </a:r>
            <a:r>
              <a:rPr lang="en-US" sz="2000" b="1" dirty="0" err="1">
                <a:effectLst/>
              </a:rPr>
              <a:t>relações</a:t>
            </a:r>
            <a:r>
              <a:rPr lang="en-US" sz="2000" b="1" dirty="0">
                <a:effectLst/>
              </a:rPr>
              <a:t> </a:t>
            </a:r>
            <a:r>
              <a:rPr lang="en-US" sz="2000" b="1" dirty="0" err="1">
                <a:effectLst/>
              </a:rPr>
              <a:t>ambientais</a:t>
            </a:r>
            <a:r>
              <a:rPr lang="en-US" sz="2000" dirty="0">
                <a:effectLst/>
              </a:rPr>
              <a:t> - </a:t>
            </a:r>
            <a:r>
              <a:rPr lang="en-US" sz="2000" dirty="0" err="1">
                <a:effectLst/>
              </a:rPr>
              <a:t>mostra</a:t>
            </a:r>
            <a:r>
              <a:rPr lang="en-US" sz="2000" dirty="0">
                <a:effectLst/>
              </a:rPr>
              <a:t> a </a:t>
            </a:r>
            <a:r>
              <a:rPr lang="en-US" sz="2000" dirty="0" err="1">
                <a:effectLst/>
              </a:rPr>
              <a:t>relação</a:t>
            </a:r>
            <a:r>
              <a:rPr lang="en-US" sz="2000" dirty="0">
                <a:effectLst/>
              </a:rPr>
              <a:t> entre o turismo e o </a:t>
            </a:r>
            <a:r>
              <a:rPr lang="en-US" sz="2000" dirty="0" err="1">
                <a:effectLst/>
              </a:rPr>
              <a:t>meio</a:t>
            </a:r>
            <a:r>
              <a:rPr lang="en-US" sz="2000" dirty="0">
                <a:effectLst/>
              </a:rPr>
              <a:t> </a:t>
            </a:r>
            <a:r>
              <a:rPr lang="en-US" sz="2000" dirty="0" err="1">
                <a:effectLst/>
              </a:rPr>
              <a:t>ambiente</a:t>
            </a:r>
            <a:r>
              <a:rPr lang="en-US" sz="2000" dirty="0">
                <a:effectLst/>
              </a:rPr>
              <a:t> – </a:t>
            </a:r>
            <a:r>
              <a:rPr lang="en-US" sz="2000" dirty="0" err="1">
                <a:effectLst/>
              </a:rPr>
              <a:t>econômico</a:t>
            </a:r>
            <a:r>
              <a:rPr lang="en-US" sz="2000" dirty="0">
                <a:effectLst/>
              </a:rPr>
              <a:t>, social, cultural e </a:t>
            </a:r>
            <a:r>
              <a:rPr lang="en-US" sz="2000" dirty="0" err="1">
                <a:effectLst/>
              </a:rPr>
              <a:t>ecológico</a:t>
            </a:r>
            <a:r>
              <a:rPr lang="en-US" sz="2000" dirty="0">
                <a:effectLst/>
              </a:rPr>
              <a:t> no qual se </a:t>
            </a:r>
            <a:r>
              <a:rPr lang="en-US" sz="2000" dirty="0" err="1">
                <a:effectLst/>
              </a:rPr>
              <a:t>cria</a:t>
            </a:r>
            <a:r>
              <a:rPr lang="en-US" sz="2000" dirty="0">
                <a:effectLst/>
              </a:rPr>
              <a:t>, se </a:t>
            </a:r>
            <a:r>
              <a:rPr lang="en-US" sz="2000" dirty="0" err="1">
                <a:effectLst/>
              </a:rPr>
              <a:t>insere</a:t>
            </a:r>
            <a:r>
              <a:rPr lang="en-US" sz="2000" dirty="0">
                <a:effectLst/>
              </a:rPr>
              <a:t>, </a:t>
            </a:r>
            <a:r>
              <a:rPr lang="en-US" sz="2000" dirty="0" err="1">
                <a:effectLst/>
              </a:rPr>
              <a:t>influência</a:t>
            </a:r>
            <a:r>
              <a:rPr lang="en-US" sz="2000" dirty="0">
                <a:effectLst/>
              </a:rPr>
              <a:t> e por </a:t>
            </a:r>
            <a:r>
              <a:rPr lang="en-US" sz="2000" dirty="0" err="1">
                <a:effectLst/>
              </a:rPr>
              <a:t>ele</a:t>
            </a:r>
            <a:r>
              <a:rPr lang="en-US" sz="2000" dirty="0">
                <a:effectLst/>
              </a:rPr>
              <a:t> é </a:t>
            </a:r>
            <a:r>
              <a:rPr lang="en-US" sz="2000" dirty="0" err="1">
                <a:effectLst/>
              </a:rPr>
              <a:t>influenciado</a:t>
            </a:r>
            <a:r>
              <a:rPr lang="en-US" sz="2000" dirty="0">
                <a:effectLst/>
              </a:rPr>
              <a:t>.</a:t>
            </a:r>
          </a:p>
          <a:p>
            <a:pPr algn="just">
              <a:lnSpc>
                <a:spcPct val="150000"/>
              </a:lnSpc>
              <a:spcAft>
                <a:spcPts val="1200"/>
              </a:spcAft>
            </a:pPr>
            <a:r>
              <a:rPr lang="pt-BR" sz="2000" b="1" i="1" dirty="0">
                <a:effectLst/>
                <a:ea typeface="Arial" panose="020B0604020202020204" pitchFamily="34" charset="0"/>
              </a:rPr>
              <a:t>PONTOS FORTES</a:t>
            </a:r>
            <a:endParaRPr lang="pt-BR" sz="2000" dirty="0">
              <a:effectLst/>
              <a:ea typeface="Calibri" panose="020F0502020204030204" pitchFamily="34" charset="0"/>
            </a:endParaRPr>
          </a:p>
          <a:p>
            <a:pPr marL="342900" lvl="0" indent="-342900" algn="just">
              <a:lnSpc>
                <a:spcPct val="150000"/>
              </a:lnSpc>
              <a:spcAft>
                <a:spcPts val="800"/>
              </a:spcAft>
              <a:buFont typeface="Arial" panose="020B0604020202020204" pitchFamily="34" charset="0"/>
              <a:buChar char="✔"/>
            </a:pPr>
            <a:r>
              <a:rPr lang="pt-BR" sz="2000" dirty="0">
                <a:effectLst/>
                <a:ea typeface="Arial" panose="020B0604020202020204" pitchFamily="34" charset="0"/>
                <a:cs typeface="Noto Sans Symbols"/>
              </a:rPr>
              <a:t>A flora e fauna local.</a:t>
            </a:r>
            <a:endParaRPr lang="pt-BR" sz="2000" dirty="0">
              <a:effectLst/>
              <a:ea typeface="Noto Sans Symbols"/>
              <a:cs typeface="Noto Sans Symbols"/>
            </a:endParaRPr>
          </a:p>
          <a:p>
            <a:pPr marL="342900" lvl="0" indent="-342900" algn="just">
              <a:lnSpc>
                <a:spcPct val="150000"/>
              </a:lnSpc>
              <a:spcAft>
                <a:spcPts val="800"/>
              </a:spcAft>
              <a:buFont typeface="Arial" panose="020B0604020202020204" pitchFamily="34" charset="0"/>
              <a:buChar char="✔"/>
            </a:pPr>
            <a:r>
              <a:rPr lang="pt-BR" sz="2000" dirty="0">
                <a:effectLst/>
                <a:ea typeface="Arial" panose="020B0604020202020204" pitchFamily="34" charset="0"/>
                <a:cs typeface="Noto Sans Symbols"/>
              </a:rPr>
              <a:t>Acolhimento e receptividade.</a:t>
            </a:r>
            <a:endParaRPr lang="pt-BR" sz="2000" dirty="0">
              <a:effectLst/>
              <a:ea typeface="Noto Sans Symbols"/>
              <a:cs typeface="Noto Sans Symbols"/>
            </a:endParaRPr>
          </a:p>
          <a:p>
            <a:pPr marL="342900" lvl="0" indent="-342900">
              <a:lnSpc>
                <a:spcPct val="150000"/>
              </a:lnSpc>
              <a:spcAft>
                <a:spcPts val="800"/>
              </a:spcAft>
              <a:buFont typeface="Arial" panose="020B0604020202020204" pitchFamily="34" charset="0"/>
              <a:buChar char="✔"/>
            </a:pPr>
            <a:r>
              <a:rPr lang="pt-BR" sz="2000" dirty="0">
                <a:effectLst/>
                <a:ea typeface="Arial" panose="020B0604020202020204" pitchFamily="34" charset="0"/>
                <a:cs typeface="Noto Sans Symbols"/>
              </a:rPr>
              <a:t>Clima favorável o ano todo.</a:t>
            </a:r>
            <a:endParaRPr lang="pt-BR" sz="2000" dirty="0">
              <a:effectLst/>
              <a:ea typeface="Noto Sans Symbols"/>
              <a:cs typeface="Noto Sans Symbols"/>
            </a:endParaRPr>
          </a:p>
          <a:p>
            <a:pPr marL="342900" lvl="0" indent="-342900">
              <a:lnSpc>
                <a:spcPct val="150000"/>
              </a:lnSpc>
              <a:spcAft>
                <a:spcPts val="800"/>
              </a:spcAft>
              <a:buFont typeface="Arial" panose="020B0604020202020204" pitchFamily="34" charset="0"/>
              <a:buChar char="✔"/>
            </a:pPr>
            <a:r>
              <a:rPr lang="pt-BR" sz="2000" dirty="0">
                <a:effectLst/>
                <a:ea typeface="Arial" panose="020B0604020202020204" pitchFamily="34" charset="0"/>
                <a:cs typeface="Noto Sans Symbols"/>
              </a:rPr>
              <a:t>Limpeza do rio por voluntários e moradores da cidade.</a:t>
            </a:r>
            <a:endParaRPr lang="pt-BR" sz="2000" dirty="0">
              <a:effectLst/>
              <a:ea typeface="Noto Sans Symbols"/>
              <a:cs typeface="Noto Sans Symbols"/>
            </a:endParaRPr>
          </a:p>
          <a:p>
            <a:pPr marL="342900" lvl="0" indent="-342900">
              <a:lnSpc>
                <a:spcPct val="150000"/>
              </a:lnSpc>
              <a:spcAft>
                <a:spcPts val="800"/>
              </a:spcAft>
              <a:buFont typeface="Arial" panose="020B0604020202020204" pitchFamily="34" charset="0"/>
              <a:buChar char="✔"/>
            </a:pPr>
            <a:r>
              <a:rPr lang="pt-BR" sz="2000" dirty="0">
                <a:effectLst/>
                <a:ea typeface="Arial" panose="020B0604020202020204" pitchFamily="34" charset="0"/>
                <a:cs typeface="Noto Sans Symbols"/>
              </a:rPr>
              <a:t>Parque </a:t>
            </a:r>
            <a:r>
              <a:rPr lang="pt-BR" sz="2000" dirty="0" err="1">
                <a:effectLst/>
                <a:ea typeface="Arial" panose="020B0604020202020204" pitchFamily="34" charset="0"/>
                <a:cs typeface="Noto Sans Symbols"/>
              </a:rPr>
              <a:t>Corumbiará</a:t>
            </a:r>
            <a:r>
              <a:rPr lang="pt-BR" sz="2000" dirty="0">
                <a:effectLst/>
                <a:ea typeface="Arial" panose="020B0604020202020204" pitchFamily="34" charset="0"/>
                <a:cs typeface="Noto Sans Symbols"/>
              </a:rPr>
              <a:t>.</a:t>
            </a:r>
            <a:endParaRPr lang="pt-BR" sz="2000" dirty="0">
              <a:effectLst/>
              <a:ea typeface="Noto Sans Symbols"/>
              <a:cs typeface="Noto Sans Symbols"/>
            </a:endParaRPr>
          </a:p>
          <a:p>
            <a:pPr marL="342900" lvl="0" indent="-342900">
              <a:lnSpc>
                <a:spcPct val="150000"/>
              </a:lnSpc>
              <a:spcAft>
                <a:spcPts val="1400"/>
              </a:spcAft>
              <a:buFont typeface="Arial" panose="020B0604020202020204" pitchFamily="34" charset="0"/>
              <a:buChar char="✔"/>
            </a:pPr>
            <a:r>
              <a:rPr lang="pt-BR" sz="2000" dirty="0">
                <a:effectLst/>
                <a:ea typeface="Arial" panose="020B0604020202020204" pitchFamily="34" charset="0"/>
                <a:cs typeface="Noto Sans Symbols"/>
              </a:rPr>
              <a:t>A localidade apresenta outros potenciais turísticos como: observação de aves.</a:t>
            </a:r>
            <a:endParaRPr lang="pt-BR" sz="2000" dirty="0">
              <a:effectLst/>
              <a:ea typeface="Noto Sans Symbols"/>
              <a:cs typeface="Noto Sans Symbols"/>
            </a:endParaRPr>
          </a:p>
        </p:txBody>
      </p:sp>
      <p:sp>
        <p:nvSpPr>
          <p:cNvPr id="2" name="Espaço Reservado para Número de Slide 1">
            <a:extLst>
              <a:ext uri="{FF2B5EF4-FFF2-40B4-BE49-F238E27FC236}">
                <a16:creationId xmlns:a16="http://schemas.microsoft.com/office/drawing/2014/main" id="{CB89833C-6E05-E4CC-BF87-7E3DBF6D692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solidFill>
                  <a:srgbClr val="FFFFFF"/>
                </a:solidFill>
                <a:latin typeface="Calibri" panose="020F0502020204030204"/>
              </a:rPr>
              <a:pPr>
                <a:spcAft>
                  <a:spcPts val="600"/>
                </a:spcAft>
                <a:defRPr/>
              </a:pPr>
              <a:t>37</a:t>
            </a:fld>
            <a:endParaRPr lang="en-US">
              <a:solidFill>
                <a:srgbClr val="FFFFFF"/>
              </a:solidFill>
              <a:latin typeface="Calibri" panose="020F0502020204030204"/>
            </a:endParaRPr>
          </a:p>
        </p:txBody>
      </p:sp>
      <p:pic>
        <p:nvPicPr>
          <p:cNvPr id="3" name="image21.png">
            <a:extLst>
              <a:ext uri="{FF2B5EF4-FFF2-40B4-BE49-F238E27FC236}">
                <a16:creationId xmlns:a16="http://schemas.microsoft.com/office/drawing/2014/main" id="{667ED6D6-979F-26B8-7A7F-72E5AD6F1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7836"/>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19.png">
            <a:extLst>
              <a:ext uri="{FF2B5EF4-FFF2-40B4-BE49-F238E27FC236}">
                <a16:creationId xmlns:a16="http://schemas.microsoft.com/office/drawing/2014/main" id="{06D22973-F6F7-EA8C-3E4A-B7A0602D1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659" y="1311"/>
            <a:ext cx="5556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019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F9DE9C-E0E8-0FDB-FB78-0851F2B4894C}"/>
            </a:ext>
          </a:extLst>
        </p:cNvPr>
        <p:cNvGrpSpPr/>
        <p:nvPr/>
      </p:nvGrpSpPr>
      <p:grpSpPr>
        <a:xfrm>
          <a:off x="0" y="0"/>
          <a:ext cx="0" cy="0"/>
          <a:chOff x="0" y="0"/>
          <a:chExt cx="0" cy="0"/>
        </a:xfrm>
      </p:grpSpPr>
      <p:sp useBgFill="1">
        <p:nvSpPr>
          <p:cNvPr id="37" name="Rectangle 26">
            <a:extLst>
              <a:ext uri="{FF2B5EF4-FFF2-40B4-BE49-F238E27FC236}">
                <a16:creationId xmlns:a16="http://schemas.microsoft.com/office/drawing/2014/main" id="{347BD789-71A7-124C-E2D4-BF05D7E11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ixaDeTexto 5">
            <a:extLst>
              <a:ext uri="{FF2B5EF4-FFF2-40B4-BE49-F238E27FC236}">
                <a16:creationId xmlns:a16="http://schemas.microsoft.com/office/drawing/2014/main" id="{DB877198-EB16-C97B-3CE4-543BEBB538DC}"/>
              </a:ext>
            </a:extLst>
          </p:cNvPr>
          <p:cNvSpPr txBox="1"/>
          <p:nvPr/>
        </p:nvSpPr>
        <p:spPr>
          <a:xfrm>
            <a:off x="827584" y="615673"/>
            <a:ext cx="7920880" cy="6104491"/>
          </a:xfrm>
          <a:prstGeom prst="rect">
            <a:avLst/>
          </a:prstGeom>
        </p:spPr>
        <p:txBody>
          <a:bodyPr vert="horz" lIns="91440" tIns="45720" rIns="91440" bIns="45720" rtlCol="0">
            <a:noAutofit/>
          </a:bodyPr>
          <a:lstStyle/>
          <a:p>
            <a:pPr algn="just">
              <a:spcBef>
                <a:spcPts val="1200"/>
              </a:spcBef>
              <a:spcAft>
                <a:spcPts val="800"/>
              </a:spcAft>
            </a:pPr>
            <a:r>
              <a:rPr lang="pt-BR" b="1" i="1" dirty="0">
                <a:effectLst/>
                <a:ea typeface="Arial" panose="020B0604020202020204" pitchFamily="34" charset="0"/>
              </a:rPr>
              <a:t>PONTOS FRACOS</a:t>
            </a:r>
            <a:endParaRPr lang="pt-BR" dirty="0">
              <a:effectLst/>
              <a:ea typeface="Calibri" panose="020F0502020204030204" pitchFamily="34" charset="0"/>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A ausência de fiscalização contribui para a pesca predatória.</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Fiscalização sem ponto de apoio e insuficiente efetivo.</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Lixo ao longo dos rios.</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Valas do agro/drenos que vão direto para os rios.</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Plantações próximas ao rio.</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Quadro de saúde – vários casos de câncer e quadro alérgico em função dos agrotóxicos.</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Legislação – a legislação diferenciada entre RO – MT e Bolívia.</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Embalagens de agrotóxicos nas margens do rio – descarte inadequado.</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Ausência de triagem de pescadores.</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Turistas indo para o rio sem </a:t>
            </a:r>
            <a:r>
              <a:rPr lang="pt-BR" dirty="0" err="1">
                <a:effectLst/>
                <a:ea typeface="Arial" panose="020B0604020202020204" pitchFamily="34" charset="0"/>
                <a:cs typeface="Noto Sans Symbols"/>
              </a:rPr>
              <a:t>piloteiro</a:t>
            </a:r>
            <a:r>
              <a:rPr lang="pt-BR" dirty="0">
                <a:effectLst/>
                <a:ea typeface="Arial" panose="020B0604020202020204" pitchFamily="34" charset="0"/>
                <a:cs typeface="Noto Sans Symbols"/>
              </a:rPr>
              <a:t>.</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Pesca com rede, falta de consciência.</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Peixes escassos. Comércio fraco - Faltam equipamentos e materiais para vender aos turistas: barcos, iscas etc.</a:t>
            </a:r>
            <a:endParaRPr lang="pt-BR" dirty="0">
              <a:effectLst/>
              <a:ea typeface="Noto Sans Symbols"/>
              <a:cs typeface="Noto Sans Symbols"/>
            </a:endParaRPr>
          </a:p>
          <a:p>
            <a:pPr marL="3429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Não existe proibição da pesca. Ausência de plano de manejo para exploração do Parque </a:t>
            </a:r>
            <a:r>
              <a:rPr lang="pt-BR" dirty="0" err="1">
                <a:effectLst/>
                <a:ea typeface="Arial" panose="020B0604020202020204" pitchFamily="34" charset="0"/>
                <a:cs typeface="Noto Sans Symbols"/>
              </a:rPr>
              <a:t>Corumbiará</a:t>
            </a:r>
            <a:r>
              <a:rPr lang="pt-BR" dirty="0">
                <a:effectLst/>
                <a:ea typeface="Arial" panose="020B0604020202020204" pitchFamily="34" charset="0"/>
                <a:cs typeface="Noto Sans Symbols"/>
              </a:rPr>
              <a:t>.</a:t>
            </a:r>
            <a:endParaRPr lang="en-US" u="none" strike="noStrike" dirty="0">
              <a:effectLst/>
            </a:endParaRPr>
          </a:p>
        </p:txBody>
      </p:sp>
      <p:sp>
        <p:nvSpPr>
          <p:cNvPr id="2" name="Espaço Reservado para Número de Slide 1">
            <a:extLst>
              <a:ext uri="{FF2B5EF4-FFF2-40B4-BE49-F238E27FC236}">
                <a16:creationId xmlns:a16="http://schemas.microsoft.com/office/drawing/2014/main" id="{F5D81EC6-21FE-1164-924C-33AF1C2151DF}"/>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solidFill>
                  <a:srgbClr val="FFFFFF"/>
                </a:solidFill>
                <a:latin typeface="Calibri" panose="020F0502020204030204"/>
              </a:rPr>
              <a:pPr>
                <a:spcAft>
                  <a:spcPts val="600"/>
                </a:spcAft>
                <a:defRPr/>
              </a:pPr>
              <a:t>38</a:t>
            </a:fld>
            <a:endParaRPr lang="en-US">
              <a:solidFill>
                <a:srgbClr val="FFFFFF"/>
              </a:solidFill>
              <a:latin typeface="Calibri" panose="020F0502020204030204"/>
            </a:endParaRPr>
          </a:p>
        </p:txBody>
      </p:sp>
      <p:pic>
        <p:nvPicPr>
          <p:cNvPr id="3" name="image21.png">
            <a:extLst>
              <a:ext uri="{FF2B5EF4-FFF2-40B4-BE49-F238E27FC236}">
                <a16:creationId xmlns:a16="http://schemas.microsoft.com/office/drawing/2014/main" id="{BD709B48-FAA9-890E-05DD-7C734E1C4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7836"/>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19.png">
            <a:extLst>
              <a:ext uri="{FF2B5EF4-FFF2-40B4-BE49-F238E27FC236}">
                <a16:creationId xmlns:a16="http://schemas.microsoft.com/office/drawing/2014/main" id="{FC91CC73-6F28-DE83-AD2D-D3DB80266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659" y="1311"/>
            <a:ext cx="5556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808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9111EC0-C482-95D8-EC64-ED2AF0C4858C}"/>
              </a:ext>
            </a:extLst>
          </p:cNvPr>
          <p:cNvSpPr>
            <a:spLocks noGrp="1"/>
          </p:cNvSpPr>
          <p:nvPr>
            <p:ph type="sldNum" sz="quarter" idx="12"/>
          </p:nvPr>
        </p:nvSpPr>
        <p:spPr/>
        <p:txBody>
          <a:bodyPr/>
          <a:lstStyle/>
          <a:p>
            <a:fld id="{BD4C9C96-99D0-473B-ABA6-5ED521F58EB7}" type="slidenum">
              <a:rPr lang="pt-BR" smtClean="0"/>
              <a:t>39</a:t>
            </a:fld>
            <a:endParaRPr lang="pt-BR"/>
          </a:p>
        </p:txBody>
      </p:sp>
      <p:sp>
        <p:nvSpPr>
          <p:cNvPr id="4" name="CaixaDeTexto 3">
            <a:extLst>
              <a:ext uri="{FF2B5EF4-FFF2-40B4-BE49-F238E27FC236}">
                <a16:creationId xmlns:a16="http://schemas.microsoft.com/office/drawing/2014/main" id="{9DB56A01-4143-836A-1654-87EC596C9A5F}"/>
              </a:ext>
            </a:extLst>
          </p:cNvPr>
          <p:cNvSpPr txBox="1"/>
          <p:nvPr/>
        </p:nvSpPr>
        <p:spPr>
          <a:xfrm>
            <a:off x="323528" y="615673"/>
            <a:ext cx="8496944" cy="5611793"/>
          </a:xfrm>
          <a:prstGeom prst="rect">
            <a:avLst/>
          </a:prstGeom>
          <a:noFill/>
        </p:spPr>
        <p:txBody>
          <a:bodyPr wrap="square">
            <a:spAutoFit/>
          </a:bodyPr>
          <a:lstStyle/>
          <a:p>
            <a:pPr algn="just">
              <a:spcBef>
                <a:spcPts val="1200"/>
              </a:spcBef>
              <a:spcAft>
                <a:spcPts val="800"/>
              </a:spcAft>
            </a:pPr>
            <a:r>
              <a:rPr lang="pt-BR" b="1" i="1" dirty="0">
                <a:effectLst/>
                <a:ea typeface="Arial" panose="020B0604020202020204" pitchFamily="34" charset="0"/>
              </a:rPr>
              <a:t>OPORTUNIDADES</a:t>
            </a:r>
            <a:endParaRPr lang="pt-BR" dirty="0">
              <a:effectLst/>
              <a:ea typeface="Calibri" panose="020F0502020204030204" pitchFamily="34" charset="0"/>
            </a:endParaRPr>
          </a:p>
          <a:p>
            <a:pPr marL="342900" lvl="0" indent="-342900">
              <a:spcBef>
                <a:spcPts val="1400"/>
              </a:spcBef>
              <a:spcAft>
                <a:spcPts val="800"/>
              </a:spcAft>
              <a:buFont typeface="Wingdings" panose="05000000000000000000" pitchFamily="2" charset="2"/>
              <a:buChar char=""/>
            </a:pPr>
            <a:r>
              <a:rPr lang="pt-BR" dirty="0">
                <a:effectLst/>
                <a:ea typeface="Arial" panose="020B0604020202020204" pitchFamily="34" charset="0"/>
              </a:rPr>
              <a:t>Aumento da consciência da população sobre as questões de sustentabilidade.</a:t>
            </a:r>
            <a:endParaRPr lang="pt-BR" dirty="0">
              <a:effectLst/>
              <a:ea typeface="Calibri" panose="020F0502020204030204" pitchFamily="34" charset="0"/>
            </a:endParaRPr>
          </a:p>
          <a:p>
            <a:pPr marL="342900" lvl="0" indent="-342900">
              <a:spcAft>
                <a:spcPts val="800"/>
              </a:spcAft>
              <a:buFont typeface="Wingdings" panose="05000000000000000000" pitchFamily="2" charset="2"/>
              <a:buChar char=""/>
            </a:pPr>
            <a:r>
              <a:rPr lang="pt-BR" dirty="0">
                <a:effectLst/>
                <a:ea typeface="Arial" panose="020B0604020202020204" pitchFamily="34" charset="0"/>
              </a:rPr>
              <a:t>Existência de tecnologia que favorece a </a:t>
            </a:r>
            <a:r>
              <a:rPr lang="pt-BR" dirty="0" err="1">
                <a:effectLst/>
                <a:ea typeface="Arial" panose="020B0604020202020204" pitchFamily="34" charset="0"/>
              </a:rPr>
              <a:t>repovoação</a:t>
            </a:r>
            <a:r>
              <a:rPr lang="pt-BR" dirty="0">
                <a:effectLst/>
                <a:ea typeface="Arial" panose="020B0604020202020204" pitchFamily="34" charset="0"/>
              </a:rPr>
              <a:t> de peixes.</a:t>
            </a:r>
            <a:endParaRPr lang="pt-BR" dirty="0">
              <a:effectLst/>
              <a:ea typeface="Calibri" panose="020F0502020204030204" pitchFamily="34" charset="0"/>
            </a:endParaRPr>
          </a:p>
          <a:p>
            <a:pPr marL="342900" lvl="0" indent="-342900">
              <a:spcAft>
                <a:spcPts val="800"/>
              </a:spcAft>
              <a:buFont typeface="Wingdings" panose="05000000000000000000" pitchFamily="2" charset="2"/>
              <a:buChar char=""/>
            </a:pPr>
            <a:r>
              <a:rPr lang="pt-BR" dirty="0">
                <a:effectLst/>
                <a:ea typeface="Arial" panose="020B0604020202020204" pitchFamily="34" charset="0"/>
              </a:rPr>
              <a:t>Modelo como o Pantanal na divulgação do destino.</a:t>
            </a:r>
            <a:endParaRPr lang="pt-BR" dirty="0">
              <a:effectLst/>
              <a:ea typeface="Calibri" panose="020F0502020204030204" pitchFamily="34" charset="0"/>
            </a:endParaRPr>
          </a:p>
          <a:p>
            <a:pPr marL="342900" lvl="0" indent="-342900">
              <a:spcAft>
                <a:spcPts val="800"/>
              </a:spcAft>
              <a:buFont typeface="Wingdings" panose="05000000000000000000" pitchFamily="2" charset="2"/>
              <a:buChar char=""/>
            </a:pPr>
            <a:r>
              <a:rPr lang="pt-BR" dirty="0">
                <a:effectLst/>
                <a:ea typeface="Arial" panose="020B0604020202020204" pitchFamily="34" charset="0"/>
              </a:rPr>
              <a:t>Aumento do número de mulheres pescando no Brasil e região.</a:t>
            </a:r>
            <a:endParaRPr lang="pt-BR" dirty="0">
              <a:effectLst/>
              <a:ea typeface="Calibri" panose="020F0502020204030204" pitchFamily="34" charset="0"/>
            </a:endParaRPr>
          </a:p>
          <a:p>
            <a:pPr marL="342900" lvl="0" indent="-342900">
              <a:spcAft>
                <a:spcPts val="1400"/>
              </a:spcAft>
              <a:buFont typeface="Wingdings" panose="05000000000000000000" pitchFamily="2" charset="2"/>
              <a:buChar char=""/>
            </a:pPr>
            <a:r>
              <a:rPr lang="pt-BR" dirty="0">
                <a:effectLst/>
                <a:ea typeface="Arial" panose="020B0604020202020204" pitchFamily="34" charset="0"/>
              </a:rPr>
              <a:t>A lei de MT é um exemplo a ser seguido.</a:t>
            </a:r>
            <a:endParaRPr lang="pt-BR" dirty="0">
              <a:effectLst/>
              <a:ea typeface="Calibri" panose="020F0502020204030204" pitchFamily="34" charset="0"/>
            </a:endParaRPr>
          </a:p>
          <a:p>
            <a:pPr algn="just">
              <a:spcBef>
                <a:spcPts val="1200"/>
              </a:spcBef>
              <a:spcAft>
                <a:spcPts val="800"/>
              </a:spcAft>
            </a:pPr>
            <a:r>
              <a:rPr lang="pt-BR" b="1" i="1" dirty="0">
                <a:effectLst/>
                <a:ea typeface="Arial" panose="020B0604020202020204" pitchFamily="34" charset="0"/>
              </a:rPr>
              <a:t> AMEAÇAS</a:t>
            </a:r>
            <a:endParaRPr lang="pt-BR" dirty="0">
              <a:effectLst/>
              <a:ea typeface="Calibri" panose="020F0502020204030204" pitchFamily="34" charset="0"/>
            </a:endParaRPr>
          </a:p>
          <a:p>
            <a:pPr marL="342900" lvl="0" indent="-342900" algn="just">
              <a:spcAft>
                <a:spcPts val="800"/>
              </a:spcAft>
              <a:buFont typeface="Wingdings" panose="05000000000000000000" pitchFamily="2" charset="2"/>
              <a:buChar char=""/>
            </a:pPr>
            <a:r>
              <a:rPr lang="pt-BR" dirty="0">
                <a:effectLst/>
                <a:ea typeface="Arial" panose="020B0604020202020204" pitchFamily="34" charset="0"/>
              </a:rPr>
              <a:t>Condições climáticas – queimadas, desmatamentos, seca e a diminuição das águas do rio.</a:t>
            </a:r>
            <a:endParaRPr lang="pt-BR" dirty="0">
              <a:effectLst/>
              <a:ea typeface="Calibri" panose="020F0502020204030204" pitchFamily="34" charset="0"/>
            </a:endParaRPr>
          </a:p>
          <a:p>
            <a:pPr marL="342900" lvl="0" indent="-342900">
              <a:spcAft>
                <a:spcPts val="800"/>
              </a:spcAft>
              <a:buFont typeface="Wingdings" panose="05000000000000000000" pitchFamily="2" charset="2"/>
              <a:buChar char=""/>
            </a:pPr>
            <a:r>
              <a:rPr lang="pt-BR" dirty="0">
                <a:effectLst/>
                <a:ea typeface="Arial" panose="020B0604020202020204" pitchFamily="34" charset="0"/>
              </a:rPr>
              <a:t>Extinção das espécies.</a:t>
            </a:r>
            <a:endParaRPr lang="pt-BR" dirty="0">
              <a:effectLst/>
              <a:ea typeface="Calibri" panose="020F0502020204030204" pitchFamily="34" charset="0"/>
            </a:endParaRPr>
          </a:p>
          <a:p>
            <a:pPr marL="342900" lvl="0" indent="-342900">
              <a:spcAft>
                <a:spcPts val="800"/>
              </a:spcAft>
              <a:buFont typeface="Wingdings" panose="05000000000000000000" pitchFamily="2" charset="2"/>
              <a:buChar char=""/>
            </a:pPr>
            <a:r>
              <a:rPr lang="pt-BR" dirty="0">
                <a:effectLst/>
                <a:ea typeface="Arial" panose="020B0604020202020204" pitchFamily="34" charset="0"/>
              </a:rPr>
              <a:t>Política muito branda no estado de Rondônia que oportuniza a pesca predatória.</a:t>
            </a:r>
            <a:endParaRPr lang="pt-BR" dirty="0">
              <a:effectLst/>
              <a:ea typeface="Calibri" panose="020F0502020204030204" pitchFamily="34" charset="0"/>
            </a:endParaRPr>
          </a:p>
          <a:p>
            <a:pPr marL="342900" lvl="0" indent="-342900">
              <a:spcAft>
                <a:spcPts val="800"/>
              </a:spcAft>
              <a:buFont typeface="Wingdings" panose="05000000000000000000" pitchFamily="2" charset="2"/>
              <a:buChar char=""/>
            </a:pPr>
            <a:r>
              <a:rPr lang="pt-BR" dirty="0">
                <a:effectLst/>
                <a:ea typeface="Arial" panose="020B0604020202020204" pitchFamily="34" charset="0"/>
              </a:rPr>
              <a:t>Rios poluídos com agrotóxicos.</a:t>
            </a:r>
            <a:endParaRPr lang="pt-BR" dirty="0">
              <a:effectLst/>
              <a:ea typeface="Calibri" panose="020F0502020204030204" pitchFamily="34" charset="0"/>
            </a:endParaRPr>
          </a:p>
          <a:p>
            <a:pPr marL="342900" lvl="0" indent="-342900">
              <a:spcAft>
                <a:spcPts val="800"/>
              </a:spcAft>
              <a:buFont typeface="Wingdings" panose="05000000000000000000" pitchFamily="2" charset="2"/>
              <a:buChar char=""/>
            </a:pPr>
            <a:r>
              <a:rPr lang="pt-BR" dirty="0">
                <a:effectLst/>
                <a:ea typeface="Arial" panose="020B0604020202020204" pitchFamily="34" charset="0"/>
              </a:rPr>
              <a:t>Invasão do pirarucu nos rios.</a:t>
            </a:r>
            <a:endParaRPr lang="pt-BR" dirty="0">
              <a:effectLst/>
              <a:ea typeface="Calibri" panose="020F0502020204030204" pitchFamily="34" charset="0"/>
            </a:endParaRPr>
          </a:p>
          <a:p>
            <a:pPr marL="342900" lvl="0" indent="-342900">
              <a:spcAft>
                <a:spcPts val="1400"/>
              </a:spcAft>
              <a:buFont typeface="Wingdings" panose="05000000000000000000" pitchFamily="2" charset="2"/>
              <a:buChar char=""/>
            </a:pPr>
            <a:r>
              <a:rPr lang="pt-BR" dirty="0">
                <a:effectLst/>
                <a:ea typeface="Arial" panose="020B0604020202020204" pitchFamily="34" charset="0"/>
              </a:rPr>
              <a:t>Turistas conscientes deixam de vir para Rondônia por conta da pesca predatória.</a:t>
            </a:r>
            <a:endParaRPr lang="pt-BR" dirty="0">
              <a:effectLst/>
              <a:ea typeface="Calibri" panose="020F0502020204030204" pitchFamily="34" charset="0"/>
            </a:endParaRPr>
          </a:p>
        </p:txBody>
      </p:sp>
      <p:pic>
        <p:nvPicPr>
          <p:cNvPr id="3" name="image21.png">
            <a:extLst>
              <a:ext uri="{FF2B5EF4-FFF2-40B4-BE49-F238E27FC236}">
                <a16:creationId xmlns:a16="http://schemas.microsoft.com/office/drawing/2014/main" id="{69D002A5-159B-D510-1AD0-896980590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7836"/>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19.png">
            <a:extLst>
              <a:ext uri="{FF2B5EF4-FFF2-40B4-BE49-F238E27FC236}">
                <a16:creationId xmlns:a16="http://schemas.microsoft.com/office/drawing/2014/main" id="{0BCF7BDF-285D-1F2C-0D26-27F82B787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659" y="1311"/>
            <a:ext cx="5556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874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4D895-D492-AC67-D0CF-8D62900399D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32EA5A9D-82FD-5DFF-51E0-477C994F38FA}"/>
              </a:ext>
            </a:extLst>
          </p:cNvPr>
          <p:cNvSpPr>
            <a:spLocks noGrp="1"/>
          </p:cNvSpPr>
          <p:nvPr>
            <p:ph type="sldNum" sz="quarter" idx="12"/>
          </p:nvPr>
        </p:nvSpPr>
        <p:spPr/>
        <p:txBody>
          <a:bodyPr/>
          <a:lstStyle/>
          <a:p>
            <a:fld id="{BD4C9C96-99D0-473B-ABA6-5ED521F58EB7}" type="slidenum">
              <a:rPr lang="pt-BR" smtClean="0"/>
              <a:t>4</a:t>
            </a:fld>
            <a:endParaRPr lang="pt-BR"/>
          </a:p>
        </p:txBody>
      </p:sp>
      <p:graphicFrame>
        <p:nvGraphicFramePr>
          <p:cNvPr id="3" name="Tabela 2">
            <a:extLst>
              <a:ext uri="{FF2B5EF4-FFF2-40B4-BE49-F238E27FC236}">
                <a16:creationId xmlns:a16="http://schemas.microsoft.com/office/drawing/2014/main" id="{5CA2D178-7D03-2A93-E9FF-ED6DA23657A1}"/>
              </a:ext>
            </a:extLst>
          </p:cNvPr>
          <p:cNvGraphicFramePr>
            <a:graphicFrameLocks noGrp="1"/>
          </p:cNvGraphicFramePr>
          <p:nvPr/>
        </p:nvGraphicFramePr>
        <p:xfrm>
          <a:off x="218065" y="1412776"/>
          <a:ext cx="8602408" cy="4733736"/>
        </p:xfrm>
        <a:graphic>
          <a:graphicData uri="http://schemas.openxmlformats.org/drawingml/2006/table">
            <a:tbl>
              <a:tblPr firstRow="1" bandRow="1">
                <a:tableStyleId>{F5AB1C69-6EDB-4FF4-983F-18BD219EF322}</a:tableStyleId>
              </a:tblPr>
              <a:tblGrid>
                <a:gridCol w="2123951">
                  <a:extLst>
                    <a:ext uri="{9D8B030D-6E8A-4147-A177-3AD203B41FA5}">
                      <a16:colId xmlns:a16="http://schemas.microsoft.com/office/drawing/2014/main" val="311453591"/>
                    </a:ext>
                  </a:extLst>
                </a:gridCol>
                <a:gridCol w="1830382">
                  <a:extLst>
                    <a:ext uri="{9D8B030D-6E8A-4147-A177-3AD203B41FA5}">
                      <a16:colId xmlns:a16="http://schemas.microsoft.com/office/drawing/2014/main" val="4012308255"/>
                    </a:ext>
                  </a:extLst>
                </a:gridCol>
                <a:gridCol w="1248737">
                  <a:extLst>
                    <a:ext uri="{9D8B030D-6E8A-4147-A177-3AD203B41FA5}">
                      <a16:colId xmlns:a16="http://schemas.microsoft.com/office/drawing/2014/main" val="2104079382"/>
                    </a:ext>
                  </a:extLst>
                </a:gridCol>
                <a:gridCol w="3399338">
                  <a:extLst>
                    <a:ext uri="{9D8B030D-6E8A-4147-A177-3AD203B41FA5}">
                      <a16:colId xmlns:a16="http://schemas.microsoft.com/office/drawing/2014/main" val="795123036"/>
                    </a:ext>
                  </a:extLst>
                </a:gridCol>
              </a:tblGrid>
              <a:tr h="254588">
                <a:tc>
                  <a:txBody>
                    <a:bodyPr/>
                    <a:lstStyle/>
                    <a:p>
                      <a:pPr marR="831215" algn="ctr">
                        <a:lnSpc>
                          <a:spcPct val="107000"/>
                        </a:lnSpc>
                        <a:spcBef>
                          <a:spcPts val="190"/>
                        </a:spcBef>
                        <a:spcAft>
                          <a:spcPts val="800"/>
                        </a:spcAft>
                      </a:pPr>
                      <a:r>
                        <a:rPr lang="pt-BR" sz="1600" b="1" dirty="0">
                          <a:solidFill>
                            <a:srgbClr val="231F20"/>
                          </a:solidFill>
                          <a:effectLst/>
                        </a:rPr>
                        <a:t>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8275" algn="ctr">
                        <a:lnSpc>
                          <a:spcPct val="107000"/>
                        </a:lnSpc>
                        <a:spcBef>
                          <a:spcPts val="125"/>
                        </a:spcBef>
                        <a:spcAft>
                          <a:spcPts val="800"/>
                        </a:spcAft>
                      </a:pPr>
                      <a:r>
                        <a:rPr lang="pt-BR" sz="1600" b="1" dirty="0">
                          <a:solidFill>
                            <a:srgbClr val="231F20"/>
                          </a:solidFill>
                          <a:effectLst/>
                        </a:rPr>
                        <a:t>Ferramenta de 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64770" algn="ctr">
                        <a:lnSpc>
                          <a:spcPct val="107000"/>
                        </a:lnSpc>
                        <a:spcBef>
                          <a:spcPts val="125"/>
                        </a:spcBef>
                        <a:spcAft>
                          <a:spcPts val="800"/>
                        </a:spcAft>
                      </a:pPr>
                      <a:r>
                        <a:rPr lang="pt-BR" sz="1600" b="1" dirty="0">
                          <a:solidFill>
                            <a:srgbClr val="231F20"/>
                          </a:solidFill>
                          <a:effectLst/>
                        </a:rPr>
                        <a:t>Responsável</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7640" algn="ctr">
                        <a:lnSpc>
                          <a:spcPct val="107000"/>
                        </a:lnSpc>
                        <a:spcBef>
                          <a:spcPts val="190"/>
                        </a:spcBef>
                        <a:spcAft>
                          <a:spcPts val="800"/>
                        </a:spcAft>
                      </a:pPr>
                      <a:r>
                        <a:rPr lang="pt-BR" sz="1600" b="1" dirty="0">
                          <a:solidFill>
                            <a:srgbClr val="231F20"/>
                          </a:solidFill>
                          <a:effectLst/>
                        </a:rPr>
                        <a:t>   Público beneficiário </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4138096382"/>
                  </a:ext>
                </a:extLst>
              </a:tr>
              <a:tr h="749666">
                <a:tc>
                  <a:txBody>
                    <a:bodyPr/>
                    <a:lstStyle/>
                    <a:p>
                      <a:pPr marR="156210" algn="just">
                        <a:lnSpc>
                          <a:spcPct val="107000"/>
                        </a:lnSpc>
                        <a:spcBef>
                          <a:spcPts val="125"/>
                        </a:spcBef>
                        <a:spcAft>
                          <a:spcPts val="800"/>
                        </a:spcAft>
                      </a:pPr>
                      <a:r>
                        <a:rPr lang="pt-BR" sz="1600" dirty="0">
                          <a:solidFill>
                            <a:srgbClr val="231F20"/>
                          </a:solidFill>
                          <a:effectLst/>
                        </a:rPr>
                        <a:t>4 - Visitas e registros da infraestrutura pesqueira.</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GPS e Drones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25"/>
                        </a:spcBef>
                        <a:spcAft>
                          <a:spcPts val="800"/>
                        </a:spcAft>
                      </a:pPr>
                      <a:r>
                        <a:rPr lang="pt-BR" sz="1600" dirty="0">
                          <a:solidFill>
                            <a:srgbClr val="231F20"/>
                          </a:solidFill>
                          <a:effectLst/>
                        </a:rPr>
                        <a:t>Equipe RBCIP</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Municípios foco do trabalho.</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1255267952"/>
                  </a:ext>
                </a:extLst>
              </a:tr>
              <a:tr h="1244744">
                <a:tc>
                  <a:txBody>
                    <a:bodyPr/>
                    <a:lstStyle/>
                    <a:p>
                      <a:pPr>
                        <a:lnSpc>
                          <a:spcPct val="107000"/>
                        </a:lnSpc>
                        <a:spcBef>
                          <a:spcPts val="190"/>
                        </a:spcBef>
                        <a:spcAft>
                          <a:spcPts val="800"/>
                        </a:spcAft>
                      </a:pPr>
                      <a:r>
                        <a:rPr lang="pt-BR" sz="1600" dirty="0">
                          <a:solidFill>
                            <a:srgbClr val="231F20"/>
                          </a:solidFill>
                          <a:effectLst/>
                        </a:rPr>
                        <a:t>5 - Levantamentos secundários: Documentos, legislações, dados econômicos, turísticos, dentre outros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Pesquisas em órgãos</a:t>
                      </a:r>
                      <a:r>
                        <a:rPr lang="pt-BR" sz="1600">
                          <a:solidFill>
                            <a:srgbClr val="000000"/>
                          </a:solidFill>
                          <a:effectLst/>
                        </a:rPr>
                        <a:t> </a:t>
                      </a:r>
                      <a:r>
                        <a:rPr lang="pt-BR" sz="1600">
                          <a:solidFill>
                            <a:srgbClr val="231F20"/>
                          </a:solidFill>
                          <a:effectLst/>
                        </a:rPr>
                        <a:t>oficiais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48895" algn="just">
                        <a:lnSpc>
                          <a:spcPct val="107000"/>
                        </a:lnSpc>
                        <a:spcBef>
                          <a:spcPts val="125"/>
                        </a:spcBef>
                        <a:spcAft>
                          <a:spcPts val="800"/>
                        </a:spcAft>
                      </a:pPr>
                      <a:r>
                        <a:rPr lang="pt-BR" sz="1600" dirty="0">
                          <a:solidFill>
                            <a:srgbClr val="231F20"/>
                          </a:solidFill>
                          <a:effectLst/>
                        </a:rPr>
                        <a:t>Municípios foco do trabalho e Governo do Estado.</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1373836005"/>
                  </a:ext>
                </a:extLst>
              </a:tr>
              <a:tr h="502127">
                <a:tc>
                  <a:txBody>
                    <a:bodyPr/>
                    <a:lstStyle/>
                    <a:p>
                      <a:pPr marR="321945" algn="just">
                        <a:lnSpc>
                          <a:spcPct val="107000"/>
                        </a:lnSpc>
                        <a:spcBef>
                          <a:spcPts val="125"/>
                        </a:spcBef>
                        <a:spcAft>
                          <a:spcPts val="800"/>
                        </a:spcAft>
                      </a:pPr>
                      <a:r>
                        <a:rPr lang="pt-BR" sz="1600" dirty="0">
                          <a:solidFill>
                            <a:srgbClr val="231F20"/>
                          </a:solidFill>
                          <a:effectLst/>
                        </a:rPr>
                        <a:t>6 - Realização de Pesquisa externa</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Pesquisa</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25"/>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25"/>
                        </a:spcBef>
                        <a:spcAft>
                          <a:spcPts val="800"/>
                        </a:spcAft>
                      </a:pPr>
                      <a:r>
                        <a:rPr lang="pt-BR" sz="1600" dirty="0">
                          <a:solidFill>
                            <a:srgbClr val="231F20"/>
                          </a:solidFill>
                          <a:effectLst/>
                        </a:rPr>
                        <a:t>Grupos oficiais de pesca esportiva.</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724798153"/>
                  </a:ext>
                </a:extLst>
              </a:tr>
              <a:tr h="1244744">
                <a:tc>
                  <a:txBody>
                    <a:bodyPr/>
                    <a:lstStyle/>
                    <a:p>
                      <a:pPr marR="133350" algn="just">
                        <a:lnSpc>
                          <a:spcPct val="107000"/>
                        </a:lnSpc>
                        <a:spcBef>
                          <a:spcPts val="125"/>
                        </a:spcBef>
                        <a:spcAft>
                          <a:spcPts val="800"/>
                        </a:spcAft>
                      </a:pPr>
                      <a:r>
                        <a:rPr lang="pt-BR" sz="1600" dirty="0">
                          <a:solidFill>
                            <a:srgbClr val="231F20"/>
                          </a:solidFill>
                          <a:effectLst/>
                        </a:rPr>
                        <a:t>7 – Elaboração e apresentação de diagnóstico dos municípios e um diagnóstico consolidado.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16840" algn="just">
                        <a:lnSpc>
                          <a:spcPct val="107000"/>
                        </a:lnSpc>
                        <a:spcBef>
                          <a:spcPts val="125"/>
                        </a:spcBef>
                        <a:spcAft>
                          <a:spcPts val="800"/>
                        </a:spcAft>
                      </a:pPr>
                      <a:r>
                        <a:rPr lang="pt-BR" sz="1600" dirty="0">
                          <a:solidFill>
                            <a:srgbClr val="231F20"/>
                          </a:solidFill>
                          <a:effectLst/>
                        </a:rPr>
                        <a:t>Resultados oriundos das metodologias aplicadas.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dirty="0">
                          <a:solidFill>
                            <a:srgbClr val="231F20"/>
                          </a:solidFill>
                          <a:effectLst/>
                        </a:rPr>
                        <a:t>Equipe RBCIP</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Equipe Gestora de Rondônia.</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10295380"/>
                  </a:ext>
                </a:extLst>
              </a:tr>
            </a:tbl>
          </a:graphicData>
        </a:graphic>
      </p:graphicFrame>
      <p:pic>
        <p:nvPicPr>
          <p:cNvPr id="4" name="image2.png">
            <a:extLst>
              <a:ext uri="{FF2B5EF4-FFF2-40B4-BE49-F238E27FC236}">
                <a16:creationId xmlns:a16="http://schemas.microsoft.com/office/drawing/2014/main" id="{A4976FF2-5035-A2EB-64C7-4E4C8C330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625" y="-13115"/>
            <a:ext cx="654650" cy="144771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F9EA5FE7-C504-3BBF-AB55-2220475CF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2772"/>
            <a:ext cx="1481379" cy="56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634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16634-9A91-0F6C-D91E-939FB4A4A66A}"/>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6B49673A-C0EC-E97A-CE95-0BE5F0974CA3}"/>
              </a:ext>
            </a:extLst>
          </p:cNvPr>
          <p:cNvSpPr>
            <a:spLocks noGrp="1"/>
          </p:cNvSpPr>
          <p:nvPr>
            <p:ph type="sldNum" sz="quarter" idx="12"/>
          </p:nvPr>
        </p:nvSpPr>
        <p:spPr/>
        <p:txBody>
          <a:bodyPr/>
          <a:lstStyle/>
          <a:p>
            <a:fld id="{BD4C9C96-99D0-473B-ABA6-5ED521F58EB7}" type="slidenum">
              <a:rPr lang="pt-BR" smtClean="0"/>
              <a:t>40</a:t>
            </a:fld>
            <a:endParaRPr lang="pt-BR"/>
          </a:p>
        </p:txBody>
      </p:sp>
      <p:sp>
        <p:nvSpPr>
          <p:cNvPr id="4" name="CaixaDeTexto 3">
            <a:extLst>
              <a:ext uri="{FF2B5EF4-FFF2-40B4-BE49-F238E27FC236}">
                <a16:creationId xmlns:a16="http://schemas.microsoft.com/office/drawing/2014/main" id="{30DAB4D9-9358-CA88-E23B-D86332B2CFC8}"/>
              </a:ext>
            </a:extLst>
          </p:cNvPr>
          <p:cNvSpPr txBox="1"/>
          <p:nvPr/>
        </p:nvSpPr>
        <p:spPr>
          <a:xfrm>
            <a:off x="457200" y="343112"/>
            <a:ext cx="8471284" cy="6386364"/>
          </a:xfrm>
          <a:prstGeom prst="rect">
            <a:avLst/>
          </a:prstGeom>
          <a:noFill/>
        </p:spPr>
        <p:txBody>
          <a:bodyPr wrap="square">
            <a:spAutoFit/>
          </a:bodyPr>
          <a:lstStyle/>
          <a:p>
            <a:pPr indent="457200" algn="just">
              <a:spcBef>
                <a:spcPts val="1200"/>
              </a:spcBef>
              <a:spcAft>
                <a:spcPts val="1200"/>
              </a:spcAft>
            </a:pPr>
            <a:r>
              <a:rPr lang="pt-BR" b="1" dirty="0">
                <a:effectLst/>
                <a:latin typeface="+mj-lt"/>
                <a:ea typeface="Arial" panose="020B0604020202020204" pitchFamily="34" charset="0"/>
              </a:rPr>
              <a:t>2 - Em relação ao conjunto da organização estrutural - </a:t>
            </a:r>
            <a:r>
              <a:rPr lang="pt-BR" dirty="0">
                <a:effectLst/>
                <a:latin typeface="+mj-lt"/>
                <a:ea typeface="Arial" panose="020B0604020202020204" pitchFamily="34" charset="0"/>
              </a:rPr>
              <a:t>mostra a superestrutura, ou seja, as políticas e as diretrizes que visam  regular e  desenvolver a atividade turística, sempre em harmonia com o conjunto das relações ambientais e a tríplice infraestrutura: básica, turística e de apoio, necessárias aos turistas e, especialmente, e aos moradores da localidade onde o turismo é foco de implementação.</a:t>
            </a:r>
            <a:endParaRPr lang="pt-BR" dirty="0">
              <a:effectLst/>
              <a:latin typeface="+mj-lt"/>
              <a:ea typeface="Calibri" panose="020F0502020204030204" pitchFamily="34" charset="0"/>
            </a:endParaRPr>
          </a:p>
          <a:p>
            <a:pPr algn="just">
              <a:spcAft>
                <a:spcPts val="1200"/>
              </a:spcAft>
            </a:pPr>
            <a:r>
              <a:rPr lang="pt-BR" b="1" i="1" dirty="0">
                <a:effectLst/>
                <a:latin typeface="+mj-lt"/>
                <a:ea typeface="Arial" panose="020B0604020202020204" pitchFamily="34" charset="0"/>
              </a:rPr>
              <a:t> PONTOS FORTES</a:t>
            </a:r>
            <a:endParaRPr lang="pt-BR" dirty="0">
              <a:effectLst/>
              <a:latin typeface="+mj-lt"/>
              <a:ea typeface="Calibri" panose="020F0502020204030204" pitchFamily="34" charset="0"/>
            </a:endParaRPr>
          </a:p>
          <a:p>
            <a:pPr marL="342900" lvl="0" indent="-342900" algn="just">
              <a:spcAft>
                <a:spcPts val="800"/>
              </a:spcAft>
              <a:buFont typeface="Wingdings" panose="05000000000000000000" pitchFamily="2" charset="2"/>
              <a:buChar char=""/>
            </a:pPr>
            <a:r>
              <a:rPr lang="pt-BR" dirty="0">
                <a:effectLst/>
                <a:latin typeface="+mj-lt"/>
                <a:ea typeface="Arial" panose="020B0604020202020204" pitchFamily="34" charset="0"/>
              </a:rPr>
              <a:t>Eventos turísticos como: Festival de Praia, Canoagem, Torneio e campeonato de pesca. </a:t>
            </a:r>
          </a:p>
          <a:p>
            <a:pPr marL="342900" lvl="0" indent="-342900" algn="just">
              <a:spcAft>
                <a:spcPts val="800"/>
              </a:spcAft>
              <a:buFont typeface="Wingdings" panose="05000000000000000000" pitchFamily="2" charset="2"/>
              <a:buChar char=""/>
            </a:pPr>
            <a:r>
              <a:rPr lang="pt-BR" dirty="0">
                <a:effectLst/>
                <a:latin typeface="+mj-lt"/>
                <a:ea typeface="Arial" panose="020B0604020202020204" pitchFamily="34" charset="0"/>
              </a:rPr>
              <a:t>Existência de Barcos Hotéis. Infraestrutura Local – porto – embarque e desembarque.</a:t>
            </a:r>
            <a:endParaRPr lang="pt-BR" dirty="0">
              <a:effectLst/>
              <a:latin typeface="+mj-lt"/>
              <a:ea typeface="Calibri" panose="020F0502020204030204" pitchFamily="34" charset="0"/>
            </a:endParaRPr>
          </a:p>
          <a:p>
            <a:pPr marL="342900" lvl="0" indent="-342900">
              <a:spcAft>
                <a:spcPts val="800"/>
              </a:spcAft>
              <a:buFont typeface="Wingdings" panose="05000000000000000000" pitchFamily="2" charset="2"/>
              <a:buChar char=""/>
            </a:pPr>
            <a:r>
              <a:rPr lang="pt-BR" dirty="0">
                <a:effectLst/>
                <a:latin typeface="+mj-lt"/>
                <a:ea typeface="Arial" panose="020B0604020202020204" pitchFamily="34" charset="0"/>
              </a:rPr>
              <a:t>Existência de Guias de turismo/</a:t>
            </a:r>
            <a:r>
              <a:rPr lang="pt-BR" dirty="0" err="1">
                <a:effectLst/>
                <a:latin typeface="+mj-lt"/>
                <a:ea typeface="Arial" panose="020B0604020202020204" pitchFamily="34" charset="0"/>
              </a:rPr>
              <a:t>piloteiros</a:t>
            </a:r>
            <a:r>
              <a:rPr lang="pt-BR" dirty="0">
                <a:effectLst/>
                <a:latin typeface="+mj-lt"/>
                <a:ea typeface="Arial" panose="020B0604020202020204" pitchFamily="34" charset="0"/>
              </a:rPr>
              <a:t>.</a:t>
            </a:r>
            <a:endParaRPr lang="pt-BR" dirty="0">
              <a:effectLst/>
              <a:latin typeface="+mj-lt"/>
              <a:ea typeface="Calibri" panose="020F0502020204030204" pitchFamily="34" charset="0"/>
            </a:endParaRPr>
          </a:p>
          <a:p>
            <a:pPr marL="342900" lvl="0" indent="-342900">
              <a:spcAft>
                <a:spcPts val="800"/>
              </a:spcAft>
              <a:buFont typeface="Wingdings" panose="05000000000000000000" pitchFamily="2" charset="2"/>
              <a:buChar char=""/>
            </a:pPr>
            <a:r>
              <a:rPr lang="pt-BR" dirty="0">
                <a:effectLst/>
                <a:latin typeface="+mj-lt"/>
                <a:ea typeface="Arial" panose="020B0604020202020204" pitchFamily="34" charset="0"/>
              </a:rPr>
              <a:t>Culinária local, pratos típicos da região. Facilidade de acesso por rodovias.</a:t>
            </a:r>
            <a:endParaRPr lang="pt-BR" dirty="0">
              <a:effectLst/>
              <a:latin typeface="+mj-lt"/>
              <a:ea typeface="Calibri" panose="020F0502020204030204" pitchFamily="34" charset="0"/>
            </a:endParaRPr>
          </a:p>
          <a:p>
            <a:pPr marL="342900" lvl="0" indent="-342900">
              <a:spcAft>
                <a:spcPts val="1400"/>
              </a:spcAft>
              <a:buFont typeface="Wingdings" panose="05000000000000000000" pitchFamily="2" charset="2"/>
              <a:buChar char=""/>
            </a:pPr>
            <a:r>
              <a:rPr lang="pt-BR" dirty="0">
                <a:effectLst/>
                <a:latin typeface="+mj-lt"/>
                <a:ea typeface="Arial" panose="020B0604020202020204" pitchFamily="34" charset="0"/>
              </a:rPr>
              <a:t>Agricultura familiar no fornecimento de produtos.</a:t>
            </a:r>
          </a:p>
          <a:p>
            <a:pPr algn="just">
              <a:spcBef>
                <a:spcPts val="1200"/>
              </a:spcBef>
              <a:spcAft>
                <a:spcPts val="1200"/>
              </a:spcAft>
            </a:pPr>
            <a:r>
              <a:rPr lang="pt-BR" b="1" i="1" dirty="0">
                <a:effectLst/>
                <a:latin typeface="+mj-lt"/>
                <a:ea typeface="Arial" panose="020B0604020202020204" pitchFamily="34" charset="0"/>
              </a:rPr>
              <a:t>PONTOS FRACOS</a:t>
            </a:r>
            <a:endParaRPr lang="pt-BR" dirty="0">
              <a:effectLst/>
              <a:latin typeface="+mj-lt"/>
              <a:ea typeface="Calibri" panose="020F0502020204030204" pitchFamily="34" charset="0"/>
            </a:endParaRPr>
          </a:p>
          <a:p>
            <a:pPr marL="342900" lvl="0" indent="-342900" algn="just">
              <a:spcAft>
                <a:spcPts val="800"/>
              </a:spcAft>
              <a:buFont typeface="Wingdings" panose="05000000000000000000" pitchFamily="2" charset="2"/>
              <a:buChar char=""/>
            </a:pPr>
            <a:r>
              <a:rPr lang="pt-BR" dirty="0">
                <a:effectLst/>
                <a:latin typeface="+mj-lt"/>
                <a:ea typeface="Arial" panose="020B0604020202020204" pitchFamily="34" charset="0"/>
              </a:rPr>
              <a:t>Falta infraestrutura ao turista, falta restaurante e hospedagem. Guias despreparados – falta capacitação em ética, compromisso e atendimento ao turista da pesca esportiva.</a:t>
            </a:r>
            <a:endParaRPr lang="pt-BR" dirty="0">
              <a:effectLst/>
              <a:latin typeface="+mj-lt"/>
              <a:ea typeface="Calibri" panose="020F0502020204030204" pitchFamily="34" charset="0"/>
            </a:endParaRPr>
          </a:p>
          <a:p>
            <a:pPr marL="342900" lvl="0" indent="-342900">
              <a:spcAft>
                <a:spcPts val="800"/>
              </a:spcAft>
              <a:buFont typeface="Wingdings" panose="05000000000000000000" pitchFamily="2" charset="2"/>
              <a:buChar char=""/>
            </a:pPr>
            <a:r>
              <a:rPr lang="pt-BR" dirty="0">
                <a:effectLst/>
                <a:latin typeface="+mj-lt"/>
                <a:ea typeface="Arial" panose="020B0604020202020204" pitchFamily="34" charset="0"/>
              </a:rPr>
              <a:t>Ausência de sinalização em pontos perigosos no rio, tipo: lugar com pedras, bancos de areia.  Associação de guia de pesca / </a:t>
            </a:r>
            <a:r>
              <a:rPr lang="pt-BR" dirty="0" err="1">
                <a:effectLst/>
                <a:latin typeface="+mj-lt"/>
                <a:ea typeface="Arial" panose="020B0604020202020204" pitchFamily="34" charset="0"/>
              </a:rPr>
              <a:t>piloteiros</a:t>
            </a:r>
            <a:r>
              <a:rPr lang="pt-BR" dirty="0">
                <a:effectLst/>
                <a:latin typeface="+mj-lt"/>
                <a:ea typeface="Arial" panose="020B0604020202020204" pitchFamily="34" charset="0"/>
              </a:rPr>
              <a:t> não é atuante.</a:t>
            </a:r>
            <a:endParaRPr lang="pt-BR" dirty="0">
              <a:effectLst/>
              <a:latin typeface="+mj-lt"/>
              <a:ea typeface="Calibri" panose="020F0502020204030204" pitchFamily="34" charset="0"/>
            </a:endParaRPr>
          </a:p>
        </p:txBody>
      </p:sp>
      <p:pic>
        <p:nvPicPr>
          <p:cNvPr id="3" name="image21.png">
            <a:extLst>
              <a:ext uri="{FF2B5EF4-FFF2-40B4-BE49-F238E27FC236}">
                <a16:creationId xmlns:a16="http://schemas.microsoft.com/office/drawing/2014/main" id="{64108F64-EBAF-E47C-5357-E0475C8DE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7836"/>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19.png">
            <a:extLst>
              <a:ext uri="{FF2B5EF4-FFF2-40B4-BE49-F238E27FC236}">
                <a16:creationId xmlns:a16="http://schemas.microsoft.com/office/drawing/2014/main" id="{8A810034-40DA-2E79-1D70-EE0456EF9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659" y="1311"/>
            <a:ext cx="5556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208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2F1AE8C-21A5-D11A-924F-A04D3F92C6B6}"/>
              </a:ext>
            </a:extLst>
          </p:cNvPr>
          <p:cNvSpPr>
            <a:spLocks noGrp="1"/>
          </p:cNvSpPr>
          <p:nvPr>
            <p:ph type="sldNum" sz="quarter" idx="12"/>
          </p:nvPr>
        </p:nvSpPr>
        <p:spPr/>
        <p:txBody>
          <a:bodyPr/>
          <a:lstStyle/>
          <a:p>
            <a:fld id="{BD4C9C96-99D0-473B-ABA6-5ED521F58EB7}" type="slidenum">
              <a:rPr lang="pt-BR" smtClean="0"/>
              <a:t>41</a:t>
            </a:fld>
            <a:endParaRPr lang="pt-BR"/>
          </a:p>
        </p:txBody>
      </p:sp>
      <p:sp>
        <p:nvSpPr>
          <p:cNvPr id="4" name="CaixaDeTexto 3">
            <a:extLst>
              <a:ext uri="{FF2B5EF4-FFF2-40B4-BE49-F238E27FC236}">
                <a16:creationId xmlns:a16="http://schemas.microsoft.com/office/drawing/2014/main" id="{4EB74BBC-B2CC-3A97-2A24-04B9BE920434}"/>
              </a:ext>
            </a:extLst>
          </p:cNvPr>
          <p:cNvSpPr txBox="1"/>
          <p:nvPr/>
        </p:nvSpPr>
        <p:spPr>
          <a:xfrm>
            <a:off x="279172" y="615673"/>
            <a:ext cx="8442938" cy="2036455"/>
          </a:xfrm>
          <a:prstGeom prst="rect">
            <a:avLst/>
          </a:prstGeom>
          <a:noFill/>
        </p:spPr>
        <p:txBody>
          <a:bodyPr wrap="square">
            <a:spAutoFit/>
          </a:bodyPr>
          <a:lstStyle/>
          <a:p>
            <a:pPr algn="just">
              <a:spcAft>
                <a:spcPts val="800"/>
              </a:spcAft>
            </a:pPr>
            <a:r>
              <a:rPr lang="pt-BR" b="1" i="1" dirty="0">
                <a:effectLst/>
                <a:latin typeface="+mj-lt"/>
                <a:ea typeface="Arial" panose="020B0604020202020204" pitchFamily="34" charset="0"/>
              </a:rPr>
              <a:t> AMEAÇAS</a:t>
            </a:r>
            <a:endParaRPr lang="pt-BR" dirty="0">
              <a:effectLst/>
              <a:latin typeface="+mj-lt"/>
              <a:ea typeface="Calibri" panose="020F0502020204030204" pitchFamily="34" charset="0"/>
            </a:endParaRPr>
          </a:p>
          <a:p>
            <a:pPr marL="342900" lvl="0" indent="-342900" algn="just">
              <a:buFont typeface="Wingdings" panose="05000000000000000000" pitchFamily="2" charset="2"/>
              <a:buChar char=""/>
            </a:pPr>
            <a:r>
              <a:rPr lang="pt-BR" dirty="0">
                <a:effectLst/>
                <a:latin typeface="+mj-lt"/>
                <a:ea typeface="Arial" panose="020B0604020202020204" pitchFamily="34" charset="0"/>
              </a:rPr>
              <a:t>Falta de voos regulares e aeroportos preparados para receber os aviões em clima com fumaça.</a:t>
            </a:r>
            <a:endParaRPr lang="pt-BR" dirty="0">
              <a:effectLst/>
              <a:latin typeface="+mj-lt"/>
              <a:ea typeface="Calibri" panose="020F0502020204030204" pitchFamily="34" charset="0"/>
            </a:endParaRPr>
          </a:p>
          <a:p>
            <a:pPr marL="342900" lvl="0" indent="-342900">
              <a:buFont typeface="Wingdings" panose="05000000000000000000" pitchFamily="2" charset="2"/>
              <a:buChar char=""/>
            </a:pPr>
            <a:r>
              <a:rPr lang="pt-BR" dirty="0">
                <a:effectLst/>
                <a:latin typeface="+mj-lt"/>
                <a:ea typeface="Arial" panose="020B0604020202020204" pitchFamily="34" charset="0"/>
              </a:rPr>
              <a:t>Poucas companhias aéreas atuando em Vilhena.</a:t>
            </a:r>
            <a:endParaRPr lang="pt-BR" dirty="0">
              <a:effectLst/>
              <a:latin typeface="+mj-lt"/>
              <a:ea typeface="Calibri" panose="020F0502020204030204" pitchFamily="34" charset="0"/>
            </a:endParaRPr>
          </a:p>
          <a:p>
            <a:pPr marL="342900" lvl="0" indent="-342900">
              <a:spcAft>
                <a:spcPts val="1400"/>
              </a:spcAft>
              <a:buFont typeface="Wingdings" panose="05000000000000000000" pitchFamily="2" charset="2"/>
              <a:buChar char=""/>
            </a:pPr>
            <a:r>
              <a:rPr lang="pt-BR" dirty="0">
                <a:effectLst/>
                <a:latin typeface="+mj-lt"/>
                <a:ea typeface="Arial" panose="020B0604020202020204" pitchFamily="34" charset="0"/>
              </a:rPr>
              <a:t>Pesca no período de defeso.</a:t>
            </a:r>
            <a:endParaRPr lang="pt-BR" dirty="0">
              <a:effectLst/>
              <a:latin typeface="+mj-lt"/>
              <a:ea typeface="Calibri" panose="020F0502020204030204" pitchFamily="34" charset="0"/>
            </a:endParaRPr>
          </a:p>
          <a:p>
            <a:pPr algn="just">
              <a:spcAft>
                <a:spcPts val="800"/>
              </a:spcAft>
            </a:pPr>
            <a:endParaRPr lang="pt-BR" dirty="0">
              <a:effectLst/>
              <a:latin typeface="+mj-lt"/>
              <a:ea typeface="Calibri" panose="020F0502020204030204" pitchFamily="34" charset="0"/>
            </a:endParaRPr>
          </a:p>
        </p:txBody>
      </p:sp>
      <p:sp>
        <p:nvSpPr>
          <p:cNvPr id="6" name="CaixaDeTexto 5">
            <a:extLst>
              <a:ext uri="{FF2B5EF4-FFF2-40B4-BE49-F238E27FC236}">
                <a16:creationId xmlns:a16="http://schemas.microsoft.com/office/drawing/2014/main" id="{D4D0657C-9C6E-6134-AD26-68F983F30207}"/>
              </a:ext>
            </a:extLst>
          </p:cNvPr>
          <p:cNvSpPr txBox="1"/>
          <p:nvPr/>
        </p:nvSpPr>
        <p:spPr>
          <a:xfrm>
            <a:off x="279172" y="2316746"/>
            <a:ext cx="8712968" cy="4064318"/>
          </a:xfrm>
          <a:prstGeom prst="rect">
            <a:avLst/>
          </a:prstGeom>
          <a:noFill/>
        </p:spPr>
        <p:txBody>
          <a:bodyPr wrap="square">
            <a:spAutoFit/>
          </a:bodyPr>
          <a:lstStyle/>
          <a:p>
            <a:pPr indent="457200" algn="just">
              <a:spcAft>
                <a:spcPts val="800"/>
              </a:spcAft>
            </a:pPr>
            <a:r>
              <a:rPr lang="pt-BR" b="1" dirty="0">
                <a:effectLst/>
                <a:latin typeface="+mj-lt"/>
                <a:ea typeface="Arial" panose="020B0604020202020204" pitchFamily="34" charset="0"/>
              </a:rPr>
              <a:t>3 - Em relação ao conjunto das ações operacionais </a:t>
            </a:r>
            <a:r>
              <a:rPr lang="pt-BR" dirty="0">
                <a:effectLst/>
                <a:latin typeface="+mj-lt"/>
                <a:ea typeface="Arial" panose="020B0604020202020204" pitchFamily="34" charset="0"/>
              </a:rPr>
              <a:t>- mostra a relação no mercado da oferta e da demanda turística e o processo de distribuição. A organização da oferta por meio da formatação de produtos turísticos é estratégia para o desenvolvimento dos destinos e das regiões onde estão inseridas.</a:t>
            </a:r>
            <a:endParaRPr lang="pt-BR" dirty="0">
              <a:effectLst/>
              <a:latin typeface="+mj-lt"/>
              <a:ea typeface="Calibri" panose="020F0502020204030204" pitchFamily="34" charset="0"/>
            </a:endParaRPr>
          </a:p>
          <a:p>
            <a:pPr marR="83185" algn="just">
              <a:lnSpc>
                <a:spcPct val="107000"/>
              </a:lnSpc>
              <a:spcAft>
                <a:spcPts val="800"/>
              </a:spcAft>
            </a:pPr>
            <a:r>
              <a:rPr lang="pt-BR" b="1" i="1" dirty="0">
                <a:effectLst/>
                <a:latin typeface="+mj-lt"/>
                <a:ea typeface="Arial" panose="020B0604020202020204" pitchFamily="34" charset="0"/>
              </a:rPr>
              <a:t> PONTOS FORTES</a:t>
            </a:r>
            <a:endParaRPr lang="pt-BR" dirty="0">
              <a:effectLst/>
              <a:latin typeface="+mj-lt"/>
              <a:ea typeface="Calibri" panose="020F0502020204030204" pitchFamily="34" charset="0"/>
            </a:endParaRPr>
          </a:p>
          <a:p>
            <a:pPr marR="83185" algn="just">
              <a:lnSpc>
                <a:spcPct val="107000"/>
              </a:lnSpc>
              <a:spcAft>
                <a:spcPts val="800"/>
              </a:spcAft>
            </a:pPr>
            <a:r>
              <a:rPr lang="pt-BR" dirty="0">
                <a:effectLst/>
                <a:latin typeface="+mj-lt"/>
                <a:ea typeface="Times New Roman" panose="02020603050405020304" pitchFamily="18" charset="0"/>
              </a:rPr>
              <a:t> </a:t>
            </a:r>
            <a:r>
              <a:rPr lang="pt-BR" dirty="0">
                <a:effectLst/>
                <a:latin typeface="+mj-lt"/>
                <a:ea typeface="Arial" panose="020B0604020202020204" pitchFamily="34" charset="0"/>
              </a:rPr>
              <a:t>Existência de Plano Municipal de Turismo.</a:t>
            </a:r>
            <a:endParaRPr lang="pt-BR" dirty="0">
              <a:effectLst/>
              <a:latin typeface="+mj-lt"/>
              <a:ea typeface="Calibri" panose="020F0502020204030204" pitchFamily="34" charset="0"/>
            </a:endParaRPr>
          </a:p>
          <a:p>
            <a:pPr marR="83185" algn="just">
              <a:lnSpc>
                <a:spcPct val="107000"/>
              </a:lnSpc>
              <a:spcAft>
                <a:spcPts val="800"/>
              </a:spcAft>
            </a:pPr>
            <a:r>
              <a:rPr lang="pt-BR" dirty="0">
                <a:effectLst/>
                <a:latin typeface="+mj-lt"/>
                <a:ea typeface="Arial" panose="020B0604020202020204" pitchFamily="34" charset="0"/>
              </a:rPr>
              <a:t>  </a:t>
            </a:r>
            <a:r>
              <a:rPr lang="pt-BR" b="1" i="1" dirty="0">
                <a:effectLst/>
                <a:latin typeface="+mj-lt"/>
                <a:ea typeface="Arial" panose="020B0604020202020204" pitchFamily="34" charset="0"/>
              </a:rPr>
              <a:t>PONTOS FRACOS</a:t>
            </a:r>
            <a:endParaRPr lang="pt-BR" dirty="0">
              <a:effectLst/>
              <a:latin typeface="+mj-lt"/>
              <a:ea typeface="Calibri" panose="020F0502020204030204" pitchFamily="34" charset="0"/>
            </a:endParaRPr>
          </a:p>
          <a:p>
            <a:pPr marL="342900" lvl="0" indent="-342900">
              <a:spcBef>
                <a:spcPts val="1400"/>
              </a:spcBef>
              <a:buFont typeface="Wingdings" panose="05000000000000000000" pitchFamily="2" charset="2"/>
              <a:buChar char=""/>
            </a:pPr>
            <a:r>
              <a:rPr lang="pt-BR" dirty="0">
                <a:effectLst/>
                <a:latin typeface="+mj-lt"/>
                <a:ea typeface="Arial" panose="020B0604020202020204" pitchFamily="34" charset="0"/>
              </a:rPr>
              <a:t>Produtos não formatados - Inexistência de roteiro turístico. Inexistência da cadeia formal do turismo.</a:t>
            </a:r>
            <a:endParaRPr lang="pt-BR" dirty="0">
              <a:effectLst/>
              <a:latin typeface="+mj-lt"/>
              <a:ea typeface="Calibri" panose="020F0502020204030204" pitchFamily="34" charset="0"/>
            </a:endParaRPr>
          </a:p>
          <a:p>
            <a:pPr marL="342900" lvl="0" indent="-342900">
              <a:buFont typeface="Wingdings" panose="05000000000000000000" pitchFamily="2" charset="2"/>
              <a:buChar char=""/>
            </a:pPr>
            <a:r>
              <a:rPr lang="pt-BR" dirty="0">
                <a:effectLst/>
                <a:latin typeface="+mj-lt"/>
                <a:ea typeface="Arial" panose="020B0604020202020204" pitchFamily="34" charset="0"/>
              </a:rPr>
              <a:t>Principal produto do turismo da pesca esportiva (PEIXE), encontra-se em risco.</a:t>
            </a:r>
            <a:endParaRPr lang="pt-BR" dirty="0">
              <a:effectLst/>
              <a:latin typeface="+mj-lt"/>
              <a:ea typeface="Calibri" panose="020F0502020204030204" pitchFamily="34" charset="0"/>
            </a:endParaRPr>
          </a:p>
          <a:p>
            <a:pPr marL="342900" lvl="0" indent="-342900">
              <a:spcAft>
                <a:spcPts val="1400"/>
              </a:spcAft>
              <a:buFont typeface="Wingdings" panose="05000000000000000000" pitchFamily="2" charset="2"/>
              <a:buChar char=""/>
            </a:pPr>
            <a:r>
              <a:rPr lang="pt-BR" dirty="0">
                <a:effectLst/>
                <a:latin typeface="+mj-lt"/>
                <a:ea typeface="Arial" panose="020B0604020202020204" pitchFamily="34" charset="0"/>
              </a:rPr>
              <a:t>Ausência de monitoramento do turismo da pesca esportiva - dificultando a implantação de políticas públicas para o turismo da pesca esportiva.</a:t>
            </a:r>
            <a:endParaRPr lang="pt-BR" u="none" strike="noStrike" dirty="0">
              <a:effectLst/>
              <a:latin typeface="+mj-lt"/>
              <a:ea typeface="Calibri" panose="020F0502020204030204" pitchFamily="34" charset="0"/>
            </a:endParaRPr>
          </a:p>
        </p:txBody>
      </p:sp>
      <p:pic>
        <p:nvPicPr>
          <p:cNvPr id="3" name="image21.png">
            <a:extLst>
              <a:ext uri="{FF2B5EF4-FFF2-40B4-BE49-F238E27FC236}">
                <a16:creationId xmlns:a16="http://schemas.microsoft.com/office/drawing/2014/main" id="{E6ED56E9-5357-44DD-6AC0-F1A61192B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7836"/>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19.png">
            <a:extLst>
              <a:ext uri="{FF2B5EF4-FFF2-40B4-BE49-F238E27FC236}">
                <a16:creationId xmlns:a16="http://schemas.microsoft.com/office/drawing/2014/main" id="{3EA881B6-A649-F22E-562C-EFBDFD616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659" y="1311"/>
            <a:ext cx="5556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587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0F6A4B-2E52-9179-ED4D-ED17222A09A1}"/>
              </a:ext>
            </a:extLst>
          </p:cNvPr>
          <p:cNvSpPr>
            <a:spLocks noGrp="1"/>
          </p:cNvSpPr>
          <p:nvPr>
            <p:ph type="sldNum" sz="quarter" idx="12"/>
          </p:nvPr>
        </p:nvSpPr>
        <p:spPr/>
        <p:txBody>
          <a:bodyPr/>
          <a:lstStyle/>
          <a:p>
            <a:fld id="{BD4C9C96-99D0-473B-ABA6-5ED521F58EB7}" type="slidenum">
              <a:rPr lang="pt-BR" smtClean="0"/>
              <a:t>42</a:t>
            </a:fld>
            <a:endParaRPr lang="pt-BR"/>
          </a:p>
        </p:txBody>
      </p:sp>
      <p:sp>
        <p:nvSpPr>
          <p:cNvPr id="4" name="CaixaDeTexto 3">
            <a:extLst>
              <a:ext uri="{FF2B5EF4-FFF2-40B4-BE49-F238E27FC236}">
                <a16:creationId xmlns:a16="http://schemas.microsoft.com/office/drawing/2014/main" id="{041B099D-BD3B-A52A-1C51-22567305A831}"/>
              </a:ext>
            </a:extLst>
          </p:cNvPr>
          <p:cNvSpPr txBox="1"/>
          <p:nvPr/>
        </p:nvSpPr>
        <p:spPr>
          <a:xfrm>
            <a:off x="467543" y="789350"/>
            <a:ext cx="8352928" cy="4952638"/>
          </a:xfrm>
          <a:prstGeom prst="rect">
            <a:avLst/>
          </a:prstGeom>
          <a:noFill/>
        </p:spPr>
        <p:txBody>
          <a:bodyPr wrap="square">
            <a:spAutoFit/>
          </a:bodyPr>
          <a:lstStyle/>
          <a:p>
            <a:r>
              <a:rPr lang="pt-BR" sz="2000" b="1" dirty="0"/>
              <a:t>Principais solicitações</a:t>
            </a:r>
            <a:r>
              <a:rPr lang="pt-BR" sz="2000" dirty="0">
                <a:effectLst/>
                <a:ea typeface="Arial" panose="020B0604020202020204" pitchFamily="34" charset="0"/>
              </a:rPr>
              <a:t>:</a:t>
            </a:r>
            <a:endParaRPr lang="pt-BR" sz="2000" dirty="0">
              <a:effectLst/>
              <a:ea typeface="Calibri" panose="020F0502020204030204" pitchFamily="34" charset="0"/>
            </a:endParaRPr>
          </a:p>
          <a:p>
            <a:pPr marL="342900" lvl="0" indent="-342900" algn="just">
              <a:spcBef>
                <a:spcPts val="300"/>
              </a:spcBef>
              <a:buFont typeface="Wingdings" panose="05000000000000000000" pitchFamily="2" charset="2"/>
              <a:buChar char=""/>
            </a:pPr>
            <a:r>
              <a:rPr lang="pt-BR" sz="2000" dirty="0">
                <a:effectLst/>
                <a:ea typeface="Arial" panose="020B0604020202020204" pitchFamily="34" charset="0"/>
              </a:rPr>
              <a:t>Fiscalização mais drástica; campanha de conscientização para quem vem pescar; melhor comércio em pimenteiras - preços elevados</a:t>
            </a:r>
            <a:endParaRPr lang="pt-BR" sz="2000" dirty="0">
              <a:effectLst/>
              <a:ea typeface="Calibri" panose="020F0502020204030204" pitchFamily="34" charset="0"/>
            </a:endParaRPr>
          </a:p>
          <a:p>
            <a:pPr marL="342900" lvl="0" indent="-342900" algn="just">
              <a:buFont typeface="Wingdings" panose="05000000000000000000" pitchFamily="2" charset="2"/>
              <a:buChar char=""/>
            </a:pPr>
            <a:r>
              <a:rPr lang="pt-BR" sz="2000" dirty="0">
                <a:effectLst/>
                <a:ea typeface="Arial" panose="020B0604020202020204" pitchFamily="34" charset="0"/>
              </a:rPr>
              <a:t>Melhorar o comércio local; passeio no rio somente com </a:t>
            </a:r>
            <a:r>
              <a:rPr lang="pt-BR" sz="2000" dirty="0" err="1">
                <a:effectLst/>
                <a:ea typeface="Arial" panose="020B0604020202020204" pitchFamily="34" charset="0"/>
              </a:rPr>
              <a:t>piloteiro</a:t>
            </a:r>
            <a:r>
              <a:rPr lang="pt-BR" sz="2000" dirty="0">
                <a:effectLst/>
                <a:ea typeface="Arial" panose="020B0604020202020204" pitchFamily="34" charset="0"/>
              </a:rPr>
              <a:t>; legislação igual ao DE Mato Grosso.</a:t>
            </a:r>
            <a:endParaRPr lang="pt-BR" sz="2000" dirty="0">
              <a:effectLst/>
              <a:ea typeface="Calibri" panose="020F0502020204030204" pitchFamily="34" charset="0"/>
            </a:endParaRPr>
          </a:p>
          <a:p>
            <a:pPr marL="342900" lvl="0" indent="-342900" algn="just">
              <a:buFont typeface="Wingdings" panose="05000000000000000000" pitchFamily="2" charset="2"/>
              <a:buChar char=""/>
            </a:pPr>
            <a:r>
              <a:rPr lang="pt-BR" sz="2000" dirty="0">
                <a:effectLst/>
                <a:ea typeface="Arial" panose="020B0604020202020204" pitchFamily="34" charset="0"/>
              </a:rPr>
              <a:t>Culinária diferenciada com pratos regionais; receber bem o turista</a:t>
            </a:r>
            <a:endParaRPr lang="pt-BR" sz="2000" dirty="0">
              <a:effectLst/>
              <a:ea typeface="Calibri" panose="020F0502020204030204" pitchFamily="34" charset="0"/>
            </a:endParaRPr>
          </a:p>
          <a:p>
            <a:pPr marL="342900" lvl="0" indent="-342900" algn="just">
              <a:buFont typeface="Wingdings" panose="05000000000000000000" pitchFamily="2" charset="2"/>
              <a:buChar char=""/>
            </a:pPr>
            <a:r>
              <a:rPr lang="pt-BR" sz="2000" dirty="0">
                <a:effectLst/>
                <a:ea typeface="Arial" panose="020B0604020202020204" pitchFamily="34" charset="0"/>
              </a:rPr>
              <a:t>Incremento do comércio local; culinária regional de qualidade.</a:t>
            </a:r>
            <a:endParaRPr lang="pt-BR" sz="2000" dirty="0">
              <a:effectLst/>
              <a:ea typeface="Calibri" panose="020F0502020204030204" pitchFamily="34" charset="0"/>
            </a:endParaRPr>
          </a:p>
          <a:p>
            <a:pPr marL="342900" lvl="0" indent="-342900" algn="just">
              <a:buFont typeface="Wingdings" panose="05000000000000000000" pitchFamily="2" charset="2"/>
              <a:buChar char=""/>
            </a:pPr>
            <a:r>
              <a:rPr lang="pt-BR" sz="2000" dirty="0">
                <a:effectLst/>
                <a:ea typeface="Arial" panose="020B0604020202020204" pitchFamily="34" charset="0"/>
              </a:rPr>
              <a:t>Fechar a pesca comercial; tanques nos rios para a pesca comercial; cota zero. </a:t>
            </a:r>
            <a:endParaRPr lang="pt-BR" sz="2000" dirty="0">
              <a:effectLst/>
              <a:ea typeface="Calibri" panose="020F0502020204030204" pitchFamily="34" charset="0"/>
            </a:endParaRPr>
          </a:p>
          <a:p>
            <a:pPr marL="342900" lvl="0" indent="-342900" algn="just">
              <a:spcAft>
                <a:spcPts val="800"/>
              </a:spcAft>
              <a:buFont typeface="Wingdings" panose="05000000000000000000" pitchFamily="2" charset="2"/>
              <a:buChar char=""/>
            </a:pPr>
            <a:r>
              <a:rPr lang="pt-BR" sz="2000" dirty="0">
                <a:effectLst/>
                <a:ea typeface="Arial" panose="020B0604020202020204" pitchFamily="34" charset="0"/>
              </a:rPr>
              <a:t>Melhorar a fiscalização nos rios e estradas; seguir legislação de MT; fechamento geral da pesca; ter uma política de apoio aos pescadores comerciais criando condições de desenvolver outras atividades; regularização das terras.</a:t>
            </a:r>
          </a:p>
          <a:p>
            <a:pPr marL="342900" indent="-342900" algn="just">
              <a:spcAft>
                <a:spcPts val="800"/>
              </a:spcAft>
              <a:buFont typeface="Wingdings" panose="05000000000000000000" pitchFamily="2" charset="2"/>
              <a:buChar char=""/>
            </a:pPr>
            <a:r>
              <a:rPr lang="pt-BR" sz="2000" dirty="0">
                <a:effectLst/>
                <a:ea typeface="Arial" panose="020B0604020202020204" pitchFamily="34" charset="0"/>
              </a:rPr>
              <a:t>Sugestão do comércio  - atração de turistas por meio de eventos.</a:t>
            </a:r>
            <a:endParaRPr lang="pt-BR" sz="2000" dirty="0">
              <a:effectLst/>
              <a:ea typeface="Calibri" panose="020F0502020204030204" pitchFamily="34" charset="0"/>
            </a:endParaRPr>
          </a:p>
          <a:p>
            <a:endParaRPr lang="pt-BR" sz="2000" b="1" dirty="0"/>
          </a:p>
        </p:txBody>
      </p:sp>
      <p:pic>
        <p:nvPicPr>
          <p:cNvPr id="3" name="image21.png">
            <a:extLst>
              <a:ext uri="{FF2B5EF4-FFF2-40B4-BE49-F238E27FC236}">
                <a16:creationId xmlns:a16="http://schemas.microsoft.com/office/drawing/2014/main" id="{0CCD6436-243F-6D88-57BD-46EA3F14B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7836"/>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19.png">
            <a:extLst>
              <a:ext uri="{FF2B5EF4-FFF2-40B4-BE49-F238E27FC236}">
                <a16:creationId xmlns:a16="http://schemas.microsoft.com/office/drawing/2014/main" id="{CEC2899C-A717-7356-110C-39E81351E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659" y="1311"/>
            <a:ext cx="5556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544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F4EA6BE-D73D-FDE9-FBB5-03BFAA19E2AB}"/>
              </a:ext>
            </a:extLst>
          </p:cNvPr>
          <p:cNvSpPr>
            <a:spLocks noGrp="1"/>
          </p:cNvSpPr>
          <p:nvPr>
            <p:ph type="sldNum" sz="quarter" idx="12"/>
          </p:nvPr>
        </p:nvSpPr>
        <p:spPr/>
        <p:txBody>
          <a:bodyPr/>
          <a:lstStyle/>
          <a:p>
            <a:fld id="{BD4C9C96-99D0-473B-ABA6-5ED521F58EB7}" type="slidenum">
              <a:rPr lang="pt-BR" smtClean="0"/>
              <a:t>43</a:t>
            </a:fld>
            <a:endParaRPr lang="pt-BR"/>
          </a:p>
        </p:txBody>
      </p:sp>
      <p:sp>
        <p:nvSpPr>
          <p:cNvPr id="3" name="CaixaDeTexto 6">
            <a:extLst>
              <a:ext uri="{FF2B5EF4-FFF2-40B4-BE49-F238E27FC236}">
                <a16:creationId xmlns:a16="http://schemas.microsoft.com/office/drawing/2014/main" id="{EB3B7BA3-AEC4-8221-D3D5-DC721223BADB}"/>
              </a:ext>
            </a:extLst>
          </p:cNvPr>
          <p:cNvSpPr txBox="1"/>
          <p:nvPr/>
        </p:nvSpPr>
        <p:spPr>
          <a:xfrm>
            <a:off x="621506" y="494414"/>
            <a:ext cx="7900987" cy="817403"/>
          </a:xfrm>
          <a:prstGeom prst="rect">
            <a:avLst/>
          </a:prstGeom>
        </p:spPr>
        <p:txBody>
          <a:bodyPr vert="horz" lIns="91440" tIns="45720" rIns="91440" bIns="45720" rtlCol="0" anchor="b">
            <a:norm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800"/>
              </a:spcAft>
            </a:pPr>
            <a:r>
              <a:rPr lang="en-US" sz="3100" u="sng" kern="1200">
                <a:solidFill>
                  <a:schemeClr val="tx1"/>
                </a:solidFill>
                <a:effectLst/>
                <a:latin typeface="+mj-lt"/>
                <a:ea typeface="+mj-ea"/>
                <a:cs typeface="+mj-cs"/>
              </a:rPr>
              <a:t>ENQUETE</a:t>
            </a:r>
            <a:endParaRPr lang="en-US" sz="3100" kern="1200">
              <a:solidFill>
                <a:schemeClr val="tx1"/>
              </a:solidFill>
              <a:effectLst/>
              <a:latin typeface="+mj-lt"/>
              <a:ea typeface="+mj-ea"/>
              <a:cs typeface="+mj-cs"/>
            </a:endParaRPr>
          </a:p>
        </p:txBody>
      </p:sp>
      <p:sp>
        <p:nvSpPr>
          <p:cNvPr id="4" name="Espaço Reservado para Número de Slide 1">
            <a:extLst>
              <a:ext uri="{FF2B5EF4-FFF2-40B4-BE49-F238E27FC236}">
                <a16:creationId xmlns:a16="http://schemas.microsoft.com/office/drawing/2014/main" id="{16D70663-1D80-4D27-6692-AA90F86376A1}"/>
              </a:ext>
            </a:extLst>
          </p:cNvPr>
          <p:cNvSpPr txBox="1">
            <a:spLocks/>
          </p:cNvSpPr>
          <p:nvPr/>
        </p:nvSpPr>
        <p:spPr>
          <a:xfrm>
            <a:off x="6457950" y="6356350"/>
            <a:ext cx="2057400" cy="365125"/>
          </a:xfrm>
          <a:prstGeom prst="rect">
            <a:avLst/>
          </a:prstGeom>
        </p:spPr>
        <p:txBody>
          <a:bodyPr vert="horz" lIns="91440" tIns="45720" rIns="91440" bIns="45720" rtlCol="0" anchor="ctr">
            <a:normAutofit/>
          </a:bodyP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D4C9C96-99D0-473B-ABA6-5ED521F58EB7}" type="slidenum">
              <a:rPr lang="en-US" sz="900" smtClean="0"/>
              <a:pPr>
                <a:spcAft>
                  <a:spcPts val="600"/>
                </a:spcAft>
              </a:pPr>
              <a:t>43</a:t>
            </a:fld>
            <a:endParaRPr lang="en-US" sz="900"/>
          </a:p>
        </p:txBody>
      </p:sp>
      <p:pic>
        <p:nvPicPr>
          <p:cNvPr id="5" name="image19.png">
            <a:extLst>
              <a:ext uri="{FF2B5EF4-FFF2-40B4-BE49-F238E27FC236}">
                <a16:creationId xmlns:a16="http://schemas.microsoft.com/office/drawing/2014/main" id="{41758D49-4B55-380E-BF10-BE8DE9DBE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563" y="8828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3F06B714-8D3E-DBB0-E12F-B149DE3DD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12" y="278425"/>
            <a:ext cx="1257300" cy="477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Gráfico 6">
            <a:extLst>
              <a:ext uri="{FF2B5EF4-FFF2-40B4-BE49-F238E27FC236}">
                <a16:creationId xmlns:a16="http://schemas.microsoft.com/office/drawing/2014/main" id="{5F34A901-077D-B9B6-6339-540AAE9897AA}"/>
              </a:ext>
            </a:extLst>
          </p:cNvPr>
          <p:cNvGraphicFramePr/>
          <p:nvPr>
            <p:extLst>
              <p:ext uri="{D42A27DB-BD31-4B8C-83A1-F6EECF244321}">
                <p14:modId xmlns:p14="http://schemas.microsoft.com/office/powerpoint/2010/main" val="1656954019"/>
              </p:ext>
            </p:extLst>
          </p:nvPr>
        </p:nvGraphicFramePr>
        <p:xfrm>
          <a:off x="542925" y="2354239"/>
          <a:ext cx="8058150" cy="3948085"/>
        </p:xfrm>
        <a:graphic>
          <a:graphicData uri="http://schemas.openxmlformats.org/drawingml/2006/chart">
            <c:chart xmlns:c="http://schemas.openxmlformats.org/drawingml/2006/chart" xmlns:r="http://schemas.openxmlformats.org/officeDocument/2006/relationships" r:id="rId4"/>
          </a:graphicData>
        </a:graphic>
      </p:graphicFrame>
      <p:sp>
        <p:nvSpPr>
          <p:cNvPr id="8" name="CaixaDeTexto 7">
            <a:extLst>
              <a:ext uri="{FF2B5EF4-FFF2-40B4-BE49-F238E27FC236}">
                <a16:creationId xmlns:a16="http://schemas.microsoft.com/office/drawing/2014/main" id="{76E94B93-CF1C-BCDE-DD28-6A63A06DEF1C}"/>
              </a:ext>
            </a:extLst>
          </p:cNvPr>
          <p:cNvSpPr txBox="1"/>
          <p:nvPr/>
        </p:nvSpPr>
        <p:spPr>
          <a:xfrm>
            <a:off x="2021840" y="3132574"/>
            <a:ext cx="640080" cy="369332"/>
          </a:xfrm>
          <a:prstGeom prst="rect">
            <a:avLst/>
          </a:prstGeom>
          <a:noFill/>
        </p:spPr>
        <p:txBody>
          <a:bodyPr wrap="square">
            <a:spAutoFit/>
          </a:bodyPr>
          <a:lstStyle/>
          <a:p>
            <a:r>
              <a:rPr lang="pt-BR" dirty="0"/>
              <a:t>28</a:t>
            </a:r>
            <a:r>
              <a:rPr lang="pt-BR" sz="1800" kern="1200" dirty="0"/>
              <a:t>%</a:t>
            </a:r>
          </a:p>
        </p:txBody>
      </p:sp>
      <p:sp>
        <p:nvSpPr>
          <p:cNvPr id="9" name="CaixaDeTexto 1">
            <a:extLst>
              <a:ext uri="{FF2B5EF4-FFF2-40B4-BE49-F238E27FC236}">
                <a16:creationId xmlns:a16="http://schemas.microsoft.com/office/drawing/2014/main" id="{A1D4DF6A-F3F9-55C4-6796-091460CAF601}"/>
              </a:ext>
            </a:extLst>
          </p:cNvPr>
          <p:cNvSpPr txBox="1"/>
          <p:nvPr/>
        </p:nvSpPr>
        <p:spPr>
          <a:xfrm>
            <a:off x="3855720" y="4328281"/>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12</a:t>
            </a:r>
            <a:r>
              <a:rPr lang="pt-BR" sz="1800" kern="1200" dirty="0"/>
              <a:t>%</a:t>
            </a:r>
          </a:p>
        </p:txBody>
      </p:sp>
      <p:sp>
        <p:nvSpPr>
          <p:cNvPr id="10" name="CaixaDeTexto 1">
            <a:extLst>
              <a:ext uri="{FF2B5EF4-FFF2-40B4-BE49-F238E27FC236}">
                <a16:creationId xmlns:a16="http://schemas.microsoft.com/office/drawing/2014/main" id="{4681597D-375C-8DA7-6689-2A8625673174}"/>
              </a:ext>
            </a:extLst>
          </p:cNvPr>
          <p:cNvSpPr txBox="1"/>
          <p:nvPr/>
        </p:nvSpPr>
        <p:spPr>
          <a:xfrm>
            <a:off x="2910840" y="4286087"/>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13</a:t>
            </a:r>
            <a:r>
              <a:rPr lang="pt-BR" sz="1800" kern="1200" dirty="0"/>
              <a:t>%</a:t>
            </a:r>
          </a:p>
        </p:txBody>
      </p:sp>
      <p:sp>
        <p:nvSpPr>
          <p:cNvPr id="11" name="CaixaDeTexto 1">
            <a:extLst>
              <a:ext uri="{FF2B5EF4-FFF2-40B4-BE49-F238E27FC236}">
                <a16:creationId xmlns:a16="http://schemas.microsoft.com/office/drawing/2014/main" id="{029C14E4-124C-80DC-C5F8-C11718311804}"/>
              </a:ext>
            </a:extLst>
          </p:cNvPr>
          <p:cNvSpPr txBox="1"/>
          <p:nvPr/>
        </p:nvSpPr>
        <p:spPr>
          <a:xfrm>
            <a:off x="4831080" y="4697613"/>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7</a:t>
            </a:r>
            <a:r>
              <a:rPr lang="pt-BR" sz="1800" kern="1200" dirty="0"/>
              <a:t>%</a:t>
            </a:r>
          </a:p>
        </p:txBody>
      </p:sp>
    </p:spTree>
    <p:extLst>
      <p:ext uri="{BB962C8B-B14F-4D97-AF65-F5344CB8AC3E}">
        <p14:creationId xmlns:p14="http://schemas.microsoft.com/office/powerpoint/2010/main" val="3384328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21AEF-BB49-891B-98CE-DC6DC0D73A92}"/>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B30D6D96-8D8E-2DD4-088C-D6327ADECC07}"/>
              </a:ext>
            </a:extLst>
          </p:cNvPr>
          <p:cNvSpPr txBox="1"/>
          <p:nvPr/>
        </p:nvSpPr>
        <p:spPr>
          <a:xfrm>
            <a:off x="-17093" y="-315415"/>
            <a:ext cx="3436965" cy="129614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dirty="0">
                <a:latin typeface="+mj-lt"/>
                <a:ea typeface="+mj-ea"/>
                <a:cs typeface="+mj-cs"/>
              </a:rPr>
              <a:t>CONCLUSÃO</a:t>
            </a:r>
          </a:p>
        </p:txBody>
      </p:sp>
      <p:sp>
        <p:nvSpPr>
          <p:cNvPr id="2" name="Espaço Reservado para Número de Slide 1">
            <a:extLst>
              <a:ext uri="{FF2B5EF4-FFF2-40B4-BE49-F238E27FC236}">
                <a16:creationId xmlns:a16="http://schemas.microsoft.com/office/drawing/2014/main" id="{AB777297-E8D9-6572-F0FF-4A6FDDAD35D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44</a:t>
            </a:fld>
            <a:endParaRPr lang="en-US">
              <a:solidFill>
                <a:prstClr val="black">
                  <a:tint val="75000"/>
                </a:prstClr>
              </a:solidFill>
              <a:latin typeface="Calibri" panose="020F0502020204030204"/>
            </a:endParaRPr>
          </a:p>
        </p:txBody>
      </p:sp>
      <p:graphicFrame>
        <p:nvGraphicFramePr>
          <p:cNvPr id="10" name="CaixaDeTexto 5">
            <a:extLst>
              <a:ext uri="{FF2B5EF4-FFF2-40B4-BE49-F238E27FC236}">
                <a16:creationId xmlns:a16="http://schemas.microsoft.com/office/drawing/2014/main" id="{E426388B-0CBC-B3E3-B96D-765D2C890D9E}"/>
              </a:ext>
            </a:extLst>
          </p:cNvPr>
          <p:cNvGraphicFramePr/>
          <p:nvPr>
            <p:extLst>
              <p:ext uri="{D42A27DB-BD31-4B8C-83A1-F6EECF244321}">
                <p14:modId xmlns:p14="http://schemas.microsoft.com/office/powerpoint/2010/main" val="354358202"/>
              </p:ext>
            </p:extLst>
          </p:nvPr>
        </p:nvGraphicFramePr>
        <p:xfrm>
          <a:off x="213415" y="644994"/>
          <a:ext cx="8717170" cy="5589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E5015549-A94F-0BDF-AF91-FBB2CD76B687}"/>
              </a:ext>
            </a:extLst>
          </p:cNvPr>
          <p:cNvSpPr/>
          <p:nvPr/>
        </p:nvSpPr>
        <p:spPr>
          <a:xfrm>
            <a:off x="1046345" y="534205"/>
            <a:ext cx="918928" cy="57703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1</a:t>
            </a:r>
          </a:p>
        </p:txBody>
      </p:sp>
      <p:sp>
        <p:nvSpPr>
          <p:cNvPr id="11" name="Elipse 10">
            <a:extLst>
              <a:ext uri="{FF2B5EF4-FFF2-40B4-BE49-F238E27FC236}">
                <a16:creationId xmlns:a16="http://schemas.microsoft.com/office/drawing/2014/main" id="{C795299B-4054-2E77-3F4B-88AD2C496BF7}"/>
              </a:ext>
            </a:extLst>
          </p:cNvPr>
          <p:cNvSpPr/>
          <p:nvPr/>
        </p:nvSpPr>
        <p:spPr>
          <a:xfrm>
            <a:off x="4300487" y="529805"/>
            <a:ext cx="836152" cy="57703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2</a:t>
            </a:r>
          </a:p>
        </p:txBody>
      </p:sp>
      <p:sp>
        <p:nvSpPr>
          <p:cNvPr id="5" name="Elipse 4">
            <a:extLst>
              <a:ext uri="{FF2B5EF4-FFF2-40B4-BE49-F238E27FC236}">
                <a16:creationId xmlns:a16="http://schemas.microsoft.com/office/drawing/2014/main" id="{542873AE-3867-995B-C0E1-BB3E1C275A5F}"/>
              </a:ext>
            </a:extLst>
          </p:cNvPr>
          <p:cNvSpPr/>
          <p:nvPr/>
        </p:nvSpPr>
        <p:spPr>
          <a:xfrm>
            <a:off x="7486650" y="533794"/>
            <a:ext cx="836152" cy="56905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3</a:t>
            </a:r>
          </a:p>
        </p:txBody>
      </p:sp>
    </p:spTree>
    <p:extLst>
      <p:ext uri="{BB962C8B-B14F-4D97-AF65-F5344CB8AC3E}">
        <p14:creationId xmlns:p14="http://schemas.microsoft.com/office/powerpoint/2010/main" val="1657981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0AEED8F-EE64-40B4-1289-826B38CD4BE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45</a:t>
            </a:fld>
            <a:endParaRPr lang="en-US">
              <a:solidFill>
                <a:prstClr val="black">
                  <a:tint val="75000"/>
                </a:prstClr>
              </a:solidFill>
              <a:latin typeface="Calibri" panose="020F0502020204030204"/>
            </a:endParaRPr>
          </a:p>
        </p:txBody>
      </p:sp>
      <p:graphicFrame>
        <p:nvGraphicFramePr>
          <p:cNvPr id="10" name="CaixaDeTexto 5">
            <a:extLst>
              <a:ext uri="{FF2B5EF4-FFF2-40B4-BE49-F238E27FC236}">
                <a16:creationId xmlns:a16="http://schemas.microsoft.com/office/drawing/2014/main" id="{88A3B45E-7BAE-0E9D-52BB-D16E5D2163E7}"/>
              </a:ext>
            </a:extLst>
          </p:cNvPr>
          <p:cNvGraphicFramePr/>
          <p:nvPr>
            <p:extLst>
              <p:ext uri="{D42A27DB-BD31-4B8C-83A1-F6EECF244321}">
                <p14:modId xmlns:p14="http://schemas.microsoft.com/office/powerpoint/2010/main" val="3738726263"/>
              </p:ext>
            </p:extLst>
          </p:nvPr>
        </p:nvGraphicFramePr>
        <p:xfrm>
          <a:off x="179512" y="537549"/>
          <a:ext cx="8784976" cy="6320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96941FFD-BD4C-F0A9-883F-7F9EF2162FC5}"/>
              </a:ext>
            </a:extLst>
          </p:cNvPr>
          <p:cNvSpPr/>
          <p:nvPr/>
        </p:nvSpPr>
        <p:spPr>
          <a:xfrm>
            <a:off x="773987" y="0"/>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4</a:t>
            </a:r>
          </a:p>
        </p:txBody>
      </p:sp>
      <p:sp>
        <p:nvSpPr>
          <p:cNvPr id="11" name="Elipse 10">
            <a:extLst>
              <a:ext uri="{FF2B5EF4-FFF2-40B4-BE49-F238E27FC236}">
                <a16:creationId xmlns:a16="http://schemas.microsoft.com/office/drawing/2014/main" id="{7334C979-0677-71AD-B3C9-A156CB3A73CE}"/>
              </a:ext>
            </a:extLst>
          </p:cNvPr>
          <p:cNvSpPr/>
          <p:nvPr/>
        </p:nvSpPr>
        <p:spPr>
          <a:xfrm>
            <a:off x="4018213" y="5130"/>
            <a:ext cx="864096" cy="567444"/>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5</a:t>
            </a:r>
          </a:p>
        </p:txBody>
      </p:sp>
      <p:sp>
        <p:nvSpPr>
          <p:cNvPr id="5" name="Elipse 4">
            <a:extLst>
              <a:ext uri="{FF2B5EF4-FFF2-40B4-BE49-F238E27FC236}">
                <a16:creationId xmlns:a16="http://schemas.microsoft.com/office/drawing/2014/main" id="{44252B89-38DE-CD57-543F-986FAEC85408}"/>
              </a:ext>
            </a:extLst>
          </p:cNvPr>
          <p:cNvSpPr/>
          <p:nvPr/>
        </p:nvSpPr>
        <p:spPr>
          <a:xfrm>
            <a:off x="7262439" y="5130"/>
            <a:ext cx="864096" cy="567444"/>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6</a:t>
            </a:r>
          </a:p>
        </p:txBody>
      </p:sp>
    </p:spTree>
    <p:extLst>
      <p:ext uri="{BB962C8B-B14F-4D97-AF65-F5344CB8AC3E}">
        <p14:creationId xmlns:p14="http://schemas.microsoft.com/office/powerpoint/2010/main" val="3671027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921ED-5D12-8FA2-303D-CD46F3EAB5B5}"/>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4FBD7E7-52B0-83A2-0E2A-65EE2871C42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46</a:t>
            </a:fld>
            <a:endParaRPr lang="en-US">
              <a:solidFill>
                <a:prstClr val="black">
                  <a:tint val="75000"/>
                </a:prstClr>
              </a:solidFill>
              <a:latin typeface="Calibri" panose="020F0502020204030204"/>
            </a:endParaRPr>
          </a:p>
        </p:txBody>
      </p:sp>
      <p:graphicFrame>
        <p:nvGraphicFramePr>
          <p:cNvPr id="10" name="CaixaDeTexto 5">
            <a:extLst>
              <a:ext uri="{FF2B5EF4-FFF2-40B4-BE49-F238E27FC236}">
                <a16:creationId xmlns:a16="http://schemas.microsoft.com/office/drawing/2014/main" id="{ED830635-9DF6-2F81-BB75-22DDB2AC88DD}"/>
              </a:ext>
            </a:extLst>
          </p:cNvPr>
          <p:cNvGraphicFramePr/>
          <p:nvPr>
            <p:extLst>
              <p:ext uri="{D42A27DB-BD31-4B8C-83A1-F6EECF244321}">
                <p14:modId xmlns:p14="http://schemas.microsoft.com/office/powerpoint/2010/main" val="3831219853"/>
              </p:ext>
            </p:extLst>
          </p:nvPr>
        </p:nvGraphicFramePr>
        <p:xfrm>
          <a:off x="179512" y="692696"/>
          <a:ext cx="8784976" cy="6165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AE0012A5-54B5-40D9-DA39-C6234B52C4D9}"/>
              </a:ext>
            </a:extLst>
          </p:cNvPr>
          <p:cNvSpPr/>
          <p:nvPr/>
        </p:nvSpPr>
        <p:spPr>
          <a:xfrm>
            <a:off x="899592" y="92521"/>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7</a:t>
            </a:r>
          </a:p>
        </p:txBody>
      </p:sp>
      <p:sp>
        <p:nvSpPr>
          <p:cNvPr id="11" name="Elipse 10">
            <a:extLst>
              <a:ext uri="{FF2B5EF4-FFF2-40B4-BE49-F238E27FC236}">
                <a16:creationId xmlns:a16="http://schemas.microsoft.com/office/drawing/2014/main" id="{3B1CA0A4-0614-BBC2-9DF1-9D992024BBA9}"/>
              </a:ext>
            </a:extLst>
          </p:cNvPr>
          <p:cNvSpPr/>
          <p:nvPr/>
        </p:nvSpPr>
        <p:spPr>
          <a:xfrm>
            <a:off x="4047127" y="92521"/>
            <a:ext cx="864096" cy="567444"/>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8</a:t>
            </a:r>
          </a:p>
        </p:txBody>
      </p:sp>
      <p:sp>
        <p:nvSpPr>
          <p:cNvPr id="12" name="Elipse 11">
            <a:extLst>
              <a:ext uri="{FF2B5EF4-FFF2-40B4-BE49-F238E27FC236}">
                <a16:creationId xmlns:a16="http://schemas.microsoft.com/office/drawing/2014/main" id="{033B2ABD-B05C-E5CE-4376-E3CB406023FF}"/>
              </a:ext>
            </a:extLst>
          </p:cNvPr>
          <p:cNvSpPr/>
          <p:nvPr/>
        </p:nvSpPr>
        <p:spPr>
          <a:xfrm>
            <a:off x="7196439" y="125252"/>
            <a:ext cx="864096" cy="567444"/>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9</a:t>
            </a:r>
          </a:p>
        </p:txBody>
      </p:sp>
    </p:spTree>
    <p:extLst>
      <p:ext uri="{BB962C8B-B14F-4D97-AF65-F5344CB8AC3E}">
        <p14:creationId xmlns:p14="http://schemas.microsoft.com/office/powerpoint/2010/main" val="517016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7BB43-37F6-48D3-6377-6CEECB613EED}"/>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70B0AF0-E3DC-C6B3-7F1D-6B78B957201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47</a:t>
            </a:fld>
            <a:endParaRPr lang="en-US">
              <a:solidFill>
                <a:prstClr val="black">
                  <a:tint val="75000"/>
                </a:prstClr>
              </a:solidFill>
              <a:latin typeface="Calibri" panose="020F0502020204030204"/>
            </a:endParaRPr>
          </a:p>
        </p:txBody>
      </p:sp>
      <p:graphicFrame>
        <p:nvGraphicFramePr>
          <p:cNvPr id="10" name="CaixaDeTexto 5">
            <a:extLst>
              <a:ext uri="{FF2B5EF4-FFF2-40B4-BE49-F238E27FC236}">
                <a16:creationId xmlns:a16="http://schemas.microsoft.com/office/drawing/2014/main" id="{D3AF76A3-953A-2C2C-E231-5861A315C96A}"/>
              </a:ext>
            </a:extLst>
          </p:cNvPr>
          <p:cNvGraphicFramePr/>
          <p:nvPr>
            <p:extLst>
              <p:ext uri="{D42A27DB-BD31-4B8C-83A1-F6EECF244321}">
                <p14:modId xmlns:p14="http://schemas.microsoft.com/office/powerpoint/2010/main" val="1325523371"/>
              </p:ext>
            </p:extLst>
          </p:nvPr>
        </p:nvGraphicFramePr>
        <p:xfrm>
          <a:off x="179512" y="692696"/>
          <a:ext cx="8784976" cy="6165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Elipse 8">
            <a:extLst>
              <a:ext uri="{FF2B5EF4-FFF2-40B4-BE49-F238E27FC236}">
                <a16:creationId xmlns:a16="http://schemas.microsoft.com/office/drawing/2014/main" id="{34474C54-91B3-61BE-28EC-53208A32EF7A}"/>
              </a:ext>
            </a:extLst>
          </p:cNvPr>
          <p:cNvSpPr/>
          <p:nvPr/>
        </p:nvSpPr>
        <p:spPr>
          <a:xfrm>
            <a:off x="899592" y="92521"/>
            <a:ext cx="864096" cy="5375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10</a:t>
            </a:r>
          </a:p>
        </p:txBody>
      </p:sp>
      <p:sp>
        <p:nvSpPr>
          <p:cNvPr id="11" name="Elipse 10">
            <a:extLst>
              <a:ext uri="{FF2B5EF4-FFF2-40B4-BE49-F238E27FC236}">
                <a16:creationId xmlns:a16="http://schemas.microsoft.com/office/drawing/2014/main" id="{8423D72A-5031-98C0-D0EB-9F9FC2B1D079}"/>
              </a:ext>
            </a:extLst>
          </p:cNvPr>
          <p:cNvSpPr/>
          <p:nvPr/>
        </p:nvSpPr>
        <p:spPr>
          <a:xfrm>
            <a:off x="6300192" y="38794"/>
            <a:ext cx="864096" cy="567444"/>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11</a:t>
            </a:r>
          </a:p>
        </p:txBody>
      </p:sp>
    </p:spTree>
    <p:extLst>
      <p:ext uri="{BB962C8B-B14F-4D97-AF65-F5344CB8AC3E}">
        <p14:creationId xmlns:p14="http://schemas.microsoft.com/office/powerpoint/2010/main" val="1525627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FE17C-2024-587C-C33E-4A1396035265}"/>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16FCD3F4-2849-D3E7-8966-516A9DF7FF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C9C96-99D0-473B-ABA6-5ED521F58EB7}" type="slidenum">
              <a:rPr kumimoji="0" lang="pt-B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pt-B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9938" name="image19.png">
            <a:extLst>
              <a:ext uri="{FF2B5EF4-FFF2-40B4-BE49-F238E27FC236}">
                <a16:creationId xmlns:a16="http://schemas.microsoft.com/office/drawing/2014/main" id="{02B6CFFF-1219-DA52-57D6-BDF365D03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9692" y="1063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9937" name="image21.png">
            <a:extLst>
              <a:ext uri="{FF2B5EF4-FFF2-40B4-BE49-F238E27FC236}">
                <a16:creationId xmlns:a16="http://schemas.microsoft.com/office/drawing/2014/main" id="{BB559DD5-DBB1-2DEF-6A0D-29BBBE603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01" y="79023"/>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902247F2-F319-5A0D-21AF-159E051CAAB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395ADC4-D62B-05FD-90C0-32E431B1302C}"/>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Imagem 6">
            <a:extLst>
              <a:ext uri="{FF2B5EF4-FFF2-40B4-BE49-F238E27FC236}">
                <a16:creationId xmlns:a16="http://schemas.microsoft.com/office/drawing/2014/main" id="{36CA439A-F3E2-D160-CCE1-EA4992B05E12}"/>
              </a:ext>
            </a:extLst>
          </p:cNvPr>
          <p:cNvPicPr>
            <a:picLocks noChangeAspect="1"/>
          </p:cNvPicPr>
          <p:nvPr/>
        </p:nvPicPr>
        <p:blipFill>
          <a:blip r:embed="rId4"/>
          <a:stretch>
            <a:fillRect/>
          </a:stretch>
        </p:blipFill>
        <p:spPr>
          <a:xfrm>
            <a:off x="94001" y="635884"/>
            <a:ext cx="4440623" cy="2793118"/>
          </a:xfrm>
          <a:prstGeom prst="rect">
            <a:avLst/>
          </a:prstGeom>
        </p:spPr>
      </p:pic>
      <p:pic>
        <p:nvPicPr>
          <p:cNvPr id="9" name="Imagem 8" descr="Foto de uma estrada">
            <a:extLst>
              <a:ext uri="{FF2B5EF4-FFF2-40B4-BE49-F238E27FC236}">
                <a16:creationId xmlns:a16="http://schemas.microsoft.com/office/drawing/2014/main" id="{A3E35555-A088-E0F4-8EA0-D0AED58C80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525672"/>
            <a:ext cx="4477997" cy="2875128"/>
          </a:xfrm>
          <a:prstGeom prst="rect">
            <a:avLst/>
          </a:prstGeom>
        </p:spPr>
      </p:pic>
      <p:pic>
        <p:nvPicPr>
          <p:cNvPr id="11" name="Imagem 10" descr="Foto de uma estrada">
            <a:extLst>
              <a:ext uri="{FF2B5EF4-FFF2-40B4-BE49-F238E27FC236}">
                <a16:creationId xmlns:a16="http://schemas.microsoft.com/office/drawing/2014/main" id="{4B1D2D1D-23A4-334A-9C53-9EC69FADE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02" y="3525672"/>
            <a:ext cx="4477997" cy="2875127"/>
          </a:xfrm>
          <a:prstGeom prst="rect">
            <a:avLst/>
          </a:prstGeom>
        </p:spPr>
      </p:pic>
      <p:pic>
        <p:nvPicPr>
          <p:cNvPr id="6" name="Imagem 5">
            <a:extLst>
              <a:ext uri="{FF2B5EF4-FFF2-40B4-BE49-F238E27FC236}">
                <a16:creationId xmlns:a16="http://schemas.microsoft.com/office/drawing/2014/main" id="{D077E908-BCA8-B36D-6096-90E7EAD08F56}"/>
              </a:ext>
            </a:extLst>
          </p:cNvPr>
          <p:cNvPicPr>
            <a:picLocks noChangeAspect="1"/>
          </p:cNvPicPr>
          <p:nvPr/>
        </p:nvPicPr>
        <p:blipFill>
          <a:blip r:embed="rId7"/>
          <a:stretch>
            <a:fillRect/>
          </a:stretch>
        </p:blipFill>
        <p:spPr>
          <a:xfrm>
            <a:off x="4535941" y="635882"/>
            <a:ext cx="4514056" cy="2793118"/>
          </a:xfrm>
          <a:prstGeom prst="rect">
            <a:avLst/>
          </a:prstGeom>
        </p:spPr>
      </p:pic>
    </p:spTree>
    <p:extLst>
      <p:ext uri="{BB962C8B-B14F-4D97-AF65-F5344CB8AC3E}">
        <p14:creationId xmlns:p14="http://schemas.microsoft.com/office/powerpoint/2010/main" val="3352588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7856B37-AB94-0BDD-7ABF-93796993288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49</a:t>
            </a:fld>
            <a:endParaRPr lang="en-US">
              <a:solidFill>
                <a:prstClr val="black">
                  <a:tint val="75000"/>
                </a:prstClr>
              </a:solidFill>
              <a:latin typeface="Calibri" panose="020F0502020204030204"/>
            </a:endParaRPr>
          </a:p>
        </p:txBody>
      </p:sp>
      <p:graphicFrame>
        <p:nvGraphicFramePr>
          <p:cNvPr id="95" name="Espaço Reservado para Conteúdo 2">
            <a:extLst>
              <a:ext uri="{FF2B5EF4-FFF2-40B4-BE49-F238E27FC236}">
                <a16:creationId xmlns:a16="http://schemas.microsoft.com/office/drawing/2014/main" id="{53772702-E236-43D6-71AE-05837A026741}"/>
              </a:ext>
            </a:extLst>
          </p:cNvPr>
          <p:cNvGraphicFramePr/>
          <p:nvPr/>
        </p:nvGraphicFramePr>
        <p:xfrm>
          <a:off x="293183" y="974547"/>
          <a:ext cx="4295783" cy="2679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1">
            <a:extLst>
              <a:ext uri="{FF2B5EF4-FFF2-40B4-BE49-F238E27FC236}">
                <a16:creationId xmlns:a16="http://schemas.microsoft.com/office/drawing/2014/main" id="{CE5A668E-6EFA-840C-7011-96258291260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4C9C96-99D0-473B-ABA6-5ED521F58EB7}" type="slidenum">
              <a:rPr lang="pt-BR" smtClean="0"/>
              <a:pPr/>
              <a:t>49</a:t>
            </a:fld>
            <a:endParaRPr lang="pt-BR"/>
          </a:p>
        </p:txBody>
      </p:sp>
      <p:sp>
        <p:nvSpPr>
          <p:cNvPr id="6" name="Espaço Reservado para Conteúdo 2">
            <a:extLst>
              <a:ext uri="{FF2B5EF4-FFF2-40B4-BE49-F238E27FC236}">
                <a16:creationId xmlns:a16="http://schemas.microsoft.com/office/drawing/2014/main" id="{525250A6-6061-A8E3-9131-D29463B84A8E}"/>
              </a:ext>
            </a:extLst>
          </p:cNvPr>
          <p:cNvSpPr txBox="1">
            <a:spLocks/>
          </p:cNvSpPr>
          <p:nvPr/>
        </p:nvSpPr>
        <p:spPr>
          <a:xfrm>
            <a:off x="179512" y="2737245"/>
            <a:ext cx="4185623" cy="33041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r>
              <a:rPr lang="pt-BR" sz="1800" b="1">
                <a:solidFill>
                  <a:srgbClr val="2F5496"/>
                </a:solidFill>
                <a:latin typeface="Arial" panose="020B0604020202020204" pitchFamily="34" charset="0"/>
                <a:ea typeface="Arial" panose="020B0604020202020204" pitchFamily="34" charset="0"/>
              </a:rPr>
              <a:t> </a:t>
            </a:r>
            <a:endParaRPr lang="pt-BR" sz="1800">
              <a:latin typeface="Calibri" panose="020F0502020204030204" pitchFamily="34" charset="0"/>
              <a:ea typeface="Calibri" panose="020F050202020403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endParaRPr lang="pt-BR" dirty="0"/>
          </a:p>
        </p:txBody>
      </p:sp>
      <p:sp>
        <p:nvSpPr>
          <p:cNvPr id="8" name="Espaço Reservado para Conteúdo 6">
            <a:extLst>
              <a:ext uri="{FF2B5EF4-FFF2-40B4-BE49-F238E27FC236}">
                <a16:creationId xmlns:a16="http://schemas.microsoft.com/office/drawing/2014/main" id="{8FEA73ED-5D8B-D8A9-149D-971796F5FEE9}"/>
              </a:ext>
            </a:extLst>
          </p:cNvPr>
          <p:cNvSpPr txBox="1">
            <a:spLocks/>
          </p:cNvSpPr>
          <p:nvPr/>
        </p:nvSpPr>
        <p:spPr>
          <a:xfrm>
            <a:off x="4592151" y="3600453"/>
            <a:ext cx="4185617" cy="296327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800"/>
              </a:spcAft>
              <a:buFont typeface="Arial" pitchFamily="34" charset="0"/>
              <a:buNone/>
            </a:pPr>
            <a:r>
              <a:rPr lang="pt-BR" sz="1800" dirty="0">
                <a:solidFill>
                  <a:srgbClr val="1F4E79"/>
                </a:solidFill>
                <a:latin typeface="Arial" panose="020B0604020202020204" pitchFamily="34" charset="0"/>
                <a:ea typeface="Arial" panose="020B0604020202020204" pitchFamily="34" charset="0"/>
              </a:rPr>
              <a:t>                    </a:t>
            </a:r>
            <a:endParaRPr lang="pt-BR" sz="1800" dirty="0">
              <a:latin typeface="Calibri" panose="020F0502020204030204" pitchFamily="34" charset="0"/>
              <a:ea typeface="Calibri" panose="020F0502020204030204" pitchFamily="34" charset="0"/>
            </a:endParaRPr>
          </a:p>
          <a:p>
            <a:endParaRPr lang="pt-BR" dirty="0"/>
          </a:p>
        </p:txBody>
      </p:sp>
      <p:sp>
        <p:nvSpPr>
          <p:cNvPr id="14" name="Retângulo 13">
            <a:extLst>
              <a:ext uri="{FF2B5EF4-FFF2-40B4-BE49-F238E27FC236}">
                <a16:creationId xmlns:a16="http://schemas.microsoft.com/office/drawing/2014/main" id="{FBEC2221-4EF0-D9BF-2428-F648FF0B82F5}"/>
              </a:ext>
            </a:extLst>
          </p:cNvPr>
          <p:cNvSpPr/>
          <p:nvPr/>
        </p:nvSpPr>
        <p:spPr>
          <a:xfrm>
            <a:off x="1622311" y="6230257"/>
            <a:ext cx="6192688" cy="5762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indent="0">
              <a:lnSpc>
                <a:spcPct val="107000"/>
              </a:lnSpc>
              <a:spcAft>
                <a:spcPts val="800"/>
              </a:spcAft>
              <a:buNone/>
            </a:pPr>
            <a:r>
              <a:rPr lang="pt-BR" sz="1000" b="1" dirty="0">
                <a:solidFill>
                  <a:srgbClr val="2F5496"/>
                </a:solidFill>
                <a:effectLst/>
                <a:latin typeface="Arial" panose="020B0604020202020204" pitchFamily="34" charset="0"/>
                <a:ea typeface="Arial" panose="020B0604020202020204" pitchFamily="34" charset="0"/>
              </a:rPr>
              <a:t>ENDEREÇO</a:t>
            </a:r>
            <a:endParaRPr lang="pt-BR" sz="1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pt-BR" sz="1000" dirty="0">
                <a:solidFill>
                  <a:srgbClr val="2F5496"/>
                </a:solidFill>
                <a:effectLst/>
                <a:latin typeface="Arial" panose="020B0604020202020204" pitchFamily="34" charset="0"/>
                <a:ea typeface="Arial" panose="020B0604020202020204" pitchFamily="34" charset="0"/>
              </a:rPr>
              <a:t>SCLN 412 Bloco D Lote 08 Sala 205, Asa Norte, Brasília/DF </a:t>
            </a:r>
            <a:r>
              <a:rPr lang="pt-BR" sz="1000" dirty="0">
                <a:latin typeface="Calibri" panose="020F0502020204030204" pitchFamily="34" charset="0"/>
                <a:ea typeface="Arial" panose="020B0604020202020204" pitchFamily="34" charset="0"/>
              </a:rPr>
              <a:t> - </a:t>
            </a:r>
            <a:r>
              <a:rPr lang="pt-BR" sz="1000" dirty="0">
                <a:solidFill>
                  <a:srgbClr val="2F5496"/>
                </a:solidFill>
                <a:effectLst/>
                <a:latin typeface="Arial" panose="020B0604020202020204" pitchFamily="34" charset="0"/>
                <a:ea typeface="Arial" panose="020B0604020202020204" pitchFamily="34" charset="0"/>
              </a:rPr>
              <a:t>CEP: 70867-540</a:t>
            </a:r>
            <a:r>
              <a:rPr lang="pt-BR" sz="1000" dirty="0">
                <a:solidFill>
                  <a:srgbClr val="2F5496"/>
                </a:solidFill>
                <a:effectLst/>
                <a:latin typeface="Calibri" panose="020F0502020204030204" pitchFamily="34" charset="0"/>
                <a:ea typeface="Arial" panose="020B0604020202020204" pitchFamily="34" charset="0"/>
              </a:rPr>
              <a:t>           </a:t>
            </a:r>
            <a:r>
              <a:rPr lang="pt-BR" sz="1000" dirty="0">
                <a:latin typeface="Calibri" panose="020F0502020204030204" pitchFamily="34" charset="0"/>
                <a:ea typeface="Arial" panose="020B0604020202020204" pitchFamily="34" charset="0"/>
              </a:rPr>
              <a:t>   </a:t>
            </a:r>
            <a:r>
              <a:rPr lang="pt-BR" sz="1000" u="none" strike="noStrike" dirty="0">
                <a:solidFill>
                  <a:srgbClr val="2F5496"/>
                </a:solidFill>
                <a:effectLst/>
                <a:latin typeface="Arial" panose="020B0604020202020204" pitchFamily="34" charset="0"/>
                <a:ea typeface="Arial" panose="020B0604020202020204" pitchFamily="34" charset="0"/>
                <a:hlinkClick r:id="rId7"/>
              </a:rPr>
              <a:t>contato@rbcip.org</a:t>
            </a:r>
            <a:endParaRPr lang="pt-BR" sz="1000" dirty="0">
              <a:effectLst/>
              <a:latin typeface="Calibri" panose="020F0502020204030204" pitchFamily="34" charset="0"/>
              <a:ea typeface="Calibri" panose="020F0502020204030204" pitchFamily="34" charset="0"/>
            </a:endParaRPr>
          </a:p>
        </p:txBody>
      </p:sp>
      <p:sp>
        <p:nvSpPr>
          <p:cNvPr id="7" name="Espaço Reservado para Texto 5">
            <a:extLst>
              <a:ext uri="{FF2B5EF4-FFF2-40B4-BE49-F238E27FC236}">
                <a16:creationId xmlns:a16="http://schemas.microsoft.com/office/drawing/2014/main" id="{24937CB0-B876-4FC8-77EC-AB6957ED8C3D}"/>
              </a:ext>
            </a:extLst>
          </p:cNvPr>
          <p:cNvSpPr txBox="1">
            <a:spLocks/>
          </p:cNvSpPr>
          <p:nvPr/>
        </p:nvSpPr>
        <p:spPr>
          <a:xfrm>
            <a:off x="2250956" y="3365631"/>
            <a:ext cx="4185618" cy="5762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pt-BR" sz="1600" dirty="0">
              <a:latin typeface="Calibri" panose="020F0502020204030204" pitchFamily="34" charset="0"/>
              <a:ea typeface="Calibri" panose="020F0502020204030204" pitchFamily="34" charset="0"/>
            </a:endParaRPr>
          </a:p>
          <a:p>
            <a:pPr marL="0" indent="0" algn="ctr">
              <a:buNone/>
            </a:pPr>
            <a:r>
              <a:rPr lang="pt-BR" sz="1600" b="1" dirty="0"/>
              <a:t>   EQUIPE TÉCNICA DO PROJETO </a:t>
            </a:r>
          </a:p>
        </p:txBody>
      </p:sp>
      <p:sp>
        <p:nvSpPr>
          <p:cNvPr id="21" name="CaixaDeTexto 20">
            <a:extLst>
              <a:ext uri="{FF2B5EF4-FFF2-40B4-BE49-F238E27FC236}">
                <a16:creationId xmlns:a16="http://schemas.microsoft.com/office/drawing/2014/main" id="{2C0EBB53-46F5-B13A-3685-93ADF6B13D07}"/>
              </a:ext>
            </a:extLst>
          </p:cNvPr>
          <p:cNvSpPr txBox="1"/>
          <p:nvPr/>
        </p:nvSpPr>
        <p:spPr>
          <a:xfrm>
            <a:off x="5361142" y="1246069"/>
            <a:ext cx="3178696" cy="2002151"/>
          </a:xfrm>
          <a:prstGeom prst="rect">
            <a:avLst/>
          </a:prstGeom>
          <a:noFill/>
        </p:spPr>
        <p:txBody>
          <a:bodyPr wrap="square">
            <a:spAutoFit/>
          </a:bodyPr>
          <a:lstStyle/>
          <a:p>
            <a:pPr>
              <a:lnSpc>
                <a:spcPct val="107000"/>
              </a:lnSpc>
              <a:spcAft>
                <a:spcPts val="800"/>
              </a:spcAft>
            </a:pPr>
            <a:r>
              <a:rPr lang="pt-BR" sz="1400" b="1" dirty="0">
                <a:solidFill>
                  <a:srgbClr val="2F5496"/>
                </a:solidFill>
                <a:latin typeface="Arial" panose="020B0604020202020204" pitchFamily="34" charset="0"/>
                <a:ea typeface="Arial" panose="020B0604020202020204" pitchFamily="34" charset="0"/>
                <a:cs typeface="Arial" panose="020B0604020202020204" pitchFamily="34" charset="0"/>
              </a:rPr>
              <a:t>COORDENAÇÃO GERAL</a:t>
            </a:r>
            <a:endParaRPr lang="pt-BR"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400" dirty="0">
                <a:solidFill>
                  <a:srgbClr val="2F5496"/>
                </a:solidFill>
                <a:latin typeface="Arial" panose="020B0604020202020204" pitchFamily="34" charset="0"/>
                <a:ea typeface="Arial" panose="020B0604020202020204" pitchFamily="34" charset="0"/>
                <a:cs typeface="Arial" panose="020B0604020202020204" pitchFamily="34" charset="0"/>
              </a:rPr>
              <a:t>Marcelo </a:t>
            </a:r>
            <a:r>
              <a:rPr lang="pt-BR" sz="1400" dirty="0" err="1">
                <a:solidFill>
                  <a:srgbClr val="2F5496"/>
                </a:solidFill>
                <a:latin typeface="Arial" panose="020B0604020202020204" pitchFamily="34" charset="0"/>
                <a:ea typeface="Arial" panose="020B0604020202020204" pitchFamily="34" charset="0"/>
                <a:cs typeface="Arial" panose="020B0604020202020204" pitchFamily="34" charset="0"/>
              </a:rPr>
              <a:t>Estrêla</a:t>
            </a:r>
            <a:r>
              <a:rPr lang="pt-BR" sz="1400" dirty="0">
                <a:solidFill>
                  <a:srgbClr val="2F5496"/>
                </a:solidFill>
                <a:latin typeface="Arial" panose="020B0604020202020204" pitchFamily="34" charset="0"/>
                <a:ea typeface="Arial" panose="020B0604020202020204" pitchFamily="34" charset="0"/>
                <a:cs typeface="Arial" panose="020B0604020202020204" pitchFamily="34" charset="0"/>
              </a:rPr>
              <a:t> Fiche</a:t>
            </a:r>
            <a:endParaRPr lang="pt-BR"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pt-BR" sz="1400" b="1" dirty="0">
              <a:solidFill>
                <a:srgbClr val="2F5496"/>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pt-BR" sz="1400" b="1" dirty="0">
                <a:solidFill>
                  <a:srgbClr val="2F5496"/>
                </a:solidFill>
                <a:effectLst/>
                <a:latin typeface="Arial" panose="020B0604020202020204" pitchFamily="34" charset="0"/>
                <a:ea typeface="Arial" panose="020B0604020202020204" pitchFamily="34" charset="0"/>
                <a:cs typeface="Arial" panose="020B0604020202020204" pitchFamily="34" charset="0"/>
              </a:rPr>
              <a:t>COORDENAÇÃO DO PROJETO</a:t>
            </a:r>
            <a:endParaRPr lang="pt-BR"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400" dirty="0">
                <a:solidFill>
                  <a:srgbClr val="2F5496"/>
                </a:solidFill>
                <a:effectLst/>
                <a:latin typeface="Arial" panose="020B0604020202020204" pitchFamily="34" charset="0"/>
                <a:ea typeface="Arial" panose="020B0604020202020204" pitchFamily="34" charset="0"/>
                <a:cs typeface="Arial" panose="020B0604020202020204" pitchFamily="34" charset="0"/>
              </a:rPr>
              <a:t>Nilde Clara de S. Benites Brun</a:t>
            </a:r>
            <a:endParaRPr lang="pt-BR"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600" b="1" dirty="0">
                <a:solidFill>
                  <a:srgbClr val="2F5496"/>
                </a:solidFill>
                <a:effectLst/>
                <a:latin typeface="Arial" panose="020B0604020202020204" pitchFamily="34" charset="0"/>
                <a:ea typeface="Arial" panose="020B0604020202020204" pitchFamily="34" charset="0"/>
                <a:cs typeface="Arial" panose="020B0604020202020204" pitchFamily="34" charset="0"/>
              </a:rPr>
              <a:t> </a:t>
            </a:r>
            <a:endParaRPr lang="pt-BR"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CaixaDeTexto 22">
            <a:extLst>
              <a:ext uri="{FF2B5EF4-FFF2-40B4-BE49-F238E27FC236}">
                <a16:creationId xmlns:a16="http://schemas.microsoft.com/office/drawing/2014/main" id="{B04E9F6D-3F35-6669-9E8F-05F177EB57E6}"/>
              </a:ext>
            </a:extLst>
          </p:cNvPr>
          <p:cNvSpPr txBox="1"/>
          <p:nvPr/>
        </p:nvSpPr>
        <p:spPr>
          <a:xfrm>
            <a:off x="299502" y="4024476"/>
            <a:ext cx="3105383" cy="2137765"/>
          </a:xfrm>
          <a:prstGeom prst="rect">
            <a:avLst/>
          </a:prstGeom>
          <a:noFill/>
        </p:spPr>
        <p:txBody>
          <a:bodyPr wrap="square">
            <a:spAutoFit/>
          </a:bodyPr>
          <a:lstStyle/>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Aline </a:t>
            </a:r>
            <a:r>
              <a:rPr lang="pt-BR" sz="1400" dirty="0" err="1">
                <a:solidFill>
                  <a:srgbClr val="1F4E79"/>
                </a:solidFill>
                <a:effectLst/>
                <a:latin typeface="Arial" panose="020B0604020202020204" pitchFamily="34" charset="0"/>
                <a:ea typeface="Arial" panose="020B0604020202020204" pitchFamily="34" charset="0"/>
              </a:rPr>
              <a:t>Mirelle</a:t>
            </a:r>
            <a:r>
              <a:rPr lang="pt-BR" sz="1400" dirty="0">
                <a:solidFill>
                  <a:srgbClr val="1F4E79"/>
                </a:solidFill>
                <a:effectLst/>
                <a:latin typeface="Arial" panose="020B0604020202020204" pitchFamily="34" charset="0"/>
                <a:ea typeface="Arial" panose="020B0604020202020204" pitchFamily="34" charset="0"/>
              </a:rPr>
              <a:t> Marcon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Arthur Mesquita Camargo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Carlos Alexandre Ruy da Silva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err="1">
                <a:solidFill>
                  <a:srgbClr val="1F4E79"/>
                </a:solidFill>
                <a:effectLst/>
                <a:latin typeface="Arial" panose="020B0604020202020204" pitchFamily="34" charset="0"/>
                <a:ea typeface="Arial" panose="020B0604020202020204" pitchFamily="34" charset="0"/>
              </a:rPr>
              <a:t>Catiana</a:t>
            </a:r>
            <a:r>
              <a:rPr lang="pt-BR" sz="1400" dirty="0">
                <a:solidFill>
                  <a:srgbClr val="1F4E79"/>
                </a:solidFill>
                <a:effectLst/>
                <a:latin typeface="Arial" panose="020B0604020202020204" pitchFamily="34" charset="0"/>
                <a:ea typeface="Arial" panose="020B0604020202020204" pitchFamily="34" charset="0"/>
              </a:rPr>
              <a:t> Sabadin </a:t>
            </a:r>
            <a:r>
              <a:rPr lang="pt-BR" sz="1400" dirty="0" err="1">
                <a:solidFill>
                  <a:srgbClr val="1F4E79"/>
                </a:solidFill>
                <a:effectLst/>
                <a:latin typeface="Arial" panose="020B0604020202020204" pitchFamily="34" charset="0"/>
                <a:ea typeface="Arial" panose="020B0604020202020204" pitchFamily="34" charset="0"/>
              </a:rPr>
              <a:t>Zamarrenho</a:t>
            </a:r>
            <a:r>
              <a:rPr lang="pt-BR" sz="1400" dirty="0">
                <a:solidFill>
                  <a:srgbClr val="1F4E79"/>
                </a:solidFill>
                <a:effectLst/>
                <a:latin typeface="Arial" panose="020B0604020202020204" pitchFamily="34" charset="0"/>
                <a:ea typeface="Arial" panose="020B0604020202020204" pitchFamily="34" charset="0"/>
              </a:rPr>
              <a:t>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Katia Silene de Oliveira Maia</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Marcelo </a:t>
            </a:r>
            <a:r>
              <a:rPr lang="pt-BR" sz="1400" dirty="0" err="1">
                <a:solidFill>
                  <a:srgbClr val="1F4E79"/>
                </a:solidFill>
                <a:effectLst/>
                <a:latin typeface="Arial" panose="020B0604020202020204" pitchFamily="34" charset="0"/>
                <a:ea typeface="Arial" panose="020B0604020202020204" pitchFamily="34" charset="0"/>
              </a:rPr>
              <a:t>Estrêla</a:t>
            </a:r>
            <a:r>
              <a:rPr lang="pt-BR" sz="1400" dirty="0">
                <a:solidFill>
                  <a:srgbClr val="1F4E79"/>
                </a:solidFill>
                <a:effectLst/>
                <a:latin typeface="Arial" panose="020B0604020202020204" pitchFamily="34" charset="0"/>
                <a:ea typeface="Arial" panose="020B0604020202020204" pitchFamily="34" charset="0"/>
              </a:rPr>
              <a:t> Fiche </a:t>
            </a:r>
            <a:endParaRPr lang="pt-BR" sz="1400" dirty="0"/>
          </a:p>
        </p:txBody>
      </p:sp>
      <p:sp>
        <p:nvSpPr>
          <p:cNvPr id="27" name="CaixaDeTexto 26">
            <a:extLst>
              <a:ext uri="{FF2B5EF4-FFF2-40B4-BE49-F238E27FC236}">
                <a16:creationId xmlns:a16="http://schemas.microsoft.com/office/drawing/2014/main" id="{85E12A47-7E90-8748-1F36-F42C0471CA8C}"/>
              </a:ext>
            </a:extLst>
          </p:cNvPr>
          <p:cNvSpPr txBox="1"/>
          <p:nvPr/>
        </p:nvSpPr>
        <p:spPr>
          <a:xfrm>
            <a:off x="6012159" y="4041011"/>
            <a:ext cx="2944397" cy="2137765"/>
          </a:xfrm>
          <a:prstGeom prst="rect">
            <a:avLst/>
          </a:prstGeom>
          <a:noFill/>
        </p:spPr>
        <p:txBody>
          <a:bodyPr wrap="square">
            <a:spAutoFit/>
          </a:bodyPr>
          <a:lstStyle/>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Maria Auxiliadora M. C. Rosa</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err="1">
                <a:solidFill>
                  <a:srgbClr val="1F4E79"/>
                </a:solidFill>
                <a:effectLst/>
                <a:latin typeface="Arial" panose="020B0604020202020204" pitchFamily="34" charset="0"/>
                <a:ea typeface="Arial" panose="020B0604020202020204" pitchFamily="34" charset="0"/>
              </a:rPr>
              <a:t>Normann</a:t>
            </a:r>
            <a:r>
              <a:rPr lang="pt-BR" sz="1400" dirty="0">
                <a:solidFill>
                  <a:srgbClr val="1F4E79"/>
                </a:solidFill>
                <a:effectLst/>
                <a:latin typeface="Arial" panose="020B0604020202020204" pitchFamily="34" charset="0"/>
                <a:ea typeface="Arial" panose="020B0604020202020204" pitchFamily="34" charset="0"/>
              </a:rPr>
              <a:t> </a:t>
            </a:r>
            <a:r>
              <a:rPr lang="pt-BR" sz="1400" dirty="0" err="1">
                <a:solidFill>
                  <a:srgbClr val="1F4E79"/>
                </a:solidFill>
                <a:effectLst/>
                <a:latin typeface="Arial" panose="020B0604020202020204" pitchFamily="34" charset="0"/>
                <a:ea typeface="Arial" panose="020B0604020202020204" pitchFamily="34" charset="0"/>
              </a:rPr>
              <a:t>Kalmus</a:t>
            </a:r>
            <a:r>
              <a:rPr lang="pt-BR" sz="1400" dirty="0">
                <a:solidFill>
                  <a:srgbClr val="1F4E79"/>
                </a:solidFill>
                <a:effectLst/>
                <a:latin typeface="Arial" panose="020B0604020202020204" pitchFamily="34" charset="0"/>
                <a:ea typeface="Arial" panose="020B0604020202020204" pitchFamily="34" charset="0"/>
              </a:rPr>
              <a:t> </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Nilde Clara de S. Benites Brun</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Raniere Garcez Costa Sousa</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Robson Oliveira de Souza</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Wladimir Costa Paradas</a:t>
            </a:r>
            <a:endParaRPr lang="pt-BR" sz="1400" dirty="0">
              <a:effectLst/>
              <a:latin typeface="Calibri" panose="020F0502020204030204" pitchFamily="34" charset="0"/>
              <a:ea typeface="Calibri" panose="020F0502020204030204" pitchFamily="34" charset="0"/>
            </a:endParaRPr>
          </a:p>
        </p:txBody>
      </p:sp>
      <p:pic>
        <p:nvPicPr>
          <p:cNvPr id="2050" name="image2.png">
            <a:extLst>
              <a:ext uri="{FF2B5EF4-FFF2-40B4-BE49-F238E27FC236}">
                <a16:creationId xmlns:a16="http://schemas.microsoft.com/office/drawing/2014/main" id="{6C195725-8BBC-0340-2D07-C42A90C941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9955" y="4244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5.png">
            <a:extLst>
              <a:ext uri="{FF2B5EF4-FFF2-40B4-BE49-F238E27FC236}">
                <a16:creationId xmlns:a16="http://schemas.microsoft.com/office/drawing/2014/main" id="{A9FB305D-D7AB-73F8-F1A5-16D794B8C6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259" y="157951"/>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509FFBE3-765C-54F4-5FE4-EB00F7980F31}"/>
              </a:ext>
            </a:extLst>
          </p:cNvPr>
          <p:cNvSpPr>
            <a:spLocks noChangeArrowheads="1"/>
          </p:cNvSpPr>
          <p:nvPr/>
        </p:nvSpPr>
        <p:spPr bwMode="auto">
          <a:xfrm>
            <a:off x="-16976" y="28925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0" name="Rectangle 4">
            <a:extLst>
              <a:ext uri="{FF2B5EF4-FFF2-40B4-BE49-F238E27FC236}">
                <a16:creationId xmlns:a16="http://schemas.microsoft.com/office/drawing/2014/main" id="{1B140C1F-2691-9EB1-0292-163B591C8FD6}"/>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1" name="CaixaDeTexto 10">
            <a:extLst>
              <a:ext uri="{FF2B5EF4-FFF2-40B4-BE49-F238E27FC236}">
                <a16:creationId xmlns:a16="http://schemas.microsoft.com/office/drawing/2014/main" id="{DF0522B2-E555-7D8A-5808-50364DF02D61}"/>
              </a:ext>
            </a:extLst>
          </p:cNvPr>
          <p:cNvSpPr txBox="1"/>
          <p:nvPr/>
        </p:nvSpPr>
        <p:spPr>
          <a:xfrm>
            <a:off x="1691680" y="348798"/>
            <a:ext cx="6408712" cy="307777"/>
          </a:xfrm>
          <a:prstGeom prst="rect">
            <a:avLst/>
          </a:prstGeom>
          <a:noFill/>
        </p:spPr>
        <p:txBody>
          <a:bodyPr wrap="square" rtlCol="0">
            <a:spAutoFit/>
          </a:bodyPr>
          <a:lstStyle/>
          <a:p>
            <a:r>
              <a:rPr lang="pt-BR" sz="1400" b="1" dirty="0"/>
              <a:t>PLANO DE DESENVOLVIMENTO DO TURISMO DA PESCA  ESPORTIVA DE RONDÔNIA</a:t>
            </a:r>
          </a:p>
        </p:txBody>
      </p:sp>
    </p:spTree>
    <p:extLst>
      <p:ext uri="{BB962C8B-B14F-4D97-AF65-F5344CB8AC3E}">
        <p14:creationId xmlns:p14="http://schemas.microsoft.com/office/powerpoint/2010/main" val="2857389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212F6D-29B1-431B-9302-95036147213B}"/>
              </a:ext>
            </a:extLst>
          </p:cNvPr>
          <p:cNvSpPr>
            <a:spLocks noGrp="1"/>
          </p:cNvSpPr>
          <p:nvPr>
            <p:ph type="title"/>
          </p:nvPr>
        </p:nvSpPr>
        <p:spPr/>
        <p:txBody>
          <a:bodyPr>
            <a:normAutofit/>
          </a:bodyPr>
          <a:lstStyle/>
          <a:p>
            <a:pPr algn="ctr"/>
            <a:r>
              <a:rPr lang="pt-BR" sz="1500" b="1" dirty="0">
                <a:solidFill>
                  <a:schemeClr val="accent1"/>
                </a:solidFill>
                <a:latin typeface="Arial" panose="020B0604020202020204" pitchFamily="34" charset="0"/>
                <a:ea typeface="Arial" panose="020B0604020202020204" pitchFamily="34" charset="0"/>
              </a:rPr>
              <a:t>ENQUETES E ENDEREÇOS ELETRÔNICOS </a:t>
            </a:r>
            <a:endParaRPr lang="pt-BR" sz="1500" dirty="0">
              <a:solidFill>
                <a:schemeClr val="accent1"/>
              </a:solidFill>
            </a:endParaRPr>
          </a:p>
        </p:txBody>
      </p:sp>
      <p:pic>
        <p:nvPicPr>
          <p:cNvPr id="10" name="image168.jpg">
            <a:extLst>
              <a:ext uri="{FF2B5EF4-FFF2-40B4-BE49-F238E27FC236}">
                <a16:creationId xmlns:a16="http://schemas.microsoft.com/office/drawing/2014/main" id="{440731F1-D3F0-4875-9B5A-2B2239A5E4B2}"/>
              </a:ext>
            </a:extLst>
          </p:cNvPr>
          <p:cNvPicPr/>
          <p:nvPr/>
        </p:nvPicPr>
        <p:blipFill>
          <a:blip r:embed="rId2"/>
          <a:srcRect/>
          <a:stretch>
            <a:fillRect/>
          </a:stretch>
        </p:blipFill>
        <p:spPr>
          <a:xfrm>
            <a:off x="194118" y="2276872"/>
            <a:ext cx="2279238" cy="2592288"/>
          </a:xfrm>
          <a:prstGeom prst="rect">
            <a:avLst/>
          </a:prstGeom>
          <a:ln/>
        </p:spPr>
      </p:pic>
      <p:sp>
        <p:nvSpPr>
          <p:cNvPr id="11" name="Rectangle 2">
            <a:extLst>
              <a:ext uri="{FF2B5EF4-FFF2-40B4-BE49-F238E27FC236}">
                <a16:creationId xmlns:a16="http://schemas.microsoft.com/office/drawing/2014/main" id="{7863AC8C-AF0C-4182-9173-C8D3657374BA}"/>
              </a:ext>
            </a:extLst>
          </p:cNvPr>
          <p:cNvSpPr>
            <a:spLocks noChangeArrowheads="1"/>
          </p:cNvSpPr>
          <p:nvPr/>
        </p:nvSpPr>
        <p:spPr bwMode="auto">
          <a:xfrm>
            <a:off x="5816957" y="4311481"/>
            <a:ext cx="2625026" cy="68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pt-BR" altLang="pt-BR" sz="900" dirty="0">
                <a:solidFill>
                  <a:srgbClr val="1155CC"/>
                </a:solidFill>
                <a:latin typeface="Arial" panose="020B0604020202020204" pitchFamily="34" charset="0"/>
                <a:ea typeface="Arial" panose="020B0604020202020204" pitchFamily="34" charset="0"/>
                <a:hlinkClick r:id="rId3"/>
              </a:rPr>
              <a:t>https://enquete.portalpescaesportivarondonia.com/</a:t>
            </a:r>
            <a:endParaRPr lang="pt-BR" altLang="pt-BR" sz="600" dirty="0">
              <a:latin typeface="Arial" panose="020B0604020202020204" pitchFamily="34" charset="0"/>
            </a:endParaRPr>
          </a:p>
          <a:p>
            <a:pPr eaLnBrk="0" fontAlgn="base" hangingPunct="0">
              <a:spcBef>
                <a:spcPct val="0"/>
              </a:spcBef>
              <a:spcAft>
                <a:spcPct val="0"/>
              </a:spcAft>
            </a:pPr>
            <a:r>
              <a:rPr lang="pt-BR" sz="825" dirty="0"/>
              <a:t>Endereços eletrônicos </a:t>
            </a:r>
          </a:p>
          <a:p>
            <a:pPr defTabSz="685800" eaLnBrk="0" fontAlgn="base" hangingPunct="0">
              <a:spcBef>
                <a:spcPct val="0"/>
              </a:spcBef>
              <a:spcAft>
                <a:spcPct val="0"/>
              </a:spcAft>
            </a:pPr>
            <a:endParaRPr lang="pt-BR" altLang="pt-BR" sz="1350" dirty="0">
              <a:latin typeface="Arial" panose="020B0604020202020204" pitchFamily="34" charset="0"/>
            </a:endParaRPr>
          </a:p>
        </p:txBody>
      </p:sp>
      <p:pic>
        <p:nvPicPr>
          <p:cNvPr id="1025" name="Imagem 3">
            <a:extLst>
              <a:ext uri="{FF2B5EF4-FFF2-40B4-BE49-F238E27FC236}">
                <a16:creationId xmlns:a16="http://schemas.microsoft.com/office/drawing/2014/main" id="{FFAD6AD5-70F3-4566-966C-2F9472778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818" y="1506202"/>
            <a:ext cx="2627622" cy="16347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0AC6DF4E-A125-491D-A7FB-6CE1E75E095C}"/>
              </a:ext>
            </a:extLst>
          </p:cNvPr>
          <p:cNvSpPr>
            <a:spLocks noChangeArrowheads="1"/>
          </p:cNvSpPr>
          <p:nvPr/>
        </p:nvSpPr>
        <p:spPr bwMode="auto">
          <a:xfrm flipV="1">
            <a:off x="2610306" y="5425768"/>
            <a:ext cx="49477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pt-BR" sz="1350"/>
          </a:p>
        </p:txBody>
      </p:sp>
      <p:sp>
        <p:nvSpPr>
          <p:cNvPr id="13" name="Rectangle 5">
            <a:extLst>
              <a:ext uri="{FF2B5EF4-FFF2-40B4-BE49-F238E27FC236}">
                <a16:creationId xmlns:a16="http://schemas.microsoft.com/office/drawing/2014/main" id="{632B5E43-6301-4E31-8F93-58A171B9F079}"/>
              </a:ext>
            </a:extLst>
          </p:cNvPr>
          <p:cNvSpPr>
            <a:spLocks noChangeArrowheads="1"/>
          </p:cNvSpPr>
          <p:nvPr/>
        </p:nvSpPr>
        <p:spPr bwMode="auto">
          <a:xfrm>
            <a:off x="5794923" y="4886474"/>
            <a:ext cx="278606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pt-BR" altLang="pt-BR" sz="900" dirty="0">
                <a:solidFill>
                  <a:srgbClr val="1155CC"/>
                </a:solidFill>
                <a:latin typeface="Arial" panose="020B0604020202020204" pitchFamily="34" charset="0"/>
                <a:ea typeface="Arial" panose="020B0604020202020204" pitchFamily="34" charset="0"/>
                <a:hlinkClick r:id="rId5"/>
              </a:rPr>
              <a:t>https://turista.portalpescaesportivarondonia.com/</a:t>
            </a:r>
            <a:endParaRPr lang="pt-BR" altLang="pt-BR" sz="600" dirty="0">
              <a:latin typeface="Arial" panose="020B0604020202020204" pitchFamily="34" charset="0"/>
            </a:endParaRPr>
          </a:p>
          <a:p>
            <a:pPr defTabSz="685800" eaLnBrk="0" fontAlgn="base" hangingPunct="0">
              <a:spcBef>
                <a:spcPct val="0"/>
              </a:spcBef>
              <a:spcAft>
                <a:spcPct val="0"/>
              </a:spcAft>
            </a:pPr>
            <a:endParaRPr lang="pt-BR" altLang="pt-BR" sz="1350" dirty="0">
              <a:latin typeface="Arial" panose="020B0604020202020204" pitchFamily="34" charset="0"/>
            </a:endParaRPr>
          </a:p>
        </p:txBody>
      </p:sp>
      <p:pic>
        <p:nvPicPr>
          <p:cNvPr id="1028" name="Imagem 4">
            <a:extLst>
              <a:ext uri="{FF2B5EF4-FFF2-40B4-BE49-F238E27FC236}">
                <a16:creationId xmlns:a16="http://schemas.microsoft.com/office/drawing/2014/main" id="{B54976A8-DCA4-452F-87AF-16E0D79781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5859" y="3548852"/>
            <a:ext cx="2625026" cy="19188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90DF9E9E-0C11-4559-9CB9-89F9495579F9}"/>
              </a:ext>
            </a:extLst>
          </p:cNvPr>
          <p:cNvSpPr>
            <a:spLocks noChangeArrowheads="1"/>
          </p:cNvSpPr>
          <p:nvPr/>
        </p:nvSpPr>
        <p:spPr bwMode="auto">
          <a:xfrm>
            <a:off x="1" y="428348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pt-BR" sz="1350"/>
          </a:p>
        </p:txBody>
      </p:sp>
      <p:pic>
        <p:nvPicPr>
          <p:cNvPr id="15" name="Imagem 14" descr="Tabela&#10;&#10;Descrição gerada automaticamente">
            <a:extLst>
              <a:ext uri="{FF2B5EF4-FFF2-40B4-BE49-F238E27FC236}">
                <a16:creationId xmlns:a16="http://schemas.microsoft.com/office/drawing/2014/main" id="{9DFF2071-0C4E-494E-BC6D-104E04840301}"/>
              </a:ext>
            </a:extLst>
          </p:cNvPr>
          <p:cNvPicPr/>
          <p:nvPr/>
        </p:nvPicPr>
        <p:blipFill>
          <a:blip r:embed="rId7"/>
          <a:stretch>
            <a:fillRect/>
          </a:stretch>
        </p:blipFill>
        <p:spPr>
          <a:xfrm>
            <a:off x="6211618" y="1556029"/>
            <a:ext cx="1835705" cy="2569802"/>
          </a:xfrm>
          <a:prstGeom prst="rect">
            <a:avLst/>
          </a:prstGeom>
        </p:spPr>
      </p:pic>
      <p:sp>
        <p:nvSpPr>
          <p:cNvPr id="3" name="Espaço Reservado para Número de Slide 2">
            <a:extLst>
              <a:ext uri="{FF2B5EF4-FFF2-40B4-BE49-F238E27FC236}">
                <a16:creationId xmlns:a16="http://schemas.microsoft.com/office/drawing/2014/main" id="{7C9A5E98-AC01-6D81-A03F-7E92353B2CDA}"/>
              </a:ext>
            </a:extLst>
          </p:cNvPr>
          <p:cNvSpPr>
            <a:spLocks noGrp="1"/>
          </p:cNvSpPr>
          <p:nvPr>
            <p:ph type="sldNum" sz="quarter" idx="12"/>
          </p:nvPr>
        </p:nvSpPr>
        <p:spPr/>
        <p:txBody>
          <a:bodyPr/>
          <a:lstStyle/>
          <a:p>
            <a:fld id="{BD4C9C96-99D0-473B-ABA6-5ED521F58EB7}" type="slidenum">
              <a:rPr lang="pt-BR" smtClean="0"/>
              <a:t>5</a:t>
            </a:fld>
            <a:endParaRPr lang="pt-BR"/>
          </a:p>
        </p:txBody>
      </p:sp>
      <p:pic>
        <p:nvPicPr>
          <p:cNvPr id="4097" name="image2.png">
            <a:extLst>
              <a:ext uri="{FF2B5EF4-FFF2-40B4-BE49-F238E27FC236}">
                <a16:creationId xmlns:a16="http://schemas.microsoft.com/office/drawing/2014/main" id="{C83CA750-7266-A538-F6AE-0487CBC75A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9163" y="64971"/>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image5.png">
            <a:extLst>
              <a:ext uri="{FF2B5EF4-FFF2-40B4-BE49-F238E27FC236}">
                <a16:creationId xmlns:a16="http://schemas.microsoft.com/office/drawing/2014/main" id="{BC006EA9-73CE-9E1F-3E34-660DF2C4CD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980" y="276218"/>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35D7746-90AE-8EDE-D5EC-C3E2519D5B5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6" name="Rectangle 4">
            <a:extLst>
              <a:ext uri="{FF2B5EF4-FFF2-40B4-BE49-F238E27FC236}">
                <a16:creationId xmlns:a16="http://schemas.microsoft.com/office/drawing/2014/main" id="{569702DC-4CBE-276B-3824-FC0BF2C890B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765523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38328-BD53-B297-319F-58BBE651B323}"/>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17EBBCC-E5F7-F5D5-7CF1-04B3431F3A6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50</a:t>
            </a:fld>
            <a:endParaRPr lang="en-US">
              <a:solidFill>
                <a:prstClr val="black">
                  <a:tint val="75000"/>
                </a:prstClr>
              </a:solidFill>
              <a:latin typeface="Calibri" panose="020F0502020204030204"/>
            </a:endParaRPr>
          </a:p>
        </p:txBody>
      </p:sp>
      <p:sp>
        <p:nvSpPr>
          <p:cNvPr id="5" name="Espaço Reservado para Número de Slide 1">
            <a:extLst>
              <a:ext uri="{FF2B5EF4-FFF2-40B4-BE49-F238E27FC236}">
                <a16:creationId xmlns:a16="http://schemas.microsoft.com/office/drawing/2014/main" id="{8DA24E5A-F10F-D9C5-C016-BA9E8054AEC9}"/>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4C9C96-99D0-473B-ABA6-5ED521F58EB7}" type="slidenum">
              <a:rPr lang="pt-BR" smtClean="0"/>
              <a:pPr/>
              <a:t>50</a:t>
            </a:fld>
            <a:endParaRPr lang="pt-BR"/>
          </a:p>
        </p:txBody>
      </p:sp>
      <p:sp>
        <p:nvSpPr>
          <p:cNvPr id="6" name="Espaço Reservado para Conteúdo 2">
            <a:extLst>
              <a:ext uri="{FF2B5EF4-FFF2-40B4-BE49-F238E27FC236}">
                <a16:creationId xmlns:a16="http://schemas.microsoft.com/office/drawing/2014/main" id="{BE57E5F7-82D7-8AA4-92CD-831AA8DF8A34}"/>
              </a:ext>
            </a:extLst>
          </p:cNvPr>
          <p:cNvSpPr txBox="1">
            <a:spLocks/>
          </p:cNvSpPr>
          <p:nvPr/>
        </p:nvSpPr>
        <p:spPr>
          <a:xfrm>
            <a:off x="179512" y="2737245"/>
            <a:ext cx="4185623" cy="33041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r>
              <a:rPr lang="pt-BR" sz="1800" b="1">
                <a:solidFill>
                  <a:srgbClr val="2F5496"/>
                </a:solidFill>
                <a:latin typeface="Arial" panose="020B0604020202020204" pitchFamily="34" charset="0"/>
                <a:ea typeface="Arial" panose="020B0604020202020204" pitchFamily="34" charset="0"/>
              </a:rPr>
              <a:t> </a:t>
            </a:r>
            <a:endParaRPr lang="pt-BR" sz="1800">
              <a:latin typeface="Calibri" panose="020F0502020204030204" pitchFamily="34" charset="0"/>
              <a:ea typeface="Calibri" panose="020F050202020403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endParaRPr lang="pt-BR" dirty="0"/>
          </a:p>
        </p:txBody>
      </p:sp>
      <p:sp>
        <p:nvSpPr>
          <p:cNvPr id="8" name="Espaço Reservado para Conteúdo 6">
            <a:extLst>
              <a:ext uri="{FF2B5EF4-FFF2-40B4-BE49-F238E27FC236}">
                <a16:creationId xmlns:a16="http://schemas.microsoft.com/office/drawing/2014/main" id="{C64E1B8F-B727-EA28-EFD0-1FF80CAC8DE5}"/>
              </a:ext>
            </a:extLst>
          </p:cNvPr>
          <p:cNvSpPr txBox="1">
            <a:spLocks/>
          </p:cNvSpPr>
          <p:nvPr/>
        </p:nvSpPr>
        <p:spPr>
          <a:xfrm>
            <a:off x="4592151" y="3600453"/>
            <a:ext cx="4185617" cy="296327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800"/>
              </a:spcAft>
              <a:buFont typeface="Arial" pitchFamily="34" charset="0"/>
              <a:buNone/>
            </a:pPr>
            <a:r>
              <a:rPr lang="pt-BR" sz="1800" dirty="0">
                <a:solidFill>
                  <a:srgbClr val="1F4E79"/>
                </a:solidFill>
                <a:latin typeface="Arial" panose="020B0604020202020204" pitchFamily="34" charset="0"/>
                <a:ea typeface="Arial" panose="020B0604020202020204" pitchFamily="34" charset="0"/>
              </a:rPr>
              <a:t>                    </a:t>
            </a:r>
            <a:endParaRPr lang="pt-BR" sz="1800" dirty="0">
              <a:latin typeface="Calibri" panose="020F0502020204030204" pitchFamily="34" charset="0"/>
              <a:ea typeface="Calibri" panose="020F0502020204030204" pitchFamily="34" charset="0"/>
            </a:endParaRPr>
          </a:p>
          <a:p>
            <a:endParaRPr lang="pt-BR" dirty="0"/>
          </a:p>
        </p:txBody>
      </p:sp>
      <p:pic>
        <p:nvPicPr>
          <p:cNvPr id="2050" name="image2.png">
            <a:extLst>
              <a:ext uri="{FF2B5EF4-FFF2-40B4-BE49-F238E27FC236}">
                <a16:creationId xmlns:a16="http://schemas.microsoft.com/office/drawing/2014/main" id="{7019125F-2AE8-0177-C5B4-34390CC7C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9955" y="4244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5.png">
            <a:extLst>
              <a:ext uri="{FF2B5EF4-FFF2-40B4-BE49-F238E27FC236}">
                <a16:creationId xmlns:a16="http://schemas.microsoft.com/office/drawing/2014/main" id="{22A05FB0-CDC3-1AE7-0F35-E23D53902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59" y="157951"/>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F76D652F-E332-DB7E-3017-081057CA6279}"/>
              </a:ext>
            </a:extLst>
          </p:cNvPr>
          <p:cNvSpPr>
            <a:spLocks noChangeArrowheads="1"/>
          </p:cNvSpPr>
          <p:nvPr/>
        </p:nvSpPr>
        <p:spPr bwMode="auto">
          <a:xfrm>
            <a:off x="-16976" y="28925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0" name="Rectangle 4">
            <a:extLst>
              <a:ext uri="{FF2B5EF4-FFF2-40B4-BE49-F238E27FC236}">
                <a16:creationId xmlns:a16="http://schemas.microsoft.com/office/drawing/2014/main" id="{ACEB7B22-EDD1-1CED-D642-5C7877C30A6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2" name="Retângulo 11">
            <a:extLst>
              <a:ext uri="{FF2B5EF4-FFF2-40B4-BE49-F238E27FC236}">
                <a16:creationId xmlns:a16="http://schemas.microsoft.com/office/drawing/2014/main" id="{AB1A06D4-D184-7210-44AC-26FAE36A9CA8}"/>
              </a:ext>
            </a:extLst>
          </p:cNvPr>
          <p:cNvSpPr/>
          <p:nvPr/>
        </p:nvSpPr>
        <p:spPr>
          <a:xfrm>
            <a:off x="2896476" y="2460246"/>
            <a:ext cx="3541162"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OBRIGADA!</a:t>
            </a:r>
          </a:p>
        </p:txBody>
      </p:sp>
      <p:sp>
        <p:nvSpPr>
          <p:cNvPr id="13" name="Retângulo 12">
            <a:extLst>
              <a:ext uri="{FF2B5EF4-FFF2-40B4-BE49-F238E27FC236}">
                <a16:creationId xmlns:a16="http://schemas.microsoft.com/office/drawing/2014/main" id="{C98CEB67-AC85-634D-FD49-6CD132985B2E}"/>
              </a:ext>
            </a:extLst>
          </p:cNvPr>
          <p:cNvSpPr/>
          <p:nvPr/>
        </p:nvSpPr>
        <p:spPr>
          <a:xfrm>
            <a:off x="1770618" y="3630383"/>
            <a:ext cx="4691219" cy="923330"/>
          </a:xfrm>
          <a:prstGeom prst="rect">
            <a:avLst/>
          </a:prstGeom>
          <a:noFill/>
        </p:spPr>
        <p:txBody>
          <a:bodyPr wrap="square" lIns="91440" tIns="45720" rIns="91440" bIns="45720">
            <a:spAutoFit/>
          </a:bodyPr>
          <a:lstStyle/>
          <a:p>
            <a:pPr algn="ctr"/>
            <a:endParaRPr lang="pt-B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tângulo 15">
            <a:extLst>
              <a:ext uri="{FF2B5EF4-FFF2-40B4-BE49-F238E27FC236}">
                <a16:creationId xmlns:a16="http://schemas.microsoft.com/office/drawing/2014/main" id="{F4A2A977-DF70-6722-D7B2-87FF5462E945}"/>
              </a:ext>
            </a:extLst>
          </p:cNvPr>
          <p:cNvSpPr/>
          <p:nvPr/>
        </p:nvSpPr>
        <p:spPr>
          <a:xfrm>
            <a:off x="557888" y="880633"/>
            <a:ext cx="8028223" cy="369332"/>
          </a:xfrm>
          <a:prstGeom prst="rect">
            <a:avLst/>
          </a:prstGeom>
          <a:noFill/>
        </p:spPr>
        <p:txBody>
          <a:bodyPr wrap="none" lIns="91440" tIns="45720" rIns="91440" bIns="45720">
            <a:spAutoFit/>
          </a:bodyPr>
          <a:lstStyle/>
          <a:p>
            <a:pPr algn="ctr"/>
            <a:r>
              <a:rPr lang="pt-BR"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PLANO DE DESENVOLVIMENTO DO TURISMO DA PESCA ESPORTIVA DE RONDÔNIA</a:t>
            </a:r>
          </a:p>
        </p:txBody>
      </p:sp>
    </p:spTree>
    <p:extLst>
      <p:ext uri="{BB962C8B-B14F-4D97-AF65-F5344CB8AC3E}">
        <p14:creationId xmlns:p14="http://schemas.microsoft.com/office/powerpoint/2010/main" val="4086389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A36E-D6D8-3D15-ACB0-595DF59DB50C}"/>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57280C4-69B1-77FE-7C79-03486F8031F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pPr>
                <a:spcAft>
                  <a:spcPts val="600"/>
                </a:spcAft>
                <a:defRPr/>
              </a:pPr>
              <a:t>6</a:t>
            </a:fld>
            <a:endParaRPr lang="en-US"/>
          </a:p>
        </p:txBody>
      </p:sp>
      <p:graphicFrame>
        <p:nvGraphicFramePr>
          <p:cNvPr id="14" name="Diagrama 13">
            <a:extLst>
              <a:ext uri="{FF2B5EF4-FFF2-40B4-BE49-F238E27FC236}">
                <a16:creationId xmlns:a16="http://schemas.microsoft.com/office/drawing/2014/main" id="{86C327AA-38BE-DAEF-4B9E-D06591E23AB0}"/>
              </a:ext>
            </a:extLst>
          </p:cNvPr>
          <p:cNvGraphicFramePr/>
          <p:nvPr/>
        </p:nvGraphicFramePr>
        <p:xfrm>
          <a:off x="391382" y="568573"/>
          <a:ext cx="8145308" cy="3796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CaixaDeTexto 15">
            <a:extLst>
              <a:ext uri="{FF2B5EF4-FFF2-40B4-BE49-F238E27FC236}">
                <a16:creationId xmlns:a16="http://schemas.microsoft.com/office/drawing/2014/main" id="{2828EC8E-93C2-99EB-B2D0-82AC1707EE8C}"/>
              </a:ext>
            </a:extLst>
          </p:cNvPr>
          <p:cNvSpPr txBox="1"/>
          <p:nvPr/>
        </p:nvSpPr>
        <p:spPr>
          <a:xfrm>
            <a:off x="275272" y="6527085"/>
            <a:ext cx="4608512" cy="276999"/>
          </a:xfrm>
          <a:prstGeom prst="rect">
            <a:avLst/>
          </a:prstGeom>
          <a:noFill/>
        </p:spPr>
        <p:txBody>
          <a:bodyPr wrap="square" rtlCol="0">
            <a:spAutoFit/>
          </a:bodyPr>
          <a:lstStyle/>
          <a:p>
            <a:r>
              <a:rPr lang="pt-BR" sz="1200" dirty="0"/>
              <a:t>¹Arlinghaus </a:t>
            </a:r>
            <a:r>
              <a:rPr lang="pt-BR" sz="1200" i="1" dirty="0"/>
              <a:t>et a</a:t>
            </a:r>
            <a:r>
              <a:rPr lang="pt-BR" sz="1200" dirty="0"/>
              <a:t>l., 2009, ²FAO, 2012; ³Cicarrelli , 2006; ⁴ANEPE, 2017. </a:t>
            </a:r>
          </a:p>
        </p:txBody>
      </p:sp>
      <p:sp>
        <p:nvSpPr>
          <p:cNvPr id="18" name="Retângulo 17">
            <a:extLst>
              <a:ext uri="{FF2B5EF4-FFF2-40B4-BE49-F238E27FC236}">
                <a16:creationId xmlns:a16="http://schemas.microsoft.com/office/drawing/2014/main" id="{F53B93F2-B4F0-9789-7C9A-5C5F8F6B2F1C}"/>
              </a:ext>
            </a:extLst>
          </p:cNvPr>
          <p:cNvSpPr/>
          <p:nvPr/>
        </p:nvSpPr>
        <p:spPr>
          <a:xfrm>
            <a:off x="4139952" y="1124744"/>
            <a:ext cx="261610" cy="369332"/>
          </a:xfrm>
          <a:prstGeom prst="rect">
            <a:avLst/>
          </a:prstGeom>
        </p:spPr>
        <p:txBody>
          <a:bodyPr wrap="none">
            <a:spAutoFit/>
          </a:bodyPr>
          <a:lstStyle/>
          <a:p>
            <a:r>
              <a:rPr lang="pt-BR" dirty="0"/>
              <a:t>³</a:t>
            </a:r>
          </a:p>
        </p:txBody>
      </p:sp>
      <p:sp>
        <p:nvSpPr>
          <p:cNvPr id="20" name="Retângulo 19">
            <a:extLst>
              <a:ext uri="{FF2B5EF4-FFF2-40B4-BE49-F238E27FC236}">
                <a16:creationId xmlns:a16="http://schemas.microsoft.com/office/drawing/2014/main" id="{2E17EC35-FB07-6FC2-F05D-22AF1263FC6C}"/>
              </a:ext>
            </a:extLst>
          </p:cNvPr>
          <p:cNvSpPr/>
          <p:nvPr/>
        </p:nvSpPr>
        <p:spPr>
          <a:xfrm>
            <a:off x="1475656" y="1196752"/>
            <a:ext cx="409086" cy="369332"/>
          </a:xfrm>
          <a:prstGeom prst="rect">
            <a:avLst/>
          </a:prstGeom>
        </p:spPr>
        <p:txBody>
          <a:bodyPr wrap="none">
            <a:spAutoFit/>
          </a:bodyPr>
          <a:lstStyle/>
          <a:p>
            <a:r>
              <a:rPr lang="pt-BR" dirty="0"/>
              <a:t>¹</a:t>
            </a:r>
            <a:r>
              <a:rPr lang="pt-BR" sz="1100" dirty="0"/>
              <a:t>,</a:t>
            </a:r>
            <a:r>
              <a:rPr lang="pt-BR" dirty="0"/>
              <a:t> ²</a:t>
            </a:r>
          </a:p>
        </p:txBody>
      </p:sp>
      <p:sp>
        <p:nvSpPr>
          <p:cNvPr id="21" name="Retângulo 20">
            <a:extLst>
              <a:ext uri="{FF2B5EF4-FFF2-40B4-BE49-F238E27FC236}">
                <a16:creationId xmlns:a16="http://schemas.microsoft.com/office/drawing/2014/main" id="{8E586EB2-64FA-3FF1-A049-F1419A9EA9FA}"/>
              </a:ext>
            </a:extLst>
          </p:cNvPr>
          <p:cNvSpPr/>
          <p:nvPr/>
        </p:nvSpPr>
        <p:spPr>
          <a:xfrm>
            <a:off x="6897868" y="1124744"/>
            <a:ext cx="266420" cy="369332"/>
          </a:xfrm>
          <a:prstGeom prst="rect">
            <a:avLst/>
          </a:prstGeom>
        </p:spPr>
        <p:txBody>
          <a:bodyPr wrap="none">
            <a:spAutoFit/>
          </a:bodyPr>
          <a:lstStyle/>
          <a:p>
            <a:r>
              <a:rPr lang="pt-BR" dirty="0"/>
              <a:t>⁴</a:t>
            </a:r>
          </a:p>
        </p:txBody>
      </p:sp>
      <p:pic>
        <p:nvPicPr>
          <p:cNvPr id="22" name="Imagem 21" descr="Tabela&#10;&#10;Descrição gerada automaticamente com confiança média">
            <a:extLst>
              <a:ext uri="{FF2B5EF4-FFF2-40B4-BE49-F238E27FC236}">
                <a16:creationId xmlns:a16="http://schemas.microsoft.com/office/drawing/2014/main" id="{CBE7D26F-3956-6879-17C4-633255C167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90" y="4268118"/>
            <a:ext cx="8981652" cy="2088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1" name="image2.png">
            <a:extLst>
              <a:ext uri="{FF2B5EF4-FFF2-40B4-BE49-F238E27FC236}">
                <a16:creationId xmlns:a16="http://schemas.microsoft.com/office/drawing/2014/main" id="{2AB33437-44A1-39FD-6350-4D9DAB0292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1389" y="10369"/>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image5.png">
            <a:extLst>
              <a:ext uri="{FF2B5EF4-FFF2-40B4-BE49-F238E27FC236}">
                <a16:creationId xmlns:a16="http://schemas.microsoft.com/office/drawing/2014/main" id="{679ACAD9-A676-6AC2-8DA8-DF7D5CFFC6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90" y="4762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508F48AD-7365-670A-2C62-44547933B45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4" name="Rectangle 4">
            <a:extLst>
              <a:ext uri="{FF2B5EF4-FFF2-40B4-BE49-F238E27FC236}">
                <a16:creationId xmlns:a16="http://schemas.microsoft.com/office/drawing/2014/main" id="{9EE11247-9B1E-19A9-9FAE-568AD8C3DF5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590434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B4EAB-0B0A-4B40-ADB7-9AC8E845BA33}"/>
              </a:ext>
            </a:extLst>
          </p:cNvPr>
          <p:cNvSpPr>
            <a:spLocks noGrp="1"/>
          </p:cNvSpPr>
          <p:nvPr>
            <p:ph type="title"/>
          </p:nvPr>
        </p:nvSpPr>
        <p:spPr>
          <a:xfrm>
            <a:off x="325520" y="613784"/>
            <a:ext cx="4657842" cy="1152128"/>
          </a:xfrm>
        </p:spPr>
        <p:txBody>
          <a:bodyPr>
            <a:normAutofit/>
          </a:bodyPr>
          <a:lstStyle/>
          <a:p>
            <a:pPr>
              <a:lnSpc>
                <a:spcPct val="90000"/>
              </a:lnSpc>
            </a:pPr>
            <a:r>
              <a:rPr lang="pt-BR" sz="3200" b="1" dirty="0">
                <a:latin typeface="Arial" panose="020B0604020202020204" pitchFamily="34" charset="0"/>
                <a:ea typeface="Arial" panose="020B0604020202020204" pitchFamily="34" charset="0"/>
              </a:rPr>
              <a:t>Pesca Esportiva no Estado de Rondônia</a:t>
            </a:r>
            <a:endParaRPr lang="pt-BR" sz="3100" dirty="0"/>
          </a:p>
        </p:txBody>
      </p:sp>
      <p:pic>
        <p:nvPicPr>
          <p:cNvPr id="7" name="Imagem 6">
            <a:extLst>
              <a:ext uri="{FF2B5EF4-FFF2-40B4-BE49-F238E27FC236}">
                <a16:creationId xmlns:a16="http://schemas.microsoft.com/office/drawing/2014/main" id="{61B9B31A-2578-201F-5B94-ABF6C3CC95C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49801"/>
            <a:ext cx="5112568" cy="3390040"/>
          </a:xfrm>
          <a:prstGeom prst="rect">
            <a:avLst/>
          </a:prstGeom>
          <a:noFill/>
          <a:ln>
            <a:noFill/>
          </a:ln>
        </p:spPr>
      </p:pic>
      <p:sp>
        <p:nvSpPr>
          <p:cNvPr id="8" name="Título 1">
            <a:extLst>
              <a:ext uri="{FF2B5EF4-FFF2-40B4-BE49-F238E27FC236}">
                <a16:creationId xmlns:a16="http://schemas.microsoft.com/office/drawing/2014/main" id="{CAA277A4-DBA3-47F3-9CDC-1C9016F95896}"/>
              </a:ext>
            </a:extLst>
          </p:cNvPr>
          <p:cNvSpPr txBox="1">
            <a:spLocks/>
          </p:cNvSpPr>
          <p:nvPr/>
        </p:nvSpPr>
        <p:spPr>
          <a:xfrm>
            <a:off x="584304" y="1740163"/>
            <a:ext cx="4472088" cy="9048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600" dirty="0">
                <a:solidFill>
                  <a:schemeClr val="accent2"/>
                </a:solidFill>
                <a:latin typeface="+mn-lt"/>
                <a:ea typeface="Calibri" panose="020F0502020204030204" pitchFamily="34" charset="0"/>
              </a:rPr>
              <a:t>Mapa temático exibindo as principais Bacias Hidrográficas do Estado de Rondônia</a:t>
            </a:r>
            <a:br>
              <a:rPr lang="pt-BR" sz="1600" dirty="0">
                <a:solidFill>
                  <a:schemeClr val="accent2"/>
                </a:solidFill>
                <a:latin typeface="+mn-lt"/>
                <a:ea typeface="Calibri" panose="020F0502020204030204" pitchFamily="34" charset="0"/>
              </a:rPr>
            </a:br>
            <a:endParaRPr lang="pt-BR" sz="1600" dirty="0">
              <a:solidFill>
                <a:schemeClr val="accent2"/>
              </a:solidFill>
              <a:latin typeface="+mn-lt"/>
            </a:endParaRPr>
          </a:p>
        </p:txBody>
      </p:sp>
      <p:graphicFrame>
        <p:nvGraphicFramePr>
          <p:cNvPr id="14" name="CaixaDeTexto 11">
            <a:extLst>
              <a:ext uri="{FF2B5EF4-FFF2-40B4-BE49-F238E27FC236}">
                <a16:creationId xmlns:a16="http://schemas.microsoft.com/office/drawing/2014/main" id="{14A4FD63-DB28-06C6-6557-4A312029509C}"/>
              </a:ext>
            </a:extLst>
          </p:cNvPr>
          <p:cNvGraphicFramePr/>
          <p:nvPr/>
        </p:nvGraphicFramePr>
        <p:xfrm>
          <a:off x="5292882" y="205637"/>
          <a:ext cx="3525598" cy="7123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ço Reservado para Número de Slide 2">
            <a:extLst>
              <a:ext uri="{FF2B5EF4-FFF2-40B4-BE49-F238E27FC236}">
                <a16:creationId xmlns:a16="http://schemas.microsoft.com/office/drawing/2014/main" id="{47B7F774-C0E1-234A-EF26-1896230945DC}"/>
              </a:ext>
            </a:extLst>
          </p:cNvPr>
          <p:cNvSpPr>
            <a:spLocks noGrp="1"/>
          </p:cNvSpPr>
          <p:nvPr>
            <p:ph type="sldNum" sz="quarter" idx="12"/>
          </p:nvPr>
        </p:nvSpPr>
        <p:spPr/>
        <p:txBody>
          <a:bodyPr/>
          <a:lstStyle/>
          <a:p>
            <a:fld id="{BD4C9C96-99D0-473B-ABA6-5ED521F58EB7}" type="slidenum">
              <a:rPr lang="pt-BR" smtClean="0"/>
              <a:t>7</a:t>
            </a:fld>
            <a:endParaRPr lang="pt-BR"/>
          </a:p>
        </p:txBody>
      </p:sp>
      <p:pic>
        <p:nvPicPr>
          <p:cNvPr id="6145" name="image2.png">
            <a:extLst>
              <a:ext uri="{FF2B5EF4-FFF2-40B4-BE49-F238E27FC236}">
                <a16:creationId xmlns:a16="http://schemas.microsoft.com/office/drawing/2014/main" id="{C19841D1-E9A5-FDF7-653B-69D29AF0D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image5.png">
            <a:extLst>
              <a:ext uri="{FF2B5EF4-FFF2-40B4-BE49-F238E27FC236}">
                <a16:creationId xmlns:a16="http://schemas.microsoft.com/office/drawing/2014/main" id="{104DDC4F-A3E4-F316-17C4-99833BB48B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6617B69-BAB5-4F8F-0381-B6CCA9612CD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DBADC2B4-F586-2D11-6F4E-A3393F17FB2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726218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BD4C9C96-99D0-473B-ABA6-5ED521F58EB7}" type="slidenum">
              <a:rPr lang="pt-BR" smtClean="0"/>
              <a:t>8</a:t>
            </a:fld>
            <a:endParaRPr lang="pt-BR"/>
          </a:p>
        </p:txBody>
      </p:sp>
      <p:pic>
        <p:nvPicPr>
          <p:cNvPr id="2050" name="Picture 2">
            <a:extLst>
              <a:ext uri="{FF2B5EF4-FFF2-40B4-BE49-F238E27FC236}">
                <a16:creationId xmlns:a16="http://schemas.microsoft.com/office/drawing/2014/main" id="{27C0D9F7-90E2-0487-BAA4-1E3A72293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5045193" cy="3969099"/>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C3B8F079-E34E-18F3-68F8-4ADC6680AA99}"/>
              </a:ext>
            </a:extLst>
          </p:cNvPr>
          <p:cNvSpPr txBox="1"/>
          <p:nvPr/>
        </p:nvSpPr>
        <p:spPr>
          <a:xfrm>
            <a:off x="1422620" y="314969"/>
            <a:ext cx="6730051" cy="646331"/>
          </a:xfrm>
          <a:prstGeom prst="rect">
            <a:avLst/>
          </a:prstGeom>
          <a:noFill/>
        </p:spPr>
        <p:txBody>
          <a:bodyPr wrap="square" rtlCol="0">
            <a:spAutoFit/>
          </a:bodyPr>
          <a:lstStyle/>
          <a:p>
            <a:pPr algn="ctr" rtl="0">
              <a:spcBef>
                <a:spcPts val="1200"/>
              </a:spcBef>
              <a:spcAft>
                <a:spcPts val="1200"/>
              </a:spcAft>
            </a:pPr>
            <a:r>
              <a:rPr lang="pt-BR" sz="1800" b="1" i="0" u="none" strike="noStrike" dirty="0">
                <a:solidFill>
                  <a:srgbClr val="000000"/>
                </a:solidFill>
                <a:effectLst>
                  <a:outerShdw blurRad="38100" dist="38100" dir="2700000" algn="tl">
                    <a:srgbClr val="000000">
                      <a:alpha val="43137"/>
                    </a:srgbClr>
                  </a:outerShdw>
                </a:effectLst>
                <a:latin typeface="Arial" panose="020B0604020202020204" pitchFamily="34" charset="0"/>
              </a:rPr>
              <a:t>Pirarucus invasores nas bacias dos rios Guaporé e Mamoré e seus potenciais impactos sobre a pesca esportiva</a:t>
            </a:r>
            <a:endParaRPr lang="pt-BR" b="1" dirty="0">
              <a:effectLst>
                <a:outerShdw blurRad="38100" dist="38100" dir="2700000" algn="tl">
                  <a:srgbClr val="000000">
                    <a:alpha val="43137"/>
                  </a:srgbClr>
                </a:outerShdw>
              </a:effectLst>
            </a:endParaRPr>
          </a:p>
        </p:txBody>
      </p:sp>
      <p:sp>
        <p:nvSpPr>
          <p:cNvPr id="3" name="CaixaDeTexto 2">
            <a:extLst>
              <a:ext uri="{FF2B5EF4-FFF2-40B4-BE49-F238E27FC236}">
                <a16:creationId xmlns:a16="http://schemas.microsoft.com/office/drawing/2014/main" id="{6C8D38CE-ECCA-6D71-D3C9-E2B70AE5A577}"/>
              </a:ext>
            </a:extLst>
          </p:cNvPr>
          <p:cNvSpPr txBox="1"/>
          <p:nvPr/>
        </p:nvSpPr>
        <p:spPr>
          <a:xfrm>
            <a:off x="245684" y="1021382"/>
            <a:ext cx="8053954" cy="923330"/>
          </a:xfrm>
          <a:prstGeom prst="rect">
            <a:avLst/>
          </a:prstGeom>
          <a:noFill/>
        </p:spPr>
        <p:txBody>
          <a:bodyPr wrap="square" rtlCol="0">
            <a:spAutoFit/>
          </a:bodyPr>
          <a:lstStyle/>
          <a:p>
            <a:pPr algn="just"/>
            <a:r>
              <a:rPr lang="pt-BR" sz="1800" b="0" i="0" u="none" strike="noStrike" dirty="0">
                <a:solidFill>
                  <a:srgbClr val="000000"/>
                </a:solidFill>
                <a:effectLst/>
                <a:latin typeface="Arial" panose="020B0604020202020204" pitchFamily="34" charset="0"/>
              </a:rPr>
              <a:t>Fugas de pirarucus das pisciculturas, contribuíram para sua invasão nos rios de </a:t>
            </a:r>
            <a:r>
              <a:rPr lang="pt-BR" dirty="0">
                <a:solidFill>
                  <a:srgbClr val="000000"/>
                </a:solidFill>
                <a:latin typeface="Arial" panose="020B0604020202020204" pitchFamily="34" charset="0"/>
              </a:rPr>
              <a:t>todos os municípios </a:t>
            </a:r>
            <a:r>
              <a:rPr lang="pt-BR" sz="1800" b="0" i="0" u="none" strike="noStrike" dirty="0">
                <a:solidFill>
                  <a:srgbClr val="000000"/>
                </a:solidFill>
                <a:effectLst/>
                <a:latin typeface="Arial" panose="020B0604020202020204" pitchFamily="34" charset="0"/>
              </a:rPr>
              <a:t>rondonienses.</a:t>
            </a:r>
            <a:endParaRPr lang="pt-BR" dirty="0"/>
          </a:p>
          <a:p>
            <a:pPr algn="just"/>
            <a:endParaRPr lang="pt-BR" dirty="0"/>
          </a:p>
        </p:txBody>
      </p:sp>
      <p:pic>
        <p:nvPicPr>
          <p:cNvPr id="4" name="Imagem 3">
            <a:extLst>
              <a:ext uri="{FF2B5EF4-FFF2-40B4-BE49-F238E27FC236}">
                <a16:creationId xmlns:a16="http://schemas.microsoft.com/office/drawing/2014/main" id="{8CF0B0CD-17DD-881C-CF9C-313C8C329648}"/>
              </a:ext>
            </a:extLst>
          </p:cNvPr>
          <p:cNvPicPr>
            <a:picLocks noChangeAspect="1"/>
          </p:cNvPicPr>
          <p:nvPr/>
        </p:nvPicPr>
        <p:blipFill>
          <a:blip r:embed="rId3"/>
          <a:stretch>
            <a:fillRect/>
          </a:stretch>
        </p:blipFill>
        <p:spPr>
          <a:xfrm>
            <a:off x="5813812" y="1770033"/>
            <a:ext cx="2872988" cy="3830651"/>
          </a:xfrm>
          <a:prstGeom prst="rect">
            <a:avLst/>
          </a:prstGeom>
        </p:spPr>
      </p:pic>
      <p:sp>
        <p:nvSpPr>
          <p:cNvPr id="5" name="CaixaDeTexto 4">
            <a:extLst>
              <a:ext uri="{FF2B5EF4-FFF2-40B4-BE49-F238E27FC236}">
                <a16:creationId xmlns:a16="http://schemas.microsoft.com/office/drawing/2014/main" id="{D734F7B7-0631-292C-37CA-5C0E1C1DDC4A}"/>
              </a:ext>
            </a:extLst>
          </p:cNvPr>
          <p:cNvSpPr txBox="1"/>
          <p:nvPr/>
        </p:nvSpPr>
        <p:spPr>
          <a:xfrm>
            <a:off x="6084168" y="1412776"/>
            <a:ext cx="8053954" cy="646331"/>
          </a:xfrm>
          <a:prstGeom prst="rect">
            <a:avLst/>
          </a:prstGeom>
          <a:noFill/>
        </p:spPr>
        <p:txBody>
          <a:bodyPr wrap="square" rtlCol="0">
            <a:spAutoFit/>
          </a:bodyPr>
          <a:lstStyle/>
          <a:p>
            <a:pPr algn="just"/>
            <a:r>
              <a:rPr lang="pt-BR" sz="1800" b="0" i="0" u="none" strike="noStrike" dirty="0">
                <a:solidFill>
                  <a:srgbClr val="000000"/>
                </a:solidFill>
                <a:effectLst/>
                <a:latin typeface="Arial" panose="020B0604020202020204" pitchFamily="34" charset="0"/>
              </a:rPr>
              <a:t>Resex – Rio </a:t>
            </a:r>
            <a:r>
              <a:rPr lang="pt-BR" sz="1800" b="0" i="0" u="none" strike="noStrike" dirty="0" err="1">
                <a:solidFill>
                  <a:srgbClr val="000000"/>
                </a:solidFill>
                <a:effectLst/>
                <a:latin typeface="Arial" panose="020B0604020202020204" pitchFamily="34" charset="0"/>
              </a:rPr>
              <a:t>Cautário</a:t>
            </a:r>
            <a:endParaRPr lang="pt-BR" dirty="0"/>
          </a:p>
          <a:p>
            <a:pPr algn="just"/>
            <a:endParaRPr lang="pt-BR" dirty="0"/>
          </a:p>
        </p:txBody>
      </p:sp>
      <p:pic>
        <p:nvPicPr>
          <p:cNvPr id="6" name="image2.png">
            <a:extLst>
              <a:ext uri="{FF2B5EF4-FFF2-40B4-BE49-F238E27FC236}">
                <a16:creationId xmlns:a16="http://schemas.microsoft.com/office/drawing/2014/main" id="{E7CEB67D-6056-9C93-B8E6-30F858D51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5.png">
            <a:extLst>
              <a:ext uri="{FF2B5EF4-FFF2-40B4-BE49-F238E27FC236}">
                <a16:creationId xmlns:a16="http://schemas.microsoft.com/office/drawing/2014/main" id="{40170CDC-C808-A212-77F7-0EF365713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87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345C5-70BB-A0E5-15A8-D5A0C299187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1F5F597-39E9-AA73-C688-41F3D06C399D}"/>
              </a:ext>
            </a:extLst>
          </p:cNvPr>
          <p:cNvSpPr>
            <a:spLocks noGrp="1"/>
          </p:cNvSpPr>
          <p:nvPr>
            <p:ph type="sldNum" sz="quarter" idx="12"/>
          </p:nvPr>
        </p:nvSpPr>
        <p:spPr/>
        <p:txBody>
          <a:bodyPr/>
          <a:lstStyle/>
          <a:p>
            <a:fld id="{BD4C9C96-99D0-473B-ABA6-5ED521F58EB7}" type="slidenum">
              <a:rPr lang="pt-BR" smtClean="0"/>
              <a:t>9</a:t>
            </a:fld>
            <a:endParaRPr lang="pt-BR"/>
          </a:p>
        </p:txBody>
      </p:sp>
      <p:sp>
        <p:nvSpPr>
          <p:cNvPr id="11" name="CaixaDeTexto 10">
            <a:extLst>
              <a:ext uri="{FF2B5EF4-FFF2-40B4-BE49-F238E27FC236}">
                <a16:creationId xmlns:a16="http://schemas.microsoft.com/office/drawing/2014/main" id="{D08102E4-0909-BF5A-9A2F-A56CBC789EEC}"/>
              </a:ext>
            </a:extLst>
          </p:cNvPr>
          <p:cNvSpPr txBox="1"/>
          <p:nvPr/>
        </p:nvSpPr>
        <p:spPr>
          <a:xfrm>
            <a:off x="1218013" y="406280"/>
            <a:ext cx="7154845" cy="1354217"/>
          </a:xfrm>
          <a:prstGeom prst="rect">
            <a:avLst/>
          </a:prstGeom>
          <a:noFill/>
        </p:spPr>
        <p:txBody>
          <a:bodyPr wrap="square" rtlCol="0">
            <a:spAutoFit/>
          </a:bodyPr>
          <a:lstStyle/>
          <a:p>
            <a:pPr algn="just" rtl="0">
              <a:spcBef>
                <a:spcPts val="1200"/>
              </a:spcBef>
              <a:spcAft>
                <a:spcPts val="1200"/>
              </a:spcAft>
            </a:pPr>
            <a:r>
              <a:rPr lang="pt-BR" sz="1800" b="1" i="0" u="none" strike="noStrike" dirty="0">
                <a:solidFill>
                  <a:srgbClr val="000000"/>
                </a:solidFill>
                <a:effectLst>
                  <a:outerShdw blurRad="38100" dist="38100" dir="2700000" algn="tl">
                    <a:srgbClr val="000000">
                      <a:alpha val="43137"/>
                    </a:srgbClr>
                  </a:outerShdw>
                </a:effectLst>
                <a:latin typeface="Arial" panose="020B0604020202020204" pitchFamily="34" charset="0"/>
              </a:rPr>
              <a:t>Pirarucus invasores nas bacias dos rios Guaporé e Mamoré e seus potenciais impactos sobre a pesca esportiva</a:t>
            </a:r>
            <a:endParaRPr lang="pt-BR" b="1" dirty="0">
              <a:effectLst>
                <a:outerShdw blurRad="38100" dist="38100" dir="2700000" algn="tl">
                  <a:srgbClr val="000000">
                    <a:alpha val="43137"/>
                  </a:srgbClr>
                </a:outerShdw>
              </a:effectLst>
            </a:endParaRPr>
          </a:p>
          <a:p>
            <a:br>
              <a:rPr lang="pt-BR" b="1" dirty="0">
                <a:effectLst>
                  <a:outerShdw blurRad="38100" dist="38100" dir="2700000" algn="tl">
                    <a:srgbClr val="000000">
                      <a:alpha val="43137"/>
                    </a:srgbClr>
                  </a:outerShdw>
                </a:effectLst>
              </a:rPr>
            </a:br>
            <a:endParaRPr lang="pt-BR" b="1" dirty="0">
              <a:effectLst>
                <a:outerShdw blurRad="38100" dist="38100" dir="2700000" algn="tl">
                  <a:srgbClr val="000000">
                    <a:alpha val="43137"/>
                  </a:srgbClr>
                </a:outerShdw>
              </a:effectLst>
            </a:endParaRPr>
          </a:p>
        </p:txBody>
      </p:sp>
      <p:graphicFrame>
        <p:nvGraphicFramePr>
          <p:cNvPr id="2054" name="CaixaDeTexto 14">
            <a:extLst>
              <a:ext uri="{FF2B5EF4-FFF2-40B4-BE49-F238E27FC236}">
                <a16:creationId xmlns:a16="http://schemas.microsoft.com/office/drawing/2014/main" id="{7123083C-CCDC-E2C7-4CE5-71A62551AA70}"/>
              </a:ext>
            </a:extLst>
          </p:cNvPr>
          <p:cNvGraphicFramePr/>
          <p:nvPr/>
        </p:nvGraphicFramePr>
        <p:xfrm>
          <a:off x="215515" y="836712"/>
          <a:ext cx="8712968" cy="3384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Imagem 16">
            <a:extLst>
              <a:ext uri="{FF2B5EF4-FFF2-40B4-BE49-F238E27FC236}">
                <a16:creationId xmlns:a16="http://schemas.microsoft.com/office/drawing/2014/main" id="{298B42A3-76FC-135B-4C99-6F4D70B2FDAA}"/>
              </a:ext>
            </a:extLst>
          </p:cNvPr>
          <p:cNvPicPr>
            <a:picLocks noChangeAspect="1"/>
          </p:cNvPicPr>
          <p:nvPr/>
        </p:nvPicPr>
        <p:blipFill>
          <a:blip r:embed="rId7"/>
          <a:stretch>
            <a:fillRect/>
          </a:stretch>
        </p:blipFill>
        <p:spPr>
          <a:xfrm>
            <a:off x="4749558" y="4651520"/>
            <a:ext cx="1557318" cy="2069956"/>
          </a:xfrm>
          <a:prstGeom prst="rect">
            <a:avLst/>
          </a:prstGeom>
        </p:spPr>
      </p:pic>
      <p:grpSp>
        <p:nvGrpSpPr>
          <p:cNvPr id="18" name="Agrupar 17">
            <a:extLst>
              <a:ext uri="{FF2B5EF4-FFF2-40B4-BE49-F238E27FC236}">
                <a16:creationId xmlns:a16="http://schemas.microsoft.com/office/drawing/2014/main" id="{DF98333C-944C-7E4B-851D-1F66DBA3F247}"/>
              </a:ext>
            </a:extLst>
          </p:cNvPr>
          <p:cNvGrpSpPr/>
          <p:nvPr/>
        </p:nvGrpSpPr>
        <p:grpSpPr>
          <a:xfrm>
            <a:off x="4614123" y="4075891"/>
            <a:ext cx="1800000" cy="1086835"/>
            <a:chOff x="4285420" y="1233239"/>
            <a:chExt cx="1800000" cy="1086835"/>
          </a:xfrm>
        </p:grpSpPr>
        <p:sp>
          <p:nvSpPr>
            <p:cNvPr id="19" name="Retângulo 18">
              <a:extLst>
                <a:ext uri="{FF2B5EF4-FFF2-40B4-BE49-F238E27FC236}">
                  <a16:creationId xmlns:a16="http://schemas.microsoft.com/office/drawing/2014/main" id="{8E6D1F3B-A188-D9DE-B497-6D88E8FF76B4}"/>
                </a:ext>
              </a:extLst>
            </p:cNvPr>
            <p:cNvSpPr/>
            <p:nvPr/>
          </p:nvSpPr>
          <p:spPr>
            <a:xfrm>
              <a:off x="4285420" y="1233239"/>
              <a:ext cx="1800000" cy="10868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pt-BR" b="1" i="1"/>
            </a:p>
          </p:txBody>
        </p:sp>
        <p:sp>
          <p:nvSpPr>
            <p:cNvPr id="20" name="CaixaDeTexto 19">
              <a:extLst>
                <a:ext uri="{FF2B5EF4-FFF2-40B4-BE49-F238E27FC236}">
                  <a16:creationId xmlns:a16="http://schemas.microsoft.com/office/drawing/2014/main" id="{DF722427-E940-981F-5149-3DF2B266080C}"/>
                </a:ext>
              </a:extLst>
            </p:cNvPr>
            <p:cNvSpPr txBox="1"/>
            <p:nvPr/>
          </p:nvSpPr>
          <p:spPr>
            <a:xfrm>
              <a:off x="4285420" y="1233239"/>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dirty="0">
                  <a:sym typeface="Wingdings" panose="05000000000000000000" pitchFamily="2" charset="2"/>
                </a:rPr>
                <a:t></a:t>
              </a:r>
              <a:r>
                <a:rPr lang="pt-BR" sz="1600" b="1" i="1" dirty="0">
                  <a:sym typeface="Wingdings" panose="05000000000000000000" pitchFamily="2" charset="2"/>
                </a:rPr>
                <a:t>Manejo do Pirarucu invasor</a:t>
              </a:r>
              <a:endParaRPr lang="en-US" sz="1600" b="1" i="1" kern="1200" dirty="0"/>
            </a:p>
          </p:txBody>
        </p:sp>
      </p:grpSp>
      <p:grpSp>
        <p:nvGrpSpPr>
          <p:cNvPr id="21" name="Agrupar 20">
            <a:extLst>
              <a:ext uri="{FF2B5EF4-FFF2-40B4-BE49-F238E27FC236}">
                <a16:creationId xmlns:a16="http://schemas.microsoft.com/office/drawing/2014/main" id="{3AEAE7E4-B743-74EA-994A-C8ACE0C72356}"/>
              </a:ext>
            </a:extLst>
          </p:cNvPr>
          <p:cNvGrpSpPr/>
          <p:nvPr/>
        </p:nvGrpSpPr>
        <p:grpSpPr>
          <a:xfrm>
            <a:off x="6861972" y="4075891"/>
            <a:ext cx="1800000" cy="1086835"/>
            <a:chOff x="4285420" y="1233239"/>
            <a:chExt cx="1800000" cy="1086835"/>
          </a:xfrm>
        </p:grpSpPr>
        <p:sp>
          <p:nvSpPr>
            <p:cNvPr id="22" name="Retângulo 21">
              <a:extLst>
                <a:ext uri="{FF2B5EF4-FFF2-40B4-BE49-F238E27FC236}">
                  <a16:creationId xmlns:a16="http://schemas.microsoft.com/office/drawing/2014/main" id="{A579043C-BA82-7328-CF96-331955F48DC2}"/>
                </a:ext>
              </a:extLst>
            </p:cNvPr>
            <p:cNvSpPr/>
            <p:nvPr/>
          </p:nvSpPr>
          <p:spPr>
            <a:xfrm>
              <a:off x="4285420" y="1233239"/>
              <a:ext cx="1800000" cy="10868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pt-BR" b="1" i="1"/>
            </a:p>
          </p:txBody>
        </p:sp>
        <p:sp>
          <p:nvSpPr>
            <p:cNvPr id="23" name="CaixaDeTexto 22">
              <a:extLst>
                <a:ext uri="{FF2B5EF4-FFF2-40B4-BE49-F238E27FC236}">
                  <a16:creationId xmlns:a16="http://schemas.microsoft.com/office/drawing/2014/main" id="{675D6F03-116E-CF99-8209-8D1033A0EE25}"/>
                </a:ext>
              </a:extLst>
            </p:cNvPr>
            <p:cNvSpPr txBox="1"/>
            <p:nvPr/>
          </p:nvSpPr>
          <p:spPr>
            <a:xfrm>
              <a:off x="4285420" y="1233239"/>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dirty="0">
                  <a:sym typeface="Wingdings" panose="05000000000000000000" pitchFamily="2" charset="2"/>
                </a:rPr>
                <a:t></a:t>
              </a:r>
              <a:r>
                <a:rPr lang="pt-BR" sz="1600" b="1" i="1" dirty="0">
                  <a:sym typeface="Wingdings" panose="05000000000000000000" pitchFamily="2" charset="2"/>
                </a:rPr>
                <a:t>Cadeia Produtiva e comercial</a:t>
              </a:r>
              <a:endParaRPr lang="en-US" sz="1600" b="1" i="1" kern="1200" dirty="0"/>
            </a:p>
          </p:txBody>
        </p:sp>
      </p:grpSp>
      <p:sp>
        <p:nvSpPr>
          <p:cNvPr id="24" name="AutoShape 4">
            <a:extLst>
              <a:ext uri="{FF2B5EF4-FFF2-40B4-BE49-F238E27FC236}">
                <a16:creationId xmlns:a16="http://schemas.microsoft.com/office/drawing/2014/main" id="{3B1DCCC9-80D2-1529-49CB-571D7829E29A}"/>
              </a:ext>
            </a:extLst>
          </p:cNvPr>
          <p:cNvSpPr>
            <a:spLocks noChangeAspect="1" noChangeArrowheads="1"/>
          </p:cNvSpPr>
          <p:nvPr/>
        </p:nvSpPr>
        <p:spPr bwMode="auto">
          <a:xfrm>
            <a:off x="4569735" y="62810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b="1" i="1"/>
          </a:p>
        </p:txBody>
      </p:sp>
      <p:pic>
        <p:nvPicPr>
          <p:cNvPr id="25" name="Imagem 24">
            <a:extLst>
              <a:ext uri="{FF2B5EF4-FFF2-40B4-BE49-F238E27FC236}">
                <a16:creationId xmlns:a16="http://schemas.microsoft.com/office/drawing/2014/main" id="{0B5680D7-DC3B-62A0-C3B6-1020C06C2F35}"/>
              </a:ext>
            </a:extLst>
          </p:cNvPr>
          <p:cNvPicPr>
            <a:picLocks noChangeAspect="1"/>
          </p:cNvPicPr>
          <p:nvPr/>
        </p:nvPicPr>
        <p:blipFill>
          <a:blip r:embed="rId8"/>
          <a:stretch>
            <a:fillRect/>
          </a:stretch>
        </p:blipFill>
        <p:spPr>
          <a:xfrm>
            <a:off x="7039730" y="4605003"/>
            <a:ext cx="1622242" cy="2162989"/>
          </a:xfrm>
          <a:prstGeom prst="rect">
            <a:avLst/>
          </a:prstGeom>
        </p:spPr>
      </p:pic>
      <p:pic>
        <p:nvPicPr>
          <p:cNvPr id="26" name="Imagem 25">
            <a:extLst>
              <a:ext uri="{FF2B5EF4-FFF2-40B4-BE49-F238E27FC236}">
                <a16:creationId xmlns:a16="http://schemas.microsoft.com/office/drawing/2014/main" id="{FC3B494F-AE95-BFFA-DC20-A9E73226E6AC}"/>
              </a:ext>
            </a:extLst>
          </p:cNvPr>
          <p:cNvPicPr>
            <a:picLocks noChangeAspect="1"/>
          </p:cNvPicPr>
          <p:nvPr/>
        </p:nvPicPr>
        <p:blipFill>
          <a:blip r:embed="rId9"/>
          <a:stretch>
            <a:fillRect/>
          </a:stretch>
        </p:blipFill>
        <p:spPr>
          <a:xfrm>
            <a:off x="2429353" y="4605002"/>
            <a:ext cx="1587355" cy="2116473"/>
          </a:xfrm>
          <a:prstGeom prst="rect">
            <a:avLst/>
          </a:prstGeom>
        </p:spPr>
      </p:pic>
      <p:sp>
        <p:nvSpPr>
          <p:cNvPr id="27" name="CaixaDeTexto 26">
            <a:extLst>
              <a:ext uri="{FF2B5EF4-FFF2-40B4-BE49-F238E27FC236}">
                <a16:creationId xmlns:a16="http://schemas.microsoft.com/office/drawing/2014/main" id="{DD4FF7B4-DBAA-5FD8-7DA3-EDEB0D28290E}"/>
              </a:ext>
            </a:extLst>
          </p:cNvPr>
          <p:cNvSpPr txBox="1"/>
          <p:nvPr/>
        </p:nvSpPr>
        <p:spPr>
          <a:xfrm>
            <a:off x="2279007" y="4075890"/>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dirty="0">
                <a:sym typeface="Wingdings" panose="05000000000000000000" pitchFamily="2" charset="2"/>
              </a:rPr>
              <a:t></a:t>
            </a:r>
            <a:r>
              <a:rPr lang="pt-BR" sz="1600" b="1" i="1" dirty="0">
                <a:sym typeface="Wingdings" panose="05000000000000000000" pitchFamily="2" charset="2"/>
              </a:rPr>
              <a:t>Análise de conteúdo estomacal</a:t>
            </a:r>
            <a:endParaRPr lang="en-US" sz="1600" b="1" i="1" kern="1200" dirty="0"/>
          </a:p>
        </p:txBody>
      </p:sp>
      <p:pic>
        <p:nvPicPr>
          <p:cNvPr id="3" name="image2.png">
            <a:extLst>
              <a:ext uri="{FF2B5EF4-FFF2-40B4-BE49-F238E27FC236}">
                <a16:creationId xmlns:a16="http://schemas.microsoft.com/office/drawing/2014/main" id="{DA5CDD8F-A6F4-C530-67C5-513ADDC3AA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5.png">
            <a:extLst>
              <a:ext uri="{FF2B5EF4-FFF2-40B4-BE49-F238E27FC236}">
                <a16:creationId xmlns:a16="http://schemas.microsoft.com/office/drawing/2014/main" id="{9C3E1CD2-5356-E1F6-C1D4-1D9A74B246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174182"/>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11307</TotalTime>
  <Words>5466</Words>
  <Application>Microsoft Office PowerPoint</Application>
  <PresentationFormat>Apresentação na tela (4:3)</PresentationFormat>
  <Paragraphs>494</Paragraphs>
  <Slides>50</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50</vt:i4>
      </vt:variant>
    </vt:vector>
  </HeadingPairs>
  <TitlesOfParts>
    <vt:vector size="57" baseType="lpstr">
      <vt:lpstr>Arial</vt:lpstr>
      <vt:lpstr>Calibri</vt:lpstr>
      <vt:lpstr>Gelasio</vt:lpstr>
      <vt:lpstr>Noto Sans Symbols</vt:lpstr>
      <vt:lpstr>Times New Roman</vt:lpstr>
      <vt:lpstr>Wingdings</vt:lpstr>
      <vt:lpstr>Tema do Office</vt:lpstr>
      <vt:lpstr>Apresentação do PowerPoint</vt:lpstr>
      <vt:lpstr>Apresentação do PowerPoint</vt:lpstr>
      <vt:lpstr>Apresentação do PowerPoint</vt:lpstr>
      <vt:lpstr>Apresentação do PowerPoint</vt:lpstr>
      <vt:lpstr>ENQUETES E ENDEREÇOS ELETRÔNICOS </vt:lpstr>
      <vt:lpstr>Apresentação do PowerPoint</vt:lpstr>
      <vt:lpstr>Pesca Esportiva no Estado de Rondônia</vt:lpstr>
      <vt:lpstr>Apresentação do PowerPoint</vt:lpstr>
      <vt:lpstr>Apresentação do PowerPoint</vt:lpstr>
      <vt:lpstr>Introdução de Espécies Não Nativas e seus Impactos na bacia do rio Guaporé</vt:lpstr>
      <vt:lpstr>Apresentação do PowerPoint</vt:lpstr>
      <vt:lpstr> Pesca Esportiva no Estado de Rondônia </vt:lpstr>
      <vt:lpstr> Pesca Esportiva no Estado de Rondônia </vt:lpstr>
      <vt:lpstr>IMPACTO AMBIENTAL DA ATIVIDADE DA PESCA ESPORTIVA </vt:lpstr>
      <vt:lpstr>MODELOS DE PESCA ESPORTIVA SUSTENTÁVELNO MUNDO E BRASIL</vt:lpstr>
      <vt:lpstr>Apresentação do PowerPoint</vt:lpstr>
      <vt:lpstr>Apresentação do PowerPoint</vt:lpstr>
      <vt:lpstr>Apresentação do PowerPoint</vt:lpstr>
      <vt:lpstr>Apresentação do PowerPoint</vt:lpstr>
      <vt:lpstr> Desafios e Perspectivas Futuras </vt:lpstr>
      <vt:lpstr>Programa de Regionalização e Mapa do Turismo Brasileiro</vt:lpstr>
      <vt:lpstr> PROGRAMA DE REGIONALIZAÇÃO E MAPA DO TURISMO BRASILEIRO</vt:lpstr>
      <vt:lpstr>CARACTERIZAÇÃO DO MUNICÍPIO DE CABIXI/RO</vt:lpstr>
      <vt:lpstr>CARACTERIZAÇÃO DO MUNICÍPIO DE CABIXI/RO</vt:lpstr>
      <vt:lpstr>Atrativos e Infraestrutura Turística</vt:lpstr>
      <vt:lpstr>Apresentação do PowerPoint</vt:lpstr>
      <vt:lpstr>Desafios ambientais</vt:lpstr>
      <vt:lpstr>CARACTERIZAÇÃO DA PESCA ESPORTIVA EM CABIXI/RO Base Metodológica para caracterização do Turismo da Pesca Esportiva –  Sistema de Turismo</vt:lpstr>
      <vt:lpstr>Base Metodológica para Caracterização do Turismo da Pesca Esportiva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de qualificação</dc:title>
  <dc:creator>usuário</dc:creator>
  <cp:lastModifiedBy>Carlos Alexandre Ruy da Silva</cp:lastModifiedBy>
  <cp:revision>328</cp:revision>
  <dcterms:created xsi:type="dcterms:W3CDTF">2017-03-29T08:09:14Z</dcterms:created>
  <dcterms:modified xsi:type="dcterms:W3CDTF">2024-11-25T15:12:19Z</dcterms:modified>
</cp:coreProperties>
</file>