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5"/>
  </p:notesMasterIdLst>
  <p:sldIdLst>
    <p:sldId id="406" r:id="rId2"/>
    <p:sldId id="382" r:id="rId3"/>
    <p:sldId id="420" r:id="rId4"/>
    <p:sldId id="421" r:id="rId5"/>
    <p:sldId id="258" r:id="rId6"/>
    <p:sldId id="359" r:id="rId7"/>
    <p:sldId id="452" r:id="rId8"/>
    <p:sldId id="453" r:id="rId9"/>
    <p:sldId id="454" r:id="rId10"/>
    <p:sldId id="266" r:id="rId11"/>
    <p:sldId id="366" r:id="rId12"/>
    <p:sldId id="365" r:id="rId13"/>
    <p:sldId id="455" r:id="rId14"/>
    <p:sldId id="263" r:id="rId15"/>
    <p:sldId id="456" r:id="rId16"/>
    <p:sldId id="457" r:id="rId17"/>
    <p:sldId id="458" r:id="rId18"/>
    <p:sldId id="459" r:id="rId19"/>
    <p:sldId id="460" r:id="rId20"/>
    <p:sldId id="461" r:id="rId21"/>
    <p:sldId id="361" r:id="rId22"/>
    <p:sldId id="300" r:id="rId23"/>
    <p:sldId id="285" r:id="rId24"/>
    <p:sldId id="423" r:id="rId25"/>
    <p:sldId id="293" r:id="rId26"/>
    <p:sldId id="429" r:id="rId27"/>
    <p:sldId id="296" r:id="rId28"/>
    <p:sldId id="430" r:id="rId29"/>
    <p:sldId id="318" r:id="rId30"/>
    <p:sldId id="299" r:id="rId31"/>
    <p:sldId id="414" r:id="rId32"/>
    <p:sldId id="415" r:id="rId33"/>
    <p:sldId id="368" r:id="rId34"/>
    <p:sldId id="431" r:id="rId35"/>
    <p:sldId id="397" r:id="rId36"/>
    <p:sldId id="401" r:id="rId37"/>
    <p:sldId id="370" r:id="rId38"/>
    <p:sldId id="371" r:id="rId39"/>
    <p:sldId id="435" r:id="rId40"/>
    <p:sldId id="373" r:id="rId41"/>
    <p:sldId id="372" r:id="rId42"/>
    <p:sldId id="396" r:id="rId43"/>
    <p:sldId id="436" r:id="rId44"/>
    <p:sldId id="402" r:id="rId45"/>
    <p:sldId id="433" r:id="rId46"/>
    <p:sldId id="393" r:id="rId47"/>
    <p:sldId id="403" r:id="rId48"/>
    <p:sldId id="437" r:id="rId49"/>
    <p:sldId id="380" r:id="rId50"/>
    <p:sldId id="375" r:id="rId51"/>
    <p:sldId id="405" r:id="rId52"/>
    <p:sldId id="346" r:id="rId53"/>
    <p:sldId id="417" r:id="rId54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20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ED82D9-A250-4327-A876-E085C4736743}" v="46" dt="2024-11-27T01:48:43.8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76" autoAdjust="0"/>
    <p:restoredTop sz="94660"/>
  </p:normalViewPr>
  <p:slideViewPr>
    <p:cSldViewPr>
      <p:cViewPr varScale="1">
        <p:scale>
          <a:sx n="59" d="100"/>
          <a:sy n="59" d="100"/>
        </p:scale>
        <p:origin x="1316" y="28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microsoft.com/office/2015/10/relationships/revisionInfo" Target="revisionInfo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los Alexandre Ruy da Silva" userId="3eeb775e7a1be439" providerId="LiveId" clId="{13ED82D9-A250-4327-A876-E085C4736743}"/>
    <pc:docChg chg="custSel modSld">
      <pc:chgData name="Carlos Alexandre Ruy da Silva" userId="3eeb775e7a1be439" providerId="LiveId" clId="{13ED82D9-A250-4327-A876-E085C4736743}" dt="2024-11-27T01:48:43.814" v="72"/>
      <pc:docMkLst>
        <pc:docMk/>
      </pc:docMkLst>
      <pc:sldChg chg="modSp">
        <pc:chgData name="Carlos Alexandre Ruy da Silva" userId="3eeb775e7a1be439" providerId="LiveId" clId="{13ED82D9-A250-4327-A876-E085C4736743}" dt="2024-11-25T20:21:06.298" v="44" actId="20577"/>
        <pc:sldMkLst>
          <pc:docMk/>
          <pc:sldMk cId="3504409574" sldId="293"/>
        </pc:sldMkLst>
        <pc:graphicFrameChg chg="mod">
          <ac:chgData name="Carlos Alexandre Ruy da Silva" userId="3eeb775e7a1be439" providerId="LiveId" clId="{13ED82D9-A250-4327-A876-E085C4736743}" dt="2024-11-25T20:21:06.298" v="44" actId="20577"/>
          <ac:graphicFrameMkLst>
            <pc:docMk/>
            <pc:sldMk cId="3504409574" sldId="293"/>
            <ac:graphicFrameMk id="5" creationId="{34D9ECCF-45B1-8647-E61F-D811512DADC1}"/>
          </ac:graphicFrameMkLst>
        </pc:graphicFrameChg>
      </pc:sldChg>
      <pc:sldChg chg="addSp delSp modSp mod">
        <pc:chgData name="Carlos Alexandre Ruy da Silva" userId="3eeb775e7a1be439" providerId="LiveId" clId="{13ED82D9-A250-4327-A876-E085C4736743}" dt="2024-11-25T14:21:46.328" v="5" actId="1076"/>
        <pc:sldMkLst>
          <pc:docMk/>
          <pc:sldMk cId="2365287633" sldId="403"/>
        </pc:sldMkLst>
        <pc:graphicFrameChg chg="add del mod">
          <ac:chgData name="Carlos Alexandre Ruy da Silva" userId="3eeb775e7a1be439" providerId="LiveId" clId="{13ED82D9-A250-4327-A876-E085C4736743}" dt="2024-11-25T14:21:10.404" v="2" actId="478"/>
          <ac:graphicFrameMkLst>
            <pc:docMk/>
            <pc:sldMk cId="2365287633" sldId="403"/>
            <ac:graphicFrameMk id="5" creationId="{E53773E0-BC54-FE6F-7D56-C1B812A7A40D}"/>
          </ac:graphicFrameMkLst>
        </pc:graphicFrameChg>
        <pc:graphicFrameChg chg="add mod">
          <ac:chgData name="Carlos Alexandre Ruy da Silva" userId="3eeb775e7a1be439" providerId="LiveId" clId="{13ED82D9-A250-4327-A876-E085C4736743}" dt="2024-11-25T14:21:12.775" v="3"/>
          <ac:graphicFrameMkLst>
            <pc:docMk/>
            <pc:sldMk cId="2365287633" sldId="403"/>
            <ac:graphicFrameMk id="6" creationId="{F1225E3A-3F50-2A3A-708A-70D01E3966DD}"/>
          </ac:graphicFrameMkLst>
        </pc:graphicFrameChg>
        <pc:graphicFrameChg chg="del">
          <ac:chgData name="Carlos Alexandre Ruy da Silva" userId="3eeb775e7a1be439" providerId="LiveId" clId="{13ED82D9-A250-4327-A876-E085C4736743}" dt="2024-11-25T14:21:00.985" v="1" actId="478"/>
          <ac:graphicFrameMkLst>
            <pc:docMk/>
            <pc:sldMk cId="2365287633" sldId="403"/>
            <ac:graphicFrameMk id="9" creationId="{8B117B3E-D007-23BC-94E9-E821994F038C}"/>
          </ac:graphicFrameMkLst>
        </pc:graphicFrameChg>
        <pc:picChg chg="add mod">
          <ac:chgData name="Carlos Alexandre Ruy da Silva" userId="3eeb775e7a1be439" providerId="LiveId" clId="{13ED82D9-A250-4327-A876-E085C4736743}" dt="2024-11-25T14:21:46.328" v="5" actId="1076"/>
          <ac:picMkLst>
            <pc:docMk/>
            <pc:sldMk cId="2365287633" sldId="403"/>
            <ac:picMk id="10" creationId="{48972672-2EA2-DCEB-507C-21D9716A8FBF}"/>
          </ac:picMkLst>
        </pc:picChg>
      </pc:sldChg>
      <pc:sldChg chg="modSp mod">
        <pc:chgData name="Carlos Alexandre Ruy da Silva" userId="3eeb775e7a1be439" providerId="LiveId" clId="{13ED82D9-A250-4327-A876-E085C4736743}" dt="2024-11-25T21:04:16.649" v="71" actId="20577"/>
        <pc:sldMkLst>
          <pc:docMk/>
          <pc:sldMk cId="937526478" sldId="406"/>
        </pc:sldMkLst>
        <pc:spChg chg="mod">
          <ac:chgData name="Carlos Alexandre Ruy da Silva" userId="3eeb775e7a1be439" providerId="LiveId" clId="{13ED82D9-A250-4327-A876-E085C4736743}" dt="2024-11-25T21:04:16.649" v="71" actId="20577"/>
          <ac:spMkLst>
            <pc:docMk/>
            <pc:sldMk cId="937526478" sldId="406"/>
            <ac:spMk id="3" creationId="{3BE1DECE-F6A8-1843-30D3-708D639F9953}"/>
          </ac:spMkLst>
        </pc:spChg>
      </pc:sldChg>
      <pc:sldChg chg="modSp">
        <pc:chgData name="Carlos Alexandre Ruy da Silva" userId="3eeb775e7a1be439" providerId="LiveId" clId="{13ED82D9-A250-4327-A876-E085C4736743}" dt="2024-11-25T20:20:12.687" v="8" actId="20577"/>
        <pc:sldMkLst>
          <pc:docMk/>
          <pc:sldMk cId="222824111" sldId="423"/>
        </pc:sldMkLst>
        <pc:graphicFrameChg chg="mod">
          <ac:chgData name="Carlos Alexandre Ruy da Silva" userId="3eeb775e7a1be439" providerId="LiveId" clId="{13ED82D9-A250-4327-A876-E085C4736743}" dt="2024-11-25T20:20:12.687" v="8" actId="20577"/>
          <ac:graphicFrameMkLst>
            <pc:docMk/>
            <pc:sldMk cId="222824111" sldId="423"/>
            <ac:graphicFrameMk id="11" creationId="{5C802DDD-490E-5098-7122-F2FDD69A6260}"/>
          </ac:graphicFrameMkLst>
        </pc:graphicFrameChg>
      </pc:sldChg>
      <pc:sldChg chg="modSp">
        <pc:chgData name="Carlos Alexandre Ruy da Silva" userId="3eeb775e7a1be439" providerId="LiveId" clId="{13ED82D9-A250-4327-A876-E085C4736743}" dt="2024-11-25T20:20:48.106" v="43" actId="20577"/>
        <pc:sldMkLst>
          <pc:docMk/>
          <pc:sldMk cId="4031276617" sldId="429"/>
        </pc:sldMkLst>
        <pc:graphicFrameChg chg="mod">
          <ac:chgData name="Carlos Alexandre Ruy da Silva" userId="3eeb775e7a1be439" providerId="LiveId" clId="{13ED82D9-A250-4327-A876-E085C4736743}" dt="2024-11-25T20:20:48.106" v="43" actId="20577"/>
          <ac:graphicFrameMkLst>
            <pc:docMk/>
            <pc:sldMk cId="4031276617" sldId="429"/>
            <ac:graphicFrameMk id="5" creationId="{00883253-4F29-E82F-92CA-567F7F294653}"/>
          </ac:graphicFrameMkLst>
        </pc:graphicFrameChg>
      </pc:sldChg>
      <pc:sldChg chg="modSp">
        <pc:chgData name="Carlos Alexandre Ruy da Silva" userId="3eeb775e7a1be439" providerId="LiveId" clId="{13ED82D9-A250-4327-A876-E085C4736743}" dt="2024-11-27T01:48:43.814" v="72"/>
        <pc:sldMkLst>
          <pc:docMk/>
          <pc:sldMk cId="428695771" sldId="452"/>
        </pc:sldMkLst>
        <pc:graphicFrameChg chg="mod">
          <ac:chgData name="Carlos Alexandre Ruy da Silva" userId="3eeb775e7a1be439" providerId="LiveId" clId="{13ED82D9-A250-4327-A876-E085C4736743}" dt="2024-11-27T01:48:43.814" v="72"/>
          <ac:graphicFrameMkLst>
            <pc:docMk/>
            <pc:sldMk cId="428695771" sldId="452"/>
            <ac:graphicFrameMk id="14" creationId="{14A4FD63-DB28-06C6-6557-4A312029509C}"/>
          </ac:graphicFrameMkLst>
        </pc:graphicFrameChg>
      </pc:sldChg>
    </pc:docChg>
  </pc:docChgLst>
  <pc:docChgLst>
    <pc:chgData name="maria auxiliadora martins castro rosa" userId="1fcbd706a97a9bd0" providerId="LiveId" clId="{46270619-2C3F-4F8C-BD24-88A217AC116A}"/>
    <pc:docChg chg="undo custSel addSld delSld modSld sldOrd">
      <pc:chgData name="maria auxiliadora martins castro rosa" userId="1fcbd706a97a9bd0" providerId="LiveId" clId="{46270619-2C3F-4F8C-BD24-88A217AC116A}" dt="2024-11-25T13:09:17.837" v="1290" actId="1076"/>
      <pc:docMkLst>
        <pc:docMk/>
      </pc:docMkLst>
      <pc:sldChg chg="add del">
        <pc:chgData name="maria auxiliadora martins castro rosa" userId="1fcbd706a97a9bd0" providerId="LiveId" clId="{46270619-2C3F-4F8C-BD24-88A217AC116A}" dt="2024-11-14T10:18:57.042" v="701"/>
        <pc:sldMkLst>
          <pc:docMk/>
          <pc:sldMk cId="2765523099" sldId="258"/>
        </pc:sldMkLst>
      </pc:sldChg>
      <pc:sldChg chg="delSp modSp add mod">
        <pc:chgData name="maria auxiliadora martins castro rosa" userId="1fcbd706a97a9bd0" providerId="LiveId" clId="{46270619-2C3F-4F8C-BD24-88A217AC116A}" dt="2024-11-25T12:39:46.027" v="786" actId="113"/>
        <pc:sldMkLst>
          <pc:docMk/>
          <pc:sldMk cId="2821431016" sldId="263"/>
        </pc:sldMkLst>
        <pc:spChg chg="mod">
          <ac:chgData name="maria auxiliadora martins castro rosa" userId="1fcbd706a97a9bd0" providerId="LiveId" clId="{46270619-2C3F-4F8C-BD24-88A217AC116A}" dt="2024-11-25T12:34:53.347" v="749" actId="1076"/>
          <ac:spMkLst>
            <pc:docMk/>
            <pc:sldMk cId="2821431016" sldId="263"/>
            <ac:spMk id="2" creationId="{1DEB4EAB-0B0A-4B40-ADB7-9AC8E845BA33}"/>
          </ac:spMkLst>
        </pc:spChg>
        <pc:spChg chg="mod">
          <ac:chgData name="maria auxiliadora martins castro rosa" userId="1fcbd706a97a9bd0" providerId="LiveId" clId="{46270619-2C3F-4F8C-BD24-88A217AC116A}" dt="2024-11-25T12:39:46.027" v="786" actId="113"/>
          <ac:spMkLst>
            <pc:docMk/>
            <pc:sldMk cId="2821431016" sldId="263"/>
            <ac:spMk id="12" creationId="{7B75854C-1061-43B0-8C09-DF875C7AD102}"/>
          </ac:spMkLst>
        </pc:spChg>
        <pc:picChg chg="del mod">
          <ac:chgData name="maria auxiliadora martins castro rosa" userId="1fcbd706a97a9bd0" providerId="LiveId" clId="{46270619-2C3F-4F8C-BD24-88A217AC116A}" dt="2024-11-25T12:34:17.517" v="737" actId="478"/>
          <ac:picMkLst>
            <pc:docMk/>
            <pc:sldMk cId="2821431016" sldId="263"/>
            <ac:picMk id="4" creationId="{F51A9B3A-2AB6-0542-4B2B-91D52F0549D9}"/>
          </ac:picMkLst>
        </pc:picChg>
      </pc:sldChg>
      <pc:sldChg chg="add del">
        <pc:chgData name="maria auxiliadora martins castro rosa" userId="1fcbd706a97a9bd0" providerId="LiveId" clId="{46270619-2C3F-4F8C-BD24-88A217AC116A}" dt="2024-11-14T10:18:57.042" v="701"/>
        <pc:sldMkLst>
          <pc:docMk/>
          <pc:sldMk cId="1726218401" sldId="266"/>
        </pc:sldMkLst>
      </pc:sldChg>
      <pc:sldChg chg="add del">
        <pc:chgData name="maria auxiliadora martins castro rosa" userId="1fcbd706a97a9bd0" providerId="LiveId" clId="{46270619-2C3F-4F8C-BD24-88A217AC116A}" dt="2024-11-25T12:33:31.859" v="726" actId="47"/>
        <pc:sldMkLst>
          <pc:docMk/>
          <pc:sldMk cId="951902884" sldId="270"/>
        </pc:sldMkLst>
      </pc:sldChg>
      <pc:sldChg chg="modSp mod">
        <pc:chgData name="maria auxiliadora martins castro rosa" userId="1fcbd706a97a9bd0" providerId="LiveId" clId="{46270619-2C3F-4F8C-BD24-88A217AC116A}" dt="2024-11-13T12:52:15.047" v="118" actId="6549"/>
        <pc:sldMkLst>
          <pc:docMk/>
          <pc:sldMk cId="3621241560" sldId="285"/>
        </pc:sldMkLst>
        <pc:spChg chg="mod">
          <ac:chgData name="maria auxiliadora martins castro rosa" userId="1fcbd706a97a9bd0" providerId="LiveId" clId="{46270619-2C3F-4F8C-BD24-88A217AC116A}" dt="2024-11-13T12:52:15.047" v="118" actId="6549"/>
          <ac:spMkLst>
            <pc:docMk/>
            <pc:sldMk cId="3621241560" sldId="285"/>
            <ac:spMk id="2" creationId="{CE410EF2-0CEE-4DA4-ADDA-CF7C052A076C}"/>
          </ac:spMkLst>
        </pc:spChg>
        <pc:graphicFrameChg chg="mod">
          <ac:chgData name="maria auxiliadora martins castro rosa" userId="1fcbd706a97a9bd0" providerId="LiveId" clId="{46270619-2C3F-4F8C-BD24-88A217AC116A}" dt="2024-11-13T12:50:09.186" v="90"/>
          <ac:graphicFrameMkLst>
            <pc:docMk/>
            <pc:sldMk cId="3621241560" sldId="285"/>
            <ac:graphicFrameMk id="11" creationId="{03577BE6-DB69-D891-B394-7A128387D03D}"/>
          </ac:graphicFrameMkLst>
        </pc:graphicFrameChg>
      </pc:sldChg>
      <pc:sldChg chg="modSp del mod">
        <pc:chgData name="maria auxiliadora martins castro rosa" userId="1fcbd706a97a9bd0" providerId="LiveId" clId="{46270619-2C3F-4F8C-BD24-88A217AC116A}" dt="2024-11-25T12:45:18.644" v="835" actId="47"/>
        <pc:sldMkLst>
          <pc:docMk/>
          <pc:sldMk cId="729733494" sldId="286"/>
        </pc:sldMkLst>
        <pc:spChg chg="mod">
          <ac:chgData name="maria auxiliadora martins castro rosa" userId="1fcbd706a97a9bd0" providerId="LiveId" clId="{46270619-2C3F-4F8C-BD24-88A217AC116A}" dt="2024-11-13T12:52:26.825" v="121" actId="1076"/>
          <ac:spMkLst>
            <pc:docMk/>
            <pc:sldMk cId="729733494" sldId="286"/>
            <ac:spMk id="2" creationId="{CE410EF2-0CEE-4DA4-ADDA-CF7C052A076C}"/>
          </ac:spMkLst>
        </pc:spChg>
        <pc:graphicFrameChg chg="mod">
          <ac:chgData name="maria auxiliadora martins castro rosa" userId="1fcbd706a97a9bd0" providerId="LiveId" clId="{46270619-2C3F-4F8C-BD24-88A217AC116A}" dt="2024-11-13T12:45:06.485" v="36"/>
          <ac:graphicFrameMkLst>
            <pc:docMk/>
            <pc:sldMk cId="729733494" sldId="286"/>
            <ac:graphicFrameMk id="5" creationId="{57B33342-28E7-B987-B7B9-A88DE059EE13}"/>
          </ac:graphicFrameMkLst>
        </pc:graphicFrameChg>
      </pc:sldChg>
      <pc:sldChg chg="modSp mod">
        <pc:chgData name="maria auxiliadora martins castro rosa" userId="1fcbd706a97a9bd0" providerId="LiveId" clId="{46270619-2C3F-4F8C-BD24-88A217AC116A}" dt="2024-11-25T12:48:40.409" v="940" actId="20577"/>
        <pc:sldMkLst>
          <pc:docMk/>
          <pc:sldMk cId="3504409574" sldId="293"/>
        </pc:sldMkLst>
        <pc:graphicFrameChg chg="mod">
          <ac:chgData name="maria auxiliadora martins castro rosa" userId="1fcbd706a97a9bd0" providerId="LiveId" clId="{46270619-2C3F-4F8C-BD24-88A217AC116A}" dt="2024-11-25T12:48:40.409" v="940" actId="20577"/>
          <ac:graphicFrameMkLst>
            <pc:docMk/>
            <pc:sldMk cId="3504409574" sldId="293"/>
            <ac:graphicFrameMk id="5" creationId="{34D9ECCF-45B1-8647-E61F-D811512DADC1}"/>
          </ac:graphicFrameMkLst>
        </pc:graphicFrameChg>
      </pc:sldChg>
      <pc:sldChg chg="delSp modSp mod">
        <pc:chgData name="maria auxiliadora martins castro rosa" userId="1fcbd706a97a9bd0" providerId="LiveId" clId="{46270619-2C3F-4F8C-BD24-88A217AC116A}" dt="2024-11-13T13:03:18.839" v="203" actId="20577"/>
        <pc:sldMkLst>
          <pc:docMk/>
          <pc:sldMk cId="4192970252" sldId="296"/>
        </pc:sldMkLst>
        <pc:spChg chg="del mod">
          <ac:chgData name="maria auxiliadora martins castro rosa" userId="1fcbd706a97a9bd0" providerId="LiveId" clId="{46270619-2C3F-4F8C-BD24-88A217AC116A}" dt="2024-11-13T13:00:35.675" v="174" actId="478"/>
          <ac:spMkLst>
            <pc:docMk/>
            <pc:sldMk cId="4192970252" sldId="296"/>
            <ac:spMk id="2" creationId="{B706327F-7F55-452E-8FE3-70F5E0DC6760}"/>
          </ac:spMkLst>
        </pc:spChg>
        <pc:spChg chg="mod">
          <ac:chgData name="maria auxiliadora martins castro rosa" userId="1fcbd706a97a9bd0" providerId="LiveId" clId="{46270619-2C3F-4F8C-BD24-88A217AC116A}" dt="2024-11-13T13:03:18.839" v="203" actId="20577"/>
          <ac:spMkLst>
            <pc:docMk/>
            <pc:sldMk cId="4192970252" sldId="296"/>
            <ac:spMk id="3" creationId="{2E2FB4B8-72A4-401C-95B5-2B52D1F300A5}"/>
          </ac:spMkLst>
        </pc:spChg>
      </pc:sldChg>
      <pc:sldChg chg="modSp mod">
        <pc:chgData name="maria auxiliadora martins castro rosa" userId="1fcbd706a97a9bd0" providerId="LiveId" clId="{46270619-2C3F-4F8C-BD24-88A217AC116A}" dt="2024-11-25T12:43:26.599" v="823" actId="113"/>
        <pc:sldMkLst>
          <pc:docMk/>
          <pc:sldMk cId="2526444877" sldId="300"/>
        </pc:sldMkLst>
        <pc:graphicFrameChg chg="mod">
          <ac:chgData name="maria auxiliadora martins castro rosa" userId="1fcbd706a97a9bd0" providerId="LiveId" clId="{46270619-2C3F-4F8C-BD24-88A217AC116A}" dt="2024-11-25T12:43:26.599" v="823" actId="113"/>
          <ac:graphicFrameMkLst>
            <pc:docMk/>
            <pc:sldMk cId="2526444877" sldId="300"/>
            <ac:graphicFrameMk id="5" creationId="{3086DA05-AF96-0C5B-4047-FE51EC16F4D6}"/>
          </ac:graphicFrameMkLst>
        </pc:graphicFrameChg>
      </pc:sldChg>
      <pc:sldChg chg="add del">
        <pc:chgData name="maria auxiliadora martins castro rosa" userId="1fcbd706a97a9bd0" providerId="LiveId" clId="{46270619-2C3F-4F8C-BD24-88A217AC116A}" dt="2024-11-25T12:36:33.378" v="767" actId="47"/>
        <pc:sldMkLst>
          <pc:docMk/>
          <pc:sldMk cId="986540012" sldId="305"/>
        </pc:sldMkLst>
      </pc:sldChg>
      <pc:sldChg chg="add del">
        <pc:chgData name="maria auxiliadora martins castro rosa" userId="1fcbd706a97a9bd0" providerId="LiveId" clId="{46270619-2C3F-4F8C-BD24-88A217AC116A}" dt="2024-11-25T12:33:22.183" v="724" actId="47"/>
        <pc:sldMkLst>
          <pc:docMk/>
          <pc:sldMk cId="3574876660" sldId="342"/>
        </pc:sldMkLst>
      </pc:sldChg>
      <pc:sldChg chg="del">
        <pc:chgData name="maria auxiliadora martins castro rosa" userId="1fcbd706a97a9bd0" providerId="LiveId" clId="{46270619-2C3F-4F8C-BD24-88A217AC116A}" dt="2024-11-14T10:18:53.289" v="700" actId="47"/>
        <pc:sldMkLst>
          <pc:docMk/>
          <pc:sldMk cId="1582042789" sldId="343"/>
        </pc:sldMkLst>
      </pc:sldChg>
      <pc:sldChg chg="add del">
        <pc:chgData name="maria auxiliadora martins castro rosa" userId="1fcbd706a97a9bd0" providerId="LiveId" clId="{46270619-2C3F-4F8C-BD24-88A217AC116A}" dt="2024-11-25T12:33:23.371" v="725" actId="47"/>
        <pc:sldMkLst>
          <pc:docMk/>
          <pc:sldMk cId="3990174182" sldId="344"/>
        </pc:sldMkLst>
      </pc:sldChg>
      <pc:sldChg chg="modSp del mod">
        <pc:chgData name="maria auxiliadora martins castro rosa" userId="1fcbd706a97a9bd0" providerId="LiveId" clId="{46270619-2C3F-4F8C-BD24-88A217AC116A}" dt="2024-11-25T12:41:35.354" v="795" actId="47"/>
        <pc:sldMkLst>
          <pc:docMk/>
          <pc:sldMk cId="2499638327" sldId="348"/>
        </pc:sldMkLst>
        <pc:spChg chg="mod">
          <ac:chgData name="maria auxiliadora martins castro rosa" userId="1fcbd706a97a9bd0" providerId="LiveId" clId="{46270619-2C3F-4F8C-BD24-88A217AC116A}" dt="2024-11-25T12:39:57.306" v="789" actId="1076"/>
          <ac:spMkLst>
            <pc:docMk/>
            <pc:sldMk cId="2499638327" sldId="348"/>
            <ac:spMk id="2" creationId="{60FFB328-A042-47E7-86DE-B84472B0DA5E}"/>
          </ac:spMkLst>
        </pc:spChg>
        <pc:spChg chg="mod">
          <ac:chgData name="maria auxiliadora martins castro rosa" userId="1fcbd706a97a9bd0" providerId="LiveId" clId="{46270619-2C3F-4F8C-BD24-88A217AC116A}" dt="2024-11-25T12:40:00.510" v="790" actId="1076"/>
          <ac:spMkLst>
            <pc:docMk/>
            <pc:sldMk cId="2499638327" sldId="348"/>
            <ac:spMk id="6" creationId="{50AF4FB8-D5FC-957B-6CC1-69F76A411073}"/>
          </ac:spMkLst>
        </pc:spChg>
        <pc:spChg chg="mod">
          <ac:chgData name="maria auxiliadora martins castro rosa" userId="1fcbd706a97a9bd0" providerId="LiveId" clId="{46270619-2C3F-4F8C-BD24-88A217AC116A}" dt="2024-11-25T12:40:55.461" v="792" actId="207"/>
          <ac:spMkLst>
            <pc:docMk/>
            <pc:sldMk cId="2499638327" sldId="348"/>
            <ac:spMk id="8" creationId="{852CC86B-D3FA-34ED-3C40-08C7E960681E}"/>
          </ac:spMkLst>
        </pc:spChg>
        <pc:graphicFrameChg chg="mod">
          <ac:chgData name="maria auxiliadora martins castro rosa" userId="1fcbd706a97a9bd0" providerId="LiveId" clId="{46270619-2C3F-4F8C-BD24-88A217AC116A}" dt="2024-11-25T12:40:03.370" v="791" actId="1076"/>
          <ac:graphicFrameMkLst>
            <pc:docMk/>
            <pc:sldMk cId="2499638327" sldId="348"/>
            <ac:graphicFrameMk id="10" creationId="{3073E47A-523B-F9C7-C809-76CC13F674A3}"/>
          </ac:graphicFrameMkLst>
        </pc:graphicFrameChg>
      </pc:sldChg>
      <pc:sldChg chg="del">
        <pc:chgData name="maria auxiliadora martins castro rosa" userId="1fcbd706a97a9bd0" providerId="LiveId" clId="{46270619-2C3F-4F8C-BD24-88A217AC116A}" dt="2024-11-25T12:41:42.589" v="800" actId="47"/>
        <pc:sldMkLst>
          <pc:docMk/>
          <pc:sldMk cId="1784602466" sldId="354"/>
        </pc:sldMkLst>
      </pc:sldChg>
      <pc:sldChg chg="modSp del mod">
        <pc:chgData name="maria auxiliadora martins castro rosa" userId="1fcbd706a97a9bd0" providerId="LiveId" clId="{46270619-2C3F-4F8C-BD24-88A217AC116A}" dt="2024-11-25T12:41:36.573" v="796" actId="47"/>
        <pc:sldMkLst>
          <pc:docMk/>
          <pc:sldMk cId="3545025924" sldId="355"/>
        </pc:sldMkLst>
        <pc:spChg chg="mod">
          <ac:chgData name="maria auxiliadora martins castro rosa" userId="1fcbd706a97a9bd0" providerId="LiveId" clId="{46270619-2C3F-4F8C-BD24-88A217AC116A}" dt="2024-11-25T12:41:03.231" v="793" actId="113"/>
          <ac:spMkLst>
            <pc:docMk/>
            <pc:sldMk cId="3545025924" sldId="355"/>
            <ac:spMk id="8" creationId="{C4C85153-6E1E-D446-1B98-4F747691C3BD}"/>
          </ac:spMkLst>
        </pc:spChg>
      </pc:sldChg>
      <pc:sldChg chg="del">
        <pc:chgData name="maria auxiliadora martins castro rosa" userId="1fcbd706a97a9bd0" providerId="LiveId" clId="{46270619-2C3F-4F8C-BD24-88A217AC116A}" dt="2024-11-25T12:41:37.839" v="797" actId="47"/>
        <pc:sldMkLst>
          <pc:docMk/>
          <pc:sldMk cId="931884082" sldId="356"/>
        </pc:sldMkLst>
      </pc:sldChg>
      <pc:sldChg chg="del">
        <pc:chgData name="maria auxiliadora martins castro rosa" userId="1fcbd706a97a9bd0" providerId="LiveId" clId="{46270619-2C3F-4F8C-BD24-88A217AC116A}" dt="2024-11-25T12:41:39.558" v="798" actId="47"/>
        <pc:sldMkLst>
          <pc:docMk/>
          <pc:sldMk cId="2153166597" sldId="357"/>
        </pc:sldMkLst>
      </pc:sldChg>
      <pc:sldChg chg="del">
        <pc:chgData name="maria auxiliadora martins castro rosa" userId="1fcbd706a97a9bd0" providerId="LiveId" clId="{46270619-2C3F-4F8C-BD24-88A217AC116A}" dt="2024-11-25T12:41:40.902" v="799" actId="47"/>
        <pc:sldMkLst>
          <pc:docMk/>
          <pc:sldMk cId="3086750618" sldId="358"/>
        </pc:sldMkLst>
      </pc:sldChg>
      <pc:sldChg chg="add del">
        <pc:chgData name="maria auxiliadora martins castro rosa" userId="1fcbd706a97a9bd0" providerId="LiveId" clId="{46270619-2C3F-4F8C-BD24-88A217AC116A}" dt="2024-11-14T10:18:57.042" v="701"/>
        <pc:sldMkLst>
          <pc:docMk/>
          <pc:sldMk cId="2590434358" sldId="359"/>
        </pc:sldMkLst>
      </pc:sldChg>
      <pc:sldChg chg="modSp mod">
        <pc:chgData name="maria auxiliadora martins castro rosa" userId="1fcbd706a97a9bd0" providerId="LiveId" clId="{46270619-2C3F-4F8C-BD24-88A217AC116A}" dt="2024-11-25T12:42:09.581" v="805" actId="14100"/>
        <pc:sldMkLst>
          <pc:docMk/>
          <pc:sldMk cId="3091361003" sldId="361"/>
        </pc:sldMkLst>
        <pc:spChg chg="mod">
          <ac:chgData name="maria auxiliadora martins castro rosa" userId="1fcbd706a97a9bd0" providerId="LiveId" clId="{46270619-2C3F-4F8C-BD24-88A217AC116A}" dt="2024-11-25T12:42:01.032" v="802" actId="14100"/>
          <ac:spMkLst>
            <pc:docMk/>
            <pc:sldMk cId="3091361003" sldId="361"/>
            <ac:spMk id="3" creationId="{A1716DDD-754F-49E3-BBE0-ABCD495C045E}"/>
          </ac:spMkLst>
        </pc:spChg>
        <pc:graphicFrameChg chg="mod">
          <ac:chgData name="maria auxiliadora martins castro rosa" userId="1fcbd706a97a9bd0" providerId="LiveId" clId="{46270619-2C3F-4F8C-BD24-88A217AC116A}" dt="2024-11-25T12:42:04.532" v="803" actId="14100"/>
          <ac:graphicFrameMkLst>
            <pc:docMk/>
            <pc:sldMk cId="3091361003" sldId="361"/>
            <ac:graphicFrameMk id="9" creationId="{1060A228-1DAC-49D0-8E2F-0CE4598B2F85}"/>
          </ac:graphicFrameMkLst>
        </pc:graphicFrameChg>
        <pc:picChg chg="mod">
          <ac:chgData name="maria auxiliadora martins castro rosa" userId="1fcbd706a97a9bd0" providerId="LiveId" clId="{46270619-2C3F-4F8C-BD24-88A217AC116A}" dt="2024-11-25T12:42:09.581" v="805" actId="14100"/>
          <ac:picMkLst>
            <pc:docMk/>
            <pc:sldMk cId="3091361003" sldId="361"/>
            <ac:picMk id="4" creationId="{728D2379-92EE-43E9-BCE1-8E8991355B17}"/>
          </ac:picMkLst>
        </pc:picChg>
      </pc:sldChg>
      <pc:sldChg chg="add">
        <pc:chgData name="maria auxiliadora martins castro rosa" userId="1fcbd706a97a9bd0" providerId="LiveId" clId="{46270619-2C3F-4F8C-BD24-88A217AC116A}" dt="2024-11-14T10:18:57.042" v="701"/>
        <pc:sldMkLst>
          <pc:docMk/>
          <pc:sldMk cId="745481767" sldId="365"/>
        </pc:sldMkLst>
      </pc:sldChg>
      <pc:sldChg chg="add">
        <pc:chgData name="maria auxiliadora martins castro rosa" userId="1fcbd706a97a9bd0" providerId="LiveId" clId="{46270619-2C3F-4F8C-BD24-88A217AC116A}" dt="2024-11-14T10:18:57.042" v="701"/>
        <pc:sldMkLst>
          <pc:docMk/>
          <pc:sldMk cId="419229175" sldId="366"/>
        </pc:sldMkLst>
      </pc:sldChg>
      <pc:sldChg chg="addSp delSp modSp add del mod">
        <pc:chgData name="maria auxiliadora martins castro rosa" userId="1fcbd706a97a9bd0" providerId="LiveId" clId="{46270619-2C3F-4F8C-BD24-88A217AC116A}" dt="2024-11-25T12:43:31.388" v="824" actId="47"/>
        <pc:sldMkLst>
          <pc:docMk/>
          <pc:sldMk cId="2893682945" sldId="367"/>
        </pc:sldMkLst>
        <pc:picChg chg="del">
          <ac:chgData name="maria auxiliadora martins castro rosa" userId="1fcbd706a97a9bd0" providerId="LiveId" clId="{46270619-2C3F-4F8C-BD24-88A217AC116A}" dt="2024-11-13T12:42:24.945" v="2" actId="478"/>
          <ac:picMkLst>
            <pc:docMk/>
            <pc:sldMk cId="2893682945" sldId="367"/>
            <ac:picMk id="6" creationId="{75486878-CFEB-D3E0-76A6-39B4C3D60FCF}"/>
          </ac:picMkLst>
        </pc:picChg>
        <pc:picChg chg="add mod">
          <ac:chgData name="maria auxiliadora martins castro rosa" userId="1fcbd706a97a9bd0" providerId="LiveId" clId="{46270619-2C3F-4F8C-BD24-88A217AC116A}" dt="2024-11-13T12:42:37.421" v="6" actId="14100"/>
          <ac:picMkLst>
            <pc:docMk/>
            <pc:sldMk cId="2893682945" sldId="367"/>
            <ac:picMk id="7" creationId="{C750D583-E695-03C3-64ED-2A300433A25D}"/>
          </ac:picMkLst>
        </pc:picChg>
      </pc:sldChg>
      <pc:sldChg chg="addSp delSp modSp add del mod">
        <pc:chgData name="maria auxiliadora martins castro rosa" userId="1fcbd706a97a9bd0" providerId="LiveId" clId="{46270619-2C3F-4F8C-BD24-88A217AC116A}" dt="2024-11-13T13:04:29.490" v="212" actId="1076"/>
        <pc:sldMkLst>
          <pc:docMk/>
          <pc:sldMk cId="2402887401" sldId="368"/>
        </pc:sldMkLst>
        <pc:picChg chg="del">
          <ac:chgData name="maria auxiliadora martins castro rosa" userId="1fcbd706a97a9bd0" providerId="LiveId" clId="{46270619-2C3F-4F8C-BD24-88A217AC116A}" dt="2024-11-13T13:01:51.832" v="190" actId="478"/>
          <ac:picMkLst>
            <pc:docMk/>
            <pc:sldMk cId="2402887401" sldId="368"/>
            <ac:picMk id="5" creationId="{E16A30F6-56F6-C96F-2131-51E054FB0CCF}"/>
          </ac:picMkLst>
        </pc:picChg>
        <pc:picChg chg="del">
          <ac:chgData name="maria auxiliadora martins castro rosa" userId="1fcbd706a97a9bd0" providerId="LiveId" clId="{46270619-2C3F-4F8C-BD24-88A217AC116A}" dt="2024-11-13T13:01:52.738" v="191" actId="478"/>
          <ac:picMkLst>
            <pc:docMk/>
            <pc:sldMk cId="2402887401" sldId="368"/>
            <ac:picMk id="6" creationId="{E3F92F32-835B-10B4-3839-67ACE127E576}"/>
          </ac:picMkLst>
        </pc:picChg>
        <pc:picChg chg="add mod">
          <ac:chgData name="maria auxiliadora martins castro rosa" userId="1fcbd706a97a9bd0" providerId="LiveId" clId="{46270619-2C3F-4F8C-BD24-88A217AC116A}" dt="2024-11-13T13:04:01.990" v="206"/>
          <ac:picMkLst>
            <pc:docMk/>
            <pc:sldMk cId="2402887401" sldId="368"/>
            <ac:picMk id="7" creationId="{65E03859-4D31-0A76-5691-B6627664394F}"/>
          </ac:picMkLst>
        </pc:picChg>
        <pc:picChg chg="add mod">
          <ac:chgData name="maria auxiliadora martins castro rosa" userId="1fcbd706a97a9bd0" providerId="LiveId" clId="{46270619-2C3F-4F8C-BD24-88A217AC116A}" dt="2024-11-13T13:04:28.160" v="211" actId="1076"/>
          <ac:picMkLst>
            <pc:docMk/>
            <pc:sldMk cId="2402887401" sldId="368"/>
            <ac:picMk id="8" creationId="{946C6817-120F-6F45-618A-0C4E46B76773}"/>
          </ac:picMkLst>
        </pc:picChg>
        <pc:picChg chg="add mod">
          <ac:chgData name="maria auxiliadora martins castro rosa" userId="1fcbd706a97a9bd0" providerId="LiveId" clId="{46270619-2C3F-4F8C-BD24-88A217AC116A}" dt="2024-11-13T13:04:29.490" v="212" actId="1076"/>
          <ac:picMkLst>
            <pc:docMk/>
            <pc:sldMk cId="2402887401" sldId="368"/>
            <ac:picMk id="9" creationId="{C27E070E-D1C2-80C9-77A4-A26274F20670}"/>
          </ac:picMkLst>
        </pc:picChg>
      </pc:sldChg>
      <pc:sldChg chg="addSp delSp modSp add mod setBg delDesignElem">
        <pc:chgData name="maria auxiliadora martins castro rosa" userId="1fcbd706a97a9bd0" providerId="LiveId" clId="{46270619-2C3F-4F8C-BD24-88A217AC116A}" dt="2024-11-25T12:55:23.359" v="1158" actId="1076"/>
        <pc:sldMkLst>
          <pc:docMk/>
          <pc:sldMk cId="740019911" sldId="370"/>
        </pc:sldMkLst>
        <pc:spChg chg="mod">
          <ac:chgData name="maria auxiliadora martins castro rosa" userId="1fcbd706a97a9bd0" providerId="LiveId" clId="{46270619-2C3F-4F8C-BD24-88A217AC116A}" dt="2024-11-25T12:55:23.359" v="1158" actId="1076"/>
          <ac:spMkLst>
            <pc:docMk/>
            <pc:sldMk cId="740019911" sldId="370"/>
            <ac:spMk id="6" creationId="{CB799A31-E0E8-9EAF-BEAB-219A0C007C6F}"/>
          </ac:spMkLst>
        </pc:spChg>
        <pc:spChg chg="del">
          <ac:chgData name="maria auxiliadora martins castro rosa" userId="1fcbd706a97a9bd0" providerId="LiveId" clId="{46270619-2C3F-4F8C-BD24-88A217AC116A}" dt="2024-11-13T13:24:45.669" v="395"/>
          <ac:spMkLst>
            <pc:docMk/>
            <pc:sldMk cId="740019911" sldId="370"/>
            <ac:spMk id="37" creationId="{D009D6D5-DAC2-4A8B-A17A-E206B9012D09}"/>
          </ac:spMkLst>
        </pc:spChg>
        <pc:picChg chg="add mod">
          <ac:chgData name="maria auxiliadora martins castro rosa" userId="1fcbd706a97a9bd0" providerId="LiveId" clId="{46270619-2C3F-4F8C-BD24-88A217AC116A}" dt="2024-11-13T13:24:57.352" v="396"/>
          <ac:picMkLst>
            <pc:docMk/>
            <pc:sldMk cId="740019911" sldId="370"/>
            <ac:picMk id="3" creationId="{0C65072E-C0C8-FB92-E5F5-7C94B4BC1A63}"/>
          </ac:picMkLst>
        </pc:picChg>
        <pc:picChg chg="add mod">
          <ac:chgData name="maria auxiliadora martins castro rosa" userId="1fcbd706a97a9bd0" providerId="LiveId" clId="{46270619-2C3F-4F8C-BD24-88A217AC116A}" dt="2024-11-13T13:24:57.352" v="396"/>
          <ac:picMkLst>
            <pc:docMk/>
            <pc:sldMk cId="740019911" sldId="370"/>
            <ac:picMk id="4" creationId="{488317A4-E948-2DEB-370F-1FA906306C68}"/>
          </ac:picMkLst>
        </pc:picChg>
      </pc:sldChg>
      <pc:sldChg chg="addSp modSp add mod">
        <pc:chgData name="maria auxiliadora martins castro rosa" userId="1fcbd706a97a9bd0" providerId="LiveId" clId="{46270619-2C3F-4F8C-BD24-88A217AC116A}" dt="2024-11-13T13:29:42.195" v="446" actId="1076"/>
        <pc:sldMkLst>
          <pc:docMk/>
          <pc:sldMk cId="933874648" sldId="371"/>
        </pc:sldMkLst>
        <pc:spChg chg="mod">
          <ac:chgData name="maria auxiliadora martins castro rosa" userId="1fcbd706a97a9bd0" providerId="LiveId" clId="{46270619-2C3F-4F8C-BD24-88A217AC116A}" dt="2024-11-13T13:29:42.195" v="446" actId="1076"/>
          <ac:spMkLst>
            <pc:docMk/>
            <pc:sldMk cId="933874648" sldId="371"/>
            <ac:spMk id="4" creationId="{9DB56A01-4143-836A-1654-87EC596C9A5F}"/>
          </ac:spMkLst>
        </pc:spChg>
        <pc:picChg chg="add mod">
          <ac:chgData name="maria auxiliadora martins castro rosa" userId="1fcbd706a97a9bd0" providerId="LiveId" clId="{46270619-2C3F-4F8C-BD24-88A217AC116A}" dt="2024-11-13T13:25:00.936" v="397"/>
          <ac:picMkLst>
            <pc:docMk/>
            <pc:sldMk cId="933874648" sldId="371"/>
            <ac:picMk id="3" creationId="{47196A69-CC2C-0963-A22A-4AEB47FF01FC}"/>
          </ac:picMkLst>
        </pc:picChg>
        <pc:picChg chg="add mod">
          <ac:chgData name="maria auxiliadora martins castro rosa" userId="1fcbd706a97a9bd0" providerId="LiveId" clId="{46270619-2C3F-4F8C-BD24-88A217AC116A}" dt="2024-11-13T13:25:00.936" v="397"/>
          <ac:picMkLst>
            <pc:docMk/>
            <pc:sldMk cId="933874648" sldId="371"/>
            <ac:picMk id="5" creationId="{B305CED8-9687-8D31-4CC0-2D3DEB2E96DE}"/>
          </ac:picMkLst>
        </pc:picChg>
      </pc:sldChg>
      <pc:sldChg chg="addSp modSp add mod">
        <pc:chgData name="maria auxiliadora martins castro rosa" userId="1fcbd706a97a9bd0" providerId="LiveId" clId="{46270619-2C3F-4F8C-BD24-88A217AC116A}" dt="2024-11-13T13:33:40.604" v="526" actId="20577"/>
        <pc:sldMkLst>
          <pc:docMk/>
          <pc:sldMk cId="1043587536" sldId="372"/>
        </pc:sldMkLst>
        <pc:spChg chg="mod">
          <ac:chgData name="maria auxiliadora martins castro rosa" userId="1fcbd706a97a9bd0" providerId="LiveId" clId="{46270619-2C3F-4F8C-BD24-88A217AC116A}" dt="2024-11-13T13:33:40.604" v="526" actId="20577"/>
          <ac:spMkLst>
            <pc:docMk/>
            <pc:sldMk cId="1043587536" sldId="372"/>
            <ac:spMk id="6" creationId="{D4D0657C-9C6E-6134-AD26-68F983F30207}"/>
          </ac:spMkLst>
        </pc:spChg>
        <pc:picChg chg="add mod">
          <ac:chgData name="maria auxiliadora martins castro rosa" userId="1fcbd706a97a9bd0" providerId="LiveId" clId="{46270619-2C3F-4F8C-BD24-88A217AC116A}" dt="2024-11-13T13:25:12.399" v="399"/>
          <ac:picMkLst>
            <pc:docMk/>
            <pc:sldMk cId="1043587536" sldId="372"/>
            <ac:picMk id="3" creationId="{6B12587F-CCD4-8112-520F-45825E2EDD26}"/>
          </ac:picMkLst>
        </pc:picChg>
        <pc:picChg chg="add mod">
          <ac:chgData name="maria auxiliadora martins castro rosa" userId="1fcbd706a97a9bd0" providerId="LiveId" clId="{46270619-2C3F-4F8C-BD24-88A217AC116A}" dt="2024-11-13T13:25:12.399" v="399"/>
          <ac:picMkLst>
            <pc:docMk/>
            <pc:sldMk cId="1043587536" sldId="372"/>
            <ac:picMk id="4" creationId="{6E3D0FBA-37BB-EA90-A41F-43464A5482D0}"/>
          </ac:picMkLst>
        </pc:picChg>
      </pc:sldChg>
      <pc:sldChg chg="addSp modSp add mod">
        <pc:chgData name="maria auxiliadora martins castro rosa" userId="1fcbd706a97a9bd0" providerId="LiveId" clId="{46270619-2C3F-4F8C-BD24-88A217AC116A}" dt="2024-11-13T13:32:19.911" v="483" actId="20577"/>
        <pc:sldMkLst>
          <pc:docMk/>
          <pc:sldMk cId="954208691" sldId="373"/>
        </pc:sldMkLst>
        <pc:spChg chg="mod">
          <ac:chgData name="maria auxiliadora martins castro rosa" userId="1fcbd706a97a9bd0" providerId="LiveId" clId="{46270619-2C3F-4F8C-BD24-88A217AC116A}" dt="2024-11-13T13:32:19.911" v="483" actId="20577"/>
          <ac:spMkLst>
            <pc:docMk/>
            <pc:sldMk cId="954208691" sldId="373"/>
            <ac:spMk id="4" creationId="{30DAB4D9-9358-CA88-E23B-D86332B2CFC8}"/>
          </ac:spMkLst>
        </pc:spChg>
        <pc:picChg chg="add mod">
          <ac:chgData name="maria auxiliadora martins castro rosa" userId="1fcbd706a97a9bd0" providerId="LiveId" clId="{46270619-2C3F-4F8C-BD24-88A217AC116A}" dt="2024-11-13T13:25:07.914" v="398"/>
          <ac:picMkLst>
            <pc:docMk/>
            <pc:sldMk cId="954208691" sldId="373"/>
            <ac:picMk id="3" creationId="{E31DA115-AEB1-4658-84C6-E3CAB05D2968}"/>
          </ac:picMkLst>
        </pc:picChg>
        <pc:picChg chg="add mod">
          <ac:chgData name="maria auxiliadora martins castro rosa" userId="1fcbd706a97a9bd0" providerId="LiveId" clId="{46270619-2C3F-4F8C-BD24-88A217AC116A}" dt="2024-11-13T13:25:07.914" v="398"/>
          <ac:picMkLst>
            <pc:docMk/>
            <pc:sldMk cId="954208691" sldId="373"/>
            <ac:picMk id="5" creationId="{2B5165C4-A18A-7CCC-B355-BEAF56913E1C}"/>
          </ac:picMkLst>
        </pc:picChg>
      </pc:sldChg>
      <pc:sldChg chg="addSp modSp add del">
        <pc:chgData name="maria auxiliadora martins castro rosa" userId="1fcbd706a97a9bd0" providerId="LiveId" clId="{46270619-2C3F-4F8C-BD24-88A217AC116A}" dt="2024-11-13T13:36:13.340" v="527" actId="47"/>
        <pc:sldMkLst>
          <pc:docMk/>
          <pc:sldMk cId="2011544509" sldId="374"/>
        </pc:sldMkLst>
        <pc:picChg chg="add mod">
          <ac:chgData name="maria auxiliadora martins castro rosa" userId="1fcbd706a97a9bd0" providerId="LiveId" clId="{46270619-2C3F-4F8C-BD24-88A217AC116A}" dt="2024-11-13T13:25:15.527" v="400"/>
          <ac:picMkLst>
            <pc:docMk/>
            <pc:sldMk cId="2011544509" sldId="374"/>
            <ac:picMk id="3" creationId="{07CF390D-1A7C-4DCC-4F4B-73D42BEA8A3F}"/>
          </ac:picMkLst>
        </pc:picChg>
        <pc:picChg chg="add mod">
          <ac:chgData name="maria auxiliadora martins castro rosa" userId="1fcbd706a97a9bd0" providerId="LiveId" clId="{46270619-2C3F-4F8C-BD24-88A217AC116A}" dt="2024-11-13T13:25:15.527" v="400"/>
          <ac:picMkLst>
            <pc:docMk/>
            <pc:sldMk cId="2011544509" sldId="374"/>
            <ac:picMk id="5" creationId="{4FB2C0A4-674F-75A1-4438-FBAC0ABF3B08}"/>
          </ac:picMkLst>
        </pc:picChg>
      </pc:sldChg>
      <pc:sldChg chg="modSp mod">
        <pc:chgData name="maria auxiliadora martins castro rosa" userId="1fcbd706a97a9bd0" providerId="LiveId" clId="{46270619-2C3F-4F8C-BD24-88A217AC116A}" dt="2024-11-25T13:08:36.612" v="1286" actId="12269"/>
        <pc:sldMkLst>
          <pc:docMk/>
          <pc:sldMk cId="922386514" sldId="375"/>
        </pc:sldMkLst>
        <pc:graphicFrameChg chg="mod">
          <ac:chgData name="maria auxiliadora martins castro rosa" userId="1fcbd706a97a9bd0" providerId="LiveId" clId="{46270619-2C3F-4F8C-BD24-88A217AC116A}" dt="2024-11-25T13:08:36.612" v="1286" actId="12269"/>
          <ac:graphicFrameMkLst>
            <pc:docMk/>
            <pc:sldMk cId="922386514" sldId="375"/>
            <ac:graphicFrameMk id="10" creationId="{88A3B45E-7BAE-0E9D-52BB-D16E5D2163E7}"/>
          </ac:graphicFrameMkLst>
        </pc:graphicFrameChg>
      </pc:sldChg>
      <pc:sldChg chg="delSp modSp mod">
        <pc:chgData name="maria auxiliadora martins castro rosa" userId="1fcbd706a97a9bd0" providerId="LiveId" clId="{46270619-2C3F-4F8C-BD24-88A217AC116A}" dt="2024-11-25T13:09:17.837" v="1290" actId="1076"/>
        <pc:sldMkLst>
          <pc:docMk/>
          <pc:sldMk cId="2307196588" sldId="380"/>
        </pc:sldMkLst>
        <pc:spChg chg="del">
          <ac:chgData name="maria auxiliadora martins castro rosa" userId="1fcbd706a97a9bd0" providerId="LiveId" clId="{46270619-2C3F-4F8C-BD24-88A217AC116A}" dt="2024-11-13T13:44:35.921" v="624" actId="21"/>
          <ac:spMkLst>
            <pc:docMk/>
            <pc:sldMk cId="2307196588" sldId="380"/>
            <ac:spMk id="4" creationId="{B30D6D96-8D8E-2DD4-088C-D6327ADECC07}"/>
          </ac:spMkLst>
        </pc:spChg>
        <pc:spChg chg="mod">
          <ac:chgData name="maria auxiliadora martins castro rosa" userId="1fcbd706a97a9bd0" providerId="LiveId" clId="{46270619-2C3F-4F8C-BD24-88A217AC116A}" dt="2024-11-13T13:50:28.619" v="671" actId="1076"/>
          <ac:spMkLst>
            <pc:docMk/>
            <pc:sldMk cId="2307196588" sldId="380"/>
            <ac:spMk id="5" creationId="{542873AE-3867-995B-C0E1-BB3E1C275A5F}"/>
          </ac:spMkLst>
        </pc:spChg>
        <pc:spChg chg="mod">
          <ac:chgData name="maria auxiliadora martins castro rosa" userId="1fcbd706a97a9bd0" providerId="LiveId" clId="{46270619-2C3F-4F8C-BD24-88A217AC116A}" dt="2024-11-25T13:09:16.118" v="1289" actId="1076"/>
          <ac:spMkLst>
            <pc:docMk/>
            <pc:sldMk cId="2307196588" sldId="380"/>
            <ac:spMk id="9" creationId="{E5015549-A94F-0BDF-AF91-FBB2CD76B687}"/>
          </ac:spMkLst>
        </pc:spChg>
        <pc:spChg chg="mod">
          <ac:chgData name="maria auxiliadora martins castro rosa" userId="1fcbd706a97a9bd0" providerId="LiveId" clId="{46270619-2C3F-4F8C-BD24-88A217AC116A}" dt="2024-11-25T13:09:17.837" v="1290" actId="1076"/>
          <ac:spMkLst>
            <pc:docMk/>
            <pc:sldMk cId="2307196588" sldId="380"/>
            <ac:spMk id="11" creationId="{C795299B-4054-2E77-3F4B-88AD2C496BF7}"/>
          </ac:spMkLst>
        </pc:spChg>
        <pc:graphicFrameChg chg="mod">
          <ac:chgData name="maria auxiliadora martins castro rosa" userId="1fcbd706a97a9bd0" providerId="LiveId" clId="{46270619-2C3F-4F8C-BD24-88A217AC116A}" dt="2024-11-25T13:09:13.084" v="1288" actId="1076"/>
          <ac:graphicFrameMkLst>
            <pc:docMk/>
            <pc:sldMk cId="2307196588" sldId="380"/>
            <ac:graphicFrameMk id="10" creationId="{E426388B-0CBC-B3E3-B96D-765D2C890D9E}"/>
          </ac:graphicFrameMkLst>
        </pc:graphicFrameChg>
      </pc:sldChg>
      <pc:sldChg chg="add del">
        <pc:chgData name="maria auxiliadora martins castro rosa" userId="1fcbd706a97a9bd0" providerId="LiveId" clId="{46270619-2C3F-4F8C-BD24-88A217AC116A}" dt="2024-11-14T10:18:57.042" v="701"/>
        <pc:sldMkLst>
          <pc:docMk/>
          <pc:sldMk cId="3114185032" sldId="382"/>
        </pc:sldMkLst>
      </pc:sldChg>
      <pc:sldChg chg="del">
        <pc:chgData name="maria auxiliadora martins castro rosa" userId="1fcbd706a97a9bd0" providerId="LiveId" clId="{46270619-2C3F-4F8C-BD24-88A217AC116A}" dt="2024-11-13T13:25:25.911" v="403" actId="47"/>
        <pc:sldMkLst>
          <pc:docMk/>
          <pc:sldMk cId="2994262227" sldId="383"/>
        </pc:sldMkLst>
      </pc:sldChg>
      <pc:sldChg chg="del">
        <pc:chgData name="maria auxiliadora martins castro rosa" userId="1fcbd706a97a9bd0" providerId="LiveId" clId="{46270619-2C3F-4F8C-BD24-88A217AC116A}" dt="2024-11-13T13:25:28.834" v="406" actId="47"/>
        <pc:sldMkLst>
          <pc:docMk/>
          <pc:sldMk cId="2309496612" sldId="384"/>
        </pc:sldMkLst>
      </pc:sldChg>
      <pc:sldChg chg="modSp del">
        <pc:chgData name="maria auxiliadora martins castro rosa" userId="1fcbd706a97a9bd0" providerId="LiveId" clId="{46270619-2C3F-4F8C-BD24-88A217AC116A}" dt="2024-11-13T13:40:36.716" v="580" actId="47"/>
        <pc:sldMkLst>
          <pc:docMk/>
          <pc:sldMk cId="1198573223" sldId="391"/>
        </pc:sldMkLst>
        <pc:graphicFrameChg chg="mod">
          <ac:chgData name="maria auxiliadora martins castro rosa" userId="1fcbd706a97a9bd0" providerId="LiveId" clId="{46270619-2C3F-4F8C-BD24-88A217AC116A}" dt="2024-11-13T13:36:57.243" v="529"/>
          <ac:graphicFrameMkLst>
            <pc:docMk/>
            <pc:sldMk cId="1198573223" sldId="391"/>
            <ac:graphicFrameMk id="6" creationId="{3C1F36AD-751E-0926-72B2-2B051FB538C4}"/>
          </ac:graphicFrameMkLst>
        </pc:graphicFrameChg>
      </pc:sldChg>
      <pc:sldChg chg="addSp delSp modSp add setBg delDesignElem">
        <pc:chgData name="maria auxiliadora martins castro rosa" userId="1fcbd706a97a9bd0" providerId="LiveId" clId="{46270619-2C3F-4F8C-BD24-88A217AC116A}" dt="2024-11-13T13:43:56.519" v="614"/>
        <pc:sldMkLst>
          <pc:docMk/>
          <pc:sldMk cId="506235371" sldId="393"/>
        </pc:sldMkLst>
        <pc:spChg chg="del">
          <ac:chgData name="maria auxiliadora martins castro rosa" userId="1fcbd706a97a9bd0" providerId="LiveId" clId="{46270619-2C3F-4F8C-BD24-88A217AC116A}" dt="2024-11-13T13:40:29.805" v="578"/>
          <ac:spMkLst>
            <pc:docMk/>
            <pc:sldMk cId="506235371" sldId="393"/>
            <ac:spMk id="2055" creationId="{57BE5CE4-4433-2C4B-4F3B-96E104AFA5AF}"/>
          </ac:spMkLst>
        </pc:spChg>
        <pc:spChg chg="del">
          <ac:chgData name="maria auxiliadora martins castro rosa" userId="1fcbd706a97a9bd0" providerId="LiveId" clId="{46270619-2C3F-4F8C-BD24-88A217AC116A}" dt="2024-11-13T13:40:29.805" v="578"/>
          <ac:spMkLst>
            <pc:docMk/>
            <pc:sldMk cId="506235371" sldId="393"/>
            <ac:spMk id="2057" creationId="{A2C53BD0-AA53-740E-69EA-11F92222D38F}"/>
          </ac:spMkLst>
        </pc:spChg>
        <pc:picChg chg="add mod">
          <ac:chgData name="maria auxiliadora martins castro rosa" userId="1fcbd706a97a9bd0" providerId="LiveId" clId="{46270619-2C3F-4F8C-BD24-88A217AC116A}" dt="2024-11-13T13:43:56.519" v="614"/>
          <ac:picMkLst>
            <pc:docMk/>
            <pc:sldMk cId="506235371" sldId="393"/>
            <ac:picMk id="4" creationId="{F39E961C-0947-9D76-5625-1184C030FD1D}"/>
          </ac:picMkLst>
        </pc:picChg>
        <pc:picChg chg="add mod">
          <ac:chgData name="maria auxiliadora martins castro rosa" userId="1fcbd706a97a9bd0" providerId="LiveId" clId="{46270619-2C3F-4F8C-BD24-88A217AC116A}" dt="2024-11-13T13:43:56.519" v="614"/>
          <ac:picMkLst>
            <pc:docMk/>
            <pc:sldMk cId="506235371" sldId="393"/>
            <ac:picMk id="6" creationId="{CDFFB6B3-57DF-7063-EC7B-4474C159FCF0}"/>
          </ac:picMkLst>
        </pc:picChg>
      </pc:sldChg>
      <pc:sldChg chg="addSp delSp add del setBg delDesignElem">
        <pc:chgData name="maria auxiliadora martins castro rosa" userId="1fcbd706a97a9bd0" providerId="LiveId" clId="{46270619-2C3F-4F8C-BD24-88A217AC116A}" dt="2024-11-13T13:40:24.984" v="575"/>
        <pc:sldMkLst>
          <pc:docMk/>
          <pc:sldMk cId="584703979" sldId="393"/>
        </pc:sldMkLst>
        <pc:spChg chg="add del">
          <ac:chgData name="maria auxiliadora martins castro rosa" userId="1fcbd706a97a9bd0" providerId="LiveId" clId="{46270619-2C3F-4F8C-BD24-88A217AC116A}" dt="2024-11-13T13:40:24.984" v="575"/>
          <ac:spMkLst>
            <pc:docMk/>
            <pc:sldMk cId="584703979" sldId="393"/>
            <ac:spMk id="2055" creationId="{32BC26D8-82FB-445E-AA49-62A77D7C1EE0}"/>
          </ac:spMkLst>
        </pc:spChg>
        <pc:spChg chg="add del">
          <ac:chgData name="maria auxiliadora martins castro rosa" userId="1fcbd706a97a9bd0" providerId="LiveId" clId="{46270619-2C3F-4F8C-BD24-88A217AC116A}" dt="2024-11-13T13:40:24.984" v="575"/>
          <ac:spMkLst>
            <pc:docMk/>
            <pc:sldMk cId="584703979" sldId="393"/>
            <ac:spMk id="2057" creationId="{CB44330D-EA18-4254-AA95-EB49948539B8}"/>
          </ac:spMkLst>
        </pc:spChg>
      </pc:sldChg>
      <pc:sldChg chg="addSp delSp modSp del mod">
        <pc:chgData name="maria auxiliadora martins castro rosa" userId="1fcbd706a97a9bd0" providerId="LiveId" clId="{46270619-2C3F-4F8C-BD24-88A217AC116A}" dt="2024-11-13T13:40:05.819" v="571" actId="2696"/>
        <pc:sldMkLst>
          <pc:docMk/>
          <pc:sldMk cId="3340617441" sldId="393"/>
        </pc:sldMkLst>
        <pc:picChg chg="del">
          <ac:chgData name="maria auxiliadora martins castro rosa" userId="1fcbd706a97a9bd0" providerId="LiveId" clId="{46270619-2C3F-4F8C-BD24-88A217AC116A}" dt="2024-11-13T13:14:55.456" v="299" actId="478"/>
          <ac:picMkLst>
            <pc:docMk/>
            <pc:sldMk cId="3340617441" sldId="393"/>
            <ac:picMk id="4" creationId="{9CC1EB2A-B8FC-D80B-3DF4-7D14E84A5373}"/>
          </ac:picMkLst>
        </pc:picChg>
        <pc:picChg chg="add mod">
          <ac:chgData name="maria auxiliadora martins castro rosa" userId="1fcbd706a97a9bd0" providerId="LiveId" clId="{46270619-2C3F-4F8C-BD24-88A217AC116A}" dt="2024-11-13T13:15:05.444" v="302" actId="14100"/>
          <ac:picMkLst>
            <pc:docMk/>
            <pc:sldMk cId="3340617441" sldId="393"/>
            <ac:picMk id="5" creationId="{1C7229E8-F9EA-350C-679A-BB021EDE3561}"/>
          </ac:picMkLst>
        </pc:picChg>
      </pc:sldChg>
      <pc:sldChg chg="addSp modSp del mod">
        <pc:chgData name="maria auxiliadora martins castro rosa" userId="1fcbd706a97a9bd0" providerId="LiveId" clId="{46270619-2C3F-4F8C-BD24-88A217AC116A}" dt="2024-11-13T13:37:30.301" v="530" actId="2696"/>
        <pc:sldMkLst>
          <pc:docMk/>
          <pc:sldMk cId="313399836" sldId="396"/>
        </pc:sldMkLst>
        <pc:spChg chg="add mod">
          <ac:chgData name="maria auxiliadora martins castro rosa" userId="1fcbd706a97a9bd0" providerId="LiveId" clId="{46270619-2C3F-4F8C-BD24-88A217AC116A}" dt="2024-11-13T13:20:47.707" v="388" actId="20577"/>
          <ac:spMkLst>
            <pc:docMk/>
            <pc:sldMk cId="313399836" sldId="396"/>
            <ac:spMk id="5" creationId="{80EB6121-BF50-ED50-FE3B-36D031F35B99}"/>
          </ac:spMkLst>
        </pc:spChg>
        <pc:graphicFrameChg chg="mod modGraphic">
          <ac:chgData name="maria auxiliadora martins castro rosa" userId="1fcbd706a97a9bd0" providerId="LiveId" clId="{46270619-2C3F-4F8C-BD24-88A217AC116A}" dt="2024-11-13T13:21:02.575" v="392"/>
          <ac:graphicFrameMkLst>
            <pc:docMk/>
            <pc:sldMk cId="313399836" sldId="396"/>
            <ac:graphicFrameMk id="8" creationId="{A0B2FF35-2A88-EE3D-8D08-2DC64D0909AE}"/>
          </ac:graphicFrameMkLst>
        </pc:graphicFrameChg>
      </pc:sldChg>
      <pc:sldChg chg="modSp add mod">
        <pc:chgData name="maria auxiliadora martins castro rosa" userId="1fcbd706a97a9bd0" providerId="LiveId" clId="{46270619-2C3F-4F8C-BD24-88A217AC116A}" dt="2024-11-25T13:04:44.440" v="1273" actId="20577"/>
        <pc:sldMkLst>
          <pc:docMk/>
          <pc:sldMk cId="3135404986" sldId="396"/>
        </pc:sldMkLst>
        <pc:spChg chg="mod">
          <ac:chgData name="maria auxiliadora martins castro rosa" userId="1fcbd706a97a9bd0" providerId="LiveId" clId="{46270619-2C3F-4F8C-BD24-88A217AC116A}" dt="2024-11-13T13:39:07.798" v="570" actId="20577"/>
          <ac:spMkLst>
            <pc:docMk/>
            <pc:sldMk cId="3135404986" sldId="396"/>
            <ac:spMk id="5" creationId="{80EB6121-BF50-ED50-FE3B-36D031F35B99}"/>
          </ac:spMkLst>
        </pc:spChg>
        <pc:graphicFrameChg chg="mod modGraphic">
          <ac:chgData name="maria auxiliadora martins castro rosa" userId="1fcbd706a97a9bd0" providerId="LiveId" clId="{46270619-2C3F-4F8C-BD24-88A217AC116A}" dt="2024-11-25T13:04:44.440" v="1273" actId="20577"/>
          <ac:graphicFrameMkLst>
            <pc:docMk/>
            <pc:sldMk cId="3135404986" sldId="396"/>
            <ac:graphicFrameMk id="8" creationId="{A0B2FF35-2A88-EE3D-8D08-2DC64D0909AE}"/>
          </ac:graphicFrameMkLst>
        </pc:graphicFrameChg>
      </pc:sldChg>
      <pc:sldChg chg="modSp mod">
        <pc:chgData name="maria auxiliadora martins castro rosa" userId="1fcbd706a97a9bd0" providerId="LiveId" clId="{46270619-2C3F-4F8C-BD24-88A217AC116A}" dt="2024-11-25T12:54:31.346" v="1153" actId="20577"/>
        <pc:sldMkLst>
          <pc:docMk/>
          <pc:sldMk cId="3558589745" sldId="397"/>
        </pc:sldMkLst>
        <pc:spChg chg="mod">
          <ac:chgData name="maria auxiliadora martins castro rosa" userId="1fcbd706a97a9bd0" providerId="LiveId" clId="{46270619-2C3F-4F8C-BD24-88A217AC116A}" dt="2024-11-13T13:06:59.985" v="226" actId="1076"/>
          <ac:spMkLst>
            <pc:docMk/>
            <pc:sldMk cId="3558589745" sldId="397"/>
            <ac:spMk id="7" creationId="{26A8C3B6-E542-B655-204A-C37F48A2815A}"/>
          </ac:spMkLst>
        </pc:spChg>
        <pc:graphicFrameChg chg="mod">
          <ac:chgData name="maria auxiliadora martins castro rosa" userId="1fcbd706a97a9bd0" providerId="LiveId" clId="{46270619-2C3F-4F8C-BD24-88A217AC116A}" dt="2024-11-25T12:54:31.346" v="1153" actId="20577"/>
          <ac:graphicFrameMkLst>
            <pc:docMk/>
            <pc:sldMk cId="3558589745" sldId="397"/>
            <ac:graphicFrameMk id="6" creationId="{45D4F668-FE7A-3945-B80C-9F30DA520EFF}"/>
          </ac:graphicFrameMkLst>
        </pc:graphicFrameChg>
      </pc:sldChg>
      <pc:sldChg chg="modSp">
        <pc:chgData name="maria auxiliadora martins castro rosa" userId="1fcbd706a97a9bd0" providerId="LiveId" clId="{46270619-2C3F-4F8C-BD24-88A217AC116A}" dt="2024-11-25T12:55:40.583" v="1163" actId="20577"/>
        <pc:sldMkLst>
          <pc:docMk/>
          <pc:sldMk cId="564232167" sldId="401"/>
        </pc:sldMkLst>
        <pc:graphicFrameChg chg="mod">
          <ac:chgData name="maria auxiliadora martins castro rosa" userId="1fcbd706a97a9bd0" providerId="LiveId" clId="{46270619-2C3F-4F8C-BD24-88A217AC116A}" dt="2024-11-25T12:55:40.583" v="1163" actId="20577"/>
          <ac:graphicFrameMkLst>
            <pc:docMk/>
            <pc:sldMk cId="564232167" sldId="401"/>
            <ac:graphicFrameMk id="6" creationId="{56596C21-3AB9-91EE-C65F-F5BAADB98210}"/>
          </ac:graphicFrameMkLst>
        </pc:graphicFrameChg>
      </pc:sldChg>
      <pc:sldChg chg="addSp delSp add del setBg delDesignElem">
        <pc:chgData name="maria auxiliadora martins castro rosa" userId="1fcbd706a97a9bd0" providerId="LiveId" clId="{46270619-2C3F-4F8C-BD24-88A217AC116A}" dt="2024-11-13T13:40:24.984" v="575"/>
        <pc:sldMkLst>
          <pc:docMk/>
          <pc:sldMk cId="190347209" sldId="402"/>
        </pc:sldMkLst>
        <pc:spChg chg="add del">
          <ac:chgData name="maria auxiliadora martins castro rosa" userId="1fcbd706a97a9bd0" providerId="LiveId" clId="{46270619-2C3F-4F8C-BD24-88A217AC116A}" dt="2024-11-13T13:40:24.984" v="575"/>
          <ac:spMkLst>
            <pc:docMk/>
            <pc:sldMk cId="190347209" sldId="402"/>
            <ac:spMk id="29" creationId="{7799DAE4-0A60-668D-71A6-C18D0FD08A73}"/>
          </ac:spMkLst>
        </pc:spChg>
      </pc:sldChg>
      <pc:sldChg chg="delSp modSp add mod setBg delDesignElem">
        <pc:chgData name="maria auxiliadora martins castro rosa" userId="1fcbd706a97a9bd0" providerId="LiveId" clId="{46270619-2C3F-4F8C-BD24-88A217AC116A}" dt="2024-11-25T13:07:26.291" v="1280" actId="255"/>
        <pc:sldMkLst>
          <pc:docMk/>
          <pc:sldMk cId="397256236" sldId="402"/>
        </pc:sldMkLst>
        <pc:spChg chg="mod">
          <ac:chgData name="maria auxiliadora martins castro rosa" userId="1fcbd706a97a9bd0" providerId="LiveId" clId="{46270619-2C3F-4F8C-BD24-88A217AC116A}" dt="2024-11-25T13:07:26.291" v="1280" actId="255"/>
          <ac:spMkLst>
            <pc:docMk/>
            <pc:sldMk cId="397256236" sldId="402"/>
            <ac:spMk id="4" creationId="{8A55D47C-42E6-8C3C-77D4-F3E2CFC69365}"/>
          </ac:spMkLst>
        </pc:spChg>
        <pc:spChg chg="del">
          <ac:chgData name="maria auxiliadora martins castro rosa" userId="1fcbd706a97a9bd0" providerId="LiveId" clId="{46270619-2C3F-4F8C-BD24-88A217AC116A}" dt="2024-11-13T13:40:29.805" v="578"/>
          <ac:spMkLst>
            <pc:docMk/>
            <pc:sldMk cId="397256236" sldId="402"/>
            <ac:spMk id="29" creationId="{F84E8020-344B-FB58-84A8-1EBF7697C235}"/>
          </ac:spMkLst>
        </pc:spChg>
        <pc:picChg chg="del mod">
          <ac:chgData name="maria auxiliadora martins castro rosa" userId="1fcbd706a97a9bd0" providerId="LiveId" clId="{46270619-2C3F-4F8C-BD24-88A217AC116A}" dt="2024-11-25T13:05:14.545" v="1275" actId="478"/>
          <ac:picMkLst>
            <pc:docMk/>
            <pc:sldMk cId="397256236" sldId="402"/>
            <ac:picMk id="25" creationId="{4742B3DE-B23E-28CE-C24D-DAD87B7D26F0}"/>
          </ac:picMkLst>
        </pc:picChg>
      </pc:sldChg>
      <pc:sldChg chg="modSp del mod">
        <pc:chgData name="maria auxiliadora martins castro rosa" userId="1fcbd706a97a9bd0" providerId="LiveId" clId="{46270619-2C3F-4F8C-BD24-88A217AC116A}" dt="2024-11-13T13:40:05.819" v="571" actId="2696"/>
        <pc:sldMkLst>
          <pc:docMk/>
          <pc:sldMk cId="3350741653" sldId="402"/>
        </pc:sldMkLst>
        <pc:spChg chg="mod">
          <ac:chgData name="maria auxiliadora martins castro rosa" userId="1fcbd706a97a9bd0" providerId="LiveId" clId="{46270619-2C3F-4F8C-BD24-88A217AC116A}" dt="2024-11-13T13:10:25.535" v="239"/>
          <ac:spMkLst>
            <pc:docMk/>
            <pc:sldMk cId="3350741653" sldId="402"/>
            <ac:spMk id="4" creationId="{35C6BB37-164F-C323-28C4-6F50D30253C0}"/>
          </ac:spMkLst>
        </pc:spChg>
      </pc:sldChg>
      <pc:sldChg chg="add del">
        <pc:chgData name="maria auxiliadora martins castro rosa" userId="1fcbd706a97a9bd0" providerId="LiveId" clId="{46270619-2C3F-4F8C-BD24-88A217AC116A}" dt="2024-11-13T13:40:24.984" v="575"/>
        <pc:sldMkLst>
          <pc:docMk/>
          <pc:sldMk cId="1218173375" sldId="403"/>
        </pc:sldMkLst>
      </pc:sldChg>
      <pc:sldChg chg="del">
        <pc:chgData name="maria auxiliadora martins castro rosa" userId="1fcbd706a97a9bd0" providerId="LiveId" clId="{46270619-2C3F-4F8C-BD24-88A217AC116A}" dt="2024-11-13T13:40:05.819" v="571" actId="2696"/>
        <pc:sldMkLst>
          <pc:docMk/>
          <pc:sldMk cId="1505876680" sldId="403"/>
        </pc:sldMkLst>
      </pc:sldChg>
      <pc:sldChg chg="addSp delSp modSp add mod ord setBg">
        <pc:chgData name="maria auxiliadora martins castro rosa" userId="1fcbd706a97a9bd0" providerId="LiveId" clId="{46270619-2C3F-4F8C-BD24-88A217AC116A}" dt="2024-11-13T18:38:05.981" v="699"/>
        <pc:sldMkLst>
          <pc:docMk/>
          <pc:sldMk cId="2365287633" sldId="403"/>
        </pc:sldMkLst>
        <pc:spChg chg="mod ord">
          <ac:chgData name="maria auxiliadora martins castro rosa" userId="1fcbd706a97a9bd0" providerId="LiveId" clId="{46270619-2C3F-4F8C-BD24-88A217AC116A}" dt="2024-11-13T18:36:05.116" v="689" actId="26606"/>
          <ac:spMkLst>
            <pc:docMk/>
            <pc:sldMk cId="2365287633" sldId="403"/>
            <ac:spMk id="2" creationId="{131E19E8-A4DC-0B7C-501A-1B5890A89B0E}"/>
          </ac:spMkLst>
        </pc:spChg>
        <pc:spChg chg="add del">
          <ac:chgData name="maria auxiliadora martins castro rosa" userId="1fcbd706a97a9bd0" providerId="LiveId" clId="{46270619-2C3F-4F8C-BD24-88A217AC116A}" dt="2024-11-13T18:35:59.793" v="685" actId="478"/>
          <ac:spMkLst>
            <pc:docMk/>
            <pc:sldMk cId="2365287633" sldId="403"/>
            <ac:spMk id="5" creationId="{4A1C01FA-AE0B-584B-66C3-7BAB5D9F75C1}"/>
          </ac:spMkLst>
        </pc:spChg>
        <pc:spChg chg="mod">
          <ac:chgData name="maria auxiliadora martins castro rosa" userId="1fcbd706a97a9bd0" providerId="LiveId" clId="{46270619-2C3F-4F8C-BD24-88A217AC116A}" dt="2024-11-13T18:36:05.116" v="689" actId="26606"/>
          <ac:spMkLst>
            <pc:docMk/>
            <pc:sldMk cId="2365287633" sldId="403"/>
            <ac:spMk id="7" creationId="{A3AEB59B-A1B9-7ADF-578D-486980059938}"/>
          </ac:spMkLst>
        </pc:spChg>
        <pc:spChg chg="add">
          <ac:chgData name="maria auxiliadora martins castro rosa" userId="1fcbd706a97a9bd0" providerId="LiveId" clId="{46270619-2C3F-4F8C-BD24-88A217AC116A}" dt="2024-11-13T18:36:05.116" v="689" actId="26606"/>
          <ac:spMkLst>
            <pc:docMk/>
            <pc:sldMk cId="2365287633" sldId="403"/>
            <ac:spMk id="13" creationId="{F0DCC097-1DB8-4B6D-85D0-6FBA0E1CA4BA}"/>
          </ac:spMkLst>
        </pc:spChg>
        <pc:spChg chg="add">
          <ac:chgData name="maria auxiliadora martins castro rosa" userId="1fcbd706a97a9bd0" providerId="LiveId" clId="{46270619-2C3F-4F8C-BD24-88A217AC116A}" dt="2024-11-13T18:36:05.116" v="689" actId="26606"/>
          <ac:spMkLst>
            <pc:docMk/>
            <pc:sldMk cId="2365287633" sldId="403"/>
            <ac:spMk id="15" creationId="{E0B58608-23C8-4441-994D-C6823EEE1DB7}"/>
          </ac:spMkLst>
        </pc:spChg>
        <pc:graphicFrameChg chg="add mod">
          <ac:chgData name="maria auxiliadora martins castro rosa" userId="1fcbd706a97a9bd0" providerId="LiveId" clId="{46270619-2C3F-4F8C-BD24-88A217AC116A}" dt="2024-11-13T18:37:53.576" v="697" actId="255"/>
          <ac:graphicFrameMkLst>
            <pc:docMk/>
            <pc:sldMk cId="2365287633" sldId="403"/>
            <ac:graphicFrameMk id="9" creationId="{8B117B3E-D007-23BC-94E9-E821994F038C}"/>
          </ac:graphicFrameMkLst>
        </pc:graphicFrameChg>
        <pc:picChg chg="add del mod ord">
          <ac:chgData name="maria auxiliadora martins castro rosa" userId="1fcbd706a97a9bd0" providerId="LiveId" clId="{46270619-2C3F-4F8C-BD24-88A217AC116A}" dt="2024-11-13T18:37:40.956" v="693" actId="478"/>
          <ac:picMkLst>
            <pc:docMk/>
            <pc:sldMk cId="2365287633" sldId="403"/>
            <ac:picMk id="8" creationId="{B40AA72A-A93A-0177-E8B9-22A7D56B827D}"/>
          </ac:picMkLst>
        </pc:picChg>
      </pc:sldChg>
      <pc:sldChg chg="modSp">
        <pc:chgData name="maria auxiliadora martins castro rosa" userId="1fcbd706a97a9bd0" providerId="LiveId" clId="{46270619-2C3F-4F8C-BD24-88A217AC116A}" dt="2024-11-25T13:08:42.176" v="1287" actId="12269"/>
        <pc:sldMkLst>
          <pc:docMk/>
          <pc:sldMk cId="517016724" sldId="405"/>
        </pc:sldMkLst>
        <pc:graphicFrameChg chg="mod">
          <ac:chgData name="maria auxiliadora martins castro rosa" userId="1fcbd706a97a9bd0" providerId="LiveId" clId="{46270619-2C3F-4F8C-BD24-88A217AC116A}" dt="2024-11-25T13:08:42.176" v="1287" actId="12269"/>
          <ac:graphicFrameMkLst>
            <pc:docMk/>
            <pc:sldMk cId="517016724" sldId="405"/>
            <ac:graphicFrameMk id="10" creationId="{ED830635-9DF6-2F81-BB75-22DDB2AC88DD}"/>
          </ac:graphicFrameMkLst>
        </pc:graphicFrameChg>
      </pc:sldChg>
      <pc:sldChg chg="add del">
        <pc:chgData name="maria auxiliadora martins castro rosa" userId="1fcbd706a97a9bd0" providerId="LiveId" clId="{46270619-2C3F-4F8C-BD24-88A217AC116A}" dt="2024-11-14T10:18:57.042" v="701"/>
        <pc:sldMkLst>
          <pc:docMk/>
          <pc:sldMk cId="937526478" sldId="406"/>
        </pc:sldMkLst>
      </pc:sldChg>
      <pc:sldChg chg="del">
        <pc:chgData name="maria auxiliadora martins castro rosa" userId="1fcbd706a97a9bd0" providerId="LiveId" clId="{46270619-2C3F-4F8C-BD24-88A217AC116A}" dt="2024-11-14T10:18:53.289" v="700" actId="47"/>
        <pc:sldMkLst>
          <pc:docMk/>
          <pc:sldMk cId="401513089" sldId="407"/>
        </pc:sldMkLst>
      </pc:sldChg>
      <pc:sldChg chg="del">
        <pc:chgData name="maria auxiliadora martins castro rosa" userId="1fcbd706a97a9bd0" providerId="LiveId" clId="{46270619-2C3F-4F8C-BD24-88A217AC116A}" dt="2024-11-14T10:18:53.289" v="700" actId="47"/>
        <pc:sldMkLst>
          <pc:docMk/>
          <pc:sldMk cId="3559507683" sldId="408"/>
        </pc:sldMkLst>
      </pc:sldChg>
      <pc:sldChg chg="del">
        <pc:chgData name="maria auxiliadora martins castro rosa" userId="1fcbd706a97a9bd0" providerId="LiveId" clId="{46270619-2C3F-4F8C-BD24-88A217AC116A}" dt="2024-11-14T10:18:53.289" v="700" actId="47"/>
        <pc:sldMkLst>
          <pc:docMk/>
          <pc:sldMk cId="771945080" sldId="409"/>
        </pc:sldMkLst>
      </pc:sldChg>
      <pc:sldChg chg="del">
        <pc:chgData name="maria auxiliadora martins castro rosa" userId="1fcbd706a97a9bd0" providerId="LiveId" clId="{46270619-2C3F-4F8C-BD24-88A217AC116A}" dt="2024-11-14T10:18:53.289" v="700" actId="47"/>
        <pc:sldMkLst>
          <pc:docMk/>
          <pc:sldMk cId="1109946766" sldId="410"/>
        </pc:sldMkLst>
      </pc:sldChg>
      <pc:sldChg chg="del">
        <pc:chgData name="maria auxiliadora martins castro rosa" userId="1fcbd706a97a9bd0" providerId="LiveId" clId="{46270619-2C3F-4F8C-BD24-88A217AC116A}" dt="2024-11-14T10:18:53.289" v="700" actId="47"/>
        <pc:sldMkLst>
          <pc:docMk/>
          <pc:sldMk cId="2261458394" sldId="411"/>
        </pc:sldMkLst>
      </pc:sldChg>
      <pc:sldChg chg="del">
        <pc:chgData name="maria auxiliadora martins castro rosa" userId="1fcbd706a97a9bd0" providerId="LiveId" clId="{46270619-2C3F-4F8C-BD24-88A217AC116A}" dt="2024-11-14T10:18:53.289" v="700" actId="47"/>
        <pc:sldMkLst>
          <pc:docMk/>
          <pc:sldMk cId="972204839" sldId="412"/>
        </pc:sldMkLst>
      </pc:sldChg>
      <pc:sldChg chg="add del">
        <pc:chgData name="maria auxiliadora martins castro rosa" userId="1fcbd706a97a9bd0" providerId="LiveId" clId="{46270619-2C3F-4F8C-BD24-88A217AC116A}" dt="2024-11-14T10:18:57.042" v="701"/>
        <pc:sldMkLst>
          <pc:docMk/>
          <pc:sldMk cId="3753837414" sldId="420"/>
        </pc:sldMkLst>
      </pc:sldChg>
      <pc:sldChg chg="add del">
        <pc:chgData name="maria auxiliadora martins castro rosa" userId="1fcbd706a97a9bd0" providerId="LiveId" clId="{46270619-2C3F-4F8C-BD24-88A217AC116A}" dt="2024-11-14T10:18:57.042" v="701"/>
        <pc:sldMkLst>
          <pc:docMk/>
          <pc:sldMk cId="2721634038" sldId="421"/>
        </pc:sldMkLst>
      </pc:sldChg>
      <pc:sldChg chg="addSp delSp modSp mod">
        <pc:chgData name="maria auxiliadora martins castro rosa" userId="1fcbd706a97a9bd0" providerId="LiveId" clId="{46270619-2C3F-4F8C-BD24-88A217AC116A}" dt="2024-11-25T12:44:57.321" v="834" actId="20577"/>
        <pc:sldMkLst>
          <pc:docMk/>
          <pc:sldMk cId="222824111" sldId="423"/>
        </pc:sldMkLst>
        <pc:spChg chg="del mod">
          <ac:chgData name="maria auxiliadora martins castro rosa" userId="1fcbd706a97a9bd0" providerId="LiveId" clId="{46270619-2C3F-4F8C-BD24-88A217AC116A}" dt="2024-11-13T12:53:25.713" v="125" actId="478"/>
          <ac:spMkLst>
            <pc:docMk/>
            <pc:sldMk cId="222824111" sldId="423"/>
            <ac:spMk id="2" creationId="{8A5A76C8-CA1D-8331-A3C1-BAB18C22BDD2}"/>
          </ac:spMkLst>
        </pc:spChg>
        <pc:spChg chg="add del mod">
          <ac:chgData name="maria auxiliadora martins castro rosa" userId="1fcbd706a97a9bd0" providerId="LiveId" clId="{46270619-2C3F-4F8C-BD24-88A217AC116A}" dt="2024-11-13T12:53:28.482" v="127" actId="478"/>
          <ac:spMkLst>
            <pc:docMk/>
            <pc:sldMk cId="222824111" sldId="423"/>
            <ac:spMk id="6" creationId="{E10A4D86-75E2-2661-9985-9DC8F8B2AD27}"/>
          </ac:spMkLst>
        </pc:spChg>
        <pc:spChg chg="mod">
          <ac:chgData name="maria auxiliadora martins castro rosa" userId="1fcbd706a97a9bd0" providerId="LiveId" clId="{46270619-2C3F-4F8C-BD24-88A217AC116A}" dt="2024-11-13T12:53:30.688" v="128" actId="1076"/>
          <ac:spMkLst>
            <pc:docMk/>
            <pc:sldMk cId="222824111" sldId="423"/>
            <ac:spMk id="7" creationId="{A30226FB-1BC6-9D5D-351D-73F1BD9FE5B0}"/>
          </ac:spMkLst>
        </pc:spChg>
        <pc:graphicFrameChg chg="mod">
          <ac:chgData name="maria auxiliadora martins castro rosa" userId="1fcbd706a97a9bd0" providerId="LiveId" clId="{46270619-2C3F-4F8C-BD24-88A217AC116A}" dt="2024-11-25T12:44:57.321" v="834" actId="20577"/>
          <ac:graphicFrameMkLst>
            <pc:docMk/>
            <pc:sldMk cId="222824111" sldId="423"/>
            <ac:graphicFrameMk id="11" creationId="{5C802DDD-490E-5098-7122-F2FDD69A6260}"/>
          </ac:graphicFrameMkLst>
        </pc:graphicFrameChg>
      </pc:sldChg>
      <pc:sldChg chg="add del">
        <pc:chgData name="maria auxiliadora martins castro rosa" userId="1fcbd706a97a9bd0" providerId="LiveId" clId="{46270619-2C3F-4F8C-BD24-88A217AC116A}" dt="2024-11-13T13:41:04.821" v="581" actId="47"/>
        <pc:sldMkLst>
          <pc:docMk/>
          <pc:sldMk cId="2079452811" sldId="424"/>
        </pc:sldMkLst>
      </pc:sldChg>
      <pc:sldChg chg="add del">
        <pc:chgData name="maria auxiliadora martins castro rosa" userId="1fcbd706a97a9bd0" providerId="LiveId" clId="{46270619-2C3F-4F8C-BD24-88A217AC116A}" dt="2024-11-13T13:40:24.984" v="575"/>
        <pc:sldMkLst>
          <pc:docMk/>
          <pc:sldMk cId="3561668147" sldId="424"/>
        </pc:sldMkLst>
      </pc:sldChg>
      <pc:sldChg chg="del">
        <pc:chgData name="maria auxiliadora martins castro rosa" userId="1fcbd706a97a9bd0" providerId="LiveId" clId="{46270619-2C3F-4F8C-BD24-88A217AC116A}" dt="2024-11-13T13:40:05.819" v="571" actId="2696"/>
        <pc:sldMkLst>
          <pc:docMk/>
          <pc:sldMk cId="4119398799" sldId="424"/>
        </pc:sldMkLst>
      </pc:sldChg>
      <pc:sldChg chg="del">
        <pc:chgData name="maria auxiliadora martins castro rosa" userId="1fcbd706a97a9bd0" providerId="LiveId" clId="{46270619-2C3F-4F8C-BD24-88A217AC116A}" dt="2024-11-13T13:25:24.488" v="402" actId="47"/>
        <pc:sldMkLst>
          <pc:docMk/>
          <pc:sldMk cId="2209083481" sldId="425"/>
        </pc:sldMkLst>
      </pc:sldChg>
      <pc:sldChg chg="del">
        <pc:chgData name="maria auxiliadora martins castro rosa" userId="1fcbd706a97a9bd0" providerId="LiveId" clId="{46270619-2C3F-4F8C-BD24-88A217AC116A}" dt="2024-11-13T13:25:26.817" v="404" actId="47"/>
        <pc:sldMkLst>
          <pc:docMk/>
          <pc:sldMk cId="2387916123" sldId="426"/>
        </pc:sldMkLst>
      </pc:sldChg>
      <pc:sldChg chg="del">
        <pc:chgData name="maria auxiliadora martins castro rosa" userId="1fcbd706a97a9bd0" providerId="LiveId" clId="{46270619-2C3F-4F8C-BD24-88A217AC116A}" dt="2024-11-13T13:25:27.944" v="405" actId="47"/>
        <pc:sldMkLst>
          <pc:docMk/>
          <pc:sldMk cId="1051293925" sldId="427"/>
        </pc:sldMkLst>
      </pc:sldChg>
      <pc:sldChg chg="del">
        <pc:chgData name="maria auxiliadora martins castro rosa" userId="1fcbd706a97a9bd0" providerId="LiveId" clId="{46270619-2C3F-4F8C-BD24-88A217AC116A}" dt="2024-11-13T13:25:29.699" v="407" actId="47"/>
        <pc:sldMkLst>
          <pc:docMk/>
          <pc:sldMk cId="611299958" sldId="428"/>
        </pc:sldMkLst>
      </pc:sldChg>
      <pc:sldChg chg="modSp add">
        <pc:chgData name="maria auxiliadora martins castro rosa" userId="1fcbd706a97a9bd0" providerId="LiveId" clId="{46270619-2C3F-4F8C-BD24-88A217AC116A}" dt="2024-11-25T12:59:41.236" v="1258" actId="20577"/>
        <pc:sldMkLst>
          <pc:docMk/>
          <pc:sldMk cId="4031276617" sldId="429"/>
        </pc:sldMkLst>
        <pc:graphicFrameChg chg="mod">
          <ac:chgData name="maria auxiliadora martins castro rosa" userId="1fcbd706a97a9bd0" providerId="LiveId" clId="{46270619-2C3F-4F8C-BD24-88A217AC116A}" dt="2024-11-25T12:59:41.236" v="1258" actId="20577"/>
          <ac:graphicFrameMkLst>
            <pc:docMk/>
            <pc:sldMk cId="4031276617" sldId="429"/>
            <ac:graphicFrameMk id="5" creationId="{00883253-4F29-E82F-92CA-567F7F294653}"/>
          </ac:graphicFrameMkLst>
        </pc:graphicFrameChg>
      </pc:sldChg>
      <pc:sldChg chg="modSp add mod">
        <pc:chgData name="maria auxiliadora martins castro rosa" userId="1fcbd706a97a9bd0" providerId="LiveId" clId="{46270619-2C3F-4F8C-BD24-88A217AC116A}" dt="2024-11-13T13:03:30.185" v="204" actId="2711"/>
        <pc:sldMkLst>
          <pc:docMk/>
          <pc:sldMk cId="1329893376" sldId="430"/>
        </pc:sldMkLst>
        <pc:spChg chg="mod">
          <ac:chgData name="maria auxiliadora martins castro rosa" userId="1fcbd706a97a9bd0" providerId="LiveId" clId="{46270619-2C3F-4F8C-BD24-88A217AC116A}" dt="2024-11-13T13:03:30.185" v="204" actId="2711"/>
          <ac:spMkLst>
            <pc:docMk/>
            <pc:sldMk cId="1329893376" sldId="430"/>
            <ac:spMk id="3" creationId="{51D8E156-5448-7C37-D65B-BCF13E680F24}"/>
          </ac:spMkLst>
        </pc:spChg>
      </pc:sldChg>
      <pc:sldChg chg="addSp modSp new mod">
        <pc:chgData name="maria auxiliadora martins castro rosa" userId="1fcbd706a97a9bd0" providerId="LiveId" clId="{46270619-2C3F-4F8C-BD24-88A217AC116A}" dt="2024-11-13T13:05:02.259" v="217" actId="1076"/>
        <pc:sldMkLst>
          <pc:docMk/>
          <pc:sldMk cId="3509503387" sldId="431"/>
        </pc:sldMkLst>
        <pc:picChg chg="add mod">
          <ac:chgData name="maria auxiliadora martins castro rosa" userId="1fcbd706a97a9bd0" providerId="LiveId" clId="{46270619-2C3F-4F8C-BD24-88A217AC116A}" dt="2024-11-13T13:04:47.745" v="215" actId="1076"/>
          <ac:picMkLst>
            <pc:docMk/>
            <pc:sldMk cId="3509503387" sldId="431"/>
            <ac:picMk id="3" creationId="{4C0752D5-DBF9-2A7B-F936-E3D1476CAA40}"/>
          </ac:picMkLst>
        </pc:picChg>
        <pc:picChg chg="add mod">
          <ac:chgData name="maria auxiliadora martins castro rosa" userId="1fcbd706a97a9bd0" providerId="LiveId" clId="{46270619-2C3F-4F8C-BD24-88A217AC116A}" dt="2024-11-13T13:05:02.259" v="217" actId="1076"/>
          <ac:picMkLst>
            <pc:docMk/>
            <pc:sldMk cId="3509503387" sldId="431"/>
            <ac:picMk id="4" creationId="{A840FF92-15B3-216C-2815-827D942A3AC0}"/>
          </ac:picMkLst>
        </pc:picChg>
      </pc:sldChg>
      <pc:sldChg chg="addSp modSp new del mod">
        <pc:chgData name="maria auxiliadora martins castro rosa" userId="1fcbd706a97a9bd0" providerId="LiveId" clId="{46270619-2C3F-4F8C-BD24-88A217AC116A}" dt="2024-11-13T13:21:30.917" v="393" actId="47"/>
        <pc:sldMkLst>
          <pc:docMk/>
          <pc:sldMk cId="2327166412" sldId="432"/>
        </pc:sldMkLst>
        <pc:spChg chg="add mod">
          <ac:chgData name="maria auxiliadora martins castro rosa" userId="1fcbd706a97a9bd0" providerId="LiveId" clId="{46270619-2C3F-4F8C-BD24-88A217AC116A}" dt="2024-11-13T13:14:00.018" v="297" actId="20577"/>
          <ac:spMkLst>
            <pc:docMk/>
            <pc:sldMk cId="2327166412" sldId="432"/>
            <ac:spMk id="4" creationId="{503AC3FF-32F3-D6AC-4064-2CB00E41F682}"/>
          </ac:spMkLst>
        </pc:spChg>
        <pc:picChg chg="add mod">
          <ac:chgData name="maria auxiliadora martins castro rosa" userId="1fcbd706a97a9bd0" providerId="LiveId" clId="{46270619-2C3F-4F8C-BD24-88A217AC116A}" dt="2024-11-13T13:12:51.727" v="280"/>
          <ac:picMkLst>
            <pc:docMk/>
            <pc:sldMk cId="2327166412" sldId="432"/>
            <ac:picMk id="5" creationId="{9BC0F084-0268-A17B-A94D-9FCE2349B6B2}"/>
          </ac:picMkLst>
        </pc:picChg>
        <pc:picChg chg="add mod">
          <ac:chgData name="maria auxiliadora martins castro rosa" userId="1fcbd706a97a9bd0" providerId="LiveId" clId="{46270619-2C3F-4F8C-BD24-88A217AC116A}" dt="2024-11-13T13:12:51.727" v="280"/>
          <ac:picMkLst>
            <pc:docMk/>
            <pc:sldMk cId="2327166412" sldId="432"/>
            <ac:picMk id="6" creationId="{A655EB14-13D9-A8E8-31AB-48560B909367}"/>
          </ac:picMkLst>
        </pc:picChg>
      </pc:sldChg>
      <pc:sldChg chg="addSp modSp add">
        <pc:chgData name="maria auxiliadora martins castro rosa" userId="1fcbd706a97a9bd0" providerId="LiveId" clId="{46270619-2C3F-4F8C-BD24-88A217AC116A}" dt="2024-11-13T13:43:52.562" v="613"/>
        <pc:sldMkLst>
          <pc:docMk/>
          <pc:sldMk cId="1969559891" sldId="433"/>
        </pc:sldMkLst>
        <pc:picChg chg="add mod">
          <ac:chgData name="maria auxiliadora martins castro rosa" userId="1fcbd706a97a9bd0" providerId="LiveId" clId="{46270619-2C3F-4F8C-BD24-88A217AC116A}" dt="2024-11-13T13:43:52.562" v="613"/>
          <ac:picMkLst>
            <pc:docMk/>
            <pc:sldMk cId="1969559891" sldId="433"/>
            <ac:picMk id="4" creationId="{2388707F-31AF-0463-3232-1105979ACA97}"/>
          </ac:picMkLst>
        </pc:picChg>
        <pc:picChg chg="add mod">
          <ac:chgData name="maria auxiliadora martins castro rosa" userId="1fcbd706a97a9bd0" providerId="LiveId" clId="{46270619-2C3F-4F8C-BD24-88A217AC116A}" dt="2024-11-13T13:43:52.562" v="613"/>
          <ac:picMkLst>
            <pc:docMk/>
            <pc:sldMk cId="1969559891" sldId="433"/>
            <ac:picMk id="5" creationId="{D45E138A-063A-6B73-F42A-36F752760D8C}"/>
          </ac:picMkLst>
        </pc:picChg>
      </pc:sldChg>
      <pc:sldChg chg="add del">
        <pc:chgData name="maria auxiliadora martins castro rosa" userId="1fcbd706a97a9bd0" providerId="LiveId" clId="{46270619-2C3F-4F8C-BD24-88A217AC116A}" dt="2024-11-13T13:40:24.984" v="575"/>
        <pc:sldMkLst>
          <pc:docMk/>
          <pc:sldMk cId="2304839465" sldId="433"/>
        </pc:sldMkLst>
      </pc:sldChg>
      <pc:sldChg chg="addSp modSp new del mod">
        <pc:chgData name="maria auxiliadora martins castro rosa" userId="1fcbd706a97a9bd0" providerId="LiveId" clId="{46270619-2C3F-4F8C-BD24-88A217AC116A}" dt="2024-11-13T13:40:05.819" v="571" actId="2696"/>
        <pc:sldMkLst>
          <pc:docMk/>
          <pc:sldMk cId="4089559244" sldId="433"/>
        </pc:sldMkLst>
        <pc:graphicFrameChg chg="add mod modGraphic">
          <ac:chgData name="maria auxiliadora martins castro rosa" userId="1fcbd706a97a9bd0" providerId="LiveId" clId="{46270619-2C3F-4F8C-BD24-88A217AC116A}" dt="2024-11-13T13:11:58.303" v="244" actId="255"/>
          <ac:graphicFrameMkLst>
            <pc:docMk/>
            <pc:sldMk cId="4089559244" sldId="433"/>
            <ac:graphicFrameMk id="3" creationId="{C567EFE5-7A5E-3EC8-1956-40C4C779843D}"/>
          </ac:graphicFrameMkLst>
        </pc:graphicFrameChg>
      </pc:sldChg>
      <pc:sldChg chg="addSp modSp add del">
        <pc:chgData name="maria auxiliadora martins castro rosa" userId="1fcbd706a97a9bd0" providerId="LiveId" clId="{46270619-2C3F-4F8C-BD24-88A217AC116A}" dt="2024-11-13T13:40:34.903" v="579" actId="47"/>
        <pc:sldMkLst>
          <pc:docMk/>
          <pc:sldMk cId="3283706067" sldId="434"/>
        </pc:sldMkLst>
        <pc:picChg chg="add mod">
          <ac:chgData name="maria auxiliadora martins castro rosa" userId="1fcbd706a97a9bd0" providerId="LiveId" clId="{46270619-2C3F-4F8C-BD24-88A217AC116A}" dt="2024-11-13T13:25:17.731" v="401"/>
          <ac:picMkLst>
            <pc:docMk/>
            <pc:sldMk cId="3283706067" sldId="434"/>
            <ac:picMk id="3" creationId="{5E74DA44-003A-86C4-E1C4-6341B112CECB}"/>
          </ac:picMkLst>
        </pc:picChg>
        <pc:picChg chg="add mod">
          <ac:chgData name="maria auxiliadora martins castro rosa" userId="1fcbd706a97a9bd0" providerId="LiveId" clId="{46270619-2C3F-4F8C-BD24-88A217AC116A}" dt="2024-11-13T13:25:17.731" v="401"/>
          <ac:picMkLst>
            <pc:docMk/>
            <pc:sldMk cId="3283706067" sldId="434"/>
            <ac:picMk id="6" creationId="{86C368F8-4F15-85E0-1CA2-7B6C710579E3}"/>
          </ac:picMkLst>
        </pc:picChg>
      </pc:sldChg>
      <pc:sldChg chg="modSp add mod ord">
        <pc:chgData name="maria auxiliadora martins castro rosa" userId="1fcbd706a97a9bd0" providerId="LiveId" clId="{46270619-2C3F-4F8C-BD24-88A217AC116A}" dt="2024-11-13T13:31:56.108" v="475"/>
        <pc:sldMkLst>
          <pc:docMk/>
          <pc:sldMk cId="1123979378" sldId="435"/>
        </pc:sldMkLst>
        <pc:spChg chg="mod">
          <ac:chgData name="maria auxiliadora martins castro rosa" userId="1fcbd706a97a9bd0" providerId="LiveId" clId="{46270619-2C3F-4F8C-BD24-88A217AC116A}" dt="2024-11-13T13:31:47.069" v="473" actId="2710"/>
          <ac:spMkLst>
            <pc:docMk/>
            <pc:sldMk cId="1123979378" sldId="435"/>
            <ac:spMk id="4" creationId="{585C4622-9882-C68C-E3F2-6BEE4B6DE9B6}"/>
          </ac:spMkLst>
        </pc:spChg>
      </pc:sldChg>
      <pc:sldChg chg="modSp add mod">
        <pc:chgData name="maria auxiliadora martins castro rosa" userId="1fcbd706a97a9bd0" providerId="LiveId" clId="{46270619-2C3F-4F8C-BD24-88A217AC116A}" dt="2024-11-25T13:04:35.329" v="1272"/>
        <pc:sldMkLst>
          <pc:docMk/>
          <pc:sldMk cId="105267615" sldId="436"/>
        </pc:sldMkLst>
        <pc:spChg chg="mod">
          <ac:chgData name="maria auxiliadora martins castro rosa" userId="1fcbd706a97a9bd0" providerId="LiveId" clId="{46270619-2C3F-4F8C-BD24-88A217AC116A}" dt="2024-11-13T13:38:53.473" v="547" actId="20577"/>
          <ac:spMkLst>
            <pc:docMk/>
            <pc:sldMk cId="105267615" sldId="436"/>
            <ac:spMk id="5" creationId="{2A0F6ADA-4666-75DC-555D-D5C6045F45C8}"/>
          </ac:spMkLst>
        </pc:spChg>
        <pc:graphicFrameChg chg="mod modGraphic">
          <ac:chgData name="maria auxiliadora martins castro rosa" userId="1fcbd706a97a9bd0" providerId="LiveId" clId="{46270619-2C3F-4F8C-BD24-88A217AC116A}" dt="2024-11-25T13:04:35.329" v="1272"/>
          <ac:graphicFrameMkLst>
            <pc:docMk/>
            <pc:sldMk cId="105267615" sldId="436"/>
            <ac:graphicFrameMk id="8" creationId="{2DC847D6-004D-01AE-C549-D1E405AE392C}"/>
          </ac:graphicFrameMkLst>
        </pc:graphicFrameChg>
      </pc:sldChg>
      <pc:sldChg chg="addSp modSp new mod">
        <pc:chgData name="maria auxiliadora martins castro rosa" userId="1fcbd706a97a9bd0" providerId="LiveId" clId="{46270619-2C3F-4F8C-BD24-88A217AC116A}" dt="2024-11-25T13:07:43.202" v="1282" actId="14100"/>
        <pc:sldMkLst>
          <pc:docMk/>
          <pc:sldMk cId="3731836244" sldId="437"/>
        </pc:sldMkLst>
        <pc:spChg chg="add mod">
          <ac:chgData name="maria auxiliadora martins castro rosa" userId="1fcbd706a97a9bd0" providerId="LiveId" clId="{46270619-2C3F-4F8C-BD24-88A217AC116A}" dt="2024-11-25T13:07:43.202" v="1282" actId="14100"/>
          <ac:spMkLst>
            <pc:docMk/>
            <pc:sldMk cId="3731836244" sldId="437"/>
            <ac:spMk id="4" creationId="{A22C57F4-7A36-0026-3A19-25F51EB028A2}"/>
          </ac:spMkLst>
        </pc:spChg>
        <pc:spChg chg="add mod">
          <ac:chgData name="maria auxiliadora martins castro rosa" userId="1fcbd706a97a9bd0" providerId="LiveId" clId="{46270619-2C3F-4F8C-BD24-88A217AC116A}" dt="2024-11-13T13:44:41.565" v="626" actId="1076"/>
          <ac:spMkLst>
            <pc:docMk/>
            <pc:sldMk cId="3731836244" sldId="437"/>
            <ac:spMk id="7" creationId="{B30D6D96-8D8E-2DD4-088C-D6327ADECC07}"/>
          </ac:spMkLst>
        </pc:spChg>
        <pc:picChg chg="add mod">
          <ac:chgData name="maria auxiliadora martins castro rosa" userId="1fcbd706a97a9bd0" providerId="LiveId" clId="{46270619-2C3F-4F8C-BD24-88A217AC116A}" dt="2024-11-13T13:43:58.927" v="615"/>
          <ac:picMkLst>
            <pc:docMk/>
            <pc:sldMk cId="3731836244" sldId="437"/>
            <ac:picMk id="5" creationId="{8AAF26B5-B353-2706-F453-5CB479BAB6C0}"/>
          </ac:picMkLst>
        </pc:picChg>
        <pc:picChg chg="add mod">
          <ac:chgData name="maria auxiliadora martins castro rosa" userId="1fcbd706a97a9bd0" providerId="LiveId" clId="{46270619-2C3F-4F8C-BD24-88A217AC116A}" dt="2024-11-13T13:43:58.927" v="615"/>
          <ac:picMkLst>
            <pc:docMk/>
            <pc:sldMk cId="3731836244" sldId="437"/>
            <ac:picMk id="6" creationId="{9C003659-171B-B8F7-5132-CE7FEE468193}"/>
          </ac:picMkLst>
        </pc:picChg>
      </pc:sldChg>
      <pc:sldChg chg="add del">
        <pc:chgData name="maria auxiliadora martins castro rosa" userId="1fcbd706a97a9bd0" providerId="LiveId" clId="{46270619-2C3F-4F8C-BD24-88A217AC116A}" dt="2024-11-25T12:33:33.391" v="727" actId="47"/>
        <pc:sldMkLst>
          <pc:docMk/>
          <pc:sldMk cId="771945080" sldId="448"/>
        </pc:sldMkLst>
      </pc:sldChg>
      <pc:sldChg chg="modSp add del mod">
        <pc:chgData name="maria auxiliadora martins castro rosa" userId="1fcbd706a97a9bd0" providerId="LiveId" clId="{46270619-2C3F-4F8C-BD24-88A217AC116A}" dt="2024-11-25T12:35:51.374" v="766" actId="47"/>
        <pc:sldMkLst>
          <pc:docMk/>
          <pc:sldMk cId="2261458394" sldId="449"/>
        </pc:sldMkLst>
        <pc:spChg chg="mod">
          <ac:chgData name="maria auxiliadora martins castro rosa" userId="1fcbd706a97a9bd0" providerId="LiveId" clId="{46270619-2C3F-4F8C-BD24-88A217AC116A}" dt="2024-11-25T12:34:25.666" v="740" actId="27636"/>
          <ac:spMkLst>
            <pc:docMk/>
            <pc:sldMk cId="2261458394" sldId="449"/>
            <ac:spMk id="12" creationId="{69B46612-718F-1CE1-FAB4-9D9415CD0F94}"/>
          </ac:spMkLst>
        </pc:spChg>
      </pc:sldChg>
      <pc:sldChg chg="add">
        <pc:chgData name="maria auxiliadora martins castro rosa" userId="1fcbd706a97a9bd0" providerId="LiveId" clId="{46270619-2C3F-4F8C-BD24-88A217AC116A}" dt="2024-11-25T12:31:05.856" v="702"/>
        <pc:sldMkLst>
          <pc:docMk/>
          <pc:sldMk cId="428695771" sldId="452"/>
        </pc:sldMkLst>
      </pc:sldChg>
      <pc:sldChg chg="delSp modSp add mod">
        <pc:chgData name="maria auxiliadora martins castro rosa" userId="1fcbd706a97a9bd0" providerId="LiveId" clId="{46270619-2C3F-4F8C-BD24-88A217AC116A}" dt="2024-11-25T12:31:42.834" v="714" actId="14100"/>
        <pc:sldMkLst>
          <pc:docMk/>
          <pc:sldMk cId="1307089845" sldId="453"/>
        </pc:sldMkLst>
        <pc:spChg chg="mod">
          <ac:chgData name="maria auxiliadora martins castro rosa" userId="1fcbd706a97a9bd0" providerId="LiveId" clId="{46270619-2C3F-4F8C-BD24-88A217AC116A}" dt="2024-11-25T12:31:34.238" v="710" actId="122"/>
          <ac:spMkLst>
            <pc:docMk/>
            <pc:sldMk cId="1307089845" sldId="453"/>
            <ac:spMk id="3" creationId="{6C8D38CE-ECCA-6D71-D3C9-E2B70AE5A577}"/>
          </ac:spMkLst>
        </pc:spChg>
        <pc:spChg chg="del">
          <ac:chgData name="maria auxiliadora martins castro rosa" userId="1fcbd706a97a9bd0" providerId="LiveId" clId="{46270619-2C3F-4F8C-BD24-88A217AC116A}" dt="2024-11-25T12:31:16.705" v="704" actId="478"/>
          <ac:spMkLst>
            <pc:docMk/>
            <pc:sldMk cId="1307089845" sldId="453"/>
            <ac:spMk id="5" creationId="{D734F7B7-0631-292C-37CA-5C0E1C1DDC4A}"/>
          </ac:spMkLst>
        </pc:spChg>
        <pc:spChg chg="mod">
          <ac:chgData name="maria auxiliadora martins castro rosa" userId="1fcbd706a97a9bd0" providerId="LiveId" clId="{46270619-2C3F-4F8C-BD24-88A217AC116A}" dt="2024-11-25T12:31:25.081" v="707" actId="1076"/>
          <ac:spMkLst>
            <pc:docMk/>
            <pc:sldMk cId="1307089845" sldId="453"/>
            <ac:spMk id="11" creationId="{C3B8F079-E34E-18F3-68F8-4ADC6680AA99}"/>
          </ac:spMkLst>
        </pc:spChg>
        <pc:picChg chg="del">
          <ac:chgData name="maria auxiliadora martins castro rosa" userId="1fcbd706a97a9bd0" providerId="LiveId" clId="{46270619-2C3F-4F8C-BD24-88A217AC116A}" dt="2024-11-25T12:31:14.264" v="703" actId="478"/>
          <ac:picMkLst>
            <pc:docMk/>
            <pc:sldMk cId="1307089845" sldId="453"/>
            <ac:picMk id="4" creationId="{8CF0B0CD-17DD-881C-CF9C-313C8C329648}"/>
          </ac:picMkLst>
        </pc:picChg>
        <pc:picChg chg="mod">
          <ac:chgData name="maria auxiliadora martins castro rosa" userId="1fcbd706a97a9bd0" providerId="LiveId" clId="{46270619-2C3F-4F8C-BD24-88A217AC116A}" dt="2024-11-25T12:31:42.834" v="714" actId="14100"/>
          <ac:picMkLst>
            <pc:docMk/>
            <pc:sldMk cId="1307089845" sldId="453"/>
            <ac:picMk id="2050" creationId="{27C0D9F7-90E2-0487-BAA4-1E3A72293047}"/>
          </ac:picMkLst>
        </pc:picChg>
      </pc:sldChg>
      <pc:sldChg chg="modSp add mod">
        <pc:chgData name="maria auxiliadora martins castro rosa" userId="1fcbd706a97a9bd0" providerId="LiveId" clId="{46270619-2C3F-4F8C-BD24-88A217AC116A}" dt="2024-11-25T12:33:05.316" v="723" actId="14100"/>
        <pc:sldMkLst>
          <pc:docMk/>
          <pc:sldMk cId="2479097154" sldId="454"/>
        </pc:sldMkLst>
        <pc:spChg chg="mod">
          <ac:chgData name="maria auxiliadora martins castro rosa" userId="1fcbd706a97a9bd0" providerId="LiveId" clId="{46270619-2C3F-4F8C-BD24-88A217AC116A}" dt="2024-11-25T12:32:58.673" v="721" actId="1076"/>
          <ac:spMkLst>
            <pc:docMk/>
            <pc:sldMk cId="2479097154" sldId="454"/>
            <ac:spMk id="27" creationId="{DD4FF7B4-DBAA-5FD8-7DA3-EDEB0D28290E}"/>
          </ac:spMkLst>
        </pc:spChg>
        <pc:graphicFrameChg chg="mod">
          <ac:chgData name="maria auxiliadora martins castro rosa" userId="1fcbd706a97a9bd0" providerId="LiveId" clId="{46270619-2C3F-4F8C-BD24-88A217AC116A}" dt="2024-11-25T12:33:01.017" v="722"/>
          <ac:graphicFrameMkLst>
            <pc:docMk/>
            <pc:sldMk cId="2479097154" sldId="454"/>
            <ac:graphicFrameMk id="2054" creationId="{7123083C-CCDC-E2C7-4CE5-71A62551AA70}"/>
          </ac:graphicFrameMkLst>
        </pc:graphicFrameChg>
        <pc:picChg chg="mod">
          <ac:chgData name="maria auxiliadora martins castro rosa" userId="1fcbd706a97a9bd0" providerId="LiveId" clId="{46270619-2C3F-4F8C-BD24-88A217AC116A}" dt="2024-11-25T12:33:05.316" v="723" actId="14100"/>
          <ac:picMkLst>
            <pc:docMk/>
            <pc:sldMk cId="2479097154" sldId="454"/>
            <ac:picMk id="26" creationId="{FC3B494F-AE95-BFFA-DC20-A9E73226E6AC}"/>
          </ac:picMkLst>
        </pc:picChg>
      </pc:sldChg>
      <pc:sldChg chg="add ord">
        <pc:chgData name="maria auxiliadora martins castro rosa" userId="1fcbd706a97a9bd0" providerId="LiveId" clId="{46270619-2C3F-4F8C-BD24-88A217AC116A}" dt="2024-11-25T12:38:37.612" v="774"/>
        <pc:sldMkLst>
          <pc:docMk/>
          <pc:sldMk cId="2813839146" sldId="455"/>
        </pc:sldMkLst>
      </pc:sldChg>
      <pc:sldChg chg="add">
        <pc:chgData name="maria auxiliadora martins castro rosa" userId="1fcbd706a97a9bd0" providerId="LiveId" clId="{46270619-2C3F-4F8C-BD24-88A217AC116A}" dt="2024-11-25T12:41:30.088" v="794"/>
        <pc:sldMkLst>
          <pc:docMk/>
          <pc:sldMk cId="1088552374" sldId="456"/>
        </pc:sldMkLst>
      </pc:sldChg>
      <pc:sldChg chg="add">
        <pc:chgData name="maria auxiliadora martins castro rosa" userId="1fcbd706a97a9bd0" providerId="LiveId" clId="{46270619-2C3F-4F8C-BD24-88A217AC116A}" dt="2024-11-25T12:41:30.088" v="794"/>
        <pc:sldMkLst>
          <pc:docMk/>
          <pc:sldMk cId="1848983020" sldId="457"/>
        </pc:sldMkLst>
      </pc:sldChg>
      <pc:sldChg chg="add">
        <pc:chgData name="maria auxiliadora martins castro rosa" userId="1fcbd706a97a9bd0" providerId="LiveId" clId="{46270619-2C3F-4F8C-BD24-88A217AC116A}" dt="2024-11-25T12:41:30.088" v="794"/>
        <pc:sldMkLst>
          <pc:docMk/>
          <pc:sldMk cId="1696037657" sldId="458"/>
        </pc:sldMkLst>
      </pc:sldChg>
      <pc:sldChg chg="add">
        <pc:chgData name="maria auxiliadora martins castro rosa" userId="1fcbd706a97a9bd0" providerId="LiveId" clId="{46270619-2C3F-4F8C-BD24-88A217AC116A}" dt="2024-11-25T12:41:30.088" v="794"/>
        <pc:sldMkLst>
          <pc:docMk/>
          <pc:sldMk cId="411548443" sldId="459"/>
        </pc:sldMkLst>
      </pc:sldChg>
      <pc:sldChg chg="add">
        <pc:chgData name="maria auxiliadora martins castro rosa" userId="1fcbd706a97a9bd0" providerId="LiveId" clId="{46270619-2C3F-4F8C-BD24-88A217AC116A}" dt="2024-11-25T12:41:30.088" v="794"/>
        <pc:sldMkLst>
          <pc:docMk/>
          <pc:sldMk cId="2171031156" sldId="460"/>
        </pc:sldMkLst>
      </pc:sldChg>
      <pc:sldChg chg="add">
        <pc:chgData name="maria auxiliadora martins castro rosa" userId="1fcbd706a97a9bd0" providerId="LiveId" clId="{46270619-2C3F-4F8C-BD24-88A217AC116A}" dt="2024-11-25T12:41:30.088" v="794"/>
        <pc:sldMkLst>
          <pc:docMk/>
          <pc:sldMk cId="1767586323" sldId="461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diagrams/_rels/data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svg"/><Relationship Id="rId1" Type="http://schemas.openxmlformats.org/officeDocument/2006/relationships/image" Target="../media/image38.png"/></Relationships>
</file>

<file path=ppt/diagrams/_rels/data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svg"/><Relationship Id="rId1" Type="http://schemas.openxmlformats.org/officeDocument/2006/relationships/image" Target="../media/image40.png"/></Relationships>
</file>

<file path=ppt/diagrams/_rels/data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svg"/><Relationship Id="rId1" Type="http://schemas.openxmlformats.org/officeDocument/2006/relationships/image" Target="../media/image40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svg"/><Relationship Id="rId1" Type="http://schemas.openxmlformats.org/officeDocument/2006/relationships/image" Target="../media/image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27.png"/><Relationship Id="rId7" Type="http://schemas.openxmlformats.org/officeDocument/2006/relationships/image" Target="../media/image6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28.svg"/><Relationship Id="rId5" Type="http://schemas.openxmlformats.org/officeDocument/2006/relationships/image" Target="../media/image4.png"/><Relationship Id="rId4" Type="http://schemas.openxmlformats.org/officeDocument/2006/relationships/hyperlink" Target="https://pixabay.com/en/fish-little-fish-fishing-mar-carp-2888416/" TargetMode="External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svg"/><Relationship Id="rId1" Type="http://schemas.openxmlformats.org/officeDocument/2006/relationships/image" Target="../media/image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4" Type="http://schemas.openxmlformats.org/officeDocument/2006/relationships/hyperlink" Target="https://www.sertanejooficial.com.br/2014/agemapa-estima-que-pib-do-agronegocio-deve-crescer-4-em-2014/" TargetMode="External"/></Relationships>
</file>

<file path=ppt/diagrams/_rels/data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lickr.com/photos/barco__maanaim_rio_guapore/8034367713/" TargetMode="External"/><Relationship Id="rId1" Type="http://schemas.openxmlformats.org/officeDocument/2006/relationships/image" Target="../media/image36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diagrams/_rels/drawing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svg"/><Relationship Id="rId1" Type="http://schemas.openxmlformats.org/officeDocument/2006/relationships/image" Target="../media/image38.png"/></Relationships>
</file>

<file path=ppt/diagrams/_rels/drawing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svg"/><Relationship Id="rId1" Type="http://schemas.openxmlformats.org/officeDocument/2006/relationships/image" Target="../media/image40.png"/></Relationships>
</file>

<file path=ppt/diagrams/_rels/drawing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svg"/><Relationship Id="rId1" Type="http://schemas.openxmlformats.org/officeDocument/2006/relationships/image" Target="../media/image40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svg"/><Relationship Id="rId1" Type="http://schemas.openxmlformats.org/officeDocument/2006/relationships/image" Target="../media/image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27.png"/><Relationship Id="rId7" Type="http://schemas.openxmlformats.org/officeDocument/2006/relationships/image" Target="../media/image6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28.svg"/><Relationship Id="rId5" Type="http://schemas.openxmlformats.org/officeDocument/2006/relationships/image" Target="../media/image4.png"/><Relationship Id="rId4" Type="http://schemas.openxmlformats.org/officeDocument/2006/relationships/hyperlink" Target="https://pixabay.com/en/fish-little-fish-fishing-mar-carp-2888416/" TargetMode="External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svg"/><Relationship Id="rId1" Type="http://schemas.openxmlformats.org/officeDocument/2006/relationships/image" Target="../media/image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4" Type="http://schemas.openxmlformats.org/officeDocument/2006/relationships/hyperlink" Target="https://www.sertanejooficial.com.br/2014/agemapa-estima-que-pib-do-agronegocio-deve-crescer-4-em-2014/" TargetMode="External"/></Relationships>
</file>

<file path=ppt/diagrams/_rels/drawing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lickr.com/photos/barco__maanaim_rio_guapore/8034367713/" TargetMode="External"/><Relationship Id="rId1" Type="http://schemas.openxmlformats.org/officeDocument/2006/relationships/image" Target="../media/image36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>
      <a:schemeClr val="accent2"/>
      <a:schemeClr val="accent3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3EF056-89E3-48E9-8B58-A97C405A5109}" type="doc">
      <dgm:prSet loTypeId="urn:microsoft.com/office/officeart/2018/2/layout/IconVerticalSolidList" loCatId="icon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EA142732-C9C9-44A2-B77A-148F3960C780}">
      <dgm:prSet custT="1"/>
      <dgm:spPr/>
      <dgm:t>
        <a:bodyPr/>
        <a:lstStyle/>
        <a:p>
          <a:pPr algn="just"/>
          <a:r>
            <a:rPr lang="pt-BR" sz="1600" noProof="1"/>
            <a:t>O </a:t>
          </a:r>
          <a:r>
            <a:rPr lang="pt-BR" sz="1600" b="1" i="1" noProof="1"/>
            <a:t>Plano de Desenvolvimento do Turismo de Pesca Esportiva de Rondônia </a:t>
          </a:r>
          <a:r>
            <a:rPr lang="pt-BR" sz="1600" noProof="1"/>
            <a:t>tem como finalidade estimular e atrair turistas regionais, nacionais e internacionais interessados em experiências de pesca em ambientes naturais, promovendo um turismo sustentável de “pesque-e-solte” preservando os recursos naturais para as gerações presentes e futuras. 07 (sete) municipios envolvidos: </a:t>
          </a:r>
          <a:r>
            <a:rPr lang="pt-BR" sz="1600" b="1" noProof="1"/>
            <a:t>Cabixi, Pimenteiras do Oeste, Alto Alegre dos Parecis, Alta Floresta do Oeste</a:t>
          </a:r>
          <a:r>
            <a:rPr lang="pt-BR" sz="1600" b="1" dirty="0"/>
            <a:t>, São Francisco do Guaporé, Costa Marques e Porto Velho</a:t>
          </a:r>
          <a:endParaRPr lang="en-US" sz="1600" b="1" dirty="0"/>
        </a:p>
      </dgm:t>
    </dgm:pt>
    <dgm:pt modelId="{D4F78806-A883-4917-BE5A-A09FA390F993}" type="parTrans" cxnId="{26B0B91A-28B7-4106-BED8-19089AEF015C}">
      <dgm:prSet/>
      <dgm:spPr/>
      <dgm:t>
        <a:bodyPr/>
        <a:lstStyle/>
        <a:p>
          <a:endParaRPr lang="en-US" sz="1600"/>
        </a:p>
      </dgm:t>
    </dgm:pt>
    <dgm:pt modelId="{983EC226-737E-48C1-AA21-BFA5084F0AAC}" type="sibTrans" cxnId="{26B0B91A-28B7-4106-BED8-19089AEF015C}">
      <dgm:prSet/>
      <dgm:spPr/>
      <dgm:t>
        <a:bodyPr/>
        <a:lstStyle/>
        <a:p>
          <a:endParaRPr lang="en-US" sz="1600"/>
        </a:p>
      </dgm:t>
    </dgm:pt>
    <dgm:pt modelId="{2BE8FBCE-57FF-4F28-9E11-220EEA1398C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t-BR" sz="1600" noProof="0" dirty="0"/>
            <a:t>O </a:t>
          </a:r>
          <a:r>
            <a:rPr lang="pt-BR" sz="1600" b="1" noProof="0" dirty="0"/>
            <a:t>Diagnóstico do Plano de Desenvolvimento do Turismo da Pesca Esportiva</a:t>
          </a:r>
          <a:r>
            <a:rPr lang="pt-BR" sz="1600" noProof="0" dirty="0"/>
            <a:t>, corresponde a Etapa 2 do Plano de Desenvolvimento do Turismo da Pesca Esportiva, busca as melhores práticas sustentáveis para o desenvolvimento e crescimento do estado de </a:t>
          </a:r>
          <a:r>
            <a:rPr lang="en-US" sz="1600" dirty="0"/>
            <a:t>Rondônia.</a:t>
          </a:r>
        </a:p>
      </dgm:t>
    </dgm:pt>
    <dgm:pt modelId="{A35DA181-46C0-4D85-979F-C593097F95CF}" type="parTrans" cxnId="{B8268AB7-F32B-4A13-82E5-8121CD10A3BE}">
      <dgm:prSet/>
      <dgm:spPr/>
      <dgm:t>
        <a:bodyPr/>
        <a:lstStyle/>
        <a:p>
          <a:endParaRPr lang="en-US" sz="1600"/>
        </a:p>
      </dgm:t>
    </dgm:pt>
    <dgm:pt modelId="{BA330830-A61B-4F4A-AE77-3B8BA5E264CE}" type="sibTrans" cxnId="{B8268AB7-F32B-4A13-82E5-8121CD10A3BE}">
      <dgm:prSet/>
      <dgm:spPr/>
      <dgm:t>
        <a:bodyPr/>
        <a:lstStyle/>
        <a:p>
          <a:endParaRPr lang="en-US" sz="1600"/>
        </a:p>
      </dgm:t>
    </dgm:pt>
    <dgm:pt modelId="{374ACB2A-94BB-4B48-85B7-A73CCB890B4B}" type="pres">
      <dgm:prSet presAssocID="{733EF056-89E3-48E9-8B58-A97C405A5109}" presName="root" presStyleCnt="0">
        <dgm:presLayoutVars>
          <dgm:dir/>
          <dgm:resizeHandles val="exact"/>
        </dgm:presLayoutVars>
      </dgm:prSet>
      <dgm:spPr/>
    </dgm:pt>
    <dgm:pt modelId="{54705680-9C2B-468A-A84D-C583E4E7FF20}" type="pres">
      <dgm:prSet presAssocID="{EA142732-C9C9-44A2-B77A-148F3960C780}" presName="compNode" presStyleCnt="0"/>
      <dgm:spPr/>
    </dgm:pt>
    <dgm:pt modelId="{124B647B-8027-4F9A-93B1-5785E6168AD2}" type="pres">
      <dgm:prSet presAssocID="{EA142732-C9C9-44A2-B77A-148F3960C780}" presName="bgRect" presStyleLbl="bgShp" presStyleIdx="0" presStyleCnt="2"/>
      <dgm:spPr/>
    </dgm:pt>
    <dgm:pt modelId="{2B16430A-9717-45D5-9E82-BD5519E721CA}" type="pres">
      <dgm:prSet presAssocID="{EA142732-C9C9-44A2-B77A-148F3960C780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escaria"/>
        </a:ext>
      </dgm:extLst>
    </dgm:pt>
    <dgm:pt modelId="{291EC243-40AF-4671-9D7F-E3FDFD9ABE1C}" type="pres">
      <dgm:prSet presAssocID="{EA142732-C9C9-44A2-B77A-148F3960C780}" presName="spaceRect" presStyleCnt="0"/>
      <dgm:spPr/>
    </dgm:pt>
    <dgm:pt modelId="{862E8739-5D0A-43A0-88A2-05144BB42D2E}" type="pres">
      <dgm:prSet presAssocID="{EA142732-C9C9-44A2-B77A-148F3960C780}" presName="parTx" presStyleLbl="revTx" presStyleIdx="0" presStyleCnt="2" custScaleX="113782" custLinFactNeighborX="-1590" custLinFactNeighborY="-716">
        <dgm:presLayoutVars>
          <dgm:chMax val="0"/>
          <dgm:chPref val="0"/>
        </dgm:presLayoutVars>
      </dgm:prSet>
      <dgm:spPr/>
    </dgm:pt>
    <dgm:pt modelId="{7292FECF-0A66-43D0-98BF-FD20349AC1A8}" type="pres">
      <dgm:prSet presAssocID="{983EC226-737E-48C1-AA21-BFA5084F0AAC}" presName="sibTrans" presStyleCnt="0"/>
      <dgm:spPr/>
    </dgm:pt>
    <dgm:pt modelId="{30145515-3B02-4BD0-926D-1A166E38E0C5}" type="pres">
      <dgm:prSet presAssocID="{2BE8FBCE-57FF-4F28-9E11-220EEA1398CF}" presName="compNode" presStyleCnt="0"/>
      <dgm:spPr/>
    </dgm:pt>
    <dgm:pt modelId="{2A2EC48D-D3AB-4E07-B5D7-6EFD00B757F9}" type="pres">
      <dgm:prSet presAssocID="{2BE8FBCE-57FF-4F28-9E11-220EEA1398CF}" presName="bgRect" presStyleLbl="bgShp" presStyleIdx="1" presStyleCnt="2" custLinFactNeighborX="-10" custLinFactNeighborY="-777"/>
      <dgm:spPr/>
    </dgm:pt>
    <dgm:pt modelId="{48FE9774-2BBD-4D5C-A976-A55FCE48DAF5}" type="pres">
      <dgm:prSet presAssocID="{2BE8FBCE-57FF-4F28-9E11-220EEA1398CF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eixe"/>
        </a:ext>
      </dgm:extLst>
    </dgm:pt>
    <dgm:pt modelId="{2A8E5125-8744-4E1C-8CAA-A3876D5301DF}" type="pres">
      <dgm:prSet presAssocID="{2BE8FBCE-57FF-4F28-9E11-220EEA1398CF}" presName="spaceRect" presStyleCnt="0"/>
      <dgm:spPr/>
    </dgm:pt>
    <dgm:pt modelId="{04378B25-A77A-4BBE-B730-4E2372D43560}" type="pres">
      <dgm:prSet presAssocID="{2BE8FBCE-57FF-4F28-9E11-220EEA1398CF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26B0B91A-28B7-4106-BED8-19089AEF015C}" srcId="{733EF056-89E3-48E9-8B58-A97C405A5109}" destId="{EA142732-C9C9-44A2-B77A-148F3960C780}" srcOrd="0" destOrd="0" parTransId="{D4F78806-A883-4917-BE5A-A09FA390F993}" sibTransId="{983EC226-737E-48C1-AA21-BFA5084F0AAC}"/>
    <dgm:cxn modelId="{B16DA14C-8D72-431C-99AB-FE791D035722}" type="presOf" srcId="{733EF056-89E3-48E9-8B58-A97C405A5109}" destId="{374ACB2A-94BB-4B48-85B7-A73CCB890B4B}" srcOrd="0" destOrd="0" presId="urn:microsoft.com/office/officeart/2018/2/layout/IconVerticalSolidList"/>
    <dgm:cxn modelId="{49577D78-6DD0-4A4B-96F0-D67ACED117EC}" type="presOf" srcId="{2BE8FBCE-57FF-4F28-9E11-220EEA1398CF}" destId="{04378B25-A77A-4BBE-B730-4E2372D43560}" srcOrd="0" destOrd="0" presId="urn:microsoft.com/office/officeart/2018/2/layout/IconVerticalSolidList"/>
    <dgm:cxn modelId="{203F7192-1D7D-4069-8FCF-1C66609C8D9D}" type="presOf" srcId="{EA142732-C9C9-44A2-B77A-148F3960C780}" destId="{862E8739-5D0A-43A0-88A2-05144BB42D2E}" srcOrd="0" destOrd="0" presId="urn:microsoft.com/office/officeart/2018/2/layout/IconVerticalSolidList"/>
    <dgm:cxn modelId="{B8268AB7-F32B-4A13-82E5-8121CD10A3BE}" srcId="{733EF056-89E3-48E9-8B58-A97C405A5109}" destId="{2BE8FBCE-57FF-4F28-9E11-220EEA1398CF}" srcOrd="1" destOrd="0" parTransId="{A35DA181-46C0-4D85-979F-C593097F95CF}" sibTransId="{BA330830-A61B-4F4A-AE77-3B8BA5E264CE}"/>
    <dgm:cxn modelId="{EBCFAF85-07E5-45F2-B58B-B72DFA8F7888}" type="presParOf" srcId="{374ACB2A-94BB-4B48-85B7-A73CCB890B4B}" destId="{54705680-9C2B-468A-A84D-C583E4E7FF20}" srcOrd="0" destOrd="0" presId="urn:microsoft.com/office/officeart/2018/2/layout/IconVerticalSolidList"/>
    <dgm:cxn modelId="{889C3A45-7BBF-4472-B3EC-5A99A11E9CC6}" type="presParOf" srcId="{54705680-9C2B-468A-A84D-C583E4E7FF20}" destId="{124B647B-8027-4F9A-93B1-5785E6168AD2}" srcOrd="0" destOrd="0" presId="urn:microsoft.com/office/officeart/2018/2/layout/IconVerticalSolidList"/>
    <dgm:cxn modelId="{747618BA-4561-4129-B61B-9DFD047FB065}" type="presParOf" srcId="{54705680-9C2B-468A-A84D-C583E4E7FF20}" destId="{2B16430A-9717-45D5-9E82-BD5519E721CA}" srcOrd="1" destOrd="0" presId="urn:microsoft.com/office/officeart/2018/2/layout/IconVerticalSolidList"/>
    <dgm:cxn modelId="{57E99921-4F88-4D9C-9AC6-B59E490CB044}" type="presParOf" srcId="{54705680-9C2B-468A-A84D-C583E4E7FF20}" destId="{291EC243-40AF-4671-9D7F-E3FDFD9ABE1C}" srcOrd="2" destOrd="0" presId="urn:microsoft.com/office/officeart/2018/2/layout/IconVerticalSolidList"/>
    <dgm:cxn modelId="{50DC13BE-70A9-4B38-A0F2-74FC66AC893C}" type="presParOf" srcId="{54705680-9C2B-468A-A84D-C583E4E7FF20}" destId="{862E8739-5D0A-43A0-88A2-05144BB42D2E}" srcOrd="3" destOrd="0" presId="urn:microsoft.com/office/officeart/2018/2/layout/IconVerticalSolidList"/>
    <dgm:cxn modelId="{1E68E4AA-2456-4BC1-BC07-BE3D06513929}" type="presParOf" srcId="{374ACB2A-94BB-4B48-85B7-A73CCB890B4B}" destId="{7292FECF-0A66-43D0-98BF-FD20349AC1A8}" srcOrd="1" destOrd="0" presId="urn:microsoft.com/office/officeart/2018/2/layout/IconVerticalSolidList"/>
    <dgm:cxn modelId="{567AB002-B65B-4651-9903-91A46ED304CE}" type="presParOf" srcId="{374ACB2A-94BB-4B48-85B7-A73CCB890B4B}" destId="{30145515-3B02-4BD0-926D-1A166E38E0C5}" srcOrd="2" destOrd="0" presId="urn:microsoft.com/office/officeart/2018/2/layout/IconVerticalSolidList"/>
    <dgm:cxn modelId="{3F4294CE-45B5-4088-A26C-82C0D8F84842}" type="presParOf" srcId="{30145515-3B02-4BD0-926D-1A166E38E0C5}" destId="{2A2EC48D-D3AB-4E07-B5D7-6EFD00B757F9}" srcOrd="0" destOrd="0" presId="urn:microsoft.com/office/officeart/2018/2/layout/IconVerticalSolidList"/>
    <dgm:cxn modelId="{D2380BC5-1860-4073-971F-802B875AFF47}" type="presParOf" srcId="{30145515-3B02-4BD0-926D-1A166E38E0C5}" destId="{48FE9774-2BBD-4D5C-A976-A55FCE48DAF5}" srcOrd="1" destOrd="0" presId="urn:microsoft.com/office/officeart/2018/2/layout/IconVerticalSolidList"/>
    <dgm:cxn modelId="{C1BA9E4F-7B45-46C9-BA6F-AE8B75DD1484}" type="presParOf" srcId="{30145515-3B02-4BD0-926D-1A166E38E0C5}" destId="{2A8E5125-8744-4E1C-8CAA-A3876D5301DF}" srcOrd="2" destOrd="0" presId="urn:microsoft.com/office/officeart/2018/2/layout/IconVerticalSolidList"/>
    <dgm:cxn modelId="{1FB54FD3-8C82-4821-AC41-055CB2F75EA8}" type="presParOf" srcId="{30145515-3B02-4BD0-926D-1A166E38E0C5}" destId="{04378B25-A77A-4BBE-B730-4E2372D4356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15C18DC-4D55-4308-9833-2B0F39D16DD3}" type="doc">
      <dgm:prSet loTypeId="urn:microsoft.com/office/officeart/2005/8/layout/h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pt-BR"/>
        </a:p>
      </dgm:t>
    </dgm:pt>
    <dgm:pt modelId="{3500D52A-E755-4869-ADCE-699EB308416E}">
      <dgm:prSet phldrT="[Texto]" custT="1"/>
      <dgm:spPr/>
      <dgm:t>
        <a:bodyPr/>
        <a:lstStyle/>
        <a:p>
          <a:pPr>
            <a:buNone/>
          </a:pPr>
          <a:r>
            <a:rPr lang="pt-BR" sz="180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Gestão de pesca artesanal na Patagônia e Áreas Marinhas Protegida.</a:t>
          </a:r>
          <a:endParaRPr lang="pt-BR" sz="1800" dirty="0">
            <a:solidFill>
              <a:schemeClr val="tx1"/>
            </a:solidFill>
            <a:latin typeface="+mn-lt"/>
          </a:endParaRPr>
        </a:p>
      </dgm:t>
    </dgm:pt>
    <dgm:pt modelId="{95D853E3-2CAB-4AFC-A78E-C0E07EE51193}" type="parTrans" cxnId="{E8C94EF7-0558-4F06-86D1-25228C39E246}">
      <dgm:prSet/>
      <dgm:spPr/>
      <dgm:t>
        <a:bodyPr/>
        <a:lstStyle/>
        <a:p>
          <a:endParaRPr lang="pt-BR" sz="1800">
            <a:solidFill>
              <a:schemeClr val="tx1"/>
            </a:solidFill>
            <a:latin typeface="+mn-lt"/>
          </a:endParaRPr>
        </a:p>
      </dgm:t>
    </dgm:pt>
    <dgm:pt modelId="{5A1AF0D4-5897-4D16-A466-3541CA167C73}" type="sibTrans" cxnId="{E8C94EF7-0558-4F06-86D1-25228C39E246}">
      <dgm:prSet/>
      <dgm:spPr/>
      <dgm:t>
        <a:bodyPr/>
        <a:lstStyle/>
        <a:p>
          <a:endParaRPr lang="pt-BR" sz="1800">
            <a:solidFill>
              <a:schemeClr val="tx1"/>
            </a:solidFill>
            <a:latin typeface="+mn-lt"/>
          </a:endParaRPr>
        </a:p>
      </dgm:t>
    </dgm:pt>
    <dgm:pt modelId="{F4706DC3-7851-4CDC-A6BB-C2709F441C0D}">
      <dgm:prSet phldrT="[Texto]" custT="1"/>
      <dgm:spPr/>
      <dgm:t>
        <a:bodyPr/>
        <a:lstStyle/>
        <a:p>
          <a:pPr>
            <a:buNone/>
          </a:pPr>
          <a:r>
            <a:rPr lang="pt-BR" sz="180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Modelo TURF – Direitos de Uso territorial de Pesca em </a:t>
          </a:r>
          <a:r>
            <a:rPr lang="pt-BR" sz="1800" dirty="0" err="1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Caleta</a:t>
          </a:r>
          <a:r>
            <a:rPr lang="pt-BR" sz="180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 </a:t>
          </a:r>
          <a:r>
            <a:rPr lang="pt-BR" sz="1800" dirty="0" err="1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Coliumo</a:t>
          </a:r>
          <a:r>
            <a:rPr lang="pt-BR" sz="180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 e Ilhas Juan Fernández.</a:t>
          </a:r>
          <a:endParaRPr lang="pt-BR" sz="1800" dirty="0">
            <a:solidFill>
              <a:schemeClr val="tx1"/>
            </a:solidFill>
            <a:latin typeface="+mn-lt"/>
          </a:endParaRPr>
        </a:p>
      </dgm:t>
    </dgm:pt>
    <dgm:pt modelId="{E7EAC3AF-042F-4E46-A8D4-70D95D099CED}" type="parTrans" cxnId="{CD3797E8-EBC6-4AF3-AB1D-B9F33B40B055}">
      <dgm:prSet/>
      <dgm:spPr/>
      <dgm:t>
        <a:bodyPr/>
        <a:lstStyle/>
        <a:p>
          <a:endParaRPr lang="pt-BR" sz="1800">
            <a:solidFill>
              <a:schemeClr val="tx1"/>
            </a:solidFill>
            <a:latin typeface="+mn-lt"/>
          </a:endParaRPr>
        </a:p>
      </dgm:t>
    </dgm:pt>
    <dgm:pt modelId="{4AC07A96-FB00-4BC2-AB01-5210267C897F}" type="sibTrans" cxnId="{CD3797E8-EBC6-4AF3-AB1D-B9F33B40B055}">
      <dgm:prSet/>
      <dgm:spPr/>
      <dgm:t>
        <a:bodyPr/>
        <a:lstStyle/>
        <a:p>
          <a:endParaRPr lang="pt-BR" sz="1800">
            <a:solidFill>
              <a:schemeClr val="tx1"/>
            </a:solidFill>
            <a:latin typeface="+mn-lt"/>
          </a:endParaRPr>
        </a:p>
      </dgm:t>
    </dgm:pt>
    <dgm:pt modelId="{609893D5-CBA5-4394-85D2-6089B40FCDDA}">
      <dgm:prSet phldrT="[Texto]"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pt-BR" sz="1800" b="1" i="0" u="none" strike="noStrike" baseline="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Brasil</a:t>
          </a:r>
          <a:endParaRPr lang="pt-BR" sz="1800" dirty="0">
            <a:solidFill>
              <a:schemeClr val="tx1"/>
            </a:solidFill>
            <a:latin typeface="+mn-lt"/>
          </a:endParaRPr>
        </a:p>
      </dgm:t>
    </dgm:pt>
    <dgm:pt modelId="{ECA5B18F-250D-4268-B9AA-C7A327C8CAB9}" type="parTrans" cxnId="{AB055906-5BE2-4548-AE74-736FF3DB68A8}">
      <dgm:prSet/>
      <dgm:spPr/>
      <dgm:t>
        <a:bodyPr/>
        <a:lstStyle/>
        <a:p>
          <a:endParaRPr lang="pt-BR" sz="1800">
            <a:solidFill>
              <a:schemeClr val="tx1"/>
            </a:solidFill>
            <a:latin typeface="+mn-lt"/>
          </a:endParaRPr>
        </a:p>
      </dgm:t>
    </dgm:pt>
    <dgm:pt modelId="{D2579A16-0B7B-48C8-AC18-88657702A888}" type="sibTrans" cxnId="{AB055906-5BE2-4548-AE74-736FF3DB68A8}">
      <dgm:prSet/>
      <dgm:spPr/>
      <dgm:t>
        <a:bodyPr/>
        <a:lstStyle/>
        <a:p>
          <a:endParaRPr lang="pt-BR" sz="1800">
            <a:solidFill>
              <a:schemeClr val="tx1"/>
            </a:solidFill>
            <a:latin typeface="+mn-lt"/>
          </a:endParaRPr>
        </a:p>
      </dgm:t>
    </dgm:pt>
    <dgm:pt modelId="{C568E334-8C73-4DD0-80B2-4A201BBB670B}">
      <dgm:prSet phldrT="[Texto]" custT="1"/>
      <dgm:spPr/>
      <dgm:t>
        <a:bodyPr/>
        <a:lstStyle/>
        <a:p>
          <a:pPr>
            <a:buNone/>
          </a:pPr>
          <a:r>
            <a:rPr lang="pt-BR" sz="180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Pesca esportiva sustentável na RDS – Reserva de Desenvolvimento </a:t>
          </a:r>
          <a:r>
            <a:rPr lang="pt-BR" sz="1800" dirty="0" err="1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Sustentavel</a:t>
          </a:r>
          <a:r>
            <a:rPr lang="pt-BR" sz="180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 Uatumã, Amazônia.</a:t>
          </a:r>
          <a:endParaRPr lang="pt-BR" sz="1800" dirty="0">
            <a:solidFill>
              <a:schemeClr val="tx1"/>
            </a:solidFill>
            <a:latin typeface="+mn-lt"/>
          </a:endParaRPr>
        </a:p>
      </dgm:t>
    </dgm:pt>
    <dgm:pt modelId="{35384DA3-7240-495D-B773-5776552EC5CE}" type="parTrans" cxnId="{179734FD-81E2-4F0E-9120-7BA2CBECDE90}">
      <dgm:prSet/>
      <dgm:spPr/>
      <dgm:t>
        <a:bodyPr/>
        <a:lstStyle/>
        <a:p>
          <a:endParaRPr lang="pt-BR" sz="1800">
            <a:solidFill>
              <a:schemeClr val="tx1"/>
            </a:solidFill>
            <a:latin typeface="+mn-lt"/>
          </a:endParaRPr>
        </a:p>
      </dgm:t>
    </dgm:pt>
    <dgm:pt modelId="{D28D04E6-E64E-4A18-9646-865FE0FCEB95}" type="sibTrans" cxnId="{179734FD-81E2-4F0E-9120-7BA2CBECDE90}">
      <dgm:prSet/>
      <dgm:spPr/>
      <dgm:t>
        <a:bodyPr/>
        <a:lstStyle/>
        <a:p>
          <a:endParaRPr lang="pt-BR" sz="1800">
            <a:solidFill>
              <a:schemeClr val="tx1"/>
            </a:solidFill>
            <a:latin typeface="+mn-lt"/>
          </a:endParaRPr>
        </a:p>
      </dgm:t>
    </dgm:pt>
    <dgm:pt modelId="{6853C812-6372-4993-9B9A-AF01B2C4F7BF}">
      <dgm:prSet custT="1"/>
      <dgm:spPr/>
      <dgm:t>
        <a:bodyPr/>
        <a:lstStyle/>
        <a:p>
          <a:r>
            <a:rPr lang="pt-BR" sz="1800" b="1" i="0" u="none" strike="noStrike" baseline="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Argentina</a:t>
          </a:r>
          <a:endParaRPr lang="pt-BR" sz="1800" dirty="0">
            <a:solidFill>
              <a:schemeClr val="tx1"/>
            </a:solidFill>
            <a:latin typeface="+mn-lt"/>
          </a:endParaRPr>
        </a:p>
      </dgm:t>
    </dgm:pt>
    <dgm:pt modelId="{BAAD05FF-A338-4291-9BDF-06FE1279918F}" type="parTrans" cxnId="{5D4BFEB3-E1C6-4587-AA9D-67779D2C0D20}">
      <dgm:prSet/>
      <dgm:spPr/>
      <dgm:t>
        <a:bodyPr/>
        <a:lstStyle/>
        <a:p>
          <a:endParaRPr lang="pt-BR" sz="1800">
            <a:solidFill>
              <a:schemeClr val="tx1"/>
            </a:solidFill>
            <a:latin typeface="+mn-lt"/>
          </a:endParaRPr>
        </a:p>
      </dgm:t>
    </dgm:pt>
    <dgm:pt modelId="{82A8E3C0-BC0E-4EBE-ABEA-7621A8E631B3}" type="sibTrans" cxnId="{5D4BFEB3-E1C6-4587-AA9D-67779D2C0D20}">
      <dgm:prSet/>
      <dgm:spPr/>
      <dgm:t>
        <a:bodyPr/>
        <a:lstStyle/>
        <a:p>
          <a:endParaRPr lang="pt-BR" sz="1800">
            <a:solidFill>
              <a:schemeClr val="tx1"/>
            </a:solidFill>
            <a:latin typeface="+mn-lt"/>
          </a:endParaRPr>
        </a:p>
      </dgm:t>
    </dgm:pt>
    <dgm:pt modelId="{E61AB445-A98C-43ED-BB0B-0667D9EF43B9}">
      <dgm:prSet custT="1"/>
      <dgm:spPr/>
      <dgm:t>
        <a:bodyPr/>
        <a:lstStyle/>
        <a:p>
          <a:r>
            <a:rPr lang="pt-BR" sz="1800" b="1" i="0" u="none" strike="noStrike" baseline="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Resultados</a:t>
          </a:r>
          <a:endParaRPr lang="pt-BR" sz="1800" b="0" i="0" u="none" strike="noStrike" baseline="0" dirty="0">
            <a:solidFill>
              <a:schemeClr val="tx1"/>
            </a:solidFill>
            <a:latin typeface="+mn-lt"/>
            <a:cs typeface="Arial" panose="020B0604020202020204" pitchFamily="34" charset="0"/>
          </a:endParaRPr>
        </a:p>
      </dgm:t>
    </dgm:pt>
    <dgm:pt modelId="{A485E093-9210-4958-850C-FDD43B59855E}" type="parTrans" cxnId="{BCC8A1DA-2A0E-4E01-9655-82884CC43619}">
      <dgm:prSet/>
      <dgm:spPr/>
      <dgm:t>
        <a:bodyPr/>
        <a:lstStyle/>
        <a:p>
          <a:endParaRPr lang="pt-BR" sz="1800">
            <a:solidFill>
              <a:schemeClr val="tx1"/>
            </a:solidFill>
            <a:latin typeface="+mn-lt"/>
          </a:endParaRPr>
        </a:p>
      </dgm:t>
    </dgm:pt>
    <dgm:pt modelId="{46272198-89AA-4840-A72C-54295313737C}" type="sibTrans" cxnId="{BCC8A1DA-2A0E-4E01-9655-82884CC43619}">
      <dgm:prSet/>
      <dgm:spPr/>
      <dgm:t>
        <a:bodyPr/>
        <a:lstStyle/>
        <a:p>
          <a:endParaRPr lang="pt-BR" sz="1800">
            <a:solidFill>
              <a:schemeClr val="tx1"/>
            </a:solidFill>
            <a:latin typeface="+mn-lt"/>
          </a:endParaRPr>
        </a:p>
      </dgm:t>
    </dgm:pt>
    <dgm:pt modelId="{E65E0B8A-5343-49F0-9838-C3C89CDF4F38}">
      <dgm:prSet custT="1"/>
      <dgm:spPr/>
      <dgm:t>
        <a:bodyPr/>
        <a:lstStyle/>
        <a:p>
          <a:pPr>
            <a:buNone/>
          </a:pPr>
          <a:endParaRPr lang="pt-BR" sz="1800" dirty="0">
            <a:solidFill>
              <a:schemeClr val="tx1"/>
            </a:solidFill>
            <a:latin typeface="+mn-lt"/>
          </a:endParaRPr>
        </a:p>
      </dgm:t>
    </dgm:pt>
    <dgm:pt modelId="{D33A5698-381B-4705-9239-1A9955ECB8FA}" type="parTrans" cxnId="{B5A87284-0054-4B9E-9BF8-20A4EC589F07}">
      <dgm:prSet/>
      <dgm:spPr/>
      <dgm:t>
        <a:bodyPr/>
        <a:lstStyle/>
        <a:p>
          <a:endParaRPr lang="pt-BR" sz="1800">
            <a:solidFill>
              <a:schemeClr val="tx1"/>
            </a:solidFill>
            <a:latin typeface="+mn-lt"/>
          </a:endParaRPr>
        </a:p>
      </dgm:t>
    </dgm:pt>
    <dgm:pt modelId="{F62B6661-022C-4681-A998-ED4FBEC8E6B9}" type="sibTrans" cxnId="{B5A87284-0054-4B9E-9BF8-20A4EC589F07}">
      <dgm:prSet/>
      <dgm:spPr/>
      <dgm:t>
        <a:bodyPr/>
        <a:lstStyle/>
        <a:p>
          <a:endParaRPr lang="pt-BR" sz="1800">
            <a:solidFill>
              <a:schemeClr val="tx1"/>
            </a:solidFill>
            <a:latin typeface="+mn-lt"/>
          </a:endParaRPr>
        </a:p>
      </dgm:t>
    </dgm:pt>
    <dgm:pt modelId="{A495AE63-B1D3-4AD8-BDA9-B16E26D0C64D}">
      <dgm:prSet custT="1"/>
      <dgm:spPr/>
      <dgm:t>
        <a:bodyPr/>
        <a:lstStyle/>
        <a:p>
          <a:pPr>
            <a:buNone/>
          </a:pPr>
          <a:r>
            <a:rPr lang="pt-BR" sz="180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Equilíbrio entre conservação e desenvolvimento econômico local.</a:t>
          </a:r>
          <a:endParaRPr lang="pt-BR" sz="1800" dirty="0">
            <a:solidFill>
              <a:schemeClr val="tx1"/>
            </a:solidFill>
            <a:latin typeface="+mn-lt"/>
          </a:endParaRPr>
        </a:p>
      </dgm:t>
    </dgm:pt>
    <dgm:pt modelId="{F8B1C80D-EB7A-4034-98DC-A38A0C4A517B}" type="parTrans" cxnId="{E34C375E-663F-4603-9600-53A3B0DE9D22}">
      <dgm:prSet/>
      <dgm:spPr/>
      <dgm:t>
        <a:bodyPr/>
        <a:lstStyle/>
        <a:p>
          <a:endParaRPr lang="pt-BR" sz="1800">
            <a:solidFill>
              <a:schemeClr val="tx1"/>
            </a:solidFill>
            <a:latin typeface="+mn-lt"/>
          </a:endParaRPr>
        </a:p>
      </dgm:t>
    </dgm:pt>
    <dgm:pt modelId="{FC18A942-B3E8-44EE-8578-B4D79DA416B1}" type="sibTrans" cxnId="{E34C375E-663F-4603-9600-53A3B0DE9D22}">
      <dgm:prSet/>
      <dgm:spPr/>
      <dgm:t>
        <a:bodyPr/>
        <a:lstStyle/>
        <a:p>
          <a:endParaRPr lang="pt-BR" sz="1800">
            <a:solidFill>
              <a:schemeClr val="tx1"/>
            </a:solidFill>
            <a:latin typeface="+mn-lt"/>
          </a:endParaRPr>
        </a:p>
      </dgm:t>
    </dgm:pt>
    <dgm:pt modelId="{15D92BA4-6B54-4280-8674-B77ACEB5A34C}">
      <dgm:prSet phldrT="[Texto]"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pt-BR" sz="1800" b="1" i="0" u="none" strike="noStrike" baseline="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Chile</a:t>
          </a:r>
          <a:endParaRPr lang="pt-BR" sz="1800" dirty="0">
            <a:solidFill>
              <a:schemeClr val="tx1"/>
            </a:solidFill>
            <a:latin typeface="+mn-lt"/>
          </a:endParaRPr>
        </a:p>
      </dgm:t>
    </dgm:pt>
    <dgm:pt modelId="{5F2169A9-96CA-49CB-93CA-E250858E55C5}" type="sibTrans" cxnId="{9BD8F3A8-286F-4FCC-9079-2B6F5069193C}">
      <dgm:prSet/>
      <dgm:spPr/>
      <dgm:t>
        <a:bodyPr/>
        <a:lstStyle/>
        <a:p>
          <a:endParaRPr lang="pt-BR" sz="1800">
            <a:solidFill>
              <a:schemeClr val="tx1"/>
            </a:solidFill>
            <a:latin typeface="+mn-lt"/>
          </a:endParaRPr>
        </a:p>
      </dgm:t>
    </dgm:pt>
    <dgm:pt modelId="{92585C12-F054-4BEE-A389-BF40E6B12D2C}" type="parTrans" cxnId="{9BD8F3A8-286F-4FCC-9079-2B6F5069193C}">
      <dgm:prSet/>
      <dgm:spPr/>
      <dgm:t>
        <a:bodyPr/>
        <a:lstStyle/>
        <a:p>
          <a:endParaRPr lang="pt-BR" sz="1800">
            <a:solidFill>
              <a:schemeClr val="tx1"/>
            </a:solidFill>
            <a:latin typeface="+mn-lt"/>
          </a:endParaRPr>
        </a:p>
      </dgm:t>
    </dgm:pt>
    <dgm:pt modelId="{5AE61A21-EACB-44E4-B26F-3A94CB2F9A4F}" type="pres">
      <dgm:prSet presAssocID="{F15C18DC-4D55-4308-9833-2B0F39D16DD3}" presName="linearFlow" presStyleCnt="0">
        <dgm:presLayoutVars>
          <dgm:dir/>
          <dgm:animLvl val="lvl"/>
          <dgm:resizeHandles/>
        </dgm:presLayoutVars>
      </dgm:prSet>
      <dgm:spPr/>
    </dgm:pt>
    <dgm:pt modelId="{135B957A-23B5-4039-A9F3-B89BF93C476B}" type="pres">
      <dgm:prSet presAssocID="{6853C812-6372-4993-9B9A-AF01B2C4F7BF}" presName="compositeNode" presStyleCnt="0">
        <dgm:presLayoutVars>
          <dgm:bulletEnabled val="1"/>
        </dgm:presLayoutVars>
      </dgm:prSet>
      <dgm:spPr/>
    </dgm:pt>
    <dgm:pt modelId="{23D2B475-4B34-4032-814A-CE35FB3CB628}" type="pres">
      <dgm:prSet presAssocID="{6853C812-6372-4993-9B9A-AF01B2C4F7BF}" presName="image" presStyleLbl="fgImgPlace1" presStyleIdx="0" presStyleCnt="4"/>
      <dgm:spPr/>
    </dgm:pt>
    <dgm:pt modelId="{5389BB22-AD40-421F-81BB-E20D1AE665D5}" type="pres">
      <dgm:prSet presAssocID="{6853C812-6372-4993-9B9A-AF01B2C4F7BF}" presName="childNode" presStyleLbl="node1" presStyleIdx="0" presStyleCnt="4">
        <dgm:presLayoutVars>
          <dgm:bulletEnabled val="1"/>
        </dgm:presLayoutVars>
      </dgm:prSet>
      <dgm:spPr/>
    </dgm:pt>
    <dgm:pt modelId="{1DF0F8A5-AE71-48A8-91D3-8C1078551B2B}" type="pres">
      <dgm:prSet presAssocID="{6853C812-6372-4993-9B9A-AF01B2C4F7BF}" presName="parentNode" presStyleLbl="revTx" presStyleIdx="0" presStyleCnt="4">
        <dgm:presLayoutVars>
          <dgm:chMax val="0"/>
          <dgm:bulletEnabled val="1"/>
        </dgm:presLayoutVars>
      </dgm:prSet>
      <dgm:spPr/>
    </dgm:pt>
    <dgm:pt modelId="{0815F030-7FAF-47DE-963F-E344AC917D1D}" type="pres">
      <dgm:prSet presAssocID="{82A8E3C0-BC0E-4EBE-ABEA-7621A8E631B3}" presName="sibTrans" presStyleCnt="0"/>
      <dgm:spPr/>
    </dgm:pt>
    <dgm:pt modelId="{1B093F95-4D3E-4A9A-8CDF-49A35DF8B333}" type="pres">
      <dgm:prSet presAssocID="{15D92BA4-6B54-4280-8674-B77ACEB5A34C}" presName="compositeNode" presStyleCnt="0">
        <dgm:presLayoutVars>
          <dgm:bulletEnabled val="1"/>
        </dgm:presLayoutVars>
      </dgm:prSet>
      <dgm:spPr/>
    </dgm:pt>
    <dgm:pt modelId="{DC6579EF-667C-4BF6-945E-6690F54AFC1A}" type="pres">
      <dgm:prSet presAssocID="{15D92BA4-6B54-4280-8674-B77ACEB5A34C}" presName="image" presStyleLbl="fgImgPlace1" presStyleIdx="1" presStyleCnt="4"/>
      <dgm:spPr/>
    </dgm:pt>
    <dgm:pt modelId="{B0661225-2DD7-461E-813E-D48B1F097601}" type="pres">
      <dgm:prSet presAssocID="{15D92BA4-6B54-4280-8674-B77ACEB5A34C}" presName="childNode" presStyleLbl="node1" presStyleIdx="1" presStyleCnt="4">
        <dgm:presLayoutVars>
          <dgm:bulletEnabled val="1"/>
        </dgm:presLayoutVars>
      </dgm:prSet>
      <dgm:spPr/>
    </dgm:pt>
    <dgm:pt modelId="{657BFA34-6AA8-4E2E-BCF9-1D8DFB6A06CC}" type="pres">
      <dgm:prSet presAssocID="{15D92BA4-6B54-4280-8674-B77ACEB5A34C}" presName="parentNode" presStyleLbl="revTx" presStyleIdx="1" presStyleCnt="4">
        <dgm:presLayoutVars>
          <dgm:chMax val="0"/>
          <dgm:bulletEnabled val="1"/>
        </dgm:presLayoutVars>
      </dgm:prSet>
      <dgm:spPr/>
    </dgm:pt>
    <dgm:pt modelId="{BB8EE7B6-177C-46B4-A9DC-409CC45396E7}" type="pres">
      <dgm:prSet presAssocID="{5F2169A9-96CA-49CB-93CA-E250858E55C5}" presName="sibTrans" presStyleCnt="0"/>
      <dgm:spPr/>
    </dgm:pt>
    <dgm:pt modelId="{1B137EB4-9B59-41C1-9961-BA8DEA1265EB}" type="pres">
      <dgm:prSet presAssocID="{609893D5-CBA5-4394-85D2-6089B40FCDDA}" presName="compositeNode" presStyleCnt="0">
        <dgm:presLayoutVars>
          <dgm:bulletEnabled val="1"/>
        </dgm:presLayoutVars>
      </dgm:prSet>
      <dgm:spPr/>
    </dgm:pt>
    <dgm:pt modelId="{2C2B14B0-B258-465A-8D3E-C39FA3C570B3}" type="pres">
      <dgm:prSet presAssocID="{609893D5-CBA5-4394-85D2-6089B40FCDDA}" presName="image" presStyleLbl="fgImgPlace1" presStyleIdx="2" presStyleCnt="4"/>
      <dgm:spPr/>
    </dgm:pt>
    <dgm:pt modelId="{80CE7856-D5A4-4F3C-B6F1-35CEDC1D7D33}" type="pres">
      <dgm:prSet presAssocID="{609893D5-CBA5-4394-85D2-6089B40FCDDA}" presName="childNode" presStyleLbl="node1" presStyleIdx="2" presStyleCnt="4">
        <dgm:presLayoutVars>
          <dgm:bulletEnabled val="1"/>
        </dgm:presLayoutVars>
      </dgm:prSet>
      <dgm:spPr/>
    </dgm:pt>
    <dgm:pt modelId="{FABD7AC9-7129-4176-9D35-403E1EB7EDBE}" type="pres">
      <dgm:prSet presAssocID="{609893D5-CBA5-4394-85D2-6089B40FCDDA}" presName="parentNode" presStyleLbl="revTx" presStyleIdx="2" presStyleCnt="4">
        <dgm:presLayoutVars>
          <dgm:chMax val="0"/>
          <dgm:bulletEnabled val="1"/>
        </dgm:presLayoutVars>
      </dgm:prSet>
      <dgm:spPr/>
    </dgm:pt>
    <dgm:pt modelId="{BB3546A8-B6D0-4ED1-8929-E8ACB10ADDE6}" type="pres">
      <dgm:prSet presAssocID="{D2579A16-0B7B-48C8-AC18-88657702A888}" presName="sibTrans" presStyleCnt="0"/>
      <dgm:spPr/>
    </dgm:pt>
    <dgm:pt modelId="{57C50F97-40DF-464C-BB0E-CAD90A82CCEA}" type="pres">
      <dgm:prSet presAssocID="{E61AB445-A98C-43ED-BB0B-0667D9EF43B9}" presName="compositeNode" presStyleCnt="0">
        <dgm:presLayoutVars>
          <dgm:bulletEnabled val="1"/>
        </dgm:presLayoutVars>
      </dgm:prSet>
      <dgm:spPr/>
    </dgm:pt>
    <dgm:pt modelId="{EF5E2E6F-28A7-4641-9379-F2382FAD4015}" type="pres">
      <dgm:prSet presAssocID="{E61AB445-A98C-43ED-BB0B-0667D9EF43B9}" presName="image" presStyleLbl="fgImgPlace1" presStyleIdx="3" presStyleCnt="4"/>
      <dgm:spPr/>
    </dgm:pt>
    <dgm:pt modelId="{BC07E0F6-FD27-4B8E-A10C-9E7132E6FEA7}" type="pres">
      <dgm:prSet presAssocID="{E61AB445-A98C-43ED-BB0B-0667D9EF43B9}" presName="childNode" presStyleLbl="node1" presStyleIdx="3" presStyleCnt="4">
        <dgm:presLayoutVars>
          <dgm:bulletEnabled val="1"/>
        </dgm:presLayoutVars>
      </dgm:prSet>
      <dgm:spPr/>
    </dgm:pt>
    <dgm:pt modelId="{660B04BA-4E31-45B5-BB72-0E66F085F773}" type="pres">
      <dgm:prSet presAssocID="{E61AB445-A98C-43ED-BB0B-0667D9EF43B9}" presName="parentNode" presStyleLbl="revTx" presStyleIdx="3" presStyleCnt="4">
        <dgm:presLayoutVars>
          <dgm:chMax val="0"/>
          <dgm:bulletEnabled val="1"/>
        </dgm:presLayoutVars>
      </dgm:prSet>
      <dgm:spPr/>
    </dgm:pt>
  </dgm:ptLst>
  <dgm:cxnLst>
    <dgm:cxn modelId="{AB055906-5BE2-4548-AE74-736FF3DB68A8}" srcId="{F15C18DC-4D55-4308-9833-2B0F39D16DD3}" destId="{609893D5-CBA5-4394-85D2-6089B40FCDDA}" srcOrd="2" destOrd="0" parTransId="{ECA5B18F-250D-4268-B9AA-C7A327C8CAB9}" sibTransId="{D2579A16-0B7B-48C8-AC18-88657702A888}"/>
    <dgm:cxn modelId="{E34C375E-663F-4603-9600-53A3B0DE9D22}" srcId="{E61AB445-A98C-43ED-BB0B-0667D9EF43B9}" destId="{A495AE63-B1D3-4AD8-BDA9-B16E26D0C64D}" srcOrd="1" destOrd="0" parTransId="{F8B1C80D-EB7A-4034-98DC-A38A0C4A517B}" sibTransId="{FC18A942-B3E8-44EE-8578-B4D79DA416B1}"/>
    <dgm:cxn modelId="{0990A773-D115-4C0B-B5D3-AFBB53197479}" type="presOf" srcId="{609893D5-CBA5-4394-85D2-6089B40FCDDA}" destId="{FABD7AC9-7129-4176-9D35-403E1EB7EDBE}" srcOrd="0" destOrd="0" presId="urn:microsoft.com/office/officeart/2005/8/layout/hList2"/>
    <dgm:cxn modelId="{0001D174-475B-4DDA-9C51-BE250292622F}" type="presOf" srcId="{F15C18DC-4D55-4308-9833-2B0F39D16DD3}" destId="{5AE61A21-EACB-44E4-B26F-3A94CB2F9A4F}" srcOrd="0" destOrd="0" presId="urn:microsoft.com/office/officeart/2005/8/layout/hList2"/>
    <dgm:cxn modelId="{BA8DF975-BB49-45C8-956A-61106CD00F2C}" type="presOf" srcId="{E61AB445-A98C-43ED-BB0B-0667D9EF43B9}" destId="{660B04BA-4E31-45B5-BB72-0E66F085F773}" srcOrd="0" destOrd="0" presId="urn:microsoft.com/office/officeart/2005/8/layout/hList2"/>
    <dgm:cxn modelId="{B5A87284-0054-4B9E-9BF8-20A4EC589F07}" srcId="{E61AB445-A98C-43ED-BB0B-0667D9EF43B9}" destId="{E65E0B8A-5343-49F0-9838-C3C89CDF4F38}" srcOrd="0" destOrd="0" parTransId="{D33A5698-381B-4705-9239-1A9955ECB8FA}" sibTransId="{F62B6661-022C-4681-A998-ED4FBEC8E6B9}"/>
    <dgm:cxn modelId="{35A5109D-9806-4A70-A3CB-33719E581209}" type="presOf" srcId="{6853C812-6372-4993-9B9A-AF01B2C4F7BF}" destId="{1DF0F8A5-AE71-48A8-91D3-8C1078551B2B}" srcOrd="0" destOrd="0" presId="urn:microsoft.com/office/officeart/2005/8/layout/hList2"/>
    <dgm:cxn modelId="{9BD8F3A8-286F-4FCC-9079-2B6F5069193C}" srcId="{F15C18DC-4D55-4308-9833-2B0F39D16DD3}" destId="{15D92BA4-6B54-4280-8674-B77ACEB5A34C}" srcOrd="1" destOrd="0" parTransId="{92585C12-F054-4BEE-A389-BF40E6B12D2C}" sibTransId="{5F2169A9-96CA-49CB-93CA-E250858E55C5}"/>
    <dgm:cxn modelId="{0EF3FBAA-6457-48D5-9839-43C2B3C57FCD}" type="presOf" srcId="{A495AE63-B1D3-4AD8-BDA9-B16E26D0C64D}" destId="{BC07E0F6-FD27-4B8E-A10C-9E7132E6FEA7}" srcOrd="0" destOrd="1" presId="urn:microsoft.com/office/officeart/2005/8/layout/hList2"/>
    <dgm:cxn modelId="{5D4BFEB3-E1C6-4587-AA9D-67779D2C0D20}" srcId="{F15C18DC-4D55-4308-9833-2B0F39D16DD3}" destId="{6853C812-6372-4993-9B9A-AF01B2C4F7BF}" srcOrd="0" destOrd="0" parTransId="{BAAD05FF-A338-4291-9BDF-06FE1279918F}" sibTransId="{82A8E3C0-BC0E-4EBE-ABEA-7621A8E631B3}"/>
    <dgm:cxn modelId="{532C5DBE-CC38-47C8-B901-EC5A365706A8}" type="presOf" srcId="{15D92BA4-6B54-4280-8674-B77ACEB5A34C}" destId="{657BFA34-6AA8-4E2E-BCF9-1D8DFB6A06CC}" srcOrd="0" destOrd="0" presId="urn:microsoft.com/office/officeart/2005/8/layout/hList2"/>
    <dgm:cxn modelId="{E208B2C7-CE76-4873-95FE-E4B5DA0E8366}" type="presOf" srcId="{F4706DC3-7851-4CDC-A6BB-C2709F441C0D}" destId="{B0661225-2DD7-461E-813E-D48B1F097601}" srcOrd="0" destOrd="0" presId="urn:microsoft.com/office/officeart/2005/8/layout/hList2"/>
    <dgm:cxn modelId="{BCC8A1DA-2A0E-4E01-9655-82884CC43619}" srcId="{F15C18DC-4D55-4308-9833-2B0F39D16DD3}" destId="{E61AB445-A98C-43ED-BB0B-0667D9EF43B9}" srcOrd="3" destOrd="0" parTransId="{A485E093-9210-4958-850C-FDD43B59855E}" sibTransId="{46272198-89AA-4840-A72C-54295313737C}"/>
    <dgm:cxn modelId="{CD3797E8-EBC6-4AF3-AB1D-B9F33B40B055}" srcId="{15D92BA4-6B54-4280-8674-B77ACEB5A34C}" destId="{F4706DC3-7851-4CDC-A6BB-C2709F441C0D}" srcOrd="0" destOrd="0" parTransId="{E7EAC3AF-042F-4E46-A8D4-70D95D099CED}" sibTransId="{4AC07A96-FB00-4BC2-AB01-5210267C897F}"/>
    <dgm:cxn modelId="{9A44CFF2-3FB8-4B24-96A3-8FAD400D7560}" type="presOf" srcId="{3500D52A-E755-4869-ADCE-699EB308416E}" destId="{5389BB22-AD40-421F-81BB-E20D1AE665D5}" srcOrd="0" destOrd="0" presId="urn:microsoft.com/office/officeart/2005/8/layout/hList2"/>
    <dgm:cxn modelId="{03FD8AF3-085E-4D32-8B80-C70CCEE54E05}" type="presOf" srcId="{C568E334-8C73-4DD0-80B2-4A201BBB670B}" destId="{80CE7856-D5A4-4F3C-B6F1-35CEDC1D7D33}" srcOrd="0" destOrd="0" presId="urn:microsoft.com/office/officeart/2005/8/layout/hList2"/>
    <dgm:cxn modelId="{E8C94EF7-0558-4F06-86D1-25228C39E246}" srcId="{6853C812-6372-4993-9B9A-AF01B2C4F7BF}" destId="{3500D52A-E755-4869-ADCE-699EB308416E}" srcOrd="0" destOrd="0" parTransId="{95D853E3-2CAB-4AFC-A78E-C0E07EE51193}" sibTransId="{5A1AF0D4-5897-4D16-A466-3541CA167C73}"/>
    <dgm:cxn modelId="{412D20F9-7935-4D4D-A14B-89F9F6B44F48}" type="presOf" srcId="{E65E0B8A-5343-49F0-9838-C3C89CDF4F38}" destId="{BC07E0F6-FD27-4B8E-A10C-9E7132E6FEA7}" srcOrd="0" destOrd="0" presId="urn:microsoft.com/office/officeart/2005/8/layout/hList2"/>
    <dgm:cxn modelId="{179734FD-81E2-4F0E-9120-7BA2CBECDE90}" srcId="{609893D5-CBA5-4394-85D2-6089B40FCDDA}" destId="{C568E334-8C73-4DD0-80B2-4A201BBB670B}" srcOrd="0" destOrd="0" parTransId="{35384DA3-7240-495D-B773-5776552EC5CE}" sibTransId="{D28D04E6-E64E-4A18-9646-865FE0FCEB95}"/>
    <dgm:cxn modelId="{223CB55B-14CB-4AB2-9C09-4FF7BB234E0F}" type="presParOf" srcId="{5AE61A21-EACB-44E4-B26F-3A94CB2F9A4F}" destId="{135B957A-23B5-4039-A9F3-B89BF93C476B}" srcOrd="0" destOrd="0" presId="urn:microsoft.com/office/officeart/2005/8/layout/hList2"/>
    <dgm:cxn modelId="{AE54C2E8-1131-44DD-A1F3-1289F97A8958}" type="presParOf" srcId="{135B957A-23B5-4039-A9F3-B89BF93C476B}" destId="{23D2B475-4B34-4032-814A-CE35FB3CB628}" srcOrd="0" destOrd="0" presId="urn:microsoft.com/office/officeart/2005/8/layout/hList2"/>
    <dgm:cxn modelId="{BF9FDC51-995C-4E76-9C6B-81E9EAA5475A}" type="presParOf" srcId="{135B957A-23B5-4039-A9F3-B89BF93C476B}" destId="{5389BB22-AD40-421F-81BB-E20D1AE665D5}" srcOrd="1" destOrd="0" presId="urn:microsoft.com/office/officeart/2005/8/layout/hList2"/>
    <dgm:cxn modelId="{BC29B6A5-341D-4BE0-95F2-89E79F9FBAD8}" type="presParOf" srcId="{135B957A-23B5-4039-A9F3-B89BF93C476B}" destId="{1DF0F8A5-AE71-48A8-91D3-8C1078551B2B}" srcOrd="2" destOrd="0" presId="urn:microsoft.com/office/officeart/2005/8/layout/hList2"/>
    <dgm:cxn modelId="{A9ED88EE-57B3-4C56-8A4F-59FD244E1EA5}" type="presParOf" srcId="{5AE61A21-EACB-44E4-B26F-3A94CB2F9A4F}" destId="{0815F030-7FAF-47DE-963F-E344AC917D1D}" srcOrd="1" destOrd="0" presId="urn:microsoft.com/office/officeart/2005/8/layout/hList2"/>
    <dgm:cxn modelId="{41119C0E-0FCA-4F98-947E-48710BCFB45B}" type="presParOf" srcId="{5AE61A21-EACB-44E4-B26F-3A94CB2F9A4F}" destId="{1B093F95-4D3E-4A9A-8CDF-49A35DF8B333}" srcOrd="2" destOrd="0" presId="urn:microsoft.com/office/officeart/2005/8/layout/hList2"/>
    <dgm:cxn modelId="{4B932485-6882-42BF-853F-462F71261A9A}" type="presParOf" srcId="{1B093F95-4D3E-4A9A-8CDF-49A35DF8B333}" destId="{DC6579EF-667C-4BF6-945E-6690F54AFC1A}" srcOrd="0" destOrd="0" presId="urn:microsoft.com/office/officeart/2005/8/layout/hList2"/>
    <dgm:cxn modelId="{DEECD070-DBC1-4B76-BC23-D3DF7E172243}" type="presParOf" srcId="{1B093F95-4D3E-4A9A-8CDF-49A35DF8B333}" destId="{B0661225-2DD7-461E-813E-D48B1F097601}" srcOrd="1" destOrd="0" presId="urn:microsoft.com/office/officeart/2005/8/layout/hList2"/>
    <dgm:cxn modelId="{62132FD2-2DB7-4801-8419-770DB07D1820}" type="presParOf" srcId="{1B093F95-4D3E-4A9A-8CDF-49A35DF8B333}" destId="{657BFA34-6AA8-4E2E-BCF9-1D8DFB6A06CC}" srcOrd="2" destOrd="0" presId="urn:microsoft.com/office/officeart/2005/8/layout/hList2"/>
    <dgm:cxn modelId="{C536DF31-35CC-40EC-8C4E-6CF8E922DFF0}" type="presParOf" srcId="{5AE61A21-EACB-44E4-B26F-3A94CB2F9A4F}" destId="{BB8EE7B6-177C-46B4-A9DC-409CC45396E7}" srcOrd="3" destOrd="0" presId="urn:microsoft.com/office/officeart/2005/8/layout/hList2"/>
    <dgm:cxn modelId="{E4B891EF-2A3F-492F-8DA5-995B4BB4EA65}" type="presParOf" srcId="{5AE61A21-EACB-44E4-B26F-3A94CB2F9A4F}" destId="{1B137EB4-9B59-41C1-9961-BA8DEA1265EB}" srcOrd="4" destOrd="0" presId="urn:microsoft.com/office/officeart/2005/8/layout/hList2"/>
    <dgm:cxn modelId="{12854788-23E6-497B-857B-BE0861D58C63}" type="presParOf" srcId="{1B137EB4-9B59-41C1-9961-BA8DEA1265EB}" destId="{2C2B14B0-B258-465A-8D3E-C39FA3C570B3}" srcOrd="0" destOrd="0" presId="urn:microsoft.com/office/officeart/2005/8/layout/hList2"/>
    <dgm:cxn modelId="{DEE3C4F1-48A1-4902-9B4D-5780E13997DA}" type="presParOf" srcId="{1B137EB4-9B59-41C1-9961-BA8DEA1265EB}" destId="{80CE7856-D5A4-4F3C-B6F1-35CEDC1D7D33}" srcOrd="1" destOrd="0" presId="urn:microsoft.com/office/officeart/2005/8/layout/hList2"/>
    <dgm:cxn modelId="{C68D8EC4-C416-4F6D-8699-A0AA0E521579}" type="presParOf" srcId="{1B137EB4-9B59-41C1-9961-BA8DEA1265EB}" destId="{FABD7AC9-7129-4176-9D35-403E1EB7EDBE}" srcOrd="2" destOrd="0" presId="urn:microsoft.com/office/officeart/2005/8/layout/hList2"/>
    <dgm:cxn modelId="{C1613FDE-D9C3-4AC5-85F1-39856A125810}" type="presParOf" srcId="{5AE61A21-EACB-44E4-B26F-3A94CB2F9A4F}" destId="{BB3546A8-B6D0-4ED1-8929-E8ACB10ADDE6}" srcOrd="5" destOrd="0" presId="urn:microsoft.com/office/officeart/2005/8/layout/hList2"/>
    <dgm:cxn modelId="{6E7D5F28-6089-49AB-BACF-3F606900F42C}" type="presParOf" srcId="{5AE61A21-EACB-44E4-B26F-3A94CB2F9A4F}" destId="{57C50F97-40DF-464C-BB0E-CAD90A82CCEA}" srcOrd="6" destOrd="0" presId="urn:microsoft.com/office/officeart/2005/8/layout/hList2"/>
    <dgm:cxn modelId="{F09C7DB5-0044-4E08-9C89-DEA486194A01}" type="presParOf" srcId="{57C50F97-40DF-464C-BB0E-CAD90A82CCEA}" destId="{EF5E2E6F-28A7-4641-9379-F2382FAD4015}" srcOrd="0" destOrd="0" presId="urn:microsoft.com/office/officeart/2005/8/layout/hList2"/>
    <dgm:cxn modelId="{95850575-9634-4DD1-9668-863F07DFB38B}" type="presParOf" srcId="{57C50F97-40DF-464C-BB0E-CAD90A82CCEA}" destId="{BC07E0F6-FD27-4B8E-A10C-9E7132E6FEA7}" srcOrd="1" destOrd="0" presId="urn:microsoft.com/office/officeart/2005/8/layout/hList2"/>
    <dgm:cxn modelId="{6198D618-76B3-4F81-A3F1-BA998588A330}" type="presParOf" srcId="{57C50F97-40DF-464C-BB0E-CAD90A82CCEA}" destId="{660B04BA-4E31-45B5-BB72-0E66F085F773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15C18DC-4D55-4308-9833-2B0F39D16DD3}" type="doc">
      <dgm:prSet loTypeId="urn:microsoft.com/office/officeart/2005/8/layout/h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3500D52A-E755-4869-ADCE-699EB308416E}">
      <dgm:prSet phldrT="[Texto]" custT="1"/>
      <dgm:spPr/>
      <dgm:t>
        <a:bodyPr/>
        <a:lstStyle/>
        <a:p>
          <a:pPr>
            <a:buNone/>
          </a:pPr>
          <a:r>
            <a:rPr lang="pt-BR" sz="180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Práticas que garantem a manutenção das populações de peixes.</a:t>
          </a:r>
          <a:endParaRPr lang="pt-BR" sz="1800" dirty="0">
            <a:solidFill>
              <a:schemeClr val="tx1"/>
            </a:solidFill>
            <a:latin typeface="+mn-lt"/>
          </a:endParaRPr>
        </a:p>
      </dgm:t>
    </dgm:pt>
    <dgm:pt modelId="{95D853E3-2CAB-4AFC-A78E-C0E07EE51193}" type="parTrans" cxnId="{E8C94EF7-0558-4F06-86D1-25228C39E246}">
      <dgm:prSet/>
      <dgm:spPr/>
      <dgm:t>
        <a:bodyPr/>
        <a:lstStyle/>
        <a:p>
          <a:endParaRPr lang="pt-BR" sz="1800">
            <a:solidFill>
              <a:schemeClr val="tx1"/>
            </a:solidFill>
            <a:latin typeface="+mn-lt"/>
          </a:endParaRPr>
        </a:p>
      </dgm:t>
    </dgm:pt>
    <dgm:pt modelId="{5A1AF0D4-5897-4D16-A466-3541CA167C73}" type="sibTrans" cxnId="{E8C94EF7-0558-4F06-86D1-25228C39E246}">
      <dgm:prSet/>
      <dgm:spPr/>
      <dgm:t>
        <a:bodyPr/>
        <a:lstStyle/>
        <a:p>
          <a:endParaRPr lang="pt-BR" sz="1800">
            <a:solidFill>
              <a:schemeClr val="tx1"/>
            </a:solidFill>
            <a:latin typeface="+mn-lt"/>
          </a:endParaRPr>
        </a:p>
      </dgm:t>
    </dgm:pt>
    <dgm:pt modelId="{F4706DC3-7851-4CDC-A6BB-C2709F441C0D}">
      <dgm:prSet phldrT="[Texto]" custT="1"/>
      <dgm:spPr/>
      <dgm:t>
        <a:bodyPr/>
        <a:lstStyle/>
        <a:p>
          <a:pPr>
            <a:buNone/>
          </a:pPr>
          <a:r>
            <a:rPr lang="pt-BR" sz="180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Valorização das tradições pesqueiras locais.</a:t>
          </a:r>
          <a:endParaRPr lang="pt-BR" sz="1800" dirty="0">
            <a:solidFill>
              <a:schemeClr val="tx1"/>
            </a:solidFill>
            <a:latin typeface="+mn-lt"/>
          </a:endParaRPr>
        </a:p>
      </dgm:t>
    </dgm:pt>
    <dgm:pt modelId="{E7EAC3AF-042F-4E46-A8D4-70D95D099CED}" type="parTrans" cxnId="{CD3797E8-EBC6-4AF3-AB1D-B9F33B40B055}">
      <dgm:prSet/>
      <dgm:spPr/>
      <dgm:t>
        <a:bodyPr/>
        <a:lstStyle/>
        <a:p>
          <a:endParaRPr lang="pt-BR" sz="1800">
            <a:solidFill>
              <a:schemeClr val="tx1"/>
            </a:solidFill>
            <a:latin typeface="+mn-lt"/>
          </a:endParaRPr>
        </a:p>
      </dgm:t>
    </dgm:pt>
    <dgm:pt modelId="{4AC07A96-FB00-4BC2-AB01-5210267C897F}" type="sibTrans" cxnId="{CD3797E8-EBC6-4AF3-AB1D-B9F33B40B055}">
      <dgm:prSet/>
      <dgm:spPr/>
      <dgm:t>
        <a:bodyPr/>
        <a:lstStyle/>
        <a:p>
          <a:endParaRPr lang="pt-BR" sz="1800">
            <a:solidFill>
              <a:schemeClr val="tx1"/>
            </a:solidFill>
            <a:latin typeface="+mn-lt"/>
          </a:endParaRPr>
        </a:p>
      </dgm:t>
    </dgm:pt>
    <dgm:pt modelId="{609893D5-CBA5-4394-85D2-6089B40FCDDA}">
      <dgm:prSet phldrT="[Texto]"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pt-BR" sz="1800" b="1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Certificação MSC</a:t>
          </a:r>
          <a:endParaRPr lang="pt-BR" sz="1800" dirty="0">
            <a:solidFill>
              <a:schemeClr val="tx1"/>
            </a:solidFill>
            <a:latin typeface="+mn-lt"/>
          </a:endParaRPr>
        </a:p>
      </dgm:t>
    </dgm:pt>
    <dgm:pt modelId="{ECA5B18F-250D-4268-B9AA-C7A327C8CAB9}" type="parTrans" cxnId="{AB055906-5BE2-4548-AE74-736FF3DB68A8}">
      <dgm:prSet/>
      <dgm:spPr/>
      <dgm:t>
        <a:bodyPr/>
        <a:lstStyle/>
        <a:p>
          <a:endParaRPr lang="pt-BR" sz="1800">
            <a:solidFill>
              <a:schemeClr val="tx1"/>
            </a:solidFill>
            <a:latin typeface="+mn-lt"/>
          </a:endParaRPr>
        </a:p>
      </dgm:t>
    </dgm:pt>
    <dgm:pt modelId="{D2579A16-0B7B-48C8-AC18-88657702A888}" type="sibTrans" cxnId="{AB055906-5BE2-4548-AE74-736FF3DB68A8}">
      <dgm:prSet/>
      <dgm:spPr/>
      <dgm:t>
        <a:bodyPr/>
        <a:lstStyle/>
        <a:p>
          <a:endParaRPr lang="pt-BR" sz="1800">
            <a:solidFill>
              <a:schemeClr val="tx1"/>
            </a:solidFill>
            <a:latin typeface="+mn-lt"/>
          </a:endParaRPr>
        </a:p>
      </dgm:t>
    </dgm:pt>
    <dgm:pt modelId="{C568E334-8C73-4DD0-80B2-4A201BBB670B}">
      <dgm:prSet phldrT="[Texto]" custT="1"/>
      <dgm:spPr/>
      <dgm:t>
        <a:bodyPr/>
        <a:lstStyle/>
        <a:p>
          <a:pPr>
            <a:buNone/>
          </a:pPr>
          <a:r>
            <a:rPr lang="pt-BR" sz="180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Garantia de práticas sustentáveis reconhecidas internacionalmente.</a:t>
          </a:r>
          <a:endParaRPr lang="pt-BR" sz="1800" dirty="0">
            <a:solidFill>
              <a:schemeClr val="tx1"/>
            </a:solidFill>
            <a:latin typeface="+mn-lt"/>
          </a:endParaRPr>
        </a:p>
      </dgm:t>
    </dgm:pt>
    <dgm:pt modelId="{35384DA3-7240-495D-B773-5776552EC5CE}" type="parTrans" cxnId="{179734FD-81E2-4F0E-9120-7BA2CBECDE90}">
      <dgm:prSet/>
      <dgm:spPr/>
      <dgm:t>
        <a:bodyPr/>
        <a:lstStyle/>
        <a:p>
          <a:endParaRPr lang="pt-BR" sz="1800">
            <a:solidFill>
              <a:schemeClr val="tx1"/>
            </a:solidFill>
            <a:latin typeface="+mn-lt"/>
          </a:endParaRPr>
        </a:p>
      </dgm:t>
    </dgm:pt>
    <dgm:pt modelId="{D28D04E6-E64E-4A18-9646-865FE0FCEB95}" type="sibTrans" cxnId="{179734FD-81E2-4F0E-9120-7BA2CBECDE90}">
      <dgm:prSet/>
      <dgm:spPr/>
      <dgm:t>
        <a:bodyPr/>
        <a:lstStyle/>
        <a:p>
          <a:endParaRPr lang="pt-BR" sz="1800">
            <a:solidFill>
              <a:schemeClr val="tx1"/>
            </a:solidFill>
            <a:latin typeface="+mn-lt"/>
          </a:endParaRPr>
        </a:p>
      </dgm:t>
    </dgm:pt>
    <dgm:pt modelId="{6853C812-6372-4993-9B9A-AF01B2C4F7BF}">
      <dgm:prSet custT="1"/>
      <dgm:spPr/>
      <dgm:t>
        <a:bodyPr/>
        <a:lstStyle/>
        <a:p>
          <a:r>
            <a:rPr lang="pt-BR" sz="1800" b="1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Conservação de Estoques</a:t>
          </a:r>
          <a:endParaRPr lang="pt-BR" sz="1800" dirty="0">
            <a:solidFill>
              <a:schemeClr val="tx1"/>
            </a:solidFill>
            <a:latin typeface="+mn-lt"/>
          </a:endParaRPr>
        </a:p>
      </dgm:t>
    </dgm:pt>
    <dgm:pt modelId="{BAAD05FF-A338-4291-9BDF-06FE1279918F}" type="parTrans" cxnId="{5D4BFEB3-E1C6-4587-AA9D-67779D2C0D20}">
      <dgm:prSet/>
      <dgm:spPr/>
      <dgm:t>
        <a:bodyPr/>
        <a:lstStyle/>
        <a:p>
          <a:endParaRPr lang="pt-BR" sz="1800">
            <a:solidFill>
              <a:schemeClr val="tx1"/>
            </a:solidFill>
            <a:latin typeface="+mn-lt"/>
          </a:endParaRPr>
        </a:p>
      </dgm:t>
    </dgm:pt>
    <dgm:pt modelId="{82A8E3C0-BC0E-4EBE-ABEA-7621A8E631B3}" type="sibTrans" cxnId="{5D4BFEB3-E1C6-4587-AA9D-67779D2C0D20}">
      <dgm:prSet/>
      <dgm:spPr/>
      <dgm:t>
        <a:bodyPr/>
        <a:lstStyle/>
        <a:p>
          <a:endParaRPr lang="pt-BR" sz="1800">
            <a:solidFill>
              <a:schemeClr val="tx1"/>
            </a:solidFill>
            <a:latin typeface="+mn-lt"/>
          </a:endParaRPr>
        </a:p>
      </dgm:t>
    </dgm:pt>
    <dgm:pt modelId="{E61AB445-A98C-43ED-BB0B-0667D9EF43B9}">
      <dgm:prSet custT="1"/>
      <dgm:spPr/>
      <dgm:t>
        <a:bodyPr/>
        <a:lstStyle/>
        <a:p>
          <a:r>
            <a:rPr lang="pt-BR" sz="1800" b="1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Inovação Tecnológica</a:t>
          </a:r>
          <a:endParaRPr lang="pt-BR" sz="1800" b="0" i="0" u="none" strike="noStrike" baseline="0" dirty="0">
            <a:solidFill>
              <a:schemeClr val="tx1"/>
            </a:solidFill>
            <a:latin typeface="+mn-lt"/>
            <a:cs typeface="Arial" panose="020B0604020202020204" pitchFamily="34" charset="0"/>
          </a:endParaRPr>
        </a:p>
      </dgm:t>
    </dgm:pt>
    <dgm:pt modelId="{A485E093-9210-4958-850C-FDD43B59855E}" type="parTrans" cxnId="{BCC8A1DA-2A0E-4E01-9655-82884CC43619}">
      <dgm:prSet/>
      <dgm:spPr/>
      <dgm:t>
        <a:bodyPr/>
        <a:lstStyle/>
        <a:p>
          <a:endParaRPr lang="pt-BR" sz="1800">
            <a:solidFill>
              <a:schemeClr val="tx1"/>
            </a:solidFill>
            <a:latin typeface="+mn-lt"/>
          </a:endParaRPr>
        </a:p>
      </dgm:t>
    </dgm:pt>
    <dgm:pt modelId="{46272198-89AA-4840-A72C-54295313737C}" type="sibTrans" cxnId="{BCC8A1DA-2A0E-4E01-9655-82884CC43619}">
      <dgm:prSet/>
      <dgm:spPr/>
      <dgm:t>
        <a:bodyPr/>
        <a:lstStyle/>
        <a:p>
          <a:endParaRPr lang="pt-BR" sz="1800">
            <a:solidFill>
              <a:schemeClr val="tx1"/>
            </a:solidFill>
            <a:latin typeface="+mn-lt"/>
          </a:endParaRPr>
        </a:p>
      </dgm:t>
    </dgm:pt>
    <dgm:pt modelId="{A495AE63-B1D3-4AD8-BDA9-B16E26D0C64D}">
      <dgm:prSet custT="1"/>
      <dgm:spPr/>
      <dgm:t>
        <a:bodyPr/>
        <a:lstStyle/>
        <a:p>
          <a:pPr>
            <a:buNone/>
          </a:pPr>
          <a:r>
            <a:rPr lang="pt-BR" sz="180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Uso de tecnologias avançadas para pesca seletiva e monitoramento. </a:t>
          </a:r>
          <a:endParaRPr lang="pt-BR" sz="1800" dirty="0">
            <a:solidFill>
              <a:schemeClr val="tx1"/>
            </a:solidFill>
            <a:latin typeface="+mn-lt"/>
          </a:endParaRPr>
        </a:p>
      </dgm:t>
    </dgm:pt>
    <dgm:pt modelId="{F8B1C80D-EB7A-4034-98DC-A38A0C4A517B}" type="parTrans" cxnId="{E34C375E-663F-4603-9600-53A3B0DE9D22}">
      <dgm:prSet/>
      <dgm:spPr/>
      <dgm:t>
        <a:bodyPr/>
        <a:lstStyle/>
        <a:p>
          <a:endParaRPr lang="pt-BR" sz="1800">
            <a:solidFill>
              <a:schemeClr val="tx1"/>
            </a:solidFill>
            <a:latin typeface="+mn-lt"/>
          </a:endParaRPr>
        </a:p>
      </dgm:t>
    </dgm:pt>
    <dgm:pt modelId="{FC18A942-B3E8-44EE-8578-B4D79DA416B1}" type="sibTrans" cxnId="{E34C375E-663F-4603-9600-53A3B0DE9D22}">
      <dgm:prSet/>
      <dgm:spPr/>
      <dgm:t>
        <a:bodyPr/>
        <a:lstStyle/>
        <a:p>
          <a:endParaRPr lang="pt-BR" sz="1800">
            <a:solidFill>
              <a:schemeClr val="tx1"/>
            </a:solidFill>
            <a:latin typeface="+mn-lt"/>
          </a:endParaRPr>
        </a:p>
      </dgm:t>
    </dgm:pt>
    <dgm:pt modelId="{15D92BA4-6B54-4280-8674-B77ACEB5A34C}">
      <dgm:prSet phldrT="[Texto]"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pt-BR" sz="1800" b="1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Preservação Cultural</a:t>
          </a:r>
          <a:endParaRPr lang="pt-BR" sz="1800" dirty="0">
            <a:solidFill>
              <a:schemeClr val="tx1"/>
            </a:solidFill>
            <a:latin typeface="+mn-lt"/>
          </a:endParaRPr>
        </a:p>
      </dgm:t>
    </dgm:pt>
    <dgm:pt modelId="{5F2169A9-96CA-49CB-93CA-E250858E55C5}" type="sibTrans" cxnId="{9BD8F3A8-286F-4FCC-9079-2B6F5069193C}">
      <dgm:prSet/>
      <dgm:spPr/>
      <dgm:t>
        <a:bodyPr/>
        <a:lstStyle/>
        <a:p>
          <a:endParaRPr lang="pt-BR" sz="1800">
            <a:solidFill>
              <a:schemeClr val="tx1"/>
            </a:solidFill>
            <a:latin typeface="+mn-lt"/>
          </a:endParaRPr>
        </a:p>
      </dgm:t>
    </dgm:pt>
    <dgm:pt modelId="{92585C12-F054-4BEE-A389-BF40E6B12D2C}" type="parTrans" cxnId="{9BD8F3A8-286F-4FCC-9079-2B6F5069193C}">
      <dgm:prSet/>
      <dgm:spPr/>
      <dgm:t>
        <a:bodyPr/>
        <a:lstStyle/>
        <a:p>
          <a:endParaRPr lang="pt-BR" sz="1800">
            <a:solidFill>
              <a:schemeClr val="tx1"/>
            </a:solidFill>
            <a:latin typeface="+mn-lt"/>
          </a:endParaRPr>
        </a:p>
      </dgm:t>
    </dgm:pt>
    <dgm:pt modelId="{5AE61A21-EACB-44E4-B26F-3A94CB2F9A4F}" type="pres">
      <dgm:prSet presAssocID="{F15C18DC-4D55-4308-9833-2B0F39D16DD3}" presName="linearFlow" presStyleCnt="0">
        <dgm:presLayoutVars>
          <dgm:dir/>
          <dgm:animLvl val="lvl"/>
          <dgm:resizeHandles/>
        </dgm:presLayoutVars>
      </dgm:prSet>
      <dgm:spPr/>
    </dgm:pt>
    <dgm:pt modelId="{135B957A-23B5-4039-A9F3-B89BF93C476B}" type="pres">
      <dgm:prSet presAssocID="{6853C812-6372-4993-9B9A-AF01B2C4F7BF}" presName="compositeNode" presStyleCnt="0">
        <dgm:presLayoutVars>
          <dgm:bulletEnabled val="1"/>
        </dgm:presLayoutVars>
      </dgm:prSet>
      <dgm:spPr/>
    </dgm:pt>
    <dgm:pt modelId="{23D2B475-4B34-4032-814A-CE35FB3CB628}" type="pres">
      <dgm:prSet presAssocID="{6853C812-6372-4993-9B9A-AF01B2C4F7BF}" presName="image" presStyleLbl="fgImgPlace1" presStyleIdx="0" presStyleCnt="4"/>
      <dgm:spPr/>
    </dgm:pt>
    <dgm:pt modelId="{5389BB22-AD40-421F-81BB-E20D1AE665D5}" type="pres">
      <dgm:prSet presAssocID="{6853C812-6372-4993-9B9A-AF01B2C4F7BF}" presName="childNode" presStyleLbl="node1" presStyleIdx="0" presStyleCnt="4">
        <dgm:presLayoutVars>
          <dgm:bulletEnabled val="1"/>
        </dgm:presLayoutVars>
      </dgm:prSet>
      <dgm:spPr/>
    </dgm:pt>
    <dgm:pt modelId="{1DF0F8A5-AE71-48A8-91D3-8C1078551B2B}" type="pres">
      <dgm:prSet presAssocID="{6853C812-6372-4993-9B9A-AF01B2C4F7BF}" presName="parentNode" presStyleLbl="revTx" presStyleIdx="0" presStyleCnt="4">
        <dgm:presLayoutVars>
          <dgm:chMax val="0"/>
          <dgm:bulletEnabled val="1"/>
        </dgm:presLayoutVars>
      </dgm:prSet>
      <dgm:spPr/>
    </dgm:pt>
    <dgm:pt modelId="{0815F030-7FAF-47DE-963F-E344AC917D1D}" type="pres">
      <dgm:prSet presAssocID="{82A8E3C0-BC0E-4EBE-ABEA-7621A8E631B3}" presName="sibTrans" presStyleCnt="0"/>
      <dgm:spPr/>
    </dgm:pt>
    <dgm:pt modelId="{1B093F95-4D3E-4A9A-8CDF-49A35DF8B333}" type="pres">
      <dgm:prSet presAssocID="{15D92BA4-6B54-4280-8674-B77ACEB5A34C}" presName="compositeNode" presStyleCnt="0">
        <dgm:presLayoutVars>
          <dgm:bulletEnabled val="1"/>
        </dgm:presLayoutVars>
      </dgm:prSet>
      <dgm:spPr/>
    </dgm:pt>
    <dgm:pt modelId="{DC6579EF-667C-4BF6-945E-6690F54AFC1A}" type="pres">
      <dgm:prSet presAssocID="{15D92BA4-6B54-4280-8674-B77ACEB5A34C}" presName="image" presStyleLbl="fgImgPlace1" presStyleIdx="1" presStyleCnt="4"/>
      <dgm:spPr/>
    </dgm:pt>
    <dgm:pt modelId="{B0661225-2DD7-461E-813E-D48B1F097601}" type="pres">
      <dgm:prSet presAssocID="{15D92BA4-6B54-4280-8674-B77ACEB5A34C}" presName="childNode" presStyleLbl="node1" presStyleIdx="1" presStyleCnt="4">
        <dgm:presLayoutVars>
          <dgm:bulletEnabled val="1"/>
        </dgm:presLayoutVars>
      </dgm:prSet>
      <dgm:spPr/>
    </dgm:pt>
    <dgm:pt modelId="{657BFA34-6AA8-4E2E-BCF9-1D8DFB6A06CC}" type="pres">
      <dgm:prSet presAssocID="{15D92BA4-6B54-4280-8674-B77ACEB5A34C}" presName="parentNode" presStyleLbl="revTx" presStyleIdx="1" presStyleCnt="4">
        <dgm:presLayoutVars>
          <dgm:chMax val="0"/>
          <dgm:bulletEnabled val="1"/>
        </dgm:presLayoutVars>
      </dgm:prSet>
      <dgm:spPr/>
    </dgm:pt>
    <dgm:pt modelId="{BB8EE7B6-177C-46B4-A9DC-409CC45396E7}" type="pres">
      <dgm:prSet presAssocID="{5F2169A9-96CA-49CB-93CA-E250858E55C5}" presName="sibTrans" presStyleCnt="0"/>
      <dgm:spPr/>
    </dgm:pt>
    <dgm:pt modelId="{1B137EB4-9B59-41C1-9961-BA8DEA1265EB}" type="pres">
      <dgm:prSet presAssocID="{609893D5-CBA5-4394-85D2-6089B40FCDDA}" presName="compositeNode" presStyleCnt="0">
        <dgm:presLayoutVars>
          <dgm:bulletEnabled val="1"/>
        </dgm:presLayoutVars>
      </dgm:prSet>
      <dgm:spPr/>
    </dgm:pt>
    <dgm:pt modelId="{2C2B14B0-B258-465A-8D3E-C39FA3C570B3}" type="pres">
      <dgm:prSet presAssocID="{609893D5-CBA5-4394-85D2-6089B40FCDDA}" presName="image" presStyleLbl="fgImgPlace1" presStyleIdx="2" presStyleCnt="4"/>
      <dgm:spPr/>
    </dgm:pt>
    <dgm:pt modelId="{80CE7856-D5A4-4F3C-B6F1-35CEDC1D7D33}" type="pres">
      <dgm:prSet presAssocID="{609893D5-CBA5-4394-85D2-6089B40FCDDA}" presName="childNode" presStyleLbl="node1" presStyleIdx="2" presStyleCnt="4">
        <dgm:presLayoutVars>
          <dgm:bulletEnabled val="1"/>
        </dgm:presLayoutVars>
      </dgm:prSet>
      <dgm:spPr/>
    </dgm:pt>
    <dgm:pt modelId="{FABD7AC9-7129-4176-9D35-403E1EB7EDBE}" type="pres">
      <dgm:prSet presAssocID="{609893D5-CBA5-4394-85D2-6089B40FCDDA}" presName="parentNode" presStyleLbl="revTx" presStyleIdx="2" presStyleCnt="4">
        <dgm:presLayoutVars>
          <dgm:chMax val="0"/>
          <dgm:bulletEnabled val="1"/>
        </dgm:presLayoutVars>
      </dgm:prSet>
      <dgm:spPr/>
    </dgm:pt>
    <dgm:pt modelId="{BB3546A8-B6D0-4ED1-8929-E8ACB10ADDE6}" type="pres">
      <dgm:prSet presAssocID="{D2579A16-0B7B-48C8-AC18-88657702A888}" presName="sibTrans" presStyleCnt="0"/>
      <dgm:spPr/>
    </dgm:pt>
    <dgm:pt modelId="{57C50F97-40DF-464C-BB0E-CAD90A82CCEA}" type="pres">
      <dgm:prSet presAssocID="{E61AB445-A98C-43ED-BB0B-0667D9EF43B9}" presName="compositeNode" presStyleCnt="0">
        <dgm:presLayoutVars>
          <dgm:bulletEnabled val="1"/>
        </dgm:presLayoutVars>
      </dgm:prSet>
      <dgm:spPr/>
    </dgm:pt>
    <dgm:pt modelId="{EF5E2E6F-28A7-4641-9379-F2382FAD4015}" type="pres">
      <dgm:prSet presAssocID="{E61AB445-A98C-43ED-BB0B-0667D9EF43B9}" presName="image" presStyleLbl="fgImgPlace1" presStyleIdx="3" presStyleCnt="4"/>
      <dgm:spPr/>
    </dgm:pt>
    <dgm:pt modelId="{BC07E0F6-FD27-4B8E-A10C-9E7132E6FEA7}" type="pres">
      <dgm:prSet presAssocID="{E61AB445-A98C-43ED-BB0B-0667D9EF43B9}" presName="childNode" presStyleLbl="node1" presStyleIdx="3" presStyleCnt="4">
        <dgm:presLayoutVars>
          <dgm:bulletEnabled val="1"/>
        </dgm:presLayoutVars>
      </dgm:prSet>
      <dgm:spPr/>
    </dgm:pt>
    <dgm:pt modelId="{660B04BA-4E31-45B5-BB72-0E66F085F773}" type="pres">
      <dgm:prSet presAssocID="{E61AB445-A98C-43ED-BB0B-0667D9EF43B9}" presName="parentNode" presStyleLbl="revTx" presStyleIdx="3" presStyleCnt="4">
        <dgm:presLayoutVars>
          <dgm:chMax val="0"/>
          <dgm:bulletEnabled val="1"/>
        </dgm:presLayoutVars>
      </dgm:prSet>
      <dgm:spPr/>
    </dgm:pt>
  </dgm:ptLst>
  <dgm:cxnLst>
    <dgm:cxn modelId="{AB055906-5BE2-4548-AE74-736FF3DB68A8}" srcId="{F15C18DC-4D55-4308-9833-2B0F39D16DD3}" destId="{609893D5-CBA5-4394-85D2-6089B40FCDDA}" srcOrd="2" destOrd="0" parTransId="{ECA5B18F-250D-4268-B9AA-C7A327C8CAB9}" sibTransId="{D2579A16-0B7B-48C8-AC18-88657702A888}"/>
    <dgm:cxn modelId="{E34C375E-663F-4603-9600-53A3B0DE9D22}" srcId="{E61AB445-A98C-43ED-BB0B-0667D9EF43B9}" destId="{A495AE63-B1D3-4AD8-BDA9-B16E26D0C64D}" srcOrd="0" destOrd="0" parTransId="{F8B1C80D-EB7A-4034-98DC-A38A0C4A517B}" sibTransId="{FC18A942-B3E8-44EE-8578-B4D79DA416B1}"/>
    <dgm:cxn modelId="{0990A773-D115-4C0B-B5D3-AFBB53197479}" type="presOf" srcId="{609893D5-CBA5-4394-85D2-6089B40FCDDA}" destId="{FABD7AC9-7129-4176-9D35-403E1EB7EDBE}" srcOrd="0" destOrd="0" presId="urn:microsoft.com/office/officeart/2005/8/layout/hList2"/>
    <dgm:cxn modelId="{0001D174-475B-4DDA-9C51-BE250292622F}" type="presOf" srcId="{F15C18DC-4D55-4308-9833-2B0F39D16DD3}" destId="{5AE61A21-EACB-44E4-B26F-3A94CB2F9A4F}" srcOrd="0" destOrd="0" presId="urn:microsoft.com/office/officeart/2005/8/layout/hList2"/>
    <dgm:cxn modelId="{BA8DF975-BB49-45C8-956A-61106CD00F2C}" type="presOf" srcId="{E61AB445-A98C-43ED-BB0B-0667D9EF43B9}" destId="{660B04BA-4E31-45B5-BB72-0E66F085F773}" srcOrd="0" destOrd="0" presId="urn:microsoft.com/office/officeart/2005/8/layout/hList2"/>
    <dgm:cxn modelId="{35A5109D-9806-4A70-A3CB-33719E581209}" type="presOf" srcId="{6853C812-6372-4993-9B9A-AF01B2C4F7BF}" destId="{1DF0F8A5-AE71-48A8-91D3-8C1078551B2B}" srcOrd="0" destOrd="0" presId="urn:microsoft.com/office/officeart/2005/8/layout/hList2"/>
    <dgm:cxn modelId="{9BD8F3A8-286F-4FCC-9079-2B6F5069193C}" srcId="{F15C18DC-4D55-4308-9833-2B0F39D16DD3}" destId="{15D92BA4-6B54-4280-8674-B77ACEB5A34C}" srcOrd="1" destOrd="0" parTransId="{92585C12-F054-4BEE-A389-BF40E6B12D2C}" sibTransId="{5F2169A9-96CA-49CB-93CA-E250858E55C5}"/>
    <dgm:cxn modelId="{0EF3FBAA-6457-48D5-9839-43C2B3C57FCD}" type="presOf" srcId="{A495AE63-B1D3-4AD8-BDA9-B16E26D0C64D}" destId="{BC07E0F6-FD27-4B8E-A10C-9E7132E6FEA7}" srcOrd="0" destOrd="0" presId="urn:microsoft.com/office/officeart/2005/8/layout/hList2"/>
    <dgm:cxn modelId="{5D4BFEB3-E1C6-4587-AA9D-67779D2C0D20}" srcId="{F15C18DC-4D55-4308-9833-2B0F39D16DD3}" destId="{6853C812-6372-4993-9B9A-AF01B2C4F7BF}" srcOrd="0" destOrd="0" parTransId="{BAAD05FF-A338-4291-9BDF-06FE1279918F}" sibTransId="{82A8E3C0-BC0E-4EBE-ABEA-7621A8E631B3}"/>
    <dgm:cxn modelId="{532C5DBE-CC38-47C8-B901-EC5A365706A8}" type="presOf" srcId="{15D92BA4-6B54-4280-8674-B77ACEB5A34C}" destId="{657BFA34-6AA8-4E2E-BCF9-1D8DFB6A06CC}" srcOrd="0" destOrd="0" presId="urn:microsoft.com/office/officeart/2005/8/layout/hList2"/>
    <dgm:cxn modelId="{E208B2C7-CE76-4873-95FE-E4B5DA0E8366}" type="presOf" srcId="{F4706DC3-7851-4CDC-A6BB-C2709F441C0D}" destId="{B0661225-2DD7-461E-813E-D48B1F097601}" srcOrd="0" destOrd="0" presId="urn:microsoft.com/office/officeart/2005/8/layout/hList2"/>
    <dgm:cxn modelId="{BCC8A1DA-2A0E-4E01-9655-82884CC43619}" srcId="{F15C18DC-4D55-4308-9833-2B0F39D16DD3}" destId="{E61AB445-A98C-43ED-BB0B-0667D9EF43B9}" srcOrd="3" destOrd="0" parTransId="{A485E093-9210-4958-850C-FDD43B59855E}" sibTransId="{46272198-89AA-4840-A72C-54295313737C}"/>
    <dgm:cxn modelId="{CD3797E8-EBC6-4AF3-AB1D-B9F33B40B055}" srcId="{15D92BA4-6B54-4280-8674-B77ACEB5A34C}" destId="{F4706DC3-7851-4CDC-A6BB-C2709F441C0D}" srcOrd="0" destOrd="0" parTransId="{E7EAC3AF-042F-4E46-A8D4-70D95D099CED}" sibTransId="{4AC07A96-FB00-4BC2-AB01-5210267C897F}"/>
    <dgm:cxn modelId="{9A44CFF2-3FB8-4B24-96A3-8FAD400D7560}" type="presOf" srcId="{3500D52A-E755-4869-ADCE-699EB308416E}" destId="{5389BB22-AD40-421F-81BB-E20D1AE665D5}" srcOrd="0" destOrd="0" presId="urn:microsoft.com/office/officeart/2005/8/layout/hList2"/>
    <dgm:cxn modelId="{03FD8AF3-085E-4D32-8B80-C70CCEE54E05}" type="presOf" srcId="{C568E334-8C73-4DD0-80B2-4A201BBB670B}" destId="{80CE7856-D5A4-4F3C-B6F1-35CEDC1D7D33}" srcOrd="0" destOrd="0" presId="urn:microsoft.com/office/officeart/2005/8/layout/hList2"/>
    <dgm:cxn modelId="{E8C94EF7-0558-4F06-86D1-25228C39E246}" srcId="{6853C812-6372-4993-9B9A-AF01B2C4F7BF}" destId="{3500D52A-E755-4869-ADCE-699EB308416E}" srcOrd="0" destOrd="0" parTransId="{95D853E3-2CAB-4AFC-A78E-C0E07EE51193}" sibTransId="{5A1AF0D4-5897-4D16-A466-3541CA167C73}"/>
    <dgm:cxn modelId="{179734FD-81E2-4F0E-9120-7BA2CBECDE90}" srcId="{609893D5-CBA5-4394-85D2-6089B40FCDDA}" destId="{C568E334-8C73-4DD0-80B2-4A201BBB670B}" srcOrd="0" destOrd="0" parTransId="{35384DA3-7240-495D-B773-5776552EC5CE}" sibTransId="{D28D04E6-E64E-4A18-9646-865FE0FCEB95}"/>
    <dgm:cxn modelId="{223CB55B-14CB-4AB2-9C09-4FF7BB234E0F}" type="presParOf" srcId="{5AE61A21-EACB-44E4-B26F-3A94CB2F9A4F}" destId="{135B957A-23B5-4039-A9F3-B89BF93C476B}" srcOrd="0" destOrd="0" presId="urn:microsoft.com/office/officeart/2005/8/layout/hList2"/>
    <dgm:cxn modelId="{AE54C2E8-1131-44DD-A1F3-1289F97A8958}" type="presParOf" srcId="{135B957A-23B5-4039-A9F3-B89BF93C476B}" destId="{23D2B475-4B34-4032-814A-CE35FB3CB628}" srcOrd="0" destOrd="0" presId="urn:microsoft.com/office/officeart/2005/8/layout/hList2"/>
    <dgm:cxn modelId="{BF9FDC51-995C-4E76-9C6B-81E9EAA5475A}" type="presParOf" srcId="{135B957A-23B5-4039-A9F3-B89BF93C476B}" destId="{5389BB22-AD40-421F-81BB-E20D1AE665D5}" srcOrd="1" destOrd="0" presId="urn:microsoft.com/office/officeart/2005/8/layout/hList2"/>
    <dgm:cxn modelId="{BC29B6A5-341D-4BE0-95F2-89E79F9FBAD8}" type="presParOf" srcId="{135B957A-23B5-4039-A9F3-B89BF93C476B}" destId="{1DF0F8A5-AE71-48A8-91D3-8C1078551B2B}" srcOrd="2" destOrd="0" presId="urn:microsoft.com/office/officeart/2005/8/layout/hList2"/>
    <dgm:cxn modelId="{A9ED88EE-57B3-4C56-8A4F-59FD244E1EA5}" type="presParOf" srcId="{5AE61A21-EACB-44E4-B26F-3A94CB2F9A4F}" destId="{0815F030-7FAF-47DE-963F-E344AC917D1D}" srcOrd="1" destOrd="0" presId="urn:microsoft.com/office/officeart/2005/8/layout/hList2"/>
    <dgm:cxn modelId="{41119C0E-0FCA-4F98-947E-48710BCFB45B}" type="presParOf" srcId="{5AE61A21-EACB-44E4-B26F-3A94CB2F9A4F}" destId="{1B093F95-4D3E-4A9A-8CDF-49A35DF8B333}" srcOrd="2" destOrd="0" presId="urn:microsoft.com/office/officeart/2005/8/layout/hList2"/>
    <dgm:cxn modelId="{4B932485-6882-42BF-853F-462F71261A9A}" type="presParOf" srcId="{1B093F95-4D3E-4A9A-8CDF-49A35DF8B333}" destId="{DC6579EF-667C-4BF6-945E-6690F54AFC1A}" srcOrd="0" destOrd="0" presId="urn:microsoft.com/office/officeart/2005/8/layout/hList2"/>
    <dgm:cxn modelId="{DEECD070-DBC1-4B76-BC23-D3DF7E172243}" type="presParOf" srcId="{1B093F95-4D3E-4A9A-8CDF-49A35DF8B333}" destId="{B0661225-2DD7-461E-813E-D48B1F097601}" srcOrd="1" destOrd="0" presId="urn:microsoft.com/office/officeart/2005/8/layout/hList2"/>
    <dgm:cxn modelId="{62132FD2-2DB7-4801-8419-770DB07D1820}" type="presParOf" srcId="{1B093F95-4D3E-4A9A-8CDF-49A35DF8B333}" destId="{657BFA34-6AA8-4E2E-BCF9-1D8DFB6A06CC}" srcOrd="2" destOrd="0" presId="urn:microsoft.com/office/officeart/2005/8/layout/hList2"/>
    <dgm:cxn modelId="{C536DF31-35CC-40EC-8C4E-6CF8E922DFF0}" type="presParOf" srcId="{5AE61A21-EACB-44E4-B26F-3A94CB2F9A4F}" destId="{BB8EE7B6-177C-46B4-A9DC-409CC45396E7}" srcOrd="3" destOrd="0" presId="urn:microsoft.com/office/officeart/2005/8/layout/hList2"/>
    <dgm:cxn modelId="{E4B891EF-2A3F-492F-8DA5-995B4BB4EA65}" type="presParOf" srcId="{5AE61A21-EACB-44E4-B26F-3A94CB2F9A4F}" destId="{1B137EB4-9B59-41C1-9961-BA8DEA1265EB}" srcOrd="4" destOrd="0" presId="urn:microsoft.com/office/officeart/2005/8/layout/hList2"/>
    <dgm:cxn modelId="{12854788-23E6-497B-857B-BE0861D58C63}" type="presParOf" srcId="{1B137EB4-9B59-41C1-9961-BA8DEA1265EB}" destId="{2C2B14B0-B258-465A-8D3E-C39FA3C570B3}" srcOrd="0" destOrd="0" presId="urn:microsoft.com/office/officeart/2005/8/layout/hList2"/>
    <dgm:cxn modelId="{DEE3C4F1-48A1-4902-9B4D-5780E13997DA}" type="presParOf" srcId="{1B137EB4-9B59-41C1-9961-BA8DEA1265EB}" destId="{80CE7856-D5A4-4F3C-B6F1-35CEDC1D7D33}" srcOrd="1" destOrd="0" presId="urn:microsoft.com/office/officeart/2005/8/layout/hList2"/>
    <dgm:cxn modelId="{C68D8EC4-C416-4F6D-8699-A0AA0E521579}" type="presParOf" srcId="{1B137EB4-9B59-41C1-9961-BA8DEA1265EB}" destId="{FABD7AC9-7129-4176-9D35-403E1EB7EDBE}" srcOrd="2" destOrd="0" presId="urn:microsoft.com/office/officeart/2005/8/layout/hList2"/>
    <dgm:cxn modelId="{C1613FDE-D9C3-4AC5-85F1-39856A125810}" type="presParOf" srcId="{5AE61A21-EACB-44E4-B26F-3A94CB2F9A4F}" destId="{BB3546A8-B6D0-4ED1-8929-E8ACB10ADDE6}" srcOrd="5" destOrd="0" presId="urn:microsoft.com/office/officeart/2005/8/layout/hList2"/>
    <dgm:cxn modelId="{6E7D5F28-6089-49AB-BACF-3F606900F42C}" type="presParOf" srcId="{5AE61A21-EACB-44E4-B26F-3A94CB2F9A4F}" destId="{57C50F97-40DF-464C-BB0E-CAD90A82CCEA}" srcOrd="6" destOrd="0" presId="urn:microsoft.com/office/officeart/2005/8/layout/hList2"/>
    <dgm:cxn modelId="{F09C7DB5-0044-4E08-9C89-DEA486194A01}" type="presParOf" srcId="{57C50F97-40DF-464C-BB0E-CAD90A82CCEA}" destId="{EF5E2E6F-28A7-4641-9379-F2382FAD4015}" srcOrd="0" destOrd="0" presId="urn:microsoft.com/office/officeart/2005/8/layout/hList2"/>
    <dgm:cxn modelId="{95850575-9634-4DD1-9668-863F07DFB38B}" type="presParOf" srcId="{57C50F97-40DF-464C-BB0E-CAD90A82CCEA}" destId="{BC07E0F6-FD27-4B8E-A10C-9E7132E6FEA7}" srcOrd="1" destOrd="0" presId="urn:microsoft.com/office/officeart/2005/8/layout/hList2"/>
    <dgm:cxn modelId="{6198D618-76B3-4F81-A3F1-BA998588A330}" type="presParOf" srcId="{57C50F97-40DF-464C-BB0E-CAD90A82CCEA}" destId="{660B04BA-4E31-45B5-BB72-0E66F085F773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15C18DC-4D55-4308-9833-2B0F39D16DD3}" type="doc">
      <dgm:prSet loTypeId="urn:microsoft.com/office/officeart/2005/8/layout/h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3500D52A-E755-4869-ADCE-699EB308416E}">
      <dgm:prSet phldrT="[Texto]" custT="1"/>
      <dgm:spPr/>
      <dgm:t>
        <a:bodyPr/>
        <a:lstStyle/>
        <a:p>
          <a:pPr>
            <a:buNone/>
          </a:pPr>
          <a:r>
            <a:rPr lang="pt-BR" sz="180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iniciativas de pesca sustentável voltada ao turismo, especialmente em áreas de manguezais e recifes de coral</a:t>
          </a:r>
          <a:endParaRPr lang="pt-BR" sz="1800" dirty="0">
            <a:solidFill>
              <a:schemeClr val="tx1"/>
            </a:solidFill>
            <a:latin typeface="+mn-lt"/>
          </a:endParaRPr>
        </a:p>
      </dgm:t>
    </dgm:pt>
    <dgm:pt modelId="{95D853E3-2CAB-4AFC-A78E-C0E07EE51193}" type="parTrans" cxnId="{E8C94EF7-0558-4F06-86D1-25228C39E246}">
      <dgm:prSet/>
      <dgm:spPr/>
      <dgm:t>
        <a:bodyPr/>
        <a:lstStyle/>
        <a:p>
          <a:endParaRPr lang="pt-BR" sz="1800">
            <a:solidFill>
              <a:schemeClr val="tx1"/>
            </a:solidFill>
            <a:latin typeface="+mn-lt"/>
          </a:endParaRPr>
        </a:p>
      </dgm:t>
    </dgm:pt>
    <dgm:pt modelId="{5A1AF0D4-5897-4D16-A466-3541CA167C73}" type="sibTrans" cxnId="{E8C94EF7-0558-4F06-86D1-25228C39E246}">
      <dgm:prSet/>
      <dgm:spPr/>
      <dgm:t>
        <a:bodyPr/>
        <a:lstStyle/>
        <a:p>
          <a:endParaRPr lang="pt-BR" sz="1800">
            <a:solidFill>
              <a:schemeClr val="tx1"/>
            </a:solidFill>
            <a:latin typeface="+mn-lt"/>
          </a:endParaRPr>
        </a:p>
      </dgm:t>
    </dgm:pt>
    <dgm:pt modelId="{F4706DC3-7851-4CDC-A6BB-C2709F441C0D}">
      <dgm:prSet phldrT="[Texto]" custT="1"/>
      <dgm:spPr/>
      <dgm:t>
        <a:bodyPr/>
        <a:lstStyle/>
        <a:p>
          <a:r>
            <a:rPr lang="pt-BR" sz="180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o </a:t>
          </a:r>
          <a:r>
            <a:rPr lang="pt-BR" sz="1800" dirty="0" err="1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pescaturismo</a:t>
          </a:r>
          <a:r>
            <a:rPr lang="pt-BR" sz="180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 é promovido como alternativa econômica em áreas como o Golfo de Nicoya, com foco em práticas de pesque e solte. </a:t>
          </a:r>
          <a:endParaRPr lang="pt-BR" sz="1800" dirty="0">
            <a:solidFill>
              <a:schemeClr val="tx1"/>
            </a:solidFill>
            <a:latin typeface="+mn-lt"/>
          </a:endParaRPr>
        </a:p>
      </dgm:t>
    </dgm:pt>
    <dgm:pt modelId="{E7EAC3AF-042F-4E46-A8D4-70D95D099CED}" type="parTrans" cxnId="{CD3797E8-EBC6-4AF3-AB1D-B9F33B40B055}">
      <dgm:prSet/>
      <dgm:spPr/>
      <dgm:t>
        <a:bodyPr/>
        <a:lstStyle/>
        <a:p>
          <a:endParaRPr lang="pt-BR" sz="1800">
            <a:solidFill>
              <a:schemeClr val="tx1"/>
            </a:solidFill>
            <a:latin typeface="+mn-lt"/>
          </a:endParaRPr>
        </a:p>
      </dgm:t>
    </dgm:pt>
    <dgm:pt modelId="{4AC07A96-FB00-4BC2-AB01-5210267C897F}" type="sibTrans" cxnId="{CD3797E8-EBC6-4AF3-AB1D-B9F33B40B055}">
      <dgm:prSet/>
      <dgm:spPr/>
      <dgm:t>
        <a:bodyPr/>
        <a:lstStyle/>
        <a:p>
          <a:endParaRPr lang="pt-BR" sz="1800">
            <a:solidFill>
              <a:schemeClr val="tx1"/>
            </a:solidFill>
            <a:latin typeface="+mn-lt"/>
          </a:endParaRPr>
        </a:p>
      </dgm:t>
    </dgm:pt>
    <dgm:pt modelId="{609893D5-CBA5-4394-85D2-6089B40FCDDA}">
      <dgm:prSet phldrT="[Texto]"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pt-BR" sz="1800" b="1" i="0" u="none" strike="noStrike" baseline="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Panamá</a:t>
          </a:r>
          <a:endParaRPr lang="pt-BR" sz="1800" dirty="0">
            <a:solidFill>
              <a:schemeClr val="tx1"/>
            </a:solidFill>
            <a:latin typeface="+mn-lt"/>
          </a:endParaRPr>
        </a:p>
      </dgm:t>
    </dgm:pt>
    <dgm:pt modelId="{ECA5B18F-250D-4268-B9AA-C7A327C8CAB9}" type="parTrans" cxnId="{AB055906-5BE2-4548-AE74-736FF3DB68A8}">
      <dgm:prSet/>
      <dgm:spPr/>
      <dgm:t>
        <a:bodyPr/>
        <a:lstStyle/>
        <a:p>
          <a:endParaRPr lang="pt-BR" sz="1800">
            <a:solidFill>
              <a:schemeClr val="tx1"/>
            </a:solidFill>
            <a:latin typeface="+mn-lt"/>
          </a:endParaRPr>
        </a:p>
      </dgm:t>
    </dgm:pt>
    <dgm:pt modelId="{D2579A16-0B7B-48C8-AC18-88657702A888}" type="sibTrans" cxnId="{AB055906-5BE2-4548-AE74-736FF3DB68A8}">
      <dgm:prSet/>
      <dgm:spPr/>
      <dgm:t>
        <a:bodyPr/>
        <a:lstStyle/>
        <a:p>
          <a:endParaRPr lang="pt-BR" sz="1800">
            <a:solidFill>
              <a:schemeClr val="tx1"/>
            </a:solidFill>
            <a:latin typeface="+mn-lt"/>
          </a:endParaRPr>
        </a:p>
      </dgm:t>
    </dgm:pt>
    <dgm:pt modelId="{C568E334-8C73-4DD0-80B2-4A201BBB670B}">
      <dgm:prSet phldrT="[Texto]" custT="1"/>
      <dgm:spPr/>
      <dgm:t>
        <a:bodyPr/>
        <a:lstStyle/>
        <a:p>
          <a:pPr>
            <a:buNone/>
          </a:pPr>
          <a:r>
            <a:rPr lang="pt-BR" sz="180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utiliza Áreas Protegidas para controlar a sobrepesca e fomentar o turismo de pesca sustentável.</a:t>
          </a:r>
          <a:endParaRPr lang="pt-BR" sz="1800" dirty="0">
            <a:solidFill>
              <a:schemeClr val="tx1"/>
            </a:solidFill>
            <a:latin typeface="+mn-lt"/>
          </a:endParaRPr>
        </a:p>
      </dgm:t>
    </dgm:pt>
    <dgm:pt modelId="{35384DA3-7240-495D-B773-5776552EC5CE}" type="parTrans" cxnId="{179734FD-81E2-4F0E-9120-7BA2CBECDE90}">
      <dgm:prSet/>
      <dgm:spPr/>
      <dgm:t>
        <a:bodyPr/>
        <a:lstStyle/>
        <a:p>
          <a:endParaRPr lang="pt-BR" sz="1800">
            <a:solidFill>
              <a:schemeClr val="tx1"/>
            </a:solidFill>
            <a:latin typeface="+mn-lt"/>
          </a:endParaRPr>
        </a:p>
      </dgm:t>
    </dgm:pt>
    <dgm:pt modelId="{D28D04E6-E64E-4A18-9646-865FE0FCEB95}" type="sibTrans" cxnId="{179734FD-81E2-4F0E-9120-7BA2CBECDE90}">
      <dgm:prSet/>
      <dgm:spPr/>
      <dgm:t>
        <a:bodyPr/>
        <a:lstStyle/>
        <a:p>
          <a:endParaRPr lang="pt-BR" sz="1800">
            <a:solidFill>
              <a:schemeClr val="tx1"/>
            </a:solidFill>
            <a:latin typeface="+mn-lt"/>
          </a:endParaRPr>
        </a:p>
      </dgm:t>
    </dgm:pt>
    <dgm:pt modelId="{6853C812-6372-4993-9B9A-AF01B2C4F7BF}">
      <dgm:prSet custT="1"/>
      <dgm:spPr/>
      <dgm:t>
        <a:bodyPr/>
        <a:lstStyle/>
        <a:p>
          <a:r>
            <a:rPr lang="pt-BR" sz="1800" b="1" i="0" u="none" strike="noStrike" baseline="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El Salvador</a:t>
          </a:r>
          <a:endParaRPr lang="pt-BR" sz="1800" dirty="0">
            <a:solidFill>
              <a:schemeClr val="tx1"/>
            </a:solidFill>
            <a:latin typeface="+mn-lt"/>
          </a:endParaRPr>
        </a:p>
      </dgm:t>
    </dgm:pt>
    <dgm:pt modelId="{BAAD05FF-A338-4291-9BDF-06FE1279918F}" type="parTrans" cxnId="{5D4BFEB3-E1C6-4587-AA9D-67779D2C0D20}">
      <dgm:prSet/>
      <dgm:spPr/>
      <dgm:t>
        <a:bodyPr/>
        <a:lstStyle/>
        <a:p>
          <a:endParaRPr lang="pt-BR" sz="1800">
            <a:solidFill>
              <a:schemeClr val="tx1"/>
            </a:solidFill>
            <a:latin typeface="+mn-lt"/>
          </a:endParaRPr>
        </a:p>
      </dgm:t>
    </dgm:pt>
    <dgm:pt modelId="{82A8E3C0-BC0E-4EBE-ABEA-7621A8E631B3}" type="sibTrans" cxnId="{5D4BFEB3-E1C6-4587-AA9D-67779D2C0D20}">
      <dgm:prSet/>
      <dgm:spPr/>
      <dgm:t>
        <a:bodyPr/>
        <a:lstStyle/>
        <a:p>
          <a:endParaRPr lang="pt-BR" sz="1800">
            <a:solidFill>
              <a:schemeClr val="tx1"/>
            </a:solidFill>
            <a:latin typeface="+mn-lt"/>
          </a:endParaRPr>
        </a:p>
      </dgm:t>
    </dgm:pt>
    <dgm:pt modelId="{15D92BA4-6B54-4280-8674-B77ACEB5A34C}">
      <dgm:prSet phldrT="[Texto]"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pt-BR" sz="1800" b="1" i="0" u="none" strike="noStrike" baseline="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Costa Rica</a:t>
          </a:r>
          <a:endParaRPr lang="pt-BR" sz="1800" dirty="0">
            <a:solidFill>
              <a:schemeClr val="tx1"/>
            </a:solidFill>
            <a:latin typeface="+mn-lt"/>
          </a:endParaRPr>
        </a:p>
      </dgm:t>
    </dgm:pt>
    <dgm:pt modelId="{5F2169A9-96CA-49CB-93CA-E250858E55C5}" type="sibTrans" cxnId="{9BD8F3A8-286F-4FCC-9079-2B6F5069193C}">
      <dgm:prSet/>
      <dgm:spPr/>
      <dgm:t>
        <a:bodyPr/>
        <a:lstStyle/>
        <a:p>
          <a:endParaRPr lang="pt-BR" sz="1800">
            <a:solidFill>
              <a:schemeClr val="tx1"/>
            </a:solidFill>
            <a:latin typeface="+mn-lt"/>
          </a:endParaRPr>
        </a:p>
      </dgm:t>
    </dgm:pt>
    <dgm:pt modelId="{92585C12-F054-4BEE-A389-BF40E6B12D2C}" type="parTrans" cxnId="{9BD8F3A8-286F-4FCC-9079-2B6F5069193C}">
      <dgm:prSet/>
      <dgm:spPr/>
      <dgm:t>
        <a:bodyPr/>
        <a:lstStyle/>
        <a:p>
          <a:endParaRPr lang="pt-BR" sz="1800">
            <a:solidFill>
              <a:schemeClr val="tx1"/>
            </a:solidFill>
            <a:latin typeface="+mn-lt"/>
          </a:endParaRPr>
        </a:p>
      </dgm:t>
    </dgm:pt>
    <dgm:pt modelId="{5AE61A21-EACB-44E4-B26F-3A94CB2F9A4F}" type="pres">
      <dgm:prSet presAssocID="{F15C18DC-4D55-4308-9833-2B0F39D16DD3}" presName="linearFlow" presStyleCnt="0">
        <dgm:presLayoutVars>
          <dgm:dir/>
          <dgm:animLvl val="lvl"/>
          <dgm:resizeHandles/>
        </dgm:presLayoutVars>
      </dgm:prSet>
      <dgm:spPr/>
    </dgm:pt>
    <dgm:pt modelId="{135B957A-23B5-4039-A9F3-B89BF93C476B}" type="pres">
      <dgm:prSet presAssocID="{6853C812-6372-4993-9B9A-AF01B2C4F7BF}" presName="compositeNode" presStyleCnt="0">
        <dgm:presLayoutVars>
          <dgm:bulletEnabled val="1"/>
        </dgm:presLayoutVars>
      </dgm:prSet>
      <dgm:spPr/>
    </dgm:pt>
    <dgm:pt modelId="{23D2B475-4B34-4032-814A-CE35FB3CB628}" type="pres">
      <dgm:prSet presAssocID="{6853C812-6372-4993-9B9A-AF01B2C4F7BF}" presName="image" presStyleLbl="fgImgPlace1" presStyleIdx="0" presStyleCnt="3"/>
      <dgm:spPr/>
    </dgm:pt>
    <dgm:pt modelId="{5389BB22-AD40-421F-81BB-E20D1AE665D5}" type="pres">
      <dgm:prSet presAssocID="{6853C812-6372-4993-9B9A-AF01B2C4F7BF}" presName="childNode" presStyleLbl="node1" presStyleIdx="0" presStyleCnt="3" custLinFactNeighborX="315" custLinFactNeighborY="1146">
        <dgm:presLayoutVars>
          <dgm:bulletEnabled val="1"/>
        </dgm:presLayoutVars>
      </dgm:prSet>
      <dgm:spPr/>
    </dgm:pt>
    <dgm:pt modelId="{1DF0F8A5-AE71-48A8-91D3-8C1078551B2B}" type="pres">
      <dgm:prSet presAssocID="{6853C812-6372-4993-9B9A-AF01B2C4F7BF}" presName="parentNode" presStyleLbl="revTx" presStyleIdx="0" presStyleCnt="3">
        <dgm:presLayoutVars>
          <dgm:chMax val="0"/>
          <dgm:bulletEnabled val="1"/>
        </dgm:presLayoutVars>
      </dgm:prSet>
      <dgm:spPr/>
    </dgm:pt>
    <dgm:pt modelId="{0815F030-7FAF-47DE-963F-E344AC917D1D}" type="pres">
      <dgm:prSet presAssocID="{82A8E3C0-BC0E-4EBE-ABEA-7621A8E631B3}" presName="sibTrans" presStyleCnt="0"/>
      <dgm:spPr/>
    </dgm:pt>
    <dgm:pt modelId="{1B093F95-4D3E-4A9A-8CDF-49A35DF8B333}" type="pres">
      <dgm:prSet presAssocID="{15D92BA4-6B54-4280-8674-B77ACEB5A34C}" presName="compositeNode" presStyleCnt="0">
        <dgm:presLayoutVars>
          <dgm:bulletEnabled val="1"/>
        </dgm:presLayoutVars>
      </dgm:prSet>
      <dgm:spPr/>
    </dgm:pt>
    <dgm:pt modelId="{DC6579EF-667C-4BF6-945E-6690F54AFC1A}" type="pres">
      <dgm:prSet presAssocID="{15D92BA4-6B54-4280-8674-B77ACEB5A34C}" presName="image" presStyleLbl="fgImgPlace1" presStyleIdx="1" presStyleCnt="3"/>
      <dgm:spPr/>
    </dgm:pt>
    <dgm:pt modelId="{B0661225-2DD7-461E-813E-D48B1F097601}" type="pres">
      <dgm:prSet presAssocID="{15D92BA4-6B54-4280-8674-B77ACEB5A34C}" presName="childNode" presStyleLbl="node1" presStyleIdx="1" presStyleCnt="3">
        <dgm:presLayoutVars>
          <dgm:bulletEnabled val="1"/>
        </dgm:presLayoutVars>
      </dgm:prSet>
      <dgm:spPr/>
    </dgm:pt>
    <dgm:pt modelId="{657BFA34-6AA8-4E2E-BCF9-1D8DFB6A06CC}" type="pres">
      <dgm:prSet presAssocID="{15D92BA4-6B54-4280-8674-B77ACEB5A34C}" presName="parentNode" presStyleLbl="revTx" presStyleIdx="1" presStyleCnt="3">
        <dgm:presLayoutVars>
          <dgm:chMax val="0"/>
          <dgm:bulletEnabled val="1"/>
        </dgm:presLayoutVars>
      </dgm:prSet>
      <dgm:spPr/>
    </dgm:pt>
    <dgm:pt modelId="{BB8EE7B6-177C-46B4-A9DC-409CC45396E7}" type="pres">
      <dgm:prSet presAssocID="{5F2169A9-96CA-49CB-93CA-E250858E55C5}" presName="sibTrans" presStyleCnt="0"/>
      <dgm:spPr/>
    </dgm:pt>
    <dgm:pt modelId="{1B137EB4-9B59-41C1-9961-BA8DEA1265EB}" type="pres">
      <dgm:prSet presAssocID="{609893D5-CBA5-4394-85D2-6089B40FCDDA}" presName="compositeNode" presStyleCnt="0">
        <dgm:presLayoutVars>
          <dgm:bulletEnabled val="1"/>
        </dgm:presLayoutVars>
      </dgm:prSet>
      <dgm:spPr/>
    </dgm:pt>
    <dgm:pt modelId="{2C2B14B0-B258-465A-8D3E-C39FA3C570B3}" type="pres">
      <dgm:prSet presAssocID="{609893D5-CBA5-4394-85D2-6089B40FCDDA}" presName="image" presStyleLbl="fgImgPlace1" presStyleIdx="2" presStyleCnt="3"/>
      <dgm:spPr/>
    </dgm:pt>
    <dgm:pt modelId="{80CE7856-D5A4-4F3C-B6F1-35CEDC1D7D33}" type="pres">
      <dgm:prSet presAssocID="{609893D5-CBA5-4394-85D2-6089B40FCDDA}" presName="childNode" presStyleLbl="node1" presStyleIdx="2" presStyleCnt="3">
        <dgm:presLayoutVars>
          <dgm:bulletEnabled val="1"/>
        </dgm:presLayoutVars>
      </dgm:prSet>
      <dgm:spPr/>
    </dgm:pt>
    <dgm:pt modelId="{FABD7AC9-7129-4176-9D35-403E1EB7EDBE}" type="pres">
      <dgm:prSet presAssocID="{609893D5-CBA5-4394-85D2-6089B40FCDDA}" presName="parentNode" presStyleLbl="revTx" presStyleIdx="2" presStyleCnt="3">
        <dgm:presLayoutVars>
          <dgm:chMax val="0"/>
          <dgm:bulletEnabled val="1"/>
        </dgm:presLayoutVars>
      </dgm:prSet>
      <dgm:spPr/>
    </dgm:pt>
  </dgm:ptLst>
  <dgm:cxnLst>
    <dgm:cxn modelId="{AB055906-5BE2-4548-AE74-736FF3DB68A8}" srcId="{F15C18DC-4D55-4308-9833-2B0F39D16DD3}" destId="{609893D5-CBA5-4394-85D2-6089B40FCDDA}" srcOrd="2" destOrd="0" parTransId="{ECA5B18F-250D-4268-B9AA-C7A327C8CAB9}" sibTransId="{D2579A16-0B7B-48C8-AC18-88657702A888}"/>
    <dgm:cxn modelId="{0990A773-D115-4C0B-B5D3-AFBB53197479}" type="presOf" srcId="{609893D5-CBA5-4394-85D2-6089B40FCDDA}" destId="{FABD7AC9-7129-4176-9D35-403E1EB7EDBE}" srcOrd="0" destOrd="0" presId="urn:microsoft.com/office/officeart/2005/8/layout/hList2"/>
    <dgm:cxn modelId="{0001D174-475B-4DDA-9C51-BE250292622F}" type="presOf" srcId="{F15C18DC-4D55-4308-9833-2B0F39D16DD3}" destId="{5AE61A21-EACB-44E4-B26F-3A94CB2F9A4F}" srcOrd="0" destOrd="0" presId="urn:microsoft.com/office/officeart/2005/8/layout/hList2"/>
    <dgm:cxn modelId="{35A5109D-9806-4A70-A3CB-33719E581209}" type="presOf" srcId="{6853C812-6372-4993-9B9A-AF01B2C4F7BF}" destId="{1DF0F8A5-AE71-48A8-91D3-8C1078551B2B}" srcOrd="0" destOrd="0" presId="urn:microsoft.com/office/officeart/2005/8/layout/hList2"/>
    <dgm:cxn modelId="{9BD8F3A8-286F-4FCC-9079-2B6F5069193C}" srcId="{F15C18DC-4D55-4308-9833-2B0F39D16DD3}" destId="{15D92BA4-6B54-4280-8674-B77ACEB5A34C}" srcOrd="1" destOrd="0" parTransId="{92585C12-F054-4BEE-A389-BF40E6B12D2C}" sibTransId="{5F2169A9-96CA-49CB-93CA-E250858E55C5}"/>
    <dgm:cxn modelId="{5D4BFEB3-E1C6-4587-AA9D-67779D2C0D20}" srcId="{F15C18DC-4D55-4308-9833-2B0F39D16DD3}" destId="{6853C812-6372-4993-9B9A-AF01B2C4F7BF}" srcOrd="0" destOrd="0" parTransId="{BAAD05FF-A338-4291-9BDF-06FE1279918F}" sibTransId="{82A8E3C0-BC0E-4EBE-ABEA-7621A8E631B3}"/>
    <dgm:cxn modelId="{532C5DBE-CC38-47C8-B901-EC5A365706A8}" type="presOf" srcId="{15D92BA4-6B54-4280-8674-B77ACEB5A34C}" destId="{657BFA34-6AA8-4E2E-BCF9-1D8DFB6A06CC}" srcOrd="0" destOrd="0" presId="urn:microsoft.com/office/officeart/2005/8/layout/hList2"/>
    <dgm:cxn modelId="{E208B2C7-CE76-4873-95FE-E4B5DA0E8366}" type="presOf" srcId="{F4706DC3-7851-4CDC-A6BB-C2709F441C0D}" destId="{B0661225-2DD7-461E-813E-D48B1F097601}" srcOrd="0" destOrd="0" presId="urn:microsoft.com/office/officeart/2005/8/layout/hList2"/>
    <dgm:cxn modelId="{CD3797E8-EBC6-4AF3-AB1D-B9F33B40B055}" srcId="{15D92BA4-6B54-4280-8674-B77ACEB5A34C}" destId="{F4706DC3-7851-4CDC-A6BB-C2709F441C0D}" srcOrd="0" destOrd="0" parTransId="{E7EAC3AF-042F-4E46-A8D4-70D95D099CED}" sibTransId="{4AC07A96-FB00-4BC2-AB01-5210267C897F}"/>
    <dgm:cxn modelId="{9A44CFF2-3FB8-4B24-96A3-8FAD400D7560}" type="presOf" srcId="{3500D52A-E755-4869-ADCE-699EB308416E}" destId="{5389BB22-AD40-421F-81BB-E20D1AE665D5}" srcOrd="0" destOrd="0" presId="urn:microsoft.com/office/officeart/2005/8/layout/hList2"/>
    <dgm:cxn modelId="{03FD8AF3-085E-4D32-8B80-C70CCEE54E05}" type="presOf" srcId="{C568E334-8C73-4DD0-80B2-4A201BBB670B}" destId="{80CE7856-D5A4-4F3C-B6F1-35CEDC1D7D33}" srcOrd="0" destOrd="0" presId="urn:microsoft.com/office/officeart/2005/8/layout/hList2"/>
    <dgm:cxn modelId="{E8C94EF7-0558-4F06-86D1-25228C39E246}" srcId="{6853C812-6372-4993-9B9A-AF01B2C4F7BF}" destId="{3500D52A-E755-4869-ADCE-699EB308416E}" srcOrd="0" destOrd="0" parTransId="{95D853E3-2CAB-4AFC-A78E-C0E07EE51193}" sibTransId="{5A1AF0D4-5897-4D16-A466-3541CA167C73}"/>
    <dgm:cxn modelId="{179734FD-81E2-4F0E-9120-7BA2CBECDE90}" srcId="{609893D5-CBA5-4394-85D2-6089B40FCDDA}" destId="{C568E334-8C73-4DD0-80B2-4A201BBB670B}" srcOrd="0" destOrd="0" parTransId="{35384DA3-7240-495D-B773-5776552EC5CE}" sibTransId="{D28D04E6-E64E-4A18-9646-865FE0FCEB95}"/>
    <dgm:cxn modelId="{223CB55B-14CB-4AB2-9C09-4FF7BB234E0F}" type="presParOf" srcId="{5AE61A21-EACB-44E4-B26F-3A94CB2F9A4F}" destId="{135B957A-23B5-4039-A9F3-B89BF93C476B}" srcOrd="0" destOrd="0" presId="urn:microsoft.com/office/officeart/2005/8/layout/hList2"/>
    <dgm:cxn modelId="{AE54C2E8-1131-44DD-A1F3-1289F97A8958}" type="presParOf" srcId="{135B957A-23B5-4039-A9F3-B89BF93C476B}" destId="{23D2B475-4B34-4032-814A-CE35FB3CB628}" srcOrd="0" destOrd="0" presId="urn:microsoft.com/office/officeart/2005/8/layout/hList2"/>
    <dgm:cxn modelId="{BF9FDC51-995C-4E76-9C6B-81E9EAA5475A}" type="presParOf" srcId="{135B957A-23B5-4039-A9F3-B89BF93C476B}" destId="{5389BB22-AD40-421F-81BB-E20D1AE665D5}" srcOrd="1" destOrd="0" presId="urn:microsoft.com/office/officeart/2005/8/layout/hList2"/>
    <dgm:cxn modelId="{BC29B6A5-341D-4BE0-95F2-89E79F9FBAD8}" type="presParOf" srcId="{135B957A-23B5-4039-A9F3-B89BF93C476B}" destId="{1DF0F8A5-AE71-48A8-91D3-8C1078551B2B}" srcOrd="2" destOrd="0" presId="urn:microsoft.com/office/officeart/2005/8/layout/hList2"/>
    <dgm:cxn modelId="{A9ED88EE-57B3-4C56-8A4F-59FD244E1EA5}" type="presParOf" srcId="{5AE61A21-EACB-44E4-B26F-3A94CB2F9A4F}" destId="{0815F030-7FAF-47DE-963F-E344AC917D1D}" srcOrd="1" destOrd="0" presId="urn:microsoft.com/office/officeart/2005/8/layout/hList2"/>
    <dgm:cxn modelId="{41119C0E-0FCA-4F98-947E-48710BCFB45B}" type="presParOf" srcId="{5AE61A21-EACB-44E4-B26F-3A94CB2F9A4F}" destId="{1B093F95-4D3E-4A9A-8CDF-49A35DF8B333}" srcOrd="2" destOrd="0" presId="urn:microsoft.com/office/officeart/2005/8/layout/hList2"/>
    <dgm:cxn modelId="{4B932485-6882-42BF-853F-462F71261A9A}" type="presParOf" srcId="{1B093F95-4D3E-4A9A-8CDF-49A35DF8B333}" destId="{DC6579EF-667C-4BF6-945E-6690F54AFC1A}" srcOrd="0" destOrd="0" presId="urn:microsoft.com/office/officeart/2005/8/layout/hList2"/>
    <dgm:cxn modelId="{DEECD070-DBC1-4B76-BC23-D3DF7E172243}" type="presParOf" srcId="{1B093F95-4D3E-4A9A-8CDF-49A35DF8B333}" destId="{B0661225-2DD7-461E-813E-D48B1F097601}" srcOrd="1" destOrd="0" presId="urn:microsoft.com/office/officeart/2005/8/layout/hList2"/>
    <dgm:cxn modelId="{62132FD2-2DB7-4801-8419-770DB07D1820}" type="presParOf" srcId="{1B093F95-4D3E-4A9A-8CDF-49A35DF8B333}" destId="{657BFA34-6AA8-4E2E-BCF9-1D8DFB6A06CC}" srcOrd="2" destOrd="0" presId="urn:microsoft.com/office/officeart/2005/8/layout/hList2"/>
    <dgm:cxn modelId="{C536DF31-35CC-40EC-8C4E-6CF8E922DFF0}" type="presParOf" srcId="{5AE61A21-EACB-44E4-B26F-3A94CB2F9A4F}" destId="{BB8EE7B6-177C-46B4-A9DC-409CC45396E7}" srcOrd="3" destOrd="0" presId="urn:microsoft.com/office/officeart/2005/8/layout/hList2"/>
    <dgm:cxn modelId="{E4B891EF-2A3F-492F-8DA5-995B4BB4EA65}" type="presParOf" srcId="{5AE61A21-EACB-44E4-B26F-3A94CB2F9A4F}" destId="{1B137EB4-9B59-41C1-9961-BA8DEA1265EB}" srcOrd="4" destOrd="0" presId="urn:microsoft.com/office/officeart/2005/8/layout/hList2"/>
    <dgm:cxn modelId="{12854788-23E6-497B-857B-BE0861D58C63}" type="presParOf" srcId="{1B137EB4-9B59-41C1-9961-BA8DEA1265EB}" destId="{2C2B14B0-B258-465A-8D3E-C39FA3C570B3}" srcOrd="0" destOrd="0" presId="urn:microsoft.com/office/officeart/2005/8/layout/hList2"/>
    <dgm:cxn modelId="{DEE3C4F1-48A1-4902-9B4D-5780E13997DA}" type="presParOf" srcId="{1B137EB4-9B59-41C1-9961-BA8DEA1265EB}" destId="{80CE7856-D5A4-4F3C-B6F1-35CEDC1D7D33}" srcOrd="1" destOrd="0" presId="urn:microsoft.com/office/officeart/2005/8/layout/hList2"/>
    <dgm:cxn modelId="{C68D8EC4-C416-4F6D-8699-A0AA0E521579}" type="presParOf" srcId="{1B137EB4-9B59-41C1-9961-BA8DEA1265EB}" destId="{FABD7AC9-7129-4176-9D35-403E1EB7EDBE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01D0FEF-5279-4D26-AB41-9484C946D744}" type="doc">
      <dgm:prSet loTypeId="urn:microsoft.com/office/officeart/2008/layout/LinedList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30E83F0-B01F-4494-8B14-F6F17F57D786}">
      <dgm:prSet custT="1"/>
      <dgm:spPr/>
      <dgm:t>
        <a:bodyPr/>
        <a:lstStyle/>
        <a:p>
          <a:r>
            <a:rPr lang="pt-BR" sz="2000" b="1" dirty="0"/>
            <a:t>Regulamentação Eficaz - </a:t>
          </a:r>
          <a:r>
            <a:rPr lang="pt-BR" sz="2000" dirty="0"/>
            <a:t>Implementação de políticas mais robustas para garantir a sustentabilidade a longo prazo das práticas de pesca.</a:t>
          </a:r>
          <a:endParaRPr lang="en-US" sz="2000" dirty="0"/>
        </a:p>
      </dgm:t>
    </dgm:pt>
    <dgm:pt modelId="{C7967E88-FCD1-4428-AFE8-0A648D9139C5}" type="parTrans" cxnId="{669D477A-A444-41C8-9ED9-8189139125FA}">
      <dgm:prSet/>
      <dgm:spPr/>
      <dgm:t>
        <a:bodyPr/>
        <a:lstStyle/>
        <a:p>
          <a:endParaRPr lang="en-US" sz="2000"/>
        </a:p>
      </dgm:t>
    </dgm:pt>
    <dgm:pt modelId="{FF087D24-4DFA-4D61-92D0-6FB9B7D7E96B}" type="sibTrans" cxnId="{669D477A-A444-41C8-9ED9-8189139125FA}">
      <dgm:prSet/>
      <dgm:spPr/>
      <dgm:t>
        <a:bodyPr/>
        <a:lstStyle/>
        <a:p>
          <a:endParaRPr lang="en-US" sz="2000"/>
        </a:p>
      </dgm:t>
    </dgm:pt>
    <dgm:pt modelId="{6AC679B1-9FD7-4412-8B46-442AB245518F}">
      <dgm:prSet custT="1"/>
      <dgm:spPr/>
      <dgm:t>
        <a:bodyPr/>
        <a:lstStyle/>
        <a:p>
          <a:r>
            <a:rPr lang="pt-BR" sz="2000" b="1" dirty="0"/>
            <a:t>Capacitação Local - </a:t>
          </a:r>
          <a:r>
            <a:rPr lang="pt-BR" sz="2000" dirty="0"/>
            <a:t>Treinamento de pescadores, </a:t>
          </a:r>
          <a:r>
            <a:rPr lang="pt-BR" sz="2000" dirty="0">
              <a:solidFill>
                <a:schemeClr val="tx1"/>
              </a:solidFill>
            </a:rPr>
            <a:t>monitores de pesca </a:t>
          </a:r>
          <a:r>
            <a:rPr lang="pt-BR" sz="2000" dirty="0"/>
            <a:t>e comunidades para atender às demandas do turismo sustentável.</a:t>
          </a:r>
          <a:endParaRPr lang="en-US" sz="2000" dirty="0"/>
        </a:p>
      </dgm:t>
    </dgm:pt>
    <dgm:pt modelId="{68CB418C-08D0-4165-8977-19234C49BB66}" type="parTrans" cxnId="{89E2C45C-9A10-4929-BD9B-140F794BB546}">
      <dgm:prSet/>
      <dgm:spPr/>
      <dgm:t>
        <a:bodyPr/>
        <a:lstStyle/>
        <a:p>
          <a:endParaRPr lang="en-US" sz="2000"/>
        </a:p>
      </dgm:t>
    </dgm:pt>
    <dgm:pt modelId="{9C427004-CE46-478E-B957-B132C1D53A3D}" type="sibTrans" cxnId="{89E2C45C-9A10-4929-BD9B-140F794BB546}">
      <dgm:prSet/>
      <dgm:spPr/>
      <dgm:t>
        <a:bodyPr/>
        <a:lstStyle/>
        <a:p>
          <a:endParaRPr lang="en-US" sz="2000"/>
        </a:p>
      </dgm:t>
    </dgm:pt>
    <dgm:pt modelId="{289CC94F-D5C0-48C7-B5BE-585D86A45F44}">
      <dgm:prSet custT="1"/>
      <dgm:spPr/>
      <dgm:t>
        <a:bodyPr/>
        <a:lstStyle/>
        <a:p>
          <a:r>
            <a:rPr lang="pt-BR" sz="2000" b="1" dirty="0"/>
            <a:t>Tecnologias Avançadas - </a:t>
          </a:r>
          <a:r>
            <a:rPr lang="pt-BR" sz="2000" dirty="0"/>
            <a:t>Integração de drones e sensores </a:t>
          </a:r>
          <a:r>
            <a:rPr lang="pt-BR" sz="2000" dirty="0">
              <a:solidFill>
                <a:schemeClr val="tx1"/>
              </a:solidFill>
            </a:rPr>
            <a:t>aquáticos para melhorar o monitoramento, a fiscalização e a gestão dos recursos pesqueiros.</a:t>
          </a:r>
          <a:endParaRPr lang="en-US" sz="2000" dirty="0">
            <a:solidFill>
              <a:schemeClr val="tx1"/>
            </a:solidFill>
          </a:endParaRPr>
        </a:p>
      </dgm:t>
    </dgm:pt>
    <dgm:pt modelId="{B2257433-3C42-4D76-AD0E-B781BD1D7DCA}" type="parTrans" cxnId="{E03132E3-B1FC-4D67-8BAD-DFA291DCBBA7}">
      <dgm:prSet/>
      <dgm:spPr/>
      <dgm:t>
        <a:bodyPr/>
        <a:lstStyle/>
        <a:p>
          <a:endParaRPr lang="en-US" sz="2000"/>
        </a:p>
      </dgm:t>
    </dgm:pt>
    <dgm:pt modelId="{074F15F4-16EC-48D6-9291-977898D7EBB6}" type="sibTrans" cxnId="{E03132E3-B1FC-4D67-8BAD-DFA291DCBBA7}">
      <dgm:prSet/>
      <dgm:spPr/>
      <dgm:t>
        <a:bodyPr/>
        <a:lstStyle/>
        <a:p>
          <a:endParaRPr lang="en-US" sz="2000"/>
        </a:p>
      </dgm:t>
    </dgm:pt>
    <dgm:pt modelId="{29BE5CDE-1A45-4AB8-9FB7-D502D69F929C}">
      <dgm:prSet custT="1"/>
      <dgm:spPr/>
      <dgm:t>
        <a:bodyPr/>
        <a:lstStyle/>
        <a:p>
          <a:r>
            <a:rPr lang="pt-BR" sz="2000" b="1" dirty="0"/>
            <a:t>Educação Ambiental - </a:t>
          </a:r>
          <a:r>
            <a:rPr lang="pt-BR" sz="2000" dirty="0"/>
            <a:t>Maior ênfase na conscientização de turistas e comunidades locais sobre a importância da pesca sustentável.</a:t>
          </a:r>
          <a:endParaRPr lang="en-US" sz="2000" dirty="0"/>
        </a:p>
      </dgm:t>
    </dgm:pt>
    <dgm:pt modelId="{22544F54-DE33-42B4-8B85-550521887BAC}" type="parTrans" cxnId="{BEC073AF-1459-4604-ABDE-DA3D145B7F55}">
      <dgm:prSet/>
      <dgm:spPr/>
      <dgm:t>
        <a:bodyPr/>
        <a:lstStyle/>
        <a:p>
          <a:endParaRPr lang="en-US" sz="2000"/>
        </a:p>
      </dgm:t>
    </dgm:pt>
    <dgm:pt modelId="{220BCFC2-DD89-4175-9120-5E91973814D9}" type="sibTrans" cxnId="{BEC073AF-1459-4604-ABDE-DA3D145B7F55}">
      <dgm:prSet/>
      <dgm:spPr/>
      <dgm:t>
        <a:bodyPr/>
        <a:lstStyle/>
        <a:p>
          <a:endParaRPr lang="en-US" sz="2000"/>
        </a:p>
      </dgm:t>
    </dgm:pt>
    <dgm:pt modelId="{F1316204-FE44-4762-A714-69280C0FFE9E}" type="pres">
      <dgm:prSet presAssocID="{001D0FEF-5279-4D26-AB41-9484C946D744}" presName="vert0" presStyleCnt="0">
        <dgm:presLayoutVars>
          <dgm:dir/>
          <dgm:animOne val="branch"/>
          <dgm:animLvl val="lvl"/>
        </dgm:presLayoutVars>
      </dgm:prSet>
      <dgm:spPr/>
    </dgm:pt>
    <dgm:pt modelId="{72380686-7D1B-4DE9-A71C-8E44D45F1214}" type="pres">
      <dgm:prSet presAssocID="{A30E83F0-B01F-4494-8B14-F6F17F57D786}" presName="thickLine" presStyleLbl="alignNode1" presStyleIdx="0" presStyleCnt="4" custLinFactNeighborY="-5606"/>
      <dgm:spPr/>
    </dgm:pt>
    <dgm:pt modelId="{E0C25B6F-6A76-4126-AD8F-429DA0536652}" type="pres">
      <dgm:prSet presAssocID="{A30E83F0-B01F-4494-8B14-F6F17F57D786}" presName="horz1" presStyleCnt="0"/>
      <dgm:spPr/>
    </dgm:pt>
    <dgm:pt modelId="{3928A127-AA75-4ECC-8445-C3FE4AFC2101}" type="pres">
      <dgm:prSet presAssocID="{A30E83F0-B01F-4494-8B14-F6F17F57D786}" presName="tx1" presStyleLbl="revTx" presStyleIdx="0" presStyleCnt="4"/>
      <dgm:spPr/>
    </dgm:pt>
    <dgm:pt modelId="{CF22C5AC-344B-411A-B909-3AB9BE354AF2}" type="pres">
      <dgm:prSet presAssocID="{A30E83F0-B01F-4494-8B14-F6F17F57D786}" presName="vert1" presStyleCnt="0"/>
      <dgm:spPr/>
    </dgm:pt>
    <dgm:pt modelId="{DD8C1F1F-EE1D-4ACD-A969-4FDC1F02F084}" type="pres">
      <dgm:prSet presAssocID="{6AC679B1-9FD7-4412-8B46-442AB245518F}" presName="thickLine" presStyleLbl="alignNode1" presStyleIdx="1" presStyleCnt="4"/>
      <dgm:spPr/>
    </dgm:pt>
    <dgm:pt modelId="{7C490A3B-A7DD-4E7D-AB59-7CE4A63761CE}" type="pres">
      <dgm:prSet presAssocID="{6AC679B1-9FD7-4412-8B46-442AB245518F}" presName="horz1" presStyleCnt="0"/>
      <dgm:spPr/>
    </dgm:pt>
    <dgm:pt modelId="{9A87D6C1-D400-4014-9006-31203373919A}" type="pres">
      <dgm:prSet presAssocID="{6AC679B1-9FD7-4412-8B46-442AB245518F}" presName="tx1" presStyleLbl="revTx" presStyleIdx="1" presStyleCnt="4"/>
      <dgm:spPr/>
    </dgm:pt>
    <dgm:pt modelId="{0CDCD9E2-E94D-4B1E-9F20-D10107549D0C}" type="pres">
      <dgm:prSet presAssocID="{6AC679B1-9FD7-4412-8B46-442AB245518F}" presName="vert1" presStyleCnt="0"/>
      <dgm:spPr/>
    </dgm:pt>
    <dgm:pt modelId="{6C37810F-94D8-4A96-B4F5-1CB5B4D63AF9}" type="pres">
      <dgm:prSet presAssocID="{289CC94F-D5C0-48C7-B5BE-585D86A45F44}" presName="thickLine" presStyleLbl="alignNode1" presStyleIdx="2" presStyleCnt="4" custLinFactNeighborY="-1131"/>
      <dgm:spPr/>
    </dgm:pt>
    <dgm:pt modelId="{ABC72C43-A967-4AA1-9B92-2ABA57214293}" type="pres">
      <dgm:prSet presAssocID="{289CC94F-D5C0-48C7-B5BE-585D86A45F44}" presName="horz1" presStyleCnt="0"/>
      <dgm:spPr/>
    </dgm:pt>
    <dgm:pt modelId="{EFC590B8-B799-4FE0-9869-46A66EEB05F5}" type="pres">
      <dgm:prSet presAssocID="{289CC94F-D5C0-48C7-B5BE-585D86A45F44}" presName="tx1" presStyleLbl="revTx" presStyleIdx="2" presStyleCnt="4"/>
      <dgm:spPr/>
    </dgm:pt>
    <dgm:pt modelId="{8CFABF31-C196-43B0-AE52-552B8E646001}" type="pres">
      <dgm:prSet presAssocID="{289CC94F-D5C0-48C7-B5BE-585D86A45F44}" presName="vert1" presStyleCnt="0"/>
      <dgm:spPr/>
    </dgm:pt>
    <dgm:pt modelId="{A46BCB3C-E3D3-4DE9-918A-C28F79E32B99}" type="pres">
      <dgm:prSet presAssocID="{29BE5CDE-1A45-4AB8-9FB7-D502D69F929C}" presName="thickLine" presStyleLbl="alignNode1" presStyleIdx="3" presStyleCnt="4"/>
      <dgm:spPr/>
    </dgm:pt>
    <dgm:pt modelId="{04E3EB1F-B63B-4F1F-869C-5311E3FD9C44}" type="pres">
      <dgm:prSet presAssocID="{29BE5CDE-1A45-4AB8-9FB7-D502D69F929C}" presName="horz1" presStyleCnt="0"/>
      <dgm:spPr/>
    </dgm:pt>
    <dgm:pt modelId="{975AA68E-BF3F-47C5-A3CB-D194044BA5A7}" type="pres">
      <dgm:prSet presAssocID="{29BE5CDE-1A45-4AB8-9FB7-D502D69F929C}" presName="tx1" presStyleLbl="revTx" presStyleIdx="3" presStyleCnt="4"/>
      <dgm:spPr/>
    </dgm:pt>
    <dgm:pt modelId="{558B90AB-45C7-4ADA-8DC2-5B114172DB74}" type="pres">
      <dgm:prSet presAssocID="{29BE5CDE-1A45-4AB8-9FB7-D502D69F929C}" presName="vert1" presStyleCnt="0"/>
      <dgm:spPr/>
    </dgm:pt>
  </dgm:ptLst>
  <dgm:cxnLst>
    <dgm:cxn modelId="{F4412C0A-4498-4921-949F-30F5C2F59144}" type="presOf" srcId="{A30E83F0-B01F-4494-8B14-F6F17F57D786}" destId="{3928A127-AA75-4ECC-8445-C3FE4AFC2101}" srcOrd="0" destOrd="0" presId="urn:microsoft.com/office/officeart/2008/layout/LinedList"/>
    <dgm:cxn modelId="{0399FE19-25E7-460B-800F-4C8F9BD87545}" type="presOf" srcId="{289CC94F-D5C0-48C7-B5BE-585D86A45F44}" destId="{EFC590B8-B799-4FE0-9869-46A66EEB05F5}" srcOrd="0" destOrd="0" presId="urn:microsoft.com/office/officeart/2008/layout/LinedList"/>
    <dgm:cxn modelId="{5D8B9A3E-8158-4995-B8AE-84A7B54DCC64}" type="presOf" srcId="{29BE5CDE-1A45-4AB8-9FB7-D502D69F929C}" destId="{975AA68E-BF3F-47C5-A3CB-D194044BA5A7}" srcOrd="0" destOrd="0" presId="urn:microsoft.com/office/officeart/2008/layout/LinedList"/>
    <dgm:cxn modelId="{89E2C45C-9A10-4929-BD9B-140F794BB546}" srcId="{001D0FEF-5279-4D26-AB41-9484C946D744}" destId="{6AC679B1-9FD7-4412-8B46-442AB245518F}" srcOrd="1" destOrd="0" parTransId="{68CB418C-08D0-4165-8977-19234C49BB66}" sibTransId="{9C427004-CE46-478E-B957-B132C1D53A3D}"/>
    <dgm:cxn modelId="{CFBCD069-148B-426B-A445-F2F7E7C806BA}" type="presOf" srcId="{6AC679B1-9FD7-4412-8B46-442AB245518F}" destId="{9A87D6C1-D400-4014-9006-31203373919A}" srcOrd="0" destOrd="0" presId="urn:microsoft.com/office/officeart/2008/layout/LinedList"/>
    <dgm:cxn modelId="{669D477A-A444-41C8-9ED9-8189139125FA}" srcId="{001D0FEF-5279-4D26-AB41-9484C946D744}" destId="{A30E83F0-B01F-4494-8B14-F6F17F57D786}" srcOrd="0" destOrd="0" parTransId="{C7967E88-FCD1-4428-AFE8-0A648D9139C5}" sibTransId="{FF087D24-4DFA-4D61-92D0-6FB9B7D7E96B}"/>
    <dgm:cxn modelId="{BDF6929D-E426-494D-9EE7-F9DD2FAA1C0E}" type="presOf" srcId="{001D0FEF-5279-4D26-AB41-9484C946D744}" destId="{F1316204-FE44-4762-A714-69280C0FFE9E}" srcOrd="0" destOrd="0" presId="urn:microsoft.com/office/officeart/2008/layout/LinedList"/>
    <dgm:cxn modelId="{BEC073AF-1459-4604-ABDE-DA3D145B7F55}" srcId="{001D0FEF-5279-4D26-AB41-9484C946D744}" destId="{29BE5CDE-1A45-4AB8-9FB7-D502D69F929C}" srcOrd="3" destOrd="0" parTransId="{22544F54-DE33-42B4-8B85-550521887BAC}" sibTransId="{220BCFC2-DD89-4175-9120-5E91973814D9}"/>
    <dgm:cxn modelId="{E03132E3-B1FC-4D67-8BAD-DFA291DCBBA7}" srcId="{001D0FEF-5279-4D26-AB41-9484C946D744}" destId="{289CC94F-D5C0-48C7-B5BE-585D86A45F44}" srcOrd="2" destOrd="0" parTransId="{B2257433-3C42-4D76-AD0E-B781BD1D7DCA}" sibTransId="{074F15F4-16EC-48D6-9291-977898D7EBB6}"/>
    <dgm:cxn modelId="{8305F88B-11DA-4CA9-8E2F-0F220A6EA505}" type="presParOf" srcId="{F1316204-FE44-4762-A714-69280C0FFE9E}" destId="{72380686-7D1B-4DE9-A71C-8E44D45F1214}" srcOrd="0" destOrd="0" presId="urn:microsoft.com/office/officeart/2008/layout/LinedList"/>
    <dgm:cxn modelId="{B9EF196B-1484-4A4D-B246-5449E7F4E189}" type="presParOf" srcId="{F1316204-FE44-4762-A714-69280C0FFE9E}" destId="{E0C25B6F-6A76-4126-AD8F-429DA0536652}" srcOrd="1" destOrd="0" presId="urn:microsoft.com/office/officeart/2008/layout/LinedList"/>
    <dgm:cxn modelId="{DB51DB60-470C-4183-BBEE-0E8923F164A9}" type="presParOf" srcId="{E0C25B6F-6A76-4126-AD8F-429DA0536652}" destId="{3928A127-AA75-4ECC-8445-C3FE4AFC2101}" srcOrd="0" destOrd="0" presId="urn:microsoft.com/office/officeart/2008/layout/LinedList"/>
    <dgm:cxn modelId="{E38694C1-2ABB-4A68-BF14-961DB16659C0}" type="presParOf" srcId="{E0C25B6F-6A76-4126-AD8F-429DA0536652}" destId="{CF22C5AC-344B-411A-B909-3AB9BE354AF2}" srcOrd="1" destOrd="0" presId="urn:microsoft.com/office/officeart/2008/layout/LinedList"/>
    <dgm:cxn modelId="{67B26D56-AB39-447F-A753-C6FA1F2010D8}" type="presParOf" srcId="{F1316204-FE44-4762-A714-69280C0FFE9E}" destId="{DD8C1F1F-EE1D-4ACD-A969-4FDC1F02F084}" srcOrd="2" destOrd="0" presId="urn:microsoft.com/office/officeart/2008/layout/LinedList"/>
    <dgm:cxn modelId="{5FFC10E5-F7B4-4897-AFC2-AF59A229230F}" type="presParOf" srcId="{F1316204-FE44-4762-A714-69280C0FFE9E}" destId="{7C490A3B-A7DD-4E7D-AB59-7CE4A63761CE}" srcOrd="3" destOrd="0" presId="urn:microsoft.com/office/officeart/2008/layout/LinedList"/>
    <dgm:cxn modelId="{D07F7066-B98C-4116-8B7A-238B54FA5376}" type="presParOf" srcId="{7C490A3B-A7DD-4E7D-AB59-7CE4A63761CE}" destId="{9A87D6C1-D400-4014-9006-31203373919A}" srcOrd="0" destOrd="0" presId="urn:microsoft.com/office/officeart/2008/layout/LinedList"/>
    <dgm:cxn modelId="{12B8A578-D7C5-40EF-819F-59290493A52D}" type="presParOf" srcId="{7C490A3B-A7DD-4E7D-AB59-7CE4A63761CE}" destId="{0CDCD9E2-E94D-4B1E-9F20-D10107549D0C}" srcOrd="1" destOrd="0" presId="urn:microsoft.com/office/officeart/2008/layout/LinedList"/>
    <dgm:cxn modelId="{9F4A660E-BF97-4654-BE6B-C494155695F6}" type="presParOf" srcId="{F1316204-FE44-4762-A714-69280C0FFE9E}" destId="{6C37810F-94D8-4A96-B4F5-1CB5B4D63AF9}" srcOrd="4" destOrd="0" presId="urn:microsoft.com/office/officeart/2008/layout/LinedList"/>
    <dgm:cxn modelId="{74C6E38B-B989-412A-9B88-7EA0D4BA56DD}" type="presParOf" srcId="{F1316204-FE44-4762-A714-69280C0FFE9E}" destId="{ABC72C43-A967-4AA1-9B92-2ABA57214293}" srcOrd="5" destOrd="0" presId="urn:microsoft.com/office/officeart/2008/layout/LinedList"/>
    <dgm:cxn modelId="{9404BAEC-61FC-4435-8BB1-930402E59FA5}" type="presParOf" srcId="{ABC72C43-A967-4AA1-9B92-2ABA57214293}" destId="{EFC590B8-B799-4FE0-9869-46A66EEB05F5}" srcOrd="0" destOrd="0" presId="urn:microsoft.com/office/officeart/2008/layout/LinedList"/>
    <dgm:cxn modelId="{CACA0768-34E8-4A3D-B9F4-F10137CA2F56}" type="presParOf" srcId="{ABC72C43-A967-4AA1-9B92-2ABA57214293}" destId="{8CFABF31-C196-43B0-AE52-552B8E646001}" srcOrd="1" destOrd="0" presId="urn:microsoft.com/office/officeart/2008/layout/LinedList"/>
    <dgm:cxn modelId="{987EFFE2-7AC2-4992-8F27-C0E25DE772AC}" type="presParOf" srcId="{F1316204-FE44-4762-A714-69280C0FFE9E}" destId="{A46BCB3C-E3D3-4DE9-918A-C28F79E32B99}" srcOrd="6" destOrd="0" presId="urn:microsoft.com/office/officeart/2008/layout/LinedList"/>
    <dgm:cxn modelId="{A6514825-525D-49C6-8CB5-B87346C5BE97}" type="presParOf" srcId="{F1316204-FE44-4762-A714-69280C0FFE9E}" destId="{04E3EB1F-B63B-4F1F-869C-5311E3FD9C44}" srcOrd="7" destOrd="0" presId="urn:microsoft.com/office/officeart/2008/layout/LinedList"/>
    <dgm:cxn modelId="{748DC2B4-3CBF-44D1-872C-E4A85C293763}" type="presParOf" srcId="{04E3EB1F-B63B-4F1F-869C-5311E3FD9C44}" destId="{975AA68E-BF3F-47C5-A3CB-D194044BA5A7}" srcOrd="0" destOrd="0" presId="urn:microsoft.com/office/officeart/2008/layout/LinedList"/>
    <dgm:cxn modelId="{6EACC8A0-3F6A-4B8A-B63D-7C3CDF8AC20F}" type="presParOf" srcId="{04E3EB1F-B63B-4F1F-869C-5311E3FD9C44}" destId="{558B90AB-45C7-4ADA-8DC2-5B114172DB7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2B17DF3E-26C4-4617-9E25-2647FAA4749B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89476E16-F26C-481A-A1AB-E615F7492F2F}">
      <dgm:prSet phldrT="[Texto]" custT="1"/>
      <dgm:spPr>
        <a:xfrm>
          <a:off x="274320" y="88830"/>
          <a:ext cx="3840480" cy="206640"/>
        </a:xfrm>
        <a:prstGeom prst="round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pt-BR" sz="11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Polo Turístico Madeira Mamoré</a:t>
          </a:r>
        </a:p>
      </dgm:t>
    </dgm:pt>
    <dgm:pt modelId="{DC4E07F7-571B-43BE-A105-E77AE1BCE820}" type="parTrans" cxnId="{D29AC1F0-648C-4C3D-AC2C-41123377EAA6}">
      <dgm:prSet/>
      <dgm:spPr/>
      <dgm:t>
        <a:bodyPr/>
        <a:lstStyle/>
        <a:p>
          <a:endParaRPr lang="pt-BR" sz="1100"/>
        </a:p>
      </dgm:t>
    </dgm:pt>
    <dgm:pt modelId="{904D621C-E0F0-4FA2-B6F5-1081B9A966E3}" type="sibTrans" cxnId="{D29AC1F0-648C-4C3D-AC2C-41123377EAA6}">
      <dgm:prSet/>
      <dgm:spPr/>
      <dgm:t>
        <a:bodyPr/>
        <a:lstStyle/>
        <a:p>
          <a:endParaRPr lang="pt-BR" sz="1100"/>
        </a:p>
      </dgm:t>
    </dgm:pt>
    <dgm:pt modelId="{931B9EE1-6A18-4016-A5DD-796C8EEAF5CB}">
      <dgm:prSet custT="1"/>
      <dgm:spPr>
        <a:xfrm>
          <a:off x="274320" y="615825"/>
          <a:ext cx="3840480" cy="206640"/>
        </a:xfrm>
        <a:prstGeom prst="round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pt-BR" sz="11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Polo Turístico Região dos Fortes.</a:t>
          </a:r>
        </a:p>
      </dgm:t>
    </dgm:pt>
    <dgm:pt modelId="{F0831A47-219A-4852-AFB4-416436E03957}" type="parTrans" cxnId="{D3DB8C35-1FEE-49B5-9328-B8AC05734BE3}">
      <dgm:prSet/>
      <dgm:spPr/>
      <dgm:t>
        <a:bodyPr/>
        <a:lstStyle/>
        <a:p>
          <a:endParaRPr lang="pt-BR" sz="1100"/>
        </a:p>
      </dgm:t>
    </dgm:pt>
    <dgm:pt modelId="{AA57C7B8-E86B-4699-AD68-7700966D8DF1}" type="sibTrans" cxnId="{D3DB8C35-1FEE-49B5-9328-B8AC05734BE3}">
      <dgm:prSet/>
      <dgm:spPr/>
      <dgm:t>
        <a:bodyPr/>
        <a:lstStyle/>
        <a:p>
          <a:endParaRPr lang="pt-BR" sz="1100"/>
        </a:p>
      </dgm:t>
    </dgm:pt>
    <dgm:pt modelId="{646BF3BE-F437-4E90-925B-39BA22B2D8C8}">
      <dgm:prSet custT="1"/>
      <dgm:spPr>
        <a:xfrm>
          <a:off x="274320" y="1142820"/>
          <a:ext cx="3840480" cy="206640"/>
        </a:xfrm>
        <a:prstGeom prst="round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pt-BR" sz="11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Polo Turístico Rios de Rondon.</a:t>
          </a:r>
        </a:p>
      </dgm:t>
    </dgm:pt>
    <dgm:pt modelId="{6A511728-29CF-460D-8E82-443811544ADF}" type="parTrans" cxnId="{9F951FE9-5C92-4A0A-B01A-467F02FF7513}">
      <dgm:prSet/>
      <dgm:spPr/>
      <dgm:t>
        <a:bodyPr/>
        <a:lstStyle/>
        <a:p>
          <a:endParaRPr lang="pt-BR" sz="1100"/>
        </a:p>
      </dgm:t>
    </dgm:pt>
    <dgm:pt modelId="{B3863173-95D0-4D93-BC01-199D74986784}" type="sibTrans" cxnId="{9F951FE9-5C92-4A0A-B01A-467F02FF7513}">
      <dgm:prSet/>
      <dgm:spPr/>
      <dgm:t>
        <a:bodyPr/>
        <a:lstStyle/>
        <a:p>
          <a:endParaRPr lang="pt-BR" sz="1100"/>
        </a:p>
      </dgm:t>
    </dgm:pt>
    <dgm:pt modelId="{68D636A1-B954-4798-BC5E-C447EB849D71}">
      <dgm:prSet custT="1"/>
      <dgm:spPr>
        <a:xfrm>
          <a:off x="274320" y="1460340"/>
          <a:ext cx="3840480" cy="206640"/>
        </a:xfrm>
        <a:prstGeom prst="round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pt-BR" sz="11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Polo Turístico Rotas das Águas.</a:t>
          </a:r>
        </a:p>
      </dgm:t>
    </dgm:pt>
    <dgm:pt modelId="{D77372A1-9746-4B43-A561-A883531C4DF3}" type="parTrans" cxnId="{FCE1F05F-67AA-4024-B01A-47032BABAFA3}">
      <dgm:prSet/>
      <dgm:spPr/>
      <dgm:t>
        <a:bodyPr/>
        <a:lstStyle/>
        <a:p>
          <a:endParaRPr lang="pt-BR" sz="1100"/>
        </a:p>
      </dgm:t>
    </dgm:pt>
    <dgm:pt modelId="{7A122DBF-B354-46A4-8333-18930FAF5C5C}" type="sibTrans" cxnId="{FCE1F05F-67AA-4024-B01A-47032BABAFA3}">
      <dgm:prSet/>
      <dgm:spPr/>
      <dgm:t>
        <a:bodyPr/>
        <a:lstStyle/>
        <a:p>
          <a:endParaRPr lang="pt-BR" sz="1100"/>
        </a:p>
      </dgm:t>
    </dgm:pt>
    <dgm:pt modelId="{1BB1486C-5D2B-40CD-A03F-AB52E466481A}">
      <dgm:prSet custT="1"/>
      <dgm:spPr>
        <a:xfrm>
          <a:off x="274320" y="1777860"/>
          <a:ext cx="3840480" cy="206640"/>
        </a:xfrm>
        <a:prstGeom prst="round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pt-BR" sz="11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Polo Turístico Vale do Guaporé.</a:t>
          </a:r>
        </a:p>
      </dgm:t>
    </dgm:pt>
    <dgm:pt modelId="{0D01AFAB-9185-40B6-954F-9C972648BA3F}" type="parTrans" cxnId="{442312AC-3475-454C-A690-52A3C676BA9C}">
      <dgm:prSet/>
      <dgm:spPr/>
      <dgm:t>
        <a:bodyPr/>
        <a:lstStyle/>
        <a:p>
          <a:endParaRPr lang="pt-BR" sz="1100"/>
        </a:p>
      </dgm:t>
    </dgm:pt>
    <dgm:pt modelId="{268CCC81-C97C-4C89-B686-27A10669F383}" type="sibTrans" cxnId="{442312AC-3475-454C-A690-52A3C676BA9C}">
      <dgm:prSet/>
      <dgm:spPr/>
      <dgm:t>
        <a:bodyPr/>
        <a:lstStyle/>
        <a:p>
          <a:endParaRPr lang="pt-BR" sz="1100"/>
        </a:p>
      </dgm:t>
    </dgm:pt>
    <dgm:pt modelId="{96FAC7EE-AECC-4010-9E2D-1B89F1987BC9}">
      <dgm:prSet custT="1"/>
      <dgm:spPr>
        <a:xfrm>
          <a:off x="274320" y="2304855"/>
          <a:ext cx="3840480" cy="206640"/>
        </a:xfrm>
        <a:prstGeom prst="round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pt-BR" sz="11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Polo Turístico Vale do Jamari.</a:t>
          </a:r>
        </a:p>
      </dgm:t>
    </dgm:pt>
    <dgm:pt modelId="{25AAD131-72AD-445C-916B-ABF57D3B252D}" type="parTrans" cxnId="{BB37397F-DFF6-42F2-A9A6-425A0E806185}">
      <dgm:prSet/>
      <dgm:spPr/>
      <dgm:t>
        <a:bodyPr/>
        <a:lstStyle/>
        <a:p>
          <a:endParaRPr lang="pt-BR" sz="1100"/>
        </a:p>
      </dgm:t>
    </dgm:pt>
    <dgm:pt modelId="{520B0B86-2FFD-4DA6-9F63-FA52266784B7}" type="sibTrans" cxnId="{BB37397F-DFF6-42F2-A9A6-425A0E806185}">
      <dgm:prSet/>
      <dgm:spPr/>
      <dgm:t>
        <a:bodyPr/>
        <a:lstStyle/>
        <a:p>
          <a:endParaRPr lang="pt-BR" sz="1100"/>
        </a:p>
      </dgm:t>
    </dgm:pt>
    <dgm:pt modelId="{C75878A2-315F-4AFB-BFB8-7DC05C2C24AE}">
      <dgm:prSet custT="1"/>
      <dgm:spPr>
        <a:xfrm>
          <a:off x="274320" y="2622375"/>
          <a:ext cx="3840480" cy="206640"/>
        </a:xfrm>
        <a:prstGeom prst="round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pt-BR" sz="11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Polo Turístico Zona da Mata</a:t>
          </a:r>
        </a:p>
      </dgm:t>
    </dgm:pt>
    <dgm:pt modelId="{BB72B8F3-25DC-48D8-8153-7C110F813F6E}" type="parTrans" cxnId="{B8A1F5CF-B965-4F88-B4DB-7E65F834C5D0}">
      <dgm:prSet/>
      <dgm:spPr/>
      <dgm:t>
        <a:bodyPr/>
        <a:lstStyle/>
        <a:p>
          <a:endParaRPr lang="pt-BR" sz="1100"/>
        </a:p>
      </dgm:t>
    </dgm:pt>
    <dgm:pt modelId="{2C343B95-0308-4B1F-A663-BA71C3EC7C82}" type="sibTrans" cxnId="{B8A1F5CF-B965-4F88-B4DB-7E65F834C5D0}">
      <dgm:prSet/>
      <dgm:spPr/>
      <dgm:t>
        <a:bodyPr/>
        <a:lstStyle/>
        <a:p>
          <a:endParaRPr lang="pt-BR" sz="1100"/>
        </a:p>
      </dgm:t>
    </dgm:pt>
    <dgm:pt modelId="{6ACE0AC0-A2CC-4778-9917-2048EF4B8470}">
      <dgm:prSet custT="1"/>
      <dgm:spPr>
        <a:xfrm>
          <a:off x="0" y="719145"/>
          <a:ext cx="5486400" cy="385875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pt-BR" sz="11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Costa Marques</a:t>
          </a:r>
        </a:p>
      </dgm:t>
    </dgm:pt>
    <dgm:pt modelId="{0C6B5282-001A-4EB5-95D8-14700318D066}" type="parTrans" cxnId="{68AB0F42-42CC-4F90-B001-21E9CD590CBC}">
      <dgm:prSet/>
      <dgm:spPr/>
      <dgm:t>
        <a:bodyPr/>
        <a:lstStyle/>
        <a:p>
          <a:endParaRPr lang="pt-BR" sz="1100"/>
        </a:p>
      </dgm:t>
    </dgm:pt>
    <dgm:pt modelId="{A6BE08DE-A92A-4725-B6E1-4CC995A7D6E8}" type="sibTrans" cxnId="{68AB0F42-42CC-4F90-B001-21E9CD590CBC}">
      <dgm:prSet/>
      <dgm:spPr/>
      <dgm:t>
        <a:bodyPr/>
        <a:lstStyle/>
        <a:p>
          <a:endParaRPr lang="pt-BR" sz="1100"/>
        </a:p>
      </dgm:t>
    </dgm:pt>
    <dgm:pt modelId="{742FEB5A-0839-4EEC-B161-8A7BE2FA2A63}">
      <dgm:prSet custT="1"/>
      <dgm:spPr>
        <a:xfrm>
          <a:off x="0" y="1881180"/>
          <a:ext cx="5486400" cy="385875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pt-BR" sz="11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Pimenteiras do Oeste</a:t>
          </a:r>
        </a:p>
      </dgm:t>
    </dgm:pt>
    <dgm:pt modelId="{BEC07FAA-2C5C-4282-8821-487ED8AB41AB}" type="parTrans" cxnId="{DB229DBB-9442-4456-A4E3-DDBDC284C9D9}">
      <dgm:prSet/>
      <dgm:spPr/>
      <dgm:t>
        <a:bodyPr/>
        <a:lstStyle/>
        <a:p>
          <a:endParaRPr lang="pt-BR" sz="1100"/>
        </a:p>
      </dgm:t>
    </dgm:pt>
    <dgm:pt modelId="{CA4D166A-2233-4D67-94F9-BB40787283E0}" type="sibTrans" cxnId="{DB229DBB-9442-4456-A4E3-DDBDC284C9D9}">
      <dgm:prSet/>
      <dgm:spPr/>
      <dgm:t>
        <a:bodyPr/>
        <a:lstStyle/>
        <a:p>
          <a:endParaRPr lang="pt-BR" sz="1100"/>
        </a:p>
      </dgm:t>
    </dgm:pt>
    <dgm:pt modelId="{43D16C2B-E9F2-42C2-A444-00E9C9A242A7}">
      <dgm:prSet custT="1"/>
      <dgm:spPr>
        <a:xfrm>
          <a:off x="0" y="2725695"/>
          <a:ext cx="5486400" cy="385875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pt-BR" sz="11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Alto Alegre dos Parecis</a:t>
          </a:r>
        </a:p>
      </dgm:t>
    </dgm:pt>
    <dgm:pt modelId="{96FA8ABA-DDF8-4E7D-AD39-81BAB0B74FD9}" type="parTrans" cxnId="{40913863-5C90-4619-8B38-EAD1924FAD92}">
      <dgm:prSet/>
      <dgm:spPr/>
      <dgm:t>
        <a:bodyPr/>
        <a:lstStyle/>
        <a:p>
          <a:endParaRPr lang="pt-BR" sz="1100"/>
        </a:p>
      </dgm:t>
    </dgm:pt>
    <dgm:pt modelId="{360B1A6F-00FE-49FD-91A6-1F62C1C342DD}" type="sibTrans" cxnId="{40913863-5C90-4619-8B38-EAD1924FAD92}">
      <dgm:prSet/>
      <dgm:spPr/>
      <dgm:t>
        <a:bodyPr/>
        <a:lstStyle/>
        <a:p>
          <a:endParaRPr lang="pt-BR" sz="1100"/>
        </a:p>
      </dgm:t>
    </dgm:pt>
    <dgm:pt modelId="{AF988D11-3143-4428-A78F-DE793507F9A0}">
      <dgm:prSet phldrT="[Texto]" custT="1"/>
      <dgm:spPr>
        <a:xfrm>
          <a:off x="0" y="192150"/>
          <a:ext cx="5486400" cy="385875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pt-BR" sz="11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Porto Velho</a:t>
          </a:r>
        </a:p>
      </dgm:t>
    </dgm:pt>
    <dgm:pt modelId="{5DF68D47-A821-42D6-9787-3908CDDE8EDA}" type="sibTrans" cxnId="{A821A411-25E3-4085-8F54-A5A4237864C9}">
      <dgm:prSet/>
      <dgm:spPr/>
      <dgm:t>
        <a:bodyPr/>
        <a:lstStyle/>
        <a:p>
          <a:endParaRPr lang="pt-BR" sz="1100"/>
        </a:p>
      </dgm:t>
    </dgm:pt>
    <dgm:pt modelId="{6AEE985F-63C2-4550-862C-BA9BF8FA2F5C}" type="parTrans" cxnId="{A821A411-25E3-4085-8F54-A5A4237864C9}">
      <dgm:prSet/>
      <dgm:spPr/>
      <dgm:t>
        <a:bodyPr/>
        <a:lstStyle/>
        <a:p>
          <a:endParaRPr lang="pt-BR" sz="1100"/>
        </a:p>
      </dgm:t>
    </dgm:pt>
    <dgm:pt modelId="{314D09EC-0A83-4383-8728-76089FCD7B2E}" type="pres">
      <dgm:prSet presAssocID="{2B17DF3E-26C4-4617-9E25-2647FAA4749B}" presName="linear" presStyleCnt="0">
        <dgm:presLayoutVars>
          <dgm:dir/>
          <dgm:animLvl val="lvl"/>
          <dgm:resizeHandles val="exact"/>
        </dgm:presLayoutVars>
      </dgm:prSet>
      <dgm:spPr/>
    </dgm:pt>
    <dgm:pt modelId="{BC4CCFD3-F30D-451E-AAD3-779A02F924E5}" type="pres">
      <dgm:prSet presAssocID="{89476E16-F26C-481A-A1AB-E615F7492F2F}" presName="parentLin" presStyleCnt="0"/>
      <dgm:spPr/>
    </dgm:pt>
    <dgm:pt modelId="{F4A5D24F-8579-4279-8331-0B2C6E424EA9}" type="pres">
      <dgm:prSet presAssocID="{89476E16-F26C-481A-A1AB-E615F7492F2F}" presName="parentLeftMargin" presStyleLbl="node1" presStyleIdx="0" presStyleCnt="7"/>
      <dgm:spPr/>
    </dgm:pt>
    <dgm:pt modelId="{8B4485F3-70CA-4694-B081-402F4F23F473}" type="pres">
      <dgm:prSet presAssocID="{89476E16-F26C-481A-A1AB-E615F7492F2F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21F1F2D1-F3B2-47A5-A1E4-B0570DBB1D65}" type="pres">
      <dgm:prSet presAssocID="{89476E16-F26C-481A-A1AB-E615F7492F2F}" presName="negativeSpace" presStyleCnt="0"/>
      <dgm:spPr/>
    </dgm:pt>
    <dgm:pt modelId="{801AB8FB-CE92-4466-8390-A28AB6C8076A}" type="pres">
      <dgm:prSet presAssocID="{89476E16-F26C-481A-A1AB-E615F7492F2F}" presName="childText" presStyleLbl="conFgAcc1" presStyleIdx="0" presStyleCnt="7">
        <dgm:presLayoutVars>
          <dgm:bulletEnabled val="1"/>
        </dgm:presLayoutVars>
      </dgm:prSet>
      <dgm:spPr/>
    </dgm:pt>
    <dgm:pt modelId="{E8FCF0CE-07E6-45FB-8E16-D90F570523F5}" type="pres">
      <dgm:prSet presAssocID="{904D621C-E0F0-4FA2-B6F5-1081B9A966E3}" presName="spaceBetweenRectangles" presStyleCnt="0"/>
      <dgm:spPr/>
    </dgm:pt>
    <dgm:pt modelId="{0968B0FA-A843-426C-87D9-864B9229E243}" type="pres">
      <dgm:prSet presAssocID="{931B9EE1-6A18-4016-A5DD-796C8EEAF5CB}" presName="parentLin" presStyleCnt="0"/>
      <dgm:spPr/>
    </dgm:pt>
    <dgm:pt modelId="{83C9F428-EC65-4BBB-A4D0-850F851F8864}" type="pres">
      <dgm:prSet presAssocID="{931B9EE1-6A18-4016-A5DD-796C8EEAF5CB}" presName="parentLeftMargin" presStyleLbl="node1" presStyleIdx="0" presStyleCnt="7"/>
      <dgm:spPr/>
    </dgm:pt>
    <dgm:pt modelId="{518C9F89-B862-4F99-8D11-FEF7247B2ACC}" type="pres">
      <dgm:prSet presAssocID="{931B9EE1-6A18-4016-A5DD-796C8EEAF5CB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DD3EDE26-D912-4166-A64D-50FA8D217788}" type="pres">
      <dgm:prSet presAssocID="{931B9EE1-6A18-4016-A5DD-796C8EEAF5CB}" presName="negativeSpace" presStyleCnt="0"/>
      <dgm:spPr/>
    </dgm:pt>
    <dgm:pt modelId="{E0E1FFF9-5E0E-4128-9401-A75A8A5DCCD2}" type="pres">
      <dgm:prSet presAssocID="{931B9EE1-6A18-4016-A5DD-796C8EEAF5CB}" presName="childText" presStyleLbl="conFgAcc1" presStyleIdx="1" presStyleCnt="7">
        <dgm:presLayoutVars>
          <dgm:bulletEnabled val="1"/>
        </dgm:presLayoutVars>
      </dgm:prSet>
      <dgm:spPr/>
    </dgm:pt>
    <dgm:pt modelId="{CE778843-3F2A-41B1-908A-E915A5B36201}" type="pres">
      <dgm:prSet presAssocID="{AA57C7B8-E86B-4699-AD68-7700966D8DF1}" presName="spaceBetweenRectangles" presStyleCnt="0"/>
      <dgm:spPr/>
    </dgm:pt>
    <dgm:pt modelId="{A1561B24-11D4-4F7E-93A4-1941B108009C}" type="pres">
      <dgm:prSet presAssocID="{646BF3BE-F437-4E90-925B-39BA22B2D8C8}" presName="parentLin" presStyleCnt="0"/>
      <dgm:spPr/>
    </dgm:pt>
    <dgm:pt modelId="{992A11D3-4576-48A3-AC10-0B12139B94DC}" type="pres">
      <dgm:prSet presAssocID="{646BF3BE-F437-4E90-925B-39BA22B2D8C8}" presName="parentLeftMargin" presStyleLbl="node1" presStyleIdx="1" presStyleCnt="7"/>
      <dgm:spPr/>
    </dgm:pt>
    <dgm:pt modelId="{E0F36294-C375-46F6-A9C5-281303FDB5BE}" type="pres">
      <dgm:prSet presAssocID="{646BF3BE-F437-4E90-925B-39BA22B2D8C8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B1E3DD25-1B62-40BA-B708-0A150738122B}" type="pres">
      <dgm:prSet presAssocID="{646BF3BE-F437-4E90-925B-39BA22B2D8C8}" presName="negativeSpace" presStyleCnt="0"/>
      <dgm:spPr/>
    </dgm:pt>
    <dgm:pt modelId="{A239C0AD-ED14-4DAA-A762-5BE741EE966F}" type="pres">
      <dgm:prSet presAssocID="{646BF3BE-F437-4E90-925B-39BA22B2D8C8}" presName="childText" presStyleLbl="conFgAcc1" presStyleIdx="2" presStyleCnt="7">
        <dgm:presLayoutVars>
          <dgm:bulletEnabled val="1"/>
        </dgm:presLayoutVars>
      </dgm:prSet>
      <dgm:spPr>
        <a:xfrm>
          <a:off x="0" y="1246140"/>
          <a:ext cx="5486400" cy="1764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E3F29C25-FA3C-4645-A859-E21E9B7C269B}" type="pres">
      <dgm:prSet presAssocID="{B3863173-95D0-4D93-BC01-199D74986784}" presName="spaceBetweenRectangles" presStyleCnt="0"/>
      <dgm:spPr/>
    </dgm:pt>
    <dgm:pt modelId="{86944F68-45B1-4804-AE98-7EBC50DB9ECB}" type="pres">
      <dgm:prSet presAssocID="{68D636A1-B954-4798-BC5E-C447EB849D71}" presName="parentLin" presStyleCnt="0"/>
      <dgm:spPr/>
    </dgm:pt>
    <dgm:pt modelId="{5BEADCED-6AD4-46F4-81F2-A1AA93902324}" type="pres">
      <dgm:prSet presAssocID="{68D636A1-B954-4798-BC5E-C447EB849D71}" presName="parentLeftMargin" presStyleLbl="node1" presStyleIdx="2" presStyleCnt="7"/>
      <dgm:spPr/>
    </dgm:pt>
    <dgm:pt modelId="{DBD4B6E5-E906-42E1-A781-E7F1F9FEA34E}" type="pres">
      <dgm:prSet presAssocID="{68D636A1-B954-4798-BC5E-C447EB849D71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EC6EF4D1-6828-4B1F-92F0-FA9F07D02EAD}" type="pres">
      <dgm:prSet presAssocID="{68D636A1-B954-4798-BC5E-C447EB849D71}" presName="negativeSpace" presStyleCnt="0"/>
      <dgm:spPr/>
    </dgm:pt>
    <dgm:pt modelId="{052091B9-AECC-416B-AB68-402D0B557870}" type="pres">
      <dgm:prSet presAssocID="{68D636A1-B954-4798-BC5E-C447EB849D71}" presName="childText" presStyleLbl="conFgAcc1" presStyleIdx="3" presStyleCnt="7">
        <dgm:presLayoutVars>
          <dgm:bulletEnabled val="1"/>
        </dgm:presLayoutVars>
      </dgm:prSet>
      <dgm:spPr>
        <a:xfrm>
          <a:off x="0" y="1563660"/>
          <a:ext cx="5486400" cy="1764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68EB55DA-B9BD-4D94-9E5E-E9F8104E9729}" type="pres">
      <dgm:prSet presAssocID="{7A122DBF-B354-46A4-8333-18930FAF5C5C}" presName="spaceBetweenRectangles" presStyleCnt="0"/>
      <dgm:spPr/>
    </dgm:pt>
    <dgm:pt modelId="{48E76D2E-7330-4563-B4BC-F5BEC534564E}" type="pres">
      <dgm:prSet presAssocID="{1BB1486C-5D2B-40CD-A03F-AB52E466481A}" presName="parentLin" presStyleCnt="0"/>
      <dgm:spPr/>
    </dgm:pt>
    <dgm:pt modelId="{B0419929-14F3-460A-BAED-35E356CBEC19}" type="pres">
      <dgm:prSet presAssocID="{1BB1486C-5D2B-40CD-A03F-AB52E466481A}" presName="parentLeftMargin" presStyleLbl="node1" presStyleIdx="3" presStyleCnt="7"/>
      <dgm:spPr/>
    </dgm:pt>
    <dgm:pt modelId="{6F6B3D82-25B8-4A84-9B82-2C67C9F8774D}" type="pres">
      <dgm:prSet presAssocID="{1BB1486C-5D2B-40CD-A03F-AB52E466481A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592B17A2-383A-40B6-973E-E09B922B0E92}" type="pres">
      <dgm:prSet presAssocID="{1BB1486C-5D2B-40CD-A03F-AB52E466481A}" presName="negativeSpace" presStyleCnt="0"/>
      <dgm:spPr/>
    </dgm:pt>
    <dgm:pt modelId="{AEFE3A8A-98C1-4545-8422-8E5D801228E0}" type="pres">
      <dgm:prSet presAssocID="{1BB1486C-5D2B-40CD-A03F-AB52E466481A}" presName="childText" presStyleLbl="conFgAcc1" presStyleIdx="4" presStyleCnt="7">
        <dgm:presLayoutVars>
          <dgm:bulletEnabled val="1"/>
        </dgm:presLayoutVars>
      </dgm:prSet>
      <dgm:spPr/>
    </dgm:pt>
    <dgm:pt modelId="{633662E7-23BB-44C8-A293-70F64518A4EA}" type="pres">
      <dgm:prSet presAssocID="{268CCC81-C97C-4C89-B686-27A10669F383}" presName="spaceBetweenRectangles" presStyleCnt="0"/>
      <dgm:spPr/>
    </dgm:pt>
    <dgm:pt modelId="{0C552EE5-ED76-4884-87A6-B99A450290E6}" type="pres">
      <dgm:prSet presAssocID="{96FAC7EE-AECC-4010-9E2D-1B89F1987BC9}" presName="parentLin" presStyleCnt="0"/>
      <dgm:spPr/>
    </dgm:pt>
    <dgm:pt modelId="{DE90C855-6F6F-4CDE-9A59-B39767A97839}" type="pres">
      <dgm:prSet presAssocID="{96FAC7EE-AECC-4010-9E2D-1B89F1987BC9}" presName="parentLeftMargin" presStyleLbl="node1" presStyleIdx="4" presStyleCnt="7"/>
      <dgm:spPr/>
    </dgm:pt>
    <dgm:pt modelId="{3DD67BD7-F719-4C28-AC12-F6093DE4FF66}" type="pres">
      <dgm:prSet presAssocID="{96FAC7EE-AECC-4010-9E2D-1B89F1987BC9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9B0D7EBC-3A00-4D85-82F8-F8BBFB98C55E}" type="pres">
      <dgm:prSet presAssocID="{96FAC7EE-AECC-4010-9E2D-1B89F1987BC9}" presName="negativeSpace" presStyleCnt="0"/>
      <dgm:spPr/>
    </dgm:pt>
    <dgm:pt modelId="{33573851-6D48-4BDB-9B73-F77382100BD7}" type="pres">
      <dgm:prSet presAssocID="{96FAC7EE-AECC-4010-9E2D-1B89F1987BC9}" presName="childText" presStyleLbl="conFgAcc1" presStyleIdx="5" presStyleCnt="7">
        <dgm:presLayoutVars>
          <dgm:bulletEnabled val="1"/>
        </dgm:presLayoutVars>
      </dgm:prSet>
      <dgm:spPr>
        <a:xfrm>
          <a:off x="0" y="2408175"/>
          <a:ext cx="5486400" cy="1764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AFB167B5-7425-4AAC-A1FC-133A19871785}" type="pres">
      <dgm:prSet presAssocID="{520B0B86-2FFD-4DA6-9F63-FA52266784B7}" presName="spaceBetweenRectangles" presStyleCnt="0"/>
      <dgm:spPr/>
    </dgm:pt>
    <dgm:pt modelId="{50EBF133-7DA5-4484-B7AE-DB8B6EEFE446}" type="pres">
      <dgm:prSet presAssocID="{C75878A2-315F-4AFB-BFB8-7DC05C2C24AE}" presName="parentLin" presStyleCnt="0"/>
      <dgm:spPr/>
    </dgm:pt>
    <dgm:pt modelId="{C556D474-F5BD-44C4-AFE7-85C20886BAAC}" type="pres">
      <dgm:prSet presAssocID="{C75878A2-315F-4AFB-BFB8-7DC05C2C24AE}" presName="parentLeftMargin" presStyleLbl="node1" presStyleIdx="5" presStyleCnt="7"/>
      <dgm:spPr/>
    </dgm:pt>
    <dgm:pt modelId="{E57BD5C3-F588-4B04-84B5-C01736F546AD}" type="pres">
      <dgm:prSet presAssocID="{C75878A2-315F-4AFB-BFB8-7DC05C2C24AE}" presName="parentText" presStyleLbl="node1" presStyleIdx="6" presStyleCnt="7">
        <dgm:presLayoutVars>
          <dgm:chMax val="0"/>
          <dgm:bulletEnabled val="1"/>
        </dgm:presLayoutVars>
      </dgm:prSet>
      <dgm:spPr/>
    </dgm:pt>
    <dgm:pt modelId="{C18613C1-1A1B-4098-A3B0-7BE7ECB98ECF}" type="pres">
      <dgm:prSet presAssocID="{C75878A2-315F-4AFB-BFB8-7DC05C2C24AE}" presName="negativeSpace" presStyleCnt="0"/>
      <dgm:spPr/>
    </dgm:pt>
    <dgm:pt modelId="{E5055B1E-43C5-44CF-8DED-D9126121957D}" type="pres">
      <dgm:prSet presAssocID="{C75878A2-315F-4AFB-BFB8-7DC05C2C24AE}" presName="childText" presStyleLbl="conFgAcc1" presStyleIdx="6" presStyleCnt="7">
        <dgm:presLayoutVars>
          <dgm:bulletEnabled val="1"/>
        </dgm:presLayoutVars>
      </dgm:prSet>
      <dgm:spPr/>
    </dgm:pt>
  </dgm:ptLst>
  <dgm:cxnLst>
    <dgm:cxn modelId="{48ED4A06-DA31-4567-BB45-9CE20AEEA3D9}" type="presOf" srcId="{43D16C2B-E9F2-42C2-A444-00E9C9A242A7}" destId="{E5055B1E-43C5-44CF-8DED-D9126121957D}" srcOrd="0" destOrd="0" presId="urn:microsoft.com/office/officeart/2005/8/layout/list1"/>
    <dgm:cxn modelId="{A821A411-25E3-4085-8F54-A5A4237864C9}" srcId="{89476E16-F26C-481A-A1AB-E615F7492F2F}" destId="{AF988D11-3143-4428-A78F-DE793507F9A0}" srcOrd="0" destOrd="0" parTransId="{6AEE985F-63C2-4550-862C-BA9BF8FA2F5C}" sibTransId="{5DF68D47-A821-42D6-9787-3908CDDE8EDA}"/>
    <dgm:cxn modelId="{19993A24-0FC8-42EC-AB39-62FD0244DC9A}" type="presOf" srcId="{931B9EE1-6A18-4016-A5DD-796C8EEAF5CB}" destId="{518C9F89-B862-4F99-8D11-FEF7247B2ACC}" srcOrd="1" destOrd="0" presId="urn:microsoft.com/office/officeart/2005/8/layout/list1"/>
    <dgm:cxn modelId="{A6FA0125-45CC-42B2-BD5B-B417BCE419AC}" type="presOf" srcId="{96FAC7EE-AECC-4010-9E2D-1B89F1987BC9}" destId="{DE90C855-6F6F-4CDE-9A59-B39767A97839}" srcOrd="0" destOrd="0" presId="urn:microsoft.com/office/officeart/2005/8/layout/list1"/>
    <dgm:cxn modelId="{19599227-631D-484F-A27F-9F556C542311}" type="presOf" srcId="{646BF3BE-F437-4E90-925B-39BA22B2D8C8}" destId="{992A11D3-4576-48A3-AC10-0B12139B94DC}" srcOrd="0" destOrd="0" presId="urn:microsoft.com/office/officeart/2005/8/layout/list1"/>
    <dgm:cxn modelId="{D3DB8C35-1FEE-49B5-9328-B8AC05734BE3}" srcId="{2B17DF3E-26C4-4617-9E25-2647FAA4749B}" destId="{931B9EE1-6A18-4016-A5DD-796C8EEAF5CB}" srcOrd="1" destOrd="0" parTransId="{F0831A47-219A-4852-AFB4-416436E03957}" sibTransId="{AA57C7B8-E86B-4699-AD68-7700966D8DF1}"/>
    <dgm:cxn modelId="{D17C2A5E-89C1-44DE-A9C7-75830FA5B44D}" type="presOf" srcId="{931B9EE1-6A18-4016-A5DD-796C8EEAF5CB}" destId="{83C9F428-EC65-4BBB-A4D0-850F851F8864}" srcOrd="0" destOrd="0" presId="urn:microsoft.com/office/officeart/2005/8/layout/list1"/>
    <dgm:cxn modelId="{9A4B3E5E-E6E1-4279-9DDD-FA29DC867A19}" type="presOf" srcId="{89476E16-F26C-481A-A1AB-E615F7492F2F}" destId="{8B4485F3-70CA-4694-B081-402F4F23F473}" srcOrd="1" destOrd="0" presId="urn:microsoft.com/office/officeart/2005/8/layout/list1"/>
    <dgm:cxn modelId="{FCE1F05F-67AA-4024-B01A-47032BABAFA3}" srcId="{2B17DF3E-26C4-4617-9E25-2647FAA4749B}" destId="{68D636A1-B954-4798-BC5E-C447EB849D71}" srcOrd="3" destOrd="0" parTransId="{D77372A1-9746-4B43-A561-A883531C4DF3}" sibTransId="{7A122DBF-B354-46A4-8333-18930FAF5C5C}"/>
    <dgm:cxn modelId="{68AB0F42-42CC-4F90-B001-21E9CD590CBC}" srcId="{931B9EE1-6A18-4016-A5DD-796C8EEAF5CB}" destId="{6ACE0AC0-A2CC-4778-9917-2048EF4B8470}" srcOrd="0" destOrd="0" parTransId="{0C6B5282-001A-4EB5-95D8-14700318D066}" sibTransId="{A6BE08DE-A92A-4725-B6E1-4CC995A7D6E8}"/>
    <dgm:cxn modelId="{40913863-5C90-4619-8B38-EAD1924FAD92}" srcId="{C75878A2-315F-4AFB-BFB8-7DC05C2C24AE}" destId="{43D16C2B-E9F2-42C2-A444-00E9C9A242A7}" srcOrd="0" destOrd="0" parTransId="{96FA8ABA-DDF8-4E7D-AD39-81BAB0B74FD9}" sibTransId="{360B1A6F-00FE-49FD-91A6-1F62C1C342DD}"/>
    <dgm:cxn modelId="{47CCD74C-3764-46F8-8E0D-B444FE056CC7}" type="presOf" srcId="{1BB1486C-5D2B-40CD-A03F-AB52E466481A}" destId="{B0419929-14F3-460A-BAED-35E356CBEC19}" srcOrd="0" destOrd="0" presId="urn:microsoft.com/office/officeart/2005/8/layout/list1"/>
    <dgm:cxn modelId="{A15E2C50-279D-419E-8C0D-526B84145BFD}" type="presOf" srcId="{2B17DF3E-26C4-4617-9E25-2647FAA4749B}" destId="{314D09EC-0A83-4383-8728-76089FCD7B2E}" srcOrd="0" destOrd="0" presId="urn:microsoft.com/office/officeart/2005/8/layout/list1"/>
    <dgm:cxn modelId="{3A079D52-501B-4230-A3F8-F7CDD24F959A}" type="presOf" srcId="{1BB1486C-5D2B-40CD-A03F-AB52E466481A}" destId="{6F6B3D82-25B8-4A84-9B82-2C67C9F8774D}" srcOrd="1" destOrd="0" presId="urn:microsoft.com/office/officeart/2005/8/layout/list1"/>
    <dgm:cxn modelId="{DA67D953-FBCC-4302-83E4-C4B9087E0F9B}" type="presOf" srcId="{742FEB5A-0839-4EEC-B161-8A7BE2FA2A63}" destId="{AEFE3A8A-98C1-4545-8422-8E5D801228E0}" srcOrd="0" destOrd="0" presId="urn:microsoft.com/office/officeart/2005/8/layout/list1"/>
    <dgm:cxn modelId="{0543E576-2D72-4878-8113-BB4EB048EE38}" type="presOf" srcId="{96FAC7EE-AECC-4010-9E2D-1B89F1987BC9}" destId="{3DD67BD7-F719-4C28-AC12-F6093DE4FF66}" srcOrd="1" destOrd="0" presId="urn:microsoft.com/office/officeart/2005/8/layout/list1"/>
    <dgm:cxn modelId="{D6693E59-670B-4474-8D88-B407F57A10E9}" type="presOf" srcId="{89476E16-F26C-481A-A1AB-E615F7492F2F}" destId="{F4A5D24F-8579-4279-8331-0B2C6E424EA9}" srcOrd="0" destOrd="0" presId="urn:microsoft.com/office/officeart/2005/8/layout/list1"/>
    <dgm:cxn modelId="{BB37397F-DFF6-42F2-A9A6-425A0E806185}" srcId="{2B17DF3E-26C4-4617-9E25-2647FAA4749B}" destId="{96FAC7EE-AECC-4010-9E2D-1B89F1987BC9}" srcOrd="5" destOrd="0" parTransId="{25AAD131-72AD-445C-916B-ABF57D3B252D}" sibTransId="{520B0B86-2FFD-4DA6-9F63-FA52266784B7}"/>
    <dgm:cxn modelId="{BB2C7995-48FF-4F20-ADDB-CC7D6D4E4322}" type="presOf" srcId="{6ACE0AC0-A2CC-4778-9917-2048EF4B8470}" destId="{E0E1FFF9-5E0E-4128-9401-A75A8A5DCCD2}" srcOrd="0" destOrd="0" presId="urn:microsoft.com/office/officeart/2005/8/layout/list1"/>
    <dgm:cxn modelId="{442312AC-3475-454C-A690-52A3C676BA9C}" srcId="{2B17DF3E-26C4-4617-9E25-2647FAA4749B}" destId="{1BB1486C-5D2B-40CD-A03F-AB52E466481A}" srcOrd="4" destOrd="0" parTransId="{0D01AFAB-9185-40B6-954F-9C972648BA3F}" sibTransId="{268CCC81-C97C-4C89-B686-27A10669F383}"/>
    <dgm:cxn modelId="{FBE07ABA-B8EF-42C4-AAF6-49D06E79EAFF}" type="presOf" srcId="{C75878A2-315F-4AFB-BFB8-7DC05C2C24AE}" destId="{C556D474-F5BD-44C4-AFE7-85C20886BAAC}" srcOrd="0" destOrd="0" presId="urn:microsoft.com/office/officeart/2005/8/layout/list1"/>
    <dgm:cxn modelId="{DB229DBB-9442-4456-A4E3-DDBDC284C9D9}" srcId="{1BB1486C-5D2B-40CD-A03F-AB52E466481A}" destId="{742FEB5A-0839-4EEC-B161-8A7BE2FA2A63}" srcOrd="0" destOrd="0" parTransId="{BEC07FAA-2C5C-4282-8821-487ED8AB41AB}" sibTransId="{CA4D166A-2233-4D67-94F9-BB40787283E0}"/>
    <dgm:cxn modelId="{FB977AC3-4F87-4C58-A0A0-EF02E03C3918}" type="presOf" srcId="{646BF3BE-F437-4E90-925B-39BA22B2D8C8}" destId="{E0F36294-C375-46F6-A9C5-281303FDB5BE}" srcOrd="1" destOrd="0" presId="urn:microsoft.com/office/officeart/2005/8/layout/list1"/>
    <dgm:cxn modelId="{B8A1F5CF-B965-4F88-B4DB-7E65F834C5D0}" srcId="{2B17DF3E-26C4-4617-9E25-2647FAA4749B}" destId="{C75878A2-315F-4AFB-BFB8-7DC05C2C24AE}" srcOrd="6" destOrd="0" parTransId="{BB72B8F3-25DC-48D8-8153-7C110F813F6E}" sibTransId="{2C343B95-0308-4B1F-A663-BA71C3EC7C82}"/>
    <dgm:cxn modelId="{25D486D3-38BB-49EF-BDEC-934AD670657A}" type="presOf" srcId="{68D636A1-B954-4798-BC5E-C447EB849D71}" destId="{5BEADCED-6AD4-46F4-81F2-A1AA93902324}" srcOrd="0" destOrd="0" presId="urn:microsoft.com/office/officeart/2005/8/layout/list1"/>
    <dgm:cxn modelId="{D65EE0D3-4590-423F-89E9-7A0EDE4D486C}" type="presOf" srcId="{68D636A1-B954-4798-BC5E-C447EB849D71}" destId="{DBD4B6E5-E906-42E1-A781-E7F1F9FEA34E}" srcOrd="1" destOrd="0" presId="urn:microsoft.com/office/officeart/2005/8/layout/list1"/>
    <dgm:cxn modelId="{8035D9D4-6A2F-4217-9F2F-27C1A6F44194}" type="presOf" srcId="{AF988D11-3143-4428-A78F-DE793507F9A0}" destId="{801AB8FB-CE92-4466-8390-A28AB6C8076A}" srcOrd="0" destOrd="0" presId="urn:microsoft.com/office/officeart/2005/8/layout/list1"/>
    <dgm:cxn modelId="{9F951FE9-5C92-4A0A-B01A-467F02FF7513}" srcId="{2B17DF3E-26C4-4617-9E25-2647FAA4749B}" destId="{646BF3BE-F437-4E90-925B-39BA22B2D8C8}" srcOrd="2" destOrd="0" parTransId="{6A511728-29CF-460D-8E82-443811544ADF}" sibTransId="{B3863173-95D0-4D93-BC01-199D74986784}"/>
    <dgm:cxn modelId="{538282F0-49F8-4414-9826-994416F98BD3}" type="presOf" srcId="{C75878A2-315F-4AFB-BFB8-7DC05C2C24AE}" destId="{E57BD5C3-F588-4B04-84B5-C01736F546AD}" srcOrd="1" destOrd="0" presId="urn:microsoft.com/office/officeart/2005/8/layout/list1"/>
    <dgm:cxn modelId="{D29AC1F0-648C-4C3D-AC2C-41123377EAA6}" srcId="{2B17DF3E-26C4-4617-9E25-2647FAA4749B}" destId="{89476E16-F26C-481A-A1AB-E615F7492F2F}" srcOrd="0" destOrd="0" parTransId="{DC4E07F7-571B-43BE-A105-E77AE1BCE820}" sibTransId="{904D621C-E0F0-4FA2-B6F5-1081B9A966E3}"/>
    <dgm:cxn modelId="{4187DCF9-575E-4215-98BD-82DD1ED1A0A1}" type="presParOf" srcId="{314D09EC-0A83-4383-8728-76089FCD7B2E}" destId="{BC4CCFD3-F30D-451E-AAD3-779A02F924E5}" srcOrd="0" destOrd="0" presId="urn:microsoft.com/office/officeart/2005/8/layout/list1"/>
    <dgm:cxn modelId="{9FA43CC9-9763-457D-9B0F-2D5EC2CC46BF}" type="presParOf" srcId="{BC4CCFD3-F30D-451E-AAD3-779A02F924E5}" destId="{F4A5D24F-8579-4279-8331-0B2C6E424EA9}" srcOrd="0" destOrd="0" presId="urn:microsoft.com/office/officeart/2005/8/layout/list1"/>
    <dgm:cxn modelId="{F5930419-A0A0-4EE8-9831-6D7EEB16D6DB}" type="presParOf" srcId="{BC4CCFD3-F30D-451E-AAD3-779A02F924E5}" destId="{8B4485F3-70CA-4694-B081-402F4F23F473}" srcOrd="1" destOrd="0" presId="urn:microsoft.com/office/officeart/2005/8/layout/list1"/>
    <dgm:cxn modelId="{C0F36D89-64AC-48E3-820D-53257C3DE354}" type="presParOf" srcId="{314D09EC-0A83-4383-8728-76089FCD7B2E}" destId="{21F1F2D1-F3B2-47A5-A1E4-B0570DBB1D65}" srcOrd="1" destOrd="0" presId="urn:microsoft.com/office/officeart/2005/8/layout/list1"/>
    <dgm:cxn modelId="{F4F95272-8C41-4890-84B6-947A1D56A299}" type="presParOf" srcId="{314D09EC-0A83-4383-8728-76089FCD7B2E}" destId="{801AB8FB-CE92-4466-8390-A28AB6C8076A}" srcOrd="2" destOrd="0" presId="urn:microsoft.com/office/officeart/2005/8/layout/list1"/>
    <dgm:cxn modelId="{7614BBC6-F822-43F6-A2AA-5505ECAF3B70}" type="presParOf" srcId="{314D09EC-0A83-4383-8728-76089FCD7B2E}" destId="{E8FCF0CE-07E6-45FB-8E16-D90F570523F5}" srcOrd="3" destOrd="0" presId="urn:microsoft.com/office/officeart/2005/8/layout/list1"/>
    <dgm:cxn modelId="{3A2B1D6F-2E0A-4F57-9933-C0185B71E833}" type="presParOf" srcId="{314D09EC-0A83-4383-8728-76089FCD7B2E}" destId="{0968B0FA-A843-426C-87D9-864B9229E243}" srcOrd="4" destOrd="0" presId="urn:microsoft.com/office/officeart/2005/8/layout/list1"/>
    <dgm:cxn modelId="{A64D098F-C4BB-4E0F-9750-6353DA7BB2CA}" type="presParOf" srcId="{0968B0FA-A843-426C-87D9-864B9229E243}" destId="{83C9F428-EC65-4BBB-A4D0-850F851F8864}" srcOrd="0" destOrd="0" presId="urn:microsoft.com/office/officeart/2005/8/layout/list1"/>
    <dgm:cxn modelId="{4D42ABFB-AAB1-4F89-86EF-8B570FF72649}" type="presParOf" srcId="{0968B0FA-A843-426C-87D9-864B9229E243}" destId="{518C9F89-B862-4F99-8D11-FEF7247B2ACC}" srcOrd="1" destOrd="0" presId="urn:microsoft.com/office/officeart/2005/8/layout/list1"/>
    <dgm:cxn modelId="{87756C5E-17D8-4610-B6CF-C1F556A027C6}" type="presParOf" srcId="{314D09EC-0A83-4383-8728-76089FCD7B2E}" destId="{DD3EDE26-D912-4166-A64D-50FA8D217788}" srcOrd="5" destOrd="0" presId="urn:microsoft.com/office/officeart/2005/8/layout/list1"/>
    <dgm:cxn modelId="{4F0B42AD-F876-488E-98AE-2C4DA816DA36}" type="presParOf" srcId="{314D09EC-0A83-4383-8728-76089FCD7B2E}" destId="{E0E1FFF9-5E0E-4128-9401-A75A8A5DCCD2}" srcOrd="6" destOrd="0" presId="urn:microsoft.com/office/officeart/2005/8/layout/list1"/>
    <dgm:cxn modelId="{FA470B07-479E-4F58-B88E-624FEFE25457}" type="presParOf" srcId="{314D09EC-0A83-4383-8728-76089FCD7B2E}" destId="{CE778843-3F2A-41B1-908A-E915A5B36201}" srcOrd="7" destOrd="0" presId="urn:microsoft.com/office/officeart/2005/8/layout/list1"/>
    <dgm:cxn modelId="{72581E1D-B63B-4495-AAB3-975E2CA0EA78}" type="presParOf" srcId="{314D09EC-0A83-4383-8728-76089FCD7B2E}" destId="{A1561B24-11D4-4F7E-93A4-1941B108009C}" srcOrd="8" destOrd="0" presId="urn:microsoft.com/office/officeart/2005/8/layout/list1"/>
    <dgm:cxn modelId="{32E26482-C596-468A-B3A3-D7DCB7B42D12}" type="presParOf" srcId="{A1561B24-11D4-4F7E-93A4-1941B108009C}" destId="{992A11D3-4576-48A3-AC10-0B12139B94DC}" srcOrd="0" destOrd="0" presId="urn:microsoft.com/office/officeart/2005/8/layout/list1"/>
    <dgm:cxn modelId="{1982E5B5-2E1A-4882-866D-D24CD0A4D6BB}" type="presParOf" srcId="{A1561B24-11D4-4F7E-93A4-1941B108009C}" destId="{E0F36294-C375-46F6-A9C5-281303FDB5BE}" srcOrd="1" destOrd="0" presId="urn:microsoft.com/office/officeart/2005/8/layout/list1"/>
    <dgm:cxn modelId="{495E4DB4-6E0E-44E9-BF35-E70767825063}" type="presParOf" srcId="{314D09EC-0A83-4383-8728-76089FCD7B2E}" destId="{B1E3DD25-1B62-40BA-B708-0A150738122B}" srcOrd="9" destOrd="0" presId="urn:microsoft.com/office/officeart/2005/8/layout/list1"/>
    <dgm:cxn modelId="{3A3A63D3-5ACD-474B-AFEA-9E818CC1C6A3}" type="presParOf" srcId="{314D09EC-0A83-4383-8728-76089FCD7B2E}" destId="{A239C0AD-ED14-4DAA-A762-5BE741EE966F}" srcOrd="10" destOrd="0" presId="urn:microsoft.com/office/officeart/2005/8/layout/list1"/>
    <dgm:cxn modelId="{37DBAA56-C5D2-46AA-9D4C-0F887F3EDAC7}" type="presParOf" srcId="{314D09EC-0A83-4383-8728-76089FCD7B2E}" destId="{E3F29C25-FA3C-4645-A859-E21E9B7C269B}" srcOrd="11" destOrd="0" presId="urn:microsoft.com/office/officeart/2005/8/layout/list1"/>
    <dgm:cxn modelId="{6632449F-705F-4A23-AD97-CB2D87356585}" type="presParOf" srcId="{314D09EC-0A83-4383-8728-76089FCD7B2E}" destId="{86944F68-45B1-4804-AE98-7EBC50DB9ECB}" srcOrd="12" destOrd="0" presId="urn:microsoft.com/office/officeart/2005/8/layout/list1"/>
    <dgm:cxn modelId="{0DCDE265-52D7-4E64-BC92-BD014D51AEF0}" type="presParOf" srcId="{86944F68-45B1-4804-AE98-7EBC50DB9ECB}" destId="{5BEADCED-6AD4-46F4-81F2-A1AA93902324}" srcOrd="0" destOrd="0" presId="urn:microsoft.com/office/officeart/2005/8/layout/list1"/>
    <dgm:cxn modelId="{12B0CC55-A640-40DC-82C7-B77A3BA07392}" type="presParOf" srcId="{86944F68-45B1-4804-AE98-7EBC50DB9ECB}" destId="{DBD4B6E5-E906-42E1-A781-E7F1F9FEA34E}" srcOrd="1" destOrd="0" presId="urn:microsoft.com/office/officeart/2005/8/layout/list1"/>
    <dgm:cxn modelId="{8CFF116F-820C-43B7-89D7-34FFD298FD9B}" type="presParOf" srcId="{314D09EC-0A83-4383-8728-76089FCD7B2E}" destId="{EC6EF4D1-6828-4B1F-92F0-FA9F07D02EAD}" srcOrd="13" destOrd="0" presId="urn:microsoft.com/office/officeart/2005/8/layout/list1"/>
    <dgm:cxn modelId="{BAAF41FB-361D-4DE0-9522-B3C55BC16A6B}" type="presParOf" srcId="{314D09EC-0A83-4383-8728-76089FCD7B2E}" destId="{052091B9-AECC-416B-AB68-402D0B557870}" srcOrd="14" destOrd="0" presId="urn:microsoft.com/office/officeart/2005/8/layout/list1"/>
    <dgm:cxn modelId="{815D01EC-399D-4305-A795-2CCE7AEE938D}" type="presParOf" srcId="{314D09EC-0A83-4383-8728-76089FCD7B2E}" destId="{68EB55DA-B9BD-4D94-9E5E-E9F8104E9729}" srcOrd="15" destOrd="0" presId="urn:microsoft.com/office/officeart/2005/8/layout/list1"/>
    <dgm:cxn modelId="{56473E42-03D3-4ADD-B85E-C5E6551623CF}" type="presParOf" srcId="{314D09EC-0A83-4383-8728-76089FCD7B2E}" destId="{48E76D2E-7330-4563-B4BC-F5BEC534564E}" srcOrd="16" destOrd="0" presId="urn:microsoft.com/office/officeart/2005/8/layout/list1"/>
    <dgm:cxn modelId="{91541C1A-06A7-4448-A822-ED2CEAA08C5E}" type="presParOf" srcId="{48E76D2E-7330-4563-B4BC-F5BEC534564E}" destId="{B0419929-14F3-460A-BAED-35E356CBEC19}" srcOrd="0" destOrd="0" presId="urn:microsoft.com/office/officeart/2005/8/layout/list1"/>
    <dgm:cxn modelId="{BDDF33BB-9449-4994-BBCB-7F55C2743564}" type="presParOf" srcId="{48E76D2E-7330-4563-B4BC-F5BEC534564E}" destId="{6F6B3D82-25B8-4A84-9B82-2C67C9F8774D}" srcOrd="1" destOrd="0" presId="urn:microsoft.com/office/officeart/2005/8/layout/list1"/>
    <dgm:cxn modelId="{C60850C5-3B04-4828-9934-468A518F9B5E}" type="presParOf" srcId="{314D09EC-0A83-4383-8728-76089FCD7B2E}" destId="{592B17A2-383A-40B6-973E-E09B922B0E92}" srcOrd="17" destOrd="0" presId="urn:microsoft.com/office/officeart/2005/8/layout/list1"/>
    <dgm:cxn modelId="{934252F3-71B3-41B1-ADA2-B380C2C02B4B}" type="presParOf" srcId="{314D09EC-0A83-4383-8728-76089FCD7B2E}" destId="{AEFE3A8A-98C1-4545-8422-8E5D801228E0}" srcOrd="18" destOrd="0" presId="urn:microsoft.com/office/officeart/2005/8/layout/list1"/>
    <dgm:cxn modelId="{675935AA-1969-4FA9-9873-D8847A1388A5}" type="presParOf" srcId="{314D09EC-0A83-4383-8728-76089FCD7B2E}" destId="{633662E7-23BB-44C8-A293-70F64518A4EA}" srcOrd="19" destOrd="0" presId="urn:microsoft.com/office/officeart/2005/8/layout/list1"/>
    <dgm:cxn modelId="{41B91AE4-DADB-49F4-B442-0A9FDE1B9AC7}" type="presParOf" srcId="{314D09EC-0A83-4383-8728-76089FCD7B2E}" destId="{0C552EE5-ED76-4884-87A6-B99A450290E6}" srcOrd="20" destOrd="0" presId="urn:microsoft.com/office/officeart/2005/8/layout/list1"/>
    <dgm:cxn modelId="{8EDD53A5-CDEC-42C7-A76F-060F16D06C29}" type="presParOf" srcId="{0C552EE5-ED76-4884-87A6-B99A450290E6}" destId="{DE90C855-6F6F-4CDE-9A59-B39767A97839}" srcOrd="0" destOrd="0" presId="urn:microsoft.com/office/officeart/2005/8/layout/list1"/>
    <dgm:cxn modelId="{4091B49B-5C9E-4F28-BF90-3B05FCEACCBC}" type="presParOf" srcId="{0C552EE5-ED76-4884-87A6-B99A450290E6}" destId="{3DD67BD7-F719-4C28-AC12-F6093DE4FF66}" srcOrd="1" destOrd="0" presId="urn:microsoft.com/office/officeart/2005/8/layout/list1"/>
    <dgm:cxn modelId="{347CA10B-AFE0-4549-B304-4913B1071D8E}" type="presParOf" srcId="{314D09EC-0A83-4383-8728-76089FCD7B2E}" destId="{9B0D7EBC-3A00-4D85-82F8-F8BBFB98C55E}" srcOrd="21" destOrd="0" presId="urn:microsoft.com/office/officeart/2005/8/layout/list1"/>
    <dgm:cxn modelId="{BF15C199-D534-4B9C-A437-745BAB22A34B}" type="presParOf" srcId="{314D09EC-0A83-4383-8728-76089FCD7B2E}" destId="{33573851-6D48-4BDB-9B73-F77382100BD7}" srcOrd="22" destOrd="0" presId="urn:microsoft.com/office/officeart/2005/8/layout/list1"/>
    <dgm:cxn modelId="{F388EC29-1A6B-406E-A4D2-A0D1FE8EF939}" type="presParOf" srcId="{314D09EC-0A83-4383-8728-76089FCD7B2E}" destId="{AFB167B5-7425-4AAC-A1FC-133A19871785}" srcOrd="23" destOrd="0" presId="urn:microsoft.com/office/officeart/2005/8/layout/list1"/>
    <dgm:cxn modelId="{7EDDEBA5-D65F-41BD-8779-2517DEB6573C}" type="presParOf" srcId="{314D09EC-0A83-4383-8728-76089FCD7B2E}" destId="{50EBF133-7DA5-4484-B7AE-DB8B6EEFE446}" srcOrd="24" destOrd="0" presId="urn:microsoft.com/office/officeart/2005/8/layout/list1"/>
    <dgm:cxn modelId="{72BD9794-4698-4943-ADAC-4900C7FB8DFB}" type="presParOf" srcId="{50EBF133-7DA5-4484-B7AE-DB8B6EEFE446}" destId="{C556D474-F5BD-44C4-AFE7-85C20886BAAC}" srcOrd="0" destOrd="0" presId="urn:microsoft.com/office/officeart/2005/8/layout/list1"/>
    <dgm:cxn modelId="{E8689274-F4E2-4CE8-945E-8229BEE1A96C}" type="presParOf" srcId="{50EBF133-7DA5-4484-B7AE-DB8B6EEFE446}" destId="{E57BD5C3-F588-4B04-84B5-C01736F546AD}" srcOrd="1" destOrd="0" presId="urn:microsoft.com/office/officeart/2005/8/layout/list1"/>
    <dgm:cxn modelId="{98ED96A4-6A1B-4172-8404-702DC5FF8B28}" type="presParOf" srcId="{314D09EC-0A83-4383-8728-76089FCD7B2E}" destId="{C18613C1-1A1B-4098-A3B0-7BE7ECB98ECF}" srcOrd="25" destOrd="0" presId="urn:microsoft.com/office/officeart/2005/8/layout/list1"/>
    <dgm:cxn modelId="{468F0AF7-4D10-4A53-856C-224AD2EE24DC}" type="presParOf" srcId="{314D09EC-0A83-4383-8728-76089FCD7B2E}" destId="{E5055B1E-43C5-44CF-8DED-D9126121957D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B46FA7A6-55AC-4EAC-A549-1EC676D6AC6C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78175A69-7D34-42C0-B537-0193AE2AF677}">
      <dgm:prSet custT="1"/>
      <dgm:spPr/>
      <dgm:t>
        <a:bodyPr/>
        <a:lstStyle/>
        <a:p>
          <a:pPr algn="just">
            <a:lnSpc>
              <a:spcPct val="150000"/>
            </a:lnSpc>
          </a:pPr>
          <a:r>
            <a:rPr lang="pt-BR" sz="1800" b="1" i="1" dirty="0"/>
            <a:t>Categorização Turística do Município -</a:t>
          </a:r>
          <a:r>
            <a:rPr lang="pt-BR" sz="1800" dirty="0"/>
            <a:t>Costa Marque faz parte do Programa de Regionalização do Turismo do Mapa do Turismo Brasileiro,  ferramenta importante para orientar e promover o desenvolvimento turístico no Brasil. De acordo com o Programa de Regionalização do Turismo, o município de Costa Marques faz parte do Polo Turístico Região dos Fortes, e está inserido </a:t>
          </a:r>
          <a:r>
            <a:rPr lang="pt-BR" sz="1800" b="1" dirty="0"/>
            <a:t>na Categoria D, </a:t>
          </a:r>
          <a:r>
            <a:rPr lang="pt-BR" sz="1800" dirty="0"/>
            <a:t>o que significa que é um município que possui atrativos turísticos e alguns serviços turísticos, mas não possui grande fluxo de turistas nem uma infraestrutura consolidada. </a:t>
          </a:r>
          <a:endParaRPr lang="en-US" sz="1800" dirty="0"/>
        </a:p>
      </dgm:t>
    </dgm:pt>
    <dgm:pt modelId="{AD5B9741-5BE7-4CF8-A445-7DAC9DEFC6C2}" type="parTrans" cxnId="{E8ACA46A-CD00-4B65-B090-1766C37730B1}">
      <dgm:prSet/>
      <dgm:spPr/>
      <dgm:t>
        <a:bodyPr/>
        <a:lstStyle/>
        <a:p>
          <a:endParaRPr lang="en-US" sz="1800"/>
        </a:p>
      </dgm:t>
    </dgm:pt>
    <dgm:pt modelId="{F2BB2BC0-7BEE-49E1-B99C-A9D3D7362536}" type="sibTrans" cxnId="{E8ACA46A-CD00-4B65-B090-1766C37730B1}">
      <dgm:prSet/>
      <dgm:spPr/>
      <dgm:t>
        <a:bodyPr/>
        <a:lstStyle/>
        <a:p>
          <a:endParaRPr lang="en-US" sz="1800"/>
        </a:p>
      </dgm:t>
    </dgm:pt>
    <dgm:pt modelId="{5F1CB41C-9E8F-4C8E-8CF6-DACEFA47FC3D}" type="pres">
      <dgm:prSet presAssocID="{B46FA7A6-55AC-4EAC-A549-1EC676D6AC6C}" presName="root" presStyleCnt="0">
        <dgm:presLayoutVars>
          <dgm:dir/>
          <dgm:resizeHandles val="exact"/>
        </dgm:presLayoutVars>
      </dgm:prSet>
      <dgm:spPr/>
    </dgm:pt>
    <dgm:pt modelId="{4EDFE2A6-0AED-4E81-B285-17B185CF7266}" type="pres">
      <dgm:prSet presAssocID="{B46FA7A6-55AC-4EAC-A549-1EC676D6AC6C}" presName="container" presStyleCnt="0">
        <dgm:presLayoutVars>
          <dgm:dir/>
          <dgm:resizeHandles val="exact"/>
        </dgm:presLayoutVars>
      </dgm:prSet>
      <dgm:spPr/>
    </dgm:pt>
    <dgm:pt modelId="{CD1FB502-A5F9-4405-9F6B-E709E60BB412}" type="pres">
      <dgm:prSet presAssocID="{78175A69-7D34-42C0-B537-0193AE2AF677}" presName="compNode" presStyleCnt="0"/>
      <dgm:spPr/>
    </dgm:pt>
    <dgm:pt modelId="{386E0BE0-3419-4CC6-9830-90D51AACA57F}" type="pres">
      <dgm:prSet presAssocID="{78175A69-7D34-42C0-B537-0193AE2AF677}" presName="iconBgRect" presStyleLbl="bgShp" presStyleIdx="0" presStyleCnt="1" custScaleX="76453" custScaleY="63055" custLinFactNeighborX="11688" custLinFactNeighborY="-91110"/>
      <dgm:spPr/>
    </dgm:pt>
    <dgm:pt modelId="{F1CAD934-B43D-47D9-B116-25CFAE4ADC23}" type="pres">
      <dgm:prSet presAssocID="{78175A69-7D34-42C0-B537-0193AE2AF677}" presName="iconRect" presStyleLbl="node1" presStyleIdx="0" presStyleCnt="1" custLinFactY="-56443" custLinFactNeighborX="4688" custLinFactNeighborY="-10000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rguntas"/>
        </a:ext>
      </dgm:extLst>
    </dgm:pt>
    <dgm:pt modelId="{0F45C682-B10A-40C0-AD80-AE76075E8414}" type="pres">
      <dgm:prSet presAssocID="{78175A69-7D34-42C0-B537-0193AE2AF677}" presName="spaceRect" presStyleCnt="0"/>
      <dgm:spPr/>
    </dgm:pt>
    <dgm:pt modelId="{DB262D05-7598-41FF-B6EB-1737C001FBC9}" type="pres">
      <dgm:prSet presAssocID="{78175A69-7D34-42C0-B537-0193AE2AF677}" presName="textRect" presStyleLbl="revTx" presStyleIdx="0" presStyleCnt="1" custScaleX="205006" custLinFactNeighborX="2121" custLinFactNeighborY="14479">
        <dgm:presLayoutVars>
          <dgm:chMax val="1"/>
          <dgm:chPref val="1"/>
        </dgm:presLayoutVars>
      </dgm:prSet>
      <dgm:spPr/>
    </dgm:pt>
  </dgm:ptLst>
  <dgm:cxnLst>
    <dgm:cxn modelId="{E8ACA46A-CD00-4B65-B090-1766C37730B1}" srcId="{B46FA7A6-55AC-4EAC-A549-1EC676D6AC6C}" destId="{78175A69-7D34-42C0-B537-0193AE2AF677}" srcOrd="0" destOrd="0" parTransId="{AD5B9741-5BE7-4CF8-A445-7DAC9DEFC6C2}" sibTransId="{F2BB2BC0-7BEE-49E1-B99C-A9D3D7362536}"/>
    <dgm:cxn modelId="{D7E667C8-ED81-482E-81D9-6D9C36269177}" type="presOf" srcId="{B46FA7A6-55AC-4EAC-A549-1EC676D6AC6C}" destId="{5F1CB41C-9E8F-4C8E-8CF6-DACEFA47FC3D}" srcOrd="0" destOrd="0" presId="urn:microsoft.com/office/officeart/2018/2/layout/IconCircleList"/>
    <dgm:cxn modelId="{165D83D6-6AA0-4B54-8420-E7430C97655E}" type="presOf" srcId="{78175A69-7D34-42C0-B537-0193AE2AF677}" destId="{DB262D05-7598-41FF-B6EB-1737C001FBC9}" srcOrd="0" destOrd="0" presId="urn:microsoft.com/office/officeart/2018/2/layout/IconCircleList"/>
    <dgm:cxn modelId="{62A613E3-FCDF-4117-A328-EB77EB69DF2F}" type="presParOf" srcId="{5F1CB41C-9E8F-4C8E-8CF6-DACEFA47FC3D}" destId="{4EDFE2A6-0AED-4E81-B285-17B185CF7266}" srcOrd="0" destOrd="0" presId="urn:microsoft.com/office/officeart/2018/2/layout/IconCircleList"/>
    <dgm:cxn modelId="{8B119413-9112-4E9E-AA52-E448613D4F42}" type="presParOf" srcId="{4EDFE2A6-0AED-4E81-B285-17B185CF7266}" destId="{CD1FB502-A5F9-4405-9F6B-E709E60BB412}" srcOrd="0" destOrd="0" presId="urn:microsoft.com/office/officeart/2018/2/layout/IconCircleList"/>
    <dgm:cxn modelId="{9B04F243-FABC-4AF2-939E-877E4D77B7D2}" type="presParOf" srcId="{CD1FB502-A5F9-4405-9F6B-E709E60BB412}" destId="{386E0BE0-3419-4CC6-9830-90D51AACA57F}" srcOrd="0" destOrd="0" presId="urn:microsoft.com/office/officeart/2018/2/layout/IconCircleList"/>
    <dgm:cxn modelId="{4ED0DC67-2C9A-491E-A527-C42DF91DFC37}" type="presParOf" srcId="{CD1FB502-A5F9-4405-9F6B-E709E60BB412}" destId="{F1CAD934-B43D-47D9-B116-25CFAE4ADC23}" srcOrd="1" destOrd="0" presId="urn:microsoft.com/office/officeart/2018/2/layout/IconCircleList"/>
    <dgm:cxn modelId="{23DE62D2-AE99-45CD-8935-84F8DD372FAB}" type="presParOf" srcId="{CD1FB502-A5F9-4405-9F6B-E709E60BB412}" destId="{0F45C682-B10A-40C0-AD80-AE76075E8414}" srcOrd="2" destOrd="0" presId="urn:microsoft.com/office/officeart/2018/2/layout/IconCircleList"/>
    <dgm:cxn modelId="{6DCE752E-FA7E-4153-8B05-EBBF461A71C7}" type="presParOf" srcId="{CD1FB502-A5F9-4405-9F6B-E709E60BB412}" destId="{DB262D05-7598-41FF-B6EB-1737C001FBC9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8D7FD6E-EB5A-4090-BFD3-CFB58F81BF5A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E49C591-EC43-4B09-BA8D-99C3E559EF01}">
      <dgm:prSet custT="1"/>
      <dgm:spPr/>
      <dgm:t>
        <a:bodyPr/>
        <a:lstStyle/>
        <a:p>
          <a:pPr algn="just">
            <a:lnSpc>
              <a:spcPct val="100000"/>
            </a:lnSpc>
          </a:pPr>
          <a:r>
            <a:rPr lang="pt-BR" sz="1800" dirty="0"/>
            <a:t>IBGE (2022), Costa Marques possui 12.627 habitantes distribuídos numa área territorial de 4.987,177 Km², gerando uma densidade demográfica de 2,56 </a:t>
          </a:r>
          <a:r>
            <a:rPr lang="pt-BR" sz="1800" dirty="0" err="1"/>
            <a:t>hab</a:t>
          </a:r>
          <a:r>
            <a:rPr lang="pt-BR" sz="1800" dirty="0"/>
            <a:t>/Km².</a:t>
          </a:r>
          <a:endParaRPr lang="en-US" sz="1800" dirty="0"/>
        </a:p>
      </dgm:t>
    </dgm:pt>
    <dgm:pt modelId="{56053147-4E86-43B3-A196-6B51BE292020}" type="parTrans" cxnId="{A350A1C7-06DB-444B-9F3F-FCC79F2AFB25}">
      <dgm:prSet/>
      <dgm:spPr/>
      <dgm:t>
        <a:bodyPr/>
        <a:lstStyle/>
        <a:p>
          <a:endParaRPr lang="en-US" sz="1800"/>
        </a:p>
      </dgm:t>
    </dgm:pt>
    <dgm:pt modelId="{3FFEA9AD-417A-4179-B9C2-F5CBCEB45E60}" type="sibTrans" cxnId="{A350A1C7-06DB-444B-9F3F-FCC79F2AFB25}">
      <dgm:prSet/>
      <dgm:spPr/>
      <dgm:t>
        <a:bodyPr/>
        <a:lstStyle/>
        <a:p>
          <a:endParaRPr lang="en-US" sz="1800"/>
        </a:p>
      </dgm:t>
    </dgm:pt>
    <dgm:pt modelId="{8591E39D-4675-4D8F-99AF-07D7EE5273FA}">
      <dgm:prSet custT="1"/>
      <dgm:spPr/>
      <dgm:t>
        <a:bodyPr/>
        <a:lstStyle/>
        <a:p>
          <a:pPr algn="just">
            <a:lnSpc>
              <a:spcPct val="100000"/>
            </a:lnSpc>
          </a:pPr>
          <a:r>
            <a:rPr lang="pt-BR" sz="1800" dirty="0"/>
            <a:t>A base econômica do município está centrada na agropecuária, com destaque para a criação de gado bovino e agricultura familiar. </a:t>
          </a:r>
          <a:endParaRPr lang="en-US" sz="1800" dirty="0"/>
        </a:p>
      </dgm:t>
    </dgm:pt>
    <dgm:pt modelId="{AC2BCD86-D751-45B9-B086-31F24173140F}" type="parTrans" cxnId="{B7F49B70-BE66-4564-97CE-9C9879F71BE2}">
      <dgm:prSet/>
      <dgm:spPr/>
      <dgm:t>
        <a:bodyPr/>
        <a:lstStyle/>
        <a:p>
          <a:endParaRPr lang="pt-BR"/>
        </a:p>
      </dgm:t>
    </dgm:pt>
    <dgm:pt modelId="{678194DD-40C0-400D-AA1F-6591A9D0465B}" type="sibTrans" cxnId="{B7F49B70-BE66-4564-97CE-9C9879F71BE2}">
      <dgm:prSet/>
      <dgm:spPr/>
      <dgm:t>
        <a:bodyPr/>
        <a:lstStyle/>
        <a:p>
          <a:endParaRPr lang="pt-BR"/>
        </a:p>
      </dgm:t>
    </dgm:pt>
    <dgm:pt modelId="{36D4191B-E59B-4006-BE85-DF37B4E3A54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t-BR" sz="1800" dirty="0"/>
            <a:t>O turismo é uma atividade em crescimento, especialmente devido ao Forte Príncipe da Beira, uma fortaleza construída pelos portugueses para proteger a fronteira com a Bolívia. O turismo ecológico possui potencial, diante da rica biodiversidade da região, localizada nas proximidades do rio Guaporé.</a:t>
          </a:r>
          <a:endParaRPr lang="en-US" sz="1800" dirty="0"/>
        </a:p>
      </dgm:t>
    </dgm:pt>
    <dgm:pt modelId="{94AA4A31-756F-4A34-B3A1-9C67FCBCFA14}" type="parTrans" cxnId="{39563AE9-C383-42EE-BF67-E663612A12B4}">
      <dgm:prSet/>
      <dgm:spPr/>
      <dgm:t>
        <a:bodyPr/>
        <a:lstStyle/>
        <a:p>
          <a:endParaRPr lang="pt-BR"/>
        </a:p>
      </dgm:t>
    </dgm:pt>
    <dgm:pt modelId="{6D4AD76B-86E1-4A94-94AA-2A5BE201ECDB}" type="sibTrans" cxnId="{39563AE9-C383-42EE-BF67-E663612A12B4}">
      <dgm:prSet/>
      <dgm:spPr/>
      <dgm:t>
        <a:bodyPr/>
        <a:lstStyle/>
        <a:p>
          <a:endParaRPr lang="pt-BR"/>
        </a:p>
      </dgm:t>
    </dgm:pt>
    <dgm:pt modelId="{60D11E1E-2686-4B9C-8F65-2440C1EF4541}">
      <dgm:prSet custT="1"/>
      <dgm:spPr/>
      <dgm:t>
        <a:bodyPr/>
        <a:lstStyle/>
        <a:p>
          <a:pPr algn="just">
            <a:lnSpc>
              <a:spcPct val="100000"/>
            </a:lnSpc>
          </a:pPr>
          <a:r>
            <a:rPr lang="pt-BR" sz="1800" dirty="0"/>
            <a:t>O Índice de Desenvolvimento Humano é de 0,611, abaixo da média do Estado (0,756).</a:t>
          </a:r>
          <a:endParaRPr lang="en-US" sz="1800" dirty="0"/>
        </a:p>
      </dgm:t>
    </dgm:pt>
    <dgm:pt modelId="{38F8DB50-6756-4EC7-97FB-B526458D6E07}" type="parTrans" cxnId="{52EE4884-A9F9-481C-9321-8CF379E37005}">
      <dgm:prSet/>
      <dgm:spPr/>
      <dgm:t>
        <a:bodyPr/>
        <a:lstStyle/>
        <a:p>
          <a:endParaRPr lang="pt-BR"/>
        </a:p>
      </dgm:t>
    </dgm:pt>
    <dgm:pt modelId="{7E7A221A-5318-452E-ADC2-F6E0371A7F1E}" type="sibTrans" cxnId="{52EE4884-A9F9-481C-9321-8CF379E37005}">
      <dgm:prSet/>
      <dgm:spPr/>
      <dgm:t>
        <a:bodyPr/>
        <a:lstStyle/>
        <a:p>
          <a:endParaRPr lang="pt-BR"/>
        </a:p>
      </dgm:t>
    </dgm:pt>
    <dgm:pt modelId="{CBB3A458-8259-4F39-B75F-B6E5CC947F5A}" type="pres">
      <dgm:prSet presAssocID="{88D7FD6E-EB5A-4090-BFD3-CFB58F81BF5A}" presName="root" presStyleCnt="0">
        <dgm:presLayoutVars>
          <dgm:dir/>
          <dgm:resizeHandles val="exact"/>
        </dgm:presLayoutVars>
      </dgm:prSet>
      <dgm:spPr/>
    </dgm:pt>
    <dgm:pt modelId="{F708904C-6F76-4450-8850-A933BDC25578}" type="pres">
      <dgm:prSet presAssocID="{FE49C591-EC43-4B09-BA8D-99C3E559EF01}" presName="compNode" presStyleCnt="0"/>
      <dgm:spPr/>
    </dgm:pt>
    <dgm:pt modelId="{A05D12C8-6E60-4257-AA50-F58F75973D7F}" type="pres">
      <dgm:prSet presAssocID="{FE49C591-EC43-4B09-BA8D-99C3E559EF01}" presName="bgRect" presStyleLbl="bgShp" presStyleIdx="0" presStyleCnt="4"/>
      <dgm:spPr/>
    </dgm:pt>
    <dgm:pt modelId="{2F2BCDA3-1F52-4229-8EDD-BE4C5A9AE180}" type="pres">
      <dgm:prSet presAssocID="{FE49C591-EC43-4B09-BA8D-99C3E559EF01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luxograma"/>
        </a:ext>
      </dgm:extLst>
    </dgm:pt>
    <dgm:pt modelId="{3544EFFC-A5AB-4CB6-90B6-6CD31F578461}" type="pres">
      <dgm:prSet presAssocID="{FE49C591-EC43-4B09-BA8D-99C3E559EF01}" presName="spaceRect" presStyleCnt="0"/>
      <dgm:spPr/>
    </dgm:pt>
    <dgm:pt modelId="{93101B3B-898B-4EEC-9462-4467DF87FF54}" type="pres">
      <dgm:prSet presAssocID="{FE49C591-EC43-4B09-BA8D-99C3E559EF01}" presName="parTx" presStyleLbl="revTx" presStyleIdx="0" presStyleCnt="4" custScaleX="101762" custLinFactNeighborX="-90" custLinFactNeighborY="-7911">
        <dgm:presLayoutVars>
          <dgm:chMax val="0"/>
          <dgm:chPref val="0"/>
        </dgm:presLayoutVars>
      </dgm:prSet>
      <dgm:spPr/>
    </dgm:pt>
    <dgm:pt modelId="{4F4EB23D-3E11-42B2-8094-D06161D0D7EA}" type="pres">
      <dgm:prSet presAssocID="{3FFEA9AD-417A-4179-B9C2-F5CBCEB45E60}" presName="sibTrans" presStyleCnt="0"/>
      <dgm:spPr/>
    </dgm:pt>
    <dgm:pt modelId="{C7E048CE-0A5E-4F44-A5BA-5B8938C7619F}" type="pres">
      <dgm:prSet presAssocID="{60D11E1E-2686-4B9C-8F65-2440C1EF4541}" presName="compNode" presStyleCnt="0"/>
      <dgm:spPr/>
    </dgm:pt>
    <dgm:pt modelId="{B2366B16-85BE-40B2-AEA5-471F4FF8808F}" type="pres">
      <dgm:prSet presAssocID="{60D11E1E-2686-4B9C-8F65-2440C1EF4541}" presName="bgRect" presStyleLbl="bgShp" presStyleIdx="1" presStyleCnt="4"/>
      <dgm:spPr/>
    </dgm:pt>
    <dgm:pt modelId="{5DBC48AC-0A2A-493A-B2C5-693BD9DF7C4B}" type="pres">
      <dgm:prSet presAssocID="{60D11E1E-2686-4B9C-8F65-2440C1EF4541}" presName="iconRect" presStyleLbl="node1" presStyleIdx="1" presStyleCnt="4"/>
      <dgm:spPr/>
    </dgm:pt>
    <dgm:pt modelId="{0ADDCE65-C88D-4E11-B49E-ED4E3C20BC8A}" type="pres">
      <dgm:prSet presAssocID="{60D11E1E-2686-4B9C-8F65-2440C1EF4541}" presName="spaceRect" presStyleCnt="0"/>
      <dgm:spPr/>
    </dgm:pt>
    <dgm:pt modelId="{1700F284-095B-4A60-B36E-A2756970531D}" type="pres">
      <dgm:prSet presAssocID="{60D11E1E-2686-4B9C-8F65-2440C1EF4541}" presName="parTx" presStyleLbl="revTx" presStyleIdx="1" presStyleCnt="4" custScaleX="101735" custScaleY="100855" custLinFactNeighborX="-15" custLinFactNeighborY="-15951">
        <dgm:presLayoutVars>
          <dgm:chMax val="0"/>
          <dgm:chPref val="0"/>
        </dgm:presLayoutVars>
      </dgm:prSet>
      <dgm:spPr/>
    </dgm:pt>
    <dgm:pt modelId="{D83F2360-D915-41E0-961C-2A537CA423CB}" type="pres">
      <dgm:prSet presAssocID="{7E7A221A-5318-452E-ADC2-F6E0371A7F1E}" presName="sibTrans" presStyleCnt="0"/>
      <dgm:spPr/>
    </dgm:pt>
    <dgm:pt modelId="{CD710456-1326-4F1C-8EC3-C0CBB95189AE}" type="pres">
      <dgm:prSet presAssocID="{8591E39D-4675-4D8F-99AF-07D7EE5273FA}" presName="compNode" presStyleCnt="0"/>
      <dgm:spPr/>
    </dgm:pt>
    <dgm:pt modelId="{43D4CA2E-F4A7-4089-8030-898A468D91ED}" type="pres">
      <dgm:prSet presAssocID="{8591E39D-4675-4D8F-99AF-07D7EE5273FA}" presName="bgRect" presStyleLbl="bgShp" presStyleIdx="2" presStyleCnt="4"/>
      <dgm:spPr/>
    </dgm:pt>
    <dgm:pt modelId="{2AE53CC0-A732-4486-B4B8-D23BF6D6D516}" type="pres">
      <dgm:prSet presAssocID="{8591E39D-4675-4D8F-99AF-07D7EE5273FA}" presName="iconRect" presStyleLbl="node1" presStyleIdx="2" presStyleCnt="4"/>
      <dgm:spPr/>
    </dgm:pt>
    <dgm:pt modelId="{E9676D6E-9504-4536-A25E-0EF0AC6F3380}" type="pres">
      <dgm:prSet presAssocID="{8591E39D-4675-4D8F-99AF-07D7EE5273FA}" presName="spaceRect" presStyleCnt="0"/>
      <dgm:spPr/>
    </dgm:pt>
    <dgm:pt modelId="{A2C28473-EBD1-430D-AE3B-90ADE80EC04C}" type="pres">
      <dgm:prSet presAssocID="{8591E39D-4675-4D8F-99AF-07D7EE5273FA}" presName="parTx" presStyleLbl="revTx" presStyleIdx="2" presStyleCnt="4" custScaleX="101735" custLinFactNeighborX="-31" custLinFactNeighborY="-21255">
        <dgm:presLayoutVars>
          <dgm:chMax val="0"/>
          <dgm:chPref val="0"/>
        </dgm:presLayoutVars>
      </dgm:prSet>
      <dgm:spPr/>
    </dgm:pt>
    <dgm:pt modelId="{0F8BD49B-1B2B-4932-B1B8-35861D128C2D}" type="pres">
      <dgm:prSet presAssocID="{678194DD-40C0-400D-AA1F-6591A9D0465B}" presName="sibTrans" presStyleCnt="0"/>
      <dgm:spPr/>
    </dgm:pt>
    <dgm:pt modelId="{23A7B4C7-113E-482E-A467-EDB365EB17DD}" type="pres">
      <dgm:prSet presAssocID="{36D4191B-E59B-4006-BE85-DF37B4E3A547}" presName="compNode" presStyleCnt="0"/>
      <dgm:spPr/>
    </dgm:pt>
    <dgm:pt modelId="{3FD8437D-8C2F-48DC-B8DB-1372A0C5535D}" type="pres">
      <dgm:prSet presAssocID="{36D4191B-E59B-4006-BE85-DF37B4E3A547}" presName="bgRect" presStyleLbl="bgShp" presStyleIdx="3" presStyleCnt="4"/>
      <dgm:spPr/>
    </dgm:pt>
    <dgm:pt modelId="{28C79C95-EB4A-4003-8B50-45A2D0235056}" type="pres">
      <dgm:prSet presAssocID="{36D4191B-E59B-4006-BE85-DF37B4E3A547}" presName="iconRect" presStyleLbl="node1" presStyleIdx="3" presStyleCnt="4"/>
      <dgm:spPr/>
    </dgm:pt>
    <dgm:pt modelId="{8A7E121E-6748-40B3-B5EF-35F531A6BE4C}" type="pres">
      <dgm:prSet presAssocID="{36D4191B-E59B-4006-BE85-DF37B4E3A547}" presName="spaceRect" presStyleCnt="0"/>
      <dgm:spPr/>
    </dgm:pt>
    <dgm:pt modelId="{0031AD7B-0447-4775-A0B9-D9F546A88BD6}" type="pres">
      <dgm:prSet presAssocID="{36D4191B-E59B-4006-BE85-DF37B4E3A547}" presName="parTx" presStyleLbl="revTx" presStyleIdx="3" presStyleCnt="4" custScaleX="102725" custLinFactNeighborX="629" custLinFactNeighborY="6271">
        <dgm:presLayoutVars>
          <dgm:chMax val="0"/>
          <dgm:chPref val="0"/>
        </dgm:presLayoutVars>
      </dgm:prSet>
      <dgm:spPr/>
    </dgm:pt>
  </dgm:ptLst>
  <dgm:cxnLst>
    <dgm:cxn modelId="{3A3B7812-8534-4C73-B2B7-03191E7BEF5D}" type="presOf" srcId="{88D7FD6E-EB5A-4090-BFD3-CFB58F81BF5A}" destId="{CBB3A458-8259-4F39-B75F-B6E5CC947F5A}" srcOrd="0" destOrd="0" presId="urn:microsoft.com/office/officeart/2018/2/layout/IconVerticalSolidList"/>
    <dgm:cxn modelId="{B7F49B70-BE66-4564-97CE-9C9879F71BE2}" srcId="{88D7FD6E-EB5A-4090-BFD3-CFB58F81BF5A}" destId="{8591E39D-4675-4D8F-99AF-07D7EE5273FA}" srcOrd="2" destOrd="0" parTransId="{AC2BCD86-D751-45B9-B086-31F24173140F}" sibTransId="{678194DD-40C0-400D-AA1F-6591A9D0465B}"/>
    <dgm:cxn modelId="{01589272-B3AC-4922-884D-4642D5EB1332}" type="presOf" srcId="{60D11E1E-2686-4B9C-8F65-2440C1EF4541}" destId="{1700F284-095B-4A60-B36E-A2756970531D}" srcOrd="0" destOrd="0" presId="urn:microsoft.com/office/officeart/2018/2/layout/IconVerticalSolidList"/>
    <dgm:cxn modelId="{52EE4884-A9F9-481C-9321-8CF379E37005}" srcId="{88D7FD6E-EB5A-4090-BFD3-CFB58F81BF5A}" destId="{60D11E1E-2686-4B9C-8F65-2440C1EF4541}" srcOrd="1" destOrd="0" parTransId="{38F8DB50-6756-4EC7-97FB-B526458D6E07}" sibTransId="{7E7A221A-5318-452E-ADC2-F6E0371A7F1E}"/>
    <dgm:cxn modelId="{B5C22F8B-15D2-4026-985F-75D738E98D3C}" type="presOf" srcId="{8591E39D-4675-4D8F-99AF-07D7EE5273FA}" destId="{A2C28473-EBD1-430D-AE3B-90ADE80EC04C}" srcOrd="0" destOrd="0" presId="urn:microsoft.com/office/officeart/2018/2/layout/IconVerticalSolidList"/>
    <dgm:cxn modelId="{941EA79D-A94E-4609-A572-6F4F5BAE42FD}" type="presOf" srcId="{FE49C591-EC43-4B09-BA8D-99C3E559EF01}" destId="{93101B3B-898B-4EEC-9462-4467DF87FF54}" srcOrd="0" destOrd="0" presId="urn:microsoft.com/office/officeart/2018/2/layout/IconVerticalSolidList"/>
    <dgm:cxn modelId="{A350A1C7-06DB-444B-9F3F-FCC79F2AFB25}" srcId="{88D7FD6E-EB5A-4090-BFD3-CFB58F81BF5A}" destId="{FE49C591-EC43-4B09-BA8D-99C3E559EF01}" srcOrd="0" destOrd="0" parTransId="{56053147-4E86-43B3-A196-6B51BE292020}" sibTransId="{3FFEA9AD-417A-4179-B9C2-F5CBCEB45E60}"/>
    <dgm:cxn modelId="{39563AE9-C383-42EE-BF67-E663612A12B4}" srcId="{88D7FD6E-EB5A-4090-BFD3-CFB58F81BF5A}" destId="{36D4191B-E59B-4006-BE85-DF37B4E3A547}" srcOrd="3" destOrd="0" parTransId="{94AA4A31-756F-4A34-B3A1-9C67FCBCFA14}" sibTransId="{6D4AD76B-86E1-4A94-94AA-2A5BE201ECDB}"/>
    <dgm:cxn modelId="{1D9228F2-AB28-4704-A22D-F108AAA774EC}" type="presOf" srcId="{36D4191B-E59B-4006-BE85-DF37B4E3A547}" destId="{0031AD7B-0447-4775-A0B9-D9F546A88BD6}" srcOrd="0" destOrd="0" presId="urn:microsoft.com/office/officeart/2018/2/layout/IconVerticalSolidList"/>
    <dgm:cxn modelId="{6E79CF28-09B8-4DA2-9C31-19D4C56E1B52}" type="presParOf" srcId="{CBB3A458-8259-4F39-B75F-B6E5CC947F5A}" destId="{F708904C-6F76-4450-8850-A933BDC25578}" srcOrd="0" destOrd="0" presId="urn:microsoft.com/office/officeart/2018/2/layout/IconVerticalSolidList"/>
    <dgm:cxn modelId="{A5573026-ED4F-46E6-8921-9F0D44ECA40C}" type="presParOf" srcId="{F708904C-6F76-4450-8850-A933BDC25578}" destId="{A05D12C8-6E60-4257-AA50-F58F75973D7F}" srcOrd="0" destOrd="0" presId="urn:microsoft.com/office/officeart/2018/2/layout/IconVerticalSolidList"/>
    <dgm:cxn modelId="{08F0A622-9F3A-4014-B741-AC87DF0FA4B5}" type="presParOf" srcId="{F708904C-6F76-4450-8850-A933BDC25578}" destId="{2F2BCDA3-1F52-4229-8EDD-BE4C5A9AE180}" srcOrd="1" destOrd="0" presId="urn:microsoft.com/office/officeart/2018/2/layout/IconVerticalSolidList"/>
    <dgm:cxn modelId="{FAA3BC73-8A65-40B1-AF60-0BE67B2319A4}" type="presParOf" srcId="{F708904C-6F76-4450-8850-A933BDC25578}" destId="{3544EFFC-A5AB-4CB6-90B6-6CD31F578461}" srcOrd="2" destOrd="0" presId="urn:microsoft.com/office/officeart/2018/2/layout/IconVerticalSolidList"/>
    <dgm:cxn modelId="{844175C2-C5B4-4ECD-ABB5-611A71279687}" type="presParOf" srcId="{F708904C-6F76-4450-8850-A933BDC25578}" destId="{93101B3B-898B-4EEC-9462-4467DF87FF54}" srcOrd="3" destOrd="0" presId="urn:microsoft.com/office/officeart/2018/2/layout/IconVerticalSolidList"/>
    <dgm:cxn modelId="{0E5BDAB6-9CE4-4265-893C-B12AFB8B24A4}" type="presParOf" srcId="{CBB3A458-8259-4F39-B75F-B6E5CC947F5A}" destId="{4F4EB23D-3E11-42B2-8094-D06161D0D7EA}" srcOrd="1" destOrd="0" presId="urn:microsoft.com/office/officeart/2018/2/layout/IconVerticalSolidList"/>
    <dgm:cxn modelId="{9875F09D-F7BF-4D4D-9DC5-0AB8039018A4}" type="presParOf" srcId="{CBB3A458-8259-4F39-B75F-B6E5CC947F5A}" destId="{C7E048CE-0A5E-4F44-A5BA-5B8938C7619F}" srcOrd="2" destOrd="0" presId="urn:microsoft.com/office/officeart/2018/2/layout/IconVerticalSolidList"/>
    <dgm:cxn modelId="{BD7CFA46-8DAD-44BF-9DCA-BFB34DFE7A11}" type="presParOf" srcId="{C7E048CE-0A5E-4F44-A5BA-5B8938C7619F}" destId="{B2366B16-85BE-40B2-AEA5-471F4FF8808F}" srcOrd="0" destOrd="0" presId="urn:microsoft.com/office/officeart/2018/2/layout/IconVerticalSolidList"/>
    <dgm:cxn modelId="{92152481-7354-4F57-B7EC-8721B2056B4D}" type="presParOf" srcId="{C7E048CE-0A5E-4F44-A5BA-5B8938C7619F}" destId="{5DBC48AC-0A2A-493A-B2C5-693BD9DF7C4B}" srcOrd="1" destOrd="0" presId="urn:microsoft.com/office/officeart/2018/2/layout/IconVerticalSolidList"/>
    <dgm:cxn modelId="{73F83684-0A8C-4F91-9539-CEA02A015A83}" type="presParOf" srcId="{C7E048CE-0A5E-4F44-A5BA-5B8938C7619F}" destId="{0ADDCE65-C88D-4E11-B49E-ED4E3C20BC8A}" srcOrd="2" destOrd="0" presId="urn:microsoft.com/office/officeart/2018/2/layout/IconVerticalSolidList"/>
    <dgm:cxn modelId="{89B3DCEC-6495-46A1-9C6D-4E4A48AF4BB3}" type="presParOf" srcId="{C7E048CE-0A5E-4F44-A5BA-5B8938C7619F}" destId="{1700F284-095B-4A60-B36E-A2756970531D}" srcOrd="3" destOrd="0" presId="urn:microsoft.com/office/officeart/2018/2/layout/IconVerticalSolidList"/>
    <dgm:cxn modelId="{5A1D18F0-3A57-4F22-B0C2-1CE6D644E2E5}" type="presParOf" srcId="{CBB3A458-8259-4F39-B75F-B6E5CC947F5A}" destId="{D83F2360-D915-41E0-961C-2A537CA423CB}" srcOrd="3" destOrd="0" presId="urn:microsoft.com/office/officeart/2018/2/layout/IconVerticalSolidList"/>
    <dgm:cxn modelId="{AD28B455-6455-4A24-A929-D192BA938B4C}" type="presParOf" srcId="{CBB3A458-8259-4F39-B75F-B6E5CC947F5A}" destId="{CD710456-1326-4F1C-8EC3-C0CBB95189AE}" srcOrd="4" destOrd="0" presId="urn:microsoft.com/office/officeart/2018/2/layout/IconVerticalSolidList"/>
    <dgm:cxn modelId="{93D317C2-4761-4F71-87E8-6D20154D2169}" type="presParOf" srcId="{CD710456-1326-4F1C-8EC3-C0CBB95189AE}" destId="{43D4CA2E-F4A7-4089-8030-898A468D91ED}" srcOrd="0" destOrd="0" presId="urn:microsoft.com/office/officeart/2018/2/layout/IconVerticalSolidList"/>
    <dgm:cxn modelId="{133ACB17-7E31-4186-896B-F1FF93A6AFCF}" type="presParOf" srcId="{CD710456-1326-4F1C-8EC3-C0CBB95189AE}" destId="{2AE53CC0-A732-4486-B4B8-D23BF6D6D516}" srcOrd="1" destOrd="0" presId="urn:microsoft.com/office/officeart/2018/2/layout/IconVerticalSolidList"/>
    <dgm:cxn modelId="{CD77BA01-AE26-43EE-9799-BA142C0D3095}" type="presParOf" srcId="{CD710456-1326-4F1C-8EC3-C0CBB95189AE}" destId="{E9676D6E-9504-4536-A25E-0EF0AC6F3380}" srcOrd="2" destOrd="0" presId="urn:microsoft.com/office/officeart/2018/2/layout/IconVerticalSolidList"/>
    <dgm:cxn modelId="{CC5E0A1D-F1ED-4987-83DC-F219A2C8CD3B}" type="presParOf" srcId="{CD710456-1326-4F1C-8EC3-C0CBB95189AE}" destId="{A2C28473-EBD1-430D-AE3B-90ADE80EC04C}" srcOrd="3" destOrd="0" presId="urn:microsoft.com/office/officeart/2018/2/layout/IconVerticalSolidList"/>
    <dgm:cxn modelId="{A49CE9AA-F775-47F1-8380-E108BCAD0327}" type="presParOf" srcId="{CBB3A458-8259-4F39-B75F-B6E5CC947F5A}" destId="{0F8BD49B-1B2B-4932-B1B8-35861D128C2D}" srcOrd="5" destOrd="0" presId="urn:microsoft.com/office/officeart/2018/2/layout/IconVerticalSolidList"/>
    <dgm:cxn modelId="{90FC3D40-D747-4205-AA62-8F96F8D474D5}" type="presParOf" srcId="{CBB3A458-8259-4F39-B75F-B6E5CC947F5A}" destId="{23A7B4C7-113E-482E-A467-EDB365EB17DD}" srcOrd="6" destOrd="0" presId="urn:microsoft.com/office/officeart/2018/2/layout/IconVerticalSolidList"/>
    <dgm:cxn modelId="{635D5C27-606B-449E-BDE9-388667E5A631}" type="presParOf" srcId="{23A7B4C7-113E-482E-A467-EDB365EB17DD}" destId="{3FD8437D-8C2F-48DC-B8DB-1372A0C5535D}" srcOrd="0" destOrd="0" presId="urn:microsoft.com/office/officeart/2018/2/layout/IconVerticalSolidList"/>
    <dgm:cxn modelId="{F1DC9049-DC05-4749-88BA-4ACD48E1851D}" type="presParOf" srcId="{23A7B4C7-113E-482E-A467-EDB365EB17DD}" destId="{28C79C95-EB4A-4003-8B50-45A2D0235056}" srcOrd="1" destOrd="0" presId="urn:microsoft.com/office/officeart/2018/2/layout/IconVerticalSolidList"/>
    <dgm:cxn modelId="{1B9FBA0C-98EE-4AF7-8527-34ED4D59820B}" type="presParOf" srcId="{23A7B4C7-113E-482E-A467-EDB365EB17DD}" destId="{8A7E121E-6748-40B3-B5EF-35F531A6BE4C}" srcOrd="2" destOrd="0" presId="urn:microsoft.com/office/officeart/2018/2/layout/IconVerticalSolidList"/>
    <dgm:cxn modelId="{9752B5FE-EA3E-41A3-9AF8-2C7FF52FFAEA}" type="presParOf" srcId="{23A7B4C7-113E-482E-A467-EDB365EB17DD}" destId="{0031AD7B-0447-4775-A0B9-D9F546A88BD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8D7FD6E-EB5A-4090-BFD3-CFB58F81BF5A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E49C591-EC43-4B09-BA8D-99C3E559EF0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t-BR" sz="1800" dirty="0"/>
            <a:t>IBGE (2022), 29,69% da população tem acesso aos serviços de abastecimento de água, abaixo da média do estado de Rondônia (55,95%) e da média nacional (84,24%). </a:t>
          </a:r>
          <a:endParaRPr lang="en-US" sz="1800" dirty="0"/>
        </a:p>
      </dgm:t>
    </dgm:pt>
    <dgm:pt modelId="{56053147-4E86-43B3-A196-6B51BE292020}" type="parTrans" cxnId="{A350A1C7-06DB-444B-9F3F-FCC79F2AFB25}">
      <dgm:prSet/>
      <dgm:spPr/>
      <dgm:t>
        <a:bodyPr/>
        <a:lstStyle/>
        <a:p>
          <a:endParaRPr lang="en-US" sz="1800"/>
        </a:p>
      </dgm:t>
    </dgm:pt>
    <dgm:pt modelId="{3FFEA9AD-417A-4179-B9C2-F5CBCEB45E60}" type="sibTrans" cxnId="{A350A1C7-06DB-444B-9F3F-FCC79F2AFB25}">
      <dgm:prSet/>
      <dgm:spPr/>
      <dgm:t>
        <a:bodyPr/>
        <a:lstStyle/>
        <a:p>
          <a:endParaRPr lang="en-US" sz="1800"/>
        </a:p>
      </dgm:t>
    </dgm:pt>
    <dgm:pt modelId="{E6844F2C-BD8C-4669-A73A-7E3331CCFCD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t-BR" sz="1800" dirty="0"/>
            <a:t>Costa Marques também possui baixíssima cobertura por sistema convencional de esgotamento sanitário</a:t>
          </a:r>
          <a:endParaRPr lang="en-US" sz="1800" dirty="0"/>
        </a:p>
      </dgm:t>
    </dgm:pt>
    <dgm:pt modelId="{42F371B2-587A-4DAB-A6DD-9D77DD40E296}" type="parTrans" cxnId="{3158725A-6D18-475C-BB4A-E9792D2C285A}">
      <dgm:prSet/>
      <dgm:spPr/>
      <dgm:t>
        <a:bodyPr/>
        <a:lstStyle/>
        <a:p>
          <a:endParaRPr lang="pt-BR"/>
        </a:p>
      </dgm:t>
    </dgm:pt>
    <dgm:pt modelId="{7418F562-05A9-4A39-A4AC-D1100C11F644}" type="sibTrans" cxnId="{3158725A-6D18-475C-BB4A-E9792D2C285A}">
      <dgm:prSet/>
      <dgm:spPr/>
      <dgm:t>
        <a:bodyPr/>
        <a:lstStyle/>
        <a:p>
          <a:endParaRPr lang="pt-BR"/>
        </a:p>
      </dgm:t>
    </dgm:pt>
    <dgm:pt modelId="{63728B21-F8EA-479F-837F-EA11245BB41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t-BR" sz="1800" dirty="0"/>
            <a:t>Aproximadamente 84% da população total fazem uso de fossas, </a:t>
          </a:r>
          <a:endParaRPr lang="en-US" sz="1800" dirty="0"/>
        </a:p>
      </dgm:t>
    </dgm:pt>
    <dgm:pt modelId="{C559C6D5-47BB-4F35-8C76-3B741246B610}" type="parTrans" cxnId="{814579F9-E650-4174-B158-2703057EBCBD}">
      <dgm:prSet/>
      <dgm:spPr/>
      <dgm:t>
        <a:bodyPr/>
        <a:lstStyle/>
        <a:p>
          <a:endParaRPr lang="pt-BR"/>
        </a:p>
      </dgm:t>
    </dgm:pt>
    <dgm:pt modelId="{C20883F0-FDC2-49E0-A8AD-7CFCA77E630A}" type="sibTrans" cxnId="{814579F9-E650-4174-B158-2703057EBCBD}">
      <dgm:prSet/>
      <dgm:spPr/>
      <dgm:t>
        <a:bodyPr/>
        <a:lstStyle/>
        <a:p>
          <a:endParaRPr lang="pt-BR"/>
        </a:p>
      </dgm:t>
    </dgm:pt>
    <dgm:pt modelId="{8A0E788B-A8E8-4DCF-99C7-3B87F722A80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t-BR" sz="1800" dirty="0"/>
            <a:t>Cerca de 63% da população da área urbana é atendida com coleta de lixo porta-a-porta realizada pelo serviço de limpeza pública, 32% queimam seus resíduos na propriedade, 2,29% enterram e 1,25% fornecem outros destinos. </a:t>
          </a:r>
          <a:endParaRPr lang="en-US" sz="1800" dirty="0"/>
        </a:p>
      </dgm:t>
    </dgm:pt>
    <dgm:pt modelId="{5EE5161E-6536-449F-BEA7-EC04205D6179}" type="parTrans" cxnId="{87DA9AB3-A480-4F3E-8C1D-B485F6A61C68}">
      <dgm:prSet/>
      <dgm:spPr/>
      <dgm:t>
        <a:bodyPr/>
        <a:lstStyle/>
        <a:p>
          <a:endParaRPr lang="pt-BR"/>
        </a:p>
      </dgm:t>
    </dgm:pt>
    <dgm:pt modelId="{7568D78E-3C06-4DAD-BA2A-2E1C98F1F119}" type="sibTrans" cxnId="{87DA9AB3-A480-4F3E-8C1D-B485F6A61C68}">
      <dgm:prSet/>
      <dgm:spPr/>
      <dgm:t>
        <a:bodyPr/>
        <a:lstStyle/>
        <a:p>
          <a:endParaRPr lang="pt-BR"/>
        </a:p>
      </dgm:t>
    </dgm:pt>
    <dgm:pt modelId="{CBB3A458-8259-4F39-B75F-B6E5CC947F5A}" type="pres">
      <dgm:prSet presAssocID="{88D7FD6E-EB5A-4090-BFD3-CFB58F81BF5A}" presName="root" presStyleCnt="0">
        <dgm:presLayoutVars>
          <dgm:dir/>
          <dgm:resizeHandles val="exact"/>
        </dgm:presLayoutVars>
      </dgm:prSet>
      <dgm:spPr/>
    </dgm:pt>
    <dgm:pt modelId="{F708904C-6F76-4450-8850-A933BDC25578}" type="pres">
      <dgm:prSet presAssocID="{FE49C591-EC43-4B09-BA8D-99C3E559EF01}" presName="compNode" presStyleCnt="0"/>
      <dgm:spPr/>
    </dgm:pt>
    <dgm:pt modelId="{A05D12C8-6E60-4257-AA50-F58F75973D7F}" type="pres">
      <dgm:prSet presAssocID="{FE49C591-EC43-4B09-BA8D-99C3E559EF01}" presName="bgRect" presStyleLbl="bgShp" presStyleIdx="0" presStyleCnt="4"/>
      <dgm:spPr/>
    </dgm:pt>
    <dgm:pt modelId="{2F2BCDA3-1F52-4229-8EDD-BE4C5A9AE180}" type="pres">
      <dgm:prSet presAssocID="{FE49C591-EC43-4B09-BA8D-99C3E559EF01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luxograma"/>
        </a:ext>
      </dgm:extLst>
    </dgm:pt>
    <dgm:pt modelId="{3544EFFC-A5AB-4CB6-90B6-6CD31F578461}" type="pres">
      <dgm:prSet presAssocID="{FE49C591-EC43-4B09-BA8D-99C3E559EF01}" presName="spaceRect" presStyleCnt="0"/>
      <dgm:spPr/>
    </dgm:pt>
    <dgm:pt modelId="{93101B3B-898B-4EEC-9462-4467DF87FF54}" type="pres">
      <dgm:prSet presAssocID="{FE49C591-EC43-4B09-BA8D-99C3E559EF01}" presName="parTx" presStyleLbl="revTx" presStyleIdx="0" presStyleCnt="4" custScaleX="101502" custLinFactNeighborX="-338" custLinFactNeighborY="-12482">
        <dgm:presLayoutVars>
          <dgm:chMax val="0"/>
          <dgm:chPref val="0"/>
        </dgm:presLayoutVars>
      </dgm:prSet>
      <dgm:spPr/>
    </dgm:pt>
    <dgm:pt modelId="{4F4EB23D-3E11-42B2-8094-D06161D0D7EA}" type="pres">
      <dgm:prSet presAssocID="{3FFEA9AD-417A-4179-B9C2-F5CBCEB45E60}" presName="sibTrans" presStyleCnt="0"/>
      <dgm:spPr/>
    </dgm:pt>
    <dgm:pt modelId="{AB0270DF-5194-404F-87D1-F65A09CF3FC6}" type="pres">
      <dgm:prSet presAssocID="{E6844F2C-BD8C-4669-A73A-7E3331CCFCD3}" presName="compNode" presStyleCnt="0"/>
      <dgm:spPr/>
    </dgm:pt>
    <dgm:pt modelId="{FC86E4B1-1A5A-4ADC-BDCA-6B0EB347E105}" type="pres">
      <dgm:prSet presAssocID="{E6844F2C-BD8C-4669-A73A-7E3331CCFCD3}" presName="bgRect" presStyleLbl="bgShp" presStyleIdx="1" presStyleCnt="4"/>
      <dgm:spPr/>
    </dgm:pt>
    <dgm:pt modelId="{0E938CDA-3B72-4C0A-BFB4-E14EE2CC4FDE}" type="pres">
      <dgm:prSet presAssocID="{E6844F2C-BD8C-4669-A73A-7E3331CCFCD3}" presName="iconRect" presStyleLbl="node1" presStyleIdx="1" presStyleCnt="4"/>
      <dgm:spPr/>
    </dgm:pt>
    <dgm:pt modelId="{619395D8-B903-42E8-A1A3-62FCB5EA6B6B}" type="pres">
      <dgm:prSet presAssocID="{E6844F2C-BD8C-4669-A73A-7E3331CCFCD3}" presName="spaceRect" presStyleCnt="0"/>
      <dgm:spPr/>
    </dgm:pt>
    <dgm:pt modelId="{B86473D0-B1F9-4AC1-B22F-2A0356C4FC25}" type="pres">
      <dgm:prSet presAssocID="{E6844F2C-BD8C-4669-A73A-7E3331CCFCD3}" presName="parTx" presStyleLbl="revTx" presStyleIdx="1" presStyleCnt="4">
        <dgm:presLayoutVars>
          <dgm:chMax val="0"/>
          <dgm:chPref val="0"/>
        </dgm:presLayoutVars>
      </dgm:prSet>
      <dgm:spPr/>
    </dgm:pt>
    <dgm:pt modelId="{61C0EF8C-3230-4687-92AF-EC2C60BFB00C}" type="pres">
      <dgm:prSet presAssocID="{7418F562-05A9-4A39-A4AC-D1100C11F644}" presName="sibTrans" presStyleCnt="0"/>
      <dgm:spPr/>
    </dgm:pt>
    <dgm:pt modelId="{67403624-24F7-4F2D-8207-76D4266E5001}" type="pres">
      <dgm:prSet presAssocID="{63728B21-F8EA-479F-837F-EA11245BB416}" presName="compNode" presStyleCnt="0"/>
      <dgm:spPr/>
    </dgm:pt>
    <dgm:pt modelId="{4AD86216-2573-4C84-84FF-7235B799B8F0}" type="pres">
      <dgm:prSet presAssocID="{63728B21-F8EA-479F-837F-EA11245BB416}" presName="bgRect" presStyleLbl="bgShp" presStyleIdx="2" presStyleCnt="4"/>
      <dgm:spPr/>
    </dgm:pt>
    <dgm:pt modelId="{E92EE4E7-C171-449A-B90D-016A5BD155BD}" type="pres">
      <dgm:prSet presAssocID="{63728B21-F8EA-479F-837F-EA11245BB416}" presName="iconRect" presStyleLbl="node1" presStyleIdx="2" presStyleCnt="4"/>
      <dgm:spPr/>
    </dgm:pt>
    <dgm:pt modelId="{AB01DB07-A56F-4CE6-B34C-D796267C8AF1}" type="pres">
      <dgm:prSet presAssocID="{63728B21-F8EA-479F-837F-EA11245BB416}" presName="spaceRect" presStyleCnt="0"/>
      <dgm:spPr/>
    </dgm:pt>
    <dgm:pt modelId="{EB10BD81-FFB3-4D4A-84D2-81A70D50D13D}" type="pres">
      <dgm:prSet presAssocID="{63728B21-F8EA-479F-837F-EA11245BB416}" presName="parTx" presStyleLbl="revTx" presStyleIdx="2" presStyleCnt="4">
        <dgm:presLayoutVars>
          <dgm:chMax val="0"/>
          <dgm:chPref val="0"/>
        </dgm:presLayoutVars>
      </dgm:prSet>
      <dgm:spPr/>
    </dgm:pt>
    <dgm:pt modelId="{873D175D-45DE-44AF-8A5E-9A4043ABED05}" type="pres">
      <dgm:prSet presAssocID="{C20883F0-FDC2-49E0-A8AD-7CFCA77E630A}" presName="sibTrans" presStyleCnt="0"/>
      <dgm:spPr/>
    </dgm:pt>
    <dgm:pt modelId="{BE7FD260-422D-45D4-9553-DAA8EF4B377F}" type="pres">
      <dgm:prSet presAssocID="{8A0E788B-A8E8-4DCF-99C7-3B87F722A80B}" presName="compNode" presStyleCnt="0"/>
      <dgm:spPr/>
    </dgm:pt>
    <dgm:pt modelId="{29327843-1FAC-4DB0-A2C8-E188CC83BC62}" type="pres">
      <dgm:prSet presAssocID="{8A0E788B-A8E8-4DCF-99C7-3B87F722A80B}" presName="bgRect" presStyleLbl="bgShp" presStyleIdx="3" presStyleCnt="4"/>
      <dgm:spPr/>
    </dgm:pt>
    <dgm:pt modelId="{5B4EA74C-8586-48AC-9800-0683E82A5465}" type="pres">
      <dgm:prSet presAssocID="{8A0E788B-A8E8-4DCF-99C7-3B87F722A80B}" presName="iconRect" presStyleLbl="node1" presStyleIdx="3" presStyleCnt="4"/>
      <dgm:spPr/>
    </dgm:pt>
    <dgm:pt modelId="{31D9F18D-E86B-40E4-B82A-A4C4699286B4}" type="pres">
      <dgm:prSet presAssocID="{8A0E788B-A8E8-4DCF-99C7-3B87F722A80B}" presName="spaceRect" presStyleCnt="0"/>
      <dgm:spPr/>
    </dgm:pt>
    <dgm:pt modelId="{C759ABDA-B307-473A-8E71-584C60D13F2A}" type="pres">
      <dgm:prSet presAssocID="{8A0E788B-A8E8-4DCF-99C7-3B87F722A80B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3A3B7812-8534-4C73-B2B7-03191E7BEF5D}" type="presOf" srcId="{88D7FD6E-EB5A-4090-BFD3-CFB58F81BF5A}" destId="{CBB3A458-8259-4F39-B75F-B6E5CC947F5A}" srcOrd="0" destOrd="0" presId="urn:microsoft.com/office/officeart/2018/2/layout/IconVerticalSolidList"/>
    <dgm:cxn modelId="{D0992415-7096-4D74-AC87-F02298480DF7}" type="presOf" srcId="{E6844F2C-BD8C-4669-A73A-7E3331CCFCD3}" destId="{B86473D0-B1F9-4AC1-B22F-2A0356C4FC25}" srcOrd="0" destOrd="0" presId="urn:microsoft.com/office/officeart/2018/2/layout/IconVerticalSolidList"/>
    <dgm:cxn modelId="{3158725A-6D18-475C-BB4A-E9792D2C285A}" srcId="{88D7FD6E-EB5A-4090-BFD3-CFB58F81BF5A}" destId="{E6844F2C-BD8C-4669-A73A-7E3331CCFCD3}" srcOrd="1" destOrd="0" parTransId="{42F371B2-587A-4DAB-A6DD-9D77DD40E296}" sibTransId="{7418F562-05A9-4A39-A4AC-D1100C11F644}"/>
    <dgm:cxn modelId="{941EA79D-A94E-4609-A572-6F4F5BAE42FD}" type="presOf" srcId="{FE49C591-EC43-4B09-BA8D-99C3E559EF01}" destId="{93101B3B-898B-4EEC-9462-4467DF87FF54}" srcOrd="0" destOrd="0" presId="urn:microsoft.com/office/officeart/2018/2/layout/IconVerticalSolidList"/>
    <dgm:cxn modelId="{87DA9AB3-A480-4F3E-8C1D-B485F6A61C68}" srcId="{88D7FD6E-EB5A-4090-BFD3-CFB58F81BF5A}" destId="{8A0E788B-A8E8-4DCF-99C7-3B87F722A80B}" srcOrd="3" destOrd="0" parTransId="{5EE5161E-6536-449F-BEA7-EC04205D6179}" sibTransId="{7568D78E-3C06-4DAD-BA2A-2E1C98F1F119}"/>
    <dgm:cxn modelId="{6526F1BE-C880-4418-9BA7-FBBA7555376E}" type="presOf" srcId="{8A0E788B-A8E8-4DCF-99C7-3B87F722A80B}" destId="{C759ABDA-B307-473A-8E71-584C60D13F2A}" srcOrd="0" destOrd="0" presId="urn:microsoft.com/office/officeart/2018/2/layout/IconVerticalSolidList"/>
    <dgm:cxn modelId="{27FE45C4-DDE8-4199-8D22-A682EE2D8D9E}" type="presOf" srcId="{63728B21-F8EA-479F-837F-EA11245BB416}" destId="{EB10BD81-FFB3-4D4A-84D2-81A70D50D13D}" srcOrd="0" destOrd="0" presId="urn:microsoft.com/office/officeart/2018/2/layout/IconVerticalSolidList"/>
    <dgm:cxn modelId="{A350A1C7-06DB-444B-9F3F-FCC79F2AFB25}" srcId="{88D7FD6E-EB5A-4090-BFD3-CFB58F81BF5A}" destId="{FE49C591-EC43-4B09-BA8D-99C3E559EF01}" srcOrd="0" destOrd="0" parTransId="{56053147-4E86-43B3-A196-6B51BE292020}" sibTransId="{3FFEA9AD-417A-4179-B9C2-F5CBCEB45E60}"/>
    <dgm:cxn modelId="{814579F9-E650-4174-B158-2703057EBCBD}" srcId="{88D7FD6E-EB5A-4090-BFD3-CFB58F81BF5A}" destId="{63728B21-F8EA-479F-837F-EA11245BB416}" srcOrd="2" destOrd="0" parTransId="{C559C6D5-47BB-4F35-8C76-3B741246B610}" sibTransId="{C20883F0-FDC2-49E0-A8AD-7CFCA77E630A}"/>
    <dgm:cxn modelId="{6E79CF28-09B8-4DA2-9C31-19D4C56E1B52}" type="presParOf" srcId="{CBB3A458-8259-4F39-B75F-B6E5CC947F5A}" destId="{F708904C-6F76-4450-8850-A933BDC25578}" srcOrd="0" destOrd="0" presId="urn:microsoft.com/office/officeart/2018/2/layout/IconVerticalSolidList"/>
    <dgm:cxn modelId="{A5573026-ED4F-46E6-8921-9F0D44ECA40C}" type="presParOf" srcId="{F708904C-6F76-4450-8850-A933BDC25578}" destId="{A05D12C8-6E60-4257-AA50-F58F75973D7F}" srcOrd="0" destOrd="0" presId="urn:microsoft.com/office/officeart/2018/2/layout/IconVerticalSolidList"/>
    <dgm:cxn modelId="{08F0A622-9F3A-4014-B741-AC87DF0FA4B5}" type="presParOf" srcId="{F708904C-6F76-4450-8850-A933BDC25578}" destId="{2F2BCDA3-1F52-4229-8EDD-BE4C5A9AE180}" srcOrd="1" destOrd="0" presId="urn:microsoft.com/office/officeart/2018/2/layout/IconVerticalSolidList"/>
    <dgm:cxn modelId="{FAA3BC73-8A65-40B1-AF60-0BE67B2319A4}" type="presParOf" srcId="{F708904C-6F76-4450-8850-A933BDC25578}" destId="{3544EFFC-A5AB-4CB6-90B6-6CD31F578461}" srcOrd="2" destOrd="0" presId="urn:microsoft.com/office/officeart/2018/2/layout/IconVerticalSolidList"/>
    <dgm:cxn modelId="{844175C2-C5B4-4ECD-ABB5-611A71279687}" type="presParOf" srcId="{F708904C-6F76-4450-8850-A933BDC25578}" destId="{93101B3B-898B-4EEC-9462-4467DF87FF54}" srcOrd="3" destOrd="0" presId="urn:microsoft.com/office/officeart/2018/2/layout/IconVerticalSolidList"/>
    <dgm:cxn modelId="{0E5BDAB6-9CE4-4265-893C-B12AFB8B24A4}" type="presParOf" srcId="{CBB3A458-8259-4F39-B75F-B6E5CC947F5A}" destId="{4F4EB23D-3E11-42B2-8094-D06161D0D7EA}" srcOrd="1" destOrd="0" presId="urn:microsoft.com/office/officeart/2018/2/layout/IconVerticalSolidList"/>
    <dgm:cxn modelId="{21FB237E-DC8D-49A0-8D86-58F0E8D9DBF0}" type="presParOf" srcId="{CBB3A458-8259-4F39-B75F-B6E5CC947F5A}" destId="{AB0270DF-5194-404F-87D1-F65A09CF3FC6}" srcOrd="2" destOrd="0" presId="urn:microsoft.com/office/officeart/2018/2/layout/IconVerticalSolidList"/>
    <dgm:cxn modelId="{2672E14A-8758-43EB-B494-9DBD4EBE484E}" type="presParOf" srcId="{AB0270DF-5194-404F-87D1-F65A09CF3FC6}" destId="{FC86E4B1-1A5A-4ADC-BDCA-6B0EB347E105}" srcOrd="0" destOrd="0" presId="urn:microsoft.com/office/officeart/2018/2/layout/IconVerticalSolidList"/>
    <dgm:cxn modelId="{167AE4C4-AE39-4D2A-96CE-4EC153A577D3}" type="presParOf" srcId="{AB0270DF-5194-404F-87D1-F65A09CF3FC6}" destId="{0E938CDA-3B72-4C0A-BFB4-E14EE2CC4FDE}" srcOrd="1" destOrd="0" presId="urn:microsoft.com/office/officeart/2018/2/layout/IconVerticalSolidList"/>
    <dgm:cxn modelId="{3506D335-93C0-4EED-8543-1D00D2E4E9C9}" type="presParOf" srcId="{AB0270DF-5194-404F-87D1-F65A09CF3FC6}" destId="{619395D8-B903-42E8-A1A3-62FCB5EA6B6B}" srcOrd="2" destOrd="0" presId="urn:microsoft.com/office/officeart/2018/2/layout/IconVerticalSolidList"/>
    <dgm:cxn modelId="{971F4284-686A-4BBC-9060-DECE63D8432F}" type="presParOf" srcId="{AB0270DF-5194-404F-87D1-F65A09CF3FC6}" destId="{B86473D0-B1F9-4AC1-B22F-2A0356C4FC25}" srcOrd="3" destOrd="0" presId="urn:microsoft.com/office/officeart/2018/2/layout/IconVerticalSolidList"/>
    <dgm:cxn modelId="{4C9028D4-F5DF-402D-90D0-0CAC7D7C6257}" type="presParOf" srcId="{CBB3A458-8259-4F39-B75F-B6E5CC947F5A}" destId="{61C0EF8C-3230-4687-92AF-EC2C60BFB00C}" srcOrd="3" destOrd="0" presId="urn:microsoft.com/office/officeart/2018/2/layout/IconVerticalSolidList"/>
    <dgm:cxn modelId="{A965BBA5-C6F9-487E-BDD2-525CE22EDE82}" type="presParOf" srcId="{CBB3A458-8259-4F39-B75F-B6E5CC947F5A}" destId="{67403624-24F7-4F2D-8207-76D4266E5001}" srcOrd="4" destOrd="0" presId="urn:microsoft.com/office/officeart/2018/2/layout/IconVerticalSolidList"/>
    <dgm:cxn modelId="{A6746FC1-9068-4519-A2B3-712899068142}" type="presParOf" srcId="{67403624-24F7-4F2D-8207-76D4266E5001}" destId="{4AD86216-2573-4C84-84FF-7235B799B8F0}" srcOrd="0" destOrd="0" presId="urn:microsoft.com/office/officeart/2018/2/layout/IconVerticalSolidList"/>
    <dgm:cxn modelId="{3AFBA112-4B69-4A3A-9404-BD3AD930AC15}" type="presParOf" srcId="{67403624-24F7-4F2D-8207-76D4266E5001}" destId="{E92EE4E7-C171-449A-B90D-016A5BD155BD}" srcOrd="1" destOrd="0" presId="urn:microsoft.com/office/officeart/2018/2/layout/IconVerticalSolidList"/>
    <dgm:cxn modelId="{2199A09F-79DB-46FA-9001-3BE18829BB81}" type="presParOf" srcId="{67403624-24F7-4F2D-8207-76D4266E5001}" destId="{AB01DB07-A56F-4CE6-B34C-D796267C8AF1}" srcOrd="2" destOrd="0" presId="urn:microsoft.com/office/officeart/2018/2/layout/IconVerticalSolidList"/>
    <dgm:cxn modelId="{25C50294-E48F-45B2-A60D-3AC386B111E5}" type="presParOf" srcId="{67403624-24F7-4F2D-8207-76D4266E5001}" destId="{EB10BD81-FFB3-4D4A-84D2-81A70D50D13D}" srcOrd="3" destOrd="0" presId="urn:microsoft.com/office/officeart/2018/2/layout/IconVerticalSolidList"/>
    <dgm:cxn modelId="{AFDAC34E-1FAD-4EA1-B4DC-AD1B520DA5DE}" type="presParOf" srcId="{CBB3A458-8259-4F39-B75F-B6E5CC947F5A}" destId="{873D175D-45DE-44AF-8A5E-9A4043ABED05}" srcOrd="5" destOrd="0" presId="urn:microsoft.com/office/officeart/2018/2/layout/IconVerticalSolidList"/>
    <dgm:cxn modelId="{3FD0AC79-3A30-4498-8D64-A39503F66B26}" type="presParOf" srcId="{CBB3A458-8259-4F39-B75F-B6E5CC947F5A}" destId="{BE7FD260-422D-45D4-9553-DAA8EF4B377F}" srcOrd="6" destOrd="0" presId="urn:microsoft.com/office/officeart/2018/2/layout/IconVerticalSolidList"/>
    <dgm:cxn modelId="{D7B2CF32-24B4-4C4A-BE0D-23893716FDA8}" type="presParOf" srcId="{BE7FD260-422D-45D4-9553-DAA8EF4B377F}" destId="{29327843-1FAC-4DB0-A2C8-E188CC83BC62}" srcOrd="0" destOrd="0" presId="urn:microsoft.com/office/officeart/2018/2/layout/IconVerticalSolidList"/>
    <dgm:cxn modelId="{D2613FC6-CB4F-46DD-B30D-E8A24B6C3ED5}" type="presParOf" srcId="{BE7FD260-422D-45D4-9553-DAA8EF4B377F}" destId="{5B4EA74C-8586-48AC-9800-0683E82A5465}" srcOrd="1" destOrd="0" presId="urn:microsoft.com/office/officeart/2018/2/layout/IconVerticalSolidList"/>
    <dgm:cxn modelId="{4564817A-1B05-4C08-AC06-9D68BB5D58C1}" type="presParOf" srcId="{BE7FD260-422D-45D4-9553-DAA8EF4B377F}" destId="{31D9F18D-E86B-40E4-B82A-A4C4699286B4}" srcOrd="2" destOrd="0" presId="urn:microsoft.com/office/officeart/2018/2/layout/IconVerticalSolidList"/>
    <dgm:cxn modelId="{8B0C6BC0-1E42-4E78-9FE3-FF762C3D752A}" type="presParOf" srcId="{BE7FD260-422D-45D4-9553-DAA8EF4B377F}" destId="{C759ABDA-B307-473A-8E71-584C60D13F2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AC6FE493-B985-4307-B286-FD247C7D5450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B7EE7B7-4A0D-4BDA-BD5C-9A54030B1FC5}">
      <dgm:prSet custT="1"/>
      <dgm:spPr/>
      <dgm:t>
        <a:bodyPr/>
        <a:lstStyle/>
        <a:p>
          <a:r>
            <a:rPr lang="pt-BR" sz="1800" dirty="0"/>
            <a:t>Costa Marques abriga a maior edificação militar portuguesa construída fora da Europa durante o período do Brasil Colonial, o Real Forte Príncipe da Beira, localizado próximo ao </a:t>
          </a:r>
          <a:r>
            <a:rPr lang="pt-BR" sz="1800"/>
            <a:t>rio Guaporé.</a:t>
          </a:r>
          <a:endParaRPr lang="en-US" sz="1800" dirty="0"/>
        </a:p>
      </dgm:t>
    </dgm:pt>
    <dgm:pt modelId="{07AFED00-77DD-407F-B3FB-62C7C428471F}" type="parTrans" cxnId="{2EE3C8B3-8D83-4E25-A966-AEE689E109E3}">
      <dgm:prSet/>
      <dgm:spPr/>
      <dgm:t>
        <a:bodyPr/>
        <a:lstStyle/>
        <a:p>
          <a:endParaRPr lang="en-US" sz="1800"/>
        </a:p>
      </dgm:t>
    </dgm:pt>
    <dgm:pt modelId="{2B8A6C9F-FBF5-4B82-B289-7EBAA9720C03}" type="sibTrans" cxnId="{2EE3C8B3-8D83-4E25-A966-AEE689E109E3}">
      <dgm:prSet phldrT="1" phldr="0"/>
      <dgm:spPr/>
      <dgm:t>
        <a:bodyPr/>
        <a:lstStyle/>
        <a:p>
          <a:endParaRPr lang="en-US" sz="1800"/>
        </a:p>
      </dgm:t>
    </dgm:pt>
    <dgm:pt modelId="{4464CF5A-FD4A-4940-B423-7F2DF3D3B9A8}">
      <dgm:prSet custT="1"/>
      <dgm:spPr/>
      <dgm:t>
        <a:bodyPr/>
        <a:lstStyle/>
        <a:p>
          <a:r>
            <a:rPr lang="pt-BR" sz="1800" dirty="0"/>
            <a:t>O Rio Guaporé é outro ponto de interesse em Costa Marques, conhecido por suas águas cristalinas e pela prática de pesca esportiva. O rio marca a fronteira entre Brasil e Bolívia, e suas margens oferecem belas paisagens naturais. Além disso, há atividades de ecoturismo como passeios de barco e observação da fauna e flora. </a:t>
          </a:r>
          <a:endParaRPr lang="en-US" sz="1800" dirty="0"/>
        </a:p>
      </dgm:t>
    </dgm:pt>
    <dgm:pt modelId="{C936C51C-6041-4765-8BAE-2E843CBCA026}" type="parTrans" cxnId="{E162CB94-1074-414F-B4B7-49AA932F6175}">
      <dgm:prSet/>
      <dgm:spPr/>
      <dgm:t>
        <a:bodyPr/>
        <a:lstStyle/>
        <a:p>
          <a:endParaRPr lang="en-US" sz="1800"/>
        </a:p>
      </dgm:t>
    </dgm:pt>
    <dgm:pt modelId="{CFD2F750-523C-4E7D-B9DA-B3BD2350248B}" type="sibTrans" cxnId="{E162CB94-1074-414F-B4B7-49AA932F6175}">
      <dgm:prSet phldrT="6" phldr="0"/>
      <dgm:spPr/>
      <dgm:t>
        <a:bodyPr/>
        <a:lstStyle/>
        <a:p>
          <a:endParaRPr lang="en-US" sz="1800"/>
        </a:p>
      </dgm:t>
    </dgm:pt>
    <dgm:pt modelId="{766E5FBE-375A-4BF6-B596-EC1630D4A40D}">
      <dgm:prSet custT="1"/>
      <dgm:spPr/>
      <dgm:t>
        <a:bodyPr/>
        <a:lstStyle/>
        <a:p>
          <a:r>
            <a:rPr lang="pt-BR" sz="1800" dirty="0"/>
            <a:t>A cidade oferece algumas pousadas e hotéis que atendem ao turismo de pesca, além disso, há empresas locais que oferecem pacotes de pesca, incluindo aluguel de barcos, guias especializados e equipamentos. Os turistas podem explorar a rica história de Costa Marques e ainda participar de passeios ecológicos pela região.</a:t>
          </a:r>
          <a:endParaRPr lang="en-US" sz="1800" dirty="0"/>
        </a:p>
      </dgm:t>
    </dgm:pt>
    <dgm:pt modelId="{CBA8BE04-F8C1-405D-9945-743F8E156C13}" type="parTrans" cxnId="{E647C827-B5A5-4C8D-B35B-48E4F9C63726}">
      <dgm:prSet/>
      <dgm:spPr/>
      <dgm:t>
        <a:bodyPr/>
        <a:lstStyle/>
        <a:p>
          <a:endParaRPr lang="en-US" sz="1800"/>
        </a:p>
      </dgm:t>
    </dgm:pt>
    <dgm:pt modelId="{2DC773B6-E2A0-492D-9427-934DF8360B97}" type="sibTrans" cxnId="{E647C827-B5A5-4C8D-B35B-48E4F9C63726}">
      <dgm:prSet phldrT="7" phldr="0"/>
      <dgm:spPr/>
      <dgm:t>
        <a:bodyPr/>
        <a:lstStyle/>
        <a:p>
          <a:endParaRPr lang="en-US" sz="1800"/>
        </a:p>
      </dgm:t>
    </dgm:pt>
    <dgm:pt modelId="{3C8F7786-4087-4052-9CC9-90716E92E3D9}">
      <dgm:prSet custT="1"/>
      <dgm:spPr/>
      <dgm:t>
        <a:bodyPr/>
        <a:lstStyle/>
        <a:p>
          <a:r>
            <a:rPr lang="en-US" sz="1800" dirty="0"/>
            <a:t>A </a:t>
          </a:r>
          <a:r>
            <a:rPr lang="en-US" sz="1800" dirty="0" err="1"/>
            <a:t>proximidade</a:t>
          </a:r>
          <a:r>
            <a:rPr lang="en-US" sz="1800" dirty="0"/>
            <a:t> com a </a:t>
          </a:r>
          <a:r>
            <a:rPr lang="en-US" sz="1800" dirty="0" err="1"/>
            <a:t>vila</a:t>
          </a:r>
          <a:r>
            <a:rPr lang="en-US" sz="1800" dirty="0"/>
            <a:t> </a:t>
          </a:r>
          <a:r>
            <a:rPr lang="en-US" sz="1800" dirty="0" err="1"/>
            <a:t>na</a:t>
          </a:r>
          <a:r>
            <a:rPr lang="en-US" sz="1800" dirty="0"/>
            <a:t> Bolivia é outro </a:t>
          </a:r>
          <a:r>
            <a:rPr lang="en-US" sz="1800" dirty="0" err="1"/>
            <a:t>atrativo</a:t>
          </a:r>
          <a:r>
            <a:rPr lang="en-US" sz="1800" dirty="0"/>
            <a:t> para a </a:t>
          </a:r>
          <a:r>
            <a:rPr lang="en-US" sz="1800" dirty="0" err="1"/>
            <a:t>região</a:t>
          </a:r>
          <a:r>
            <a:rPr lang="en-US" sz="1800" dirty="0"/>
            <a:t> – turismo de </a:t>
          </a:r>
          <a:r>
            <a:rPr lang="en-US" sz="1800" dirty="0" err="1"/>
            <a:t>compra</a:t>
          </a:r>
          <a:r>
            <a:rPr lang="en-US" sz="1800" dirty="0"/>
            <a:t>.</a:t>
          </a:r>
        </a:p>
      </dgm:t>
    </dgm:pt>
    <dgm:pt modelId="{54D3F8A9-B3AB-4613-9708-4040F4F1EFED}" type="parTrans" cxnId="{B31908EA-E884-42D8-970B-158B4B82A5B8}">
      <dgm:prSet/>
      <dgm:spPr/>
      <dgm:t>
        <a:bodyPr/>
        <a:lstStyle/>
        <a:p>
          <a:endParaRPr lang="pt-BR"/>
        </a:p>
      </dgm:t>
    </dgm:pt>
    <dgm:pt modelId="{DFB085E8-9F5D-4164-BB53-CEE101102669}" type="sibTrans" cxnId="{B31908EA-E884-42D8-970B-158B4B82A5B8}">
      <dgm:prSet/>
      <dgm:spPr/>
      <dgm:t>
        <a:bodyPr/>
        <a:lstStyle/>
        <a:p>
          <a:endParaRPr lang="pt-BR"/>
        </a:p>
      </dgm:t>
    </dgm:pt>
    <dgm:pt modelId="{B81BF3A7-F02A-4422-BDC4-4A63CB492E15}" type="pres">
      <dgm:prSet presAssocID="{AC6FE493-B985-4307-B286-FD247C7D5450}" presName="vert0" presStyleCnt="0">
        <dgm:presLayoutVars>
          <dgm:dir/>
          <dgm:animOne val="branch"/>
          <dgm:animLvl val="lvl"/>
        </dgm:presLayoutVars>
      </dgm:prSet>
      <dgm:spPr/>
    </dgm:pt>
    <dgm:pt modelId="{2E469EB2-6544-4A58-8432-5245908AA86B}" type="pres">
      <dgm:prSet presAssocID="{7B7EE7B7-4A0D-4BDA-BD5C-9A54030B1FC5}" presName="thickLine" presStyleLbl="alignNode1" presStyleIdx="0" presStyleCnt="4"/>
      <dgm:spPr/>
    </dgm:pt>
    <dgm:pt modelId="{5414038D-E8D5-4BB5-A824-01D738BCBFD0}" type="pres">
      <dgm:prSet presAssocID="{7B7EE7B7-4A0D-4BDA-BD5C-9A54030B1FC5}" presName="horz1" presStyleCnt="0"/>
      <dgm:spPr/>
    </dgm:pt>
    <dgm:pt modelId="{61696F97-D790-4769-A3F7-556D33DBEFB0}" type="pres">
      <dgm:prSet presAssocID="{7B7EE7B7-4A0D-4BDA-BD5C-9A54030B1FC5}" presName="tx1" presStyleLbl="revTx" presStyleIdx="0" presStyleCnt="4" custScaleY="21430"/>
      <dgm:spPr/>
    </dgm:pt>
    <dgm:pt modelId="{770E1E39-C5D9-4129-8C25-212A53734F70}" type="pres">
      <dgm:prSet presAssocID="{7B7EE7B7-4A0D-4BDA-BD5C-9A54030B1FC5}" presName="vert1" presStyleCnt="0"/>
      <dgm:spPr/>
    </dgm:pt>
    <dgm:pt modelId="{D85FC548-074D-4380-9126-844B1BFDC71F}" type="pres">
      <dgm:prSet presAssocID="{4464CF5A-FD4A-4940-B423-7F2DF3D3B9A8}" presName="thickLine" presStyleLbl="alignNode1" presStyleIdx="1" presStyleCnt="4"/>
      <dgm:spPr/>
    </dgm:pt>
    <dgm:pt modelId="{74AF2758-04B1-40C3-894C-D1A8CEEF3898}" type="pres">
      <dgm:prSet presAssocID="{4464CF5A-FD4A-4940-B423-7F2DF3D3B9A8}" presName="horz1" presStyleCnt="0"/>
      <dgm:spPr/>
    </dgm:pt>
    <dgm:pt modelId="{7B18A7FC-C4D7-414E-B0D1-42835A5633FE}" type="pres">
      <dgm:prSet presAssocID="{4464CF5A-FD4A-4940-B423-7F2DF3D3B9A8}" presName="tx1" presStyleLbl="revTx" presStyleIdx="1" presStyleCnt="4" custScaleY="39060"/>
      <dgm:spPr/>
    </dgm:pt>
    <dgm:pt modelId="{8B964B63-DD73-4417-A53A-0399EC29DA13}" type="pres">
      <dgm:prSet presAssocID="{4464CF5A-FD4A-4940-B423-7F2DF3D3B9A8}" presName="vert1" presStyleCnt="0"/>
      <dgm:spPr/>
    </dgm:pt>
    <dgm:pt modelId="{28FFA243-B719-412D-9824-99456FA1BA99}" type="pres">
      <dgm:prSet presAssocID="{766E5FBE-375A-4BF6-B596-EC1630D4A40D}" presName="thickLine" presStyleLbl="alignNode1" presStyleIdx="2" presStyleCnt="4"/>
      <dgm:spPr/>
    </dgm:pt>
    <dgm:pt modelId="{1D51EF27-2DCF-4A80-8E45-2315C67DBB54}" type="pres">
      <dgm:prSet presAssocID="{766E5FBE-375A-4BF6-B596-EC1630D4A40D}" presName="horz1" presStyleCnt="0"/>
      <dgm:spPr/>
    </dgm:pt>
    <dgm:pt modelId="{38F8A4D3-4A51-4AA2-93A8-EBB620117AEF}" type="pres">
      <dgm:prSet presAssocID="{766E5FBE-375A-4BF6-B596-EC1630D4A40D}" presName="tx1" presStyleLbl="revTx" presStyleIdx="2" presStyleCnt="4" custScaleY="24332"/>
      <dgm:spPr/>
    </dgm:pt>
    <dgm:pt modelId="{44225554-989E-4FBF-801C-A18958262667}" type="pres">
      <dgm:prSet presAssocID="{766E5FBE-375A-4BF6-B596-EC1630D4A40D}" presName="vert1" presStyleCnt="0"/>
      <dgm:spPr/>
    </dgm:pt>
    <dgm:pt modelId="{74B6484D-C6AD-4BFF-BDED-A2C0EB4187F8}" type="pres">
      <dgm:prSet presAssocID="{3C8F7786-4087-4052-9CC9-90716E92E3D9}" presName="thickLine" presStyleLbl="alignNode1" presStyleIdx="3" presStyleCnt="4"/>
      <dgm:spPr/>
    </dgm:pt>
    <dgm:pt modelId="{A0F1EE73-FE5C-4E30-8C25-099ACA00ACA8}" type="pres">
      <dgm:prSet presAssocID="{3C8F7786-4087-4052-9CC9-90716E92E3D9}" presName="horz1" presStyleCnt="0"/>
      <dgm:spPr/>
    </dgm:pt>
    <dgm:pt modelId="{53382F74-2D37-463E-995C-210D0073B0DB}" type="pres">
      <dgm:prSet presAssocID="{3C8F7786-4087-4052-9CC9-90716E92E3D9}" presName="tx1" presStyleLbl="revTx" presStyleIdx="3" presStyleCnt="4" custScaleY="30671"/>
      <dgm:spPr/>
    </dgm:pt>
    <dgm:pt modelId="{78CB3212-7D72-4D3C-BF15-F2E3B0E7A376}" type="pres">
      <dgm:prSet presAssocID="{3C8F7786-4087-4052-9CC9-90716E92E3D9}" presName="vert1" presStyleCnt="0"/>
      <dgm:spPr/>
    </dgm:pt>
  </dgm:ptLst>
  <dgm:cxnLst>
    <dgm:cxn modelId="{E647C827-B5A5-4C8D-B35B-48E4F9C63726}" srcId="{AC6FE493-B985-4307-B286-FD247C7D5450}" destId="{766E5FBE-375A-4BF6-B596-EC1630D4A40D}" srcOrd="2" destOrd="0" parTransId="{CBA8BE04-F8C1-405D-9945-743F8E156C13}" sibTransId="{2DC773B6-E2A0-492D-9427-934DF8360B97}"/>
    <dgm:cxn modelId="{7AC9D129-3773-43F4-A362-7F8E3F6EAD7F}" type="presOf" srcId="{766E5FBE-375A-4BF6-B596-EC1630D4A40D}" destId="{38F8A4D3-4A51-4AA2-93A8-EBB620117AEF}" srcOrd="0" destOrd="0" presId="urn:microsoft.com/office/officeart/2008/layout/LinedList"/>
    <dgm:cxn modelId="{06E49641-A554-4187-9FB2-F37169DA8016}" type="presOf" srcId="{AC6FE493-B985-4307-B286-FD247C7D5450}" destId="{B81BF3A7-F02A-4422-BDC4-4A63CB492E15}" srcOrd="0" destOrd="0" presId="urn:microsoft.com/office/officeart/2008/layout/LinedList"/>
    <dgm:cxn modelId="{02E0DB7F-D366-4DB0-9464-3F2FA7E7039D}" type="presOf" srcId="{7B7EE7B7-4A0D-4BDA-BD5C-9A54030B1FC5}" destId="{61696F97-D790-4769-A3F7-556D33DBEFB0}" srcOrd="0" destOrd="0" presId="urn:microsoft.com/office/officeart/2008/layout/LinedList"/>
    <dgm:cxn modelId="{E162CB94-1074-414F-B4B7-49AA932F6175}" srcId="{AC6FE493-B985-4307-B286-FD247C7D5450}" destId="{4464CF5A-FD4A-4940-B423-7F2DF3D3B9A8}" srcOrd="1" destOrd="0" parTransId="{C936C51C-6041-4765-8BAE-2E843CBCA026}" sibTransId="{CFD2F750-523C-4E7D-B9DA-B3BD2350248B}"/>
    <dgm:cxn modelId="{2EE3C8B3-8D83-4E25-A966-AEE689E109E3}" srcId="{AC6FE493-B985-4307-B286-FD247C7D5450}" destId="{7B7EE7B7-4A0D-4BDA-BD5C-9A54030B1FC5}" srcOrd="0" destOrd="0" parTransId="{07AFED00-77DD-407F-B3FB-62C7C428471F}" sibTransId="{2B8A6C9F-FBF5-4B82-B289-7EBAA9720C03}"/>
    <dgm:cxn modelId="{B31908EA-E884-42D8-970B-158B4B82A5B8}" srcId="{AC6FE493-B985-4307-B286-FD247C7D5450}" destId="{3C8F7786-4087-4052-9CC9-90716E92E3D9}" srcOrd="3" destOrd="0" parTransId="{54D3F8A9-B3AB-4613-9708-4040F4F1EFED}" sibTransId="{DFB085E8-9F5D-4164-BB53-CEE101102669}"/>
    <dgm:cxn modelId="{662A9DF9-CD3F-4A47-BC28-6683B9DB237E}" type="presOf" srcId="{3C8F7786-4087-4052-9CC9-90716E92E3D9}" destId="{53382F74-2D37-463E-995C-210D0073B0DB}" srcOrd="0" destOrd="0" presId="urn:microsoft.com/office/officeart/2008/layout/LinedList"/>
    <dgm:cxn modelId="{251CB2FC-10ED-4E03-ABAD-6B7A3263AE8B}" type="presOf" srcId="{4464CF5A-FD4A-4940-B423-7F2DF3D3B9A8}" destId="{7B18A7FC-C4D7-414E-B0D1-42835A5633FE}" srcOrd="0" destOrd="0" presId="urn:microsoft.com/office/officeart/2008/layout/LinedList"/>
    <dgm:cxn modelId="{A31AB2F9-438D-41BE-A026-FA900B8E3B3C}" type="presParOf" srcId="{B81BF3A7-F02A-4422-BDC4-4A63CB492E15}" destId="{2E469EB2-6544-4A58-8432-5245908AA86B}" srcOrd="0" destOrd="0" presId="urn:microsoft.com/office/officeart/2008/layout/LinedList"/>
    <dgm:cxn modelId="{547839AD-D36C-4B0B-A8BC-72574C2A1720}" type="presParOf" srcId="{B81BF3A7-F02A-4422-BDC4-4A63CB492E15}" destId="{5414038D-E8D5-4BB5-A824-01D738BCBFD0}" srcOrd="1" destOrd="0" presId="urn:microsoft.com/office/officeart/2008/layout/LinedList"/>
    <dgm:cxn modelId="{FDEDE83C-1405-43F8-979E-7DBE8FFE62DF}" type="presParOf" srcId="{5414038D-E8D5-4BB5-A824-01D738BCBFD0}" destId="{61696F97-D790-4769-A3F7-556D33DBEFB0}" srcOrd="0" destOrd="0" presId="urn:microsoft.com/office/officeart/2008/layout/LinedList"/>
    <dgm:cxn modelId="{675C5895-8632-487C-B0FC-2083CD4C8371}" type="presParOf" srcId="{5414038D-E8D5-4BB5-A824-01D738BCBFD0}" destId="{770E1E39-C5D9-4129-8C25-212A53734F70}" srcOrd="1" destOrd="0" presId="urn:microsoft.com/office/officeart/2008/layout/LinedList"/>
    <dgm:cxn modelId="{F8264F28-12BD-43D6-BF31-CC78A7BE7F19}" type="presParOf" srcId="{B81BF3A7-F02A-4422-BDC4-4A63CB492E15}" destId="{D85FC548-074D-4380-9126-844B1BFDC71F}" srcOrd="2" destOrd="0" presId="urn:microsoft.com/office/officeart/2008/layout/LinedList"/>
    <dgm:cxn modelId="{2D5FD6A2-57BD-47DA-B161-B91AE808EEBE}" type="presParOf" srcId="{B81BF3A7-F02A-4422-BDC4-4A63CB492E15}" destId="{74AF2758-04B1-40C3-894C-D1A8CEEF3898}" srcOrd="3" destOrd="0" presId="urn:microsoft.com/office/officeart/2008/layout/LinedList"/>
    <dgm:cxn modelId="{38635808-A2B2-477E-B2A0-C7235F8D9807}" type="presParOf" srcId="{74AF2758-04B1-40C3-894C-D1A8CEEF3898}" destId="{7B18A7FC-C4D7-414E-B0D1-42835A5633FE}" srcOrd="0" destOrd="0" presId="urn:microsoft.com/office/officeart/2008/layout/LinedList"/>
    <dgm:cxn modelId="{7C6F98B9-CC18-413D-BCAE-A655C0840E44}" type="presParOf" srcId="{74AF2758-04B1-40C3-894C-D1A8CEEF3898}" destId="{8B964B63-DD73-4417-A53A-0399EC29DA13}" srcOrd="1" destOrd="0" presId="urn:microsoft.com/office/officeart/2008/layout/LinedList"/>
    <dgm:cxn modelId="{140DA662-02E8-4135-B6DD-AE1CAA594A3A}" type="presParOf" srcId="{B81BF3A7-F02A-4422-BDC4-4A63CB492E15}" destId="{28FFA243-B719-412D-9824-99456FA1BA99}" srcOrd="4" destOrd="0" presId="urn:microsoft.com/office/officeart/2008/layout/LinedList"/>
    <dgm:cxn modelId="{1410B230-42C6-499D-85C6-237CF40F9B20}" type="presParOf" srcId="{B81BF3A7-F02A-4422-BDC4-4A63CB492E15}" destId="{1D51EF27-2DCF-4A80-8E45-2315C67DBB54}" srcOrd="5" destOrd="0" presId="urn:microsoft.com/office/officeart/2008/layout/LinedList"/>
    <dgm:cxn modelId="{78C89D93-077E-4B83-AB8F-DD4631B16004}" type="presParOf" srcId="{1D51EF27-2DCF-4A80-8E45-2315C67DBB54}" destId="{38F8A4D3-4A51-4AA2-93A8-EBB620117AEF}" srcOrd="0" destOrd="0" presId="urn:microsoft.com/office/officeart/2008/layout/LinedList"/>
    <dgm:cxn modelId="{F58F4399-12BE-401A-AAF5-DA9B2E98713B}" type="presParOf" srcId="{1D51EF27-2DCF-4A80-8E45-2315C67DBB54}" destId="{44225554-989E-4FBF-801C-A18958262667}" srcOrd="1" destOrd="0" presId="urn:microsoft.com/office/officeart/2008/layout/LinedList"/>
    <dgm:cxn modelId="{7564F18E-B019-4D93-9FB6-6EC2165B7F09}" type="presParOf" srcId="{B81BF3A7-F02A-4422-BDC4-4A63CB492E15}" destId="{74B6484D-C6AD-4BFF-BDED-A2C0EB4187F8}" srcOrd="6" destOrd="0" presId="urn:microsoft.com/office/officeart/2008/layout/LinedList"/>
    <dgm:cxn modelId="{97DDD5FF-9D3E-4C0A-812C-611F9BB915C3}" type="presParOf" srcId="{B81BF3A7-F02A-4422-BDC4-4A63CB492E15}" destId="{A0F1EE73-FE5C-4E30-8C25-099ACA00ACA8}" srcOrd="7" destOrd="0" presId="urn:microsoft.com/office/officeart/2008/layout/LinedList"/>
    <dgm:cxn modelId="{7E820C5F-D090-4D49-BDB4-1637B5AB22C5}" type="presParOf" srcId="{A0F1EE73-FE5C-4E30-8C25-099ACA00ACA8}" destId="{53382F74-2D37-463E-995C-210D0073B0DB}" srcOrd="0" destOrd="0" presId="urn:microsoft.com/office/officeart/2008/layout/LinedList"/>
    <dgm:cxn modelId="{97E707DD-0274-4537-B186-6C8A791AA4E7}" type="presParOf" srcId="{A0F1EE73-FE5C-4E30-8C25-099ACA00ACA8}" destId="{78CB3212-7D72-4D3C-BF15-F2E3B0E7A37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AC6FE493-B985-4307-B286-FD247C7D5450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B7EE7B7-4A0D-4BDA-BD5C-9A54030B1FC5}">
      <dgm:prSet custT="1"/>
      <dgm:spPr/>
      <dgm:t>
        <a:bodyPr/>
        <a:lstStyle/>
        <a:p>
          <a:r>
            <a:rPr lang="pt-BR" sz="1800" dirty="0"/>
            <a:t>A oferta de acomodações em Costa Marques é simples, com algumas pousadas e pequenos hotéis, a maioria com infraestrutura básica voltada para turismo de negócios e turistas que visitam a cidade em busca de pesca esportiva ou turismo histórico. O setor ainda carece de maiores investimentos para atrair turistas em maior escala.</a:t>
          </a:r>
          <a:endParaRPr lang="en-US" sz="1800" dirty="0"/>
        </a:p>
      </dgm:t>
    </dgm:pt>
    <dgm:pt modelId="{07AFED00-77DD-407F-B3FB-62C7C428471F}" type="parTrans" cxnId="{2EE3C8B3-8D83-4E25-A966-AEE689E109E3}">
      <dgm:prSet/>
      <dgm:spPr/>
      <dgm:t>
        <a:bodyPr/>
        <a:lstStyle/>
        <a:p>
          <a:endParaRPr lang="en-US" sz="1800"/>
        </a:p>
      </dgm:t>
    </dgm:pt>
    <dgm:pt modelId="{2B8A6C9F-FBF5-4B82-B289-7EBAA9720C03}" type="sibTrans" cxnId="{2EE3C8B3-8D83-4E25-A966-AEE689E109E3}">
      <dgm:prSet phldrT="1" phldr="0"/>
      <dgm:spPr/>
      <dgm:t>
        <a:bodyPr/>
        <a:lstStyle/>
        <a:p>
          <a:endParaRPr lang="en-US" sz="1800"/>
        </a:p>
      </dgm:t>
    </dgm:pt>
    <dgm:pt modelId="{4464CF5A-FD4A-4940-B423-7F2DF3D3B9A8}">
      <dgm:prSet custT="1"/>
      <dgm:spPr/>
      <dgm:t>
        <a:bodyPr/>
        <a:lstStyle/>
        <a:p>
          <a:r>
            <a:rPr lang="pt-BR" sz="1800" dirty="0"/>
            <a:t>O acesso ao município ocorre, principalmente, por meio rodoviário, através de estradas de terra e rodovias. Algumas dessas rotas podem se tornar intransitáveis em períodos chuvosos, o que limita o turismo em certas épocas do ano. O aeroporto mais próximo, com voos regulares, está em Porto Velho.</a:t>
          </a:r>
          <a:endParaRPr lang="en-US" sz="1800" dirty="0"/>
        </a:p>
      </dgm:t>
    </dgm:pt>
    <dgm:pt modelId="{C936C51C-6041-4765-8BAE-2E843CBCA026}" type="parTrans" cxnId="{E162CB94-1074-414F-B4B7-49AA932F6175}">
      <dgm:prSet/>
      <dgm:spPr/>
      <dgm:t>
        <a:bodyPr/>
        <a:lstStyle/>
        <a:p>
          <a:endParaRPr lang="en-US" sz="1800"/>
        </a:p>
      </dgm:t>
    </dgm:pt>
    <dgm:pt modelId="{CFD2F750-523C-4E7D-B9DA-B3BD2350248B}" type="sibTrans" cxnId="{E162CB94-1074-414F-B4B7-49AA932F6175}">
      <dgm:prSet phldrT="6" phldr="0"/>
      <dgm:spPr/>
      <dgm:t>
        <a:bodyPr/>
        <a:lstStyle/>
        <a:p>
          <a:endParaRPr lang="en-US" sz="1800"/>
        </a:p>
      </dgm:t>
    </dgm:pt>
    <dgm:pt modelId="{DEA87E89-187C-4722-8E7B-CC346EAA7FDF}">
      <dgm:prSet custT="1"/>
      <dgm:spPr/>
      <dgm:t>
        <a:bodyPr/>
        <a:lstStyle/>
        <a:p>
          <a:r>
            <a:rPr lang="pt-BR" sz="1800" dirty="0"/>
            <a:t>A cidade possui poucos estabelecimentos de alimentação. A variedade de restaurantes é limitada, geralmente atendendo ao público local e alguns visitantes.</a:t>
          </a:r>
          <a:endParaRPr lang="en-US" sz="1800" dirty="0"/>
        </a:p>
      </dgm:t>
    </dgm:pt>
    <dgm:pt modelId="{7EFC0D3C-7C96-4307-AA00-2E8DF84E536C}" type="parTrans" cxnId="{758BE141-EEE5-4E6E-A554-471EA05E14D2}">
      <dgm:prSet/>
      <dgm:spPr/>
      <dgm:t>
        <a:bodyPr/>
        <a:lstStyle/>
        <a:p>
          <a:endParaRPr lang="pt-BR"/>
        </a:p>
      </dgm:t>
    </dgm:pt>
    <dgm:pt modelId="{3FCCB04B-13C1-4D81-85B0-0B533BC08580}" type="sibTrans" cxnId="{758BE141-EEE5-4E6E-A554-471EA05E14D2}">
      <dgm:prSet/>
      <dgm:spPr/>
      <dgm:t>
        <a:bodyPr/>
        <a:lstStyle/>
        <a:p>
          <a:endParaRPr lang="pt-BR"/>
        </a:p>
      </dgm:t>
    </dgm:pt>
    <dgm:pt modelId="{3651BCC3-D35C-46CE-AA56-B5E9700F0596}">
      <dgm:prSet custT="1"/>
      <dgm:spPr/>
      <dgm:t>
        <a:bodyPr/>
        <a:lstStyle/>
        <a:p>
          <a:r>
            <a:rPr lang="en-US" sz="1800" dirty="0" err="1"/>
            <a:t>Os</a:t>
          </a:r>
          <a:r>
            <a:rPr lang="en-US" sz="1800" dirty="0"/>
            <a:t> </a:t>
          </a:r>
          <a:r>
            <a:rPr lang="en-US" sz="1800" dirty="0" err="1"/>
            <a:t>festivais</a:t>
          </a:r>
          <a:r>
            <a:rPr lang="en-US" sz="1800" dirty="0"/>
            <a:t> </a:t>
          </a:r>
          <a:r>
            <a:rPr lang="en-US" sz="1800" dirty="0" err="1"/>
            <a:t>são</a:t>
          </a:r>
          <a:r>
            <a:rPr lang="en-US" sz="1800" dirty="0"/>
            <a:t> outros </a:t>
          </a:r>
          <a:r>
            <a:rPr lang="en-US" sz="1800" dirty="0" err="1"/>
            <a:t>atrativos</a:t>
          </a:r>
          <a:r>
            <a:rPr lang="en-US" sz="1800" dirty="0"/>
            <a:t> </a:t>
          </a:r>
          <a:r>
            <a:rPr lang="en-US" sz="1800" dirty="0" err="1"/>
            <a:t>na</a:t>
          </a:r>
          <a:r>
            <a:rPr lang="en-US" sz="1800" dirty="0"/>
            <a:t> </a:t>
          </a:r>
          <a:r>
            <a:rPr lang="en-US" sz="1800" dirty="0" err="1"/>
            <a:t>região</a:t>
          </a:r>
          <a:r>
            <a:rPr lang="en-US" sz="1800" dirty="0"/>
            <a:t>, em especial o  da Festa do Divino, Festival de  </a:t>
          </a:r>
          <a:r>
            <a:rPr lang="en-US" sz="1800" dirty="0" err="1"/>
            <a:t>praia</a:t>
          </a:r>
          <a:r>
            <a:rPr lang="en-US" sz="1800" dirty="0"/>
            <a:t> e o de </a:t>
          </a:r>
          <a:r>
            <a:rPr lang="en-US" sz="1800" dirty="0" err="1"/>
            <a:t>pesca</a:t>
          </a:r>
          <a:r>
            <a:rPr lang="en-US" sz="1800" dirty="0"/>
            <a:t>.</a:t>
          </a:r>
        </a:p>
      </dgm:t>
    </dgm:pt>
    <dgm:pt modelId="{07EDF331-091B-4B66-8B84-673940121A25}" type="parTrans" cxnId="{E9EF90E4-6EBF-4FF3-AE05-DBE4559C65CD}">
      <dgm:prSet/>
      <dgm:spPr/>
      <dgm:t>
        <a:bodyPr/>
        <a:lstStyle/>
        <a:p>
          <a:endParaRPr lang="pt-BR"/>
        </a:p>
      </dgm:t>
    </dgm:pt>
    <dgm:pt modelId="{8C357079-4C93-4612-ADF9-CF7BAE133FF6}" type="sibTrans" cxnId="{E9EF90E4-6EBF-4FF3-AE05-DBE4559C65CD}">
      <dgm:prSet/>
      <dgm:spPr/>
      <dgm:t>
        <a:bodyPr/>
        <a:lstStyle/>
        <a:p>
          <a:endParaRPr lang="pt-BR"/>
        </a:p>
      </dgm:t>
    </dgm:pt>
    <dgm:pt modelId="{B81BF3A7-F02A-4422-BDC4-4A63CB492E15}" type="pres">
      <dgm:prSet presAssocID="{AC6FE493-B985-4307-B286-FD247C7D5450}" presName="vert0" presStyleCnt="0">
        <dgm:presLayoutVars>
          <dgm:dir/>
          <dgm:animOne val="branch"/>
          <dgm:animLvl val="lvl"/>
        </dgm:presLayoutVars>
      </dgm:prSet>
      <dgm:spPr/>
    </dgm:pt>
    <dgm:pt modelId="{2E469EB2-6544-4A58-8432-5245908AA86B}" type="pres">
      <dgm:prSet presAssocID="{7B7EE7B7-4A0D-4BDA-BD5C-9A54030B1FC5}" presName="thickLine" presStyleLbl="alignNode1" presStyleIdx="0" presStyleCnt="4"/>
      <dgm:spPr/>
    </dgm:pt>
    <dgm:pt modelId="{5414038D-E8D5-4BB5-A824-01D738BCBFD0}" type="pres">
      <dgm:prSet presAssocID="{7B7EE7B7-4A0D-4BDA-BD5C-9A54030B1FC5}" presName="horz1" presStyleCnt="0"/>
      <dgm:spPr/>
    </dgm:pt>
    <dgm:pt modelId="{61696F97-D790-4769-A3F7-556D33DBEFB0}" type="pres">
      <dgm:prSet presAssocID="{7B7EE7B7-4A0D-4BDA-BD5C-9A54030B1FC5}" presName="tx1" presStyleLbl="revTx" presStyleIdx="0" presStyleCnt="4" custScaleY="83638"/>
      <dgm:spPr/>
    </dgm:pt>
    <dgm:pt modelId="{770E1E39-C5D9-4129-8C25-212A53734F70}" type="pres">
      <dgm:prSet presAssocID="{7B7EE7B7-4A0D-4BDA-BD5C-9A54030B1FC5}" presName="vert1" presStyleCnt="0"/>
      <dgm:spPr/>
    </dgm:pt>
    <dgm:pt modelId="{C06BDC06-898A-41F3-829F-07792DC2D564}" type="pres">
      <dgm:prSet presAssocID="{3651BCC3-D35C-46CE-AA56-B5E9700F0596}" presName="thickLine" presStyleLbl="alignNode1" presStyleIdx="1" presStyleCnt="4"/>
      <dgm:spPr/>
    </dgm:pt>
    <dgm:pt modelId="{471C26BA-8A48-4190-93F3-89E00434777E}" type="pres">
      <dgm:prSet presAssocID="{3651BCC3-D35C-46CE-AA56-B5E9700F0596}" presName="horz1" presStyleCnt="0"/>
      <dgm:spPr/>
    </dgm:pt>
    <dgm:pt modelId="{11AEE2DE-6313-4457-A509-724EA237C2BD}" type="pres">
      <dgm:prSet presAssocID="{3651BCC3-D35C-46CE-AA56-B5E9700F0596}" presName="tx1" presStyleLbl="revTx" presStyleIdx="1" presStyleCnt="4" custScaleY="44021"/>
      <dgm:spPr/>
    </dgm:pt>
    <dgm:pt modelId="{D40BD50E-D92B-47FA-A63E-609A3CF08197}" type="pres">
      <dgm:prSet presAssocID="{3651BCC3-D35C-46CE-AA56-B5E9700F0596}" presName="vert1" presStyleCnt="0"/>
      <dgm:spPr/>
    </dgm:pt>
    <dgm:pt modelId="{6C293BE0-089F-43B6-8241-F2D534A5990F}" type="pres">
      <dgm:prSet presAssocID="{DEA87E89-187C-4722-8E7B-CC346EAA7FDF}" presName="thickLine" presStyleLbl="alignNode1" presStyleIdx="2" presStyleCnt="4"/>
      <dgm:spPr/>
    </dgm:pt>
    <dgm:pt modelId="{6DC65EBB-3042-49F1-A9EB-EB8BEC70A2E2}" type="pres">
      <dgm:prSet presAssocID="{DEA87E89-187C-4722-8E7B-CC346EAA7FDF}" presName="horz1" presStyleCnt="0"/>
      <dgm:spPr/>
    </dgm:pt>
    <dgm:pt modelId="{E7B1D192-5DE5-4FA5-9125-09DBBED3EAD3}" type="pres">
      <dgm:prSet presAssocID="{DEA87E89-187C-4722-8E7B-CC346EAA7FDF}" presName="tx1" presStyleLbl="revTx" presStyleIdx="2" presStyleCnt="4" custScaleY="53434"/>
      <dgm:spPr/>
    </dgm:pt>
    <dgm:pt modelId="{E6A2BDE8-0AFC-44CF-8E57-7FA3E7F59806}" type="pres">
      <dgm:prSet presAssocID="{DEA87E89-187C-4722-8E7B-CC346EAA7FDF}" presName="vert1" presStyleCnt="0"/>
      <dgm:spPr/>
    </dgm:pt>
    <dgm:pt modelId="{D85FC548-074D-4380-9126-844B1BFDC71F}" type="pres">
      <dgm:prSet presAssocID="{4464CF5A-FD4A-4940-B423-7F2DF3D3B9A8}" presName="thickLine" presStyleLbl="alignNode1" presStyleIdx="3" presStyleCnt="4"/>
      <dgm:spPr/>
    </dgm:pt>
    <dgm:pt modelId="{74AF2758-04B1-40C3-894C-D1A8CEEF3898}" type="pres">
      <dgm:prSet presAssocID="{4464CF5A-FD4A-4940-B423-7F2DF3D3B9A8}" presName="horz1" presStyleCnt="0"/>
      <dgm:spPr/>
    </dgm:pt>
    <dgm:pt modelId="{7B18A7FC-C4D7-414E-B0D1-42835A5633FE}" type="pres">
      <dgm:prSet presAssocID="{4464CF5A-FD4A-4940-B423-7F2DF3D3B9A8}" presName="tx1" presStyleLbl="revTx" presStyleIdx="3" presStyleCnt="4" custScaleY="84360"/>
      <dgm:spPr/>
    </dgm:pt>
    <dgm:pt modelId="{8B964B63-DD73-4417-A53A-0399EC29DA13}" type="pres">
      <dgm:prSet presAssocID="{4464CF5A-FD4A-4940-B423-7F2DF3D3B9A8}" presName="vert1" presStyleCnt="0"/>
      <dgm:spPr/>
    </dgm:pt>
  </dgm:ptLst>
  <dgm:cxnLst>
    <dgm:cxn modelId="{06E49641-A554-4187-9FB2-F37169DA8016}" type="presOf" srcId="{AC6FE493-B985-4307-B286-FD247C7D5450}" destId="{B81BF3A7-F02A-4422-BDC4-4A63CB492E15}" srcOrd="0" destOrd="0" presId="urn:microsoft.com/office/officeart/2008/layout/LinedList"/>
    <dgm:cxn modelId="{758BE141-EEE5-4E6E-A554-471EA05E14D2}" srcId="{AC6FE493-B985-4307-B286-FD247C7D5450}" destId="{DEA87E89-187C-4722-8E7B-CC346EAA7FDF}" srcOrd="2" destOrd="0" parTransId="{7EFC0D3C-7C96-4307-AA00-2E8DF84E536C}" sibTransId="{3FCCB04B-13C1-4D81-85B0-0B533BC08580}"/>
    <dgm:cxn modelId="{1CDD5644-B880-4FAB-A000-E0481BDE295D}" type="presOf" srcId="{DEA87E89-187C-4722-8E7B-CC346EAA7FDF}" destId="{E7B1D192-5DE5-4FA5-9125-09DBBED3EAD3}" srcOrd="0" destOrd="0" presId="urn:microsoft.com/office/officeart/2008/layout/LinedList"/>
    <dgm:cxn modelId="{089DF150-5A8F-47D3-8169-4A66C9602B20}" type="presOf" srcId="{3651BCC3-D35C-46CE-AA56-B5E9700F0596}" destId="{11AEE2DE-6313-4457-A509-724EA237C2BD}" srcOrd="0" destOrd="0" presId="urn:microsoft.com/office/officeart/2008/layout/LinedList"/>
    <dgm:cxn modelId="{02E0DB7F-D366-4DB0-9464-3F2FA7E7039D}" type="presOf" srcId="{7B7EE7B7-4A0D-4BDA-BD5C-9A54030B1FC5}" destId="{61696F97-D790-4769-A3F7-556D33DBEFB0}" srcOrd="0" destOrd="0" presId="urn:microsoft.com/office/officeart/2008/layout/LinedList"/>
    <dgm:cxn modelId="{E162CB94-1074-414F-B4B7-49AA932F6175}" srcId="{AC6FE493-B985-4307-B286-FD247C7D5450}" destId="{4464CF5A-FD4A-4940-B423-7F2DF3D3B9A8}" srcOrd="3" destOrd="0" parTransId="{C936C51C-6041-4765-8BAE-2E843CBCA026}" sibTransId="{CFD2F750-523C-4E7D-B9DA-B3BD2350248B}"/>
    <dgm:cxn modelId="{2EE3C8B3-8D83-4E25-A966-AEE689E109E3}" srcId="{AC6FE493-B985-4307-B286-FD247C7D5450}" destId="{7B7EE7B7-4A0D-4BDA-BD5C-9A54030B1FC5}" srcOrd="0" destOrd="0" parTransId="{07AFED00-77DD-407F-B3FB-62C7C428471F}" sibTransId="{2B8A6C9F-FBF5-4B82-B289-7EBAA9720C03}"/>
    <dgm:cxn modelId="{E9EF90E4-6EBF-4FF3-AE05-DBE4559C65CD}" srcId="{AC6FE493-B985-4307-B286-FD247C7D5450}" destId="{3651BCC3-D35C-46CE-AA56-B5E9700F0596}" srcOrd="1" destOrd="0" parTransId="{07EDF331-091B-4B66-8B84-673940121A25}" sibTransId="{8C357079-4C93-4612-ADF9-CF7BAE133FF6}"/>
    <dgm:cxn modelId="{251CB2FC-10ED-4E03-ABAD-6B7A3263AE8B}" type="presOf" srcId="{4464CF5A-FD4A-4940-B423-7F2DF3D3B9A8}" destId="{7B18A7FC-C4D7-414E-B0D1-42835A5633FE}" srcOrd="0" destOrd="0" presId="urn:microsoft.com/office/officeart/2008/layout/LinedList"/>
    <dgm:cxn modelId="{A31AB2F9-438D-41BE-A026-FA900B8E3B3C}" type="presParOf" srcId="{B81BF3A7-F02A-4422-BDC4-4A63CB492E15}" destId="{2E469EB2-6544-4A58-8432-5245908AA86B}" srcOrd="0" destOrd="0" presId="urn:microsoft.com/office/officeart/2008/layout/LinedList"/>
    <dgm:cxn modelId="{547839AD-D36C-4B0B-A8BC-72574C2A1720}" type="presParOf" srcId="{B81BF3A7-F02A-4422-BDC4-4A63CB492E15}" destId="{5414038D-E8D5-4BB5-A824-01D738BCBFD0}" srcOrd="1" destOrd="0" presId="urn:microsoft.com/office/officeart/2008/layout/LinedList"/>
    <dgm:cxn modelId="{FDEDE83C-1405-43F8-979E-7DBE8FFE62DF}" type="presParOf" srcId="{5414038D-E8D5-4BB5-A824-01D738BCBFD0}" destId="{61696F97-D790-4769-A3F7-556D33DBEFB0}" srcOrd="0" destOrd="0" presId="urn:microsoft.com/office/officeart/2008/layout/LinedList"/>
    <dgm:cxn modelId="{675C5895-8632-487C-B0FC-2083CD4C8371}" type="presParOf" srcId="{5414038D-E8D5-4BB5-A824-01D738BCBFD0}" destId="{770E1E39-C5D9-4129-8C25-212A53734F70}" srcOrd="1" destOrd="0" presId="urn:microsoft.com/office/officeart/2008/layout/LinedList"/>
    <dgm:cxn modelId="{6220A900-D2CA-4C2E-A905-C0A75A61E4D5}" type="presParOf" srcId="{B81BF3A7-F02A-4422-BDC4-4A63CB492E15}" destId="{C06BDC06-898A-41F3-829F-07792DC2D564}" srcOrd="2" destOrd="0" presId="urn:microsoft.com/office/officeart/2008/layout/LinedList"/>
    <dgm:cxn modelId="{2EF7141E-3EC9-4AA5-B14D-3FC0D0B73172}" type="presParOf" srcId="{B81BF3A7-F02A-4422-BDC4-4A63CB492E15}" destId="{471C26BA-8A48-4190-93F3-89E00434777E}" srcOrd="3" destOrd="0" presId="urn:microsoft.com/office/officeart/2008/layout/LinedList"/>
    <dgm:cxn modelId="{A121DDD5-246E-4EFE-A55C-7A849DAFC5B5}" type="presParOf" srcId="{471C26BA-8A48-4190-93F3-89E00434777E}" destId="{11AEE2DE-6313-4457-A509-724EA237C2BD}" srcOrd="0" destOrd="0" presId="urn:microsoft.com/office/officeart/2008/layout/LinedList"/>
    <dgm:cxn modelId="{B459D6CA-7442-4FB0-806F-010254542B91}" type="presParOf" srcId="{471C26BA-8A48-4190-93F3-89E00434777E}" destId="{D40BD50E-D92B-47FA-A63E-609A3CF08197}" srcOrd="1" destOrd="0" presId="urn:microsoft.com/office/officeart/2008/layout/LinedList"/>
    <dgm:cxn modelId="{8589422E-9731-47D2-B9D1-4A31FB224695}" type="presParOf" srcId="{B81BF3A7-F02A-4422-BDC4-4A63CB492E15}" destId="{6C293BE0-089F-43B6-8241-F2D534A5990F}" srcOrd="4" destOrd="0" presId="urn:microsoft.com/office/officeart/2008/layout/LinedList"/>
    <dgm:cxn modelId="{4896E8F2-8AEA-4572-9A2C-252B10167C57}" type="presParOf" srcId="{B81BF3A7-F02A-4422-BDC4-4A63CB492E15}" destId="{6DC65EBB-3042-49F1-A9EB-EB8BEC70A2E2}" srcOrd="5" destOrd="0" presId="urn:microsoft.com/office/officeart/2008/layout/LinedList"/>
    <dgm:cxn modelId="{96F42374-AAA0-4809-BB4B-9639F5DB9FC4}" type="presParOf" srcId="{6DC65EBB-3042-49F1-A9EB-EB8BEC70A2E2}" destId="{E7B1D192-5DE5-4FA5-9125-09DBBED3EAD3}" srcOrd="0" destOrd="0" presId="urn:microsoft.com/office/officeart/2008/layout/LinedList"/>
    <dgm:cxn modelId="{EB01F32E-A13D-46CE-A7A3-C74E8BDB4DC6}" type="presParOf" srcId="{6DC65EBB-3042-49F1-A9EB-EB8BEC70A2E2}" destId="{E6A2BDE8-0AFC-44CF-8E57-7FA3E7F59806}" srcOrd="1" destOrd="0" presId="urn:microsoft.com/office/officeart/2008/layout/LinedList"/>
    <dgm:cxn modelId="{F8264F28-12BD-43D6-BF31-CC78A7BE7F19}" type="presParOf" srcId="{B81BF3A7-F02A-4422-BDC4-4A63CB492E15}" destId="{D85FC548-074D-4380-9126-844B1BFDC71F}" srcOrd="6" destOrd="0" presId="urn:microsoft.com/office/officeart/2008/layout/LinedList"/>
    <dgm:cxn modelId="{2D5FD6A2-57BD-47DA-B161-B91AE808EEBE}" type="presParOf" srcId="{B81BF3A7-F02A-4422-BDC4-4A63CB492E15}" destId="{74AF2758-04B1-40C3-894C-D1A8CEEF3898}" srcOrd="7" destOrd="0" presId="urn:microsoft.com/office/officeart/2008/layout/LinedList"/>
    <dgm:cxn modelId="{38635808-A2B2-477E-B2A0-C7235F8D9807}" type="presParOf" srcId="{74AF2758-04B1-40C3-894C-D1A8CEEF3898}" destId="{7B18A7FC-C4D7-414E-B0D1-42835A5633FE}" srcOrd="0" destOrd="0" presId="urn:microsoft.com/office/officeart/2008/layout/LinedList"/>
    <dgm:cxn modelId="{7C6F98B9-CC18-413D-BCAE-A655C0840E44}" type="presParOf" srcId="{74AF2758-04B1-40C3-894C-D1A8CEEF3898}" destId="{8B964B63-DD73-4417-A53A-0399EC29DA1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DECD89E-D683-4841-BA5C-731DE7681632}" type="doc">
      <dgm:prSet loTypeId="urn:microsoft.com/office/officeart/2005/8/layout/h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D550465E-79F3-475F-9E97-DF94BB5E88B1}">
      <dgm:prSet phldrT="[Texto]"/>
      <dgm:spPr/>
      <dgm:t>
        <a:bodyPr/>
        <a:lstStyle/>
        <a:p>
          <a:r>
            <a:rPr lang="pt-BR" dirty="0"/>
            <a:t>Mundo</a:t>
          </a:r>
        </a:p>
      </dgm:t>
    </dgm:pt>
    <dgm:pt modelId="{296C3915-9926-41FC-97E2-B47EEF7F7CEC}" type="parTrans" cxnId="{360FD9F8-AB10-45FB-81CC-A2AF6A870B86}">
      <dgm:prSet/>
      <dgm:spPr/>
      <dgm:t>
        <a:bodyPr/>
        <a:lstStyle/>
        <a:p>
          <a:endParaRPr lang="pt-BR"/>
        </a:p>
      </dgm:t>
    </dgm:pt>
    <dgm:pt modelId="{6D57C779-904D-46F4-9CE3-006776039801}" type="sibTrans" cxnId="{360FD9F8-AB10-45FB-81CC-A2AF6A870B86}">
      <dgm:prSet/>
      <dgm:spPr/>
      <dgm:t>
        <a:bodyPr/>
        <a:lstStyle/>
        <a:p>
          <a:endParaRPr lang="pt-BR"/>
        </a:p>
      </dgm:t>
    </dgm:pt>
    <dgm:pt modelId="{25AE030C-6D62-4326-BE7B-015F339AFAA6}">
      <dgm:prSet phldrT="[Texto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pt-BR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730 milhões pescadores recreativos e esportivos</a:t>
          </a:r>
        </a:p>
      </dgm:t>
    </dgm:pt>
    <dgm:pt modelId="{598354D9-777D-45F2-B25C-077DF6AD822E}" type="parTrans" cxnId="{FBC82103-4FF1-4104-9146-EF5852512989}">
      <dgm:prSet/>
      <dgm:spPr/>
      <dgm:t>
        <a:bodyPr/>
        <a:lstStyle/>
        <a:p>
          <a:endParaRPr lang="pt-BR"/>
        </a:p>
      </dgm:t>
    </dgm:pt>
    <dgm:pt modelId="{3181A911-5EF6-495A-A149-5F5E76C39983}" type="sibTrans" cxnId="{FBC82103-4FF1-4104-9146-EF5852512989}">
      <dgm:prSet/>
      <dgm:spPr/>
      <dgm:t>
        <a:bodyPr/>
        <a:lstStyle/>
        <a:p>
          <a:endParaRPr lang="pt-BR"/>
        </a:p>
      </dgm:t>
    </dgm:pt>
    <dgm:pt modelId="{8E325AC7-D907-49D3-8411-4F523DBDD618}">
      <dgm:prSet phldrT="[Texto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r>
            <a:rPr lang="pt-B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US$ 190 bilhões/ano</a:t>
          </a:r>
        </a:p>
      </dgm:t>
    </dgm:pt>
    <dgm:pt modelId="{5EAAAEF0-08D1-401F-AB3D-09A3C97429EB}" type="parTrans" cxnId="{480F40B0-AFC9-462E-AB6A-B91563AFA710}">
      <dgm:prSet/>
      <dgm:spPr/>
      <dgm:t>
        <a:bodyPr/>
        <a:lstStyle/>
        <a:p>
          <a:endParaRPr lang="pt-BR"/>
        </a:p>
      </dgm:t>
    </dgm:pt>
    <dgm:pt modelId="{6ADB2069-94E3-4FDD-BCCB-930679B27AE6}" type="sibTrans" cxnId="{480F40B0-AFC9-462E-AB6A-B91563AFA710}">
      <dgm:prSet/>
      <dgm:spPr/>
      <dgm:t>
        <a:bodyPr/>
        <a:lstStyle/>
        <a:p>
          <a:endParaRPr lang="pt-BR"/>
        </a:p>
      </dgm:t>
    </dgm:pt>
    <dgm:pt modelId="{99FFC6FE-62D3-4979-9079-2B81E69EA8E0}">
      <dgm:prSet phldrT="[Texto]"/>
      <dgm:spPr/>
      <dgm:t>
        <a:bodyPr/>
        <a:lstStyle/>
        <a:p>
          <a:r>
            <a:rPr lang="pt-BR" dirty="0"/>
            <a:t>USA</a:t>
          </a:r>
        </a:p>
      </dgm:t>
    </dgm:pt>
    <dgm:pt modelId="{2C94DA8F-DB7D-494C-BB25-EC0F13504FBA}" type="parTrans" cxnId="{97A69BE4-1F6F-42A7-A9A0-5458D4E84BBB}">
      <dgm:prSet/>
      <dgm:spPr/>
      <dgm:t>
        <a:bodyPr/>
        <a:lstStyle/>
        <a:p>
          <a:endParaRPr lang="pt-BR"/>
        </a:p>
      </dgm:t>
    </dgm:pt>
    <dgm:pt modelId="{9F16933A-152F-477F-A58D-0F575280AA76}" type="sibTrans" cxnId="{97A69BE4-1F6F-42A7-A9A0-5458D4E84BBB}">
      <dgm:prSet/>
      <dgm:spPr/>
      <dgm:t>
        <a:bodyPr/>
        <a:lstStyle/>
        <a:p>
          <a:endParaRPr lang="pt-BR"/>
        </a:p>
      </dgm:t>
    </dgm:pt>
    <dgm:pt modelId="{EB76FAAF-5EF7-4395-BA24-0075D5AB215E}">
      <dgm:prSet phldrT="[Texto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pt-BR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55 milhões pescadores recreativos e esportivos</a:t>
          </a:r>
        </a:p>
      </dgm:t>
    </dgm:pt>
    <dgm:pt modelId="{51DE2F70-6162-48E5-9E57-D36C6DFE55B9}" type="parTrans" cxnId="{B2CA4D5B-08F7-4263-AB0A-A6762258FFDE}">
      <dgm:prSet/>
      <dgm:spPr/>
      <dgm:t>
        <a:bodyPr/>
        <a:lstStyle/>
        <a:p>
          <a:endParaRPr lang="pt-BR"/>
        </a:p>
      </dgm:t>
    </dgm:pt>
    <dgm:pt modelId="{5BFDCF63-CDA0-440A-B1FD-A15BAB06181C}" type="sibTrans" cxnId="{B2CA4D5B-08F7-4263-AB0A-A6762258FFDE}">
      <dgm:prSet/>
      <dgm:spPr/>
      <dgm:t>
        <a:bodyPr/>
        <a:lstStyle/>
        <a:p>
          <a:endParaRPr lang="pt-BR"/>
        </a:p>
      </dgm:t>
    </dgm:pt>
    <dgm:pt modelId="{C343158B-58F2-4D90-98DE-62942C684C15}">
      <dgm:prSet phldrT="[Texto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pt-B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US$ 51,2 bilhões/ano</a:t>
          </a:r>
        </a:p>
      </dgm:t>
    </dgm:pt>
    <dgm:pt modelId="{08A4AB2A-8E34-4FCF-B92D-91608E07FA34}" type="parTrans" cxnId="{3388B393-1F5C-4728-ACFD-91D1481650D0}">
      <dgm:prSet/>
      <dgm:spPr/>
      <dgm:t>
        <a:bodyPr/>
        <a:lstStyle/>
        <a:p>
          <a:endParaRPr lang="pt-BR"/>
        </a:p>
      </dgm:t>
    </dgm:pt>
    <dgm:pt modelId="{D76979D1-6B8A-407C-BAA5-8EBCE67ADEF6}" type="sibTrans" cxnId="{3388B393-1F5C-4728-ACFD-91D1481650D0}">
      <dgm:prSet/>
      <dgm:spPr/>
      <dgm:t>
        <a:bodyPr/>
        <a:lstStyle/>
        <a:p>
          <a:endParaRPr lang="pt-BR"/>
        </a:p>
      </dgm:t>
    </dgm:pt>
    <dgm:pt modelId="{FD49DBE2-8BB7-4717-8C89-E34CFE5724BB}">
      <dgm:prSet phldrT="[Texto]"/>
      <dgm:spPr/>
      <dgm:t>
        <a:bodyPr/>
        <a:lstStyle/>
        <a:p>
          <a:r>
            <a:rPr lang="pt-BR" dirty="0"/>
            <a:t>Brasil</a:t>
          </a:r>
        </a:p>
      </dgm:t>
    </dgm:pt>
    <dgm:pt modelId="{97D5B08A-6C8C-4630-8A4E-6153E605160F}" type="parTrans" cxnId="{33072573-25ED-4100-AAFF-5B785911A6FA}">
      <dgm:prSet/>
      <dgm:spPr/>
      <dgm:t>
        <a:bodyPr/>
        <a:lstStyle/>
        <a:p>
          <a:endParaRPr lang="pt-BR"/>
        </a:p>
      </dgm:t>
    </dgm:pt>
    <dgm:pt modelId="{079220E3-E237-49F3-991A-6F0FA5B8A3E0}" type="sibTrans" cxnId="{33072573-25ED-4100-AAFF-5B785911A6FA}">
      <dgm:prSet/>
      <dgm:spPr/>
      <dgm:t>
        <a:bodyPr/>
        <a:lstStyle/>
        <a:p>
          <a:endParaRPr lang="pt-BR"/>
        </a:p>
      </dgm:t>
    </dgm:pt>
    <dgm:pt modelId="{FF7771C4-361D-4A07-BF15-F5751BD096A0}">
      <dgm:prSet phldrT="[Texto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pt-BR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16 milhões pescadores recreativos e esportivos</a:t>
          </a:r>
        </a:p>
      </dgm:t>
    </dgm:pt>
    <dgm:pt modelId="{1351C2E3-A0EB-4E61-8F53-84EF9180015F}" type="parTrans" cxnId="{3773A04E-35AA-4570-BCEB-DE8EE65E3BF5}">
      <dgm:prSet/>
      <dgm:spPr/>
      <dgm:t>
        <a:bodyPr/>
        <a:lstStyle/>
        <a:p>
          <a:endParaRPr lang="pt-BR"/>
        </a:p>
      </dgm:t>
    </dgm:pt>
    <dgm:pt modelId="{DE852CE9-F13D-42C1-B092-0E1B132C4A97}" type="sibTrans" cxnId="{3773A04E-35AA-4570-BCEB-DE8EE65E3BF5}">
      <dgm:prSet/>
      <dgm:spPr/>
      <dgm:t>
        <a:bodyPr/>
        <a:lstStyle/>
        <a:p>
          <a:endParaRPr lang="pt-BR"/>
        </a:p>
      </dgm:t>
    </dgm:pt>
    <dgm:pt modelId="{68020CE2-B946-48D2-A6E9-69092D2D3186}">
      <dgm:prSet phldrT="[Texto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270 mil empregos </a:t>
          </a:r>
        </a:p>
      </dgm:t>
    </dgm:pt>
    <dgm:pt modelId="{8C804B5A-B254-4275-B2C8-C1FC5324D37F}" type="parTrans" cxnId="{24479854-CA81-4EC4-B551-D308E5D0C3D5}">
      <dgm:prSet/>
      <dgm:spPr/>
      <dgm:t>
        <a:bodyPr/>
        <a:lstStyle/>
        <a:p>
          <a:endParaRPr lang="pt-BR"/>
        </a:p>
      </dgm:t>
    </dgm:pt>
    <dgm:pt modelId="{CC1289F4-CC33-40E4-AFF4-19A6353B8DDA}" type="sibTrans" cxnId="{24479854-CA81-4EC4-B551-D308E5D0C3D5}">
      <dgm:prSet/>
      <dgm:spPr/>
      <dgm:t>
        <a:bodyPr/>
        <a:lstStyle/>
        <a:p>
          <a:endParaRPr lang="pt-BR"/>
        </a:p>
      </dgm:t>
    </dgm:pt>
    <dgm:pt modelId="{FEE22FB5-D563-4A1A-8403-4C5038F5BC0F}">
      <dgm:prSet phldrT="[Texto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pt-B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R$ 17 bilhões/ano</a:t>
          </a:r>
          <a:endParaRPr lang="pt-B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39EB510-3513-4748-B1E9-05F1B7A3E6CE}" type="parTrans" cxnId="{990A23F7-71AF-46C8-AD5B-2BAAA6683256}">
      <dgm:prSet/>
      <dgm:spPr/>
      <dgm:t>
        <a:bodyPr/>
        <a:lstStyle/>
        <a:p>
          <a:endParaRPr lang="pt-BR"/>
        </a:p>
      </dgm:t>
    </dgm:pt>
    <dgm:pt modelId="{0BBF0AB6-6D41-4A2A-B9A9-1C2E623A1AEA}" type="sibTrans" cxnId="{990A23F7-71AF-46C8-AD5B-2BAAA6683256}">
      <dgm:prSet/>
      <dgm:spPr/>
      <dgm:t>
        <a:bodyPr/>
        <a:lstStyle/>
        <a:p>
          <a:endParaRPr lang="pt-BR"/>
        </a:p>
      </dgm:t>
    </dgm:pt>
    <dgm:pt modelId="{E3AC69F2-C27E-4506-85F9-F2A16D5D54A6}">
      <dgm:prSet phldrT="[Texto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r>
            <a:rPr lang="pt-BR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120 milhões empregos</a:t>
          </a:r>
        </a:p>
      </dgm:t>
    </dgm:pt>
    <dgm:pt modelId="{614159AF-3B49-427F-A9DD-52D603DB23F2}" type="parTrans" cxnId="{81A806F2-7918-4685-9941-24AA6E4FE1B2}">
      <dgm:prSet/>
      <dgm:spPr/>
      <dgm:t>
        <a:bodyPr/>
        <a:lstStyle/>
        <a:p>
          <a:endParaRPr lang="pt-BR"/>
        </a:p>
      </dgm:t>
    </dgm:pt>
    <dgm:pt modelId="{5073A074-43C3-49A3-82B1-9210D72A1115}" type="sibTrans" cxnId="{81A806F2-7918-4685-9941-24AA6E4FE1B2}">
      <dgm:prSet/>
      <dgm:spPr/>
      <dgm:t>
        <a:bodyPr/>
        <a:lstStyle/>
        <a:p>
          <a:endParaRPr lang="pt-BR"/>
        </a:p>
      </dgm:t>
    </dgm:pt>
    <dgm:pt modelId="{BA4F0402-E236-4113-B108-3ED9A5112894}">
      <dgm:prSet phldrT="[Texto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1,2 milhões empregos</a:t>
          </a:r>
        </a:p>
      </dgm:t>
    </dgm:pt>
    <dgm:pt modelId="{BFC6C6FB-D315-4F6C-9FBC-79EDF6EC8648}" type="parTrans" cxnId="{31A6E292-A82E-45F5-BB10-97A9D9A282A7}">
      <dgm:prSet/>
      <dgm:spPr/>
      <dgm:t>
        <a:bodyPr/>
        <a:lstStyle/>
        <a:p>
          <a:endParaRPr lang="pt-BR"/>
        </a:p>
      </dgm:t>
    </dgm:pt>
    <dgm:pt modelId="{2EF43AE0-D986-4270-A9D2-B1B00E405B72}" type="sibTrans" cxnId="{31A6E292-A82E-45F5-BB10-97A9D9A282A7}">
      <dgm:prSet/>
      <dgm:spPr/>
      <dgm:t>
        <a:bodyPr/>
        <a:lstStyle/>
        <a:p>
          <a:endParaRPr lang="pt-BR"/>
        </a:p>
      </dgm:t>
    </dgm:pt>
    <dgm:pt modelId="{62969A00-652F-459D-8C60-1EC3F6AB39C6}">
      <dgm:prSet phldrT="[Texto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endParaRPr lang="pt-BR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6425A93-031F-4E5E-96D5-AAF1DE942E54}" type="parTrans" cxnId="{47450E0F-3F81-4EBB-8C61-FC20FC100A9D}">
      <dgm:prSet/>
      <dgm:spPr/>
      <dgm:t>
        <a:bodyPr/>
        <a:lstStyle/>
        <a:p>
          <a:endParaRPr lang="pt-BR"/>
        </a:p>
      </dgm:t>
    </dgm:pt>
    <dgm:pt modelId="{D6B2D792-F9EC-43A4-8167-7591C781ACDE}" type="sibTrans" cxnId="{47450E0F-3F81-4EBB-8C61-FC20FC100A9D}">
      <dgm:prSet/>
      <dgm:spPr/>
      <dgm:t>
        <a:bodyPr/>
        <a:lstStyle/>
        <a:p>
          <a:endParaRPr lang="pt-BR"/>
        </a:p>
      </dgm:t>
    </dgm:pt>
    <dgm:pt modelId="{B9AA4FF3-0282-4DAE-934C-B021B73D0841}">
      <dgm:prSet phldrT="[Texto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endParaRPr lang="pt-BR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AAE8832-899E-4B9E-83E1-5557630B8E9B}" type="parTrans" cxnId="{94A760C8-8F59-4047-9981-3C47B4F4226F}">
      <dgm:prSet/>
      <dgm:spPr/>
      <dgm:t>
        <a:bodyPr/>
        <a:lstStyle/>
        <a:p>
          <a:endParaRPr lang="pt-BR"/>
        </a:p>
      </dgm:t>
    </dgm:pt>
    <dgm:pt modelId="{3A66CF73-FB40-4171-AC5D-F9580B79BCD0}" type="sibTrans" cxnId="{94A760C8-8F59-4047-9981-3C47B4F4226F}">
      <dgm:prSet/>
      <dgm:spPr/>
      <dgm:t>
        <a:bodyPr/>
        <a:lstStyle/>
        <a:p>
          <a:endParaRPr lang="pt-BR"/>
        </a:p>
      </dgm:t>
    </dgm:pt>
    <dgm:pt modelId="{51DF5769-A5ED-4F96-A0BF-B1689FDBC1AC}">
      <dgm:prSet phldrT="[Texto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pt-BR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37AA86-FCA4-4997-8799-D86C9B99DF6C}" type="parTrans" cxnId="{50343860-31C5-464F-BCF5-6B98717995F6}">
      <dgm:prSet/>
      <dgm:spPr/>
      <dgm:t>
        <a:bodyPr/>
        <a:lstStyle/>
        <a:p>
          <a:endParaRPr lang="pt-BR"/>
        </a:p>
      </dgm:t>
    </dgm:pt>
    <dgm:pt modelId="{9AD77AEB-4455-4E06-A9D6-B2672FD8B8BD}" type="sibTrans" cxnId="{50343860-31C5-464F-BCF5-6B98717995F6}">
      <dgm:prSet/>
      <dgm:spPr/>
      <dgm:t>
        <a:bodyPr/>
        <a:lstStyle/>
        <a:p>
          <a:endParaRPr lang="pt-BR"/>
        </a:p>
      </dgm:t>
    </dgm:pt>
    <dgm:pt modelId="{A4D50A06-3C3C-43FE-AD28-055C203EC58E}">
      <dgm:prSet phldrT="[Texto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pt-BR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94803D1-D28C-4852-B29C-11ED310C6C5E}" type="parTrans" cxnId="{AB31BBEA-8240-4971-B70F-1EC0AF2DCDFB}">
      <dgm:prSet/>
      <dgm:spPr/>
      <dgm:t>
        <a:bodyPr/>
        <a:lstStyle/>
        <a:p>
          <a:endParaRPr lang="pt-BR"/>
        </a:p>
      </dgm:t>
    </dgm:pt>
    <dgm:pt modelId="{55ED7416-358E-4121-990A-07A5D353BEF7}" type="sibTrans" cxnId="{AB31BBEA-8240-4971-B70F-1EC0AF2DCDFB}">
      <dgm:prSet/>
      <dgm:spPr/>
      <dgm:t>
        <a:bodyPr/>
        <a:lstStyle/>
        <a:p>
          <a:endParaRPr lang="pt-BR"/>
        </a:p>
      </dgm:t>
    </dgm:pt>
    <dgm:pt modelId="{3541B8E8-08DC-4AB6-A7BA-9621523F3BA5}">
      <dgm:prSet phldrT="[Texto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pt-BR" b="1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1E3ED9F-791F-41FA-A3A5-35651DB4DE3A}" type="parTrans" cxnId="{CA7864E1-E8C3-4998-860E-C82EC6FBA4C4}">
      <dgm:prSet/>
      <dgm:spPr/>
      <dgm:t>
        <a:bodyPr/>
        <a:lstStyle/>
        <a:p>
          <a:endParaRPr lang="pt-BR"/>
        </a:p>
      </dgm:t>
    </dgm:pt>
    <dgm:pt modelId="{950BEA7E-E1C0-4186-9851-0FA3639F6709}" type="sibTrans" cxnId="{CA7864E1-E8C3-4998-860E-C82EC6FBA4C4}">
      <dgm:prSet/>
      <dgm:spPr/>
      <dgm:t>
        <a:bodyPr/>
        <a:lstStyle/>
        <a:p>
          <a:endParaRPr lang="pt-BR"/>
        </a:p>
      </dgm:t>
    </dgm:pt>
    <dgm:pt modelId="{61F7D7ED-028B-4301-B96A-4FCDBC34F0C1}">
      <dgm:prSet phldrT="[Texto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pt-BR" b="1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890FA96-E4E1-4F82-8158-13E5799D8C31}" type="parTrans" cxnId="{1780A5AA-FDAD-46A8-8C31-7FAA6AA6E5FB}">
      <dgm:prSet/>
      <dgm:spPr/>
      <dgm:t>
        <a:bodyPr/>
        <a:lstStyle/>
        <a:p>
          <a:endParaRPr lang="pt-BR"/>
        </a:p>
      </dgm:t>
    </dgm:pt>
    <dgm:pt modelId="{D8B79F35-1728-48B0-89E1-5C7CC9277BE9}" type="sibTrans" cxnId="{1780A5AA-FDAD-46A8-8C31-7FAA6AA6E5FB}">
      <dgm:prSet/>
      <dgm:spPr/>
      <dgm:t>
        <a:bodyPr/>
        <a:lstStyle/>
        <a:p>
          <a:endParaRPr lang="pt-BR"/>
        </a:p>
      </dgm:t>
    </dgm:pt>
    <dgm:pt modelId="{DB53891A-E831-4626-8262-EE8B76B229AC}" type="pres">
      <dgm:prSet presAssocID="{ADECD89E-D683-4841-BA5C-731DE7681632}" presName="linearFlow" presStyleCnt="0">
        <dgm:presLayoutVars>
          <dgm:dir/>
          <dgm:animLvl val="lvl"/>
          <dgm:resizeHandles/>
        </dgm:presLayoutVars>
      </dgm:prSet>
      <dgm:spPr/>
    </dgm:pt>
    <dgm:pt modelId="{E2EE95AD-B2A8-40B5-BB88-3230F4A4F7DA}" type="pres">
      <dgm:prSet presAssocID="{D550465E-79F3-475F-9E97-DF94BB5E88B1}" presName="compositeNode" presStyleCnt="0">
        <dgm:presLayoutVars>
          <dgm:bulletEnabled val="1"/>
        </dgm:presLayoutVars>
      </dgm:prSet>
      <dgm:spPr/>
    </dgm:pt>
    <dgm:pt modelId="{B725DF31-B794-4AC8-8EC5-41F9F9E372DD}" type="pres">
      <dgm:prSet presAssocID="{D550465E-79F3-475F-9E97-DF94BB5E88B1}" presName="imag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DE724129-9249-4496-AFD0-53803381CA7F}" type="pres">
      <dgm:prSet presAssocID="{D550465E-79F3-475F-9E97-DF94BB5E88B1}" presName="childNode" presStyleLbl="node1" presStyleIdx="0" presStyleCnt="3" custScaleX="98737">
        <dgm:presLayoutVars>
          <dgm:bulletEnabled val="1"/>
        </dgm:presLayoutVars>
      </dgm:prSet>
      <dgm:spPr/>
    </dgm:pt>
    <dgm:pt modelId="{EF9A9E6A-4AB8-47B2-BC2D-97B14068C655}" type="pres">
      <dgm:prSet presAssocID="{D550465E-79F3-475F-9E97-DF94BB5E88B1}" presName="parentNode" presStyleLbl="revTx" presStyleIdx="0" presStyleCnt="3">
        <dgm:presLayoutVars>
          <dgm:chMax val="0"/>
          <dgm:bulletEnabled val="1"/>
        </dgm:presLayoutVars>
      </dgm:prSet>
      <dgm:spPr/>
    </dgm:pt>
    <dgm:pt modelId="{22AE5886-5C35-4F7F-B239-3586F458AD6E}" type="pres">
      <dgm:prSet presAssocID="{6D57C779-904D-46F4-9CE3-006776039801}" presName="sibTrans" presStyleCnt="0"/>
      <dgm:spPr/>
    </dgm:pt>
    <dgm:pt modelId="{0649035D-74BC-417C-AE39-5EC4EE89254F}" type="pres">
      <dgm:prSet presAssocID="{99FFC6FE-62D3-4979-9079-2B81E69EA8E0}" presName="compositeNode" presStyleCnt="0">
        <dgm:presLayoutVars>
          <dgm:bulletEnabled val="1"/>
        </dgm:presLayoutVars>
      </dgm:prSet>
      <dgm:spPr/>
    </dgm:pt>
    <dgm:pt modelId="{6E56323D-A9FF-4CAF-B179-F3D874DFA2C0}" type="pres">
      <dgm:prSet presAssocID="{99FFC6FE-62D3-4979-9079-2B81E69EA8E0}" presName="image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</dgm:spPr>
    </dgm:pt>
    <dgm:pt modelId="{EB7C4C49-5996-4EA4-B9C7-142E23FD500E}" type="pres">
      <dgm:prSet presAssocID="{99FFC6FE-62D3-4979-9079-2B81E69EA8E0}" presName="childNode" presStyleLbl="node1" presStyleIdx="1" presStyleCnt="3">
        <dgm:presLayoutVars>
          <dgm:bulletEnabled val="1"/>
        </dgm:presLayoutVars>
      </dgm:prSet>
      <dgm:spPr/>
    </dgm:pt>
    <dgm:pt modelId="{44C39695-49BA-422D-AE2D-7761C9033D9B}" type="pres">
      <dgm:prSet presAssocID="{99FFC6FE-62D3-4979-9079-2B81E69EA8E0}" presName="parentNode" presStyleLbl="revTx" presStyleIdx="1" presStyleCnt="3">
        <dgm:presLayoutVars>
          <dgm:chMax val="0"/>
          <dgm:bulletEnabled val="1"/>
        </dgm:presLayoutVars>
      </dgm:prSet>
      <dgm:spPr/>
    </dgm:pt>
    <dgm:pt modelId="{185A34C5-1955-4E81-A047-877DA5AF6296}" type="pres">
      <dgm:prSet presAssocID="{9F16933A-152F-477F-A58D-0F575280AA76}" presName="sibTrans" presStyleCnt="0"/>
      <dgm:spPr/>
    </dgm:pt>
    <dgm:pt modelId="{9755243A-14EB-4BFA-8CAA-6F4FA1DE8148}" type="pres">
      <dgm:prSet presAssocID="{FD49DBE2-8BB7-4717-8C89-E34CFE5724BB}" presName="compositeNode" presStyleCnt="0">
        <dgm:presLayoutVars>
          <dgm:bulletEnabled val="1"/>
        </dgm:presLayoutVars>
      </dgm:prSet>
      <dgm:spPr/>
    </dgm:pt>
    <dgm:pt modelId="{F86EE86F-0FE7-42F6-BF2B-797F1AE07FC7}" type="pres">
      <dgm:prSet presAssocID="{FD49DBE2-8BB7-4717-8C89-E34CFE5724BB}" presName="image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3FAD8B33-573E-4D11-80BB-E61B2606A208}" type="pres">
      <dgm:prSet presAssocID="{FD49DBE2-8BB7-4717-8C89-E34CFE5724BB}" presName="childNode" presStyleLbl="node1" presStyleIdx="2" presStyleCnt="3">
        <dgm:presLayoutVars>
          <dgm:bulletEnabled val="1"/>
        </dgm:presLayoutVars>
      </dgm:prSet>
      <dgm:spPr/>
    </dgm:pt>
    <dgm:pt modelId="{E3C9B449-18DB-4180-8A43-45902305F950}" type="pres">
      <dgm:prSet presAssocID="{FD49DBE2-8BB7-4717-8C89-E34CFE5724BB}" presName="parentNode" presStyleLbl="revTx" presStyleIdx="2" presStyleCnt="3">
        <dgm:presLayoutVars>
          <dgm:chMax val="0"/>
          <dgm:bulletEnabled val="1"/>
        </dgm:presLayoutVars>
      </dgm:prSet>
      <dgm:spPr/>
    </dgm:pt>
  </dgm:ptLst>
  <dgm:cxnLst>
    <dgm:cxn modelId="{FBC82103-4FF1-4104-9146-EF5852512989}" srcId="{D550465E-79F3-475F-9E97-DF94BB5E88B1}" destId="{25AE030C-6D62-4326-BE7B-015F339AFAA6}" srcOrd="0" destOrd="0" parTransId="{598354D9-777D-45F2-B25C-077DF6AD822E}" sibTransId="{3181A911-5EF6-495A-A149-5F5E76C39983}"/>
    <dgm:cxn modelId="{5E61CB04-34AD-4D59-BF9F-4C038D4D9143}" type="presOf" srcId="{B9AA4FF3-0282-4DAE-934C-B021B73D0841}" destId="{DE724129-9249-4496-AFD0-53803381CA7F}" srcOrd="0" destOrd="3" presId="urn:microsoft.com/office/officeart/2005/8/layout/hList2"/>
    <dgm:cxn modelId="{47450E0F-3F81-4EBB-8C61-FC20FC100A9D}" srcId="{D550465E-79F3-475F-9E97-DF94BB5E88B1}" destId="{62969A00-652F-459D-8C60-1EC3F6AB39C6}" srcOrd="1" destOrd="0" parTransId="{B6425A93-031F-4E5E-96D5-AAF1DE942E54}" sibTransId="{D6B2D792-F9EC-43A4-8167-7591C781ACDE}"/>
    <dgm:cxn modelId="{FDEE101E-AA14-4B08-A7D9-03D80C81BF19}" type="presOf" srcId="{E3AC69F2-C27E-4506-85F9-F2A16D5D54A6}" destId="{DE724129-9249-4496-AFD0-53803381CA7F}" srcOrd="0" destOrd="4" presId="urn:microsoft.com/office/officeart/2005/8/layout/hList2"/>
    <dgm:cxn modelId="{B0BE8B2A-0FA8-4659-8918-C907F2B28A03}" type="presOf" srcId="{C343158B-58F2-4D90-98DE-62942C684C15}" destId="{EB7C4C49-5996-4EA4-B9C7-142E23FD500E}" srcOrd="0" destOrd="2" presId="urn:microsoft.com/office/officeart/2005/8/layout/hList2"/>
    <dgm:cxn modelId="{80E4BB35-F8B1-41F4-BC8B-509B647C759F}" type="presOf" srcId="{BA4F0402-E236-4113-B108-3ED9A5112894}" destId="{EB7C4C49-5996-4EA4-B9C7-142E23FD500E}" srcOrd="0" destOrd="4" presId="urn:microsoft.com/office/officeart/2005/8/layout/hList2"/>
    <dgm:cxn modelId="{70208B3F-16DD-4DA7-B6FC-BB7A431E63FD}" type="presOf" srcId="{99FFC6FE-62D3-4979-9079-2B81E69EA8E0}" destId="{44C39695-49BA-422D-AE2D-7761C9033D9B}" srcOrd="0" destOrd="0" presId="urn:microsoft.com/office/officeart/2005/8/layout/hList2"/>
    <dgm:cxn modelId="{B2CA4D5B-08F7-4263-AB0A-A6762258FFDE}" srcId="{99FFC6FE-62D3-4979-9079-2B81E69EA8E0}" destId="{EB76FAAF-5EF7-4395-BA24-0075D5AB215E}" srcOrd="0" destOrd="0" parTransId="{51DE2F70-6162-48E5-9E57-D36C6DFE55B9}" sibTransId="{5BFDCF63-CDA0-440A-B1FD-A15BAB06181C}"/>
    <dgm:cxn modelId="{9D14155C-F908-4AF4-92E1-9E1CD2F92DD6}" type="presOf" srcId="{61F7D7ED-028B-4301-B96A-4FCDBC34F0C1}" destId="{3FAD8B33-573E-4D11-80BB-E61B2606A208}" srcOrd="0" destOrd="1" presId="urn:microsoft.com/office/officeart/2005/8/layout/hList2"/>
    <dgm:cxn modelId="{50343860-31C5-464F-BCF5-6B98717995F6}" srcId="{99FFC6FE-62D3-4979-9079-2B81E69EA8E0}" destId="{51DF5769-A5ED-4F96-A0BF-B1689FDBC1AC}" srcOrd="1" destOrd="0" parTransId="{D937AA86-FCA4-4997-8799-D86C9B99DF6C}" sibTransId="{9AD77AEB-4455-4E06-A9D6-B2672FD8B8BD}"/>
    <dgm:cxn modelId="{0C1C416B-52A8-434A-A6FF-D6D65B852626}" type="presOf" srcId="{FD49DBE2-8BB7-4717-8C89-E34CFE5724BB}" destId="{E3C9B449-18DB-4180-8A43-45902305F950}" srcOrd="0" destOrd="0" presId="urn:microsoft.com/office/officeart/2005/8/layout/hList2"/>
    <dgm:cxn modelId="{DC249A4C-0B79-4381-8668-78DA6E640A02}" type="presOf" srcId="{51DF5769-A5ED-4F96-A0BF-B1689FDBC1AC}" destId="{EB7C4C49-5996-4EA4-B9C7-142E23FD500E}" srcOrd="0" destOrd="1" presId="urn:microsoft.com/office/officeart/2005/8/layout/hList2"/>
    <dgm:cxn modelId="{3773A04E-35AA-4570-BCEB-DE8EE65E3BF5}" srcId="{FD49DBE2-8BB7-4717-8C89-E34CFE5724BB}" destId="{FF7771C4-361D-4A07-BF15-F5751BD096A0}" srcOrd="0" destOrd="0" parTransId="{1351C2E3-A0EB-4E61-8F53-84EF9180015F}" sibTransId="{DE852CE9-F13D-42C1-B092-0E1B132C4A97}"/>
    <dgm:cxn modelId="{33072573-25ED-4100-AAFF-5B785911A6FA}" srcId="{ADECD89E-D683-4841-BA5C-731DE7681632}" destId="{FD49DBE2-8BB7-4717-8C89-E34CFE5724BB}" srcOrd="2" destOrd="0" parTransId="{97D5B08A-6C8C-4630-8A4E-6153E605160F}" sibTransId="{079220E3-E237-49F3-991A-6F0FA5B8A3E0}"/>
    <dgm:cxn modelId="{24479854-CA81-4EC4-B551-D308E5D0C3D5}" srcId="{FD49DBE2-8BB7-4717-8C89-E34CFE5724BB}" destId="{68020CE2-B946-48D2-A6E9-69092D2D3186}" srcOrd="4" destOrd="0" parTransId="{8C804B5A-B254-4275-B2C8-C1FC5324D37F}" sibTransId="{CC1289F4-CC33-40E4-AFF4-19A6353B8DDA}"/>
    <dgm:cxn modelId="{4D3B4777-9C2E-41A1-83FA-2D1A13CB51C5}" type="presOf" srcId="{FF7771C4-361D-4A07-BF15-F5751BD096A0}" destId="{3FAD8B33-573E-4D11-80BB-E61B2606A208}" srcOrd="0" destOrd="0" presId="urn:microsoft.com/office/officeart/2005/8/layout/hList2"/>
    <dgm:cxn modelId="{75DC8F7C-D715-4671-8C11-5E9CE534D5B5}" type="presOf" srcId="{68020CE2-B946-48D2-A6E9-69092D2D3186}" destId="{3FAD8B33-573E-4D11-80BB-E61B2606A208}" srcOrd="0" destOrd="4" presId="urn:microsoft.com/office/officeart/2005/8/layout/hList2"/>
    <dgm:cxn modelId="{AD6BC48D-1C63-476D-986E-F229505D86F6}" type="presOf" srcId="{25AE030C-6D62-4326-BE7B-015F339AFAA6}" destId="{DE724129-9249-4496-AFD0-53803381CA7F}" srcOrd="0" destOrd="0" presId="urn:microsoft.com/office/officeart/2005/8/layout/hList2"/>
    <dgm:cxn modelId="{31A6E292-A82E-45F5-BB10-97A9D9A282A7}" srcId="{99FFC6FE-62D3-4979-9079-2B81E69EA8E0}" destId="{BA4F0402-E236-4113-B108-3ED9A5112894}" srcOrd="4" destOrd="0" parTransId="{BFC6C6FB-D315-4F6C-9FBC-79EDF6EC8648}" sibTransId="{2EF43AE0-D986-4270-A9D2-B1B00E405B72}"/>
    <dgm:cxn modelId="{56F01193-B7E6-4A9A-A4F5-291D8EDF28F0}" type="presOf" srcId="{A4D50A06-3C3C-43FE-AD28-055C203EC58E}" destId="{EB7C4C49-5996-4EA4-B9C7-142E23FD500E}" srcOrd="0" destOrd="3" presId="urn:microsoft.com/office/officeart/2005/8/layout/hList2"/>
    <dgm:cxn modelId="{3388B393-1F5C-4728-ACFD-91D1481650D0}" srcId="{99FFC6FE-62D3-4979-9079-2B81E69EA8E0}" destId="{C343158B-58F2-4D90-98DE-62942C684C15}" srcOrd="2" destOrd="0" parTransId="{08A4AB2A-8E34-4FCF-B92D-91608E07FA34}" sibTransId="{D76979D1-6B8A-407C-BAA5-8EBCE67ADEF6}"/>
    <dgm:cxn modelId="{DE4719A4-39EA-4C69-8CA8-415EB7870DD9}" type="presOf" srcId="{FEE22FB5-D563-4A1A-8403-4C5038F5BC0F}" destId="{3FAD8B33-573E-4D11-80BB-E61B2606A208}" srcOrd="0" destOrd="2" presId="urn:microsoft.com/office/officeart/2005/8/layout/hList2"/>
    <dgm:cxn modelId="{1780A5AA-FDAD-46A8-8C31-7FAA6AA6E5FB}" srcId="{FD49DBE2-8BB7-4717-8C89-E34CFE5724BB}" destId="{61F7D7ED-028B-4301-B96A-4FCDBC34F0C1}" srcOrd="1" destOrd="0" parTransId="{E890FA96-E4E1-4F82-8158-13E5799D8C31}" sibTransId="{D8B79F35-1728-48B0-89E1-5C7CC9277BE9}"/>
    <dgm:cxn modelId="{7E1C38B0-5B3E-4543-BA12-73EBFB5E3D8D}" type="presOf" srcId="{D550465E-79F3-475F-9E97-DF94BB5E88B1}" destId="{EF9A9E6A-4AB8-47B2-BC2D-97B14068C655}" srcOrd="0" destOrd="0" presId="urn:microsoft.com/office/officeart/2005/8/layout/hList2"/>
    <dgm:cxn modelId="{480F40B0-AFC9-462E-AB6A-B91563AFA710}" srcId="{D550465E-79F3-475F-9E97-DF94BB5E88B1}" destId="{8E325AC7-D907-49D3-8411-4F523DBDD618}" srcOrd="2" destOrd="0" parTransId="{5EAAAEF0-08D1-401F-AB3D-09A3C97429EB}" sibTransId="{6ADB2069-94E3-4FDD-BCCB-930679B27AE6}"/>
    <dgm:cxn modelId="{7620AAB2-3090-4BB4-A66B-3B090A12D444}" type="presOf" srcId="{8E325AC7-D907-49D3-8411-4F523DBDD618}" destId="{DE724129-9249-4496-AFD0-53803381CA7F}" srcOrd="0" destOrd="2" presId="urn:microsoft.com/office/officeart/2005/8/layout/hList2"/>
    <dgm:cxn modelId="{331EA2BE-E0F4-4935-A1B1-9B1227D42713}" type="presOf" srcId="{62969A00-652F-459D-8C60-1EC3F6AB39C6}" destId="{DE724129-9249-4496-AFD0-53803381CA7F}" srcOrd="0" destOrd="1" presId="urn:microsoft.com/office/officeart/2005/8/layout/hList2"/>
    <dgm:cxn modelId="{94A760C8-8F59-4047-9981-3C47B4F4226F}" srcId="{D550465E-79F3-475F-9E97-DF94BB5E88B1}" destId="{B9AA4FF3-0282-4DAE-934C-B021B73D0841}" srcOrd="3" destOrd="0" parTransId="{AAAE8832-899E-4B9E-83E1-5557630B8E9B}" sibTransId="{3A66CF73-FB40-4171-AC5D-F9580B79BCD0}"/>
    <dgm:cxn modelId="{158D8AD0-E0F5-4C7A-8C9F-BAA05CBD173B}" type="presOf" srcId="{EB76FAAF-5EF7-4395-BA24-0075D5AB215E}" destId="{EB7C4C49-5996-4EA4-B9C7-142E23FD500E}" srcOrd="0" destOrd="0" presId="urn:microsoft.com/office/officeart/2005/8/layout/hList2"/>
    <dgm:cxn modelId="{CA7864E1-E8C3-4998-860E-C82EC6FBA4C4}" srcId="{FD49DBE2-8BB7-4717-8C89-E34CFE5724BB}" destId="{3541B8E8-08DC-4AB6-A7BA-9621523F3BA5}" srcOrd="3" destOrd="0" parTransId="{31E3ED9F-791F-41FA-A3A5-35651DB4DE3A}" sibTransId="{950BEA7E-E1C0-4186-9851-0FA3639F6709}"/>
    <dgm:cxn modelId="{97A69BE4-1F6F-42A7-A9A0-5458D4E84BBB}" srcId="{ADECD89E-D683-4841-BA5C-731DE7681632}" destId="{99FFC6FE-62D3-4979-9079-2B81E69EA8E0}" srcOrd="1" destOrd="0" parTransId="{2C94DA8F-DB7D-494C-BB25-EC0F13504FBA}" sibTransId="{9F16933A-152F-477F-A58D-0F575280AA76}"/>
    <dgm:cxn modelId="{191EB5E5-23D4-487E-B94B-D2A233CA2CC7}" type="presOf" srcId="{3541B8E8-08DC-4AB6-A7BA-9621523F3BA5}" destId="{3FAD8B33-573E-4D11-80BB-E61B2606A208}" srcOrd="0" destOrd="3" presId="urn:microsoft.com/office/officeart/2005/8/layout/hList2"/>
    <dgm:cxn modelId="{1DC06EE8-8E6A-4970-890F-C3EAF301BAE5}" type="presOf" srcId="{ADECD89E-D683-4841-BA5C-731DE7681632}" destId="{DB53891A-E831-4626-8262-EE8B76B229AC}" srcOrd="0" destOrd="0" presId="urn:microsoft.com/office/officeart/2005/8/layout/hList2"/>
    <dgm:cxn modelId="{AB31BBEA-8240-4971-B70F-1EC0AF2DCDFB}" srcId="{99FFC6FE-62D3-4979-9079-2B81E69EA8E0}" destId="{A4D50A06-3C3C-43FE-AD28-055C203EC58E}" srcOrd="3" destOrd="0" parTransId="{C94803D1-D28C-4852-B29C-11ED310C6C5E}" sibTransId="{55ED7416-358E-4121-990A-07A5D353BEF7}"/>
    <dgm:cxn modelId="{81A806F2-7918-4685-9941-24AA6E4FE1B2}" srcId="{D550465E-79F3-475F-9E97-DF94BB5E88B1}" destId="{E3AC69F2-C27E-4506-85F9-F2A16D5D54A6}" srcOrd="4" destOrd="0" parTransId="{614159AF-3B49-427F-A9DD-52D603DB23F2}" sibTransId="{5073A074-43C3-49A3-82B1-9210D72A1115}"/>
    <dgm:cxn modelId="{990A23F7-71AF-46C8-AD5B-2BAAA6683256}" srcId="{FD49DBE2-8BB7-4717-8C89-E34CFE5724BB}" destId="{FEE22FB5-D563-4A1A-8403-4C5038F5BC0F}" srcOrd="2" destOrd="0" parTransId="{F39EB510-3513-4748-B1E9-05F1B7A3E6CE}" sibTransId="{0BBF0AB6-6D41-4A2A-B9A9-1C2E623A1AEA}"/>
    <dgm:cxn modelId="{360FD9F8-AB10-45FB-81CC-A2AF6A870B86}" srcId="{ADECD89E-D683-4841-BA5C-731DE7681632}" destId="{D550465E-79F3-475F-9E97-DF94BB5E88B1}" srcOrd="0" destOrd="0" parTransId="{296C3915-9926-41FC-97E2-B47EEF7F7CEC}" sibTransId="{6D57C779-904D-46F4-9CE3-006776039801}"/>
    <dgm:cxn modelId="{393EDA38-E5FB-42F8-BEE5-4CA6C9BC8DFD}" type="presParOf" srcId="{DB53891A-E831-4626-8262-EE8B76B229AC}" destId="{E2EE95AD-B2A8-40B5-BB88-3230F4A4F7DA}" srcOrd="0" destOrd="0" presId="urn:microsoft.com/office/officeart/2005/8/layout/hList2"/>
    <dgm:cxn modelId="{E8F71DA0-712E-4EF5-AE55-CA113656C5B8}" type="presParOf" srcId="{E2EE95AD-B2A8-40B5-BB88-3230F4A4F7DA}" destId="{B725DF31-B794-4AC8-8EC5-41F9F9E372DD}" srcOrd="0" destOrd="0" presId="urn:microsoft.com/office/officeart/2005/8/layout/hList2"/>
    <dgm:cxn modelId="{E5C90058-79A9-4A5E-8B4C-D807430F9538}" type="presParOf" srcId="{E2EE95AD-B2A8-40B5-BB88-3230F4A4F7DA}" destId="{DE724129-9249-4496-AFD0-53803381CA7F}" srcOrd="1" destOrd="0" presId="urn:microsoft.com/office/officeart/2005/8/layout/hList2"/>
    <dgm:cxn modelId="{3A363FBE-4A84-4D6C-A9A9-E727A0BAAEAC}" type="presParOf" srcId="{E2EE95AD-B2A8-40B5-BB88-3230F4A4F7DA}" destId="{EF9A9E6A-4AB8-47B2-BC2D-97B14068C655}" srcOrd="2" destOrd="0" presId="urn:microsoft.com/office/officeart/2005/8/layout/hList2"/>
    <dgm:cxn modelId="{BA52A598-7377-4A49-968D-206B47C3663A}" type="presParOf" srcId="{DB53891A-E831-4626-8262-EE8B76B229AC}" destId="{22AE5886-5C35-4F7F-B239-3586F458AD6E}" srcOrd="1" destOrd="0" presId="urn:microsoft.com/office/officeart/2005/8/layout/hList2"/>
    <dgm:cxn modelId="{5F2CD265-FE34-4843-9995-CCEEDA319306}" type="presParOf" srcId="{DB53891A-E831-4626-8262-EE8B76B229AC}" destId="{0649035D-74BC-417C-AE39-5EC4EE89254F}" srcOrd="2" destOrd="0" presId="urn:microsoft.com/office/officeart/2005/8/layout/hList2"/>
    <dgm:cxn modelId="{7E729254-5F1F-4911-91F8-D63F98D4203F}" type="presParOf" srcId="{0649035D-74BC-417C-AE39-5EC4EE89254F}" destId="{6E56323D-A9FF-4CAF-B179-F3D874DFA2C0}" srcOrd="0" destOrd="0" presId="urn:microsoft.com/office/officeart/2005/8/layout/hList2"/>
    <dgm:cxn modelId="{DAB04791-9DAC-4F57-B57B-2150056D1E66}" type="presParOf" srcId="{0649035D-74BC-417C-AE39-5EC4EE89254F}" destId="{EB7C4C49-5996-4EA4-B9C7-142E23FD500E}" srcOrd="1" destOrd="0" presId="urn:microsoft.com/office/officeart/2005/8/layout/hList2"/>
    <dgm:cxn modelId="{E6941867-607A-48B9-A48B-8C2CC94979A9}" type="presParOf" srcId="{0649035D-74BC-417C-AE39-5EC4EE89254F}" destId="{44C39695-49BA-422D-AE2D-7761C9033D9B}" srcOrd="2" destOrd="0" presId="urn:microsoft.com/office/officeart/2005/8/layout/hList2"/>
    <dgm:cxn modelId="{F1AFC70F-C66F-4EFF-BB65-3547D2AC1814}" type="presParOf" srcId="{DB53891A-E831-4626-8262-EE8B76B229AC}" destId="{185A34C5-1955-4E81-A047-877DA5AF6296}" srcOrd="3" destOrd="0" presId="urn:microsoft.com/office/officeart/2005/8/layout/hList2"/>
    <dgm:cxn modelId="{0F41E1BA-AE16-4383-A472-C5D5F0997F16}" type="presParOf" srcId="{DB53891A-E831-4626-8262-EE8B76B229AC}" destId="{9755243A-14EB-4BFA-8CAA-6F4FA1DE8148}" srcOrd="4" destOrd="0" presId="urn:microsoft.com/office/officeart/2005/8/layout/hList2"/>
    <dgm:cxn modelId="{45490CC5-CF4A-418B-B8D3-C88440A1536F}" type="presParOf" srcId="{9755243A-14EB-4BFA-8CAA-6F4FA1DE8148}" destId="{F86EE86F-0FE7-42F6-BF2B-797F1AE07FC7}" srcOrd="0" destOrd="0" presId="urn:microsoft.com/office/officeart/2005/8/layout/hList2"/>
    <dgm:cxn modelId="{C255C2E0-E83F-4A15-8C07-ACEB7D135573}" type="presParOf" srcId="{9755243A-14EB-4BFA-8CAA-6F4FA1DE8148}" destId="{3FAD8B33-573E-4D11-80BB-E61B2606A208}" srcOrd="1" destOrd="0" presId="urn:microsoft.com/office/officeart/2005/8/layout/hList2"/>
    <dgm:cxn modelId="{8B569DA9-1336-40E1-93E0-4C85E45B27C9}" type="presParOf" srcId="{9755243A-14EB-4BFA-8CAA-6F4FA1DE8148}" destId="{E3C9B449-18DB-4180-8A43-45902305F950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9D38D927-4CEE-4507-9B86-A49554672025}" type="doc">
      <dgm:prSet loTypeId="urn:microsoft.com/office/officeart/2005/8/layout/hierarchy4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FA6DDA6-6A05-42A3-9005-5E887FAFBC07}">
      <dgm:prSet/>
      <dgm:spPr/>
      <dgm:t>
        <a:bodyPr/>
        <a:lstStyle/>
        <a:p>
          <a:r>
            <a:rPr lang="pt-BR" b="1" dirty="0"/>
            <a:t>1 – O conjunto de relações ambientais- </a:t>
          </a:r>
          <a:r>
            <a:rPr lang="pt-BR" dirty="0"/>
            <a:t> relação entre o turismo e o meio ambiente – econômico, social, cultural e ecológico </a:t>
          </a:r>
          <a:endParaRPr lang="en-US" dirty="0"/>
        </a:p>
      </dgm:t>
    </dgm:pt>
    <dgm:pt modelId="{D9C52C11-F5FA-4E8F-89F0-4D731F9EFB62}" type="parTrans" cxnId="{CB8D0E35-6CA1-471E-AFBC-37765B8E7A4D}">
      <dgm:prSet/>
      <dgm:spPr/>
      <dgm:t>
        <a:bodyPr/>
        <a:lstStyle/>
        <a:p>
          <a:endParaRPr lang="en-US" sz="1800"/>
        </a:p>
      </dgm:t>
    </dgm:pt>
    <dgm:pt modelId="{EF685FE5-386A-41F9-917C-0C8563EA7B10}" type="sibTrans" cxnId="{CB8D0E35-6CA1-471E-AFBC-37765B8E7A4D}">
      <dgm:prSet/>
      <dgm:spPr/>
      <dgm:t>
        <a:bodyPr/>
        <a:lstStyle/>
        <a:p>
          <a:endParaRPr lang="en-US"/>
        </a:p>
      </dgm:t>
    </dgm:pt>
    <dgm:pt modelId="{4D93AF5B-5C0B-4412-BF87-D8E02E1291AB}" type="pres">
      <dgm:prSet presAssocID="{9D38D927-4CEE-4507-9B86-A49554672025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260F557-5340-4B6E-8E6E-A67C434B26A1}" type="pres">
      <dgm:prSet presAssocID="{CFA6DDA6-6A05-42A3-9005-5E887FAFBC07}" presName="vertOne" presStyleCnt="0"/>
      <dgm:spPr/>
    </dgm:pt>
    <dgm:pt modelId="{40E6FB73-D517-466A-9F11-B923E6E01E4A}" type="pres">
      <dgm:prSet presAssocID="{CFA6DDA6-6A05-42A3-9005-5E887FAFBC07}" presName="txOne" presStyleLbl="node0" presStyleIdx="0" presStyleCnt="1">
        <dgm:presLayoutVars>
          <dgm:chPref val="3"/>
        </dgm:presLayoutVars>
      </dgm:prSet>
      <dgm:spPr/>
    </dgm:pt>
    <dgm:pt modelId="{E1BA6E4D-CAFB-4AD1-AA18-43687AB2A95E}" type="pres">
      <dgm:prSet presAssocID="{CFA6DDA6-6A05-42A3-9005-5E887FAFBC07}" presName="horzOne" presStyleCnt="0"/>
      <dgm:spPr/>
    </dgm:pt>
  </dgm:ptLst>
  <dgm:cxnLst>
    <dgm:cxn modelId="{CB8D0E35-6CA1-471E-AFBC-37765B8E7A4D}" srcId="{9D38D927-4CEE-4507-9B86-A49554672025}" destId="{CFA6DDA6-6A05-42A3-9005-5E887FAFBC07}" srcOrd="0" destOrd="0" parTransId="{D9C52C11-F5FA-4E8F-89F0-4D731F9EFB62}" sibTransId="{EF685FE5-386A-41F9-917C-0C8563EA7B10}"/>
    <dgm:cxn modelId="{4D966685-5DF8-48C3-B145-7EBF3D3904BE}" type="presOf" srcId="{9D38D927-4CEE-4507-9B86-A49554672025}" destId="{4D93AF5B-5C0B-4412-BF87-D8E02E1291AB}" srcOrd="0" destOrd="0" presId="urn:microsoft.com/office/officeart/2005/8/layout/hierarchy4"/>
    <dgm:cxn modelId="{1E746490-1C3E-4530-9EF0-86E5250A135A}" type="presOf" srcId="{CFA6DDA6-6A05-42A3-9005-5E887FAFBC07}" destId="{40E6FB73-D517-466A-9F11-B923E6E01E4A}" srcOrd="0" destOrd="0" presId="urn:microsoft.com/office/officeart/2005/8/layout/hierarchy4"/>
    <dgm:cxn modelId="{3FF3377B-5232-422A-9E5E-D51892A9174D}" type="presParOf" srcId="{4D93AF5B-5C0B-4412-BF87-D8E02E1291AB}" destId="{6260F557-5340-4B6E-8E6E-A67C434B26A1}" srcOrd="0" destOrd="0" presId="urn:microsoft.com/office/officeart/2005/8/layout/hierarchy4"/>
    <dgm:cxn modelId="{E96B1570-ACC4-48F8-9DE2-B0EDF451A437}" type="presParOf" srcId="{6260F557-5340-4B6E-8E6E-A67C434B26A1}" destId="{40E6FB73-D517-466A-9F11-B923E6E01E4A}" srcOrd="0" destOrd="0" presId="urn:microsoft.com/office/officeart/2005/8/layout/hierarchy4"/>
    <dgm:cxn modelId="{9F654C89-49A3-49D7-A116-81DFD9E2691F}" type="presParOf" srcId="{6260F557-5340-4B6E-8E6E-A67C434B26A1}" destId="{E1BA6E4D-CAFB-4AD1-AA18-43687AB2A95E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190E8AB6-C26D-468B-A4D6-68ADA5D7D034}" type="doc">
      <dgm:prSet loTypeId="urn:microsoft.com/office/officeart/2016/7/layout/BasicProcessNew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175FCEF-CE9E-4793-BF3F-7D6E62197063}">
      <dgm:prSet custT="1"/>
      <dgm:spPr/>
      <dgm:t>
        <a:bodyPr/>
        <a:lstStyle/>
        <a:p>
          <a:r>
            <a:rPr lang="pt-BR" sz="1800" dirty="0"/>
            <a:t>Foram entrevistados 5 (cinco) empreendimentos da rede hoteleira, totalizando 81 unidades habitacionais e 196 leitos.</a:t>
          </a:r>
        </a:p>
        <a:p>
          <a:r>
            <a:rPr lang="pt-BR" sz="1800" dirty="0"/>
            <a:t>Destes, 80% atendem hospedagem com café da manhã. 01 empreendimento aluga os espaços e apartamentos e oferece serviços de barcos e guiamento se necessário.</a:t>
          </a:r>
          <a:endParaRPr lang="en-US" sz="1800" dirty="0">
            <a:latin typeface="+mn-lt"/>
          </a:endParaRPr>
        </a:p>
      </dgm:t>
    </dgm:pt>
    <dgm:pt modelId="{DF229E35-C441-4ED7-8BF8-A3373B1F0C1E}" type="parTrans" cxnId="{7865B5B3-4782-4F24-B1BF-81C5515EB139}">
      <dgm:prSet/>
      <dgm:spPr/>
      <dgm:t>
        <a:bodyPr/>
        <a:lstStyle/>
        <a:p>
          <a:endParaRPr lang="pt-BR" sz="1800">
            <a:latin typeface="+mn-lt"/>
          </a:endParaRPr>
        </a:p>
      </dgm:t>
    </dgm:pt>
    <dgm:pt modelId="{40390FFE-2576-44B0-ADB3-930B905FC082}" type="sibTrans" cxnId="{7865B5B3-4782-4F24-B1BF-81C5515EB139}">
      <dgm:prSet/>
      <dgm:spPr/>
      <dgm:t>
        <a:bodyPr/>
        <a:lstStyle/>
        <a:p>
          <a:endParaRPr lang="pt-BR" sz="1800">
            <a:latin typeface="+mn-lt"/>
          </a:endParaRPr>
        </a:p>
      </dgm:t>
    </dgm:pt>
    <dgm:pt modelId="{1B0B320C-1083-4EC7-9594-B285C7C1B619}">
      <dgm:prSet custT="1"/>
      <dgm:spPr/>
      <dgm:t>
        <a:bodyPr/>
        <a:lstStyle/>
        <a:p>
          <a:r>
            <a:rPr lang="pt-BR" sz="1800"/>
            <a:t>A maioria dos turistas que chegam à região, 80% são em família e 20% em grupos.</a:t>
          </a:r>
        </a:p>
      </dgm:t>
    </dgm:pt>
    <dgm:pt modelId="{2B878DAE-CCF2-4907-B513-936352D72571}" type="parTrans" cxnId="{E0BA506D-685B-48DD-BF48-8F76867FEB5E}">
      <dgm:prSet/>
      <dgm:spPr/>
      <dgm:t>
        <a:bodyPr/>
        <a:lstStyle/>
        <a:p>
          <a:endParaRPr lang="pt-BR" sz="1800"/>
        </a:p>
      </dgm:t>
    </dgm:pt>
    <dgm:pt modelId="{384EE89E-1BD4-4F5C-AA4E-C2AFADB8C726}" type="sibTrans" cxnId="{E0BA506D-685B-48DD-BF48-8F76867FEB5E}">
      <dgm:prSet/>
      <dgm:spPr/>
      <dgm:t>
        <a:bodyPr/>
        <a:lstStyle/>
        <a:p>
          <a:endParaRPr lang="pt-BR" sz="1800"/>
        </a:p>
      </dgm:t>
    </dgm:pt>
    <dgm:pt modelId="{96AADCF0-E238-49BC-A2BF-6B4E22103695}" type="pres">
      <dgm:prSet presAssocID="{190E8AB6-C26D-468B-A4D6-68ADA5D7D034}" presName="Name0" presStyleCnt="0">
        <dgm:presLayoutVars>
          <dgm:dir/>
          <dgm:resizeHandles val="exact"/>
        </dgm:presLayoutVars>
      </dgm:prSet>
      <dgm:spPr/>
    </dgm:pt>
    <dgm:pt modelId="{B5D5EDA1-B040-4E65-88F4-A0990686A076}" type="pres">
      <dgm:prSet presAssocID="{0175FCEF-CE9E-4793-BF3F-7D6E62197063}" presName="node" presStyleLbl="node1" presStyleIdx="0" presStyleCnt="3">
        <dgm:presLayoutVars>
          <dgm:bulletEnabled val="1"/>
        </dgm:presLayoutVars>
      </dgm:prSet>
      <dgm:spPr/>
    </dgm:pt>
    <dgm:pt modelId="{AB948430-1206-4691-8B75-017183335BD1}" type="pres">
      <dgm:prSet presAssocID="{40390FFE-2576-44B0-ADB3-930B905FC082}" presName="sibTransSpacerBeforeConnector" presStyleCnt="0"/>
      <dgm:spPr/>
    </dgm:pt>
    <dgm:pt modelId="{6C41AAA6-BD4D-49DD-9473-4F5B05CFFBC5}" type="pres">
      <dgm:prSet presAssocID="{40390FFE-2576-44B0-ADB3-930B905FC082}" presName="sibTrans" presStyleLbl="node1" presStyleIdx="1" presStyleCnt="3"/>
      <dgm:spPr/>
    </dgm:pt>
    <dgm:pt modelId="{2D41DCC4-E076-4962-8FA1-DAC3A346FBFD}" type="pres">
      <dgm:prSet presAssocID="{40390FFE-2576-44B0-ADB3-930B905FC082}" presName="sibTransSpacerAfterConnector" presStyleCnt="0"/>
      <dgm:spPr/>
    </dgm:pt>
    <dgm:pt modelId="{7EBBE3AC-217F-4E79-8207-F26193B9BD40}" type="pres">
      <dgm:prSet presAssocID="{1B0B320C-1083-4EC7-9594-B285C7C1B619}" presName="node" presStyleLbl="node1" presStyleIdx="2" presStyleCnt="3">
        <dgm:presLayoutVars>
          <dgm:bulletEnabled val="1"/>
        </dgm:presLayoutVars>
      </dgm:prSet>
      <dgm:spPr/>
    </dgm:pt>
  </dgm:ptLst>
  <dgm:cxnLst>
    <dgm:cxn modelId="{55B05947-5E21-45AA-B93C-F1BC7B9545C1}" type="presOf" srcId="{0175FCEF-CE9E-4793-BF3F-7D6E62197063}" destId="{B5D5EDA1-B040-4E65-88F4-A0990686A076}" srcOrd="0" destOrd="0" presId="urn:microsoft.com/office/officeart/2016/7/layout/BasicProcessNew"/>
    <dgm:cxn modelId="{E0BA506D-685B-48DD-BF48-8F76867FEB5E}" srcId="{190E8AB6-C26D-468B-A4D6-68ADA5D7D034}" destId="{1B0B320C-1083-4EC7-9594-B285C7C1B619}" srcOrd="1" destOrd="0" parTransId="{2B878DAE-CCF2-4907-B513-936352D72571}" sibTransId="{384EE89E-1BD4-4F5C-AA4E-C2AFADB8C726}"/>
    <dgm:cxn modelId="{70B06E77-AA2C-4356-AD2E-70E9174CC64A}" type="presOf" srcId="{190E8AB6-C26D-468B-A4D6-68ADA5D7D034}" destId="{96AADCF0-E238-49BC-A2BF-6B4E22103695}" srcOrd="0" destOrd="0" presId="urn:microsoft.com/office/officeart/2016/7/layout/BasicProcessNew"/>
    <dgm:cxn modelId="{7865B5B3-4782-4F24-B1BF-81C5515EB139}" srcId="{190E8AB6-C26D-468B-A4D6-68ADA5D7D034}" destId="{0175FCEF-CE9E-4793-BF3F-7D6E62197063}" srcOrd="0" destOrd="0" parTransId="{DF229E35-C441-4ED7-8BF8-A3373B1F0C1E}" sibTransId="{40390FFE-2576-44B0-ADB3-930B905FC082}"/>
    <dgm:cxn modelId="{7F6630C7-871F-4213-BB3C-758E820529D3}" type="presOf" srcId="{40390FFE-2576-44B0-ADB3-930B905FC082}" destId="{6C41AAA6-BD4D-49DD-9473-4F5B05CFFBC5}" srcOrd="0" destOrd="0" presId="urn:microsoft.com/office/officeart/2016/7/layout/BasicProcessNew"/>
    <dgm:cxn modelId="{0D405BFB-DCB0-4DAA-BC72-180EAADF6A54}" type="presOf" srcId="{1B0B320C-1083-4EC7-9594-B285C7C1B619}" destId="{7EBBE3AC-217F-4E79-8207-F26193B9BD40}" srcOrd="0" destOrd="0" presId="urn:microsoft.com/office/officeart/2016/7/layout/BasicProcessNew"/>
    <dgm:cxn modelId="{23E04EDA-A84E-4675-A8C1-7597473FDB0B}" type="presParOf" srcId="{96AADCF0-E238-49BC-A2BF-6B4E22103695}" destId="{B5D5EDA1-B040-4E65-88F4-A0990686A076}" srcOrd="0" destOrd="0" presId="urn:microsoft.com/office/officeart/2016/7/layout/BasicProcessNew"/>
    <dgm:cxn modelId="{272880C2-C75B-4F58-8D9C-A248E32C5ACA}" type="presParOf" srcId="{96AADCF0-E238-49BC-A2BF-6B4E22103695}" destId="{AB948430-1206-4691-8B75-017183335BD1}" srcOrd="1" destOrd="0" presId="urn:microsoft.com/office/officeart/2016/7/layout/BasicProcessNew"/>
    <dgm:cxn modelId="{392A1E2A-F2A0-48BB-95AD-EA5A572AB54F}" type="presParOf" srcId="{96AADCF0-E238-49BC-A2BF-6B4E22103695}" destId="{6C41AAA6-BD4D-49DD-9473-4F5B05CFFBC5}" srcOrd="2" destOrd="0" presId="urn:microsoft.com/office/officeart/2016/7/layout/BasicProcessNew"/>
    <dgm:cxn modelId="{1BC506AB-55D8-4F56-A39B-801C4DC752CF}" type="presParOf" srcId="{96AADCF0-E238-49BC-A2BF-6B4E22103695}" destId="{2D41DCC4-E076-4962-8FA1-DAC3A346FBFD}" srcOrd="3" destOrd="0" presId="urn:microsoft.com/office/officeart/2016/7/layout/BasicProcessNew"/>
    <dgm:cxn modelId="{85A6A907-F154-4BEF-8303-D520C2068251}" type="presParOf" srcId="{96AADCF0-E238-49BC-A2BF-6B4E22103695}" destId="{7EBBE3AC-217F-4E79-8207-F26193B9BD40}" srcOrd="4" destOrd="0" presId="urn:microsoft.com/office/officeart/2016/7/layout/Basic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190E8AB6-C26D-468B-A4D6-68ADA5D7D034}" type="doc">
      <dgm:prSet loTypeId="urn:microsoft.com/office/officeart/2016/7/layout/BasicProcessNew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175FCEF-CE9E-4793-BF3F-7D6E62197063}">
      <dgm:prSet custT="1"/>
      <dgm:spPr/>
      <dgm:t>
        <a:bodyPr/>
        <a:lstStyle/>
        <a:p>
          <a:r>
            <a:rPr lang="pt-BR" sz="1800" dirty="0"/>
            <a:t>Foram entrevistados dois restaurantes. Ambos têm como principal clientela os turistas, quer sejam de negócios ou de lazer. O flutuante está em operação há mais de 4 anos. E seus negócios foram motivados pela pesca esportiva. </a:t>
          </a:r>
          <a:endParaRPr lang="en-US" sz="1800" dirty="0">
            <a:latin typeface="+mn-lt"/>
          </a:endParaRPr>
        </a:p>
      </dgm:t>
    </dgm:pt>
    <dgm:pt modelId="{DF229E35-C441-4ED7-8BF8-A3373B1F0C1E}" type="parTrans" cxnId="{7865B5B3-4782-4F24-B1BF-81C5515EB139}">
      <dgm:prSet/>
      <dgm:spPr/>
      <dgm:t>
        <a:bodyPr/>
        <a:lstStyle/>
        <a:p>
          <a:endParaRPr lang="pt-BR" sz="1800">
            <a:latin typeface="+mn-lt"/>
          </a:endParaRPr>
        </a:p>
      </dgm:t>
    </dgm:pt>
    <dgm:pt modelId="{40390FFE-2576-44B0-ADB3-930B905FC082}" type="sibTrans" cxnId="{7865B5B3-4782-4F24-B1BF-81C5515EB139}">
      <dgm:prSet/>
      <dgm:spPr/>
      <dgm:t>
        <a:bodyPr/>
        <a:lstStyle/>
        <a:p>
          <a:endParaRPr lang="pt-BR" sz="1800">
            <a:latin typeface="+mn-lt"/>
          </a:endParaRPr>
        </a:p>
      </dgm:t>
    </dgm:pt>
    <dgm:pt modelId="{7C712612-46BC-41B6-A484-7C766F014CBE}">
      <dgm:prSet custT="1"/>
      <dgm:spPr/>
      <dgm:t>
        <a:bodyPr/>
        <a:lstStyle/>
        <a:p>
          <a:r>
            <a:rPr lang="pt-BR" sz="1800" dirty="0"/>
            <a:t>Consideram como necessários para alavancar os negócios e o turismo local a melhoria nas estradas de acesso tanto ao município quanto Porto Rolim e maior divulgação da localidade como cenário de pesca esportiva além dos desafios enfrentados pelos impactos ambientais, como seca dos rios e queimadas</a:t>
          </a:r>
          <a:endParaRPr lang="pt-BR" sz="1800" dirty="0">
            <a:latin typeface="+mn-lt"/>
          </a:endParaRPr>
        </a:p>
      </dgm:t>
    </dgm:pt>
    <dgm:pt modelId="{07E84FBB-15A6-4579-8B04-04B531D9AA38}" type="parTrans" cxnId="{8DC5213D-E052-4E7D-BB42-053B85346985}">
      <dgm:prSet/>
      <dgm:spPr/>
      <dgm:t>
        <a:bodyPr/>
        <a:lstStyle/>
        <a:p>
          <a:endParaRPr lang="pt-BR" sz="1800">
            <a:latin typeface="+mn-lt"/>
          </a:endParaRPr>
        </a:p>
      </dgm:t>
    </dgm:pt>
    <dgm:pt modelId="{1702993A-7C7B-42A8-805F-66E6DE4E945D}" type="sibTrans" cxnId="{8DC5213D-E052-4E7D-BB42-053B85346985}">
      <dgm:prSet/>
      <dgm:spPr/>
      <dgm:t>
        <a:bodyPr/>
        <a:lstStyle/>
        <a:p>
          <a:endParaRPr lang="pt-BR" sz="1800">
            <a:latin typeface="+mn-lt"/>
          </a:endParaRPr>
        </a:p>
      </dgm:t>
    </dgm:pt>
    <dgm:pt modelId="{96AADCF0-E238-49BC-A2BF-6B4E22103695}" type="pres">
      <dgm:prSet presAssocID="{190E8AB6-C26D-468B-A4D6-68ADA5D7D034}" presName="Name0" presStyleCnt="0">
        <dgm:presLayoutVars>
          <dgm:dir/>
          <dgm:resizeHandles val="exact"/>
        </dgm:presLayoutVars>
      </dgm:prSet>
      <dgm:spPr/>
    </dgm:pt>
    <dgm:pt modelId="{B5D5EDA1-B040-4E65-88F4-A0990686A076}" type="pres">
      <dgm:prSet presAssocID="{0175FCEF-CE9E-4793-BF3F-7D6E62197063}" presName="node" presStyleLbl="node1" presStyleIdx="0" presStyleCnt="3">
        <dgm:presLayoutVars>
          <dgm:bulletEnabled val="1"/>
        </dgm:presLayoutVars>
      </dgm:prSet>
      <dgm:spPr/>
    </dgm:pt>
    <dgm:pt modelId="{AB948430-1206-4691-8B75-017183335BD1}" type="pres">
      <dgm:prSet presAssocID="{40390FFE-2576-44B0-ADB3-930B905FC082}" presName="sibTransSpacerBeforeConnector" presStyleCnt="0"/>
      <dgm:spPr/>
    </dgm:pt>
    <dgm:pt modelId="{6C41AAA6-BD4D-49DD-9473-4F5B05CFFBC5}" type="pres">
      <dgm:prSet presAssocID="{40390FFE-2576-44B0-ADB3-930B905FC082}" presName="sibTrans" presStyleLbl="node1" presStyleIdx="1" presStyleCnt="3"/>
      <dgm:spPr/>
    </dgm:pt>
    <dgm:pt modelId="{2D41DCC4-E076-4962-8FA1-DAC3A346FBFD}" type="pres">
      <dgm:prSet presAssocID="{40390FFE-2576-44B0-ADB3-930B905FC082}" presName="sibTransSpacerAfterConnector" presStyleCnt="0"/>
      <dgm:spPr/>
    </dgm:pt>
    <dgm:pt modelId="{45EC6DB3-FD9A-4820-AD67-FB595E7B57B5}" type="pres">
      <dgm:prSet presAssocID="{7C712612-46BC-41B6-A484-7C766F014CBE}" presName="node" presStyleLbl="node1" presStyleIdx="2" presStyleCnt="3">
        <dgm:presLayoutVars>
          <dgm:bulletEnabled val="1"/>
        </dgm:presLayoutVars>
      </dgm:prSet>
      <dgm:spPr/>
    </dgm:pt>
  </dgm:ptLst>
  <dgm:cxnLst>
    <dgm:cxn modelId="{8DC5213D-E052-4E7D-BB42-053B85346985}" srcId="{190E8AB6-C26D-468B-A4D6-68ADA5D7D034}" destId="{7C712612-46BC-41B6-A484-7C766F014CBE}" srcOrd="1" destOrd="0" parTransId="{07E84FBB-15A6-4579-8B04-04B531D9AA38}" sibTransId="{1702993A-7C7B-42A8-805F-66E6DE4E945D}"/>
    <dgm:cxn modelId="{55B05947-5E21-45AA-B93C-F1BC7B9545C1}" type="presOf" srcId="{0175FCEF-CE9E-4793-BF3F-7D6E62197063}" destId="{B5D5EDA1-B040-4E65-88F4-A0990686A076}" srcOrd="0" destOrd="0" presId="urn:microsoft.com/office/officeart/2016/7/layout/BasicProcessNew"/>
    <dgm:cxn modelId="{70B06E77-AA2C-4356-AD2E-70E9174CC64A}" type="presOf" srcId="{190E8AB6-C26D-468B-A4D6-68ADA5D7D034}" destId="{96AADCF0-E238-49BC-A2BF-6B4E22103695}" srcOrd="0" destOrd="0" presId="urn:microsoft.com/office/officeart/2016/7/layout/BasicProcessNew"/>
    <dgm:cxn modelId="{53AA7F9D-D7B4-4937-B77B-A30B002173CA}" type="presOf" srcId="{7C712612-46BC-41B6-A484-7C766F014CBE}" destId="{45EC6DB3-FD9A-4820-AD67-FB595E7B57B5}" srcOrd="0" destOrd="0" presId="urn:microsoft.com/office/officeart/2016/7/layout/BasicProcessNew"/>
    <dgm:cxn modelId="{7865B5B3-4782-4F24-B1BF-81C5515EB139}" srcId="{190E8AB6-C26D-468B-A4D6-68ADA5D7D034}" destId="{0175FCEF-CE9E-4793-BF3F-7D6E62197063}" srcOrd="0" destOrd="0" parTransId="{DF229E35-C441-4ED7-8BF8-A3373B1F0C1E}" sibTransId="{40390FFE-2576-44B0-ADB3-930B905FC082}"/>
    <dgm:cxn modelId="{7F6630C7-871F-4213-BB3C-758E820529D3}" type="presOf" srcId="{40390FFE-2576-44B0-ADB3-930B905FC082}" destId="{6C41AAA6-BD4D-49DD-9473-4F5B05CFFBC5}" srcOrd="0" destOrd="0" presId="urn:microsoft.com/office/officeart/2016/7/layout/BasicProcessNew"/>
    <dgm:cxn modelId="{23E04EDA-A84E-4675-A8C1-7597473FDB0B}" type="presParOf" srcId="{96AADCF0-E238-49BC-A2BF-6B4E22103695}" destId="{B5D5EDA1-B040-4E65-88F4-A0990686A076}" srcOrd="0" destOrd="0" presId="urn:microsoft.com/office/officeart/2016/7/layout/BasicProcessNew"/>
    <dgm:cxn modelId="{272880C2-C75B-4F58-8D9C-A248E32C5ACA}" type="presParOf" srcId="{96AADCF0-E238-49BC-A2BF-6B4E22103695}" destId="{AB948430-1206-4691-8B75-017183335BD1}" srcOrd="1" destOrd="0" presId="urn:microsoft.com/office/officeart/2016/7/layout/BasicProcessNew"/>
    <dgm:cxn modelId="{392A1E2A-F2A0-48BB-95AD-EA5A572AB54F}" type="presParOf" srcId="{96AADCF0-E238-49BC-A2BF-6B4E22103695}" destId="{6C41AAA6-BD4D-49DD-9473-4F5B05CFFBC5}" srcOrd="2" destOrd="0" presId="urn:microsoft.com/office/officeart/2016/7/layout/BasicProcessNew"/>
    <dgm:cxn modelId="{1BC506AB-55D8-4F56-A39B-801C4DC752CF}" type="presParOf" srcId="{96AADCF0-E238-49BC-A2BF-6B4E22103695}" destId="{2D41DCC4-E076-4962-8FA1-DAC3A346FBFD}" srcOrd="3" destOrd="0" presId="urn:microsoft.com/office/officeart/2016/7/layout/BasicProcessNew"/>
    <dgm:cxn modelId="{0F41B126-7E24-43EE-896C-2A00ACFE4C57}" type="presParOf" srcId="{96AADCF0-E238-49BC-A2BF-6B4E22103695}" destId="{45EC6DB3-FD9A-4820-AD67-FB595E7B57B5}" srcOrd="4" destOrd="0" presId="urn:microsoft.com/office/officeart/2016/7/layout/Basic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076E4593-A587-4FE9-A402-5A558210E67C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7DE45EE-9123-45F7-A078-FA6C5AF66DFB}">
      <dgm:prSet custT="1"/>
      <dgm:spPr/>
      <dgm:t>
        <a:bodyPr/>
        <a:lstStyle/>
        <a:p>
          <a:pPr>
            <a:buFont typeface="Arial" panose="020B0604020202020204" pitchFamily="34" charset="0"/>
            <a:buChar char="✔"/>
          </a:pPr>
          <a:r>
            <a:rPr lang="pt-BR" sz="1800" dirty="0">
              <a:solidFill>
                <a:schemeClr val="tx1"/>
              </a:solidFill>
            </a:rPr>
            <a:t>Estruturar o turismo para o empresário investir.</a:t>
          </a:r>
          <a:endParaRPr lang="en-US" sz="1800" dirty="0">
            <a:solidFill>
              <a:schemeClr val="tx1"/>
            </a:solidFill>
          </a:endParaRPr>
        </a:p>
      </dgm:t>
    </dgm:pt>
    <dgm:pt modelId="{CAB0F781-C18A-4545-93EC-6C7B10EAC9BF}" type="sibTrans" cxnId="{7C7F12A4-7429-45BD-801B-0CB7D427798E}">
      <dgm:prSet custT="1"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4808623B-91A9-46D6-B8A0-1013AE2B5C2A}" type="parTrans" cxnId="{7C7F12A4-7429-45BD-801B-0CB7D427798E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B8A3A07A-03D4-473E-BB4C-EB0D0B0BBDD4}">
      <dgm:prSet custT="1"/>
      <dgm:spPr/>
      <dgm:t>
        <a:bodyPr/>
        <a:lstStyle/>
        <a:p>
          <a:r>
            <a:rPr lang="pt-BR" sz="1800" dirty="0">
              <a:solidFill>
                <a:schemeClr val="tx1"/>
              </a:solidFill>
              <a:effectLst/>
              <a:ea typeface="Arial" panose="020B0604020202020204" pitchFamily="34" charset="0"/>
              <a:cs typeface="Noto Sans Symbols"/>
            </a:rPr>
            <a:t>Fechar a pesca no período de defeso e neste período capacitar os pescadores para a outra atividade</a:t>
          </a:r>
          <a:endParaRPr lang="pt-BR" sz="1800" dirty="0">
            <a:solidFill>
              <a:schemeClr val="tx1"/>
            </a:solidFill>
            <a:effectLst/>
            <a:ea typeface="Noto Sans Symbols"/>
            <a:cs typeface="Noto Sans Symbols"/>
          </a:endParaRPr>
        </a:p>
      </dgm:t>
    </dgm:pt>
    <dgm:pt modelId="{5650879C-5B3D-44B3-9467-D2457D5BFC1C}" type="parTrans" cxnId="{66BB9ADE-11A9-4CAC-86C4-2871FDCA17DE}">
      <dgm:prSet/>
      <dgm:spPr/>
      <dgm:t>
        <a:bodyPr/>
        <a:lstStyle/>
        <a:p>
          <a:endParaRPr lang="pt-BR" sz="1800">
            <a:solidFill>
              <a:schemeClr val="tx1"/>
            </a:solidFill>
          </a:endParaRPr>
        </a:p>
      </dgm:t>
    </dgm:pt>
    <dgm:pt modelId="{EEF792A0-6FCD-4EB5-9941-2DD54A38CACF}" type="sibTrans" cxnId="{66BB9ADE-11A9-4CAC-86C4-2871FDCA17DE}">
      <dgm:prSet custT="1"/>
      <dgm:spPr/>
      <dgm:t>
        <a:bodyPr/>
        <a:lstStyle/>
        <a:p>
          <a:endParaRPr lang="pt-BR" sz="1800">
            <a:solidFill>
              <a:schemeClr val="tx1"/>
            </a:solidFill>
          </a:endParaRPr>
        </a:p>
      </dgm:t>
    </dgm:pt>
    <dgm:pt modelId="{339F25C7-3C65-40D0-9090-C12EF025EB81}">
      <dgm:prSet custT="1"/>
      <dgm:spPr/>
      <dgm:t>
        <a:bodyPr/>
        <a:lstStyle/>
        <a:p>
          <a:r>
            <a:rPr lang="pt-BR" sz="1800" dirty="0">
              <a:solidFill>
                <a:schemeClr val="tx1"/>
              </a:solidFill>
              <a:effectLst/>
              <a:ea typeface="Arial" panose="020B0604020202020204" pitchFamily="34" charset="0"/>
              <a:cs typeface="Noto Sans Symbols"/>
            </a:rPr>
            <a:t>Melhorar a beira do rio. </a:t>
          </a:r>
          <a:endParaRPr lang="pt-BR" sz="1800" dirty="0">
            <a:solidFill>
              <a:schemeClr val="tx1"/>
            </a:solidFill>
            <a:effectLst/>
            <a:ea typeface="Noto Sans Symbols"/>
            <a:cs typeface="Noto Sans Symbols"/>
          </a:endParaRPr>
        </a:p>
      </dgm:t>
    </dgm:pt>
    <dgm:pt modelId="{920F4A35-D9A6-4248-93CA-27F1235AD57A}" type="parTrans" cxnId="{5FA38791-7586-4853-9795-A56BEC0EAAE4}">
      <dgm:prSet/>
      <dgm:spPr/>
      <dgm:t>
        <a:bodyPr/>
        <a:lstStyle/>
        <a:p>
          <a:endParaRPr lang="pt-BR" sz="1800">
            <a:solidFill>
              <a:schemeClr val="tx1"/>
            </a:solidFill>
          </a:endParaRPr>
        </a:p>
      </dgm:t>
    </dgm:pt>
    <dgm:pt modelId="{D34FBF27-4DD2-4A45-A99F-6467A57FB46C}" type="sibTrans" cxnId="{5FA38791-7586-4853-9795-A56BEC0EAAE4}">
      <dgm:prSet custT="1"/>
      <dgm:spPr/>
      <dgm:t>
        <a:bodyPr/>
        <a:lstStyle/>
        <a:p>
          <a:endParaRPr lang="pt-BR" sz="1800">
            <a:solidFill>
              <a:schemeClr val="tx1"/>
            </a:solidFill>
          </a:endParaRPr>
        </a:p>
      </dgm:t>
    </dgm:pt>
    <dgm:pt modelId="{9D265FBE-FBB7-4668-A339-EB97292067BE}">
      <dgm:prSet custT="1"/>
      <dgm:spPr/>
      <dgm:t>
        <a:bodyPr/>
        <a:lstStyle/>
        <a:p>
          <a:r>
            <a:rPr lang="pt-BR" sz="1800" dirty="0">
              <a:solidFill>
                <a:schemeClr val="tx1"/>
              </a:solidFill>
              <a:effectLst/>
              <a:ea typeface="Arial" panose="020B0604020202020204" pitchFamily="34" charset="0"/>
              <a:cs typeface="Noto Sans Symbols"/>
            </a:rPr>
            <a:t>Setor público trazer capacitações.</a:t>
          </a:r>
          <a:endParaRPr lang="pt-BR" sz="1800" dirty="0">
            <a:solidFill>
              <a:schemeClr val="tx1"/>
            </a:solidFill>
            <a:effectLst/>
            <a:ea typeface="Noto Sans Symbols"/>
            <a:cs typeface="Noto Sans Symbols"/>
          </a:endParaRPr>
        </a:p>
      </dgm:t>
    </dgm:pt>
    <dgm:pt modelId="{74572AE0-73A0-4F1D-8CCB-628D4E63CA46}" type="parTrans" cxnId="{34F9B9CE-12D5-45B2-B695-43DFC84F0575}">
      <dgm:prSet/>
      <dgm:spPr/>
      <dgm:t>
        <a:bodyPr/>
        <a:lstStyle/>
        <a:p>
          <a:endParaRPr lang="pt-BR" sz="1800">
            <a:solidFill>
              <a:schemeClr val="tx1"/>
            </a:solidFill>
          </a:endParaRPr>
        </a:p>
      </dgm:t>
    </dgm:pt>
    <dgm:pt modelId="{BCF44875-846E-4665-A4DA-AC8CF05CD2AF}" type="sibTrans" cxnId="{34F9B9CE-12D5-45B2-B695-43DFC84F0575}">
      <dgm:prSet custT="1"/>
      <dgm:spPr/>
      <dgm:t>
        <a:bodyPr/>
        <a:lstStyle/>
        <a:p>
          <a:endParaRPr lang="pt-BR" sz="1800">
            <a:solidFill>
              <a:schemeClr val="tx1"/>
            </a:solidFill>
          </a:endParaRPr>
        </a:p>
      </dgm:t>
    </dgm:pt>
    <dgm:pt modelId="{1425909B-9B40-40CC-8381-82C09750D046}">
      <dgm:prSet custT="1"/>
      <dgm:spPr/>
      <dgm:t>
        <a:bodyPr/>
        <a:lstStyle/>
        <a:p>
          <a:r>
            <a:rPr lang="pt-BR" sz="1800" dirty="0">
              <a:solidFill>
                <a:schemeClr val="tx1"/>
              </a:solidFill>
              <a:effectLst/>
              <a:ea typeface="Arial" panose="020B0604020202020204" pitchFamily="34" charset="0"/>
              <a:cs typeface="Noto Sans Symbols"/>
            </a:rPr>
            <a:t>Fechar a pesca predatória - indenizar o pescador profissional para ele perceber que pode fazer outra atividade. </a:t>
          </a:r>
          <a:endParaRPr lang="pt-BR" sz="1800" dirty="0">
            <a:solidFill>
              <a:schemeClr val="tx1"/>
            </a:solidFill>
            <a:effectLst/>
            <a:ea typeface="Noto Sans Symbols"/>
            <a:cs typeface="Noto Sans Symbols"/>
          </a:endParaRPr>
        </a:p>
      </dgm:t>
    </dgm:pt>
    <dgm:pt modelId="{B810C1FC-DEF0-4C7B-B3D9-008D8C8CC362}" type="parTrans" cxnId="{23B7AF4B-9A54-4284-A733-CC2270BA8F9D}">
      <dgm:prSet/>
      <dgm:spPr/>
      <dgm:t>
        <a:bodyPr/>
        <a:lstStyle/>
        <a:p>
          <a:endParaRPr lang="pt-BR" sz="1800">
            <a:solidFill>
              <a:schemeClr val="tx1"/>
            </a:solidFill>
          </a:endParaRPr>
        </a:p>
      </dgm:t>
    </dgm:pt>
    <dgm:pt modelId="{C1991F0C-CA80-4F1C-A7E5-C712251C3E7F}" type="sibTrans" cxnId="{23B7AF4B-9A54-4284-A733-CC2270BA8F9D}">
      <dgm:prSet custT="1"/>
      <dgm:spPr/>
      <dgm:t>
        <a:bodyPr/>
        <a:lstStyle/>
        <a:p>
          <a:endParaRPr lang="pt-BR" sz="1800">
            <a:solidFill>
              <a:schemeClr val="tx1"/>
            </a:solidFill>
          </a:endParaRPr>
        </a:p>
      </dgm:t>
    </dgm:pt>
    <dgm:pt modelId="{C32E758F-703D-4C5A-887C-C1F7195CA1A3}">
      <dgm:prSet custT="1"/>
      <dgm:spPr/>
      <dgm:t>
        <a:bodyPr/>
        <a:lstStyle/>
        <a:p>
          <a:r>
            <a:rPr lang="pt-BR" sz="1800" dirty="0">
              <a:solidFill>
                <a:schemeClr val="tx1"/>
              </a:solidFill>
              <a:effectLst/>
              <a:ea typeface="Arial" panose="020B0604020202020204" pitchFamily="34" charset="0"/>
            </a:rPr>
            <a:t>Estruturação da Orla de Costa Marques; organização da beira do rio com acesso seguro para pessoas e embarcações,</a:t>
          </a:r>
        </a:p>
      </dgm:t>
    </dgm:pt>
    <dgm:pt modelId="{83BA7B00-983B-4291-87B9-22BCB4187CDF}" type="parTrans" cxnId="{26CE5F58-DAF4-48FC-83D7-83E9525A75D7}">
      <dgm:prSet/>
      <dgm:spPr/>
      <dgm:t>
        <a:bodyPr/>
        <a:lstStyle/>
        <a:p>
          <a:endParaRPr lang="pt-BR" sz="1800">
            <a:solidFill>
              <a:schemeClr val="tx1"/>
            </a:solidFill>
          </a:endParaRPr>
        </a:p>
      </dgm:t>
    </dgm:pt>
    <dgm:pt modelId="{623D2679-8629-4ED5-AD71-EABC24333115}" type="sibTrans" cxnId="{26CE5F58-DAF4-48FC-83D7-83E9525A75D7}">
      <dgm:prSet custT="1"/>
      <dgm:spPr/>
      <dgm:t>
        <a:bodyPr/>
        <a:lstStyle/>
        <a:p>
          <a:endParaRPr lang="pt-BR" sz="1800">
            <a:solidFill>
              <a:schemeClr val="tx1"/>
            </a:solidFill>
          </a:endParaRPr>
        </a:p>
      </dgm:t>
    </dgm:pt>
    <dgm:pt modelId="{A9C68CA9-865E-4326-85CA-74CCA3CC2705}">
      <dgm:prSet custT="1"/>
      <dgm:spPr/>
      <dgm:t>
        <a:bodyPr/>
        <a:lstStyle/>
        <a:p>
          <a:r>
            <a:rPr lang="pt-BR" sz="1800" dirty="0">
              <a:solidFill>
                <a:schemeClr val="tx1"/>
              </a:solidFill>
              <a:effectLst/>
              <a:ea typeface="Arial" panose="020B0604020202020204" pitchFamily="34" charset="0"/>
            </a:rPr>
            <a:t>embelezamento da cidade; iluminação das praças e geração de mais negócios e empregos.</a:t>
          </a:r>
        </a:p>
      </dgm:t>
    </dgm:pt>
    <dgm:pt modelId="{CEF0F10F-269E-49B8-B31A-693A8AFA98B9}" type="parTrans" cxnId="{EE7B3C61-F5AC-44C6-885A-AAB5E8D85D42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81B7092F-DD97-49FB-9017-D12E89EB572E}" type="sibTrans" cxnId="{EE7B3C61-F5AC-44C6-885A-AAB5E8D85D42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60C0D23B-71CF-4B89-9873-C00A31AA03CD}">
      <dgm:prSet custT="1"/>
      <dgm:spPr/>
      <dgm:t>
        <a:bodyPr/>
        <a:lstStyle/>
        <a:p>
          <a:r>
            <a:rPr lang="pt-BR" sz="1800" dirty="0">
              <a:solidFill>
                <a:schemeClr val="tx1"/>
              </a:solidFill>
              <a:effectLst/>
              <a:ea typeface="Arial" panose="020B0604020202020204" pitchFamily="34" charset="0"/>
              <a:cs typeface="Noto Sans Symbols"/>
            </a:rPr>
            <a:t>A associação de pescadores ajuda na aposentadoria. </a:t>
          </a:r>
          <a:endParaRPr lang="pt-BR" sz="1800" dirty="0">
            <a:solidFill>
              <a:schemeClr val="tx1"/>
            </a:solidFill>
            <a:effectLst/>
            <a:ea typeface="Noto Sans Symbols"/>
            <a:cs typeface="Noto Sans Symbols"/>
          </a:endParaRPr>
        </a:p>
      </dgm:t>
    </dgm:pt>
    <dgm:pt modelId="{396C420E-A3E5-4B1E-A083-942B65E7752E}" type="parTrans" cxnId="{EE7B5DAA-55AD-4B3B-A8CE-464AC78B7AFF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D39BFC37-7220-412B-8E6D-DDF2D1DCAFE9}" type="sibTrans" cxnId="{EE7B5DAA-55AD-4B3B-A8CE-464AC78B7AFF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73F8C616-9A2F-4925-8C87-E204B50570FE}" type="pres">
      <dgm:prSet presAssocID="{076E4593-A587-4FE9-A402-5A558210E67C}" presName="vert0" presStyleCnt="0">
        <dgm:presLayoutVars>
          <dgm:dir/>
          <dgm:animOne val="branch"/>
          <dgm:animLvl val="lvl"/>
        </dgm:presLayoutVars>
      </dgm:prSet>
      <dgm:spPr/>
    </dgm:pt>
    <dgm:pt modelId="{F98F61F5-95BD-4776-BCE9-9679C7B0A842}" type="pres">
      <dgm:prSet presAssocID="{27DE45EE-9123-45F7-A078-FA6C5AF66DFB}" presName="thickLine" presStyleLbl="alignNode1" presStyleIdx="0" presStyleCnt="8"/>
      <dgm:spPr/>
    </dgm:pt>
    <dgm:pt modelId="{598ED497-FC0A-4B52-B230-6F012D1DE200}" type="pres">
      <dgm:prSet presAssocID="{27DE45EE-9123-45F7-A078-FA6C5AF66DFB}" presName="horz1" presStyleCnt="0"/>
      <dgm:spPr/>
    </dgm:pt>
    <dgm:pt modelId="{B1C1D328-9DF7-4476-BDB8-A330BEA0D9CB}" type="pres">
      <dgm:prSet presAssocID="{27DE45EE-9123-45F7-A078-FA6C5AF66DFB}" presName="tx1" presStyleLbl="revTx" presStyleIdx="0" presStyleCnt="8"/>
      <dgm:spPr/>
    </dgm:pt>
    <dgm:pt modelId="{3DDF594A-DED0-40E4-92F6-F8B5123CC487}" type="pres">
      <dgm:prSet presAssocID="{27DE45EE-9123-45F7-A078-FA6C5AF66DFB}" presName="vert1" presStyleCnt="0"/>
      <dgm:spPr/>
    </dgm:pt>
    <dgm:pt modelId="{8708AB02-E2AB-449C-B6C2-C04FB7EA7E41}" type="pres">
      <dgm:prSet presAssocID="{B8A3A07A-03D4-473E-BB4C-EB0D0B0BBDD4}" presName="thickLine" presStyleLbl="alignNode1" presStyleIdx="1" presStyleCnt="8"/>
      <dgm:spPr/>
    </dgm:pt>
    <dgm:pt modelId="{95128F80-0DC6-4C7B-B01E-4F4A7B62BCEC}" type="pres">
      <dgm:prSet presAssocID="{B8A3A07A-03D4-473E-BB4C-EB0D0B0BBDD4}" presName="horz1" presStyleCnt="0"/>
      <dgm:spPr/>
    </dgm:pt>
    <dgm:pt modelId="{3F3DF51A-A796-43CB-A9D7-BB75A5970B15}" type="pres">
      <dgm:prSet presAssocID="{B8A3A07A-03D4-473E-BB4C-EB0D0B0BBDD4}" presName="tx1" presStyleLbl="revTx" presStyleIdx="1" presStyleCnt="8"/>
      <dgm:spPr/>
    </dgm:pt>
    <dgm:pt modelId="{615A3831-6409-42DC-BDEB-46C9ED813F33}" type="pres">
      <dgm:prSet presAssocID="{B8A3A07A-03D4-473E-BB4C-EB0D0B0BBDD4}" presName="vert1" presStyleCnt="0"/>
      <dgm:spPr/>
    </dgm:pt>
    <dgm:pt modelId="{767686A1-8259-4A06-8A7F-0FC459B6801A}" type="pres">
      <dgm:prSet presAssocID="{339F25C7-3C65-40D0-9090-C12EF025EB81}" presName="thickLine" presStyleLbl="alignNode1" presStyleIdx="2" presStyleCnt="8"/>
      <dgm:spPr/>
    </dgm:pt>
    <dgm:pt modelId="{B6D44371-54C2-42EA-B950-DCDB1E6B9679}" type="pres">
      <dgm:prSet presAssocID="{339F25C7-3C65-40D0-9090-C12EF025EB81}" presName="horz1" presStyleCnt="0"/>
      <dgm:spPr/>
    </dgm:pt>
    <dgm:pt modelId="{8B1ADDD1-DF28-4891-9BEB-515F035C44B9}" type="pres">
      <dgm:prSet presAssocID="{339F25C7-3C65-40D0-9090-C12EF025EB81}" presName="tx1" presStyleLbl="revTx" presStyleIdx="2" presStyleCnt="8"/>
      <dgm:spPr/>
    </dgm:pt>
    <dgm:pt modelId="{7ACCB0E0-C969-477C-80C7-A7B8AFBDD367}" type="pres">
      <dgm:prSet presAssocID="{339F25C7-3C65-40D0-9090-C12EF025EB81}" presName="vert1" presStyleCnt="0"/>
      <dgm:spPr/>
    </dgm:pt>
    <dgm:pt modelId="{F44BC230-20BF-4F76-9405-337296CEAF27}" type="pres">
      <dgm:prSet presAssocID="{9D265FBE-FBB7-4668-A339-EB97292067BE}" presName="thickLine" presStyleLbl="alignNode1" presStyleIdx="3" presStyleCnt="8"/>
      <dgm:spPr/>
    </dgm:pt>
    <dgm:pt modelId="{DD4A496E-AEE5-420A-BD7E-3087C4698B79}" type="pres">
      <dgm:prSet presAssocID="{9D265FBE-FBB7-4668-A339-EB97292067BE}" presName="horz1" presStyleCnt="0"/>
      <dgm:spPr/>
    </dgm:pt>
    <dgm:pt modelId="{831163D5-29C6-4412-9E8E-8C713B3F0EAD}" type="pres">
      <dgm:prSet presAssocID="{9D265FBE-FBB7-4668-A339-EB97292067BE}" presName="tx1" presStyleLbl="revTx" presStyleIdx="3" presStyleCnt="8"/>
      <dgm:spPr/>
    </dgm:pt>
    <dgm:pt modelId="{02D88F1B-3BB1-4E79-B9DD-21878A111A30}" type="pres">
      <dgm:prSet presAssocID="{9D265FBE-FBB7-4668-A339-EB97292067BE}" presName="vert1" presStyleCnt="0"/>
      <dgm:spPr/>
    </dgm:pt>
    <dgm:pt modelId="{57E728F2-083F-44C1-8845-58BFD1A5BF4D}" type="pres">
      <dgm:prSet presAssocID="{1425909B-9B40-40CC-8381-82C09750D046}" presName="thickLine" presStyleLbl="alignNode1" presStyleIdx="4" presStyleCnt="8"/>
      <dgm:spPr/>
    </dgm:pt>
    <dgm:pt modelId="{A1F7FE21-377A-41AC-BC26-05F05B2D1DFE}" type="pres">
      <dgm:prSet presAssocID="{1425909B-9B40-40CC-8381-82C09750D046}" presName="horz1" presStyleCnt="0"/>
      <dgm:spPr/>
    </dgm:pt>
    <dgm:pt modelId="{2E4C0C3E-73C5-4F2C-8C5A-EA07156E195D}" type="pres">
      <dgm:prSet presAssocID="{1425909B-9B40-40CC-8381-82C09750D046}" presName="tx1" presStyleLbl="revTx" presStyleIdx="4" presStyleCnt="8"/>
      <dgm:spPr/>
    </dgm:pt>
    <dgm:pt modelId="{7B9007F9-3778-4F41-AC40-E29692C2235F}" type="pres">
      <dgm:prSet presAssocID="{1425909B-9B40-40CC-8381-82C09750D046}" presName="vert1" presStyleCnt="0"/>
      <dgm:spPr/>
    </dgm:pt>
    <dgm:pt modelId="{C01090C2-6C10-4950-AEEC-94A76B05C5CE}" type="pres">
      <dgm:prSet presAssocID="{C32E758F-703D-4C5A-887C-C1F7195CA1A3}" presName="thickLine" presStyleLbl="alignNode1" presStyleIdx="5" presStyleCnt="8"/>
      <dgm:spPr/>
    </dgm:pt>
    <dgm:pt modelId="{D9E694AF-9011-460A-AC0D-9A7836CDDE5B}" type="pres">
      <dgm:prSet presAssocID="{C32E758F-703D-4C5A-887C-C1F7195CA1A3}" presName="horz1" presStyleCnt="0"/>
      <dgm:spPr/>
    </dgm:pt>
    <dgm:pt modelId="{A485831F-4B46-4408-AA21-9CE022C8034B}" type="pres">
      <dgm:prSet presAssocID="{C32E758F-703D-4C5A-887C-C1F7195CA1A3}" presName="tx1" presStyleLbl="revTx" presStyleIdx="5" presStyleCnt="8"/>
      <dgm:spPr/>
    </dgm:pt>
    <dgm:pt modelId="{BACE296A-3329-46F0-B38F-178FE5C295C4}" type="pres">
      <dgm:prSet presAssocID="{C32E758F-703D-4C5A-887C-C1F7195CA1A3}" presName="vert1" presStyleCnt="0"/>
      <dgm:spPr/>
    </dgm:pt>
    <dgm:pt modelId="{2431492F-6D4A-47A6-A63D-0A9924D1D49C}" type="pres">
      <dgm:prSet presAssocID="{A9C68CA9-865E-4326-85CA-74CCA3CC2705}" presName="thickLine" presStyleLbl="alignNode1" presStyleIdx="6" presStyleCnt="8"/>
      <dgm:spPr/>
    </dgm:pt>
    <dgm:pt modelId="{7D628C47-C4B9-4A5C-B83D-44981A876410}" type="pres">
      <dgm:prSet presAssocID="{A9C68CA9-865E-4326-85CA-74CCA3CC2705}" presName="horz1" presStyleCnt="0"/>
      <dgm:spPr/>
    </dgm:pt>
    <dgm:pt modelId="{DD49694A-096E-4342-BA2A-9A438BDFE5BC}" type="pres">
      <dgm:prSet presAssocID="{A9C68CA9-865E-4326-85CA-74CCA3CC2705}" presName="tx1" presStyleLbl="revTx" presStyleIdx="6" presStyleCnt="8"/>
      <dgm:spPr/>
    </dgm:pt>
    <dgm:pt modelId="{827FD9B9-749A-473C-BA06-DEE482AABBA8}" type="pres">
      <dgm:prSet presAssocID="{A9C68CA9-865E-4326-85CA-74CCA3CC2705}" presName="vert1" presStyleCnt="0"/>
      <dgm:spPr/>
    </dgm:pt>
    <dgm:pt modelId="{7F3FCB42-C753-4449-B1DC-AD1D36351DF8}" type="pres">
      <dgm:prSet presAssocID="{60C0D23B-71CF-4B89-9873-C00A31AA03CD}" presName="thickLine" presStyleLbl="alignNode1" presStyleIdx="7" presStyleCnt="8"/>
      <dgm:spPr/>
    </dgm:pt>
    <dgm:pt modelId="{3A523205-B12A-4598-8F12-9BF3FEEB27A8}" type="pres">
      <dgm:prSet presAssocID="{60C0D23B-71CF-4B89-9873-C00A31AA03CD}" presName="horz1" presStyleCnt="0"/>
      <dgm:spPr/>
    </dgm:pt>
    <dgm:pt modelId="{D55406FE-B856-4884-B64D-1972E246ACFD}" type="pres">
      <dgm:prSet presAssocID="{60C0D23B-71CF-4B89-9873-C00A31AA03CD}" presName="tx1" presStyleLbl="revTx" presStyleIdx="7" presStyleCnt="8"/>
      <dgm:spPr/>
    </dgm:pt>
    <dgm:pt modelId="{AD191FAB-B315-4DFB-A001-C3C854486E28}" type="pres">
      <dgm:prSet presAssocID="{60C0D23B-71CF-4B89-9873-C00A31AA03CD}" presName="vert1" presStyleCnt="0"/>
      <dgm:spPr/>
    </dgm:pt>
  </dgm:ptLst>
  <dgm:cxnLst>
    <dgm:cxn modelId="{C248D108-56BD-47A8-BBD8-5B681F2338DB}" type="presOf" srcId="{339F25C7-3C65-40D0-9090-C12EF025EB81}" destId="{8B1ADDD1-DF28-4891-9BEB-515F035C44B9}" srcOrd="0" destOrd="0" presId="urn:microsoft.com/office/officeart/2008/layout/LinedList"/>
    <dgm:cxn modelId="{0F085B0D-B74F-4779-9ABD-A719F310BED3}" type="presOf" srcId="{27DE45EE-9123-45F7-A078-FA6C5AF66DFB}" destId="{B1C1D328-9DF7-4476-BDB8-A330BEA0D9CB}" srcOrd="0" destOrd="0" presId="urn:microsoft.com/office/officeart/2008/layout/LinedList"/>
    <dgm:cxn modelId="{18C5641C-1BE3-4C98-85CA-91D2720A8497}" type="presOf" srcId="{076E4593-A587-4FE9-A402-5A558210E67C}" destId="{73F8C616-9A2F-4925-8C87-E204B50570FE}" srcOrd="0" destOrd="0" presId="urn:microsoft.com/office/officeart/2008/layout/LinedList"/>
    <dgm:cxn modelId="{CC6FC336-3895-4CAC-B523-36845B1E34D9}" type="presOf" srcId="{C32E758F-703D-4C5A-887C-C1F7195CA1A3}" destId="{A485831F-4B46-4408-AA21-9CE022C8034B}" srcOrd="0" destOrd="0" presId="urn:microsoft.com/office/officeart/2008/layout/LinedList"/>
    <dgm:cxn modelId="{E6879239-83A0-447E-A2B8-C48317B2BFB8}" type="presOf" srcId="{9D265FBE-FBB7-4668-A339-EB97292067BE}" destId="{831163D5-29C6-4412-9E8E-8C713B3F0EAD}" srcOrd="0" destOrd="0" presId="urn:microsoft.com/office/officeart/2008/layout/LinedList"/>
    <dgm:cxn modelId="{EE7B3C61-F5AC-44C6-885A-AAB5E8D85D42}" srcId="{076E4593-A587-4FE9-A402-5A558210E67C}" destId="{A9C68CA9-865E-4326-85CA-74CCA3CC2705}" srcOrd="6" destOrd="0" parTransId="{CEF0F10F-269E-49B8-B31A-693A8AFA98B9}" sibTransId="{81B7092F-DD97-49FB-9017-D12E89EB572E}"/>
    <dgm:cxn modelId="{23B7AF4B-9A54-4284-A733-CC2270BA8F9D}" srcId="{076E4593-A587-4FE9-A402-5A558210E67C}" destId="{1425909B-9B40-40CC-8381-82C09750D046}" srcOrd="4" destOrd="0" parTransId="{B810C1FC-DEF0-4C7B-B3D9-008D8C8CC362}" sibTransId="{C1991F0C-CA80-4F1C-A7E5-C712251C3E7F}"/>
    <dgm:cxn modelId="{B451F54E-FB6A-4301-AA01-77B2ABEAD095}" type="presOf" srcId="{A9C68CA9-865E-4326-85CA-74CCA3CC2705}" destId="{DD49694A-096E-4342-BA2A-9A438BDFE5BC}" srcOrd="0" destOrd="0" presId="urn:microsoft.com/office/officeart/2008/layout/LinedList"/>
    <dgm:cxn modelId="{26CE5F58-DAF4-48FC-83D7-83E9525A75D7}" srcId="{076E4593-A587-4FE9-A402-5A558210E67C}" destId="{C32E758F-703D-4C5A-887C-C1F7195CA1A3}" srcOrd="5" destOrd="0" parTransId="{83BA7B00-983B-4291-87B9-22BCB4187CDF}" sibTransId="{623D2679-8629-4ED5-AD71-EABC24333115}"/>
    <dgm:cxn modelId="{D9185691-9716-4DC8-A8E5-963ACF5724C3}" type="presOf" srcId="{1425909B-9B40-40CC-8381-82C09750D046}" destId="{2E4C0C3E-73C5-4F2C-8C5A-EA07156E195D}" srcOrd="0" destOrd="0" presId="urn:microsoft.com/office/officeart/2008/layout/LinedList"/>
    <dgm:cxn modelId="{5FA38791-7586-4853-9795-A56BEC0EAAE4}" srcId="{076E4593-A587-4FE9-A402-5A558210E67C}" destId="{339F25C7-3C65-40D0-9090-C12EF025EB81}" srcOrd="2" destOrd="0" parTransId="{920F4A35-D9A6-4248-93CA-27F1235AD57A}" sibTransId="{D34FBF27-4DD2-4A45-A99F-6467A57FB46C}"/>
    <dgm:cxn modelId="{7C7F12A4-7429-45BD-801B-0CB7D427798E}" srcId="{076E4593-A587-4FE9-A402-5A558210E67C}" destId="{27DE45EE-9123-45F7-A078-FA6C5AF66DFB}" srcOrd="0" destOrd="0" parTransId="{4808623B-91A9-46D6-B8A0-1013AE2B5C2A}" sibTransId="{CAB0F781-C18A-4545-93EC-6C7B10EAC9BF}"/>
    <dgm:cxn modelId="{EE7B5DAA-55AD-4B3B-A8CE-464AC78B7AFF}" srcId="{076E4593-A587-4FE9-A402-5A558210E67C}" destId="{60C0D23B-71CF-4B89-9873-C00A31AA03CD}" srcOrd="7" destOrd="0" parTransId="{396C420E-A3E5-4B1E-A083-942B65E7752E}" sibTransId="{D39BFC37-7220-412B-8E6D-DDF2D1DCAFE9}"/>
    <dgm:cxn modelId="{34F9B9CE-12D5-45B2-B695-43DFC84F0575}" srcId="{076E4593-A587-4FE9-A402-5A558210E67C}" destId="{9D265FBE-FBB7-4668-A339-EB97292067BE}" srcOrd="3" destOrd="0" parTransId="{74572AE0-73A0-4F1D-8CCB-628D4E63CA46}" sibTransId="{BCF44875-846E-4665-A4DA-AC8CF05CD2AF}"/>
    <dgm:cxn modelId="{66BB9ADE-11A9-4CAC-86C4-2871FDCA17DE}" srcId="{076E4593-A587-4FE9-A402-5A558210E67C}" destId="{B8A3A07A-03D4-473E-BB4C-EB0D0B0BBDD4}" srcOrd="1" destOrd="0" parTransId="{5650879C-5B3D-44B3-9467-D2457D5BFC1C}" sibTransId="{EEF792A0-6FCD-4EB5-9941-2DD54A38CACF}"/>
    <dgm:cxn modelId="{A7A2A4E6-8F55-4B11-A6DD-954DAA942B50}" type="presOf" srcId="{60C0D23B-71CF-4B89-9873-C00A31AA03CD}" destId="{D55406FE-B856-4884-B64D-1972E246ACFD}" srcOrd="0" destOrd="0" presId="urn:microsoft.com/office/officeart/2008/layout/LinedList"/>
    <dgm:cxn modelId="{261AB6EC-4531-4A09-8075-F222B1D11682}" type="presOf" srcId="{B8A3A07A-03D4-473E-BB4C-EB0D0B0BBDD4}" destId="{3F3DF51A-A796-43CB-A9D7-BB75A5970B15}" srcOrd="0" destOrd="0" presId="urn:microsoft.com/office/officeart/2008/layout/LinedList"/>
    <dgm:cxn modelId="{5F895164-8CA5-4C6F-BF80-00B6A2B278D6}" type="presParOf" srcId="{73F8C616-9A2F-4925-8C87-E204B50570FE}" destId="{F98F61F5-95BD-4776-BCE9-9679C7B0A842}" srcOrd="0" destOrd="0" presId="urn:microsoft.com/office/officeart/2008/layout/LinedList"/>
    <dgm:cxn modelId="{D6969BC5-E13F-49B2-BEC5-80DC4A41AB91}" type="presParOf" srcId="{73F8C616-9A2F-4925-8C87-E204B50570FE}" destId="{598ED497-FC0A-4B52-B230-6F012D1DE200}" srcOrd="1" destOrd="0" presId="urn:microsoft.com/office/officeart/2008/layout/LinedList"/>
    <dgm:cxn modelId="{6494B1D3-DC10-438E-B2FA-BB574828C800}" type="presParOf" srcId="{598ED497-FC0A-4B52-B230-6F012D1DE200}" destId="{B1C1D328-9DF7-4476-BDB8-A330BEA0D9CB}" srcOrd="0" destOrd="0" presId="urn:microsoft.com/office/officeart/2008/layout/LinedList"/>
    <dgm:cxn modelId="{6CC1FC51-56BD-49A4-9BE6-2AF645EEC107}" type="presParOf" srcId="{598ED497-FC0A-4B52-B230-6F012D1DE200}" destId="{3DDF594A-DED0-40E4-92F6-F8B5123CC487}" srcOrd="1" destOrd="0" presId="urn:microsoft.com/office/officeart/2008/layout/LinedList"/>
    <dgm:cxn modelId="{2371E8DC-43D3-4585-9E3B-5AF50FCB9450}" type="presParOf" srcId="{73F8C616-9A2F-4925-8C87-E204B50570FE}" destId="{8708AB02-E2AB-449C-B6C2-C04FB7EA7E41}" srcOrd="2" destOrd="0" presId="urn:microsoft.com/office/officeart/2008/layout/LinedList"/>
    <dgm:cxn modelId="{1ED85AB3-FE0E-4C2F-9B80-E1B6060CDCD2}" type="presParOf" srcId="{73F8C616-9A2F-4925-8C87-E204B50570FE}" destId="{95128F80-0DC6-4C7B-B01E-4F4A7B62BCEC}" srcOrd="3" destOrd="0" presId="urn:microsoft.com/office/officeart/2008/layout/LinedList"/>
    <dgm:cxn modelId="{D55D5C8B-A7D1-4697-BC27-A92CFFC64E16}" type="presParOf" srcId="{95128F80-0DC6-4C7B-B01E-4F4A7B62BCEC}" destId="{3F3DF51A-A796-43CB-A9D7-BB75A5970B15}" srcOrd="0" destOrd="0" presId="urn:microsoft.com/office/officeart/2008/layout/LinedList"/>
    <dgm:cxn modelId="{0BB6A65D-0972-4907-AA38-CAA7A414C08F}" type="presParOf" srcId="{95128F80-0DC6-4C7B-B01E-4F4A7B62BCEC}" destId="{615A3831-6409-42DC-BDEB-46C9ED813F33}" srcOrd="1" destOrd="0" presId="urn:microsoft.com/office/officeart/2008/layout/LinedList"/>
    <dgm:cxn modelId="{3662929D-D3A9-413F-A470-EFA195C7A2C0}" type="presParOf" srcId="{73F8C616-9A2F-4925-8C87-E204B50570FE}" destId="{767686A1-8259-4A06-8A7F-0FC459B6801A}" srcOrd="4" destOrd="0" presId="urn:microsoft.com/office/officeart/2008/layout/LinedList"/>
    <dgm:cxn modelId="{B8792A2E-DA82-4E24-A340-B34C222A37ED}" type="presParOf" srcId="{73F8C616-9A2F-4925-8C87-E204B50570FE}" destId="{B6D44371-54C2-42EA-B950-DCDB1E6B9679}" srcOrd="5" destOrd="0" presId="urn:microsoft.com/office/officeart/2008/layout/LinedList"/>
    <dgm:cxn modelId="{F19E7310-4805-4443-929B-06B4CD34B3FC}" type="presParOf" srcId="{B6D44371-54C2-42EA-B950-DCDB1E6B9679}" destId="{8B1ADDD1-DF28-4891-9BEB-515F035C44B9}" srcOrd="0" destOrd="0" presId="urn:microsoft.com/office/officeart/2008/layout/LinedList"/>
    <dgm:cxn modelId="{235FEE73-CA89-48A7-9BE2-34C18340E1F4}" type="presParOf" srcId="{B6D44371-54C2-42EA-B950-DCDB1E6B9679}" destId="{7ACCB0E0-C969-477C-80C7-A7B8AFBDD367}" srcOrd="1" destOrd="0" presId="urn:microsoft.com/office/officeart/2008/layout/LinedList"/>
    <dgm:cxn modelId="{2A5629D6-A20F-4670-90B0-50C4B5881E33}" type="presParOf" srcId="{73F8C616-9A2F-4925-8C87-E204B50570FE}" destId="{F44BC230-20BF-4F76-9405-337296CEAF27}" srcOrd="6" destOrd="0" presId="urn:microsoft.com/office/officeart/2008/layout/LinedList"/>
    <dgm:cxn modelId="{F80DBF6F-2D75-4A23-A725-7F1448B9A3BA}" type="presParOf" srcId="{73F8C616-9A2F-4925-8C87-E204B50570FE}" destId="{DD4A496E-AEE5-420A-BD7E-3087C4698B79}" srcOrd="7" destOrd="0" presId="urn:microsoft.com/office/officeart/2008/layout/LinedList"/>
    <dgm:cxn modelId="{73A6AFCF-40D4-4462-9307-8257E2E3F52B}" type="presParOf" srcId="{DD4A496E-AEE5-420A-BD7E-3087C4698B79}" destId="{831163D5-29C6-4412-9E8E-8C713B3F0EAD}" srcOrd="0" destOrd="0" presId="urn:microsoft.com/office/officeart/2008/layout/LinedList"/>
    <dgm:cxn modelId="{00D25EEB-25F7-4BBD-AE38-A553C0326A0D}" type="presParOf" srcId="{DD4A496E-AEE5-420A-BD7E-3087C4698B79}" destId="{02D88F1B-3BB1-4E79-B9DD-21878A111A30}" srcOrd="1" destOrd="0" presId="urn:microsoft.com/office/officeart/2008/layout/LinedList"/>
    <dgm:cxn modelId="{9D959A14-D3A1-49DB-B6B4-4F5E7170FEDC}" type="presParOf" srcId="{73F8C616-9A2F-4925-8C87-E204B50570FE}" destId="{57E728F2-083F-44C1-8845-58BFD1A5BF4D}" srcOrd="8" destOrd="0" presId="urn:microsoft.com/office/officeart/2008/layout/LinedList"/>
    <dgm:cxn modelId="{829885FA-5A20-49FD-9353-59F66259044A}" type="presParOf" srcId="{73F8C616-9A2F-4925-8C87-E204B50570FE}" destId="{A1F7FE21-377A-41AC-BC26-05F05B2D1DFE}" srcOrd="9" destOrd="0" presId="urn:microsoft.com/office/officeart/2008/layout/LinedList"/>
    <dgm:cxn modelId="{01B7F364-AEB9-43CB-9667-BC7341251C0A}" type="presParOf" srcId="{A1F7FE21-377A-41AC-BC26-05F05B2D1DFE}" destId="{2E4C0C3E-73C5-4F2C-8C5A-EA07156E195D}" srcOrd="0" destOrd="0" presId="urn:microsoft.com/office/officeart/2008/layout/LinedList"/>
    <dgm:cxn modelId="{41A0907E-A3F2-4031-8C16-9E5C57FBAF42}" type="presParOf" srcId="{A1F7FE21-377A-41AC-BC26-05F05B2D1DFE}" destId="{7B9007F9-3778-4F41-AC40-E29692C2235F}" srcOrd="1" destOrd="0" presId="urn:microsoft.com/office/officeart/2008/layout/LinedList"/>
    <dgm:cxn modelId="{12721C36-FF35-4E18-9419-1EA7FFFE8F47}" type="presParOf" srcId="{73F8C616-9A2F-4925-8C87-E204B50570FE}" destId="{C01090C2-6C10-4950-AEEC-94A76B05C5CE}" srcOrd="10" destOrd="0" presId="urn:microsoft.com/office/officeart/2008/layout/LinedList"/>
    <dgm:cxn modelId="{BE0D36C2-EBF9-4AAA-879F-7E537E223904}" type="presParOf" srcId="{73F8C616-9A2F-4925-8C87-E204B50570FE}" destId="{D9E694AF-9011-460A-AC0D-9A7836CDDE5B}" srcOrd="11" destOrd="0" presId="urn:microsoft.com/office/officeart/2008/layout/LinedList"/>
    <dgm:cxn modelId="{B97162AC-A472-4D95-805D-EB2DA6B74CA9}" type="presParOf" srcId="{D9E694AF-9011-460A-AC0D-9A7836CDDE5B}" destId="{A485831F-4B46-4408-AA21-9CE022C8034B}" srcOrd="0" destOrd="0" presId="urn:microsoft.com/office/officeart/2008/layout/LinedList"/>
    <dgm:cxn modelId="{05FE0357-0A75-4D17-84EB-1315328F1A30}" type="presParOf" srcId="{D9E694AF-9011-460A-AC0D-9A7836CDDE5B}" destId="{BACE296A-3329-46F0-B38F-178FE5C295C4}" srcOrd="1" destOrd="0" presId="urn:microsoft.com/office/officeart/2008/layout/LinedList"/>
    <dgm:cxn modelId="{76BEA5AD-CEC9-4D73-A403-EEB1259F38C1}" type="presParOf" srcId="{73F8C616-9A2F-4925-8C87-E204B50570FE}" destId="{2431492F-6D4A-47A6-A63D-0A9924D1D49C}" srcOrd="12" destOrd="0" presId="urn:microsoft.com/office/officeart/2008/layout/LinedList"/>
    <dgm:cxn modelId="{A61422CB-1A3B-4007-967F-B0F916A32325}" type="presParOf" srcId="{73F8C616-9A2F-4925-8C87-E204B50570FE}" destId="{7D628C47-C4B9-4A5C-B83D-44981A876410}" srcOrd="13" destOrd="0" presId="urn:microsoft.com/office/officeart/2008/layout/LinedList"/>
    <dgm:cxn modelId="{87335009-7E1F-4268-B080-2591B6991B7B}" type="presParOf" srcId="{7D628C47-C4B9-4A5C-B83D-44981A876410}" destId="{DD49694A-096E-4342-BA2A-9A438BDFE5BC}" srcOrd="0" destOrd="0" presId="urn:microsoft.com/office/officeart/2008/layout/LinedList"/>
    <dgm:cxn modelId="{0E74ED97-3795-4EE1-ADA1-6204AF3A4620}" type="presParOf" srcId="{7D628C47-C4B9-4A5C-B83D-44981A876410}" destId="{827FD9B9-749A-473C-BA06-DEE482AABBA8}" srcOrd="1" destOrd="0" presId="urn:microsoft.com/office/officeart/2008/layout/LinedList"/>
    <dgm:cxn modelId="{7C0A2535-BC0D-477C-919E-3929B81B4E9D}" type="presParOf" srcId="{73F8C616-9A2F-4925-8C87-E204B50570FE}" destId="{7F3FCB42-C753-4449-B1DC-AD1D36351DF8}" srcOrd="14" destOrd="0" presId="urn:microsoft.com/office/officeart/2008/layout/LinedList"/>
    <dgm:cxn modelId="{423EAC68-6935-4FE1-8FFA-8B497B831103}" type="presParOf" srcId="{73F8C616-9A2F-4925-8C87-E204B50570FE}" destId="{3A523205-B12A-4598-8F12-9BF3FEEB27A8}" srcOrd="15" destOrd="0" presId="urn:microsoft.com/office/officeart/2008/layout/LinedList"/>
    <dgm:cxn modelId="{8D3E9E83-B1E5-4D7F-B9A6-1F65060C9B8C}" type="presParOf" srcId="{3A523205-B12A-4598-8F12-9BF3FEEB27A8}" destId="{D55406FE-B856-4884-B64D-1972E246ACFD}" srcOrd="0" destOrd="0" presId="urn:microsoft.com/office/officeart/2008/layout/LinedList"/>
    <dgm:cxn modelId="{3A1C7CDD-C751-42BA-91D0-9DD16A1E33A5}" type="presParOf" srcId="{3A523205-B12A-4598-8F12-9BF3FEEB27A8}" destId="{AD191FAB-B315-4DFB-A001-C3C854486E2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076E4593-A587-4FE9-A402-5A558210E67C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9C68CA9-865E-4326-85CA-74CCA3CC2705}">
      <dgm:prSet custT="1"/>
      <dgm:spPr/>
      <dgm:t>
        <a:bodyPr/>
        <a:lstStyle/>
        <a:p>
          <a:r>
            <a:rPr lang="pt-BR" sz="1800" dirty="0">
              <a:solidFill>
                <a:schemeClr val="tx1"/>
              </a:solidFill>
              <a:effectLst/>
              <a:latin typeface="+mn-lt"/>
              <a:ea typeface="Arial" panose="020B0604020202020204" pitchFamily="34" charset="0"/>
              <a:cs typeface="Noto Sans Symbols"/>
            </a:rPr>
            <a:t>Repovoamento de algumas espécies como: </a:t>
          </a:r>
          <a:r>
            <a:rPr lang="pt-BR" sz="1800" dirty="0" err="1">
              <a:solidFill>
                <a:schemeClr val="tx1"/>
              </a:solidFill>
              <a:effectLst/>
              <a:latin typeface="+mn-lt"/>
              <a:ea typeface="Arial" panose="020B0604020202020204" pitchFamily="34" charset="0"/>
              <a:cs typeface="Noto Sans Symbols"/>
            </a:rPr>
            <a:t>Pirarara</a:t>
          </a:r>
          <a:r>
            <a:rPr lang="pt-BR" sz="1800" dirty="0">
              <a:solidFill>
                <a:schemeClr val="tx1"/>
              </a:solidFill>
              <a:effectLst/>
              <a:latin typeface="+mn-lt"/>
              <a:ea typeface="Arial" panose="020B0604020202020204" pitchFamily="34" charset="0"/>
              <a:cs typeface="Noto Sans Symbols"/>
            </a:rPr>
            <a:t>, caparari, tambaqui e </a:t>
          </a:r>
          <a:r>
            <a:rPr lang="pt-BR" sz="1800" dirty="0" err="1">
              <a:solidFill>
                <a:schemeClr val="tx1"/>
              </a:solidFill>
              <a:effectLst/>
              <a:latin typeface="+mn-lt"/>
              <a:ea typeface="Arial" panose="020B0604020202020204" pitchFamily="34" charset="0"/>
              <a:cs typeface="Noto Sans Symbols"/>
            </a:rPr>
            <a:t>matrinchã</a:t>
          </a:r>
          <a:r>
            <a:rPr lang="pt-BR" sz="1800" dirty="0">
              <a:solidFill>
                <a:schemeClr val="tx1"/>
              </a:solidFill>
              <a:effectLst/>
              <a:latin typeface="+mn-lt"/>
              <a:ea typeface="Arial" panose="020B0604020202020204" pitchFamily="34" charset="0"/>
              <a:cs typeface="Noto Sans Symbols"/>
            </a:rPr>
            <a:t>.</a:t>
          </a:r>
          <a:endParaRPr lang="pt-BR" sz="1800" dirty="0">
            <a:solidFill>
              <a:schemeClr val="tx1"/>
            </a:solidFill>
            <a:effectLst/>
            <a:latin typeface="+mn-lt"/>
            <a:ea typeface="Arial" panose="020B0604020202020204" pitchFamily="34" charset="0"/>
          </a:endParaRPr>
        </a:p>
      </dgm:t>
    </dgm:pt>
    <dgm:pt modelId="{CEF0F10F-269E-49B8-B31A-693A8AFA98B9}" type="parTrans" cxnId="{EE7B3C61-F5AC-44C6-885A-AAB5E8D85D42}">
      <dgm:prSet/>
      <dgm:spPr/>
      <dgm:t>
        <a:bodyPr/>
        <a:lstStyle/>
        <a:p>
          <a:endParaRPr lang="pt-BR" sz="1800">
            <a:solidFill>
              <a:schemeClr val="tx1"/>
            </a:solidFill>
            <a:latin typeface="+mn-lt"/>
          </a:endParaRPr>
        </a:p>
      </dgm:t>
    </dgm:pt>
    <dgm:pt modelId="{81B7092F-DD97-49FB-9017-D12E89EB572E}" type="sibTrans" cxnId="{EE7B3C61-F5AC-44C6-885A-AAB5E8D85D42}">
      <dgm:prSet/>
      <dgm:spPr/>
      <dgm:t>
        <a:bodyPr/>
        <a:lstStyle/>
        <a:p>
          <a:endParaRPr lang="pt-BR" sz="1800">
            <a:solidFill>
              <a:schemeClr val="tx1"/>
            </a:solidFill>
            <a:latin typeface="+mn-lt"/>
          </a:endParaRPr>
        </a:p>
      </dgm:t>
    </dgm:pt>
    <dgm:pt modelId="{97E55CCF-9F15-4EC8-A6FA-DA83E3F0C82F}">
      <dgm:prSet custT="1"/>
      <dgm:spPr/>
      <dgm:t>
        <a:bodyPr/>
        <a:lstStyle/>
        <a:p>
          <a:pPr>
            <a:buFont typeface="Arial" panose="020B0604020202020204" pitchFamily="34" charset="0"/>
            <a:buChar char="✔"/>
          </a:pPr>
          <a:r>
            <a:rPr lang="pt-BR" sz="1800" dirty="0">
              <a:solidFill>
                <a:schemeClr val="tx1"/>
              </a:solidFill>
              <a:effectLst/>
              <a:latin typeface="+mn-lt"/>
              <a:ea typeface="Arial" panose="020B0604020202020204" pitchFamily="34" charset="0"/>
              <a:cs typeface="Noto Sans Symbols"/>
            </a:rPr>
            <a:t>Acabar com a pesca predatória que limpa os rios.</a:t>
          </a:r>
          <a:endParaRPr lang="pt-BR" sz="1800" dirty="0">
            <a:solidFill>
              <a:schemeClr val="tx1"/>
            </a:solidFill>
            <a:effectLst/>
            <a:latin typeface="+mn-lt"/>
            <a:ea typeface="Noto Sans Symbols"/>
            <a:cs typeface="Noto Sans Symbols"/>
          </a:endParaRPr>
        </a:p>
      </dgm:t>
    </dgm:pt>
    <dgm:pt modelId="{788F51BF-3F27-4404-A1E6-7FF4CDB09455}" type="parTrans" cxnId="{9C043C72-FEFA-4D7A-A280-2E8C852CBB35}">
      <dgm:prSet/>
      <dgm:spPr/>
      <dgm:t>
        <a:bodyPr/>
        <a:lstStyle/>
        <a:p>
          <a:endParaRPr lang="pt-BR" sz="1800">
            <a:solidFill>
              <a:schemeClr val="tx1"/>
            </a:solidFill>
            <a:latin typeface="+mn-lt"/>
          </a:endParaRPr>
        </a:p>
      </dgm:t>
    </dgm:pt>
    <dgm:pt modelId="{D005C861-BDC8-4778-BF96-687CC3531592}" type="sibTrans" cxnId="{9C043C72-FEFA-4D7A-A280-2E8C852CBB35}">
      <dgm:prSet/>
      <dgm:spPr/>
      <dgm:t>
        <a:bodyPr/>
        <a:lstStyle/>
        <a:p>
          <a:endParaRPr lang="pt-BR" sz="1800">
            <a:solidFill>
              <a:schemeClr val="tx1"/>
            </a:solidFill>
            <a:latin typeface="+mn-lt"/>
          </a:endParaRPr>
        </a:p>
      </dgm:t>
    </dgm:pt>
    <dgm:pt modelId="{3082F15D-8062-4F13-8D68-173CAE47594D}">
      <dgm:prSet custT="1"/>
      <dgm:spPr/>
      <dgm:t>
        <a:bodyPr/>
        <a:lstStyle/>
        <a:p>
          <a:pPr>
            <a:buFont typeface="Arial" panose="020B0604020202020204" pitchFamily="34" charset="0"/>
            <a:buChar char="✔"/>
          </a:pPr>
          <a:r>
            <a:rPr lang="pt-BR" sz="1800" dirty="0">
              <a:solidFill>
                <a:schemeClr val="tx1"/>
              </a:solidFill>
              <a:effectLst/>
              <a:latin typeface="+mn-lt"/>
              <a:ea typeface="Arial" panose="020B0604020202020204" pitchFamily="34" charset="0"/>
              <a:cs typeface="Noto Sans Symbols"/>
            </a:rPr>
            <a:t>Utilizar o pirarucu como alternativa de pesca.</a:t>
          </a:r>
          <a:endParaRPr lang="pt-BR" sz="1800" dirty="0">
            <a:solidFill>
              <a:schemeClr val="tx1"/>
            </a:solidFill>
            <a:effectLst/>
            <a:latin typeface="+mn-lt"/>
            <a:ea typeface="Noto Sans Symbols"/>
            <a:cs typeface="Noto Sans Symbols"/>
          </a:endParaRPr>
        </a:p>
      </dgm:t>
    </dgm:pt>
    <dgm:pt modelId="{A906FD9D-BDD7-4E15-84D2-420E04530BEF}" type="parTrans" cxnId="{F44ECC60-22DC-4A5A-BEB1-E21BDF20FAF7}">
      <dgm:prSet/>
      <dgm:spPr/>
      <dgm:t>
        <a:bodyPr/>
        <a:lstStyle/>
        <a:p>
          <a:endParaRPr lang="pt-BR" sz="1800">
            <a:solidFill>
              <a:schemeClr val="tx1"/>
            </a:solidFill>
            <a:latin typeface="+mn-lt"/>
          </a:endParaRPr>
        </a:p>
      </dgm:t>
    </dgm:pt>
    <dgm:pt modelId="{C6281F0F-ACD5-439E-AF8A-BEC6D48F1DFE}" type="sibTrans" cxnId="{F44ECC60-22DC-4A5A-BEB1-E21BDF20FAF7}">
      <dgm:prSet/>
      <dgm:spPr/>
      <dgm:t>
        <a:bodyPr/>
        <a:lstStyle/>
        <a:p>
          <a:endParaRPr lang="pt-BR" sz="1800">
            <a:solidFill>
              <a:schemeClr val="tx1"/>
            </a:solidFill>
            <a:latin typeface="+mn-lt"/>
          </a:endParaRPr>
        </a:p>
      </dgm:t>
    </dgm:pt>
    <dgm:pt modelId="{9BFA6817-ED8B-43E7-9FBA-D4AC26B171BB}">
      <dgm:prSet custT="1"/>
      <dgm:spPr/>
      <dgm:t>
        <a:bodyPr/>
        <a:lstStyle/>
        <a:p>
          <a:pPr>
            <a:buFont typeface="Arial" panose="020B0604020202020204" pitchFamily="34" charset="0"/>
            <a:buChar char="✔"/>
          </a:pPr>
          <a:r>
            <a:rPr lang="pt-BR" sz="1800" dirty="0">
              <a:solidFill>
                <a:schemeClr val="tx1"/>
              </a:solidFill>
              <a:effectLst/>
              <a:latin typeface="+mn-lt"/>
              <a:ea typeface="Arial" panose="020B0604020202020204" pitchFamily="34" charset="0"/>
              <a:cs typeface="Noto Sans Symbols"/>
            </a:rPr>
            <a:t>Transformar os pescadores em guia de pesca esportiva.</a:t>
          </a:r>
          <a:endParaRPr lang="pt-BR" sz="1800" dirty="0">
            <a:solidFill>
              <a:schemeClr val="tx1"/>
            </a:solidFill>
            <a:effectLst/>
            <a:latin typeface="+mn-lt"/>
            <a:ea typeface="Noto Sans Symbols"/>
            <a:cs typeface="Noto Sans Symbols"/>
          </a:endParaRPr>
        </a:p>
      </dgm:t>
    </dgm:pt>
    <dgm:pt modelId="{ACCB7615-9E92-4C98-93C6-37DE7B34BD2B}" type="parTrans" cxnId="{A88CA4B3-65D5-47FC-9A30-1C83A910E19C}">
      <dgm:prSet/>
      <dgm:spPr/>
      <dgm:t>
        <a:bodyPr/>
        <a:lstStyle/>
        <a:p>
          <a:endParaRPr lang="pt-BR" sz="1800">
            <a:solidFill>
              <a:schemeClr val="tx1"/>
            </a:solidFill>
            <a:latin typeface="+mn-lt"/>
          </a:endParaRPr>
        </a:p>
      </dgm:t>
    </dgm:pt>
    <dgm:pt modelId="{8E3312B7-668D-4443-87AB-75D84AA62F45}" type="sibTrans" cxnId="{A88CA4B3-65D5-47FC-9A30-1C83A910E19C}">
      <dgm:prSet/>
      <dgm:spPr/>
      <dgm:t>
        <a:bodyPr/>
        <a:lstStyle/>
        <a:p>
          <a:endParaRPr lang="pt-BR" sz="1800">
            <a:solidFill>
              <a:schemeClr val="tx1"/>
            </a:solidFill>
            <a:latin typeface="+mn-lt"/>
          </a:endParaRPr>
        </a:p>
      </dgm:t>
    </dgm:pt>
    <dgm:pt modelId="{8217569E-65D6-45DD-900C-520C6301BC12}">
      <dgm:prSet custT="1"/>
      <dgm:spPr/>
      <dgm:t>
        <a:bodyPr/>
        <a:lstStyle/>
        <a:p>
          <a:r>
            <a:rPr lang="pt-BR" sz="1800">
              <a:solidFill>
                <a:schemeClr val="tx1"/>
              </a:solidFill>
              <a:effectLst/>
              <a:ea typeface="Arial" panose="020B0604020202020204" pitchFamily="34" charset="0"/>
              <a:cs typeface="Noto Sans Symbols"/>
            </a:rPr>
            <a:t>A pesca esportiva tem que trazer muitos benefícios para os pescadores profissionais aderirem a ela.</a:t>
          </a:r>
          <a:endParaRPr lang="pt-BR" sz="1800" dirty="0">
            <a:solidFill>
              <a:schemeClr val="tx1"/>
            </a:solidFill>
            <a:effectLst/>
            <a:latin typeface="+mn-lt"/>
            <a:ea typeface="Arial" panose="020B0604020202020204" pitchFamily="34" charset="0"/>
          </a:endParaRPr>
        </a:p>
      </dgm:t>
    </dgm:pt>
    <dgm:pt modelId="{54C980C0-A040-465B-9178-28F0281B5EA0}" type="parTrans" cxnId="{1EBA1DA3-901F-45D4-8A28-7D1FA03457E9}">
      <dgm:prSet/>
      <dgm:spPr/>
      <dgm:t>
        <a:bodyPr/>
        <a:lstStyle/>
        <a:p>
          <a:endParaRPr lang="pt-BR"/>
        </a:p>
      </dgm:t>
    </dgm:pt>
    <dgm:pt modelId="{05ACFEE7-92F2-4F78-8BAF-5FFDC52CD4C2}" type="sibTrans" cxnId="{1EBA1DA3-901F-45D4-8A28-7D1FA03457E9}">
      <dgm:prSet/>
      <dgm:spPr/>
      <dgm:t>
        <a:bodyPr/>
        <a:lstStyle/>
        <a:p>
          <a:endParaRPr lang="pt-BR"/>
        </a:p>
      </dgm:t>
    </dgm:pt>
    <dgm:pt modelId="{6A98452F-0E82-4E69-919B-DDC06D130C16}" type="pres">
      <dgm:prSet presAssocID="{076E4593-A587-4FE9-A402-5A558210E67C}" presName="vert0" presStyleCnt="0">
        <dgm:presLayoutVars>
          <dgm:dir/>
          <dgm:animOne val="branch"/>
          <dgm:animLvl val="lvl"/>
        </dgm:presLayoutVars>
      </dgm:prSet>
      <dgm:spPr/>
    </dgm:pt>
    <dgm:pt modelId="{43D5B439-5BB2-49FA-A76F-6B555FAB2D74}" type="pres">
      <dgm:prSet presAssocID="{A9C68CA9-865E-4326-85CA-74CCA3CC2705}" presName="thickLine" presStyleLbl="alignNode1" presStyleIdx="0" presStyleCnt="5"/>
      <dgm:spPr/>
    </dgm:pt>
    <dgm:pt modelId="{29632311-0C77-4A44-A8AE-B1016060635F}" type="pres">
      <dgm:prSet presAssocID="{A9C68CA9-865E-4326-85CA-74CCA3CC2705}" presName="horz1" presStyleCnt="0"/>
      <dgm:spPr/>
    </dgm:pt>
    <dgm:pt modelId="{15E3BE0C-72C4-4FE0-8213-A76FAB59C5C6}" type="pres">
      <dgm:prSet presAssocID="{A9C68CA9-865E-4326-85CA-74CCA3CC2705}" presName="tx1" presStyleLbl="revTx" presStyleIdx="0" presStyleCnt="5"/>
      <dgm:spPr/>
    </dgm:pt>
    <dgm:pt modelId="{81DFC472-7FFE-4EA7-8398-6E618CC79F88}" type="pres">
      <dgm:prSet presAssocID="{A9C68CA9-865E-4326-85CA-74CCA3CC2705}" presName="vert1" presStyleCnt="0"/>
      <dgm:spPr/>
    </dgm:pt>
    <dgm:pt modelId="{231F053E-609E-4A9E-AB41-E3BAA80BA719}" type="pres">
      <dgm:prSet presAssocID="{8217569E-65D6-45DD-900C-520C6301BC12}" presName="thickLine" presStyleLbl="alignNode1" presStyleIdx="1" presStyleCnt="5"/>
      <dgm:spPr/>
    </dgm:pt>
    <dgm:pt modelId="{87DCE5A9-2362-4868-9AB8-47F9096EFE46}" type="pres">
      <dgm:prSet presAssocID="{8217569E-65D6-45DD-900C-520C6301BC12}" presName="horz1" presStyleCnt="0"/>
      <dgm:spPr/>
    </dgm:pt>
    <dgm:pt modelId="{C73EF830-563E-4369-8964-B993ACF0203D}" type="pres">
      <dgm:prSet presAssocID="{8217569E-65D6-45DD-900C-520C6301BC12}" presName="tx1" presStyleLbl="revTx" presStyleIdx="1" presStyleCnt="5"/>
      <dgm:spPr/>
    </dgm:pt>
    <dgm:pt modelId="{B1807985-61D3-438A-A494-CEB00A42C6CE}" type="pres">
      <dgm:prSet presAssocID="{8217569E-65D6-45DD-900C-520C6301BC12}" presName="vert1" presStyleCnt="0"/>
      <dgm:spPr/>
    </dgm:pt>
    <dgm:pt modelId="{68402531-5FED-4022-8511-5F6EBA35116D}" type="pres">
      <dgm:prSet presAssocID="{97E55CCF-9F15-4EC8-A6FA-DA83E3F0C82F}" presName="thickLine" presStyleLbl="alignNode1" presStyleIdx="2" presStyleCnt="5"/>
      <dgm:spPr/>
    </dgm:pt>
    <dgm:pt modelId="{A49C4D21-C04F-474D-A619-43F7A3B9548E}" type="pres">
      <dgm:prSet presAssocID="{97E55CCF-9F15-4EC8-A6FA-DA83E3F0C82F}" presName="horz1" presStyleCnt="0"/>
      <dgm:spPr/>
    </dgm:pt>
    <dgm:pt modelId="{7E05FAAB-C9F6-4256-958D-29368F0B53E1}" type="pres">
      <dgm:prSet presAssocID="{97E55CCF-9F15-4EC8-A6FA-DA83E3F0C82F}" presName="tx1" presStyleLbl="revTx" presStyleIdx="2" presStyleCnt="5"/>
      <dgm:spPr/>
    </dgm:pt>
    <dgm:pt modelId="{CD52979B-2039-49CF-868C-53E132C0994F}" type="pres">
      <dgm:prSet presAssocID="{97E55CCF-9F15-4EC8-A6FA-DA83E3F0C82F}" presName="vert1" presStyleCnt="0"/>
      <dgm:spPr/>
    </dgm:pt>
    <dgm:pt modelId="{16EFE45E-D6BA-4987-8ABC-ECF9FD77C96C}" type="pres">
      <dgm:prSet presAssocID="{3082F15D-8062-4F13-8D68-173CAE47594D}" presName="thickLine" presStyleLbl="alignNode1" presStyleIdx="3" presStyleCnt="5"/>
      <dgm:spPr/>
    </dgm:pt>
    <dgm:pt modelId="{09EF9587-E393-4B58-BF64-2CEF789A110A}" type="pres">
      <dgm:prSet presAssocID="{3082F15D-8062-4F13-8D68-173CAE47594D}" presName="horz1" presStyleCnt="0"/>
      <dgm:spPr/>
    </dgm:pt>
    <dgm:pt modelId="{37E9552E-2659-48B3-BE7C-120D6377530E}" type="pres">
      <dgm:prSet presAssocID="{3082F15D-8062-4F13-8D68-173CAE47594D}" presName="tx1" presStyleLbl="revTx" presStyleIdx="3" presStyleCnt="5"/>
      <dgm:spPr/>
    </dgm:pt>
    <dgm:pt modelId="{652ABA4D-46A6-4594-825D-4685B967F497}" type="pres">
      <dgm:prSet presAssocID="{3082F15D-8062-4F13-8D68-173CAE47594D}" presName="vert1" presStyleCnt="0"/>
      <dgm:spPr/>
    </dgm:pt>
    <dgm:pt modelId="{4483B17E-1F09-44E1-8E64-352CB1CE834B}" type="pres">
      <dgm:prSet presAssocID="{9BFA6817-ED8B-43E7-9FBA-D4AC26B171BB}" presName="thickLine" presStyleLbl="alignNode1" presStyleIdx="4" presStyleCnt="5"/>
      <dgm:spPr/>
    </dgm:pt>
    <dgm:pt modelId="{A881AA9F-E6AE-4BFC-9C95-A3B292533565}" type="pres">
      <dgm:prSet presAssocID="{9BFA6817-ED8B-43E7-9FBA-D4AC26B171BB}" presName="horz1" presStyleCnt="0"/>
      <dgm:spPr/>
    </dgm:pt>
    <dgm:pt modelId="{045CDC01-87CC-4C57-B5A6-7177443B098A}" type="pres">
      <dgm:prSet presAssocID="{9BFA6817-ED8B-43E7-9FBA-D4AC26B171BB}" presName="tx1" presStyleLbl="revTx" presStyleIdx="4" presStyleCnt="5"/>
      <dgm:spPr/>
    </dgm:pt>
    <dgm:pt modelId="{5196D50A-DBBC-4D7B-9694-DA3800CF737E}" type="pres">
      <dgm:prSet presAssocID="{9BFA6817-ED8B-43E7-9FBA-D4AC26B171BB}" presName="vert1" presStyleCnt="0"/>
      <dgm:spPr/>
    </dgm:pt>
  </dgm:ptLst>
  <dgm:cxnLst>
    <dgm:cxn modelId="{47C7A82B-60AF-4192-9584-B319A8B20F93}" type="presOf" srcId="{A9C68CA9-865E-4326-85CA-74CCA3CC2705}" destId="{15E3BE0C-72C4-4FE0-8213-A76FAB59C5C6}" srcOrd="0" destOrd="0" presId="urn:microsoft.com/office/officeart/2008/layout/LinedList"/>
    <dgm:cxn modelId="{F44ECC60-22DC-4A5A-BEB1-E21BDF20FAF7}" srcId="{076E4593-A587-4FE9-A402-5A558210E67C}" destId="{3082F15D-8062-4F13-8D68-173CAE47594D}" srcOrd="3" destOrd="0" parTransId="{A906FD9D-BDD7-4E15-84D2-420E04530BEF}" sibTransId="{C6281F0F-ACD5-439E-AF8A-BEC6D48F1DFE}"/>
    <dgm:cxn modelId="{EE7B3C61-F5AC-44C6-885A-AAB5E8D85D42}" srcId="{076E4593-A587-4FE9-A402-5A558210E67C}" destId="{A9C68CA9-865E-4326-85CA-74CCA3CC2705}" srcOrd="0" destOrd="0" parTransId="{CEF0F10F-269E-49B8-B31A-693A8AFA98B9}" sibTransId="{81B7092F-DD97-49FB-9017-D12E89EB572E}"/>
    <dgm:cxn modelId="{75C60469-AB34-4869-B303-B2A167820122}" type="presOf" srcId="{8217569E-65D6-45DD-900C-520C6301BC12}" destId="{C73EF830-563E-4369-8964-B993ACF0203D}" srcOrd="0" destOrd="0" presId="urn:microsoft.com/office/officeart/2008/layout/LinedList"/>
    <dgm:cxn modelId="{35D97D4C-8A23-4D4B-93AF-A9C4B5CBE376}" type="presOf" srcId="{97E55CCF-9F15-4EC8-A6FA-DA83E3F0C82F}" destId="{7E05FAAB-C9F6-4256-958D-29368F0B53E1}" srcOrd="0" destOrd="0" presId="urn:microsoft.com/office/officeart/2008/layout/LinedList"/>
    <dgm:cxn modelId="{9C043C72-FEFA-4D7A-A280-2E8C852CBB35}" srcId="{076E4593-A587-4FE9-A402-5A558210E67C}" destId="{97E55CCF-9F15-4EC8-A6FA-DA83E3F0C82F}" srcOrd="2" destOrd="0" parTransId="{788F51BF-3F27-4404-A1E6-7FF4CDB09455}" sibTransId="{D005C861-BDC8-4778-BF96-687CC3531592}"/>
    <dgm:cxn modelId="{1EBA1DA3-901F-45D4-8A28-7D1FA03457E9}" srcId="{076E4593-A587-4FE9-A402-5A558210E67C}" destId="{8217569E-65D6-45DD-900C-520C6301BC12}" srcOrd="1" destOrd="0" parTransId="{54C980C0-A040-465B-9178-28F0281B5EA0}" sibTransId="{05ACFEE7-92F2-4F78-8BAF-5FFDC52CD4C2}"/>
    <dgm:cxn modelId="{A88CA4B3-65D5-47FC-9A30-1C83A910E19C}" srcId="{076E4593-A587-4FE9-A402-5A558210E67C}" destId="{9BFA6817-ED8B-43E7-9FBA-D4AC26B171BB}" srcOrd="4" destOrd="0" parTransId="{ACCB7615-9E92-4C98-93C6-37DE7B34BD2B}" sibTransId="{8E3312B7-668D-4443-87AB-75D84AA62F45}"/>
    <dgm:cxn modelId="{9DC3CBB9-A727-432D-8923-422DBFC07BB1}" type="presOf" srcId="{076E4593-A587-4FE9-A402-5A558210E67C}" destId="{6A98452F-0E82-4E69-919B-DDC06D130C16}" srcOrd="0" destOrd="0" presId="urn:microsoft.com/office/officeart/2008/layout/LinedList"/>
    <dgm:cxn modelId="{A252A4BC-8017-47BD-BE3C-5252E6E2EBD0}" type="presOf" srcId="{3082F15D-8062-4F13-8D68-173CAE47594D}" destId="{37E9552E-2659-48B3-BE7C-120D6377530E}" srcOrd="0" destOrd="0" presId="urn:microsoft.com/office/officeart/2008/layout/LinedList"/>
    <dgm:cxn modelId="{F3C32ABE-0F47-44A8-B203-93AD069EE6FC}" type="presOf" srcId="{9BFA6817-ED8B-43E7-9FBA-D4AC26B171BB}" destId="{045CDC01-87CC-4C57-B5A6-7177443B098A}" srcOrd="0" destOrd="0" presId="urn:microsoft.com/office/officeart/2008/layout/LinedList"/>
    <dgm:cxn modelId="{C9C5DA12-DB52-43FB-845C-74D53808516B}" type="presParOf" srcId="{6A98452F-0E82-4E69-919B-DDC06D130C16}" destId="{43D5B439-5BB2-49FA-A76F-6B555FAB2D74}" srcOrd="0" destOrd="0" presId="urn:microsoft.com/office/officeart/2008/layout/LinedList"/>
    <dgm:cxn modelId="{B30FA7D4-CEEC-4613-8C88-3507AA84F3FC}" type="presParOf" srcId="{6A98452F-0E82-4E69-919B-DDC06D130C16}" destId="{29632311-0C77-4A44-A8AE-B1016060635F}" srcOrd="1" destOrd="0" presId="urn:microsoft.com/office/officeart/2008/layout/LinedList"/>
    <dgm:cxn modelId="{23EAD3CD-309F-4246-901D-836F8DB18244}" type="presParOf" srcId="{29632311-0C77-4A44-A8AE-B1016060635F}" destId="{15E3BE0C-72C4-4FE0-8213-A76FAB59C5C6}" srcOrd="0" destOrd="0" presId="urn:microsoft.com/office/officeart/2008/layout/LinedList"/>
    <dgm:cxn modelId="{98E335A7-6364-400C-B3FF-9CC6B1A71EE9}" type="presParOf" srcId="{29632311-0C77-4A44-A8AE-B1016060635F}" destId="{81DFC472-7FFE-4EA7-8398-6E618CC79F88}" srcOrd="1" destOrd="0" presId="urn:microsoft.com/office/officeart/2008/layout/LinedList"/>
    <dgm:cxn modelId="{469AA3CC-433F-450B-92A2-51B156E3C1E9}" type="presParOf" srcId="{6A98452F-0E82-4E69-919B-DDC06D130C16}" destId="{231F053E-609E-4A9E-AB41-E3BAA80BA719}" srcOrd="2" destOrd="0" presId="urn:microsoft.com/office/officeart/2008/layout/LinedList"/>
    <dgm:cxn modelId="{DE6FCDFC-D94E-4F77-A648-A56EB96681B3}" type="presParOf" srcId="{6A98452F-0E82-4E69-919B-DDC06D130C16}" destId="{87DCE5A9-2362-4868-9AB8-47F9096EFE46}" srcOrd="3" destOrd="0" presId="urn:microsoft.com/office/officeart/2008/layout/LinedList"/>
    <dgm:cxn modelId="{0AE14045-964A-4504-AA57-B1E3BF7386BB}" type="presParOf" srcId="{87DCE5A9-2362-4868-9AB8-47F9096EFE46}" destId="{C73EF830-563E-4369-8964-B993ACF0203D}" srcOrd="0" destOrd="0" presId="urn:microsoft.com/office/officeart/2008/layout/LinedList"/>
    <dgm:cxn modelId="{701A36CB-1D4F-4C3F-B829-7AB7BAB52DD9}" type="presParOf" srcId="{87DCE5A9-2362-4868-9AB8-47F9096EFE46}" destId="{B1807985-61D3-438A-A494-CEB00A42C6CE}" srcOrd="1" destOrd="0" presId="urn:microsoft.com/office/officeart/2008/layout/LinedList"/>
    <dgm:cxn modelId="{BA4F0835-A740-437C-8055-D933F20C04B3}" type="presParOf" srcId="{6A98452F-0E82-4E69-919B-DDC06D130C16}" destId="{68402531-5FED-4022-8511-5F6EBA35116D}" srcOrd="4" destOrd="0" presId="urn:microsoft.com/office/officeart/2008/layout/LinedList"/>
    <dgm:cxn modelId="{10E43C17-7816-4A2C-91D8-AF311C8A3B26}" type="presParOf" srcId="{6A98452F-0E82-4E69-919B-DDC06D130C16}" destId="{A49C4D21-C04F-474D-A619-43F7A3B9548E}" srcOrd="5" destOrd="0" presId="urn:microsoft.com/office/officeart/2008/layout/LinedList"/>
    <dgm:cxn modelId="{223A77A9-4200-4157-B22B-6BB56C9847FA}" type="presParOf" srcId="{A49C4D21-C04F-474D-A619-43F7A3B9548E}" destId="{7E05FAAB-C9F6-4256-958D-29368F0B53E1}" srcOrd="0" destOrd="0" presId="urn:microsoft.com/office/officeart/2008/layout/LinedList"/>
    <dgm:cxn modelId="{5E8A3889-A651-477C-8074-1F4BC46EB08B}" type="presParOf" srcId="{A49C4D21-C04F-474D-A619-43F7A3B9548E}" destId="{CD52979B-2039-49CF-868C-53E132C0994F}" srcOrd="1" destOrd="0" presId="urn:microsoft.com/office/officeart/2008/layout/LinedList"/>
    <dgm:cxn modelId="{10A09D1A-4B2B-4E95-AB95-F4F78DBD6F55}" type="presParOf" srcId="{6A98452F-0E82-4E69-919B-DDC06D130C16}" destId="{16EFE45E-D6BA-4987-8ABC-ECF9FD77C96C}" srcOrd="6" destOrd="0" presId="urn:microsoft.com/office/officeart/2008/layout/LinedList"/>
    <dgm:cxn modelId="{079575E3-AAAE-4FBB-B426-18CE3C444A63}" type="presParOf" srcId="{6A98452F-0E82-4E69-919B-DDC06D130C16}" destId="{09EF9587-E393-4B58-BF64-2CEF789A110A}" srcOrd="7" destOrd="0" presId="urn:microsoft.com/office/officeart/2008/layout/LinedList"/>
    <dgm:cxn modelId="{DA09EE7F-3BD6-4257-884D-8F695E54C079}" type="presParOf" srcId="{09EF9587-E393-4B58-BF64-2CEF789A110A}" destId="{37E9552E-2659-48B3-BE7C-120D6377530E}" srcOrd="0" destOrd="0" presId="urn:microsoft.com/office/officeart/2008/layout/LinedList"/>
    <dgm:cxn modelId="{80921F0C-14BC-4233-BBE7-0EBC371EB72A}" type="presParOf" srcId="{09EF9587-E393-4B58-BF64-2CEF789A110A}" destId="{652ABA4D-46A6-4594-825D-4685B967F497}" srcOrd="1" destOrd="0" presId="urn:microsoft.com/office/officeart/2008/layout/LinedList"/>
    <dgm:cxn modelId="{29D98935-F953-4CE8-A2D5-94A8E0F37B6D}" type="presParOf" srcId="{6A98452F-0E82-4E69-919B-DDC06D130C16}" destId="{4483B17E-1F09-44E1-8E64-352CB1CE834B}" srcOrd="8" destOrd="0" presId="urn:microsoft.com/office/officeart/2008/layout/LinedList"/>
    <dgm:cxn modelId="{CAD7AF47-AF84-4CEB-8026-11C341AF1554}" type="presParOf" srcId="{6A98452F-0E82-4E69-919B-DDC06D130C16}" destId="{A881AA9F-E6AE-4BFC-9C95-A3B292533565}" srcOrd="9" destOrd="0" presId="urn:microsoft.com/office/officeart/2008/layout/LinedList"/>
    <dgm:cxn modelId="{8FB29CB0-B461-4EDC-913A-89BA66563F03}" type="presParOf" srcId="{A881AA9F-E6AE-4BFC-9C95-A3B292533565}" destId="{045CDC01-87CC-4C57-B5A6-7177443B098A}" srcOrd="0" destOrd="0" presId="urn:microsoft.com/office/officeart/2008/layout/LinedList"/>
    <dgm:cxn modelId="{AA4C9847-3BFA-4457-ACF4-78D1A2145256}" type="presParOf" srcId="{A881AA9F-E6AE-4BFC-9C95-A3B292533565}" destId="{5196D50A-DBBC-4D7B-9694-DA3800CF737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3ADADCB2-8106-47C8-934D-AE6BC4D0B5E9}" type="doc">
      <dgm:prSet loTypeId="urn:microsoft.com/office/officeart/2005/8/layout/lProcess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77B6DD63-B519-4FFC-BE89-4D8AA5755CAB}">
      <dgm:prSet custT="1"/>
      <dgm:spPr/>
      <dgm:t>
        <a:bodyPr/>
        <a:lstStyle/>
        <a:p>
          <a:endParaRPr lang="pt-BR" sz="1800" dirty="0"/>
        </a:p>
        <a:p>
          <a:endParaRPr lang="pt-BR" sz="1800" dirty="0"/>
        </a:p>
        <a:p>
          <a:endParaRPr lang="pt-BR" sz="1800" dirty="0"/>
        </a:p>
        <a:p>
          <a:endParaRPr lang="pt-BR" sz="1800" dirty="0"/>
        </a:p>
        <a:p>
          <a:endParaRPr lang="pt-BR" sz="1800" dirty="0"/>
        </a:p>
        <a:p>
          <a:endParaRPr lang="pt-BR" sz="1800" dirty="0"/>
        </a:p>
        <a:p>
          <a:endParaRPr lang="pt-BR" sz="1800" dirty="0"/>
        </a:p>
        <a:p>
          <a:endParaRPr lang="pt-BR" sz="1800" dirty="0"/>
        </a:p>
        <a:p>
          <a:endParaRPr lang="pt-BR" sz="1800" dirty="0"/>
        </a:p>
        <a:p>
          <a:endParaRPr lang="pt-BR" sz="1800" dirty="0"/>
        </a:p>
        <a:p>
          <a:endParaRPr lang="pt-BR" sz="1800" dirty="0"/>
        </a:p>
        <a:p>
          <a:endParaRPr lang="pt-BR" sz="1800" dirty="0"/>
        </a:p>
        <a:p>
          <a:endParaRPr lang="pt-BR" sz="1800" dirty="0"/>
        </a:p>
        <a:p>
          <a:endParaRPr lang="pt-BR" sz="1800" dirty="0"/>
        </a:p>
        <a:p>
          <a:r>
            <a:rPr lang="pt-BR" sz="1800" dirty="0"/>
            <a:t>G</a:t>
          </a:r>
          <a:r>
            <a:rPr lang="pt-BR" sz="1800" b="1" dirty="0"/>
            <a:t>overnança local </a:t>
          </a:r>
          <a:r>
            <a:rPr lang="pt-BR" sz="1800" dirty="0"/>
            <a:t>não existe uma governança turística envolvendo os stakeholders na definição de prioridades, estratégias e compartilhamento de responsabilidades, com políticas equilibradas de desenvolvimento econômico com a preservação dos recursos naturais, culturais e históricos, garantindo que o turismo seja viável a longo prazo. </a:t>
          </a:r>
          <a:endParaRPr lang="en-US" sz="1800" b="1" dirty="0"/>
        </a:p>
      </dgm:t>
    </dgm:pt>
    <dgm:pt modelId="{A6118217-FDD0-434B-8D71-5D3C252CB210}" type="parTrans" cxnId="{06798FD2-1ECE-404D-A01B-C5F85625DCE2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8706BC7E-6E24-4860-B0D9-6C9535A5A740}" type="sibTrans" cxnId="{06798FD2-1ECE-404D-A01B-C5F85625DCE2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5847A34E-13C0-40A1-AFF8-8441113D427B}">
      <dgm:prSet custT="1"/>
      <dgm:spPr/>
      <dgm:t>
        <a:bodyPr/>
        <a:lstStyle/>
        <a:p>
          <a:endParaRPr lang="pt-BR" sz="1800" b="1" dirty="0"/>
        </a:p>
        <a:p>
          <a:endParaRPr lang="pt-BR" sz="1800" b="1" dirty="0"/>
        </a:p>
        <a:p>
          <a:endParaRPr lang="pt-BR" sz="1800" b="1" dirty="0"/>
        </a:p>
        <a:p>
          <a:endParaRPr lang="pt-BR" sz="1800" b="1" dirty="0"/>
        </a:p>
        <a:p>
          <a:endParaRPr lang="pt-BR" sz="1800" b="1" dirty="0"/>
        </a:p>
        <a:p>
          <a:endParaRPr lang="pt-BR" sz="1800" b="1" dirty="0"/>
        </a:p>
        <a:p>
          <a:endParaRPr lang="pt-BR" sz="1800" b="1" dirty="0"/>
        </a:p>
        <a:p>
          <a:endParaRPr lang="pt-BR" sz="1800" b="1" dirty="0"/>
        </a:p>
        <a:p>
          <a:endParaRPr lang="pt-BR" sz="1800" b="1" dirty="0"/>
        </a:p>
        <a:p>
          <a:endParaRPr lang="pt-BR" sz="1800" b="1" dirty="0"/>
        </a:p>
        <a:p>
          <a:endParaRPr lang="pt-BR" sz="1800" b="1" dirty="0"/>
        </a:p>
        <a:p>
          <a:endParaRPr lang="pt-BR" sz="1800" b="1" dirty="0"/>
        </a:p>
        <a:p>
          <a:endParaRPr lang="pt-BR" sz="1800" b="1" dirty="0"/>
        </a:p>
        <a:p>
          <a:endParaRPr lang="pt-BR" sz="1800" b="1" dirty="0"/>
        </a:p>
        <a:p>
          <a:r>
            <a:rPr lang="pt-BR" sz="1800" b="1" dirty="0"/>
            <a:t>Políticas públicas de desenvolvimento do turismo da pesca esportiva </a:t>
          </a:r>
          <a:r>
            <a:rPr lang="pt-BR" sz="1800" dirty="0"/>
            <a:t>devem ser instaladas no estado de Rondônia com capilaridade para atender aos anseios e particularidade de cada município, </a:t>
          </a:r>
        </a:p>
        <a:p>
          <a:r>
            <a:rPr lang="pt-BR" sz="1800" dirty="0"/>
            <a:t>como: Estudos do Pirarucu; Qualificação em culinária, Capacitação em atendimento ao turista, manuseio do peixe da pesca esportiva, dentre outros. </a:t>
          </a:r>
        </a:p>
        <a:p>
          <a:endParaRPr lang="pt-BR" sz="1800" dirty="0"/>
        </a:p>
        <a:p>
          <a:endParaRPr lang="pt-BR" sz="1800" dirty="0"/>
        </a:p>
        <a:p>
          <a:r>
            <a:rPr lang="pt-BR" sz="1800" dirty="0"/>
            <a:t>.</a:t>
          </a:r>
          <a:endParaRPr lang="en-US" sz="1800" dirty="0"/>
        </a:p>
      </dgm:t>
    </dgm:pt>
    <dgm:pt modelId="{1F21A65D-98F6-44F7-8ED1-68B4F8A73B5C}" type="parTrans" cxnId="{CD629A59-7939-4E62-9967-D90BACCB7E31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F6A5491E-112A-4527-9F55-A950C5F24D77}" type="sibTrans" cxnId="{CD629A59-7939-4E62-9967-D90BACCB7E31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6681451B-FD31-4D0E-A94E-393A631208E5}">
      <dgm:prSet custT="1"/>
      <dgm:spPr/>
      <dgm:t>
        <a:bodyPr/>
        <a:lstStyle/>
        <a:p>
          <a:endParaRPr lang="pt-BR" sz="1800" dirty="0"/>
        </a:p>
        <a:p>
          <a:endParaRPr lang="pt-BR" sz="1800" dirty="0"/>
        </a:p>
        <a:p>
          <a:endParaRPr lang="pt-BR" sz="1800" dirty="0"/>
        </a:p>
        <a:p>
          <a:endParaRPr lang="pt-BR" sz="1800" dirty="0"/>
        </a:p>
        <a:p>
          <a:endParaRPr lang="pt-BR" sz="1800" dirty="0"/>
        </a:p>
        <a:p>
          <a:endParaRPr lang="pt-BR" sz="1800" dirty="0"/>
        </a:p>
        <a:p>
          <a:endParaRPr lang="pt-BR" sz="1800" dirty="0"/>
        </a:p>
        <a:p>
          <a:endParaRPr lang="pt-BR" sz="1800" dirty="0"/>
        </a:p>
        <a:p>
          <a:endParaRPr lang="pt-BR" sz="1800" dirty="0"/>
        </a:p>
        <a:p>
          <a:endParaRPr lang="pt-BR" sz="1800" dirty="0"/>
        </a:p>
        <a:p>
          <a:endParaRPr lang="pt-BR" sz="1800" dirty="0"/>
        </a:p>
        <a:p>
          <a:endParaRPr lang="pt-BR" sz="1800" dirty="0"/>
        </a:p>
        <a:p>
          <a:r>
            <a:rPr lang="pt-BR" sz="1800" b="1" dirty="0"/>
            <a:t>Oferta turística </a:t>
          </a:r>
          <a:r>
            <a:rPr lang="pt-BR" sz="1800" dirty="0"/>
            <a:t>é um conjunto de produtos e serviços que estão disponíveis para os turistas em um determinado destino; podemos afirmar que Costa Marques apresenta uma oferta turística centrada rio Guaporé, potencial muito favorece a atividade do turismo de pesca esportiva, além da beleza cênica da região, com rio piscosos, com uma diversidade de ictiofauna que atende aos desejos dos aficionados pela pesca esportiva.</a:t>
          </a:r>
          <a:endParaRPr lang="pt-BR" sz="1800" b="1" dirty="0"/>
        </a:p>
      </dgm:t>
    </dgm:pt>
    <dgm:pt modelId="{64CDB1E8-CF35-4FB0-8B40-89DB88996572}" type="parTrans" cxnId="{1106B488-CE7B-4AC5-868A-0287BA6237AD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EF9931FA-51B4-45AD-8FD9-DAD9116DF20E}" type="sibTrans" cxnId="{1106B488-CE7B-4AC5-868A-0287BA6237AD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4C507A82-8F1E-41C3-A3C8-DDB136AE94C9}" type="pres">
      <dgm:prSet presAssocID="{3ADADCB2-8106-47C8-934D-AE6BC4D0B5E9}" presName="theList" presStyleCnt="0">
        <dgm:presLayoutVars>
          <dgm:dir/>
          <dgm:animLvl val="lvl"/>
          <dgm:resizeHandles val="exact"/>
        </dgm:presLayoutVars>
      </dgm:prSet>
      <dgm:spPr/>
    </dgm:pt>
    <dgm:pt modelId="{D9EEF885-BFD1-4A11-AA29-F994BF2EC176}" type="pres">
      <dgm:prSet presAssocID="{77B6DD63-B519-4FFC-BE89-4D8AA5755CAB}" presName="compNode" presStyleCnt="0"/>
      <dgm:spPr/>
    </dgm:pt>
    <dgm:pt modelId="{126E719D-D263-4646-AB2C-04481F331F13}" type="pres">
      <dgm:prSet presAssocID="{77B6DD63-B519-4FFC-BE89-4D8AA5755CAB}" presName="aNode" presStyleLbl="bgShp" presStyleIdx="0" presStyleCnt="3" custScaleX="75813"/>
      <dgm:spPr/>
    </dgm:pt>
    <dgm:pt modelId="{B408D09A-52F1-4C58-9FFE-6DB4C9D907AC}" type="pres">
      <dgm:prSet presAssocID="{77B6DD63-B519-4FFC-BE89-4D8AA5755CAB}" presName="textNode" presStyleLbl="bgShp" presStyleIdx="0" presStyleCnt="3"/>
      <dgm:spPr/>
    </dgm:pt>
    <dgm:pt modelId="{569A15C7-D194-4798-AD40-703BF1796DE8}" type="pres">
      <dgm:prSet presAssocID="{77B6DD63-B519-4FFC-BE89-4D8AA5755CAB}" presName="compChildNode" presStyleCnt="0"/>
      <dgm:spPr/>
    </dgm:pt>
    <dgm:pt modelId="{59668F28-EE40-40A7-B19F-46B727FC4790}" type="pres">
      <dgm:prSet presAssocID="{77B6DD63-B519-4FFC-BE89-4D8AA5755CAB}" presName="theInnerList" presStyleCnt="0"/>
      <dgm:spPr/>
    </dgm:pt>
    <dgm:pt modelId="{E6134742-1D0B-4B86-A43C-F2160531E7C0}" type="pres">
      <dgm:prSet presAssocID="{77B6DD63-B519-4FFC-BE89-4D8AA5755CAB}" presName="aSpace" presStyleCnt="0"/>
      <dgm:spPr/>
    </dgm:pt>
    <dgm:pt modelId="{99E7B551-10D8-409C-BD57-AD1533DDE0C1}" type="pres">
      <dgm:prSet presAssocID="{5847A34E-13C0-40A1-AFF8-8441113D427B}" presName="compNode" presStyleCnt="0"/>
      <dgm:spPr/>
    </dgm:pt>
    <dgm:pt modelId="{3F3B56C9-552C-453B-A0D5-3890EED46029}" type="pres">
      <dgm:prSet presAssocID="{5847A34E-13C0-40A1-AFF8-8441113D427B}" presName="aNode" presStyleLbl="bgShp" presStyleIdx="1" presStyleCnt="3" custScaleX="77720"/>
      <dgm:spPr/>
    </dgm:pt>
    <dgm:pt modelId="{0EA07E6E-FF5D-43F2-B4CD-F0A44067D0A9}" type="pres">
      <dgm:prSet presAssocID="{5847A34E-13C0-40A1-AFF8-8441113D427B}" presName="textNode" presStyleLbl="bgShp" presStyleIdx="1" presStyleCnt="3"/>
      <dgm:spPr/>
    </dgm:pt>
    <dgm:pt modelId="{84889B7F-0C4F-48C5-AB6B-4B81CE3B8430}" type="pres">
      <dgm:prSet presAssocID="{5847A34E-13C0-40A1-AFF8-8441113D427B}" presName="compChildNode" presStyleCnt="0"/>
      <dgm:spPr/>
    </dgm:pt>
    <dgm:pt modelId="{ABE33FAB-8EB7-4260-B90A-E37524D387E6}" type="pres">
      <dgm:prSet presAssocID="{5847A34E-13C0-40A1-AFF8-8441113D427B}" presName="theInnerList" presStyleCnt="0"/>
      <dgm:spPr/>
    </dgm:pt>
    <dgm:pt modelId="{36B93AD0-0C99-4778-A71A-4E0DD8BFFB54}" type="pres">
      <dgm:prSet presAssocID="{5847A34E-13C0-40A1-AFF8-8441113D427B}" presName="aSpace" presStyleCnt="0"/>
      <dgm:spPr/>
    </dgm:pt>
    <dgm:pt modelId="{1B06A835-A8EE-416D-AFAB-743D19A2033A}" type="pres">
      <dgm:prSet presAssocID="{6681451B-FD31-4D0E-A94E-393A631208E5}" presName="compNode" presStyleCnt="0"/>
      <dgm:spPr/>
    </dgm:pt>
    <dgm:pt modelId="{FCA43D8F-0B4A-4079-9403-83812C28D1AB}" type="pres">
      <dgm:prSet presAssocID="{6681451B-FD31-4D0E-A94E-393A631208E5}" presName="aNode" presStyleLbl="bgShp" presStyleIdx="2" presStyleCnt="3"/>
      <dgm:spPr/>
    </dgm:pt>
    <dgm:pt modelId="{89A7F0E1-5FEB-4BFF-9FF4-4A294F5C735F}" type="pres">
      <dgm:prSet presAssocID="{6681451B-FD31-4D0E-A94E-393A631208E5}" presName="textNode" presStyleLbl="bgShp" presStyleIdx="2" presStyleCnt="3"/>
      <dgm:spPr/>
    </dgm:pt>
    <dgm:pt modelId="{6E246D67-201B-4241-B981-C32A88A2B669}" type="pres">
      <dgm:prSet presAssocID="{6681451B-FD31-4D0E-A94E-393A631208E5}" presName="compChildNode" presStyleCnt="0"/>
      <dgm:spPr/>
    </dgm:pt>
    <dgm:pt modelId="{4F203345-2829-42E0-9561-8AB3EB743322}" type="pres">
      <dgm:prSet presAssocID="{6681451B-FD31-4D0E-A94E-393A631208E5}" presName="theInnerList" presStyleCnt="0"/>
      <dgm:spPr/>
    </dgm:pt>
  </dgm:ptLst>
  <dgm:cxnLst>
    <dgm:cxn modelId="{64B42722-1746-4464-8D56-B4A1BCE1FA4E}" type="presOf" srcId="{77B6DD63-B519-4FFC-BE89-4D8AA5755CAB}" destId="{B408D09A-52F1-4C58-9FFE-6DB4C9D907AC}" srcOrd="1" destOrd="0" presId="urn:microsoft.com/office/officeart/2005/8/layout/lProcess2"/>
    <dgm:cxn modelId="{4774795D-242B-4CB9-84DA-1B554963AD3A}" type="presOf" srcId="{6681451B-FD31-4D0E-A94E-393A631208E5}" destId="{FCA43D8F-0B4A-4079-9403-83812C28D1AB}" srcOrd="0" destOrd="0" presId="urn:microsoft.com/office/officeart/2005/8/layout/lProcess2"/>
    <dgm:cxn modelId="{6396185E-5FAD-4744-B2C4-B9506303FC6D}" type="presOf" srcId="{6681451B-FD31-4D0E-A94E-393A631208E5}" destId="{89A7F0E1-5FEB-4BFF-9FF4-4A294F5C735F}" srcOrd="1" destOrd="0" presId="urn:microsoft.com/office/officeart/2005/8/layout/lProcess2"/>
    <dgm:cxn modelId="{53EF6D50-B86C-46EE-B186-BFB7D6573FE0}" type="presOf" srcId="{5847A34E-13C0-40A1-AFF8-8441113D427B}" destId="{0EA07E6E-FF5D-43F2-B4CD-F0A44067D0A9}" srcOrd="1" destOrd="0" presId="urn:microsoft.com/office/officeart/2005/8/layout/lProcess2"/>
    <dgm:cxn modelId="{CD629A59-7939-4E62-9967-D90BACCB7E31}" srcId="{3ADADCB2-8106-47C8-934D-AE6BC4D0B5E9}" destId="{5847A34E-13C0-40A1-AFF8-8441113D427B}" srcOrd="1" destOrd="0" parTransId="{1F21A65D-98F6-44F7-8ED1-68B4F8A73B5C}" sibTransId="{F6A5491E-112A-4527-9F55-A950C5F24D77}"/>
    <dgm:cxn modelId="{9E341784-1583-4C36-ABC1-2F50C5E455EA}" type="presOf" srcId="{77B6DD63-B519-4FFC-BE89-4D8AA5755CAB}" destId="{126E719D-D263-4646-AB2C-04481F331F13}" srcOrd="0" destOrd="0" presId="urn:microsoft.com/office/officeart/2005/8/layout/lProcess2"/>
    <dgm:cxn modelId="{1106B488-CE7B-4AC5-868A-0287BA6237AD}" srcId="{3ADADCB2-8106-47C8-934D-AE6BC4D0B5E9}" destId="{6681451B-FD31-4D0E-A94E-393A631208E5}" srcOrd="2" destOrd="0" parTransId="{64CDB1E8-CF35-4FB0-8B40-89DB88996572}" sibTransId="{EF9931FA-51B4-45AD-8FD9-DAD9116DF20E}"/>
    <dgm:cxn modelId="{06798FD2-1ECE-404D-A01B-C5F85625DCE2}" srcId="{3ADADCB2-8106-47C8-934D-AE6BC4D0B5E9}" destId="{77B6DD63-B519-4FFC-BE89-4D8AA5755CAB}" srcOrd="0" destOrd="0" parTransId="{A6118217-FDD0-434B-8D71-5D3C252CB210}" sibTransId="{8706BC7E-6E24-4860-B0D9-6C9535A5A740}"/>
    <dgm:cxn modelId="{100C13E0-BE2A-4D56-930F-AEF372521EC2}" type="presOf" srcId="{3ADADCB2-8106-47C8-934D-AE6BC4D0B5E9}" destId="{4C507A82-8F1E-41C3-A3C8-DDB136AE94C9}" srcOrd="0" destOrd="0" presId="urn:microsoft.com/office/officeart/2005/8/layout/lProcess2"/>
    <dgm:cxn modelId="{CF07E3F2-2AA5-4656-921F-64655DF32E81}" type="presOf" srcId="{5847A34E-13C0-40A1-AFF8-8441113D427B}" destId="{3F3B56C9-552C-453B-A0D5-3890EED46029}" srcOrd="0" destOrd="0" presId="urn:microsoft.com/office/officeart/2005/8/layout/lProcess2"/>
    <dgm:cxn modelId="{CA1308A7-3768-4AFD-A7DC-63DFBE06E826}" type="presParOf" srcId="{4C507A82-8F1E-41C3-A3C8-DDB136AE94C9}" destId="{D9EEF885-BFD1-4A11-AA29-F994BF2EC176}" srcOrd="0" destOrd="0" presId="urn:microsoft.com/office/officeart/2005/8/layout/lProcess2"/>
    <dgm:cxn modelId="{F0C3CFAB-6848-4728-AEE7-498235D57763}" type="presParOf" srcId="{D9EEF885-BFD1-4A11-AA29-F994BF2EC176}" destId="{126E719D-D263-4646-AB2C-04481F331F13}" srcOrd="0" destOrd="0" presId="urn:microsoft.com/office/officeart/2005/8/layout/lProcess2"/>
    <dgm:cxn modelId="{647BA158-BEF2-4403-8569-67BDF7917F91}" type="presParOf" srcId="{D9EEF885-BFD1-4A11-AA29-F994BF2EC176}" destId="{B408D09A-52F1-4C58-9FFE-6DB4C9D907AC}" srcOrd="1" destOrd="0" presId="urn:microsoft.com/office/officeart/2005/8/layout/lProcess2"/>
    <dgm:cxn modelId="{CB9F982C-168B-4304-ACB2-DEEE9759DB6B}" type="presParOf" srcId="{D9EEF885-BFD1-4A11-AA29-F994BF2EC176}" destId="{569A15C7-D194-4798-AD40-703BF1796DE8}" srcOrd="2" destOrd="0" presId="urn:microsoft.com/office/officeart/2005/8/layout/lProcess2"/>
    <dgm:cxn modelId="{D3BA44B8-30C7-4366-81CD-D3C5D1F05CA0}" type="presParOf" srcId="{569A15C7-D194-4798-AD40-703BF1796DE8}" destId="{59668F28-EE40-40A7-B19F-46B727FC4790}" srcOrd="0" destOrd="0" presId="urn:microsoft.com/office/officeart/2005/8/layout/lProcess2"/>
    <dgm:cxn modelId="{FA488626-DC66-4BE7-9F1C-19C3F81CA6B9}" type="presParOf" srcId="{4C507A82-8F1E-41C3-A3C8-DDB136AE94C9}" destId="{E6134742-1D0B-4B86-A43C-F2160531E7C0}" srcOrd="1" destOrd="0" presId="urn:microsoft.com/office/officeart/2005/8/layout/lProcess2"/>
    <dgm:cxn modelId="{09D2018E-8BBE-49CA-8F4F-F05C84ADE287}" type="presParOf" srcId="{4C507A82-8F1E-41C3-A3C8-DDB136AE94C9}" destId="{99E7B551-10D8-409C-BD57-AD1533DDE0C1}" srcOrd="2" destOrd="0" presId="urn:microsoft.com/office/officeart/2005/8/layout/lProcess2"/>
    <dgm:cxn modelId="{62D5D760-354E-4C62-927B-F439054A6C43}" type="presParOf" srcId="{99E7B551-10D8-409C-BD57-AD1533DDE0C1}" destId="{3F3B56C9-552C-453B-A0D5-3890EED46029}" srcOrd="0" destOrd="0" presId="urn:microsoft.com/office/officeart/2005/8/layout/lProcess2"/>
    <dgm:cxn modelId="{0A77B633-4B64-4C22-9EED-4546862A4F62}" type="presParOf" srcId="{99E7B551-10D8-409C-BD57-AD1533DDE0C1}" destId="{0EA07E6E-FF5D-43F2-B4CD-F0A44067D0A9}" srcOrd="1" destOrd="0" presId="urn:microsoft.com/office/officeart/2005/8/layout/lProcess2"/>
    <dgm:cxn modelId="{309AE94F-F266-42F5-BEA0-082D3FEA62BB}" type="presParOf" srcId="{99E7B551-10D8-409C-BD57-AD1533DDE0C1}" destId="{84889B7F-0C4F-48C5-AB6B-4B81CE3B8430}" srcOrd="2" destOrd="0" presId="urn:microsoft.com/office/officeart/2005/8/layout/lProcess2"/>
    <dgm:cxn modelId="{A978CECC-298D-4092-9CDC-7B92AD1F2ED5}" type="presParOf" srcId="{84889B7F-0C4F-48C5-AB6B-4B81CE3B8430}" destId="{ABE33FAB-8EB7-4260-B90A-E37524D387E6}" srcOrd="0" destOrd="0" presId="urn:microsoft.com/office/officeart/2005/8/layout/lProcess2"/>
    <dgm:cxn modelId="{A30DD9F8-5C55-45F8-B4AF-42B46F91F96C}" type="presParOf" srcId="{4C507A82-8F1E-41C3-A3C8-DDB136AE94C9}" destId="{36B93AD0-0C99-4778-A71A-4E0DD8BFFB54}" srcOrd="3" destOrd="0" presId="urn:microsoft.com/office/officeart/2005/8/layout/lProcess2"/>
    <dgm:cxn modelId="{1FC953FF-9157-4009-B9F1-7F8021852F2B}" type="presParOf" srcId="{4C507A82-8F1E-41C3-A3C8-DDB136AE94C9}" destId="{1B06A835-A8EE-416D-AFAB-743D19A2033A}" srcOrd="4" destOrd="0" presId="urn:microsoft.com/office/officeart/2005/8/layout/lProcess2"/>
    <dgm:cxn modelId="{E62BEF7D-3DED-4900-B328-1D15BA7515A9}" type="presParOf" srcId="{1B06A835-A8EE-416D-AFAB-743D19A2033A}" destId="{FCA43D8F-0B4A-4079-9403-83812C28D1AB}" srcOrd="0" destOrd="0" presId="urn:microsoft.com/office/officeart/2005/8/layout/lProcess2"/>
    <dgm:cxn modelId="{5ED81713-4F35-4052-88F7-E8FA4AD0BBB3}" type="presParOf" srcId="{1B06A835-A8EE-416D-AFAB-743D19A2033A}" destId="{89A7F0E1-5FEB-4BFF-9FF4-4A294F5C735F}" srcOrd="1" destOrd="0" presId="urn:microsoft.com/office/officeart/2005/8/layout/lProcess2"/>
    <dgm:cxn modelId="{8C308367-5268-44B9-9CE9-8EED2FF0D61A}" type="presParOf" srcId="{1B06A835-A8EE-416D-AFAB-743D19A2033A}" destId="{6E246D67-201B-4241-B981-C32A88A2B669}" srcOrd="2" destOrd="0" presId="urn:microsoft.com/office/officeart/2005/8/layout/lProcess2"/>
    <dgm:cxn modelId="{B53C5E21-CA34-43B2-98A7-8434462E2BF7}" type="presParOf" srcId="{6E246D67-201B-4241-B981-C32A88A2B669}" destId="{4F203345-2829-42E0-9561-8AB3EB743322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3ADADCB2-8106-47C8-934D-AE6BC4D0B5E9}" type="doc">
      <dgm:prSet loTypeId="urn:microsoft.com/office/officeart/2005/8/layout/hierarchy4" loCatId="relationship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77B6DD63-B519-4FFC-BE89-4D8AA5755CAB}">
      <dgm:prSet custT="1"/>
      <dgm:spPr/>
      <dgm:t>
        <a:bodyPr/>
        <a:lstStyle/>
        <a:p>
          <a:pPr>
            <a:buNone/>
          </a:pPr>
          <a:r>
            <a:rPr lang="pt-BR" sz="1800" dirty="0">
              <a:latin typeface="+mn-lt"/>
              <a:ea typeface="Calibri" panose="020F0502020204030204" pitchFamily="34" charset="0"/>
            </a:rPr>
            <a:t>A </a:t>
          </a:r>
          <a:r>
            <a:rPr lang="pt-BR" sz="1800" b="1" dirty="0">
              <a:latin typeface="+mn-lt"/>
              <a:ea typeface="Calibri" panose="020F0502020204030204" pitchFamily="34" charset="0"/>
            </a:rPr>
            <a:t>grande oferta está no rio Guaporé, </a:t>
          </a:r>
          <a:r>
            <a:rPr lang="pt-BR" sz="1800" dirty="0">
              <a:latin typeface="+mn-lt"/>
              <a:ea typeface="Calibri" panose="020F0502020204030204" pitchFamily="34" charset="0"/>
            </a:rPr>
            <a:t>oferta esta, que pode entrar em risco por falta de legislação adequada, fiscalização sistemática e consciência predatória dos moradores e turistas que usam este recurso para as mais diversas finalidades. </a:t>
          </a:r>
          <a:endParaRPr lang="pt-BR" sz="1800" i="1" dirty="0">
            <a:latin typeface="+mn-lt"/>
            <a:ea typeface="Calibri" panose="020F0502020204030204" pitchFamily="34" charset="0"/>
          </a:endParaRPr>
        </a:p>
      </dgm:t>
    </dgm:pt>
    <dgm:pt modelId="{A6118217-FDD0-434B-8D71-5D3C252CB210}" type="parTrans" cxnId="{06798FD2-1ECE-404D-A01B-C5F85625DCE2}">
      <dgm:prSet/>
      <dgm:spPr/>
      <dgm:t>
        <a:bodyPr/>
        <a:lstStyle/>
        <a:p>
          <a:endParaRPr lang="en-US" sz="1800">
            <a:solidFill>
              <a:schemeClr val="tx1"/>
            </a:solidFill>
            <a:latin typeface="+mn-lt"/>
          </a:endParaRPr>
        </a:p>
      </dgm:t>
    </dgm:pt>
    <dgm:pt modelId="{8706BC7E-6E24-4860-B0D9-6C9535A5A740}" type="sibTrans" cxnId="{06798FD2-1ECE-404D-A01B-C5F85625DCE2}">
      <dgm:prSet/>
      <dgm:spPr/>
      <dgm:t>
        <a:bodyPr/>
        <a:lstStyle/>
        <a:p>
          <a:endParaRPr lang="en-US" sz="1800">
            <a:solidFill>
              <a:schemeClr val="tx1"/>
            </a:solidFill>
            <a:latin typeface="+mn-lt"/>
          </a:endParaRPr>
        </a:p>
      </dgm:t>
    </dgm:pt>
    <dgm:pt modelId="{39FFD591-7F44-4E33-9467-8223ACE08FF1}">
      <dgm:prSet custT="1"/>
      <dgm:spPr/>
      <dgm:t>
        <a:bodyPr/>
        <a:lstStyle/>
        <a:p>
          <a:pPr>
            <a:buNone/>
          </a:pPr>
          <a:r>
            <a:rPr lang="pt-BR" sz="1800" b="1" dirty="0">
              <a:latin typeface="+mn-lt"/>
            </a:rPr>
            <a:t>Demanda turística </a:t>
          </a:r>
          <a:r>
            <a:rPr lang="pt-BR" sz="1800" dirty="0"/>
            <a:t> conceito que se refere ao número de pessoas que praticam o turismo num determinado período. A atividade de pesca esportiva na localidade de Costa Marques é uma incógnita, inclusive para os entrevistados que não reconhecem a pesca esportiva como uma realidade na localidade. Reconhecem sim, o grande movimento de turistas na região, mas não com a prática do pesque e solte. A pesca comercial, principalmente do pirarucu, está gerando uma boa renda para a população de pescadores profissionais. </a:t>
          </a:r>
          <a:endParaRPr lang="pt-BR" sz="1800" i="1" dirty="0">
            <a:latin typeface="+mn-lt"/>
            <a:ea typeface="Calibri" panose="020F0502020204030204" pitchFamily="34" charset="0"/>
          </a:endParaRPr>
        </a:p>
      </dgm:t>
    </dgm:pt>
    <dgm:pt modelId="{B102D08A-0E30-4926-8AB8-17BBFDA17948}" type="parTrans" cxnId="{D92A7688-B0DB-4080-8CC5-9C41A648EE42}">
      <dgm:prSet/>
      <dgm:spPr/>
      <dgm:t>
        <a:bodyPr/>
        <a:lstStyle/>
        <a:p>
          <a:endParaRPr lang="pt-BR" sz="1800">
            <a:latin typeface="+mn-lt"/>
          </a:endParaRPr>
        </a:p>
      </dgm:t>
    </dgm:pt>
    <dgm:pt modelId="{9AD7FB84-E59A-4F68-B217-B8DB2CC7FDD9}" type="sibTrans" cxnId="{D92A7688-B0DB-4080-8CC5-9C41A648EE42}">
      <dgm:prSet/>
      <dgm:spPr/>
      <dgm:t>
        <a:bodyPr/>
        <a:lstStyle/>
        <a:p>
          <a:endParaRPr lang="pt-BR" sz="1800">
            <a:latin typeface="+mn-lt"/>
          </a:endParaRPr>
        </a:p>
      </dgm:t>
    </dgm:pt>
    <dgm:pt modelId="{6D0649AC-1FEC-4795-A146-7250D0506A1A}">
      <dgm:prSet custT="1"/>
      <dgm:spPr/>
      <dgm:t>
        <a:bodyPr/>
        <a:lstStyle/>
        <a:p>
          <a:r>
            <a:rPr lang="pt-BR" sz="1800" dirty="0"/>
            <a:t>O rio é a única atração local. Não existe nenhum </a:t>
          </a:r>
          <a:r>
            <a:rPr lang="pt-BR" sz="1800" b="1" dirty="0"/>
            <a:t>estudo, nem pesquisa, nem controle sobre a quantidade de turistas </a:t>
          </a:r>
          <a:r>
            <a:rPr lang="pt-BR" sz="1800" dirty="0"/>
            <a:t>que visitam o município de Costa Marques nem qual é o perfil deste público, nem o seu grau de consciência. Muitos acampam na beira do rio, deixando apenas rastro de sua passagem mensuradas através da quantidade de lixo recolhido pelos voluntários locais.</a:t>
          </a:r>
          <a:endParaRPr lang="pt-BR" sz="1800" i="1" dirty="0">
            <a:latin typeface="+mn-lt"/>
            <a:ea typeface="Calibri" panose="020F0502020204030204" pitchFamily="34" charset="0"/>
          </a:endParaRPr>
        </a:p>
      </dgm:t>
    </dgm:pt>
    <dgm:pt modelId="{FEA0FD01-79A1-4C10-89AA-E4F9CA018AAD}" type="parTrans" cxnId="{C9D59515-D5AC-4370-B45F-3E8A91BD5281}">
      <dgm:prSet/>
      <dgm:spPr/>
      <dgm:t>
        <a:bodyPr/>
        <a:lstStyle/>
        <a:p>
          <a:endParaRPr lang="pt-BR"/>
        </a:p>
      </dgm:t>
    </dgm:pt>
    <dgm:pt modelId="{1DA25BE1-D5B4-41F6-8C11-9048FCE0016A}" type="sibTrans" cxnId="{C9D59515-D5AC-4370-B45F-3E8A91BD5281}">
      <dgm:prSet/>
      <dgm:spPr/>
      <dgm:t>
        <a:bodyPr/>
        <a:lstStyle/>
        <a:p>
          <a:endParaRPr lang="pt-BR"/>
        </a:p>
      </dgm:t>
    </dgm:pt>
    <dgm:pt modelId="{0453DAA0-7E12-4E8B-A5FB-5D2FAEE52F70}" type="pres">
      <dgm:prSet presAssocID="{3ADADCB2-8106-47C8-934D-AE6BC4D0B5E9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AC0E86C-EA1F-4CCE-BAFB-55A3D47CC1EF}" type="pres">
      <dgm:prSet presAssocID="{77B6DD63-B519-4FFC-BE89-4D8AA5755CAB}" presName="vertOne" presStyleCnt="0"/>
      <dgm:spPr/>
    </dgm:pt>
    <dgm:pt modelId="{05B47B95-1610-4E96-9CA0-41E15AD4B35E}" type="pres">
      <dgm:prSet presAssocID="{77B6DD63-B519-4FFC-BE89-4D8AA5755CAB}" presName="txOne" presStyleLbl="node0" presStyleIdx="0" presStyleCnt="3">
        <dgm:presLayoutVars>
          <dgm:chPref val="3"/>
        </dgm:presLayoutVars>
      </dgm:prSet>
      <dgm:spPr/>
    </dgm:pt>
    <dgm:pt modelId="{924DABE3-C730-4D69-8282-2CA1F7F254BC}" type="pres">
      <dgm:prSet presAssocID="{77B6DD63-B519-4FFC-BE89-4D8AA5755CAB}" presName="horzOne" presStyleCnt="0"/>
      <dgm:spPr/>
    </dgm:pt>
    <dgm:pt modelId="{043AF372-0CAD-4C0C-AF28-BC23DF008CE6}" type="pres">
      <dgm:prSet presAssocID="{8706BC7E-6E24-4860-B0D9-6C9535A5A740}" presName="sibSpaceOne" presStyleCnt="0"/>
      <dgm:spPr/>
    </dgm:pt>
    <dgm:pt modelId="{A5E198B4-FF10-49EF-9942-C7D7462FDB3F}" type="pres">
      <dgm:prSet presAssocID="{39FFD591-7F44-4E33-9467-8223ACE08FF1}" presName="vertOne" presStyleCnt="0"/>
      <dgm:spPr/>
    </dgm:pt>
    <dgm:pt modelId="{4B8A8832-FEEA-452F-9479-878C911AC235}" type="pres">
      <dgm:prSet presAssocID="{39FFD591-7F44-4E33-9467-8223ACE08FF1}" presName="txOne" presStyleLbl="node0" presStyleIdx="1" presStyleCnt="3" custScaleX="120493">
        <dgm:presLayoutVars>
          <dgm:chPref val="3"/>
        </dgm:presLayoutVars>
      </dgm:prSet>
      <dgm:spPr/>
    </dgm:pt>
    <dgm:pt modelId="{822E11E3-E0FF-4DAE-A7CD-3A509372B449}" type="pres">
      <dgm:prSet presAssocID="{39FFD591-7F44-4E33-9467-8223ACE08FF1}" presName="horzOne" presStyleCnt="0"/>
      <dgm:spPr/>
    </dgm:pt>
    <dgm:pt modelId="{09EADF71-EDD8-48C2-8C5F-3804720006E3}" type="pres">
      <dgm:prSet presAssocID="{9AD7FB84-E59A-4F68-B217-B8DB2CC7FDD9}" presName="sibSpaceOne" presStyleCnt="0"/>
      <dgm:spPr/>
    </dgm:pt>
    <dgm:pt modelId="{2A4ACCB0-4806-4748-8ED7-D83121129A63}" type="pres">
      <dgm:prSet presAssocID="{6D0649AC-1FEC-4795-A146-7250D0506A1A}" presName="vertOne" presStyleCnt="0"/>
      <dgm:spPr/>
    </dgm:pt>
    <dgm:pt modelId="{18A45F23-1E9F-4908-B3E9-B2EC01A397CD}" type="pres">
      <dgm:prSet presAssocID="{6D0649AC-1FEC-4795-A146-7250D0506A1A}" presName="txOne" presStyleLbl="node0" presStyleIdx="2" presStyleCnt="3">
        <dgm:presLayoutVars>
          <dgm:chPref val="3"/>
        </dgm:presLayoutVars>
      </dgm:prSet>
      <dgm:spPr/>
    </dgm:pt>
    <dgm:pt modelId="{E64E68DB-2331-46DC-8A79-3B911DC49A4C}" type="pres">
      <dgm:prSet presAssocID="{6D0649AC-1FEC-4795-A146-7250D0506A1A}" presName="horzOne" presStyleCnt="0"/>
      <dgm:spPr/>
    </dgm:pt>
  </dgm:ptLst>
  <dgm:cxnLst>
    <dgm:cxn modelId="{C9D59515-D5AC-4370-B45F-3E8A91BD5281}" srcId="{3ADADCB2-8106-47C8-934D-AE6BC4D0B5E9}" destId="{6D0649AC-1FEC-4795-A146-7250D0506A1A}" srcOrd="2" destOrd="0" parTransId="{FEA0FD01-79A1-4C10-89AA-E4F9CA018AAD}" sibTransId="{1DA25BE1-D5B4-41F6-8C11-9048FCE0016A}"/>
    <dgm:cxn modelId="{7D52DD37-F853-49F2-9F20-BCCA29EA4E1E}" type="presOf" srcId="{39FFD591-7F44-4E33-9467-8223ACE08FF1}" destId="{4B8A8832-FEEA-452F-9479-878C911AC235}" srcOrd="0" destOrd="0" presId="urn:microsoft.com/office/officeart/2005/8/layout/hierarchy4"/>
    <dgm:cxn modelId="{D92A7688-B0DB-4080-8CC5-9C41A648EE42}" srcId="{3ADADCB2-8106-47C8-934D-AE6BC4D0B5E9}" destId="{39FFD591-7F44-4E33-9467-8223ACE08FF1}" srcOrd="1" destOrd="0" parTransId="{B102D08A-0E30-4926-8AB8-17BBFDA17948}" sibTransId="{9AD7FB84-E59A-4F68-B217-B8DB2CC7FDD9}"/>
    <dgm:cxn modelId="{83D78C91-9831-47B3-8D4F-B00D266460D5}" type="presOf" srcId="{6D0649AC-1FEC-4795-A146-7250D0506A1A}" destId="{18A45F23-1E9F-4908-B3E9-B2EC01A397CD}" srcOrd="0" destOrd="0" presId="urn:microsoft.com/office/officeart/2005/8/layout/hierarchy4"/>
    <dgm:cxn modelId="{9C46BFA9-038B-4FF4-AECA-E2B1DAA6C860}" type="presOf" srcId="{3ADADCB2-8106-47C8-934D-AE6BC4D0B5E9}" destId="{0453DAA0-7E12-4E8B-A5FB-5D2FAEE52F70}" srcOrd="0" destOrd="0" presId="urn:microsoft.com/office/officeart/2005/8/layout/hierarchy4"/>
    <dgm:cxn modelId="{74EA7CAC-4136-4FF9-A80D-1ACE632FBE48}" type="presOf" srcId="{77B6DD63-B519-4FFC-BE89-4D8AA5755CAB}" destId="{05B47B95-1610-4E96-9CA0-41E15AD4B35E}" srcOrd="0" destOrd="0" presId="urn:microsoft.com/office/officeart/2005/8/layout/hierarchy4"/>
    <dgm:cxn modelId="{06798FD2-1ECE-404D-A01B-C5F85625DCE2}" srcId="{3ADADCB2-8106-47C8-934D-AE6BC4D0B5E9}" destId="{77B6DD63-B519-4FFC-BE89-4D8AA5755CAB}" srcOrd="0" destOrd="0" parTransId="{A6118217-FDD0-434B-8D71-5D3C252CB210}" sibTransId="{8706BC7E-6E24-4860-B0D9-6C9535A5A740}"/>
    <dgm:cxn modelId="{151E4335-5FFA-485E-8EFA-F322158B3880}" type="presParOf" srcId="{0453DAA0-7E12-4E8B-A5FB-5D2FAEE52F70}" destId="{9AC0E86C-EA1F-4CCE-BAFB-55A3D47CC1EF}" srcOrd="0" destOrd="0" presId="urn:microsoft.com/office/officeart/2005/8/layout/hierarchy4"/>
    <dgm:cxn modelId="{78F7B99B-9323-4ED0-9025-CA150EFA8DFD}" type="presParOf" srcId="{9AC0E86C-EA1F-4CCE-BAFB-55A3D47CC1EF}" destId="{05B47B95-1610-4E96-9CA0-41E15AD4B35E}" srcOrd="0" destOrd="0" presId="urn:microsoft.com/office/officeart/2005/8/layout/hierarchy4"/>
    <dgm:cxn modelId="{99486FFC-4E33-4B9E-9A67-87FCC4A5D712}" type="presParOf" srcId="{9AC0E86C-EA1F-4CCE-BAFB-55A3D47CC1EF}" destId="{924DABE3-C730-4D69-8282-2CA1F7F254BC}" srcOrd="1" destOrd="0" presId="urn:microsoft.com/office/officeart/2005/8/layout/hierarchy4"/>
    <dgm:cxn modelId="{06E5DBC8-218D-4449-A9BD-7CD6C790495D}" type="presParOf" srcId="{0453DAA0-7E12-4E8B-A5FB-5D2FAEE52F70}" destId="{043AF372-0CAD-4C0C-AF28-BC23DF008CE6}" srcOrd="1" destOrd="0" presId="urn:microsoft.com/office/officeart/2005/8/layout/hierarchy4"/>
    <dgm:cxn modelId="{62676160-632D-491E-9EBD-D5113B4F986A}" type="presParOf" srcId="{0453DAA0-7E12-4E8B-A5FB-5D2FAEE52F70}" destId="{A5E198B4-FF10-49EF-9942-C7D7462FDB3F}" srcOrd="2" destOrd="0" presId="urn:microsoft.com/office/officeart/2005/8/layout/hierarchy4"/>
    <dgm:cxn modelId="{A4037907-F958-466C-B793-9CA52C55012B}" type="presParOf" srcId="{A5E198B4-FF10-49EF-9942-C7D7462FDB3F}" destId="{4B8A8832-FEEA-452F-9479-878C911AC235}" srcOrd="0" destOrd="0" presId="urn:microsoft.com/office/officeart/2005/8/layout/hierarchy4"/>
    <dgm:cxn modelId="{EF2F6E96-50A1-4BB0-AB26-F72390EEF87C}" type="presParOf" srcId="{A5E198B4-FF10-49EF-9942-C7D7462FDB3F}" destId="{822E11E3-E0FF-4DAE-A7CD-3A509372B449}" srcOrd="1" destOrd="0" presId="urn:microsoft.com/office/officeart/2005/8/layout/hierarchy4"/>
    <dgm:cxn modelId="{06CE08A6-B4AE-4DCA-A1A0-97134B7A4B82}" type="presParOf" srcId="{0453DAA0-7E12-4E8B-A5FB-5D2FAEE52F70}" destId="{09EADF71-EDD8-48C2-8C5F-3804720006E3}" srcOrd="3" destOrd="0" presId="urn:microsoft.com/office/officeart/2005/8/layout/hierarchy4"/>
    <dgm:cxn modelId="{981C49B8-6D19-4FD4-8F2B-4A039646E14B}" type="presParOf" srcId="{0453DAA0-7E12-4E8B-A5FB-5D2FAEE52F70}" destId="{2A4ACCB0-4806-4748-8ED7-D83121129A63}" srcOrd="4" destOrd="0" presId="urn:microsoft.com/office/officeart/2005/8/layout/hierarchy4"/>
    <dgm:cxn modelId="{80BABEFB-AC49-429D-B60F-359EF553AC98}" type="presParOf" srcId="{2A4ACCB0-4806-4748-8ED7-D83121129A63}" destId="{18A45F23-1E9F-4908-B3E9-B2EC01A397CD}" srcOrd="0" destOrd="0" presId="urn:microsoft.com/office/officeart/2005/8/layout/hierarchy4"/>
    <dgm:cxn modelId="{359A9722-609E-46B8-905B-4930C0E4AB38}" type="presParOf" srcId="{2A4ACCB0-4806-4748-8ED7-D83121129A63}" destId="{E64E68DB-2331-46DC-8A79-3B911DC49A4C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3ADADCB2-8106-47C8-934D-AE6BC4D0B5E9}" type="doc">
      <dgm:prSet loTypeId="urn:microsoft.com/office/officeart/2005/8/layout/hierarchy4" loCatId="relationship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77B6DD63-B519-4FFC-BE89-4D8AA5755CAB}">
      <dgm:prSet custT="1"/>
      <dgm:spPr/>
      <dgm:t>
        <a:bodyPr/>
        <a:lstStyle/>
        <a:p>
          <a:r>
            <a:rPr lang="pt-BR" sz="1800" dirty="0"/>
            <a:t>O pilar </a:t>
          </a:r>
          <a:r>
            <a:rPr lang="pt-BR" sz="1800" b="1" dirty="0"/>
            <a:t>da educação e capacitação </a:t>
          </a:r>
          <a:r>
            <a:rPr lang="pt-BR" sz="1800" dirty="0"/>
            <a:t>é crucial para a implantação de uma governança eficiente. Capacitar os gestores públicos, empresários e trabalhadores do setor turístico para atuar de forma qualificada é essencial para alcançar resultados consistentes e sustentáveis. Esta ação também é incipiente no município .</a:t>
          </a:r>
          <a:endParaRPr lang="en-US" sz="1800" i="1" dirty="0"/>
        </a:p>
      </dgm:t>
    </dgm:pt>
    <dgm:pt modelId="{A6118217-FDD0-434B-8D71-5D3C252CB210}" type="parTrans" cxnId="{06798FD2-1ECE-404D-A01B-C5F85625DCE2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8706BC7E-6E24-4860-B0D9-6C9535A5A740}" type="sibTrans" cxnId="{06798FD2-1ECE-404D-A01B-C5F85625DCE2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1D3EEE9F-1250-496F-835C-1A81BDBACA74}">
      <dgm:prSet custT="1"/>
      <dgm:spPr/>
      <dgm:t>
        <a:bodyPr/>
        <a:lstStyle/>
        <a:p>
          <a:endParaRPr lang="pt-BR" sz="1800" b="1" dirty="0">
            <a:latin typeface="+mn-lt"/>
          </a:endParaRPr>
        </a:p>
        <a:p>
          <a:endParaRPr lang="pt-BR" sz="1800" b="1" dirty="0">
            <a:latin typeface="+mn-lt"/>
          </a:endParaRPr>
        </a:p>
        <a:p>
          <a:endParaRPr lang="pt-BR" sz="1800" b="1" dirty="0">
            <a:latin typeface="+mn-lt"/>
          </a:endParaRPr>
        </a:p>
        <a:p>
          <a:r>
            <a:rPr lang="pt-BR" sz="1800" b="1" dirty="0">
              <a:latin typeface="+mn-lt"/>
            </a:rPr>
            <a:t>Integração intersetorial é </a:t>
          </a:r>
          <a:r>
            <a:rPr lang="pt-BR" sz="1800" dirty="0">
              <a:latin typeface="+mn-lt"/>
            </a:rPr>
            <a:t>Fundamental a articulação entre diferentes setores da economia, como transporte, cultura, meio ambiente, infraestrutura e segurança. Cada setor desempenha um papel no sucesso do turismo e deve estar alinhado com as metas turísticas da região. </a:t>
          </a:r>
          <a:r>
            <a:rPr lang="pt-BR" sz="1800" dirty="0">
              <a:latin typeface="+mn-lt"/>
              <a:ea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t-BR" sz="1800" b="1" dirty="0">
              <a:latin typeface="+mn-lt"/>
              <a:ea typeface="Arial" panose="020B0604020202020204" pitchFamily="34" charset="0"/>
              <a:cs typeface="Arial" panose="020B0604020202020204" pitchFamily="34" charset="0"/>
            </a:rPr>
            <a:t>O artesanato, a cultura, a participação da agricultura familiar, dentre outros, encontram-se fora do processo.</a:t>
          </a:r>
        </a:p>
      </dgm:t>
    </dgm:pt>
    <dgm:pt modelId="{F181BC7D-146C-4206-BE14-2CE4300FFAF7}" type="parTrans" cxnId="{2E21AF6E-BC0E-4AFD-A8E9-4DFB973B8A3F}">
      <dgm:prSet/>
      <dgm:spPr/>
      <dgm:t>
        <a:bodyPr/>
        <a:lstStyle/>
        <a:p>
          <a:endParaRPr lang="pt-BR" sz="1800"/>
        </a:p>
      </dgm:t>
    </dgm:pt>
    <dgm:pt modelId="{C4EB14D2-268E-4F6D-8A0B-9DFF35328243}" type="sibTrans" cxnId="{2E21AF6E-BC0E-4AFD-A8E9-4DFB973B8A3F}">
      <dgm:prSet/>
      <dgm:spPr/>
      <dgm:t>
        <a:bodyPr/>
        <a:lstStyle/>
        <a:p>
          <a:endParaRPr lang="pt-BR" sz="1800"/>
        </a:p>
      </dgm:t>
    </dgm:pt>
    <dgm:pt modelId="{C2985E92-780D-4876-A3D2-29C82A6885BC}">
      <dgm:prSet custT="1"/>
      <dgm:spPr/>
      <dgm:t>
        <a:bodyPr/>
        <a:lstStyle/>
        <a:p>
          <a:r>
            <a:rPr lang="pt-BR" sz="1800" b="1"/>
            <a:t>Não </a:t>
          </a:r>
          <a:r>
            <a:rPr lang="pt-BR" sz="1800" b="1" dirty="0"/>
            <a:t>há  atração </a:t>
          </a:r>
          <a:r>
            <a:rPr lang="pt-BR" sz="1800" dirty="0"/>
            <a:t>de  visitantes por meio </a:t>
          </a:r>
          <a:r>
            <a:rPr lang="pt-BR" sz="1800" b="1" dirty="0"/>
            <a:t>de campanhas de marketing e promoção do destino. </a:t>
          </a:r>
          <a:r>
            <a:rPr lang="pt-BR" sz="1800" dirty="0"/>
            <a:t>Isso envolve a </a:t>
          </a:r>
          <a:r>
            <a:rPr lang="pt-BR" sz="1800" b="1" dirty="0"/>
            <a:t>criação de uma identidade turística </a:t>
          </a:r>
          <a:r>
            <a:rPr lang="pt-BR" sz="1800" dirty="0"/>
            <a:t>e a comunicação eficaz dos atrativos da região para o público-alvo, fornecendo ao turista, informações seguras, atualizadas e completas, agregando inovação tecnológica e de mídias, sobre atrativos turísticos, eventos, infraestrutura, serviços, acessos e história da região ou município, com a recomendação de programas e atividades adequados ao perfil do turista </a:t>
          </a:r>
          <a:endParaRPr lang="en-US" sz="1800" i="1" dirty="0"/>
        </a:p>
      </dgm:t>
    </dgm:pt>
    <dgm:pt modelId="{5E28418B-C133-4544-8402-C62753823668}" type="parTrans" cxnId="{B3872433-F31F-4637-9E4E-3EDD92051F23}">
      <dgm:prSet/>
      <dgm:spPr/>
      <dgm:t>
        <a:bodyPr/>
        <a:lstStyle/>
        <a:p>
          <a:endParaRPr lang="pt-BR"/>
        </a:p>
      </dgm:t>
    </dgm:pt>
    <dgm:pt modelId="{795A2E96-140D-4994-BE8E-9AE288BAC4A9}" type="sibTrans" cxnId="{B3872433-F31F-4637-9E4E-3EDD92051F23}">
      <dgm:prSet/>
      <dgm:spPr/>
      <dgm:t>
        <a:bodyPr/>
        <a:lstStyle/>
        <a:p>
          <a:endParaRPr lang="pt-BR"/>
        </a:p>
      </dgm:t>
    </dgm:pt>
    <dgm:pt modelId="{0453DAA0-7E12-4E8B-A5FB-5D2FAEE52F70}" type="pres">
      <dgm:prSet presAssocID="{3ADADCB2-8106-47C8-934D-AE6BC4D0B5E9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AC0E86C-EA1F-4CCE-BAFB-55A3D47CC1EF}" type="pres">
      <dgm:prSet presAssocID="{77B6DD63-B519-4FFC-BE89-4D8AA5755CAB}" presName="vertOne" presStyleCnt="0"/>
      <dgm:spPr/>
    </dgm:pt>
    <dgm:pt modelId="{05B47B95-1610-4E96-9CA0-41E15AD4B35E}" type="pres">
      <dgm:prSet presAssocID="{77B6DD63-B519-4FFC-BE89-4D8AA5755CAB}" presName="txOne" presStyleLbl="node0" presStyleIdx="0" presStyleCnt="3">
        <dgm:presLayoutVars>
          <dgm:chPref val="3"/>
        </dgm:presLayoutVars>
      </dgm:prSet>
      <dgm:spPr/>
    </dgm:pt>
    <dgm:pt modelId="{924DABE3-C730-4D69-8282-2CA1F7F254BC}" type="pres">
      <dgm:prSet presAssocID="{77B6DD63-B519-4FFC-BE89-4D8AA5755CAB}" presName="horzOne" presStyleCnt="0"/>
      <dgm:spPr/>
    </dgm:pt>
    <dgm:pt modelId="{043AF372-0CAD-4C0C-AF28-BC23DF008CE6}" type="pres">
      <dgm:prSet presAssocID="{8706BC7E-6E24-4860-B0D9-6C9535A5A740}" presName="sibSpaceOne" presStyleCnt="0"/>
      <dgm:spPr/>
    </dgm:pt>
    <dgm:pt modelId="{BD984F50-66FA-4802-8281-284B6BE9F7EE}" type="pres">
      <dgm:prSet presAssocID="{C2985E92-780D-4876-A3D2-29C82A6885BC}" presName="vertOne" presStyleCnt="0"/>
      <dgm:spPr/>
    </dgm:pt>
    <dgm:pt modelId="{3654E06C-EE4A-4CE7-8DD7-82C4E2A0D795}" type="pres">
      <dgm:prSet presAssocID="{C2985E92-780D-4876-A3D2-29C82A6885BC}" presName="txOne" presStyleLbl="node0" presStyleIdx="1" presStyleCnt="3">
        <dgm:presLayoutVars>
          <dgm:chPref val="3"/>
        </dgm:presLayoutVars>
      </dgm:prSet>
      <dgm:spPr/>
    </dgm:pt>
    <dgm:pt modelId="{BA4C7775-5D12-4392-9912-170EF09C1ADD}" type="pres">
      <dgm:prSet presAssocID="{C2985E92-780D-4876-A3D2-29C82A6885BC}" presName="horzOne" presStyleCnt="0"/>
      <dgm:spPr/>
    </dgm:pt>
    <dgm:pt modelId="{5466F583-26B9-45C7-8852-FF97B914C1D9}" type="pres">
      <dgm:prSet presAssocID="{795A2E96-140D-4994-BE8E-9AE288BAC4A9}" presName="sibSpaceOne" presStyleCnt="0"/>
      <dgm:spPr/>
    </dgm:pt>
    <dgm:pt modelId="{FEA9D3FE-64F5-469C-91FE-86B1911609C1}" type="pres">
      <dgm:prSet presAssocID="{1D3EEE9F-1250-496F-835C-1A81BDBACA74}" presName="vertOne" presStyleCnt="0"/>
      <dgm:spPr/>
    </dgm:pt>
    <dgm:pt modelId="{1A22B1B2-5F4D-499E-83AA-2888FAAB5EEC}" type="pres">
      <dgm:prSet presAssocID="{1D3EEE9F-1250-496F-835C-1A81BDBACA74}" presName="txOne" presStyleLbl="node0" presStyleIdx="2" presStyleCnt="3" custLinFactNeighborX="4047" custLinFactNeighborY="0">
        <dgm:presLayoutVars>
          <dgm:chPref val="3"/>
        </dgm:presLayoutVars>
      </dgm:prSet>
      <dgm:spPr/>
    </dgm:pt>
    <dgm:pt modelId="{DCA5CF64-7FDE-4038-8A7E-C401C3981A4E}" type="pres">
      <dgm:prSet presAssocID="{1D3EEE9F-1250-496F-835C-1A81BDBACA74}" presName="horzOne" presStyleCnt="0"/>
      <dgm:spPr/>
    </dgm:pt>
  </dgm:ptLst>
  <dgm:cxnLst>
    <dgm:cxn modelId="{B3872433-F31F-4637-9E4E-3EDD92051F23}" srcId="{3ADADCB2-8106-47C8-934D-AE6BC4D0B5E9}" destId="{C2985E92-780D-4876-A3D2-29C82A6885BC}" srcOrd="1" destOrd="0" parTransId="{5E28418B-C133-4544-8402-C62753823668}" sibTransId="{795A2E96-140D-4994-BE8E-9AE288BAC4A9}"/>
    <dgm:cxn modelId="{2E21AF6E-BC0E-4AFD-A8E9-4DFB973B8A3F}" srcId="{3ADADCB2-8106-47C8-934D-AE6BC4D0B5E9}" destId="{1D3EEE9F-1250-496F-835C-1A81BDBACA74}" srcOrd="2" destOrd="0" parTransId="{F181BC7D-146C-4206-BE14-2CE4300FFAF7}" sibTransId="{C4EB14D2-268E-4F6D-8A0B-9DFF35328243}"/>
    <dgm:cxn modelId="{71D04077-1277-4E19-89E1-986F7F699228}" type="presOf" srcId="{C2985E92-780D-4876-A3D2-29C82A6885BC}" destId="{3654E06C-EE4A-4CE7-8DD7-82C4E2A0D795}" srcOrd="0" destOrd="0" presId="urn:microsoft.com/office/officeart/2005/8/layout/hierarchy4"/>
    <dgm:cxn modelId="{9C46BFA9-038B-4FF4-AECA-E2B1DAA6C860}" type="presOf" srcId="{3ADADCB2-8106-47C8-934D-AE6BC4D0B5E9}" destId="{0453DAA0-7E12-4E8B-A5FB-5D2FAEE52F70}" srcOrd="0" destOrd="0" presId="urn:microsoft.com/office/officeart/2005/8/layout/hierarchy4"/>
    <dgm:cxn modelId="{A21D7EAA-67C3-423F-A2A4-22A97FA8A70B}" type="presOf" srcId="{1D3EEE9F-1250-496F-835C-1A81BDBACA74}" destId="{1A22B1B2-5F4D-499E-83AA-2888FAAB5EEC}" srcOrd="0" destOrd="0" presId="urn:microsoft.com/office/officeart/2005/8/layout/hierarchy4"/>
    <dgm:cxn modelId="{74EA7CAC-4136-4FF9-A80D-1ACE632FBE48}" type="presOf" srcId="{77B6DD63-B519-4FFC-BE89-4D8AA5755CAB}" destId="{05B47B95-1610-4E96-9CA0-41E15AD4B35E}" srcOrd="0" destOrd="0" presId="urn:microsoft.com/office/officeart/2005/8/layout/hierarchy4"/>
    <dgm:cxn modelId="{06798FD2-1ECE-404D-A01B-C5F85625DCE2}" srcId="{3ADADCB2-8106-47C8-934D-AE6BC4D0B5E9}" destId="{77B6DD63-B519-4FFC-BE89-4D8AA5755CAB}" srcOrd="0" destOrd="0" parTransId="{A6118217-FDD0-434B-8D71-5D3C252CB210}" sibTransId="{8706BC7E-6E24-4860-B0D9-6C9535A5A740}"/>
    <dgm:cxn modelId="{151E4335-5FFA-485E-8EFA-F322158B3880}" type="presParOf" srcId="{0453DAA0-7E12-4E8B-A5FB-5D2FAEE52F70}" destId="{9AC0E86C-EA1F-4CCE-BAFB-55A3D47CC1EF}" srcOrd="0" destOrd="0" presId="urn:microsoft.com/office/officeart/2005/8/layout/hierarchy4"/>
    <dgm:cxn modelId="{78F7B99B-9323-4ED0-9025-CA150EFA8DFD}" type="presParOf" srcId="{9AC0E86C-EA1F-4CCE-BAFB-55A3D47CC1EF}" destId="{05B47B95-1610-4E96-9CA0-41E15AD4B35E}" srcOrd="0" destOrd="0" presId="urn:microsoft.com/office/officeart/2005/8/layout/hierarchy4"/>
    <dgm:cxn modelId="{99486FFC-4E33-4B9E-9A67-87FCC4A5D712}" type="presParOf" srcId="{9AC0E86C-EA1F-4CCE-BAFB-55A3D47CC1EF}" destId="{924DABE3-C730-4D69-8282-2CA1F7F254BC}" srcOrd="1" destOrd="0" presId="urn:microsoft.com/office/officeart/2005/8/layout/hierarchy4"/>
    <dgm:cxn modelId="{06E5DBC8-218D-4449-A9BD-7CD6C790495D}" type="presParOf" srcId="{0453DAA0-7E12-4E8B-A5FB-5D2FAEE52F70}" destId="{043AF372-0CAD-4C0C-AF28-BC23DF008CE6}" srcOrd="1" destOrd="0" presId="urn:microsoft.com/office/officeart/2005/8/layout/hierarchy4"/>
    <dgm:cxn modelId="{AE975696-BCD5-41C3-9F3D-2EA1C263FEBC}" type="presParOf" srcId="{0453DAA0-7E12-4E8B-A5FB-5D2FAEE52F70}" destId="{BD984F50-66FA-4802-8281-284B6BE9F7EE}" srcOrd="2" destOrd="0" presId="urn:microsoft.com/office/officeart/2005/8/layout/hierarchy4"/>
    <dgm:cxn modelId="{7B9B7E5D-E0FD-47EC-B6F1-EEE9813A4018}" type="presParOf" srcId="{BD984F50-66FA-4802-8281-284B6BE9F7EE}" destId="{3654E06C-EE4A-4CE7-8DD7-82C4E2A0D795}" srcOrd="0" destOrd="0" presId="urn:microsoft.com/office/officeart/2005/8/layout/hierarchy4"/>
    <dgm:cxn modelId="{A6BD2552-1FE3-425B-9FEF-4462AE745244}" type="presParOf" srcId="{BD984F50-66FA-4802-8281-284B6BE9F7EE}" destId="{BA4C7775-5D12-4392-9912-170EF09C1ADD}" srcOrd="1" destOrd="0" presId="urn:microsoft.com/office/officeart/2005/8/layout/hierarchy4"/>
    <dgm:cxn modelId="{FB4ED743-10C1-4918-B6DE-E7EF77EF7466}" type="presParOf" srcId="{0453DAA0-7E12-4E8B-A5FB-5D2FAEE52F70}" destId="{5466F583-26B9-45C7-8852-FF97B914C1D9}" srcOrd="3" destOrd="0" presId="urn:microsoft.com/office/officeart/2005/8/layout/hierarchy4"/>
    <dgm:cxn modelId="{9500B75F-B13E-40EA-B161-66948D0F6E1F}" type="presParOf" srcId="{0453DAA0-7E12-4E8B-A5FB-5D2FAEE52F70}" destId="{FEA9D3FE-64F5-469C-91FE-86B1911609C1}" srcOrd="4" destOrd="0" presId="urn:microsoft.com/office/officeart/2005/8/layout/hierarchy4"/>
    <dgm:cxn modelId="{FFC03627-8CC5-4C60-BA18-C83A5A2C3AF6}" type="presParOf" srcId="{FEA9D3FE-64F5-469C-91FE-86B1911609C1}" destId="{1A22B1B2-5F4D-499E-83AA-2888FAAB5EEC}" srcOrd="0" destOrd="0" presId="urn:microsoft.com/office/officeart/2005/8/layout/hierarchy4"/>
    <dgm:cxn modelId="{A6001EF7-98B1-45AD-87F8-7053AFB1284C}" type="presParOf" srcId="{FEA9D3FE-64F5-469C-91FE-86B1911609C1}" destId="{DCA5CF64-7FDE-4038-8A7E-C401C3981A4E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733EF056-89E3-48E9-8B58-A97C405A5109}" type="doc">
      <dgm:prSet loTypeId="urn:microsoft.com/office/officeart/2008/layout/LinedList" loCatId="list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C58891B4-6289-46F8-9B0A-DB9223118215}">
      <dgm:prSet/>
      <dgm:spPr/>
      <dgm:t>
        <a:bodyPr/>
        <a:lstStyle/>
        <a:p>
          <a:pPr>
            <a:lnSpc>
              <a:spcPct val="100000"/>
            </a:lnSpc>
          </a:pPr>
          <a:r>
            <a:rPr lang="pt-BR" b="1" dirty="0">
              <a:solidFill>
                <a:schemeClr val="tx1"/>
              </a:solidFill>
              <a:effectLst/>
              <a:latin typeface="Arial" panose="020B0604020202020204" pitchFamily="34" charset="0"/>
              <a:ea typeface="Arial" panose="020B0604020202020204" pitchFamily="34" charset="0"/>
            </a:rPr>
            <a:t>DIRETORIA EXECUTIVA - DIRETOR-PRESIDENTE</a:t>
          </a:r>
          <a:endParaRPr lang="pt-BR" dirty="0">
            <a:solidFill>
              <a:schemeClr val="tx1"/>
            </a:solidFill>
            <a:effectLst/>
            <a:latin typeface="Calibri" panose="020F0502020204030204" pitchFamily="34" charset="0"/>
            <a:ea typeface="Calibri" panose="020F0502020204030204" pitchFamily="34" charset="0"/>
          </a:endParaRPr>
        </a:p>
      </dgm:t>
    </dgm:pt>
    <dgm:pt modelId="{1B84A8D7-4F07-41DF-9D1A-2C688CC7FFDA}" type="parTrans" cxnId="{8B3B5AFC-95E2-4854-80DC-46420F4E4BCB}">
      <dgm:prSet/>
      <dgm:spPr/>
      <dgm:t>
        <a:bodyPr/>
        <a:lstStyle/>
        <a:p>
          <a:endParaRPr lang="pt-BR"/>
        </a:p>
      </dgm:t>
    </dgm:pt>
    <dgm:pt modelId="{5DAF071A-4A59-4969-9767-FF0CA2B2493A}" type="sibTrans" cxnId="{8B3B5AFC-95E2-4854-80DC-46420F4E4BCB}">
      <dgm:prSet/>
      <dgm:spPr/>
      <dgm:t>
        <a:bodyPr/>
        <a:lstStyle/>
        <a:p>
          <a:endParaRPr lang="pt-BR"/>
        </a:p>
      </dgm:t>
    </dgm:pt>
    <dgm:pt modelId="{EDC1736D-606D-4184-B82F-0CB85BD78320}">
      <dgm:prSet/>
      <dgm:spPr/>
      <dgm:t>
        <a:bodyPr/>
        <a:lstStyle/>
        <a:p>
          <a:pPr>
            <a:lnSpc>
              <a:spcPct val="100000"/>
            </a:lnSpc>
          </a:pPr>
          <a:r>
            <a:rPr lang="pt-BR">
              <a:solidFill>
                <a:schemeClr val="tx1"/>
              </a:solidFill>
              <a:effectLst/>
              <a:latin typeface="Arial" panose="020B0604020202020204" pitchFamily="34" charset="0"/>
              <a:ea typeface="Arial" panose="020B0604020202020204" pitchFamily="34" charset="0"/>
            </a:rPr>
            <a:t>Eduardo Amadeu Dutra Moresi</a:t>
          </a:r>
          <a:endParaRPr lang="pt-BR" dirty="0">
            <a:solidFill>
              <a:schemeClr val="tx1"/>
            </a:solidFill>
            <a:effectLst/>
            <a:latin typeface="Calibri" panose="020F0502020204030204" pitchFamily="34" charset="0"/>
            <a:ea typeface="Calibri" panose="020F0502020204030204" pitchFamily="34" charset="0"/>
          </a:endParaRPr>
        </a:p>
      </dgm:t>
    </dgm:pt>
    <dgm:pt modelId="{961F193F-A880-489E-99F2-94672016DEC4}" type="parTrans" cxnId="{B954B18C-607B-4DFF-AC4F-4E02E0D701BF}">
      <dgm:prSet/>
      <dgm:spPr/>
      <dgm:t>
        <a:bodyPr/>
        <a:lstStyle/>
        <a:p>
          <a:endParaRPr lang="pt-BR"/>
        </a:p>
      </dgm:t>
    </dgm:pt>
    <dgm:pt modelId="{3DD435E3-B0EE-4958-8BC8-81877115F646}" type="sibTrans" cxnId="{B954B18C-607B-4DFF-AC4F-4E02E0D701BF}">
      <dgm:prSet/>
      <dgm:spPr/>
      <dgm:t>
        <a:bodyPr/>
        <a:lstStyle/>
        <a:p>
          <a:endParaRPr lang="pt-BR"/>
        </a:p>
      </dgm:t>
    </dgm:pt>
    <dgm:pt modelId="{8D500DC5-F102-4C87-BDB0-C659573F20FE}">
      <dgm:prSet/>
      <dgm:spPr/>
      <dgm:t>
        <a:bodyPr/>
        <a:lstStyle/>
        <a:p>
          <a:pPr>
            <a:lnSpc>
              <a:spcPct val="100000"/>
            </a:lnSpc>
          </a:pPr>
          <a:r>
            <a:rPr lang="pt-BR" b="1">
              <a:solidFill>
                <a:schemeClr val="tx1"/>
              </a:solidFill>
              <a:effectLst/>
              <a:latin typeface="Arial" panose="020B0604020202020204" pitchFamily="34" charset="0"/>
              <a:ea typeface="Arial" panose="020B0604020202020204" pitchFamily="34" charset="0"/>
            </a:rPr>
            <a:t>DIRETORA JURÍDICA</a:t>
          </a:r>
          <a:endParaRPr lang="pt-BR" dirty="0">
            <a:solidFill>
              <a:schemeClr val="tx1"/>
            </a:solidFill>
            <a:effectLst/>
            <a:latin typeface="Calibri" panose="020F0502020204030204" pitchFamily="34" charset="0"/>
            <a:ea typeface="Calibri" panose="020F0502020204030204" pitchFamily="34" charset="0"/>
          </a:endParaRPr>
        </a:p>
      </dgm:t>
    </dgm:pt>
    <dgm:pt modelId="{42FE3541-F623-4AD6-A8D3-38BD90B52ACF}" type="parTrans" cxnId="{E83684CD-7403-4C96-A434-10130FDFBC43}">
      <dgm:prSet/>
      <dgm:spPr/>
      <dgm:t>
        <a:bodyPr/>
        <a:lstStyle/>
        <a:p>
          <a:endParaRPr lang="pt-BR"/>
        </a:p>
      </dgm:t>
    </dgm:pt>
    <dgm:pt modelId="{9468E439-A847-40B6-968B-079ABF71CCF0}" type="sibTrans" cxnId="{E83684CD-7403-4C96-A434-10130FDFBC43}">
      <dgm:prSet/>
      <dgm:spPr/>
      <dgm:t>
        <a:bodyPr/>
        <a:lstStyle/>
        <a:p>
          <a:endParaRPr lang="pt-BR"/>
        </a:p>
      </dgm:t>
    </dgm:pt>
    <dgm:pt modelId="{08FED17B-D156-42FC-8E5C-C4E1A69D38A3}">
      <dgm:prSet/>
      <dgm:spPr/>
      <dgm:t>
        <a:bodyPr/>
        <a:lstStyle/>
        <a:p>
          <a:pPr>
            <a:lnSpc>
              <a:spcPct val="100000"/>
            </a:lnSpc>
          </a:pPr>
          <a:r>
            <a:rPr lang="pt-BR" dirty="0">
              <a:solidFill>
                <a:schemeClr val="tx1"/>
              </a:solidFill>
              <a:effectLst/>
              <a:latin typeface="Arial" panose="020B0604020202020204" pitchFamily="34" charset="0"/>
              <a:ea typeface="Arial" panose="020B0604020202020204" pitchFamily="34" charset="0"/>
            </a:rPr>
            <a:t>Aline </a:t>
          </a:r>
          <a:r>
            <a:rPr lang="pt-BR" dirty="0" err="1">
              <a:solidFill>
                <a:schemeClr val="tx1"/>
              </a:solidFill>
              <a:effectLst/>
              <a:latin typeface="Arial" panose="020B0604020202020204" pitchFamily="34" charset="0"/>
              <a:ea typeface="Arial" panose="020B0604020202020204" pitchFamily="34" charset="0"/>
            </a:rPr>
            <a:t>Mirelle</a:t>
          </a:r>
          <a:r>
            <a:rPr lang="pt-BR" dirty="0">
              <a:solidFill>
                <a:schemeClr val="tx1"/>
              </a:solidFill>
              <a:effectLst/>
              <a:latin typeface="Arial" panose="020B0604020202020204" pitchFamily="34" charset="0"/>
              <a:ea typeface="Arial" panose="020B0604020202020204" pitchFamily="34" charset="0"/>
            </a:rPr>
            <a:t> Marcon Fiche</a:t>
          </a:r>
          <a:endParaRPr lang="pt-BR" dirty="0">
            <a:solidFill>
              <a:schemeClr val="tx1"/>
            </a:solidFill>
            <a:effectLst/>
            <a:latin typeface="Calibri" panose="020F0502020204030204" pitchFamily="34" charset="0"/>
            <a:ea typeface="Calibri" panose="020F0502020204030204" pitchFamily="34" charset="0"/>
          </a:endParaRPr>
        </a:p>
      </dgm:t>
    </dgm:pt>
    <dgm:pt modelId="{D6DC1E64-6DF9-435F-B6F7-A81B0CDCB03A}" type="parTrans" cxnId="{322C170B-50CA-4770-B220-3025D9FCF67B}">
      <dgm:prSet/>
      <dgm:spPr/>
      <dgm:t>
        <a:bodyPr/>
        <a:lstStyle/>
        <a:p>
          <a:endParaRPr lang="pt-BR"/>
        </a:p>
      </dgm:t>
    </dgm:pt>
    <dgm:pt modelId="{F48F524A-9938-4AF9-9BAF-F4B924D26195}" type="sibTrans" cxnId="{322C170B-50CA-4770-B220-3025D9FCF67B}">
      <dgm:prSet/>
      <dgm:spPr/>
      <dgm:t>
        <a:bodyPr/>
        <a:lstStyle/>
        <a:p>
          <a:endParaRPr lang="pt-BR"/>
        </a:p>
      </dgm:t>
    </dgm:pt>
    <dgm:pt modelId="{53223B94-101F-4FED-8EC1-3BA714586C5F}">
      <dgm:prSet/>
      <dgm:spPr/>
      <dgm:t>
        <a:bodyPr/>
        <a:lstStyle/>
        <a:p>
          <a:pPr>
            <a:lnSpc>
              <a:spcPct val="100000"/>
            </a:lnSpc>
          </a:pPr>
          <a:r>
            <a:rPr lang="pt-BR" b="1">
              <a:solidFill>
                <a:schemeClr val="tx1"/>
              </a:solidFill>
              <a:effectLst/>
              <a:latin typeface="Arial" panose="020B0604020202020204" pitchFamily="34" charset="0"/>
              <a:ea typeface="Arial" panose="020B0604020202020204" pitchFamily="34" charset="0"/>
            </a:rPr>
            <a:t>DIRETOR ADMINISTRATIVO E FINANCEIRO</a:t>
          </a:r>
          <a:endParaRPr lang="pt-BR" dirty="0">
            <a:solidFill>
              <a:schemeClr val="tx1"/>
            </a:solidFill>
            <a:effectLst/>
            <a:latin typeface="Calibri" panose="020F0502020204030204" pitchFamily="34" charset="0"/>
            <a:ea typeface="Calibri" panose="020F0502020204030204" pitchFamily="34" charset="0"/>
          </a:endParaRPr>
        </a:p>
      </dgm:t>
    </dgm:pt>
    <dgm:pt modelId="{2717A5BE-DDA4-4869-A6DC-4F5D1D617246}" type="parTrans" cxnId="{F0CB6971-1E7F-4E54-A05A-ACC97B9A8BC6}">
      <dgm:prSet/>
      <dgm:spPr/>
      <dgm:t>
        <a:bodyPr/>
        <a:lstStyle/>
        <a:p>
          <a:endParaRPr lang="pt-BR"/>
        </a:p>
      </dgm:t>
    </dgm:pt>
    <dgm:pt modelId="{8E8CA069-8C8E-4189-94C8-A3BF6C118EA8}" type="sibTrans" cxnId="{F0CB6971-1E7F-4E54-A05A-ACC97B9A8BC6}">
      <dgm:prSet/>
      <dgm:spPr/>
      <dgm:t>
        <a:bodyPr/>
        <a:lstStyle/>
        <a:p>
          <a:endParaRPr lang="pt-BR"/>
        </a:p>
      </dgm:t>
    </dgm:pt>
    <dgm:pt modelId="{56A0C138-C6DA-4A95-AD46-2DD298D02FBD}">
      <dgm:prSet/>
      <dgm:spPr/>
      <dgm:t>
        <a:bodyPr/>
        <a:lstStyle/>
        <a:p>
          <a:pPr>
            <a:lnSpc>
              <a:spcPct val="100000"/>
            </a:lnSpc>
          </a:pPr>
          <a:r>
            <a:rPr lang="pt-BR">
              <a:solidFill>
                <a:schemeClr val="tx1"/>
              </a:solidFill>
              <a:effectLst/>
              <a:latin typeface="Arial" panose="020B0604020202020204" pitchFamily="34" charset="0"/>
              <a:ea typeface="Arial" panose="020B0604020202020204" pitchFamily="34" charset="0"/>
            </a:rPr>
            <a:t>Arthur Mesquita Camargo</a:t>
          </a:r>
          <a:endParaRPr lang="pt-BR" dirty="0">
            <a:solidFill>
              <a:schemeClr val="tx1"/>
            </a:solidFill>
            <a:effectLst/>
            <a:latin typeface="Calibri" panose="020F0502020204030204" pitchFamily="34" charset="0"/>
            <a:ea typeface="Calibri" panose="020F0502020204030204" pitchFamily="34" charset="0"/>
          </a:endParaRPr>
        </a:p>
      </dgm:t>
    </dgm:pt>
    <dgm:pt modelId="{359462B5-2BB8-44C8-A202-DC78CECD479F}" type="parTrans" cxnId="{357B399E-4806-4253-A802-F26F68F33FFC}">
      <dgm:prSet/>
      <dgm:spPr/>
      <dgm:t>
        <a:bodyPr/>
        <a:lstStyle/>
        <a:p>
          <a:endParaRPr lang="pt-BR"/>
        </a:p>
      </dgm:t>
    </dgm:pt>
    <dgm:pt modelId="{E81811B5-AD06-4D71-ABD1-E137A1EED7C3}" type="sibTrans" cxnId="{357B399E-4806-4253-A802-F26F68F33FFC}">
      <dgm:prSet/>
      <dgm:spPr/>
      <dgm:t>
        <a:bodyPr/>
        <a:lstStyle/>
        <a:p>
          <a:endParaRPr lang="pt-BR"/>
        </a:p>
      </dgm:t>
    </dgm:pt>
    <dgm:pt modelId="{6B7C2503-3E08-43B2-AF08-ABBA54A58657}">
      <dgm:prSet/>
      <dgm:spPr/>
      <dgm:t>
        <a:bodyPr/>
        <a:lstStyle/>
        <a:p>
          <a:pPr>
            <a:lnSpc>
              <a:spcPct val="100000"/>
            </a:lnSpc>
          </a:pPr>
          <a:r>
            <a:rPr lang="pt-BR" b="1" dirty="0">
              <a:solidFill>
                <a:schemeClr val="tx1"/>
              </a:solidFill>
              <a:effectLst/>
              <a:latin typeface="Arial" panose="020B0604020202020204" pitchFamily="34" charset="0"/>
              <a:ea typeface="Arial" panose="020B0604020202020204" pitchFamily="34" charset="0"/>
            </a:rPr>
            <a:t>DIRETORA NACIONAL DE PROJETOS</a:t>
          </a:r>
          <a:endParaRPr lang="pt-BR" dirty="0">
            <a:solidFill>
              <a:schemeClr val="tx1"/>
            </a:solidFill>
            <a:effectLst/>
            <a:latin typeface="Calibri" panose="020F0502020204030204" pitchFamily="34" charset="0"/>
            <a:ea typeface="Calibri" panose="020F0502020204030204" pitchFamily="34" charset="0"/>
          </a:endParaRPr>
        </a:p>
      </dgm:t>
    </dgm:pt>
    <dgm:pt modelId="{B4DBCA95-91FC-49EA-9977-D76745EF38F3}" type="parTrans" cxnId="{5444B153-423A-4AA6-BA42-F34910BCACBB}">
      <dgm:prSet/>
      <dgm:spPr/>
      <dgm:t>
        <a:bodyPr/>
        <a:lstStyle/>
        <a:p>
          <a:endParaRPr lang="pt-BR"/>
        </a:p>
      </dgm:t>
    </dgm:pt>
    <dgm:pt modelId="{08E0428A-FFF4-4E12-BA45-5FA0B60D7661}" type="sibTrans" cxnId="{5444B153-423A-4AA6-BA42-F34910BCACBB}">
      <dgm:prSet/>
      <dgm:spPr/>
      <dgm:t>
        <a:bodyPr/>
        <a:lstStyle/>
        <a:p>
          <a:endParaRPr lang="pt-BR"/>
        </a:p>
      </dgm:t>
    </dgm:pt>
    <dgm:pt modelId="{82F96E27-43DE-4255-B783-EF8399B71406}">
      <dgm:prSet/>
      <dgm:spPr/>
      <dgm:t>
        <a:bodyPr/>
        <a:lstStyle/>
        <a:p>
          <a:pPr>
            <a:lnSpc>
              <a:spcPct val="100000"/>
            </a:lnSpc>
          </a:pPr>
          <a:r>
            <a:rPr lang="pt-BR">
              <a:solidFill>
                <a:schemeClr val="tx1"/>
              </a:solidFill>
              <a:effectLst/>
              <a:latin typeface="Arial" panose="020B0604020202020204" pitchFamily="34" charset="0"/>
              <a:ea typeface="Arial" panose="020B0604020202020204" pitchFamily="34" charset="0"/>
            </a:rPr>
            <a:t>Nilde Clara de Souza Benites Brun</a:t>
          </a:r>
          <a:endParaRPr lang="pt-BR" dirty="0">
            <a:solidFill>
              <a:schemeClr val="tx1"/>
            </a:solidFill>
            <a:effectLst/>
            <a:latin typeface="Calibri" panose="020F0502020204030204" pitchFamily="34" charset="0"/>
            <a:ea typeface="Calibri" panose="020F0502020204030204" pitchFamily="34" charset="0"/>
          </a:endParaRPr>
        </a:p>
      </dgm:t>
    </dgm:pt>
    <dgm:pt modelId="{E361FA40-6298-4EE1-8F6A-BB6FB13EE9AF}" type="parTrans" cxnId="{3666B95D-16B8-4D4C-951C-19AC39D490DF}">
      <dgm:prSet/>
      <dgm:spPr/>
      <dgm:t>
        <a:bodyPr/>
        <a:lstStyle/>
        <a:p>
          <a:endParaRPr lang="pt-BR"/>
        </a:p>
      </dgm:t>
    </dgm:pt>
    <dgm:pt modelId="{6BBDDDFF-00FC-4326-ADAB-0A146C994670}" type="sibTrans" cxnId="{3666B95D-16B8-4D4C-951C-19AC39D490DF}">
      <dgm:prSet/>
      <dgm:spPr/>
      <dgm:t>
        <a:bodyPr/>
        <a:lstStyle/>
        <a:p>
          <a:endParaRPr lang="pt-BR"/>
        </a:p>
      </dgm:t>
    </dgm:pt>
    <dgm:pt modelId="{D75A23CD-6A99-4211-AF04-B8F3FF2BCA1A}" type="pres">
      <dgm:prSet presAssocID="{733EF056-89E3-48E9-8B58-A97C405A5109}" presName="vert0" presStyleCnt="0">
        <dgm:presLayoutVars>
          <dgm:dir/>
          <dgm:animOne val="branch"/>
          <dgm:animLvl val="lvl"/>
        </dgm:presLayoutVars>
      </dgm:prSet>
      <dgm:spPr/>
    </dgm:pt>
    <dgm:pt modelId="{824A2033-FDFE-4FCD-9DF1-1AA5C794CBC2}" type="pres">
      <dgm:prSet presAssocID="{C58891B4-6289-46F8-9B0A-DB9223118215}" presName="thickLine" presStyleLbl="alignNode1" presStyleIdx="0" presStyleCnt="8"/>
      <dgm:spPr/>
    </dgm:pt>
    <dgm:pt modelId="{F96DB2DC-38D9-46E5-B668-5F7F5015787C}" type="pres">
      <dgm:prSet presAssocID="{C58891B4-6289-46F8-9B0A-DB9223118215}" presName="horz1" presStyleCnt="0"/>
      <dgm:spPr/>
    </dgm:pt>
    <dgm:pt modelId="{F76254B1-C518-420E-8576-D4AF6545D345}" type="pres">
      <dgm:prSet presAssocID="{C58891B4-6289-46F8-9B0A-DB9223118215}" presName="tx1" presStyleLbl="revTx" presStyleIdx="0" presStyleCnt="8"/>
      <dgm:spPr/>
    </dgm:pt>
    <dgm:pt modelId="{6665E885-9A59-4C0F-A8EE-EB807C01BAF3}" type="pres">
      <dgm:prSet presAssocID="{C58891B4-6289-46F8-9B0A-DB9223118215}" presName="vert1" presStyleCnt="0"/>
      <dgm:spPr/>
    </dgm:pt>
    <dgm:pt modelId="{9980D950-CC62-4067-9370-9ED039BCF106}" type="pres">
      <dgm:prSet presAssocID="{EDC1736D-606D-4184-B82F-0CB85BD78320}" presName="thickLine" presStyleLbl="alignNode1" presStyleIdx="1" presStyleCnt="8"/>
      <dgm:spPr/>
    </dgm:pt>
    <dgm:pt modelId="{A8BA3D19-C4F0-4153-B85B-B93D7ECFC3E6}" type="pres">
      <dgm:prSet presAssocID="{EDC1736D-606D-4184-B82F-0CB85BD78320}" presName="horz1" presStyleCnt="0"/>
      <dgm:spPr/>
    </dgm:pt>
    <dgm:pt modelId="{36F8FA9F-C052-4AE2-8FD3-52B6957E0E56}" type="pres">
      <dgm:prSet presAssocID="{EDC1736D-606D-4184-B82F-0CB85BD78320}" presName="tx1" presStyleLbl="revTx" presStyleIdx="1" presStyleCnt="8"/>
      <dgm:spPr/>
    </dgm:pt>
    <dgm:pt modelId="{9BEAF325-AF32-401F-8C09-1EBBBE8F6C1E}" type="pres">
      <dgm:prSet presAssocID="{EDC1736D-606D-4184-B82F-0CB85BD78320}" presName="vert1" presStyleCnt="0"/>
      <dgm:spPr/>
    </dgm:pt>
    <dgm:pt modelId="{C4D46177-EAC2-421D-8491-0F831BBEA9DC}" type="pres">
      <dgm:prSet presAssocID="{8D500DC5-F102-4C87-BDB0-C659573F20FE}" presName="thickLine" presStyleLbl="alignNode1" presStyleIdx="2" presStyleCnt="8"/>
      <dgm:spPr/>
    </dgm:pt>
    <dgm:pt modelId="{AFBB6D66-241B-4DFC-917E-03BA71B66186}" type="pres">
      <dgm:prSet presAssocID="{8D500DC5-F102-4C87-BDB0-C659573F20FE}" presName="horz1" presStyleCnt="0"/>
      <dgm:spPr/>
    </dgm:pt>
    <dgm:pt modelId="{F172C98E-BBDD-48D4-A821-EA38DBB889F0}" type="pres">
      <dgm:prSet presAssocID="{8D500DC5-F102-4C87-BDB0-C659573F20FE}" presName="tx1" presStyleLbl="revTx" presStyleIdx="2" presStyleCnt="8"/>
      <dgm:spPr/>
    </dgm:pt>
    <dgm:pt modelId="{BF4EF889-4BB4-4CC0-9B1C-6E047B73A146}" type="pres">
      <dgm:prSet presAssocID="{8D500DC5-F102-4C87-BDB0-C659573F20FE}" presName="vert1" presStyleCnt="0"/>
      <dgm:spPr/>
    </dgm:pt>
    <dgm:pt modelId="{B36C4F59-AFC1-4197-8F55-3DA1C740AEC2}" type="pres">
      <dgm:prSet presAssocID="{08FED17B-D156-42FC-8E5C-C4E1A69D38A3}" presName="thickLine" presStyleLbl="alignNode1" presStyleIdx="3" presStyleCnt="8"/>
      <dgm:spPr/>
    </dgm:pt>
    <dgm:pt modelId="{3D23519E-410D-4FB5-B649-0C8FF1DF677A}" type="pres">
      <dgm:prSet presAssocID="{08FED17B-D156-42FC-8E5C-C4E1A69D38A3}" presName="horz1" presStyleCnt="0"/>
      <dgm:spPr/>
    </dgm:pt>
    <dgm:pt modelId="{774DFCDA-9BFA-4E68-B92D-4E4B2BB851DB}" type="pres">
      <dgm:prSet presAssocID="{08FED17B-D156-42FC-8E5C-C4E1A69D38A3}" presName="tx1" presStyleLbl="revTx" presStyleIdx="3" presStyleCnt="8"/>
      <dgm:spPr/>
    </dgm:pt>
    <dgm:pt modelId="{7A553F30-61DE-45BF-9BB1-519360AAF31A}" type="pres">
      <dgm:prSet presAssocID="{08FED17B-D156-42FC-8E5C-C4E1A69D38A3}" presName="vert1" presStyleCnt="0"/>
      <dgm:spPr/>
    </dgm:pt>
    <dgm:pt modelId="{417B33D5-01B5-4126-BE72-EE61FB16B45D}" type="pres">
      <dgm:prSet presAssocID="{53223B94-101F-4FED-8EC1-3BA714586C5F}" presName="thickLine" presStyleLbl="alignNode1" presStyleIdx="4" presStyleCnt="8"/>
      <dgm:spPr/>
    </dgm:pt>
    <dgm:pt modelId="{BF04BA90-89DA-4315-8E1B-B7CA80E4D146}" type="pres">
      <dgm:prSet presAssocID="{53223B94-101F-4FED-8EC1-3BA714586C5F}" presName="horz1" presStyleCnt="0"/>
      <dgm:spPr/>
    </dgm:pt>
    <dgm:pt modelId="{4D9D8A9A-F270-4DE9-8630-B39D1A3FB14A}" type="pres">
      <dgm:prSet presAssocID="{53223B94-101F-4FED-8EC1-3BA714586C5F}" presName="tx1" presStyleLbl="revTx" presStyleIdx="4" presStyleCnt="8"/>
      <dgm:spPr/>
    </dgm:pt>
    <dgm:pt modelId="{74F5B8E4-7E37-4FBB-A55A-D5D4DD0730FF}" type="pres">
      <dgm:prSet presAssocID="{53223B94-101F-4FED-8EC1-3BA714586C5F}" presName="vert1" presStyleCnt="0"/>
      <dgm:spPr/>
    </dgm:pt>
    <dgm:pt modelId="{A3F078F6-CDEF-41B9-98D8-8C4CC43C12BA}" type="pres">
      <dgm:prSet presAssocID="{56A0C138-C6DA-4A95-AD46-2DD298D02FBD}" presName="thickLine" presStyleLbl="alignNode1" presStyleIdx="5" presStyleCnt="8"/>
      <dgm:spPr/>
    </dgm:pt>
    <dgm:pt modelId="{1A6A3E9B-FE06-4572-8951-F79768F94A17}" type="pres">
      <dgm:prSet presAssocID="{56A0C138-C6DA-4A95-AD46-2DD298D02FBD}" presName="horz1" presStyleCnt="0"/>
      <dgm:spPr/>
    </dgm:pt>
    <dgm:pt modelId="{6E01FDEF-5B85-4C5A-AB6F-3C210C004353}" type="pres">
      <dgm:prSet presAssocID="{56A0C138-C6DA-4A95-AD46-2DD298D02FBD}" presName="tx1" presStyleLbl="revTx" presStyleIdx="5" presStyleCnt="8"/>
      <dgm:spPr/>
    </dgm:pt>
    <dgm:pt modelId="{8E2BC00C-E027-454C-AF9D-54F9BEB6EE6D}" type="pres">
      <dgm:prSet presAssocID="{56A0C138-C6DA-4A95-AD46-2DD298D02FBD}" presName="vert1" presStyleCnt="0"/>
      <dgm:spPr/>
    </dgm:pt>
    <dgm:pt modelId="{83C1A1F3-AA73-4913-9E17-5441F53CA826}" type="pres">
      <dgm:prSet presAssocID="{6B7C2503-3E08-43B2-AF08-ABBA54A58657}" presName="thickLine" presStyleLbl="alignNode1" presStyleIdx="6" presStyleCnt="8"/>
      <dgm:spPr/>
    </dgm:pt>
    <dgm:pt modelId="{D5DEB561-81B4-49DC-9796-B963159F85AC}" type="pres">
      <dgm:prSet presAssocID="{6B7C2503-3E08-43B2-AF08-ABBA54A58657}" presName="horz1" presStyleCnt="0"/>
      <dgm:spPr/>
    </dgm:pt>
    <dgm:pt modelId="{97E1C0C9-482D-4888-94BF-74A0512D7F4B}" type="pres">
      <dgm:prSet presAssocID="{6B7C2503-3E08-43B2-AF08-ABBA54A58657}" presName="tx1" presStyleLbl="revTx" presStyleIdx="6" presStyleCnt="8"/>
      <dgm:spPr/>
    </dgm:pt>
    <dgm:pt modelId="{5679BC2D-994A-41B2-9607-0107B412D933}" type="pres">
      <dgm:prSet presAssocID="{6B7C2503-3E08-43B2-AF08-ABBA54A58657}" presName="vert1" presStyleCnt="0"/>
      <dgm:spPr/>
    </dgm:pt>
    <dgm:pt modelId="{44B2137B-52B2-4B98-BAF5-58F1ECF62705}" type="pres">
      <dgm:prSet presAssocID="{82F96E27-43DE-4255-B783-EF8399B71406}" presName="thickLine" presStyleLbl="alignNode1" presStyleIdx="7" presStyleCnt="8"/>
      <dgm:spPr/>
    </dgm:pt>
    <dgm:pt modelId="{716C2EAF-7572-47EE-B43E-7028E6A38916}" type="pres">
      <dgm:prSet presAssocID="{82F96E27-43DE-4255-B783-EF8399B71406}" presName="horz1" presStyleCnt="0"/>
      <dgm:spPr/>
    </dgm:pt>
    <dgm:pt modelId="{06528402-D543-44B7-9A6F-811DC7B6D74C}" type="pres">
      <dgm:prSet presAssocID="{82F96E27-43DE-4255-B783-EF8399B71406}" presName="tx1" presStyleLbl="revTx" presStyleIdx="7" presStyleCnt="8"/>
      <dgm:spPr/>
    </dgm:pt>
    <dgm:pt modelId="{A60FB1BD-AF6C-4482-8ABF-6EA2B67DF6B7}" type="pres">
      <dgm:prSet presAssocID="{82F96E27-43DE-4255-B783-EF8399B71406}" presName="vert1" presStyleCnt="0"/>
      <dgm:spPr/>
    </dgm:pt>
  </dgm:ptLst>
  <dgm:cxnLst>
    <dgm:cxn modelId="{322C170B-50CA-4770-B220-3025D9FCF67B}" srcId="{733EF056-89E3-48E9-8B58-A97C405A5109}" destId="{08FED17B-D156-42FC-8E5C-C4E1A69D38A3}" srcOrd="3" destOrd="0" parTransId="{D6DC1E64-6DF9-435F-B6F7-A81B0CDCB03A}" sibTransId="{F48F524A-9938-4AF9-9BAF-F4B924D26195}"/>
    <dgm:cxn modelId="{8193CA10-EF49-41DC-9125-10204ABC6FB3}" type="presOf" srcId="{EDC1736D-606D-4184-B82F-0CB85BD78320}" destId="{36F8FA9F-C052-4AE2-8FD3-52B6957E0E56}" srcOrd="0" destOrd="0" presId="urn:microsoft.com/office/officeart/2008/layout/LinedList"/>
    <dgm:cxn modelId="{3666B95D-16B8-4D4C-951C-19AC39D490DF}" srcId="{733EF056-89E3-48E9-8B58-A97C405A5109}" destId="{82F96E27-43DE-4255-B783-EF8399B71406}" srcOrd="7" destOrd="0" parTransId="{E361FA40-6298-4EE1-8F6A-BB6FB13EE9AF}" sibTransId="{6BBDDDFF-00FC-4326-ADAB-0A146C994670}"/>
    <dgm:cxn modelId="{A19E5950-0539-4504-B0C3-DC18F78064CA}" type="presOf" srcId="{C58891B4-6289-46F8-9B0A-DB9223118215}" destId="{F76254B1-C518-420E-8576-D4AF6545D345}" srcOrd="0" destOrd="0" presId="urn:microsoft.com/office/officeart/2008/layout/LinedList"/>
    <dgm:cxn modelId="{F0CB6971-1E7F-4E54-A05A-ACC97B9A8BC6}" srcId="{733EF056-89E3-48E9-8B58-A97C405A5109}" destId="{53223B94-101F-4FED-8EC1-3BA714586C5F}" srcOrd="4" destOrd="0" parTransId="{2717A5BE-DDA4-4869-A6DC-4F5D1D617246}" sibTransId="{8E8CA069-8C8E-4189-94C8-A3BF6C118EA8}"/>
    <dgm:cxn modelId="{85ED1D73-994E-4DF7-A2BA-62860C308BEF}" type="presOf" srcId="{08FED17B-D156-42FC-8E5C-C4E1A69D38A3}" destId="{774DFCDA-9BFA-4E68-B92D-4E4B2BB851DB}" srcOrd="0" destOrd="0" presId="urn:microsoft.com/office/officeart/2008/layout/LinedList"/>
    <dgm:cxn modelId="{5444B153-423A-4AA6-BA42-F34910BCACBB}" srcId="{733EF056-89E3-48E9-8B58-A97C405A5109}" destId="{6B7C2503-3E08-43B2-AF08-ABBA54A58657}" srcOrd="6" destOrd="0" parTransId="{B4DBCA95-91FC-49EA-9977-D76745EF38F3}" sibTransId="{08E0428A-FFF4-4E12-BA45-5FA0B60D7661}"/>
    <dgm:cxn modelId="{5687A274-BC94-4F97-BE11-FE4EE8CE9933}" type="presOf" srcId="{6B7C2503-3E08-43B2-AF08-ABBA54A58657}" destId="{97E1C0C9-482D-4888-94BF-74A0512D7F4B}" srcOrd="0" destOrd="0" presId="urn:microsoft.com/office/officeart/2008/layout/LinedList"/>
    <dgm:cxn modelId="{87885356-A285-4382-BB60-CFE9E02E7D06}" type="presOf" srcId="{53223B94-101F-4FED-8EC1-3BA714586C5F}" destId="{4D9D8A9A-F270-4DE9-8630-B39D1A3FB14A}" srcOrd="0" destOrd="0" presId="urn:microsoft.com/office/officeart/2008/layout/LinedList"/>
    <dgm:cxn modelId="{B954B18C-607B-4DFF-AC4F-4E02E0D701BF}" srcId="{733EF056-89E3-48E9-8B58-A97C405A5109}" destId="{EDC1736D-606D-4184-B82F-0CB85BD78320}" srcOrd="1" destOrd="0" parTransId="{961F193F-A880-489E-99F2-94672016DEC4}" sibTransId="{3DD435E3-B0EE-4958-8BC8-81877115F646}"/>
    <dgm:cxn modelId="{357B399E-4806-4253-A802-F26F68F33FFC}" srcId="{733EF056-89E3-48E9-8B58-A97C405A5109}" destId="{56A0C138-C6DA-4A95-AD46-2DD298D02FBD}" srcOrd="5" destOrd="0" parTransId="{359462B5-2BB8-44C8-A202-DC78CECD479F}" sibTransId="{E81811B5-AD06-4D71-ABD1-E137A1EED7C3}"/>
    <dgm:cxn modelId="{584422C1-57AA-4AE9-8D8B-3AFCB4EDDD60}" type="presOf" srcId="{82F96E27-43DE-4255-B783-EF8399B71406}" destId="{06528402-D543-44B7-9A6F-811DC7B6D74C}" srcOrd="0" destOrd="0" presId="urn:microsoft.com/office/officeart/2008/layout/LinedList"/>
    <dgm:cxn modelId="{7E7D3EC4-B82D-4734-ADFC-1FE67EB190CD}" type="presOf" srcId="{8D500DC5-F102-4C87-BDB0-C659573F20FE}" destId="{F172C98E-BBDD-48D4-A821-EA38DBB889F0}" srcOrd="0" destOrd="0" presId="urn:microsoft.com/office/officeart/2008/layout/LinedList"/>
    <dgm:cxn modelId="{E83684CD-7403-4C96-A434-10130FDFBC43}" srcId="{733EF056-89E3-48E9-8B58-A97C405A5109}" destId="{8D500DC5-F102-4C87-BDB0-C659573F20FE}" srcOrd="2" destOrd="0" parTransId="{42FE3541-F623-4AD6-A8D3-38BD90B52ACF}" sibTransId="{9468E439-A847-40B6-968B-079ABF71CCF0}"/>
    <dgm:cxn modelId="{138610DA-3850-4C0A-BE6C-F46F611ECF8D}" type="presOf" srcId="{56A0C138-C6DA-4A95-AD46-2DD298D02FBD}" destId="{6E01FDEF-5B85-4C5A-AB6F-3C210C004353}" srcOrd="0" destOrd="0" presId="urn:microsoft.com/office/officeart/2008/layout/LinedList"/>
    <dgm:cxn modelId="{44B871EE-413D-4960-AE47-AA3FA80CD34A}" type="presOf" srcId="{733EF056-89E3-48E9-8B58-A97C405A5109}" destId="{D75A23CD-6A99-4211-AF04-B8F3FF2BCA1A}" srcOrd="0" destOrd="0" presId="urn:microsoft.com/office/officeart/2008/layout/LinedList"/>
    <dgm:cxn modelId="{8B3B5AFC-95E2-4854-80DC-46420F4E4BCB}" srcId="{733EF056-89E3-48E9-8B58-A97C405A5109}" destId="{C58891B4-6289-46F8-9B0A-DB9223118215}" srcOrd="0" destOrd="0" parTransId="{1B84A8D7-4F07-41DF-9D1A-2C688CC7FFDA}" sibTransId="{5DAF071A-4A59-4969-9767-FF0CA2B2493A}"/>
    <dgm:cxn modelId="{E451D764-B4B5-49F2-895D-5161133AAF09}" type="presParOf" srcId="{D75A23CD-6A99-4211-AF04-B8F3FF2BCA1A}" destId="{824A2033-FDFE-4FCD-9DF1-1AA5C794CBC2}" srcOrd="0" destOrd="0" presId="urn:microsoft.com/office/officeart/2008/layout/LinedList"/>
    <dgm:cxn modelId="{689E7E57-CD6A-4C0E-B730-7E8C3F5975E3}" type="presParOf" srcId="{D75A23CD-6A99-4211-AF04-B8F3FF2BCA1A}" destId="{F96DB2DC-38D9-46E5-B668-5F7F5015787C}" srcOrd="1" destOrd="0" presId="urn:microsoft.com/office/officeart/2008/layout/LinedList"/>
    <dgm:cxn modelId="{6399F7A6-AE74-4903-8AFC-00E7FAF23930}" type="presParOf" srcId="{F96DB2DC-38D9-46E5-B668-5F7F5015787C}" destId="{F76254B1-C518-420E-8576-D4AF6545D345}" srcOrd="0" destOrd="0" presId="urn:microsoft.com/office/officeart/2008/layout/LinedList"/>
    <dgm:cxn modelId="{96BF4C70-16C5-4452-8347-C024FEF6ABF9}" type="presParOf" srcId="{F96DB2DC-38D9-46E5-B668-5F7F5015787C}" destId="{6665E885-9A59-4C0F-A8EE-EB807C01BAF3}" srcOrd="1" destOrd="0" presId="urn:microsoft.com/office/officeart/2008/layout/LinedList"/>
    <dgm:cxn modelId="{4B18E025-98B7-4F56-A49F-47D633E9F07B}" type="presParOf" srcId="{D75A23CD-6A99-4211-AF04-B8F3FF2BCA1A}" destId="{9980D950-CC62-4067-9370-9ED039BCF106}" srcOrd="2" destOrd="0" presId="urn:microsoft.com/office/officeart/2008/layout/LinedList"/>
    <dgm:cxn modelId="{C6A3B583-AFA1-4C95-A51F-C5E58908162D}" type="presParOf" srcId="{D75A23CD-6A99-4211-AF04-B8F3FF2BCA1A}" destId="{A8BA3D19-C4F0-4153-B85B-B93D7ECFC3E6}" srcOrd="3" destOrd="0" presId="urn:microsoft.com/office/officeart/2008/layout/LinedList"/>
    <dgm:cxn modelId="{378ADC97-81E1-4052-9D9B-C134692261BE}" type="presParOf" srcId="{A8BA3D19-C4F0-4153-B85B-B93D7ECFC3E6}" destId="{36F8FA9F-C052-4AE2-8FD3-52B6957E0E56}" srcOrd="0" destOrd="0" presId="urn:microsoft.com/office/officeart/2008/layout/LinedList"/>
    <dgm:cxn modelId="{FBEAD22E-6DF4-4850-AD41-E3034B3BEB24}" type="presParOf" srcId="{A8BA3D19-C4F0-4153-B85B-B93D7ECFC3E6}" destId="{9BEAF325-AF32-401F-8C09-1EBBBE8F6C1E}" srcOrd="1" destOrd="0" presId="urn:microsoft.com/office/officeart/2008/layout/LinedList"/>
    <dgm:cxn modelId="{9EA4E475-8A62-41C9-BA20-F93D1DEA358D}" type="presParOf" srcId="{D75A23CD-6A99-4211-AF04-B8F3FF2BCA1A}" destId="{C4D46177-EAC2-421D-8491-0F831BBEA9DC}" srcOrd="4" destOrd="0" presId="urn:microsoft.com/office/officeart/2008/layout/LinedList"/>
    <dgm:cxn modelId="{3CBB748C-809C-4DCE-8788-5D9DB720E9F5}" type="presParOf" srcId="{D75A23CD-6A99-4211-AF04-B8F3FF2BCA1A}" destId="{AFBB6D66-241B-4DFC-917E-03BA71B66186}" srcOrd="5" destOrd="0" presId="urn:microsoft.com/office/officeart/2008/layout/LinedList"/>
    <dgm:cxn modelId="{5E1121B4-330B-427E-90B7-DFC13039488E}" type="presParOf" srcId="{AFBB6D66-241B-4DFC-917E-03BA71B66186}" destId="{F172C98E-BBDD-48D4-A821-EA38DBB889F0}" srcOrd="0" destOrd="0" presId="urn:microsoft.com/office/officeart/2008/layout/LinedList"/>
    <dgm:cxn modelId="{43960A89-B0E0-469F-B3B0-68B64557ECA9}" type="presParOf" srcId="{AFBB6D66-241B-4DFC-917E-03BA71B66186}" destId="{BF4EF889-4BB4-4CC0-9B1C-6E047B73A146}" srcOrd="1" destOrd="0" presId="urn:microsoft.com/office/officeart/2008/layout/LinedList"/>
    <dgm:cxn modelId="{12C5C375-B5A4-4391-B404-291368D65053}" type="presParOf" srcId="{D75A23CD-6A99-4211-AF04-B8F3FF2BCA1A}" destId="{B36C4F59-AFC1-4197-8F55-3DA1C740AEC2}" srcOrd="6" destOrd="0" presId="urn:microsoft.com/office/officeart/2008/layout/LinedList"/>
    <dgm:cxn modelId="{8363F0E8-907C-4BE2-9AD0-33612F20769E}" type="presParOf" srcId="{D75A23CD-6A99-4211-AF04-B8F3FF2BCA1A}" destId="{3D23519E-410D-4FB5-B649-0C8FF1DF677A}" srcOrd="7" destOrd="0" presId="urn:microsoft.com/office/officeart/2008/layout/LinedList"/>
    <dgm:cxn modelId="{54E81CD9-06A4-452B-95EE-59725F22F61F}" type="presParOf" srcId="{3D23519E-410D-4FB5-B649-0C8FF1DF677A}" destId="{774DFCDA-9BFA-4E68-B92D-4E4B2BB851DB}" srcOrd="0" destOrd="0" presId="urn:microsoft.com/office/officeart/2008/layout/LinedList"/>
    <dgm:cxn modelId="{DCCABBDB-C1E0-459B-87B7-788E1301A0DF}" type="presParOf" srcId="{3D23519E-410D-4FB5-B649-0C8FF1DF677A}" destId="{7A553F30-61DE-45BF-9BB1-519360AAF31A}" srcOrd="1" destOrd="0" presId="urn:microsoft.com/office/officeart/2008/layout/LinedList"/>
    <dgm:cxn modelId="{3231AB1A-8C04-470C-8CB9-AEE6BBAAD52C}" type="presParOf" srcId="{D75A23CD-6A99-4211-AF04-B8F3FF2BCA1A}" destId="{417B33D5-01B5-4126-BE72-EE61FB16B45D}" srcOrd="8" destOrd="0" presId="urn:microsoft.com/office/officeart/2008/layout/LinedList"/>
    <dgm:cxn modelId="{8A2D752D-4D6F-4F09-8104-368BACC05517}" type="presParOf" srcId="{D75A23CD-6A99-4211-AF04-B8F3FF2BCA1A}" destId="{BF04BA90-89DA-4315-8E1B-B7CA80E4D146}" srcOrd="9" destOrd="0" presId="urn:microsoft.com/office/officeart/2008/layout/LinedList"/>
    <dgm:cxn modelId="{B60723F8-72F4-49B5-9CB6-73A1BD5BA892}" type="presParOf" srcId="{BF04BA90-89DA-4315-8E1B-B7CA80E4D146}" destId="{4D9D8A9A-F270-4DE9-8630-B39D1A3FB14A}" srcOrd="0" destOrd="0" presId="urn:microsoft.com/office/officeart/2008/layout/LinedList"/>
    <dgm:cxn modelId="{56D70E5D-010B-4A43-92E4-A3D1332D7E8A}" type="presParOf" srcId="{BF04BA90-89DA-4315-8E1B-B7CA80E4D146}" destId="{74F5B8E4-7E37-4FBB-A55A-D5D4DD0730FF}" srcOrd="1" destOrd="0" presId="urn:microsoft.com/office/officeart/2008/layout/LinedList"/>
    <dgm:cxn modelId="{4F925B5E-2934-4F63-A4E3-2E2209A3BD18}" type="presParOf" srcId="{D75A23CD-6A99-4211-AF04-B8F3FF2BCA1A}" destId="{A3F078F6-CDEF-41B9-98D8-8C4CC43C12BA}" srcOrd="10" destOrd="0" presId="urn:microsoft.com/office/officeart/2008/layout/LinedList"/>
    <dgm:cxn modelId="{487AE2DC-2C9B-4465-B401-24024A7016B9}" type="presParOf" srcId="{D75A23CD-6A99-4211-AF04-B8F3FF2BCA1A}" destId="{1A6A3E9B-FE06-4572-8951-F79768F94A17}" srcOrd="11" destOrd="0" presId="urn:microsoft.com/office/officeart/2008/layout/LinedList"/>
    <dgm:cxn modelId="{A4AE4A11-A7E9-4B36-A319-1F36BFC54188}" type="presParOf" srcId="{1A6A3E9B-FE06-4572-8951-F79768F94A17}" destId="{6E01FDEF-5B85-4C5A-AB6F-3C210C004353}" srcOrd="0" destOrd="0" presId="urn:microsoft.com/office/officeart/2008/layout/LinedList"/>
    <dgm:cxn modelId="{7B6E5188-E285-43AA-A812-93FDDF317F5E}" type="presParOf" srcId="{1A6A3E9B-FE06-4572-8951-F79768F94A17}" destId="{8E2BC00C-E027-454C-AF9D-54F9BEB6EE6D}" srcOrd="1" destOrd="0" presId="urn:microsoft.com/office/officeart/2008/layout/LinedList"/>
    <dgm:cxn modelId="{D9CF74EE-91BB-4F16-8255-72D1F7FE299D}" type="presParOf" srcId="{D75A23CD-6A99-4211-AF04-B8F3FF2BCA1A}" destId="{83C1A1F3-AA73-4913-9E17-5441F53CA826}" srcOrd="12" destOrd="0" presId="urn:microsoft.com/office/officeart/2008/layout/LinedList"/>
    <dgm:cxn modelId="{8FF9B2A0-49E0-482B-932A-FBE228720BA5}" type="presParOf" srcId="{D75A23CD-6A99-4211-AF04-B8F3FF2BCA1A}" destId="{D5DEB561-81B4-49DC-9796-B963159F85AC}" srcOrd="13" destOrd="0" presId="urn:microsoft.com/office/officeart/2008/layout/LinedList"/>
    <dgm:cxn modelId="{0E9125E2-EAE4-47ED-86DD-EA22870C1ED3}" type="presParOf" srcId="{D5DEB561-81B4-49DC-9796-B963159F85AC}" destId="{97E1C0C9-482D-4888-94BF-74A0512D7F4B}" srcOrd="0" destOrd="0" presId="urn:microsoft.com/office/officeart/2008/layout/LinedList"/>
    <dgm:cxn modelId="{19B410FF-D7D2-47B1-84D0-B2021BD45191}" type="presParOf" srcId="{D5DEB561-81B4-49DC-9796-B963159F85AC}" destId="{5679BC2D-994A-41B2-9607-0107B412D933}" srcOrd="1" destOrd="0" presId="urn:microsoft.com/office/officeart/2008/layout/LinedList"/>
    <dgm:cxn modelId="{92831635-3936-4134-A2C0-D1EEC0741C62}" type="presParOf" srcId="{D75A23CD-6A99-4211-AF04-B8F3FF2BCA1A}" destId="{44B2137B-52B2-4B98-BAF5-58F1ECF62705}" srcOrd="14" destOrd="0" presId="urn:microsoft.com/office/officeart/2008/layout/LinedList"/>
    <dgm:cxn modelId="{61AC1DA0-C435-491B-979C-B06CF99EFD71}" type="presParOf" srcId="{D75A23CD-6A99-4211-AF04-B8F3FF2BCA1A}" destId="{716C2EAF-7572-47EE-B43E-7028E6A38916}" srcOrd="15" destOrd="0" presId="urn:microsoft.com/office/officeart/2008/layout/LinedList"/>
    <dgm:cxn modelId="{E76E73E8-63B8-4936-9B82-0D212DCE351E}" type="presParOf" srcId="{716C2EAF-7572-47EE-B43E-7028E6A38916}" destId="{06528402-D543-44B7-9A6F-811DC7B6D74C}" srcOrd="0" destOrd="0" presId="urn:microsoft.com/office/officeart/2008/layout/LinedList"/>
    <dgm:cxn modelId="{C454606A-67AC-469F-93BF-D3218B983916}" type="presParOf" srcId="{716C2EAF-7572-47EE-B43E-7028E6A38916}" destId="{A60FB1BD-AF6C-4482-8ABF-6EA2B67DF6B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3358511-0901-45D3-AB29-A03C12F5B585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E612D36-E8FF-4597-8C50-319D464025F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t-BR" sz="1400" dirty="0"/>
            <a:t>A Bacia Amazônica é a maior e mais diversa bacia de água doce do mundo, onde a Amazônia ocidental tem a maior área e diversidade de espécies de peixes.</a:t>
          </a:r>
          <a:endParaRPr lang="en-US" sz="1400" dirty="0"/>
        </a:p>
      </dgm:t>
    </dgm:pt>
    <dgm:pt modelId="{60EE8D89-6D33-4FB8-99A5-5E36BDDEFC58}" type="parTrans" cxnId="{D124E2DA-25CD-449F-814B-7994B6D3CA64}">
      <dgm:prSet/>
      <dgm:spPr/>
      <dgm:t>
        <a:bodyPr/>
        <a:lstStyle/>
        <a:p>
          <a:endParaRPr lang="en-US" sz="1400"/>
        </a:p>
      </dgm:t>
    </dgm:pt>
    <dgm:pt modelId="{087F2827-D24C-4B45-8D0F-41A0FBC2820A}" type="sibTrans" cxnId="{D124E2DA-25CD-449F-814B-7994B6D3CA64}">
      <dgm:prSet/>
      <dgm:spPr/>
      <dgm:t>
        <a:bodyPr/>
        <a:lstStyle/>
        <a:p>
          <a:endParaRPr lang="en-US" sz="1400"/>
        </a:p>
      </dgm:t>
    </dgm:pt>
    <dgm:pt modelId="{44BF0DEC-B939-441B-96FF-432312916EE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t-BR" sz="1400" dirty="0"/>
            <a:t>A diversidade de espécies de peixes abrange 57 famílias, 525 gêneros e mais de </a:t>
          </a:r>
          <a:r>
            <a:rPr lang="pt-BR" sz="1400" b="1" dirty="0"/>
            <a:t>2.411 espécies. Destes, 111 gêneros (21%) e 1.089 espécies </a:t>
          </a:r>
          <a:r>
            <a:rPr lang="pt-BR" sz="1400" dirty="0"/>
            <a:t>(45%) são endêmicos da Bacia Amazônica.</a:t>
          </a:r>
          <a:endParaRPr lang="en-US" sz="1400" dirty="0"/>
        </a:p>
      </dgm:t>
    </dgm:pt>
    <dgm:pt modelId="{583AEF13-610F-4478-BC50-9A3714DAE7DB}" type="parTrans" cxnId="{D6EECCB9-B594-477A-93FF-5DBAD23BF8EB}">
      <dgm:prSet/>
      <dgm:spPr/>
      <dgm:t>
        <a:bodyPr/>
        <a:lstStyle/>
        <a:p>
          <a:endParaRPr lang="en-US" sz="1400"/>
        </a:p>
      </dgm:t>
    </dgm:pt>
    <dgm:pt modelId="{DED5917E-DBA9-443C-BF01-9DCA0A2D5B53}" type="sibTrans" cxnId="{D6EECCB9-B594-477A-93FF-5DBAD23BF8EB}">
      <dgm:prSet/>
      <dgm:spPr/>
      <dgm:t>
        <a:bodyPr/>
        <a:lstStyle/>
        <a:p>
          <a:endParaRPr lang="en-US" sz="1400"/>
        </a:p>
      </dgm:t>
    </dgm:pt>
    <dgm:pt modelId="{00A8E0F5-70D0-4335-BBB9-3F308B62D03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t-BR" sz="1400" dirty="0"/>
            <a:t>O Estado de Rondônia, localiza-se numa área de transição entre o bioma Cerrado e a Amazônia, apresentando áreas do bioma Pantanal, de planícies e serras. A pesca esportiva é uma atividade praticada em vários rios de Rondônia.</a:t>
          </a:r>
          <a:endParaRPr lang="en-US" sz="1400" dirty="0"/>
        </a:p>
      </dgm:t>
    </dgm:pt>
    <dgm:pt modelId="{1E304E5B-EC68-40B6-AE6C-E9425C8772FA}" type="parTrans" cxnId="{063D39E8-17C7-4E5F-AB70-3F1677D1E5F9}">
      <dgm:prSet/>
      <dgm:spPr/>
      <dgm:t>
        <a:bodyPr/>
        <a:lstStyle/>
        <a:p>
          <a:endParaRPr lang="en-US" sz="1400"/>
        </a:p>
      </dgm:t>
    </dgm:pt>
    <dgm:pt modelId="{13480C2A-7CDA-45DD-AC8F-6F217DFE41E3}" type="sibTrans" cxnId="{063D39E8-17C7-4E5F-AB70-3F1677D1E5F9}">
      <dgm:prSet/>
      <dgm:spPr/>
      <dgm:t>
        <a:bodyPr/>
        <a:lstStyle/>
        <a:p>
          <a:endParaRPr lang="en-US" sz="1400"/>
        </a:p>
      </dgm:t>
    </dgm:pt>
    <dgm:pt modelId="{F91E540F-3BA9-475C-9B4F-39392B05FA7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t-BR" sz="1400" dirty="0"/>
            <a:t>O estado tem os recursos hídricos formados pelos principais rios (bacias) como o </a:t>
          </a:r>
          <a:r>
            <a:rPr lang="pt-BR" sz="1400" b="1" dirty="0"/>
            <a:t>Madeira, Guaporé, Mamoré, Abunã, Jamari, Machado e Roosevelt, que representam um grande potencial para a prática da pesca esportiva, </a:t>
          </a:r>
          <a:endParaRPr lang="en-US" sz="1400" b="1" dirty="0"/>
        </a:p>
      </dgm:t>
    </dgm:pt>
    <dgm:pt modelId="{969040A2-E024-4ECD-9796-91B053634481}" type="parTrans" cxnId="{CB576567-D6BA-4267-92A2-E18EFAB9EA59}">
      <dgm:prSet/>
      <dgm:spPr/>
      <dgm:t>
        <a:bodyPr/>
        <a:lstStyle/>
        <a:p>
          <a:endParaRPr lang="en-US" sz="1400"/>
        </a:p>
      </dgm:t>
    </dgm:pt>
    <dgm:pt modelId="{910D76F6-4013-4628-9367-8B9FBA86F9EC}" type="sibTrans" cxnId="{CB576567-D6BA-4267-92A2-E18EFAB9EA59}">
      <dgm:prSet/>
      <dgm:spPr/>
      <dgm:t>
        <a:bodyPr/>
        <a:lstStyle/>
        <a:p>
          <a:endParaRPr lang="en-US" sz="1400"/>
        </a:p>
      </dgm:t>
    </dgm:pt>
    <dgm:pt modelId="{32F8392A-3995-4E93-BCBA-1B8471A05D06}" type="pres">
      <dgm:prSet presAssocID="{A3358511-0901-45D3-AB29-A03C12F5B585}" presName="root" presStyleCnt="0">
        <dgm:presLayoutVars>
          <dgm:dir/>
          <dgm:resizeHandles val="exact"/>
        </dgm:presLayoutVars>
      </dgm:prSet>
      <dgm:spPr/>
    </dgm:pt>
    <dgm:pt modelId="{577DE757-D004-472B-8B9E-6FEA1F877B1F}" type="pres">
      <dgm:prSet presAssocID="{4E612D36-E8FF-4597-8C50-319D464025F0}" presName="compNode" presStyleCnt="0"/>
      <dgm:spPr/>
    </dgm:pt>
    <dgm:pt modelId="{C475DB15-56F2-414E-86E7-C5DE20A05D2B}" type="pres">
      <dgm:prSet presAssocID="{4E612D36-E8FF-4597-8C50-319D464025F0}" presName="iconRect" presStyleLbl="node1" presStyleIdx="0" presStyleCnt="4" custLinFactX="-5365" custLinFactY="-134256" custLinFactNeighborX="-100000" custLinFactNeighborY="-20000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eixe"/>
        </a:ext>
      </dgm:extLst>
    </dgm:pt>
    <dgm:pt modelId="{F79536A0-9BD6-430A-AF35-171DDF07F163}" type="pres">
      <dgm:prSet presAssocID="{4E612D36-E8FF-4597-8C50-319D464025F0}" presName="spaceRect" presStyleCnt="0"/>
      <dgm:spPr/>
    </dgm:pt>
    <dgm:pt modelId="{82F88C04-04AC-4656-905A-0245D029E1F8}" type="pres">
      <dgm:prSet presAssocID="{4E612D36-E8FF-4597-8C50-319D464025F0}" presName="textRect" presStyleLbl="revTx" presStyleIdx="0" presStyleCnt="4" custScaleX="202797" custLinFactNeighborX="914" custLinFactNeighborY="-85427">
        <dgm:presLayoutVars>
          <dgm:chMax val="1"/>
          <dgm:chPref val="1"/>
        </dgm:presLayoutVars>
      </dgm:prSet>
      <dgm:spPr/>
    </dgm:pt>
    <dgm:pt modelId="{DE3EC10B-12E6-4A06-BC7D-AD6E2857FFD0}" type="pres">
      <dgm:prSet presAssocID="{087F2827-D24C-4B45-8D0F-41A0FBC2820A}" presName="sibTrans" presStyleCnt="0"/>
      <dgm:spPr/>
    </dgm:pt>
    <dgm:pt modelId="{B92918A3-2E88-4A16-BBC1-0EC72980390E}" type="pres">
      <dgm:prSet presAssocID="{44BF0DEC-B939-441B-96FF-432312916EEB}" presName="compNode" presStyleCnt="0"/>
      <dgm:spPr/>
    </dgm:pt>
    <dgm:pt modelId="{49286A9A-C173-4F39-A4E0-A3F11D0ECC07}" type="pres">
      <dgm:prSet presAssocID="{44BF0DEC-B939-441B-96FF-432312916EEB}" presName="iconRect" presStyleLbl="node1" presStyleIdx="1" presStyleCnt="4" custLinFactY="-100000" custLinFactNeighborX="-3398" custLinFactNeighborY="-18753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ushi"/>
        </a:ext>
      </dgm:extLst>
    </dgm:pt>
    <dgm:pt modelId="{6E6932DB-4746-4DA1-AE42-949BB3191246}" type="pres">
      <dgm:prSet presAssocID="{44BF0DEC-B939-441B-96FF-432312916EEB}" presName="spaceRect" presStyleCnt="0"/>
      <dgm:spPr/>
    </dgm:pt>
    <dgm:pt modelId="{35FD2C68-A185-42C4-B7B9-76D80BBF8900}" type="pres">
      <dgm:prSet presAssocID="{44BF0DEC-B939-441B-96FF-432312916EEB}" presName="textRect" presStyleLbl="revTx" presStyleIdx="1" presStyleCnt="4" custScaleX="141333" custLinFactY="-5452" custLinFactNeighborX="-17618" custLinFactNeighborY="-100000">
        <dgm:presLayoutVars>
          <dgm:chMax val="1"/>
          <dgm:chPref val="1"/>
        </dgm:presLayoutVars>
      </dgm:prSet>
      <dgm:spPr/>
    </dgm:pt>
    <dgm:pt modelId="{1F4944EA-3274-414D-A59E-0A5241DB5BCC}" type="pres">
      <dgm:prSet presAssocID="{DED5917E-DBA9-443C-BF01-9DCA0A2D5B53}" presName="sibTrans" presStyleCnt="0"/>
      <dgm:spPr/>
    </dgm:pt>
    <dgm:pt modelId="{B9FDBFCF-9F5D-42B3-8D55-BEC7A3D8845F}" type="pres">
      <dgm:prSet presAssocID="{00A8E0F5-70D0-4335-BBB9-3F308B62D03B}" presName="compNode" presStyleCnt="0"/>
      <dgm:spPr/>
    </dgm:pt>
    <dgm:pt modelId="{706A7DAC-18E0-4CB0-B430-6127DD3625FB}" type="pres">
      <dgm:prSet presAssocID="{00A8E0F5-70D0-4335-BBB9-3F308B62D03B}" presName="iconRect" presStyleLbl="node1" presStyleIdx="2" presStyleCnt="4" custLinFactY="-11540" custLinFactNeighborX="12892" custLinFactNeighborY="-100000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rca de seleção"/>
        </a:ext>
      </dgm:extLst>
    </dgm:pt>
    <dgm:pt modelId="{49164AB6-7848-414D-9C6E-134BF822CDBE}" type="pres">
      <dgm:prSet presAssocID="{00A8E0F5-70D0-4335-BBB9-3F308B62D03B}" presName="spaceRect" presStyleCnt="0"/>
      <dgm:spPr/>
    </dgm:pt>
    <dgm:pt modelId="{FBA485F0-5090-4A65-80F6-D6A822E6F605}" type="pres">
      <dgm:prSet presAssocID="{00A8E0F5-70D0-4335-BBB9-3F308B62D03B}" presName="textRect" presStyleLbl="revTx" presStyleIdx="2" presStyleCnt="4" custScaleX="192692" custScaleY="140365" custLinFactNeighborX="31" custLinFactNeighborY="-27352">
        <dgm:presLayoutVars>
          <dgm:chMax val="1"/>
          <dgm:chPref val="1"/>
        </dgm:presLayoutVars>
      </dgm:prSet>
      <dgm:spPr/>
    </dgm:pt>
    <dgm:pt modelId="{B43EF1F0-56D8-4F55-A4F2-FCDC53BAE983}" type="pres">
      <dgm:prSet presAssocID="{13480C2A-7CDA-45DD-AC8F-6F217DFE41E3}" presName="sibTrans" presStyleCnt="0"/>
      <dgm:spPr/>
    </dgm:pt>
    <dgm:pt modelId="{D4F2C361-88FA-4F92-90A2-3DA323C44618}" type="pres">
      <dgm:prSet presAssocID="{F91E540F-3BA9-475C-9B4F-39392B05FA78}" presName="compNode" presStyleCnt="0"/>
      <dgm:spPr/>
    </dgm:pt>
    <dgm:pt modelId="{26B4529D-1EF4-4DE1-A5CB-02C21576598C}" type="pres">
      <dgm:prSet presAssocID="{F91E540F-3BA9-475C-9B4F-39392B05FA78}" presName="iconRect" presStyleLbl="node1" presStyleIdx="3" presStyleCnt="4" custLinFactY="-42606" custLinFactNeighborX="6810" custLinFactNeighborY="-100000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idge scene"/>
        </a:ext>
      </dgm:extLst>
    </dgm:pt>
    <dgm:pt modelId="{7A089B4B-545E-4D11-A9AD-6F45869FC476}" type="pres">
      <dgm:prSet presAssocID="{F91E540F-3BA9-475C-9B4F-39392B05FA78}" presName="spaceRect" presStyleCnt="0"/>
      <dgm:spPr/>
    </dgm:pt>
    <dgm:pt modelId="{6EB4BE7F-35BF-402C-9F4A-9C55601EBD99}" type="pres">
      <dgm:prSet presAssocID="{F91E540F-3BA9-475C-9B4F-39392B05FA78}" presName="textRect" presStyleLbl="revTx" presStyleIdx="3" presStyleCnt="4" custScaleX="149996" custScaleY="140746" custLinFactNeighborX="-5377" custLinFactNeighborY="-24793">
        <dgm:presLayoutVars>
          <dgm:chMax val="1"/>
          <dgm:chPref val="1"/>
        </dgm:presLayoutVars>
      </dgm:prSet>
      <dgm:spPr/>
    </dgm:pt>
  </dgm:ptLst>
  <dgm:cxnLst>
    <dgm:cxn modelId="{7ECE0411-79B6-476C-92A1-4AAFFE190F42}" type="presOf" srcId="{F91E540F-3BA9-475C-9B4F-39392B05FA78}" destId="{6EB4BE7F-35BF-402C-9F4A-9C55601EBD99}" srcOrd="0" destOrd="0" presId="urn:microsoft.com/office/officeart/2018/2/layout/IconLabelList"/>
    <dgm:cxn modelId="{CB576567-D6BA-4267-92A2-E18EFAB9EA59}" srcId="{A3358511-0901-45D3-AB29-A03C12F5B585}" destId="{F91E540F-3BA9-475C-9B4F-39392B05FA78}" srcOrd="3" destOrd="0" parTransId="{969040A2-E024-4ECD-9796-91B053634481}" sibTransId="{910D76F6-4013-4628-9367-8B9FBA86F9EC}"/>
    <dgm:cxn modelId="{9511036B-9022-4EC2-8927-F393AA85912D}" type="presOf" srcId="{4E612D36-E8FF-4597-8C50-319D464025F0}" destId="{82F88C04-04AC-4656-905A-0245D029E1F8}" srcOrd="0" destOrd="0" presId="urn:microsoft.com/office/officeart/2018/2/layout/IconLabelList"/>
    <dgm:cxn modelId="{FDFD064B-655B-4D54-80BB-CFEC86764038}" type="presOf" srcId="{00A8E0F5-70D0-4335-BBB9-3F308B62D03B}" destId="{FBA485F0-5090-4A65-80F6-D6A822E6F605}" srcOrd="0" destOrd="0" presId="urn:microsoft.com/office/officeart/2018/2/layout/IconLabelList"/>
    <dgm:cxn modelId="{D6EECCB9-B594-477A-93FF-5DBAD23BF8EB}" srcId="{A3358511-0901-45D3-AB29-A03C12F5B585}" destId="{44BF0DEC-B939-441B-96FF-432312916EEB}" srcOrd="1" destOrd="0" parTransId="{583AEF13-610F-4478-BC50-9A3714DAE7DB}" sibTransId="{DED5917E-DBA9-443C-BF01-9DCA0A2D5B53}"/>
    <dgm:cxn modelId="{0CCACFCF-5FE3-441F-A0B7-7D33423ACB3B}" type="presOf" srcId="{44BF0DEC-B939-441B-96FF-432312916EEB}" destId="{35FD2C68-A185-42C4-B7B9-76D80BBF8900}" srcOrd="0" destOrd="0" presId="urn:microsoft.com/office/officeart/2018/2/layout/IconLabelList"/>
    <dgm:cxn modelId="{D124E2DA-25CD-449F-814B-7994B6D3CA64}" srcId="{A3358511-0901-45D3-AB29-A03C12F5B585}" destId="{4E612D36-E8FF-4597-8C50-319D464025F0}" srcOrd="0" destOrd="0" parTransId="{60EE8D89-6D33-4FB8-99A5-5E36BDDEFC58}" sibTransId="{087F2827-D24C-4B45-8D0F-41A0FBC2820A}"/>
    <dgm:cxn modelId="{063D39E8-17C7-4E5F-AB70-3F1677D1E5F9}" srcId="{A3358511-0901-45D3-AB29-A03C12F5B585}" destId="{00A8E0F5-70D0-4335-BBB9-3F308B62D03B}" srcOrd="2" destOrd="0" parTransId="{1E304E5B-EC68-40B6-AE6C-E9425C8772FA}" sibTransId="{13480C2A-7CDA-45DD-AC8F-6F217DFE41E3}"/>
    <dgm:cxn modelId="{B89ACDF5-9E47-4CA7-A7CD-26625E9AFDFC}" type="presOf" srcId="{A3358511-0901-45D3-AB29-A03C12F5B585}" destId="{32F8392A-3995-4E93-BCBA-1B8471A05D06}" srcOrd="0" destOrd="0" presId="urn:microsoft.com/office/officeart/2018/2/layout/IconLabelList"/>
    <dgm:cxn modelId="{536CDD55-3C30-4BCA-8341-96EA968EE267}" type="presParOf" srcId="{32F8392A-3995-4E93-BCBA-1B8471A05D06}" destId="{577DE757-D004-472B-8B9E-6FEA1F877B1F}" srcOrd="0" destOrd="0" presId="urn:microsoft.com/office/officeart/2018/2/layout/IconLabelList"/>
    <dgm:cxn modelId="{AEB2E6C6-ECD2-4D9C-82FF-DA7697AFF2FC}" type="presParOf" srcId="{577DE757-D004-472B-8B9E-6FEA1F877B1F}" destId="{C475DB15-56F2-414E-86E7-C5DE20A05D2B}" srcOrd="0" destOrd="0" presId="urn:microsoft.com/office/officeart/2018/2/layout/IconLabelList"/>
    <dgm:cxn modelId="{FAE3E919-6703-48E7-8E13-FDAB1A686577}" type="presParOf" srcId="{577DE757-D004-472B-8B9E-6FEA1F877B1F}" destId="{F79536A0-9BD6-430A-AF35-171DDF07F163}" srcOrd="1" destOrd="0" presId="urn:microsoft.com/office/officeart/2018/2/layout/IconLabelList"/>
    <dgm:cxn modelId="{26F26CA2-5229-4986-AC35-02DFDB56FBAF}" type="presParOf" srcId="{577DE757-D004-472B-8B9E-6FEA1F877B1F}" destId="{82F88C04-04AC-4656-905A-0245D029E1F8}" srcOrd="2" destOrd="0" presId="urn:microsoft.com/office/officeart/2018/2/layout/IconLabelList"/>
    <dgm:cxn modelId="{CB9A7CCB-97AC-4D3E-8C4B-0727339583A7}" type="presParOf" srcId="{32F8392A-3995-4E93-BCBA-1B8471A05D06}" destId="{DE3EC10B-12E6-4A06-BC7D-AD6E2857FFD0}" srcOrd="1" destOrd="0" presId="urn:microsoft.com/office/officeart/2018/2/layout/IconLabelList"/>
    <dgm:cxn modelId="{8ECCBC76-9D6A-4FB4-B0AA-73AD746F5A89}" type="presParOf" srcId="{32F8392A-3995-4E93-BCBA-1B8471A05D06}" destId="{B92918A3-2E88-4A16-BBC1-0EC72980390E}" srcOrd="2" destOrd="0" presId="urn:microsoft.com/office/officeart/2018/2/layout/IconLabelList"/>
    <dgm:cxn modelId="{687C0C46-8A6F-4A30-B864-EA0F03FB06CB}" type="presParOf" srcId="{B92918A3-2E88-4A16-BBC1-0EC72980390E}" destId="{49286A9A-C173-4F39-A4E0-A3F11D0ECC07}" srcOrd="0" destOrd="0" presId="urn:microsoft.com/office/officeart/2018/2/layout/IconLabelList"/>
    <dgm:cxn modelId="{E985F20E-5C34-4DEF-AE93-33B707E82C76}" type="presParOf" srcId="{B92918A3-2E88-4A16-BBC1-0EC72980390E}" destId="{6E6932DB-4746-4DA1-AE42-949BB3191246}" srcOrd="1" destOrd="0" presId="urn:microsoft.com/office/officeart/2018/2/layout/IconLabelList"/>
    <dgm:cxn modelId="{0F7E7EF7-7317-4AA3-A60A-DF007C7B961E}" type="presParOf" srcId="{B92918A3-2E88-4A16-BBC1-0EC72980390E}" destId="{35FD2C68-A185-42C4-B7B9-76D80BBF8900}" srcOrd="2" destOrd="0" presId="urn:microsoft.com/office/officeart/2018/2/layout/IconLabelList"/>
    <dgm:cxn modelId="{6B9F7217-7AA5-4F2E-AEF4-1B50764F0BC8}" type="presParOf" srcId="{32F8392A-3995-4E93-BCBA-1B8471A05D06}" destId="{1F4944EA-3274-414D-A59E-0A5241DB5BCC}" srcOrd="3" destOrd="0" presId="urn:microsoft.com/office/officeart/2018/2/layout/IconLabelList"/>
    <dgm:cxn modelId="{C1D2627E-6B72-43EB-B601-CA45EBAF0D35}" type="presParOf" srcId="{32F8392A-3995-4E93-BCBA-1B8471A05D06}" destId="{B9FDBFCF-9F5D-42B3-8D55-BEC7A3D8845F}" srcOrd="4" destOrd="0" presId="urn:microsoft.com/office/officeart/2018/2/layout/IconLabelList"/>
    <dgm:cxn modelId="{8E7228F5-80F3-4199-B939-979BD53478C9}" type="presParOf" srcId="{B9FDBFCF-9F5D-42B3-8D55-BEC7A3D8845F}" destId="{706A7DAC-18E0-4CB0-B430-6127DD3625FB}" srcOrd="0" destOrd="0" presId="urn:microsoft.com/office/officeart/2018/2/layout/IconLabelList"/>
    <dgm:cxn modelId="{F30F10AF-BA08-4436-AE4B-1E562D97FC81}" type="presParOf" srcId="{B9FDBFCF-9F5D-42B3-8D55-BEC7A3D8845F}" destId="{49164AB6-7848-414D-9C6E-134BF822CDBE}" srcOrd="1" destOrd="0" presId="urn:microsoft.com/office/officeart/2018/2/layout/IconLabelList"/>
    <dgm:cxn modelId="{A9E24407-23DA-4B31-AA6D-3E758E7B28D6}" type="presParOf" srcId="{B9FDBFCF-9F5D-42B3-8D55-BEC7A3D8845F}" destId="{FBA485F0-5090-4A65-80F6-D6A822E6F605}" srcOrd="2" destOrd="0" presId="urn:microsoft.com/office/officeart/2018/2/layout/IconLabelList"/>
    <dgm:cxn modelId="{7160805B-E573-4B2A-8012-0A6A970AC644}" type="presParOf" srcId="{32F8392A-3995-4E93-BCBA-1B8471A05D06}" destId="{B43EF1F0-56D8-4F55-A4F2-FCDC53BAE983}" srcOrd="5" destOrd="0" presId="urn:microsoft.com/office/officeart/2018/2/layout/IconLabelList"/>
    <dgm:cxn modelId="{6F6B0A62-18AD-457E-AE06-D04B2B63671D}" type="presParOf" srcId="{32F8392A-3995-4E93-BCBA-1B8471A05D06}" destId="{D4F2C361-88FA-4F92-90A2-3DA323C44618}" srcOrd="6" destOrd="0" presId="urn:microsoft.com/office/officeart/2018/2/layout/IconLabelList"/>
    <dgm:cxn modelId="{C0480B65-3F8C-49C3-B3E6-FC6F7F5C526B}" type="presParOf" srcId="{D4F2C361-88FA-4F92-90A2-3DA323C44618}" destId="{26B4529D-1EF4-4DE1-A5CB-02C21576598C}" srcOrd="0" destOrd="0" presId="urn:microsoft.com/office/officeart/2018/2/layout/IconLabelList"/>
    <dgm:cxn modelId="{E3F7232D-2696-42BF-AB83-954728B0936E}" type="presParOf" srcId="{D4F2C361-88FA-4F92-90A2-3DA323C44618}" destId="{7A089B4B-545E-4D11-A9AD-6F45869FC476}" srcOrd="1" destOrd="0" presId="urn:microsoft.com/office/officeart/2018/2/layout/IconLabelList"/>
    <dgm:cxn modelId="{B1A74867-18DA-4B54-BEEB-9C9C8729A4D3}" type="presParOf" srcId="{D4F2C361-88FA-4F92-90A2-3DA323C44618}" destId="{6EB4BE7F-35BF-402C-9F4A-9C55601EBD99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A125FB9-890B-4589-B5B5-1CFBD49739B7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3763E67-F1F7-4035-B18D-F1064E90F26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t-BR" sz="1600" b="1" i="0" u="sng" dirty="0"/>
            <a:t>Mitigação:</a:t>
          </a:r>
          <a:endParaRPr lang="en-US" sz="1600" dirty="0"/>
        </a:p>
      </dgm:t>
    </dgm:pt>
    <dgm:pt modelId="{9804302E-BDA3-4E02-93AE-B860E4719B42}" type="parTrans" cxnId="{E3BAAC74-6B02-4144-9008-D8DDB7CE8361}">
      <dgm:prSet/>
      <dgm:spPr/>
      <dgm:t>
        <a:bodyPr/>
        <a:lstStyle/>
        <a:p>
          <a:endParaRPr lang="en-US" sz="1600"/>
        </a:p>
      </dgm:t>
    </dgm:pt>
    <dgm:pt modelId="{4145BDE2-408A-424F-8753-677C9F18EBE9}" type="sibTrans" cxnId="{E3BAAC74-6B02-4144-9008-D8DDB7CE8361}">
      <dgm:prSet/>
      <dgm:spPr/>
      <dgm:t>
        <a:bodyPr/>
        <a:lstStyle/>
        <a:p>
          <a:endParaRPr lang="en-US" sz="1600"/>
        </a:p>
      </dgm:t>
    </dgm:pt>
    <dgm:pt modelId="{BFB7D1CC-A613-4E45-9132-AB0124532A6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t-BR" sz="1600" b="0" i="0" dirty="0">
              <a:sym typeface="Wingdings" panose="05000000000000000000" pitchFamily="2" charset="2"/>
            </a:rPr>
            <a:t></a:t>
          </a:r>
          <a:r>
            <a:rPr lang="pt-BR" sz="1600" b="0" i="0" dirty="0"/>
            <a:t>Fiscalização  e monitoramento eficiente das pisciculturas com criação de pirarucu, evitando sua fuga para os rios;</a:t>
          </a:r>
          <a:endParaRPr lang="en-US" sz="1600" dirty="0"/>
        </a:p>
      </dgm:t>
    </dgm:pt>
    <dgm:pt modelId="{4A739935-3B70-4D83-8140-56FF0CF041BF}" type="parTrans" cxnId="{5CC974B5-2624-4E48-9F85-8F01F050FD97}">
      <dgm:prSet/>
      <dgm:spPr/>
      <dgm:t>
        <a:bodyPr/>
        <a:lstStyle/>
        <a:p>
          <a:endParaRPr lang="en-US" sz="1600"/>
        </a:p>
      </dgm:t>
    </dgm:pt>
    <dgm:pt modelId="{695CE791-F57E-4A1C-AFDC-E2ACF6CC4FD8}" type="sibTrans" cxnId="{5CC974B5-2624-4E48-9F85-8F01F050FD97}">
      <dgm:prSet/>
      <dgm:spPr/>
      <dgm:t>
        <a:bodyPr/>
        <a:lstStyle/>
        <a:p>
          <a:endParaRPr lang="en-US" sz="1600"/>
        </a:p>
      </dgm:t>
    </dgm:pt>
    <dgm:pt modelId="{55668A75-E717-4C3D-9B60-8558358BE2D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t-BR" sz="1600" dirty="0">
              <a:sym typeface="Wingdings" panose="05000000000000000000" pitchFamily="2" charset="2"/>
            </a:rPr>
            <a:t></a:t>
          </a:r>
          <a:r>
            <a:rPr lang="pt-BR" sz="1600" dirty="0"/>
            <a:t>Liberação da pesca esportiva, subsistência e comercial do pirarucu </a:t>
          </a:r>
          <a:r>
            <a:rPr lang="pt-BR" sz="1600" dirty="0">
              <a:solidFill>
                <a:schemeClr val="tx1"/>
              </a:solidFill>
            </a:rPr>
            <a:t>com cota </a:t>
          </a:r>
          <a:r>
            <a:rPr lang="pt-BR" sz="1600" dirty="0"/>
            <a:t>de abate, em áreas afetadas com essa espécie;</a:t>
          </a:r>
          <a:endParaRPr lang="en-US" sz="1600" dirty="0"/>
        </a:p>
      </dgm:t>
    </dgm:pt>
    <dgm:pt modelId="{12851868-D082-4E2E-A884-9D3F69718FBA}" type="parTrans" cxnId="{2C485D04-C4B7-4E65-AD48-8992E844D490}">
      <dgm:prSet/>
      <dgm:spPr/>
      <dgm:t>
        <a:bodyPr/>
        <a:lstStyle/>
        <a:p>
          <a:endParaRPr lang="en-US" sz="1600"/>
        </a:p>
      </dgm:t>
    </dgm:pt>
    <dgm:pt modelId="{8C527A3A-8DE0-49D2-BCFA-3120124B60B9}" type="sibTrans" cxnId="{2C485D04-C4B7-4E65-AD48-8992E844D490}">
      <dgm:prSet/>
      <dgm:spPr/>
      <dgm:t>
        <a:bodyPr/>
        <a:lstStyle/>
        <a:p>
          <a:endParaRPr lang="en-US" sz="1600"/>
        </a:p>
      </dgm:t>
    </dgm:pt>
    <dgm:pt modelId="{9920544B-A492-45AF-B6B1-13E35AFF5585}">
      <dgm:prSet custT="1"/>
      <dgm:spPr/>
      <dgm:t>
        <a:bodyPr/>
        <a:lstStyle/>
        <a:p>
          <a:pPr>
            <a:lnSpc>
              <a:spcPct val="100000"/>
            </a:lnSpc>
          </a:pPr>
          <a:endParaRPr lang="pt-BR" sz="1600" b="0" i="0" dirty="0">
            <a:sym typeface="Wingdings" panose="05000000000000000000" pitchFamily="2" charset="2"/>
          </a:endParaRPr>
        </a:p>
        <a:p>
          <a:pPr>
            <a:lnSpc>
              <a:spcPct val="100000"/>
            </a:lnSpc>
          </a:pPr>
          <a:r>
            <a:rPr lang="pt-BR" sz="1600" b="0" i="0" dirty="0">
              <a:sym typeface="Wingdings" panose="05000000000000000000" pitchFamily="2" charset="2"/>
            </a:rPr>
            <a:t></a:t>
          </a:r>
          <a:r>
            <a:rPr lang="pt-BR" sz="1600" b="0" i="0" dirty="0"/>
            <a:t>Estimular a criação de associação piloto para comercialização do pirarucu  nos municípios afetados com essa espécie.</a:t>
          </a:r>
          <a:endParaRPr lang="en-US" sz="1600" dirty="0"/>
        </a:p>
      </dgm:t>
    </dgm:pt>
    <dgm:pt modelId="{610B1A96-FE63-4837-AC2A-F6CF96BA672F}" type="parTrans" cxnId="{760A47CD-AD77-41A5-B0B4-A7ABFB34455A}">
      <dgm:prSet/>
      <dgm:spPr/>
      <dgm:t>
        <a:bodyPr/>
        <a:lstStyle/>
        <a:p>
          <a:endParaRPr lang="en-US" sz="1600"/>
        </a:p>
      </dgm:t>
    </dgm:pt>
    <dgm:pt modelId="{915B29C8-193A-4768-BE27-E651ECF36021}" type="sibTrans" cxnId="{760A47CD-AD77-41A5-B0B4-A7ABFB34455A}">
      <dgm:prSet/>
      <dgm:spPr/>
      <dgm:t>
        <a:bodyPr/>
        <a:lstStyle/>
        <a:p>
          <a:endParaRPr lang="en-US" sz="1600"/>
        </a:p>
      </dgm:t>
    </dgm:pt>
    <dgm:pt modelId="{6D15342A-2A33-4637-A4EC-EA18B0E76B4A}" type="pres">
      <dgm:prSet presAssocID="{4A125FB9-890B-4589-B5B5-1CFBD49739B7}" presName="root" presStyleCnt="0">
        <dgm:presLayoutVars>
          <dgm:dir/>
          <dgm:resizeHandles val="exact"/>
        </dgm:presLayoutVars>
      </dgm:prSet>
      <dgm:spPr/>
    </dgm:pt>
    <dgm:pt modelId="{101AD188-9828-4F9C-9198-D4E1DAC7F27C}" type="pres">
      <dgm:prSet presAssocID="{33763E67-F1F7-4035-B18D-F1064E90F261}" presName="compNode" presStyleCnt="0"/>
      <dgm:spPr/>
    </dgm:pt>
    <dgm:pt modelId="{72DB123C-1A6C-4B72-A4AC-1ED931E80CE8}" type="pres">
      <dgm:prSet presAssocID="{33763E67-F1F7-4035-B18D-F1064E90F261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loqueio"/>
        </a:ext>
      </dgm:extLst>
    </dgm:pt>
    <dgm:pt modelId="{766FF26D-4BED-4705-AD70-9D94D1078343}" type="pres">
      <dgm:prSet presAssocID="{33763E67-F1F7-4035-B18D-F1064E90F261}" presName="spaceRect" presStyleCnt="0"/>
      <dgm:spPr/>
    </dgm:pt>
    <dgm:pt modelId="{0DAEC546-1C7F-4590-AB23-CA8C9F1ECF1D}" type="pres">
      <dgm:prSet presAssocID="{33763E67-F1F7-4035-B18D-F1064E90F261}" presName="textRect" presStyleLbl="revTx" presStyleIdx="0" presStyleCnt="4" custLinFactNeighborX="5412" custLinFactNeighborY="-35764">
        <dgm:presLayoutVars>
          <dgm:chMax val="1"/>
          <dgm:chPref val="1"/>
        </dgm:presLayoutVars>
      </dgm:prSet>
      <dgm:spPr/>
    </dgm:pt>
    <dgm:pt modelId="{23E7E1F7-85AF-442E-8CF7-BF97A7C4EE39}" type="pres">
      <dgm:prSet presAssocID="{4145BDE2-408A-424F-8753-677C9F18EBE9}" presName="sibTrans" presStyleCnt="0"/>
      <dgm:spPr/>
    </dgm:pt>
    <dgm:pt modelId="{FF8B22F2-5DE0-41CE-922D-F10613C2957F}" type="pres">
      <dgm:prSet presAssocID="{BFB7D1CC-A613-4E45-9132-AB0124532A64}" presName="compNode" presStyleCnt="0"/>
      <dgm:spPr/>
    </dgm:pt>
    <dgm:pt modelId="{F86D8817-0FB6-4C94-9F93-497F758CCA6A}" type="pres">
      <dgm:prSet presAssocID="{BFB7D1CC-A613-4E45-9132-AB0124532A64}" presName="iconRect" presStyleLbl="node1" presStyleIdx="1" presStyleCnt="4" custScaleX="163666" custLinFactNeighborY="-25564"/>
      <dgm:spPr>
        <a:blipFill>
          <a:blip xmlns:r="http://schemas.openxmlformats.org/officeDocument/2006/relationships"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l="-27000" r="-27000"/>
          </a:stretch>
        </a:blipFill>
      </dgm:spPr>
    </dgm:pt>
    <dgm:pt modelId="{70A95BC5-6938-4ADA-BB82-F5CF2FBEF499}" type="pres">
      <dgm:prSet presAssocID="{BFB7D1CC-A613-4E45-9132-AB0124532A64}" presName="spaceRect" presStyleCnt="0"/>
      <dgm:spPr/>
    </dgm:pt>
    <dgm:pt modelId="{C5FDADC9-CE80-4E0B-82B9-19CD6AB6C7C6}" type="pres">
      <dgm:prSet presAssocID="{BFB7D1CC-A613-4E45-9132-AB0124532A64}" presName="textRect" presStyleLbl="revTx" presStyleIdx="1" presStyleCnt="4" custLinFactNeighborX="2770" custLinFactNeighborY="-31658">
        <dgm:presLayoutVars>
          <dgm:chMax val="1"/>
          <dgm:chPref val="1"/>
        </dgm:presLayoutVars>
      </dgm:prSet>
      <dgm:spPr/>
    </dgm:pt>
    <dgm:pt modelId="{7E563B61-CD61-44E1-9190-218A896A5010}" type="pres">
      <dgm:prSet presAssocID="{695CE791-F57E-4A1C-AFDC-E2ACF6CC4FD8}" presName="sibTrans" presStyleCnt="0"/>
      <dgm:spPr/>
    </dgm:pt>
    <dgm:pt modelId="{1A296496-34E0-413A-B063-432003939F0F}" type="pres">
      <dgm:prSet presAssocID="{55668A75-E717-4C3D-9B60-8558358BE2DC}" presName="compNode" presStyleCnt="0"/>
      <dgm:spPr/>
    </dgm:pt>
    <dgm:pt modelId="{F9CF300B-78D9-44B4-8C7E-D81C070F40AF}" type="pres">
      <dgm:prSet presAssocID="{55668A75-E717-4C3D-9B60-8558358BE2DC}" presName="iconRect" presStyleLbl="node1" presStyleIdx="2" presStyleCnt="4" custLinFactNeighborY="-2556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escaria"/>
        </a:ext>
      </dgm:extLst>
    </dgm:pt>
    <dgm:pt modelId="{CAAEB115-7CD4-473B-9FD2-688998400F71}" type="pres">
      <dgm:prSet presAssocID="{55668A75-E717-4C3D-9B60-8558358BE2DC}" presName="spaceRect" presStyleCnt="0"/>
      <dgm:spPr/>
    </dgm:pt>
    <dgm:pt modelId="{2A021A42-9447-4973-B636-9239AFCA4F78}" type="pres">
      <dgm:prSet presAssocID="{55668A75-E717-4C3D-9B60-8558358BE2DC}" presName="textRect" presStyleLbl="revTx" presStyleIdx="2" presStyleCnt="4" custLinFactNeighborX="-2261" custLinFactNeighborY="-44909">
        <dgm:presLayoutVars>
          <dgm:chMax val="1"/>
          <dgm:chPref val="1"/>
        </dgm:presLayoutVars>
      </dgm:prSet>
      <dgm:spPr/>
    </dgm:pt>
    <dgm:pt modelId="{311C90AA-DEE0-4DF3-8D03-4C14344D3D70}" type="pres">
      <dgm:prSet presAssocID="{8C527A3A-8DE0-49D2-BCFA-3120124B60B9}" presName="sibTrans" presStyleCnt="0"/>
      <dgm:spPr/>
    </dgm:pt>
    <dgm:pt modelId="{3422EF89-8402-4819-8280-C169AFA0795C}" type="pres">
      <dgm:prSet presAssocID="{9920544B-A492-45AF-B6B1-13E35AFF5585}" presName="compNode" presStyleCnt="0"/>
      <dgm:spPr/>
    </dgm:pt>
    <dgm:pt modelId="{3BA349A5-59A3-4688-A8E3-B24418F89156}" type="pres">
      <dgm:prSet presAssocID="{9920544B-A492-45AF-B6B1-13E35AFF5585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eixe"/>
        </a:ext>
      </dgm:extLst>
    </dgm:pt>
    <dgm:pt modelId="{F04CC024-9482-4858-BEE2-496DBB92D545}" type="pres">
      <dgm:prSet presAssocID="{9920544B-A492-45AF-B6B1-13E35AFF5585}" presName="spaceRect" presStyleCnt="0"/>
      <dgm:spPr/>
    </dgm:pt>
    <dgm:pt modelId="{0803B3EA-01E7-4526-8783-6CBAC3BA480F}" type="pres">
      <dgm:prSet presAssocID="{9920544B-A492-45AF-B6B1-13E35AFF5585}" presName="textRect" presStyleLbl="revTx" presStyleIdx="3" presStyleCnt="4" custScaleX="120874" custScaleY="122647" custLinFactNeighborX="-745" custLinFactNeighborY="-41174">
        <dgm:presLayoutVars>
          <dgm:chMax val="1"/>
          <dgm:chPref val="1"/>
        </dgm:presLayoutVars>
      </dgm:prSet>
      <dgm:spPr/>
    </dgm:pt>
  </dgm:ptLst>
  <dgm:cxnLst>
    <dgm:cxn modelId="{2C485D04-C4B7-4E65-AD48-8992E844D490}" srcId="{4A125FB9-890B-4589-B5B5-1CFBD49739B7}" destId="{55668A75-E717-4C3D-9B60-8558358BE2DC}" srcOrd="2" destOrd="0" parTransId="{12851868-D082-4E2E-A884-9D3F69718FBA}" sibTransId="{8C527A3A-8DE0-49D2-BCFA-3120124B60B9}"/>
    <dgm:cxn modelId="{E3BAAC74-6B02-4144-9008-D8DDB7CE8361}" srcId="{4A125FB9-890B-4589-B5B5-1CFBD49739B7}" destId="{33763E67-F1F7-4035-B18D-F1064E90F261}" srcOrd="0" destOrd="0" parTransId="{9804302E-BDA3-4E02-93AE-B860E4719B42}" sibTransId="{4145BDE2-408A-424F-8753-677C9F18EBE9}"/>
    <dgm:cxn modelId="{1FDDEE84-8661-4F8A-B574-B1E9B5A37030}" type="presOf" srcId="{4A125FB9-890B-4589-B5B5-1CFBD49739B7}" destId="{6D15342A-2A33-4637-A4EC-EA18B0E76B4A}" srcOrd="0" destOrd="0" presId="urn:microsoft.com/office/officeart/2018/2/layout/IconLabelList"/>
    <dgm:cxn modelId="{141D079F-D7FF-414D-9AEB-71B72259B107}" type="presOf" srcId="{55668A75-E717-4C3D-9B60-8558358BE2DC}" destId="{2A021A42-9447-4973-B636-9239AFCA4F78}" srcOrd="0" destOrd="0" presId="urn:microsoft.com/office/officeart/2018/2/layout/IconLabelList"/>
    <dgm:cxn modelId="{EC1137AD-D258-4183-844E-070E3CAE8E49}" type="presOf" srcId="{33763E67-F1F7-4035-B18D-F1064E90F261}" destId="{0DAEC546-1C7F-4590-AB23-CA8C9F1ECF1D}" srcOrd="0" destOrd="0" presId="urn:microsoft.com/office/officeart/2018/2/layout/IconLabelList"/>
    <dgm:cxn modelId="{5CC974B5-2624-4E48-9F85-8F01F050FD97}" srcId="{4A125FB9-890B-4589-B5B5-1CFBD49739B7}" destId="{BFB7D1CC-A613-4E45-9132-AB0124532A64}" srcOrd="1" destOrd="0" parTransId="{4A739935-3B70-4D83-8140-56FF0CF041BF}" sibTransId="{695CE791-F57E-4A1C-AFDC-E2ACF6CC4FD8}"/>
    <dgm:cxn modelId="{E44578BE-C7D6-47AD-AAEE-26F1BCA115F2}" type="presOf" srcId="{9920544B-A492-45AF-B6B1-13E35AFF5585}" destId="{0803B3EA-01E7-4526-8783-6CBAC3BA480F}" srcOrd="0" destOrd="0" presId="urn:microsoft.com/office/officeart/2018/2/layout/IconLabelList"/>
    <dgm:cxn modelId="{760A47CD-AD77-41A5-B0B4-A7ABFB34455A}" srcId="{4A125FB9-890B-4589-B5B5-1CFBD49739B7}" destId="{9920544B-A492-45AF-B6B1-13E35AFF5585}" srcOrd="3" destOrd="0" parTransId="{610B1A96-FE63-4837-AC2A-F6CF96BA672F}" sibTransId="{915B29C8-193A-4768-BE27-E651ECF36021}"/>
    <dgm:cxn modelId="{D95CDCD9-01FB-4499-BF0E-94A02713D4B1}" type="presOf" srcId="{BFB7D1CC-A613-4E45-9132-AB0124532A64}" destId="{C5FDADC9-CE80-4E0B-82B9-19CD6AB6C7C6}" srcOrd="0" destOrd="0" presId="urn:microsoft.com/office/officeart/2018/2/layout/IconLabelList"/>
    <dgm:cxn modelId="{0F4F6581-CCC2-4B95-9576-E619CFBD3C6A}" type="presParOf" srcId="{6D15342A-2A33-4637-A4EC-EA18B0E76B4A}" destId="{101AD188-9828-4F9C-9198-D4E1DAC7F27C}" srcOrd="0" destOrd="0" presId="urn:microsoft.com/office/officeart/2018/2/layout/IconLabelList"/>
    <dgm:cxn modelId="{ABB6279C-851F-4464-999E-C68888E75E84}" type="presParOf" srcId="{101AD188-9828-4F9C-9198-D4E1DAC7F27C}" destId="{72DB123C-1A6C-4B72-A4AC-1ED931E80CE8}" srcOrd="0" destOrd="0" presId="urn:microsoft.com/office/officeart/2018/2/layout/IconLabelList"/>
    <dgm:cxn modelId="{B3F56D85-C126-44E7-9311-5C5818258B74}" type="presParOf" srcId="{101AD188-9828-4F9C-9198-D4E1DAC7F27C}" destId="{766FF26D-4BED-4705-AD70-9D94D1078343}" srcOrd="1" destOrd="0" presId="urn:microsoft.com/office/officeart/2018/2/layout/IconLabelList"/>
    <dgm:cxn modelId="{CA51911A-6330-475C-A1FE-8B419AFDDB71}" type="presParOf" srcId="{101AD188-9828-4F9C-9198-D4E1DAC7F27C}" destId="{0DAEC546-1C7F-4590-AB23-CA8C9F1ECF1D}" srcOrd="2" destOrd="0" presId="urn:microsoft.com/office/officeart/2018/2/layout/IconLabelList"/>
    <dgm:cxn modelId="{380CA5F4-D11B-4737-A696-F60680917D94}" type="presParOf" srcId="{6D15342A-2A33-4637-A4EC-EA18B0E76B4A}" destId="{23E7E1F7-85AF-442E-8CF7-BF97A7C4EE39}" srcOrd="1" destOrd="0" presId="urn:microsoft.com/office/officeart/2018/2/layout/IconLabelList"/>
    <dgm:cxn modelId="{AF369A41-D4C7-41F2-A37E-F8F72FB79534}" type="presParOf" srcId="{6D15342A-2A33-4637-A4EC-EA18B0E76B4A}" destId="{FF8B22F2-5DE0-41CE-922D-F10613C2957F}" srcOrd="2" destOrd="0" presId="urn:microsoft.com/office/officeart/2018/2/layout/IconLabelList"/>
    <dgm:cxn modelId="{CCD448F2-C514-4040-9880-69F76764904D}" type="presParOf" srcId="{FF8B22F2-5DE0-41CE-922D-F10613C2957F}" destId="{F86D8817-0FB6-4C94-9F93-497F758CCA6A}" srcOrd="0" destOrd="0" presId="urn:microsoft.com/office/officeart/2018/2/layout/IconLabelList"/>
    <dgm:cxn modelId="{31DCED52-516D-4979-A84D-7FB439E0E53E}" type="presParOf" srcId="{FF8B22F2-5DE0-41CE-922D-F10613C2957F}" destId="{70A95BC5-6938-4ADA-BB82-F5CF2FBEF499}" srcOrd="1" destOrd="0" presId="urn:microsoft.com/office/officeart/2018/2/layout/IconLabelList"/>
    <dgm:cxn modelId="{EA440B47-E721-4ED4-913B-1887EC97DFDF}" type="presParOf" srcId="{FF8B22F2-5DE0-41CE-922D-F10613C2957F}" destId="{C5FDADC9-CE80-4E0B-82B9-19CD6AB6C7C6}" srcOrd="2" destOrd="0" presId="urn:microsoft.com/office/officeart/2018/2/layout/IconLabelList"/>
    <dgm:cxn modelId="{00BBD14D-F252-4235-A70F-F82AF2C6C440}" type="presParOf" srcId="{6D15342A-2A33-4637-A4EC-EA18B0E76B4A}" destId="{7E563B61-CD61-44E1-9190-218A896A5010}" srcOrd="3" destOrd="0" presId="urn:microsoft.com/office/officeart/2018/2/layout/IconLabelList"/>
    <dgm:cxn modelId="{44539211-F60A-4E2C-85A1-7D049F1AD330}" type="presParOf" srcId="{6D15342A-2A33-4637-A4EC-EA18B0E76B4A}" destId="{1A296496-34E0-413A-B063-432003939F0F}" srcOrd="4" destOrd="0" presId="urn:microsoft.com/office/officeart/2018/2/layout/IconLabelList"/>
    <dgm:cxn modelId="{BEE0282D-FD8A-4499-ADBD-4F438A76C04A}" type="presParOf" srcId="{1A296496-34E0-413A-B063-432003939F0F}" destId="{F9CF300B-78D9-44B4-8C7E-D81C070F40AF}" srcOrd="0" destOrd="0" presId="urn:microsoft.com/office/officeart/2018/2/layout/IconLabelList"/>
    <dgm:cxn modelId="{7F342781-CFEE-4B3D-AC54-245532D155C2}" type="presParOf" srcId="{1A296496-34E0-413A-B063-432003939F0F}" destId="{CAAEB115-7CD4-473B-9FD2-688998400F71}" srcOrd="1" destOrd="0" presId="urn:microsoft.com/office/officeart/2018/2/layout/IconLabelList"/>
    <dgm:cxn modelId="{D812AFA4-28CD-4276-BF66-3BAC515C9F1C}" type="presParOf" srcId="{1A296496-34E0-413A-B063-432003939F0F}" destId="{2A021A42-9447-4973-B636-9239AFCA4F78}" srcOrd="2" destOrd="0" presId="urn:microsoft.com/office/officeart/2018/2/layout/IconLabelList"/>
    <dgm:cxn modelId="{2C668F61-45E1-492A-90AC-695F425D9B86}" type="presParOf" srcId="{6D15342A-2A33-4637-A4EC-EA18B0E76B4A}" destId="{311C90AA-DEE0-4DF3-8D03-4C14344D3D70}" srcOrd="5" destOrd="0" presId="urn:microsoft.com/office/officeart/2018/2/layout/IconLabelList"/>
    <dgm:cxn modelId="{A6D77A8A-F286-43A2-BEA2-65DB64664CBF}" type="presParOf" srcId="{6D15342A-2A33-4637-A4EC-EA18B0E76B4A}" destId="{3422EF89-8402-4819-8280-C169AFA0795C}" srcOrd="6" destOrd="0" presId="urn:microsoft.com/office/officeart/2018/2/layout/IconLabelList"/>
    <dgm:cxn modelId="{260F9831-B7C2-4FBF-AD0F-AA9D4991DCE1}" type="presParOf" srcId="{3422EF89-8402-4819-8280-C169AFA0795C}" destId="{3BA349A5-59A3-4688-A8E3-B24418F89156}" srcOrd="0" destOrd="0" presId="urn:microsoft.com/office/officeart/2018/2/layout/IconLabelList"/>
    <dgm:cxn modelId="{FC79A4D3-F26F-48FB-8F97-F1E7888A4269}" type="presParOf" srcId="{3422EF89-8402-4819-8280-C169AFA0795C}" destId="{F04CC024-9482-4858-BEE2-496DBB92D545}" srcOrd="1" destOrd="0" presId="urn:microsoft.com/office/officeart/2018/2/layout/IconLabelList"/>
    <dgm:cxn modelId="{7FBF541B-8CF8-426D-8CA6-9180F82A752D}" type="presParOf" srcId="{3422EF89-8402-4819-8280-C169AFA0795C}" destId="{0803B3EA-01E7-4526-8783-6CBAC3BA480F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3358511-0901-45D3-AB29-A03C12F5B585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E612D36-E8FF-4597-8C50-319D464025F0}">
      <dgm:prSet/>
      <dgm:spPr/>
      <dgm:t>
        <a:bodyPr/>
        <a:lstStyle/>
        <a:p>
          <a:pPr>
            <a:lnSpc>
              <a:spcPct val="100000"/>
            </a:lnSpc>
          </a:pPr>
          <a:r>
            <a:rPr lang="pt-BR" dirty="0"/>
            <a:t>A Bacia Amazônica é a maior e mais diversa bacia de água doce do mundo, onde a Amazônia ocidental tem a maior área e diversidade de espécies de peixes.</a:t>
          </a:r>
          <a:endParaRPr lang="en-US" dirty="0"/>
        </a:p>
      </dgm:t>
    </dgm:pt>
    <dgm:pt modelId="{60EE8D89-6D33-4FB8-99A5-5E36BDDEFC58}" type="parTrans" cxnId="{D124E2DA-25CD-449F-814B-7994B6D3CA64}">
      <dgm:prSet/>
      <dgm:spPr/>
      <dgm:t>
        <a:bodyPr/>
        <a:lstStyle/>
        <a:p>
          <a:endParaRPr lang="en-US"/>
        </a:p>
      </dgm:t>
    </dgm:pt>
    <dgm:pt modelId="{087F2827-D24C-4B45-8D0F-41A0FBC2820A}" type="sibTrans" cxnId="{D124E2DA-25CD-449F-814B-7994B6D3CA64}">
      <dgm:prSet/>
      <dgm:spPr/>
      <dgm:t>
        <a:bodyPr/>
        <a:lstStyle/>
        <a:p>
          <a:endParaRPr lang="en-US"/>
        </a:p>
      </dgm:t>
    </dgm:pt>
    <dgm:pt modelId="{44BF0DEC-B939-441B-96FF-432312916EEB}">
      <dgm:prSet/>
      <dgm:spPr/>
      <dgm:t>
        <a:bodyPr/>
        <a:lstStyle/>
        <a:p>
          <a:pPr>
            <a:lnSpc>
              <a:spcPct val="100000"/>
            </a:lnSpc>
          </a:pPr>
          <a:r>
            <a:rPr lang="pt-BR" dirty="0"/>
            <a:t>A diversidade de espécies de peixes abrange 57 famílias, 525 gêneros e mais de 2.411 espécies. Destes, 111 gêneros (21%) e 1.089 espécies (45%) são endêmicos da Bacia Amazônica.</a:t>
          </a:r>
          <a:endParaRPr lang="en-US" dirty="0"/>
        </a:p>
      </dgm:t>
    </dgm:pt>
    <dgm:pt modelId="{583AEF13-610F-4478-BC50-9A3714DAE7DB}" type="parTrans" cxnId="{D6EECCB9-B594-477A-93FF-5DBAD23BF8EB}">
      <dgm:prSet/>
      <dgm:spPr/>
      <dgm:t>
        <a:bodyPr/>
        <a:lstStyle/>
        <a:p>
          <a:endParaRPr lang="en-US"/>
        </a:p>
      </dgm:t>
    </dgm:pt>
    <dgm:pt modelId="{DED5917E-DBA9-443C-BF01-9DCA0A2D5B53}" type="sibTrans" cxnId="{D6EECCB9-B594-477A-93FF-5DBAD23BF8EB}">
      <dgm:prSet/>
      <dgm:spPr/>
      <dgm:t>
        <a:bodyPr/>
        <a:lstStyle/>
        <a:p>
          <a:endParaRPr lang="en-US"/>
        </a:p>
      </dgm:t>
    </dgm:pt>
    <dgm:pt modelId="{00A8E0F5-70D0-4335-BBB9-3F308B62D03B}">
      <dgm:prSet/>
      <dgm:spPr/>
      <dgm:t>
        <a:bodyPr/>
        <a:lstStyle/>
        <a:p>
          <a:pPr>
            <a:lnSpc>
              <a:spcPct val="100000"/>
            </a:lnSpc>
          </a:pPr>
          <a:r>
            <a:rPr lang="pt-BR" dirty="0"/>
            <a:t>O Estado de Rondônia, localiza-se numa área de transição entre o bioma Cerrado e a Amazônia, apresentando áreas do bioma Pantanal, de planícies e serras. A pesca esportiva é uma atividade praticada em vários rios de Rondônia.</a:t>
          </a:r>
          <a:endParaRPr lang="en-US" dirty="0"/>
        </a:p>
      </dgm:t>
    </dgm:pt>
    <dgm:pt modelId="{1E304E5B-EC68-40B6-AE6C-E9425C8772FA}" type="parTrans" cxnId="{063D39E8-17C7-4E5F-AB70-3F1677D1E5F9}">
      <dgm:prSet/>
      <dgm:spPr/>
      <dgm:t>
        <a:bodyPr/>
        <a:lstStyle/>
        <a:p>
          <a:endParaRPr lang="en-US"/>
        </a:p>
      </dgm:t>
    </dgm:pt>
    <dgm:pt modelId="{13480C2A-7CDA-45DD-AC8F-6F217DFE41E3}" type="sibTrans" cxnId="{063D39E8-17C7-4E5F-AB70-3F1677D1E5F9}">
      <dgm:prSet/>
      <dgm:spPr/>
      <dgm:t>
        <a:bodyPr/>
        <a:lstStyle/>
        <a:p>
          <a:endParaRPr lang="en-US"/>
        </a:p>
      </dgm:t>
    </dgm:pt>
    <dgm:pt modelId="{F91E540F-3BA9-475C-9B4F-39392B05FA78}">
      <dgm:prSet/>
      <dgm:spPr/>
      <dgm:t>
        <a:bodyPr/>
        <a:lstStyle/>
        <a:p>
          <a:pPr>
            <a:lnSpc>
              <a:spcPct val="100000"/>
            </a:lnSpc>
          </a:pPr>
          <a:endParaRPr lang="pt-BR" dirty="0"/>
        </a:p>
        <a:p>
          <a:pPr>
            <a:lnSpc>
              <a:spcPct val="100000"/>
            </a:lnSpc>
          </a:pPr>
          <a:endParaRPr lang="pt-BR" dirty="0"/>
        </a:p>
        <a:p>
          <a:pPr>
            <a:lnSpc>
              <a:spcPct val="100000"/>
            </a:lnSpc>
          </a:pPr>
          <a:r>
            <a:rPr lang="pt-BR" dirty="0"/>
            <a:t>O estado tem os recursos hídricos formados pelos principais rios (bacias) como o Madeira, Guaporé, Mamoré, Abunã, Jamari, Machado e Roosevelt, que representam um grande potencial para a prática da pesca esportiva, esportes de natureza e trilhas aquáticas para contemplação da natureza. </a:t>
          </a:r>
          <a:endParaRPr lang="en-US" dirty="0"/>
        </a:p>
      </dgm:t>
    </dgm:pt>
    <dgm:pt modelId="{969040A2-E024-4ECD-9796-91B053634481}" type="parTrans" cxnId="{CB576567-D6BA-4267-92A2-E18EFAB9EA59}">
      <dgm:prSet/>
      <dgm:spPr/>
      <dgm:t>
        <a:bodyPr/>
        <a:lstStyle/>
        <a:p>
          <a:endParaRPr lang="en-US"/>
        </a:p>
      </dgm:t>
    </dgm:pt>
    <dgm:pt modelId="{910D76F6-4013-4628-9367-8B9FBA86F9EC}" type="sibTrans" cxnId="{CB576567-D6BA-4267-92A2-E18EFAB9EA59}">
      <dgm:prSet/>
      <dgm:spPr/>
      <dgm:t>
        <a:bodyPr/>
        <a:lstStyle/>
        <a:p>
          <a:endParaRPr lang="en-US"/>
        </a:p>
      </dgm:t>
    </dgm:pt>
    <dgm:pt modelId="{32F8392A-3995-4E93-BCBA-1B8471A05D06}" type="pres">
      <dgm:prSet presAssocID="{A3358511-0901-45D3-AB29-A03C12F5B585}" presName="root" presStyleCnt="0">
        <dgm:presLayoutVars>
          <dgm:dir/>
          <dgm:resizeHandles val="exact"/>
        </dgm:presLayoutVars>
      </dgm:prSet>
      <dgm:spPr/>
    </dgm:pt>
    <dgm:pt modelId="{577DE757-D004-472B-8B9E-6FEA1F877B1F}" type="pres">
      <dgm:prSet presAssocID="{4E612D36-E8FF-4597-8C50-319D464025F0}" presName="compNode" presStyleCnt="0"/>
      <dgm:spPr/>
    </dgm:pt>
    <dgm:pt modelId="{C475DB15-56F2-414E-86E7-C5DE20A05D2B}" type="pres">
      <dgm:prSet presAssocID="{4E612D36-E8FF-4597-8C50-319D464025F0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eixe"/>
        </a:ext>
      </dgm:extLst>
    </dgm:pt>
    <dgm:pt modelId="{F79536A0-9BD6-430A-AF35-171DDF07F163}" type="pres">
      <dgm:prSet presAssocID="{4E612D36-E8FF-4597-8C50-319D464025F0}" presName="spaceRect" presStyleCnt="0"/>
      <dgm:spPr/>
    </dgm:pt>
    <dgm:pt modelId="{82F88C04-04AC-4656-905A-0245D029E1F8}" type="pres">
      <dgm:prSet presAssocID="{4E612D36-E8FF-4597-8C50-319D464025F0}" presName="textRect" presStyleLbl="revTx" presStyleIdx="0" presStyleCnt="4" custLinFactNeighborX="-10108" custLinFactNeighborY="-17904">
        <dgm:presLayoutVars>
          <dgm:chMax val="1"/>
          <dgm:chPref val="1"/>
        </dgm:presLayoutVars>
      </dgm:prSet>
      <dgm:spPr/>
    </dgm:pt>
    <dgm:pt modelId="{DE3EC10B-12E6-4A06-BC7D-AD6E2857FFD0}" type="pres">
      <dgm:prSet presAssocID="{087F2827-D24C-4B45-8D0F-41A0FBC2820A}" presName="sibTrans" presStyleCnt="0"/>
      <dgm:spPr/>
    </dgm:pt>
    <dgm:pt modelId="{B92918A3-2E88-4A16-BBC1-0EC72980390E}" type="pres">
      <dgm:prSet presAssocID="{44BF0DEC-B939-441B-96FF-432312916EEB}" presName="compNode" presStyleCnt="0"/>
      <dgm:spPr/>
    </dgm:pt>
    <dgm:pt modelId="{49286A9A-C173-4F39-A4E0-A3F11D0ECC07}" type="pres">
      <dgm:prSet presAssocID="{44BF0DEC-B939-441B-96FF-432312916EEB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ushi"/>
        </a:ext>
      </dgm:extLst>
    </dgm:pt>
    <dgm:pt modelId="{6E6932DB-4746-4DA1-AE42-949BB3191246}" type="pres">
      <dgm:prSet presAssocID="{44BF0DEC-B939-441B-96FF-432312916EEB}" presName="spaceRect" presStyleCnt="0"/>
      <dgm:spPr/>
    </dgm:pt>
    <dgm:pt modelId="{35FD2C68-A185-42C4-B7B9-76D80BBF8900}" type="pres">
      <dgm:prSet presAssocID="{44BF0DEC-B939-441B-96FF-432312916EEB}" presName="textRect" presStyleLbl="revTx" presStyleIdx="1" presStyleCnt="4" custLinFactNeighborX="1100" custLinFactNeighborY="-20331">
        <dgm:presLayoutVars>
          <dgm:chMax val="1"/>
          <dgm:chPref val="1"/>
        </dgm:presLayoutVars>
      </dgm:prSet>
      <dgm:spPr/>
    </dgm:pt>
    <dgm:pt modelId="{1F4944EA-3274-414D-A59E-0A5241DB5BCC}" type="pres">
      <dgm:prSet presAssocID="{DED5917E-DBA9-443C-BF01-9DCA0A2D5B53}" presName="sibTrans" presStyleCnt="0"/>
      <dgm:spPr/>
    </dgm:pt>
    <dgm:pt modelId="{B9FDBFCF-9F5D-42B3-8D55-BEC7A3D8845F}" type="pres">
      <dgm:prSet presAssocID="{00A8E0F5-70D0-4335-BBB9-3F308B62D03B}" presName="compNode" presStyleCnt="0"/>
      <dgm:spPr/>
    </dgm:pt>
    <dgm:pt modelId="{706A7DAC-18E0-4CB0-B430-6127DD3625FB}" type="pres">
      <dgm:prSet presAssocID="{00A8E0F5-70D0-4335-BBB9-3F308B62D03B}" presName="iconRect" presStyleLbl="node1" presStyleIdx="2" presStyleCnt="4" custLinFactNeighborX="8526" custLinFactNeighborY="-80762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rca de seleção"/>
        </a:ext>
      </dgm:extLst>
    </dgm:pt>
    <dgm:pt modelId="{49164AB6-7848-414D-9C6E-134BF822CDBE}" type="pres">
      <dgm:prSet presAssocID="{00A8E0F5-70D0-4335-BBB9-3F308B62D03B}" presName="spaceRect" presStyleCnt="0"/>
      <dgm:spPr/>
    </dgm:pt>
    <dgm:pt modelId="{FBA485F0-5090-4A65-80F6-D6A822E6F605}" type="pres">
      <dgm:prSet presAssocID="{00A8E0F5-70D0-4335-BBB9-3F308B62D03B}" presName="textRect" presStyleLbl="revTx" presStyleIdx="2" presStyleCnt="4" custScaleY="140365" custLinFactNeighborX="5888" custLinFactNeighborY="-1815">
        <dgm:presLayoutVars>
          <dgm:chMax val="1"/>
          <dgm:chPref val="1"/>
        </dgm:presLayoutVars>
      </dgm:prSet>
      <dgm:spPr/>
    </dgm:pt>
    <dgm:pt modelId="{B43EF1F0-56D8-4F55-A4F2-FCDC53BAE983}" type="pres">
      <dgm:prSet presAssocID="{13480C2A-7CDA-45DD-AC8F-6F217DFE41E3}" presName="sibTrans" presStyleCnt="0"/>
      <dgm:spPr/>
    </dgm:pt>
    <dgm:pt modelId="{D4F2C361-88FA-4F92-90A2-3DA323C44618}" type="pres">
      <dgm:prSet presAssocID="{F91E540F-3BA9-475C-9B4F-39392B05FA78}" presName="compNode" presStyleCnt="0"/>
      <dgm:spPr/>
    </dgm:pt>
    <dgm:pt modelId="{26B4529D-1EF4-4DE1-A5CB-02C21576598C}" type="pres">
      <dgm:prSet presAssocID="{F91E540F-3BA9-475C-9B4F-39392B05FA78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idge scene"/>
        </a:ext>
      </dgm:extLst>
    </dgm:pt>
    <dgm:pt modelId="{7A089B4B-545E-4D11-A9AD-6F45869FC476}" type="pres">
      <dgm:prSet presAssocID="{F91E540F-3BA9-475C-9B4F-39392B05FA78}" presName="spaceRect" presStyleCnt="0"/>
      <dgm:spPr/>
    </dgm:pt>
    <dgm:pt modelId="{6EB4BE7F-35BF-402C-9F4A-9C55601EBD99}" type="pres">
      <dgm:prSet presAssocID="{F91E540F-3BA9-475C-9B4F-39392B05FA78}" presName="textRect" presStyleLbl="revTx" presStyleIdx="3" presStyleCnt="4" custScaleX="138856" custScaleY="140746" custLinFactNeighborX="-4221" custLinFactNeighborY="-9955">
        <dgm:presLayoutVars>
          <dgm:chMax val="1"/>
          <dgm:chPref val="1"/>
        </dgm:presLayoutVars>
      </dgm:prSet>
      <dgm:spPr/>
    </dgm:pt>
  </dgm:ptLst>
  <dgm:cxnLst>
    <dgm:cxn modelId="{7ECE0411-79B6-476C-92A1-4AAFFE190F42}" type="presOf" srcId="{F91E540F-3BA9-475C-9B4F-39392B05FA78}" destId="{6EB4BE7F-35BF-402C-9F4A-9C55601EBD99}" srcOrd="0" destOrd="0" presId="urn:microsoft.com/office/officeart/2018/2/layout/IconLabelList"/>
    <dgm:cxn modelId="{CB576567-D6BA-4267-92A2-E18EFAB9EA59}" srcId="{A3358511-0901-45D3-AB29-A03C12F5B585}" destId="{F91E540F-3BA9-475C-9B4F-39392B05FA78}" srcOrd="3" destOrd="0" parTransId="{969040A2-E024-4ECD-9796-91B053634481}" sibTransId="{910D76F6-4013-4628-9367-8B9FBA86F9EC}"/>
    <dgm:cxn modelId="{9511036B-9022-4EC2-8927-F393AA85912D}" type="presOf" srcId="{4E612D36-E8FF-4597-8C50-319D464025F0}" destId="{82F88C04-04AC-4656-905A-0245D029E1F8}" srcOrd="0" destOrd="0" presId="urn:microsoft.com/office/officeart/2018/2/layout/IconLabelList"/>
    <dgm:cxn modelId="{FDFD064B-655B-4D54-80BB-CFEC86764038}" type="presOf" srcId="{00A8E0F5-70D0-4335-BBB9-3F308B62D03B}" destId="{FBA485F0-5090-4A65-80F6-D6A822E6F605}" srcOrd="0" destOrd="0" presId="urn:microsoft.com/office/officeart/2018/2/layout/IconLabelList"/>
    <dgm:cxn modelId="{D6EECCB9-B594-477A-93FF-5DBAD23BF8EB}" srcId="{A3358511-0901-45D3-AB29-A03C12F5B585}" destId="{44BF0DEC-B939-441B-96FF-432312916EEB}" srcOrd="1" destOrd="0" parTransId="{583AEF13-610F-4478-BC50-9A3714DAE7DB}" sibTransId="{DED5917E-DBA9-443C-BF01-9DCA0A2D5B53}"/>
    <dgm:cxn modelId="{0CCACFCF-5FE3-441F-A0B7-7D33423ACB3B}" type="presOf" srcId="{44BF0DEC-B939-441B-96FF-432312916EEB}" destId="{35FD2C68-A185-42C4-B7B9-76D80BBF8900}" srcOrd="0" destOrd="0" presId="urn:microsoft.com/office/officeart/2018/2/layout/IconLabelList"/>
    <dgm:cxn modelId="{D124E2DA-25CD-449F-814B-7994B6D3CA64}" srcId="{A3358511-0901-45D3-AB29-A03C12F5B585}" destId="{4E612D36-E8FF-4597-8C50-319D464025F0}" srcOrd="0" destOrd="0" parTransId="{60EE8D89-6D33-4FB8-99A5-5E36BDDEFC58}" sibTransId="{087F2827-D24C-4B45-8D0F-41A0FBC2820A}"/>
    <dgm:cxn modelId="{063D39E8-17C7-4E5F-AB70-3F1677D1E5F9}" srcId="{A3358511-0901-45D3-AB29-A03C12F5B585}" destId="{00A8E0F5-70D0-4335-BBB9-3F308B62D03B}" srcOrd="2" destOrd="0" parTransId="{1E304E5B-EC68-40B6-AE6C-E9425C8772FA}" sibTransId="{13480C2A-7CDA-45DD-AC8F-6F217DFE41E3}"/>
    <dgm:cxn modelId="{B89ACDF5-9E47-4CA7-A7CD-26625E9AFDFC}" type="presOf" srcId="{A3358511-0901-45D3-AB29-A03C12F5B585}" destId="{32F8392A-3995-4E93-BCBA-1B8471A05D06}" srcOrd="0" destOrd="0" presId="urn:microsoft.com/office/officeart/2018/2/layout/IconLabelList"/>
    <dgm:cxn modelId="{536CDD55-3C30-4BCA-8341-96EA968EE267}" type="presParOf" srcId="{32F8392A-3995-4E93-BCBA-1B8471A05D06}" destId="{577DE757-D004-472B-8B9E-6FEA1F877B1F}" srcOrd="0" destOrd="0" presId="urn:microsoft.com/office/officeart/2018/2/layout/IconLabelList"/>
    <dgm:cxn modelId="{AEB2E6C6-ECD2-4D9C-82FF-DA7697AFF2FC}" type="presParOf" srcId="{577DE757-D004-472B-8B9E-6FEA1F877B1F}" destId="{C475DB15-56F2-414E-86E7-C5DE20A05D2B}" srcOrd="0" destOrd="0" presId="urn:microsoft.com/office/officeart/2018/2/layout/IconLabelList"/>
    <dgm:cxn modelId="{FAE3E919-6703-48E7-8E13-FDAB1A686577}" type="presParOf" srcId="{577DE757-D004-472B-8B9E-6FEA1F877B1F}" destId="{F79536A0-9BD6-430A-AF35-171DDF07F163}" srcOrd="1" destOrd="0" presId="urn:microsoft.com/office/officeart/2018/2/layout/IconLabelList"/>
    <dgm:cxn modelId="{26F26CA2-5229-4986-AC35-02DFDB56FBAF}" type="presParOf" srcId="{577DE757-D004-472B-8B9E-6FEA1F877B1F}" destId="{82F88C04-04AC-4656-905A-0245D029E1F8}" srcOrd="2" destOrd="0" presId="urn:microsoft.com/office/officeart/2018/2/layout/IconLabelList"/>
    <dgm:cxn modelId="{CB9A7CCB-97AC-4D3E-8C4B-0727339583A7}" type="presParOf" srcId="{32F8392A-3995-4E93-BCBA-1B8471A05D06}" destId="{DE3EC10B-12E6-4A06-BC7D-AD6E2857FFD0}" srcOrd="1" destOrd="0" presId="urn:microsoft.com/office/officeart/2018/2/layout/IconLabelList"/>
    <dgm:cxn modelId="{8ECCBC76-9D6A-4FB4-B0AA-73AD746F5A89}" type="presParOf" srcId="{32F8392A-3995-4E93-BCBA-1B8471A05D06}" destId="{B92918A3-2E88-4A16-BBC1-0EC72980390E}" srcOrd="2" destOrd="0" presId="urn:microsoft.com/office/officeart/2018/2/layout/IconLabelList"/>
    <dgm:cxn modelId="{687C0C46-8A6F-4A30-B864-EA0F03FB06CB}" type="presParOf" srcId="{B92918A3-2E88-4A16-BBC1-0EC72980390E}" destId="{49286A9A-C173-4F39-A4E0-A3F11D0ECC07}" srcOrd="0" destOrd="0" presId="urn:microsoft.com/office/officeart/2018/2/layout/IconLabelList"/>
    <dgm:cxn modelId="{E985F20E-5C34-4DEF-AE93-33B707E82C76}" type="presParOf" srcId="{B92918A3-2E88-4A16-BBC1-0EC72980390E}" destId="{6E6932DB-4746-4DA1-AE42-949BB3191246}" srcOrd="1" destOrd="0" presId="urn:microsoft.com/office/officeart/2018/2/layout/IconLabelList"/>
    <dgm:cxn modelId="{0F7E7EF7-7317-4AA3-A60A-DF007C7B961E}" type="presParOf" srcId="{B92918A3-2E88-4A16-BBC1-0EC72980390E}" destId="{35FD2C68-A185-42C4-B7B9-76D80BBF8900}" srcOrd="2" destOrd="0" presId="urn:microsoft.com/office/officeart/2018/2/layout/IconLabelList"/>
    <dgm:cxn modelId="{6B9F7217-7AA5-4F2E-AEF4-1B50764F0BC8}" type="presParOf" srcId="{32F8392A-3995-4E93-BCBA-1B8471A05D06}" destId="{1F4944EA-3274-414D-A59E-0A5241DB5BCC}" srcOrd="3" destOrd="0" presId="urn:microsoft.com/office/officeart/2018/2/layout/IconLabelList"/>
    <dgm:cxn modelId="{C1D2627E-6B72-43EB-B601-CA45EBAF0D35}" type="presParOf" srcId="{32F8392A-3995-4E93-BCBA-1B8471A05D06}" destId="{B9FDBFCF-9F5D-42B3-8D55-BEC7A3D8845F}" srcOrd="4" destOrd="0" presId="urn:microsoft.com/office/officeart/2018/2/layout/IconLabelList"/>
    <dgm:cxn modelId="{8E7228F5-80F3-4199-B939-979BD53478C9}" type="presParOf" srcId="{B9FDBFCF-9F5D-42B3-8D55-BEC7A3D8845F}" destId="{706A7DAC-18E0-4CB0-B430-6127DD3625FB}" srcOrd="0" destOrd="0" presId="urn:microsoft.com/office/officeart/2018/2/layout/IconLabelList"/>
    <dgm:cxn modelId="{F30F10AF-BA08-4436-AE4B-1E562D97FC81}" type="presParOf" srcId="{B9FDBFCF-9F5D-42B3-8D55-BEC7A3D8845F}" destId="{49164AB6-7848-414D-9C6E-134BF822CDBE}" srcOrd="1" destOrd="0" presId="urn:microsoft.com/office/officeart/2018/2/layout/IconLabelList"/>
    <dgm:cxn modelId="{A9E24407-23DA-4B31-AA6D-3E758E7B28D6}" type="presParOf" srcId="{B9FDBFCF-9F5D-42B3-8D55-BEC7A3D8845F}" destId="{FBA485F0-5090-4A65-80F6-D6A822E6F605}" srcOrd="2" destOrd="0" presId="urn:microsoft.com/office/officeart/2018/2/layout/IconLabelList"/>
    <dgm:cxn modelId="{7160805B-E573-4B2A-8012-0A6A970AC644}" type="presParOf" srcId="{32F8392A-3995-4E93-BCBA-1B8471A05D06}" destId="{B43EF1F0-56D8-4F55-A4F2-FCDC53BAE983}" srcOrd="5" destOrd="0" presId="urn:microsoft.com/office/officeart/2018/2/layout/IconLabelList"/>
    <dgm:cxn modelId="{6F6B0A62-18AD-457E-AE06-D04B2B63671D}" type="presParOf" srcId="{32F8392A-3995-4E93-BCBA-1B8471A05D06}" destId="{D4F2C361-88FA-4F92-90A2-3DA323C44618}" srcOrd="6" destOrd="0" presId="urn:microsoft.com/office/officeart/2018/2/layout/IconLabelList"/>
    <dgm:cxn modelId="{C0480B65-3F8C-49C3-B3E6-FC6F7F5C526B}" type="presParOf" srcId="{D4F2C361-88FA-4F92-90A2-3DA323C44618}" destId="{26B4529D-1EF4-4DE1-A5CB-02C21576598C}" srcOrd="0" destOrd="0" presId="urn:microsoft.com/office/officeart/2018/2/layout/IconLabelList"/>
    <dgm:cxn modelId="{E3F7232D-2696-42BF-AB83-954728B0936E}" type="presParOf" srcId="{D4F2C361-88FA-4F92-90A2-3DA323C44618}" destId="{7A089B4B-545E-4D11-A9AD-6F45869FC476}" srcOrd="1" destOrd="0" presId="urn:microsoft.com/office/officeart/2018/2/layout/IconLabelList"/>
    <dgm:cxn modelId="{B1A74867-18DA-4B54-BEEB-9C9C8729A4D3}" type="presParOf" srcId="{D4F2C361-88FA-4F92-90A2-3DA323C44618}" destId="{6EB4BE7F-35BF-402C-9F4A-9C55601EBD99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536655F-360A-45F7-8027-96AAD6022812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coloredtext_colorful2" csCatId="colorful" phldr="1"/>
      <dgm:spPr/>
      <dgm:t>
        <a:bodyPr/>
        <a:lstStyle/>
        <a:p>
          <a:endParaRPr lang="en-US"/>
        </a:p>
      </dgm:t>
    </dgm:pt>
    <dgm:pt modelId="{E185BD56-D961-4604-BEF7-4B3F7E8A9F3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t-BR" sz="1800" dirty="0">
              <a:solidFill>
                <a:schemeClr val="tx1"/>
              </a:solidFill>
            </a:rPr>
            <a:t>A portaria IBAMA no 48/2007 estabelece  a proibição da pesca durante o período de defeso no estado de Rondônia (entre 15/11 e 15/03), </a:t>
          </a:r>
          <a:r>
            <a:rPr lang="pt-BR" sz="1800" b="1" dirty="0">
              <a:solidFill>
                <a:schemeClr val="tx1"/>
              </a:solidFill>
            </a:rPr>
            <a:t>a maioria das infrações ao longo do período de estudo foi devido a este tipo de infração e pesca em locais proibidos</a:t>
          </a:r>
          <a:r>
            <a:rPr lang="pt-BR" sz="1800" dirty="0">
              <a:solidFill>
                <a:schemeClr val="tx1"/>
              </a:solidFill>
            </a:rPr>
            <a:t>. (Godim et al. 2023). </a:t>
          </a:r>
          <a:endParaRPr lang="en-US" sz="1800" dirty="0">
            <a:solidFill>
              <a:schemeClr val="tx1"/>
            </a:solidFill>
          </a:endParaRPr>
        </a:p>
      </dgm:t>
    </dgm:pt>
    <dgm:pt modelId="{EDAE8CF1-5692-4B7C-B4C5-2D7F18A4B3D9}" type="parTrans" cxnId="{385EEAFB-BD4A-483D-A3B4-68E420EED37A}">
      <dgm:prSet/>
      <dgm:spPr/>
      <dgm:t>
        <a:bodyPr/>
        <a:lstStyle/>
        <a:p>
          <a:endParaRPr lang="en-US" sz="1800"/>
        </a:p>
      </dgm:t>
    </dgm:pt>
    <dgm:pt modelId="{5431BF78-0901-467C-94F5-2E46DB7C0432}" type="sibTrans" cxnId="{385EEAFB-BD4A-483D-A3B4-68E420EED37A}">
      <dgm:prSet/>
      <dgm:spPr/>
      <dgm:t>
        <a:bodyPr/>
        <a:lstStyle/>
        <a:p>
          <a:pPr>
            <a:lnSpc>
              <a:spcPct val="100000"/>
            </a:lnSpc>
          </a:pPr>
          <a:endParaRPr lang="en-US" sz="1800"/>
        </a:p>
      </dgm:t>
    </dgm:pt>
    <dgm:pt modelId="{D650801C-BA6C-468E-ACDA-2C9FA741DCAB}">
      <dgm:prSet custT="1"/>
      <dgm:spPr/>
      <dgm:t>
        <a:bodyPr/>
        <a:lstStyle/>
        <a:p>
          <a:pPr>
            <a:lnSpc>
              <a:spcPct val="100000"/>
            </a:lnSpc>
          </a:pPr>
          <a:endParaRPr lang="pt-BR" sz="1800" dirty="0">
            <a:solidFill>
              <a:schemeClr val="tx1"/>
            </a:solidFill>
          </a:endParaRPr>
        </a:p>
        <a:p>
          <a:pPr>
            <a:lnSpc>
              <a:spcPct val="100000"/>
            </a:lnSpc>
          </a:pPr>
          <a:r>
            <a:rPr lang="pt-BR" sz="1800" b="1" dirty="0">
              <a:solidFill>
                <a:schemeClr val="tx1"/>
              </a:solidFill>
            </a:rPr>
            <a:t>Agronegócio sem medidas de preservação e extração de madeira,  extraindo mata virgem, incluindo as matas ciliares, assoreiam os rios, diminuindo a profundidade e a capacidade de recuperação de populações de peixes locais. </a:t>
          </a:r>
          <a:endParaRPr lang="en-US" sz="1800" b="1" dirty="0">
            <a:solidFill>
              <a:schemeClr val="tx1"/>
            </a:solidFill>
          </a:endParaRPr>
        </a:p>
      </dgm:t>
    </dgm:pt>
    <dgm:pt modelId="{2DE10A7B-011B-4668-A04E-8BA753305A14}" type="parTrans" cxnId="{FB193669-D949-4AB5-9D8F-F33E4895E8F8}">
      <dgm:prSet/>
      <dgm:spPr/>
      <dgm:t>
        <a:bodyPr/>
        <a:lstStyle/>
        <a:p>
          <a:endParaRPr lang="en-US" sz="1800"/>
        </a:p>
      </dgm:t>
    </dgm:pt>
    <dgm:pt modelId="{E12903B0-3DE9-453C-8BD3-43ED9DCC1E18}" type="sibTrans" cxnId="{FB193669-D949-4AB5-9D8F-F33E4895E8F8}">
      <dgm:prSet/>
      <dgm:spPr/>
      <dgm:t>
        <a:bodyPr/>
        <a:lstStyle/>
        <a:p>
          <a:pPr>
            <a:lnSpc>
              <a:spcPct val="100000"/>
            </a:lnSpc>
          </a:pPr>
          <a:endParaRPr lang="en-US" sz="1800"/>
        </a:p>
      </dgm:t>
    </dgm:pt>
    <dgm:pt modelId="{D37D2148-96BF-4DEC-817C-50D3DCDE4308}" type="pres">
      <dgm:prSet presAssocID="{A536655F-360A-45F7-8027-96AAD6022812}" presName="root" presStyleCnt="0">
        <dgm:presLayoutVars>
          <dgm:dir/>
          <dgm:resizeHandles val="exact"/>
        </dgm:presLayoutVars>
      </dgm:prSet>
      <dgm:spPr/>
    </dgm:pt>
    <dgm:pt modelId="{012A1170-26E8-48F9-8226-FE43D54B318D}" type="pres">
      <dgm:prSet presAssocID="{A536655F-360A-45F7-8027-96AAD6022812}" presName="container" presStyleCnt="0">
        <dgm:presLayoutVars>
          <dgm:dir/>
          <dgm:resizeHandles val="exact"/>
        </dgm:presLayoutVars>
      </dgm:prSet>
      <dgm:spPr/>
    </dgm:pt>
    <dgm:pt modelId="{C00FAD8B-A67F-4093-8B4E-7E67CD9C01F1}" type="pres">
      <dgm:prSet presAssocID="{E185BD56-D961-4604-BEF7-4B3F7E8A9F34}" presName="compNode" presStyleCnt="0"/>
      <dgm:spPr/>
    </dgm:pt>
    <dgm:pt modelId="{6EB56FE8-7C9D-4607-B952-AC17ECE7AE07}" type="pres">
      <dgm:prSet presAssocID="{E185BD56-D961-4604-BEF7-4B3F7E8A9F34}" presName="iconBgRect" presStyleLbl="bgShp" presStyleIdx="0" presStyleCnt="2" custLinFactY="-100000" custLinFactNeighborX="-10546" custLinFactNeighborY="-121212"/>
      <dgm:spPr/>
    </dgm:pt>
    <dgm:pt modelId="{5F2C6A53-26BD-44B8-8459-005CC713D91D}" type="pres">
      <dgm:prSet presAssocID="{E185BD56-D961-4604-BEF7-4B3F7E8A9F34}" presName="iconRect" presStyleLbl="node1" presStyleIdx="0" presStyleCnt="2" custLinFactY="-183322" custLinFactNeighborX="-35861" custLinFactNeighborY="-20000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escaria"/>
        </a:ext>
      </dgm:extLst>
    </dgm:pt>
    <dgm:pt modelId="{7D1A9477-5430-4F79-A100-4594A9E6B93F}" type="pres">
      <dgm:prSet presAssocID="{E185BD56-D961-4604-BEF7-4B3F7E8A9F34}" presName="spaceRect" presStyleCnt="0"/>
      <dgm:spPr/>
    </dgm:pt>
    <dgm:pt modelId="{EEBA8B4C-52C6-44BC-8F40-C1F8C8E4B7EC}" type="pres">
      <dgm:prSet presAssocID="{E185BD56-D961-4604-BEF7-4B3F7E8A9F34}" presName="textRect" presStyleLbl="revTx" presStyleIdx="0" presStyleCnt="2" custScaleX="126666" custLinFactNeighborX="-1188" custLinFactNeighborY="-80222">
        <dgm:presLayoutVars>
          <dgm:chMax val="1"/>
          <dgm:chPref val="1"/>
        </dgm:presLayoutVars>
      </dgm:prSet>
      <dgm:spPr/>
    </dgm:pt>
    <dgm:pt modelId="{6D4A7877-57A9-4FD1-8AA5-843682EFBBF0}" type="pres">
      <dgm:prSet presAssocID="{5431BF78-0901-467C-94F5-2E46DB7C0432}" presName="sibTrans" presStyleLbl="sibTrans2D1" presStyleIdx="0" presStyleCnt="0"/>
      <dgm:spPr/>
    </dgm:pt>
    <dgm:pt modelId="{813AE9C9-DFA9-4402-AC82-8359DBEE1EA0}" type="pres">
      <dgm:prSet presAssocID="{D650801C-BA6C-468E-ACDA-2C9FA741DCAB}" presName="compNode" presStyleCnt="0"/>
      <dgm:spPr/>
    </dgm:pt>
    <dgm:pt modelId="{C455C45B-4D0B-4747-8FF3-AF7727990878}" type="pres">
      <dgm:prSet presAssocID="{D650801C-BA6C-468E-ACDA-2C9FA741DCAB}" presName="iconBgRect" presStyleLbl="bgShp" presStyleIdx="1" presStyleCnt="2" custLinFactY="-100000" custLinFactNeighborX="-43871" custLinFactNeighborY="-137633"/>
      <dgm:spPr/>
    </dgm:pt>
    <dgm:pt modelId="{7CD26605-0975-4506-9B45-D48AF55BF377}" type="pres">
      <dgm:prSet presAssocID="{D650801C-BA6C-468E-ACDA-2C9FA741DCAB}" presName="iconRect" presStyleLbl="node1" presStyleIdx="1" presStyleCnt="2" custScaleX="167832" custScaleY="189342" custLinFactY="-200000" custLinFactNeighborX="-73594" custLinFactNeighborY="-227842"/>
      <dgm:spPr>
        <a:blipFill>
          <a:blip xmlns:r="http://schemas.openxmlformats.org/officeDocument/2006/relationships"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l="-25000" r="-25000"/>
          </a:stretch>
        </a:blipFill>
      </dgm:spPr>
    </dgm:pt>
    <dgm:pt modelId="{594C67A0-D114-4BEC-B2E8-29765216B8A6}" type="pres">
      <dgm:prSet presAssocID="{D650801C-BA6C-468E-ACDA-2C9FA741DCAB}" presName="spaceRect" presStyleCnt="0"/>
      <dgm:spPr/>
    </dgm:pt>
    <dgm:pt modelId="{46A1030C-FD48-44D4-9CD2-C0FD47AC82A9}" type="pres">
      <dgm:prSet presAssocID="{D650801C-BA6C-468E-ACDA-2C9FA741DCAB}" presName="textRect" presStyleLbl="revTx" presStyleIdx="1" presStyleCnt="2" custLinFactNeighborX="-7888" custLinFactNeighborY="-90362">
        <dgm:presLayoutVars>
          <dgm:chMax val="1"/>
          <dgm:chPref val="1"/>
        </dgm:presLayoutVars>
      </dgm:prSet>
      <dgm:spPr/>
    </dgm:pt>
  </dgm:ptLst>
  <dgm:cxnLst>
    <dgm:cxn modelId="{AA010A35-A211-4BF9-8B90-57230E7D94AD}" type="presOf" srcId="{D650801C-BA6C-468E-ACDA-2C9FA741DCAB}" destId="{46A1030C-FD48-44D4-9CD2-C0FD47AC82A9}" srcOrd="0" destOrd="0" presId="urn:microsoft.com/office/officeart/2018/2/layout/IconCircleList"/>
    <dgm:cxn modelId="{61A66062-B7F5-4E34-8D2A-AE81BCCC0FA8}" type="presOf" srcId="{E185BD56-D961-4604-BEF7-4B3F7E8A9F34}" destId="{EEBA8B4C-52C6-44BC-8F40-C1F8C8E4B7EC}" srcOrd="0" destOrd="0" presId="urn:microsoft.com/office/officeart/2018/2/layout/IconCircleList"/>
    <dgm:cxn modelId="{FB193669-D949-4AB5-9D8F-F33E4895E8F8}" srcId="{A536655F-360A-45F7-8027-96AAD6022812}" destId="{D650801C-BA6C-468E-ACDA-2C9FA741DCAB}" srcOrd="1" destOrd="0" parTransId="{2DE10A7B-011B-4668-A04E-8BA753305A14}" sibTransId="{E12903B0-3DE9-453C-8BD3-43ED9DCC1E18}"/>
    <dgm:cxn modelId="{80E98149-CC77-401E-9CEC-ABDFBDC24FE5}" type="presOf" srcId="{5431BF78-0901-467C-94F5-2E46DB7C0432}" destId="{6D4A7877-57A9-4FD1-8AA5-843682EFBBF0}" srcOrd="0" destOrd="0" presId="urn:microsoft.com/office/officeart/2018/2/layout/IconCircleList"/>
    <dgm:cxn modelId="{3D939B58-EF6E-48B6-8228-B9411A3CC233}" type="presOf" srcId="{A536655F-360A-45F7-8027-96AAD6022812}" destId="{D37D2148-96BF-4DEC-817C-50D3DCDE4308}" srcOrd="0" destOrd="0" presId="urn:microsoft.com/office/officeart/2018/2/layout/IconCircleList"/>
    <dgm:cxn modelId="{385EEAFB-BD4A-483D-A3B4-68E420EED37A}" srcId="{A536655F-360A-45F7-8027-96AAD6022812}" destId="{E185BD56-D961-4604-BEF7-4B3F7E8A9F34}" srcOrd="0" destOrd="0" parTransId="{EDAE8CF1-5692-4B7C-B4C5-2D7F18A4B3D9}" sibTransId="{5431BF78-0901-467C-94F5-2E46DB7C0432}"/>
    <dgm:cxn modelId="{14A1AFF3-1570-42DD-B97C-DEE4A353355A}" type="presParOf" srcId="{D37D2148-96BF-4DEC-817C-50D3DCDE4308}" destId="{012A1170-26E8-48F9-8226-FE43D54B318D}" srcOrd="0" destOrd="0" presId="urn:microsoft.com/office/officeart/2018/2/layout/IconCircleList"/>
    <dgm:cxn modelId="{F55F06AA-37DD-478B-B1ED-06F961F227C3}" type="presParOf" srcId="{012A1170-26E8-48F9-8226-FE43D54B318D}" destId="{C00FAD8B-A67F-4093-8B4E-7E67CD9C01F1}" srcOrd="0" destOrd="0" presId="urn:microsoft.com/office/officeart/2018/2/layout/IconCircleList"/>
    <dgm:cxn modelId="{D1E346D1-238B-4FDE-B3E5-F9D59BC72C86}" type="presParOf" srcId="{C00FAD8B-A67F-4093-8B4E-7E67CD9C01F1}" destId="{6EB56FE8-7C9D-4607-B952-AC17ECE7AE07}" srcOrd="0" destOrd="0" presId="urn:microsoft.com/office/officeart/2018/2/layout/IconCircleList"/>
    <dgm:cxn modelId="{EC97EE85-7250-4BC6-8587-A20825166639}" type="presParOf" srcId="{C00FAD8B-A67F-4093-8B4E-7E67CD9C01F1}" destId="{5F2C6A53-26BD-44B8-8459-005CC713D91D}" srcOrd="1" destOrd="0" presId="urn:microsoft.com/office/officeart/2018/2/layout/IconCircleList"/>
    <dgm:cxn modelId="{62DBB2CB-C95E-4811-AFBF-919C3AAC4F2D}" type="presParOf" srcId="{C00FAD8B-A67F-4093-8B4E-7E67CD9C01F1}" destId="{7D1A9477-5430-4F79-A100-4594A9E6B93F}" srcOrd="2" destOrd="0" presId="urn:microsoft.com/office/officeart/2018/2/layout/IconCircleList"/>
    <dgm:cxn modelId="{041B3242-B45A-49BA-A81D-4755EE8096A4}" type="presParOf" srcId="{C00FAD8B-A67F-4093-8B4E-7E67CD9C01F1}" destId="{EEBA8B4C-52C6-44BC-8F40-C1F8C8E4B7EC}" srcOrd="3" destOrd="0" presId="urn:microsoft.com/office/officeart/2018/2/layout/IconCircleList"/>
    <dgm:cxn modelId="{E59A4F69-C148-47E5-8C93-0A889D349631}" type="presParOf" srcId="{012A1170-26E8-48F9-8226-FE43D54B318D}" destId="{6D4A7877-57A9-4FD1-8AA5-843682EFBBF0}" srcOrd="1" destOrd="0" presId="urn:microsoft.com/office/officeart/2018/2/layout/IconCircleList"/>
    <dgm:cxn modelId="{39D90E77-0954-4724-BA71-CF673D1B948B}" type="presParOf" srcId="{012A1170-26E8-48F9-8226-FE43D54B318D}" destId="{813AE9C9-DFA9-4402-AC82-8359DBEE1EA0}" srcOrd="2" destOrd="0" presId="urn:microsoft.com/office/officeart/2018/2/layout/IconCircleList"/>
    <dgm:cxn modelId="{CBA0B6F3-C3B5-4D71-95A7-5009DBCB14FA}" type="presParOf" srcId="{813AE9C9-DFA9-4402-AC82-8359DBEE1EA0}" destId="{C455C45B-4D0B-4747-8FF3-AF7727990878}" srcOrd="0" destOrd="0" presId="urn:microsoft.com/office/officeart/2018/2/layout/IconCircleList"/>
    <dgm:cxn modelId="{796E0CD4-E8B1-4446-BE43-28FC819B8B9D}" type="presParOf" srcId="{813AE9C9-DFA9-4402-AC82-8359DBEE1EA0}" destId="{7CD26605-0975-4506-9B45-D48AF55BF377}" srcOrd="1" destOrd="0" presId="urn:microsoft.com/office/officeart/2018/2/layout/IconCircleList"/>
    <dgm:cxn modelId="{7A33F584-4690-4715-AB30-54082CC90B88}" type="presParOf" srcId="{813AE9C9-DFA9-4402-AC82-8359DBEE1EA0}" destId="{594C67A0-D114-4BEC-B2E8-29765216B8A6}" srcOrd="2" destOrd="0" presId="urn:microsoft.com/office/officeart/2018/2/layout/IconCircleList"/>
    <dgm:cxn modelId="{F9B6B90E-FC41-443E-B8EF-21F6E4C8A05F}" type="presParOf" srcId="{813AE9C9-DFA9-4402-AC82-8359DBEE1EA0}" destId="{46A1030C-FD48-44D4-9CD2-C0FD47AC82A9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0E06990-E878-4A2D-867E-3F8943FBEDB9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F8ED226-3CBB-43E4-BE95-19E16FFF726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t-BR" sz="1800"/>
            <a:t>O manuseio dos peixes na atividade de pesque e solte. Tempo de exposição fora d’agua e cuidados na retirada do anzol </a:t>
          </a:r>
          <a:endParaRPr lang="en-US" sz="1800"/>
        </a:p>
      </dgm:t>
    </dgm:pt>
    <dgm:pt modelId="{D115D287-9CDA-444A-A3C9-5395BB342204}" type="parTrans" cxnId="{8C086055-0E32-4CAD-80CA-A57644FFD257}">
      <dgm:prSet/>
      <dgm:spPr/>
      <dgm:t>
        <a:bodyPr/>
        <a:lstStyle/>
        <a:p>
          <a:endParaRPr lang="en-US" sz="1800"/>
        </a:p>
      </dgm:t>
    </dgm:pt>
    <dgm:pt modelId="{90E8A6E6-286E-40C8-BA02-A4FB7D61C815}" type="sibTrans" cxnId="{8C086055-0E32-4CAD-80CA-A57644FFD257}">
      <dgm:prSet/>
      <dgm:spPr/>
      <dgm:t>
        <a:bodyPr/>
        <a:lstStyle/>
        <a:p>
          <a:endParaRPr lang="en-US" sz="1800"/>
        </a:p>
      </dgm:t>
    </dgm:pt>
    <dgm:pt modelId="{41C6360B-F71F-4E0A-A3AA-F93E229F652D}" type="pres">
      <dgm:prSet presAssocID="{00E06990-E878-4A2D-867E-3F8943FBEDB9}" presName="root" presStyleCnt="0">
        <dgm:presLayoutVars>
          <dgm:dir/>
          <dgm:resizeHandles val="exact"/>
        </dgm:presLayoutVars>
      </dgm:prSet>
      <dgm:spPr/>
    </dgm:pt>
    <dgm:pt modelId="{DA00C7E0-30EF-4E0A-8E75-323970EBB48E}" type="pres">
      <dgm:prSet presAssocID="{FF8ED226-3CBB-43E4-BE95-19E16FFF7265}" presName="compNode" presStyleCnt="0"/>
      <dgm:spPr/>
    </dgm:pt>
    <dgm:pt modelId="{1118433D-111E-475A-AF55-75987D62B9F1}" type="pres">
      <dgm:prSet presAssocID="{FF8ED226-3CBB-43E4-BE95-19E16FFF7265}" presName="bgRect" presStyleLbl="bgShp" presStyleIdx="0" presStyleCnt="1" custScaleY="224970" custLinFactNeighborX="-526" custLinFactNeighborY="61534"/>
      <dgm:spPr/>
    </dgm:pt>
    <dgm:pt modelId="{BC267E1F-B1A9-4EEB-BBA5-12AF5F9407FC}" type="pres">
      <dgm:prSet presAssocID="{FF8ED226-3CBB-43E4-BE95-19E16FFF7265}" presName="iconRect" presStyleLbl="node1" presStyleIdx="0" presStyleCnt="1" custScaleX="144572" custScaleY="156452"/>
      <dgm:spPr>
        <a:blipFill>
          <a:blip xmlns:r="http://schemas.openxmlformats.org/officeDocument/2006/relationships" r:embed="rId1">
            <a:extLs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25000" r="-25000"/>
          </a:stretch>
        </a:blipFill>
      </dgm:spPr>
    </dgm:pt>
    <dgm:pt modelId="{71A95B09-8ED2-462F-944D-112BAF09F311}" type="pres">
      <dgm:prSet presAssocID="{FF8ED226-3CBB-43E4-BE95-19E16FFF7265}" presName="spaceRect" presStyleCnt="0"/>
      <dgm:spPr/>
    </dgm:pt>
    <dgm:pt modelId="{C4E041E4-8579-45BA-97DD-4C4181CA1101}" type="pres">
      <dgm:prSet presAssocID="{FF8ED226-3CBB-43E4-BE95-19E16FFF7265}" presName="parTx" presStyleLbl="revTx" presStyleIdx="0" presStyleCnt="1">
        <dgm:presLayoutVars>
          <dgm:chMax val="0"/>
          <dgm:chPref val="0"/>
        </dgm:presLayoutVars>
      </dgm:prSet>
      <dgm:spPr/>
    </dgm:pt>
  </dgm:ptLst>
  <dgm:cxnLst>
    <dgm:cxn modelId="{8C086055-0E32-4CAD-80CA-A57644FFD257}" srcId="{00E06990-E878-4A2D-867E-3F8943FBEDB9}" destId="{FF8ED226-3CBB-43E4-BE95-19E16FFF7265}" srcOrd="0" destOrd="0" parTransId="{D115D287-9CDA-444A-A3C9-5395BB342204}" sibTransId="{90E8A6E6-286E-40C8-BA02-A4FB7D61C815}"/>
    <dgm:cxn modelId="{B9653998-8D68-4A46-88AB-86FADB5308B1}" type="presOf" srcId="{00E06990-E878-4A2D-867E-3F8943FBEDB9}" destId="{41C6360B-F71F-4E0A-A3AA-F93E229F652D}" srcOrd="0" destOrd="0" presId="urn:microsoft.com/office/officeart/2018/2/layout/IconVerticalSolidList"/>
    <dgm:cxn modelId="{189604CD-05FC-4F94-8756-25F504C5DC53}" type="presOf" srcId="{FF8ED226-3CBB-43E4-BE95-19E16FFF7265}" destId="{C4E041E4-8579-45BA-97DD-4C4181CA1101}" srcOrd="0" destOrd="0" presId="urn:microsoft.com/office/officeart/2018/2/layout/IconVerticalSolidList"/>
    <dgm:cxn modelId="{0798971E-5C08-43F1-A2D6-E923BBFB8627}" type="presParOf" srcId="{41C6360B-F71F-4E0A-A3AA-F93E229F652D}" destId="{DA00C7E0-30EF-4E0A-8E75-323970EBB48E}" srcOrd="0" destOrd="0" presId="urn:microsoft.com/office/officeart/2018/2/layout/IconVerticalSolidList"/>
    <dgm:cxn modelId="{7E1CFB6B-A710-44DB-8630-406C22DEDC4F}" type="presParOf" srcId="{DA00C7E0-30EF-4E0A-8E75-323970EBB48E}" destId="{1118433D-111E-475A-AF55-75987D62B9F1}" srcOrd="0" destOrd="0" presId="urn:microsoft.com/office/officeart/2018/2/layout/IconVerticalSolidList"/>
    <dgm:cxn modelId="{58D6AB72-5A7B-4D54-8919-6AFE3D7C6B3A}" type="presParOf" srcId="{DA00C7E0-30EF-4E0A-8E75-323970EBB48E}" destId="{BC267E1F-B1A9-4EEB-BBA5-12AF5F9407FC}" srcOrd="1" destOrd="0" presId="urn:microsoft.com/office/officeart/2018/2/layout/IconVerticalSolidList"/>
    <dgm:cxn modelId="{47F7D8CA-EB95-45E6-A961-A840636B2080}" type="presParOf" srcId="{DA00C7E0-30EF-4E0A-8E75-323970EBB48E}" destId="{71A95B09-8ED2-462F-944D-112BAF09F311}" srcOrd="2" destOrd="0" presId="urn:microsoft.com/office/officeart/2018/2/layout/IconVerticalSolidList"/>
    <dgm:cxn modelId="{12B88DE7-C496-436C-BFAD-D028A64577E8}" type="presParOf" srcId="{DA00C7E0-30EF-4E0A-8E75-323970EBB48E}" destId="{C4E041E4-8579-45BA-97DD-4C4181CA110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15C18DC-4D55-4308-9833-2B0F39D16DD3}" type="doc">
      <dgm:prSet loTypeId="urn:microsoft.com/office/officeart/2005/8/layout/h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pt-BR"/>
        </a:p>
      </dgm:t>
    </dgm:pt>
    <dgm:pt modelId="{3500D52A-E755-4869-ADCE-699EB308416E}">
      <dgm:prSet phldrT="[Texto]" custT="1"/>
      <dgm:spPr/>
      <dgm:t>
        <a:bodyPr/>
        <a:lstStyle/>
        <a:p>
          <a:pPr>
            <a:buNone/>
          </a:pPr>
          <a:r>
            <a:rPr lang="pt-BR" sz="1800" b="0" i="0" u="none" strike="noStrike" baseline="0" dirty="0">
              <a:latin typeface="+mj-lt"/>
              <a:cs typeface="Arial" panose="020B0604020202020204" pitchFamily="34" charset="0"/>
            </a:rPr>
            <a:t>Avaliações contínuas para ajustar cotas de captura com base em dados atualizados.</a:t>
          </a:r>
          <a:endParaRPr lang="pt-BR" sz="1800" dirty="0">
            <a:latin typeface="+mj-lt"/>
          </a:endParaRPr>
        </a:p>
      </dgm:t>
    </dgm:pt>
    <dgm:pt modelId="{95D853E3-2CAB-4AFC-A78E-C0E07EE51193}" type="parTrans" cxnId="{E8C94EF7-0558-4F06-86D1-25228C39E246}">
      <dgm:prSet/>
      <dgm:spPr/>
      <dgm:t>
        <a:bodyPr/>
        <a:lstStyle/>
        <a:p>
          <a:endParaRPr lang="pt-BR" sz="1800">
            <a:latin typeface="+mj-lt"/>
          </a:endParaRPr>
        </a:p>
      </dgm:t>
    </dgm:pt>
    <dgm:pt modelId="{5A1AF0D4-5897-4D16-A466-3541CA167C73}" type="sibTrans" cxnId="{E8C94EF7-0558-4F06-86D1-25228C39E246}">
      <dgm:prSet/>
      <dgm:spPr/>
      <dgm:t>
        <a:bodyPr/>
        <a:lstStyle/>
        <a:p>
          <a:endParaRPr lang="pt-BR" sz="1800">
            <a:latin typeface="+mj-lt"/>
          </a:endParaRPr>
        </a:p>
      </dgm:t>
    </dgm:pt>
    <dgm:pt modelId="{F4706DC3-7851-4CDC-A6BB-C2709F441C0D}">
      <dgm:prSet phldrT="[Texto]" custT="1"/>
      <dgm:spPr/>
      <dgm:t>
        <a:bodyPr/>
        <a:lstStyle/>
        <a:p>
          <a:r>
            <a:rPr lang="pt-BR" sz="1800" b="0" i="0" u="none" strike="noStrike" baseline="0" dirty="0">
              <a:latin typeface="+mj-lt"/>
              <a:cs typeface="Arial" panose="020B0604020202020204" pitchFamily="34" charset="0"/>
            </a:rPr>
            <a:t>Implementação de tecnologias para minimizar a captura de espécies não-alvo.</a:t>
          </a:r>
          <a:endParaRPr lang="pt-BR" sz="1800" dirty="0">
            <a:latin typeface="+mj-lt"/>
          </a:endParaRPr>
        </a:p>
      </dgm:t>
    </dgm:pt>
    <dgm:pt modelId="{E7EAC3AF-042F-4E46-A8D4-70D95D099CED}" type="parTrans" cxnId="{CD3797E8-EBC6-4AF3-AB1D-B9F33B40B055}">
      <dgm:prSet/>
      <dgm:spPr/>
      <dgm:t>
        <a:bodyPr/>
        <a:lstStyle/>
        <a:p>
          <a:endParaRPr lang="pt-BR" sz="1800">
            <a:latin typeface="+mj-lt"/>
          </a:endParaRPr>
        </a:p>
      </dgm:t>
    </dgm:pt>
    <dgm:pt modelId="{4AC07A96-FB00-4BC2-AB01-5210267C897F}" type="sibTrans" cxnId="{CD3797E8-EBC6-4AF3-AB1D-B9F33B40B055}">
      <dgm:prSet/>
      <dgm:spPr/>
      <dgm:t>
        <a:bodyPr/>
        <a:lstStyle/>
        <a:p>
          <a:endParaRPr lang="pt-BR" sz="1800">
            <a:latin typeface="+mj-lt"/>
          </a:endParaRPr>
        </a:p>
      </dgm:t>
    </dgm:pt>
    <dgm:pt modelId="{609893D5-CBA5-4394-85D2-6089B40FCDDA}">
      <dgm:prSet phldrT="[Texto]"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pt-BR" sz="1800" b="1" i="0" u="none" strike="noStrike" baseline="0" dirty="0">
              <a:latin typeface="+mj-lt"/>
              <a:cs typeface="Arial" panose="020B0604020202020204" pitchFamily="34" charset="0"/>
            </a:rPr>
            <a:t>Proteção de Habitat</a:t>
          </a:r>
          <a:endParaRPr lang="pt-BR" sz="1800" dirty="0">
            <a:latin typeface="+mj-lt"/>
          </a:endParaRPr>
        </a:p>
      </dgm:t>
    </dgm:pt>
    <dgm:pt modelId="{ECA5B18F-250D-4268-B9AA-C7A327C8CAB9}" type="parTrans" cxnId="{AB055906-5BE2-4548-AE74-736FF3DB68A8}">
      <dgm:prSet/>
      <dgm:spPr/>
      <dgm:t>
        <a:bodyPr/>
        <a:lstStyle/>
        <a:p>
          <a:endParaRPr lang="pt-BR" sz="1800">
            <a:latin typeface="+mj-lt"/>
          </a:endParaRPr>
        </a:p>
      </dgm:t>
    </dgm:pt>
    <dgm:pt modelId="{D2579A16-0B7B-48C8-AC18-88657702A888}" type="sibTrans" cxnId="{AB055906-5BE2-4548-AE74-736FF3DB68A8}">
      <dgm:prSet/>
      <dgm:spPr/>
      <dgm:t>
        <a:bodyPr/>
        <a:lstStyle/>
        <a:p>
          <a:endParaRPr lang="pt-BR" sz="1800">
            <a:latin typeface="+mj-lt"/>
          </a:endParaRPr>
        </a:p>
      </dgm:t>
    </dgm:pt>
    <dgm:pt modelId="{C568E334-8C73-4DD0-80B2-4A201BBB670B}">
      <dgm:prSet phldrT="[Texto]" custT="1"/>
      <dgm:spPr/>
      <dgm:t>
        <a:bodyPr/>
        <a:lstStyle/>
        <a:p>
          <a:pPr>
            <a:buNone/>
          </a:pPr>
          <a:r>
            <a:rPr lang="pt-BR" sz="1800" b="0" i="0" u="none" strike="noStrike" baseline="0" dirty="0">
              <a:latin typeface="+mj-lt"/>
              <a:cs typeface="Arial" panose="020B0604020202020204" pitchFamily="34" charset="0"/>
            </a:rPr>
            <a:t>Identificação e proteção de áreas essenciais para o ciclo de vida das espécies marinhas.</a:t>
          </a:r>
          <a:endParaRPr lang="pt-BR" sz="1800" dirty="0">
            <a:latin typeface="+mj-lt"/>
          </a:endParaRPr>
        </a:p>
      </dgm:t>
    </dgm:pt>
    <dgm:pt modelId="{35384DA3-7240-495D-B773-5776552EC5CE}" type="parTrans" cxnId="{179734FD-81E2-4F0E-9120-7BA2CBECDE90}">
      <dgm:prSet/>
      <dgm:spPr/>
      <dgm:t>
        <a:bodyPr/>
        <a:lstStyle/>
        <a:p>
          <a:endParaRPr lang="pt-BR" sz="1800">
            <a:latin typeface="+mj-lt"/>
          </a:endParaRPr>
        </a:p>
      </dgm:t>
    </dgm:pt>
    <dgm:pt modelId="{D28D04E6-E64E-4A18-9646-865FE0FCEB95}" type="sibTrans" cxnId="{179734FD-81E2-4F0E-9120-7BA2CBECDE90}">
      <dgm:prSet/>
      <dgm:spPr/>
      <dgm:t>
        <a:bodyPr/>
        <a:lstStyle/>
        <a:p>
          <a:endParaRPr lang="pt-BR" sz="1800">
            <a:latin typeface="+mj-lt"/>
          </a:endParaRPr>
        </a:p>
      </dgm:t>
    </dgm:pt>
    <dgm:pt modelId="{6853C812-6372-4993-9B9A-AF01B2C4F7BF}">
      <dgm:prSet custT="1"/>
      <dgm:spPr/>
      <dgm:t>
        <a:bodyPr/>
        <a:lstStyle/>
        <a:p>
          <a:r>
            <a:rPr lang="pt-BR" sz="1800" b="1" i="0" u="none" strike="noStrike" baseline="0" dirty="0">
              <a:latin typeface="+mj-lt"/>
              <a:cs typeface="Arial" panose="020B0604020202020204" pitchFamily="34" charset="0"/>
            </a:rPr>
            <a:t>Monitoramento Científico</a:t>
          </a:r>
          <a:endParaRPr lang="pt-BR" sz="1800" dirty="0">
            <a:latin typeface="+mj-lt"/>
          </a:endParaRPr>
        </a:p>
      </dgm:t>
    </dgm:pt>
    <dgm:pt modelId="{BAAD05FF-A338-4291-9BDF-06FE1279918F}" type="parTrans" cxnId="{5D4BFEB3-E1C6-4587-AA9D-67779D2C0D20}">
      <dgm:prSet/>
      <dgm:spPr/>
      <dgm:t>
        <a:bodyPr/>
        <a:lstStyle/>
        <a:p>
          <a:endParaRPr lang="pt-BR" sz="1800">
            <a:latin typeface="+mj-lt"/>
          </a:endParaRPr>
        </a:p>
      </dgm:t>
    </dgm:pt>
    <dgm:pt modelId="{82A8E3C0-BC0E-4EBE-ABEA-7621A8E631B3}" type="sibTrans" cxnId="{5D4BFEB3-E1C6-4587-AA9D-67779D2C0D20}">
      <dgm:prSet/>
      <dgm:spPr/>
      <dgm:t>
        <a:bodyPr/>
        <a:lstStyle/>
        <a:p>
          <a:endParaRPr lang="pt-BR" sz="1800">
            <a:latin typeface="+mj-lt"/>
          </a:endParaRPr>
        </a:p>
      </dgm:t>
    </dgm:pt>
    <dgm:pt modelId="{E61AB445-A98C-43ED-BB0B-0667D9EF43B9}">
      <dgm:prSet custT="1"/>
      <dgm:spPr/>
      <dgm:t>
        <a:bodyPr/>
        <a:lstStyle/>
        <a:p>
          <a:r>
            <a:rPr lang="pt-BR" sz="1800" b="1" i="0" u="none" strike="noStrike" baseline="0" dirty="0">
              <a:latin typeface="+mj-lt"/>
              <a:cs typeface="Arial" panose="020B0604020202020204" pitchFamily="34" charset="0"/>
            </a:rPr>
            <a:t>Recuperação dos estoques</a:t>
          </a:r>
          <a:endParaRPr lang="pt-BR" sz="1800" b="0" i="0" u="none" strike="noStrike" baseline="0" dirty="0">
            <a:latin typeface="+mj-lt"/>
            <a:cs typeface="Arial" panose="020B0604020202020204" pitchFamily="34" charset="0"/>
          </a:endParaRPr>
        </a:p>
      </dgm:t>
    </dgm:pt>
    <dgm:pt modelId="{A485E093-9210-4958-850C-FDD43B59855E}" type="parTrans" cxnId="{BCC8A1DA-2A0E-4E01-9655-82884CC43619}">
      <dgm:prSet/>
      <dgm:spPr/>
      <dgm:t>
        <a:bodyPr/>
        <a:lstStyle/>
        <a:p>
          <a:endParaRPr lang="pt-BR" sz="1800">
            <a:latin typeface="+mj-lt"/>
          </a:endParaRPr>
        </a:p>
      </dgm:t>
    </dgm:pt>
    <dgm:pt modelId="{46272198-89AA-4840-A72C-54295313737C}" type="sibTrans" cxnId="{BCC8A1DA-2A0E-4E01-9655-82884CC43619}">
      <dgm:prSet/>
      <dgm:spPr/>
      <dgm:t>
        <a:bodyPr/>
        <a:lstStyle/>
        <a:p>
          <a:endParaRPr lang="pt-BR" sz="1800">
            <a:latin typeface="+mj-lt"/>
          </a:endParaRPr>
        </a:p>
      </dgm:t>
    </dgm:pt>
    <dgm:pt modelId="{E65E0B8A-5343-49F0-9838-C3C89CDF4F38}">
      <dgm:prSet custT="1"/>
      <dgm:spPr/>
      <dgm:t>
        <a:bodyPr/>
        <a:lstStyle/>
        <a:p>
          <a:pPr>
            <a:buNone/>
          </a:pPr>
          <a:endParaRPr lang="pt-BR" sz="1800" dirty="0">
            <a:latin typeface="+mj-lt"/>
          </a:endParaRPr>
        </a:p>
      </dgm:t>
    </dgm:pt>
    <dgm:pt modelId="{D33A5698-381B-4705-9239-1A9955ECB8FA}" type="parTrans" cxnId="{B5A87284-0054-4B9E-9BF8-20A4EC589F07}">
      <dgm:prSet/>
      <dgm:spPr/>
      <dgm:t>
        <a:bodyPr/>
        <a:lstStyle/>
        <a:p>
          <a:endParaRPr lang="pt-BR" sz="1800">
            <a:latin typeface="+mj-lt"/>
          </a:endParaRPr>
        </a:p>
      </dgm:t>
    </dgm:pt>
    <dgm:pt modelId="{F62B6661-022C-4681-A998-ED4FBEC8E6B9}" type="sibTrans" cxnId="{B5A87284-0054-4B9E-9BF8-20A4EC589F07}">
      <dgm:prSet/>
      <dgm:spPr/>
      <dgm:t>
        <a:bodyPr/>
        <a:lstStyle/>
        <a:p>
          <a:endParaRPr lang="pt-BR" sz="1800">
            <a:latin typeface="+mj-lt"/>
          </a:endParaRPr>
        </a:p>
      </dgm:t>
    </dgm:pt>
    <dgm:pt modelId="{A495AE63-B1D3-4AD8-BDA9-B16E26D0C64D}">
      <dgm:prSet custT="1"/>
      <dgm:spPr/>
      <dgm:t>
        <a:bodyPr/>
        <a:lstStyle/>
        <a:p>
          <a:pPr>
            <a:buNone/>
          </a:pPr>
          <a:r>
            <a:rPr lang="pt-BR" sz="1800" b="0" i="0" u="none" strike="noStrike" baseline="0" dirty="0">
              <a:latin typeface="+mj-lt"/>
              <a:cs typeface="Arial" panose="020B0604020202020204" pitchFamily="34" charset="0"/>
            </a:rPr>
            <a:t>Aumento significativo das populações de peixes após períodos de declínio.</a:t>
          </a:r>
          <a:endParaRPr lang="pt-BR" sz="1800" dirty="0">
            <a:latin typeface="+mj-lt"/>
          </a:endParaRPr>
        </a:p>
      </dgm:t>
    </dgm:pt>
    <dgm:pt modelId="{F8B1C80D-EB7A-4034-98DC-A38A0C4A517B}" type="parTrans" cxnId="{E34C375E-663F-4603-9600-53A3B0DE9D22}">
      <dgm:prSet/>
      <dgm:spPr/>
      <dgm:t>
        <a:bodyPr/>
        <a:lstStyle/>
        <a:p>
          <a:endParaRPr lang="pt-BR" sz="1800"/>
        </a:p>
      </dgm:t>
    </dgm:pt>
    <dgm:pt modelId="{FC18A942-B3E8-44EE-8578-B4D79DA416B1}" type="sibTrans" cxnId="{E34C375E-663F-4603-9600-53A3B0DE9D22}">
      <dgm:prSet/>
      <dgm:spPr/>
      <dgm:t>
        <a:bodyPr/>
        <a:lstStyle/>
        <a:p>
          <a:endParaRPr lang="pt-BR" sz="1800"/>
        </a:p>
      </dgm:t>
    </dgm:pt>
    <dgm:pt modelId="{15D92BA4-6B54-4280-8674-B77ACEB5A34C}">
      <dgm:prSet phldrT="[Texto]"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pt-BR" sz="1800" b="1" i="0" u="none" strike="noStrike" baseline="0" dirty="0">
              <a:latin typeface="+mj-lt"/>
              <a:cs typeface="Arial" panose="020B0604020202020204" pitchFamily="34" charset="0"/>
            </a:rPr>
            <a:t>Redução de Captura Acidental</a:t>
          </a:r>
          <a:endParaRPr lang="pt-BR" sz="1800" dirty="0">
            <a:latin typeface="+mj-lt"/>
          </a:endParaRPr>
        </a:p>
      </dgm:t>
    </dgm:pt>
    <dgm:pt modelId="{5F2169A9-96CA-49CB-93CA-E250858E55C5}" type="sibTrans" cxnId="{9BD8F3A8-286F-4FCC-9079-2B6F5069193C}">
      <dgm:prSet/>
      <dgm:spPr/>
      <dgm:t>
        <a:bodyPr/>
        <a:lstStyle/>
        <a:p>
          <a:endParaRPr lang="pt-BR" sz="1800">
            <a:latin typeface="+mj-lt"/>
          </a:endParaRPr>
        </a:p>
      </dgm:t>
    </dgm:pt>
    <dgm:pt modelId="{92585C12-F054-4BEE-A389-BF40E6B12D2C}" type="parTrans" cxnId="{9BD8F3A8-286F-4FCC-9079-2B6F5069193C}">
      <dgm:prSet/>
      <dgm:spPr/>
      <dgm:t>
        <a:bodyPr/>
        <a:lstStyle/>
        <a:p>
          <a:endParaRPr lang="pt-BR" sz="1800">
            <a:latin typeface="+mj-lt"/>
          </a:endParaRPr>
        </a:p>
      </dgm:t>
    </dgm:pt>
    <dgm:pt modelId="{5AE61A21-EACB-44E4-B26F-3A94CB2F9A4F}" type="pres">
      <dgm:prSet presAssocID="{F15C18DC-4D55-4308-9833-2B0F39D16DD3}" presName="linearFlow" presStyleCnt="0">
        <dgm:presLayoutVars>
          <dgm:dir/>
          <dgm:animLvl val="lvl"/>
          <dgm:resizeHandles/>
        </dgm:presLayoutVars>
      </dgm:prSet>
      <dgm:spPr/>
    </dgm:pt>
    <dgm:pt modelId="{135B957A-23B5-4039-A9F3-B89BF93C476B}" type="pres">
      <dgm:prSet presAssocID="{6853C812-6372-4993-9B9A-AF01B2C4F7BF}" presName="compositeNode" presStyleCnt="0">
        <dgm:presLayoutVars>
          <dgm:bulletEnabled val="1"/>
        </dgm:presLayoutVars>
      </dgm:prSet>
      <dgm:spPr/>
    </dgm:pt>
    <dgm:pt modelId="{23D2B475-4B34-4032-814A-CE35FB3CB628}" type="pres">
      <dgm:prSet presAssocID="{6853C812-6372-4993-9B9A-AF01B2C4F7BF}" presName="image" presStyleLbl="fgImgPlace1" presStyleIdx="0" presStyleCnt="4"/>
      <dgm:spPr/>
    </dgm:pt>
    <dgm:pt modelId="{5389BB22-AD40-421F-81BB-E20D1AE665D5}" type="pres">
      <dgm:prSet presAssocID="{6853C812-6372-4993-9B9A-AF01B2C4F7BF}" presName="childNode" presStyleLbl="node1" presStyleIdx="0" presStyleCnt="4">
        <dgm:presLayoutVars>
          <dgm:bulletEnabled val="1"/>
        </dgm:presLayoutVars>
      </dgm:prSet>
      <dgm:spPr/>
    </dgm:pt>
    <dgm:pt modelId="{1DF0F8A5-AE71-48A8-91D3-8C1078551B2B}" type="pres">
      <dgm:prSet presAssocID="{6853C812-6372-4993-9B9A-AF01B2C4F7BF}" presName="parentNode" presStyleLbl="revTx" presStyleIdx="0" presStyleCnt="4">
        <dgm:presLayoutVars>
          <dgm:chMax val="0"/>
          <dgm:bulletEnabled val="1"/>
        </dgm:presLayoutVars>
      </dgm:prSet>
      <dgm:spPr/>
    </dgm:pt>
    <dgm:pt modelId="{0815F030-7FAF-47DE-963F-E344AC917D1D}" type="pres">
      <dgm:prSet presAssocID="{82A8E3C0-BC0E-4EBE-ABEA-7621A8E631B3}" presName="sibTrans" presStyleCnt="0"/>
      <dgm:spPr/>
    </dgm:pt>
    <dgm:pt modelId="{1B093F95-4D3E-4A9A-8CDF-49A35DF8B333}" type="pres">
      <dgm:prSet presAssocID="{15D92BA4-6B54-4280-8674-B77ACEB5A34C}" presName="compositeNode" presStyleCnt="0">
        <dgm:presLayoutVars>
          <dgm:bulletEnabled val="1"/>
        </dgm:presLayoutVars>
      </dgm:prSet>
      <dgm:spPr/>
    </dgm:pt>
    <dgm:pt modelId="{DC6579EF-667C-4BF6-945E-6690F54AFC1A}" type="pres">
      <dgm:prSet presAssocID="{15D92BA4-6B54-4280-8674-B77ACEB5A34C}" presName="image" presStyleLbl="fgImgPlace1" presStyleIdx="1" presStyleCnt="4"/>
      <dgm:spPr/>
    </dgm:pt>
    <dgm:pt modelId="{B0661225-2DD7-461E-813E-D48B1F097601}" type="pres">
      <dgm:prSet presAssocID="{15D92BA4-6B54-4280-8674-B77ACEB5A34C}" presName="childNode" presStyleLbl="node1" presStyleIdx="1" presStyleCnt="4">
        <dgm:presLayoutVars>
          <dgm:bulletEnabled val="1"/>
        </dgm:presLayoutVars>
      </dgm:prSet>
      <dgm:spPr/>
    </dgm:pt>
    <dgm:pt modelId="{657BFA34-6AA8-4E2E-BCF9-1D8DFB6A06CC}" type="pres">
      <dgm:prSet presAssocID="{15D92BA4-6B54-4280-8674-B77ACEB5A34C}" presName="parentNode" presStyleLbl="revTx" presStyleIdx="1" presStyleCnt="4">
        <dgm:presLayoutVars>
          <dgm:chMax val="0"/>
          <dgm:bulletEnabled val="1"/>
        </dgm:presLayoutVars>
      </dgm:prSet>
      <dgm:spPr/>
    </dgm:pt>
    <dgm:pt modelId="{BB8EE7B6-177C-46B4-A9DC-409CC45396E7}" type="pres">
      <dgm:prSet presAssocID="{5F2169A9-96CA-49CB-93CA-E250858E55C5}" presName="sibTrans" presStyleCnt="0"/>
      <dgm:spPr/>
    </dgm:pt>
    <dgm:pt modelId="{1B137EB4-9B59-41C1-9961-BA8DEA1265EB}" type="pres">
      <dgm:prSet presAssocID="{609893D5-CBA5-4394-85D2-6089B40FCDDA}" presName="compositeNode" presStyleCnt="0">
        <dgm:presLayoutVars>
          <dgm:bulletEnabled val="1"/>
        </dgm:presLayoutVars>
      </dgm:prSet>
      <dgm:spPr/>
    </dgm:pt>
    <dgm:pt modelId="{2C2B14B0-B258-465A-8D3E-C39FA3C570B3}" type="pres">
      <dgm:prSet presAssocID="{609893D5-CBA5-4394-85D2-6089B40FCDDA}" presName="image" presStyleLbl="fgImgPlace1" presStyleIdx="2" presStyleCnt="4"/>
      <dgm:spPr/>
    </dgm:pt>
    <dgm:pt modelId="{80CE7856-D5A4-4F3C-B6F1-35CEDC1D7D33}" type="pres">
      <dgm:prSet presAssocID="{609893D5-CBA5-4394-85D2-6089B40FCDDA}" presName="childNode" presStyleLbl="node1" presStyleIdx="2" presStyleCnt="4" custLinFactNeighborY="107">
        <dgm:presLayoutVars>
          <dgm:bulletEnabled val="1"/>
        </dgm:presLayoutVars>
      </dgm:prSet>
      <dgm:spPr/>
    </dgm:pt>
    <dgm:pt modelId="{FABD7AC9-7129-4176-9D35-403E1EB7EDBE}" type="pres">
      <dgm:prSet presAssocID="{609893D5-CBA5-4394-85D2-6089B40FCDDA}" presName="parentNode" presStyleLbl="revTx" presStyleIdx="2" presStyleCnt="4">
        <dgm:presLayoutVars>
          <dgm:chMax val="0"/>
          <dgm:bulletEnabled val="1"/>
        </dgm:presLayoutVars>
      </dgm:prSet>
      <dgm:spPr/>
    </dgm:pt>
    <dgm:pt modelId="{BB3546A8-B6D0-4ED1-8929-E8ACB10ADDE6}" type="pres">
      <dgm:prSet presAssocID="{D2579A16-0B7B-48C8-AC18-88657702A888}" presName="sibTrans" presStyleCnt="0"/>
      <dgm:spPr/>
    </dgm:pt>
    <dgm:pt modelId="{57C50F97-40DF-464C-BB0E-CAD90A82CCEA}" type="pres">
      <dgm:prSet presAssocID="{E61AB445-A98C-43ED-BB0B-0667D9EF43B9}" presName="compositeNode" presStyleCnt="0">
        <dgm:presLayoutVars>
          <dgm:bulletEnabled val="1"/>
        </dgm:presLayoutVars>
      </dgm:prSet>
      <dgm:spPr/>
    </dgm:pt>
    <dgm:pt modelId="{EF5E2E6F-28A7-4641-9379-F2382FAD4015}" type="pres">
      <dgm:prSet presAssocID="{E61AB445-A98C-43ED-BB0B-0667D9EF43B9}" presName="image" presStyleLbl="fgImgPlace1" presStyleIdx="3" presStyleCnt="4"/>
      <dgm:spPr/>
    </dgm:pt>
    <dgm:pt modelId="{BC07E0F6-FD27-4B8E-A10C-9E7132E6FEA7}" type="pres">
      <dgm:prSet presAssocID="{E61AB445-A98C-43ED-BB0B-0667D9EF43B9}" presName="childNode" presStyleLbl="node1" presStyleIdx="3" presStyleCnt="4">
        <dgm:presLayoutVars>
          <dgm:bulletEnabled val="1"/>
        </dgm:presLayoutVars>
      </dgm:prSet>
      <dgm:spPr/>
    </dgm:pt>
    <dgm:pt modelId="{660B04BA-4E31-45B5-BB72-0E66F085F773}" type="pres">
      <dgm:prSet presAssocID="{E61AB445-A98C-43ED-BB0B-0667D9EF43B9}" presName="parentNode" presStyleLbl="revTx" presStyleIdx="3" presStyleCnt="4">
        <dgm:presLayoutVars>
          <dgm:chMax val="0"/>
          <dgm:bulletEnabled val="1"/>
        </dgm:presLayoutVars>
      </dgm:prSet>
      <dgm:spPr/>
    </dgm:pt>
  </dgm:ptLst>
  <dgm:cxnLst>
    <dgm:cxn modelId="{AB055906-5BE2-4548-AE74-736FF3DB68A8}" srcId="{F15C18DC-4D55-4308-9833-2B0F39D16DD3}" destId="{609893D5-CBA5-4394-85D2-6089B40FCDDA}" srcOrd="2" destOrd="0" parTransId="{ECA5B18F-250D-4268-B9AA-C7A327C8CAB9}" sibTransId="{D2579A16-0B7B-48C8-AC18-88657702A888}"/>
    <dgm:cxn modelId="{E34C375E-663F-4603-9600-53A3B0DE9D22}" srcId="{E61AB445-A98C-43ED-BB0B-0667D9EF43B9}" destId="{A495AE63-B1D3-4AD8-BDA9-B16E26D0C64D}" srcOrd="1" destOrd="0" parTransId="{F8B1C80D-EB7A-4034-98DC-A38A0C4A517B}" sibTransId="{FC18A942-B3E8-44EE-8578-B4D79DA416B1}"/>
    <dgm:cxn modelId="{0990A773-D115-4C0B-B5D3-AFBB53197479}" type="presOf" srcId="{609893D5-CBA5-4394-85D2-6089B40FCDDA}" destId="{FABD7AC9-7129-4176-9D35-403E1EB7EDBE}" srcOrd="0" destOrd="0" presId="urn:microsoft.com/office/officeart/2005/8/layout/hList2"/>
    <dgm:cxn modelId="{0001D174-475B-4DDA-9C51-BE250292622F}" type="presOf" srcId="{F15C18DC-4D55-4308-9833-2B0F39D16DD3}" destId="{5AE61A21-EACB-44E4-B26F-3A94CB2F9A4F}" srcOrd="0" destOrd="0" presId="urn:microsoft.com/office/officeart/2005/8/layout/hList2"/>
    <dgm:cxn modelId="{BA8DF975-BB49-45C8-956A-61106CD00F2C}" type="presOf" srcId="{E61AB445-A98C-43ED-BB0B-0667D9EF43B9}" destId="{660B04BA-4E31-45B5-BB72-0E66F085F773}" srcOrd="0" destOrd="0" presId="urn:microsoft.com/office/officeart/2005/8/layout/hList2"/>
    <dgm:cxn modelId="{B5A87284-0054-4B9E-9BF8-20A4EC589F07}" srcId="{E61AB445-A98C-43ED-BB0B-0667D9EF43B9}" destId="{E65E0B8A-5343-49F0-9838-C3C89CDF4F38}" srcOrd="0" destOrd="0" parTransId="{D33A5698-381B-4705-9239-1A9955ECB8FA}" sibTransId="{F62B6661-022C-4681-A998-ED4FBEC8E6B9}"/>
    <dgm:cxn modelId="{35A5109D-9806-4A70-A3CB-33719E581209}" type="presOf" srcId="{6853C812-6372-4993-9B9A-AF01B2C4F7BF}" destId="{1DF0F8A5-AE71-48A8-91D3-8C1078551B2B}" srcOrd="0" destOrd="0" presId="urn:microsoft.com/office/officeart/2005/8/layout/hList2"/>
    <dgm:cxn modelId="{9BD8F3A8-286F-4FCC-9079-2B6F5069193C}" srcId="{F15C18DC-4D55-4308-9833-2B0F39D16DD3}" destId="{15D92BA4-6B54-4280-8674-B77ACEB5A34C}" srcOrd="1" destOrd="0" parTransId="{92585C12-F054-4BEE-A389-BF40E6B12D2C}" sibTransId="{5F2169A9-96CA-49CB-93CA-E250858E55C5}"/>
    <dgm:cxn modelId="{0EF3FBAA-6457-48D5-9839-43C2B3C57FCD}" type="presOf" srcId="{A495AE63-B1D3-4AD8-BDA9-B16E26D0C64D}" destId="{BC07E0F6-FD27-4B8E-A10C-9E7132E6FEA7}" srcOrd="0" destOrd="1" presId="urn:microsoft.com/office/officeart/2005/8/layout/hList2"/>
    <dgm:cxn modelId="{5D4BFEB3-E1C6-4587-AA9D-67779D2C0D20}" srcId="{F15C18DC-4D55-4308-9833-2B0F39D16DD3}" destId="{6853C812-6372-4993-9B9A-AF01B2C4F7BF}" srcOrd="0" destOrd="0" parTransId="{BAAD05FF-A338-4291-9BDF-06FE1279918F}" sibTransId="{82A8E3C0-BC0E-4EBE-ABEA-7621A8E631B3}"/>
    <dgm:cxn modelId="{532C5DBE-CC38-47C8-B901-EC5A365706A8}" type="presOf" srcId="{15D92BA4-6B54-4280-8674-B77ACEB5A34C}" destId="{657BFA34-6AA8-4E2E-BCF9-1D8DFB6A06CC}" srcOrd="0" destOrd="0" presId="urn:microsoft.com/office/officeart/2005/8/layout/hList2"/>
    <dgm:cxn modelId="{E208B2C7-CE76-4873-95FE-E4B5DA0E8366}" type="presOf" srcId="{F4706DC3-7851-4CDC-A6BB-C2709F441C0D}" destId="{B0661225-2DD7-461E-813E-D48B1F097601}" srcOrd="0" destOrd="0" presId="urn:microsoft.com/office/officeart/2005/8/layout/hList2"/>
    <dgm:cxn modelId="{BCC8A1DA-2A0E-4E01-9655-82884CC43619}" srcId="{F15C18DC-4D55-4308-9833-2B0F39D16DD3}" destId="{E61AB445-A98C-43ED-BB0B-0667D9EF43B9}" srcOrd="3" destOrd="0" parTransId="{A485E093-9210-4958-850C-FDD43B59855E}" sibTransId="{46272198-89AA-4840-A72C-54295313737C}"/>
    <dgm:cxn modelId="{CD3797E8-EBC6-4AF3-AB1D-B9F33B40B055}" srcId="{15D92BA4-6B54-4280-8674-B77ACEB5A34C}" destId="{F4706DC3-7851-4CDC-A6BB-C2709F441C0D}" srcOrd="0" destOrd="0" parTransId="{E7EAC3AF-042F-4E46-A8D4-70D95D099CED}" sibTransId="{4AC07A96-FB00-4BC2-AB01-5210267C897F}"/>
    <dgm:cxn modelId="{9A44CFF2-3FB8-4B24-96A3-8FAD400D7560}" type="presOf" srcId="{3500D52A-E755-4869-ADCE-699EB308416E}" destId="{5389BB22-AD40-421F-81BB-E20D1AE665D5}" srcOrd="0" destOrd="0" presId="urn:microsoft.com/office/officeart/2005/8/layout/hList2"/>
    <dgm:cxn modelId="{03FD8AF3-085E-4D32-8B80-C70CCEE54E05}" type="presOf" srcId="{C568E334-8C73-4DD0-80B2-4A201BBB670B}" destId="{80CE7856-D5A4-4F3C-B6F1-35CEDC1D7D33}" srcOrd="0" destOrd="0" presId="urn:microsoft.com/office/officeart/2005/8/layout/hList2"/>
    <dgm:cxn modelId="{E8C94EF7-0558-4F06-86D1-25228C39E246}" srcId="{6853C812-6372-4993-9B9A-AF01B2C4F7BF}" destId="{3500D52A-E755-4869-ADCE-699EB308416E}" srcOrd="0" destOrd="0" parTransId="{95D853E3-2CAB-4AFC-A78E-C0E07EE51193}" sibTransId="{5A1AF0D4-5897-4D16-A466-3541CA167C73}"/>
    <dgm:cxn modelId="{412D20F9-7935-4D4D-A14B-89F9F6B44F48}" type="presOf" srcId="{E65E0B8A-5343-49F0-9838-C3C89CDF4F38}" destId="{BC07E0F6-FD27-4B8E-A10C-9E7132E6FEA7}" srcOrd="0" destOrd="0" presId="urn:microsoft.com/office/officeart/2005/8/layout/hList2"/>
    <dgm:cxn modelId="{179734FD-81E2-4F0E-9120-7BA2CBECDE90}" srcId="{609893D5-CBA5-4394-85D2-6089B40FCDDA}" destId="{C568E334-8C73-4DD0-80B2-4A201BBB670B}" srcOrd="0" destOrd="0" parTransId="{35384DA3-7240-495D-B773-5776552EC5CE}" sibTransId="{D28D04E6-E64E-4A18-9646-865FE0FCEB95}"/>
    <dgm:cxn modelId="{223CB55B-14CB-4AB2-9C09-4FF7BB234E0F}" type="presParOf" srcId="{5AE61A21-EACB-44E4-B26F-3A94CB2F9A4F}" destId="{135B957A-23B5-4039-A9F3-B89BF93C476B}" srcOrd="0" destOrd="0" presId="urn:microsoft.com/office/officeart/2005/8/layout/hList2"/>
    <dgm:cxn modelId="{AE54C2E8-1131-44DD-A1F3-1289F97A8958}" type="presParOf" srcId="{135B957A-23B5-4039-A9F3-B89BF93C476B}" destId="{23D2B475-4B34-4032-814A-CE35FB3CB628}" srcOrd="0" destOrd="0" presId="urn:microsoft.com/office/officeart/2005/8/layout/hList2"/>
    <dgm:cxn modelId="{BF9FDC51-995C-4E76-9C6B-81E9EAA5475A}" type="presParOf" srcId="{135B957A-23B5-4039-A9F3-B89BF93C476B}" destId="{5389BB22-AD40-421F-81BB-E20D1AE665D5}" srcOrd="1" destOrd="0" presId="urn:microsoft.com/office/officeart/2005/8/layout/hList2"/>
    <dgm:cxn modelId="{BC29B6A5-341D-4BE0-95F2-89E79F9FBAD8}" type="presParOf" srcId="{135B957A-23B5-4039-A9F3-B89BF93C476B}" destId="{1DF0F8A5-AE71-48A8-91D3-8C1078551B2B}" srcOrd="2" destOrd="0" presId="urn:microsoft.com/office/officeart/2005/8/layout/hList2"/>
    <dgm:cxn modelId="{A9ED88EE-57B3-4C56-8A4F-59FD244E1EA5}" type="presParOf" srcId="{5AE61A21-EACB-44E4-B26F-3A94CB2F9A4F}" destId="{0815F030-7FAF-47DE-963F-E344AC917D1D}" srcOrd="1" destOrd="0" presId="urn:microsoft.com/office/officeart/2005/8/layout/hList2"/>
    <dgm:cxn modelId="{41119C0E-0FCA-4F98-947E-48710BCFB45B}" type="presParOf" srcId="{5AE61A21-EACB-44E4-B26F-3A94CB2F9A4F}" destId="{1B093F95-4D3E-4A9A-8CDF-49A35DF8B333}" srcOrd="2" destOrd="0" presId="urn:microsoft.com/office/officeart/2005/8/layout/hList2"/>
    <dgm:cxn modelId="{4B932485-6882-42BF-853F-462F71261A9A}" type="presParOf" srcId="{1B093F95-4D3E-4A9A-8CDF-49A35DF8B333}" destId="{DC6579EF-667C-4BF6-945E-6690F54AFC1A}" srcOrd="0" destOrd="0" presId="urn:microsoft.com/office/officeart/2005/8/layout/hList2"/>
    <dgm:cxn modelId="{DEECD070-DBC1-4B76-BC23-D3DF7E172243}" type="presParOf" srcId="{1B093F95-4D3E-4A9A-8CDF-49A35DF8B333}" destId="{B0661225-2DD7-461E-813E-D48B1F097601}" srcOrd="1" destOrd="0" presId="urn:microsoft.com/office/officeart/2005/8/layout/hList2"/>
    <dgm:cxn modelId="{62132FD2-2DB7-4801-8419-770DB07D1820}" type="presParOf" srcId="{1B093F95-4D3E-4A9A-8CDF-49A35DF8B333}" destId="{657BFA34-6AA8-4E2E-BCF9-1D8DFB6A06CC}" srcOrd="2" destOrd="0" presId="urn:microsoft.com/office/officeart/2005/8/layout/hList2"/>
    <dgm:cxn modelId="{C536DF31-35CC-40EC-8C4E-6CF8E922DFF0}" type="presParOf" srcId="{5AE61A21-EACB-44E4-B26F-3A94CB2F9A4F}" destId="{BB8EE7B6-177C-46B4-A9DC-409CC45396E7}" srcOrd="3" destOrd="0" presId="urn:microsoft.com/office/officeart/2005/8/layout/hList2"/>
    <dgm:cxn modelId="{E4B891EF-2A3F-492F-8DA5-995B4BB4EA65}" type="presParOf" srcId="{5AE61A21-EACB-44E4-B26F-3A94CB2F9A4F}" destId="{1B137EB4-9B59-41C1-9961-BA8DEA1265EB}" srcOrd="4" destOrd="0" presId="urn:microsoft.com/office/officeart/2005/8/layout/hList2"/>
    <dgm:cxn modelId="{12854788-23E6-497B-857B-BE0861D58C63}" type="presParOf" srcId="{1B137EB4-9B59-41C1-9961-BA8DEA1265EB}" destId="{2C2B14B0-B258-465A-8D3E-C39FA3C570B3}" srcOrd="0" destOrd="0" presId="urn:microsoft.com/office/officeart/2005/8/layout/hList2"/>
    <dgm:cxn modelId="{DEE3C4F1-48A1-4902-9B4D-5780E13997DA}" type="presParOf" srcId="{1B137EB4-9B59-41C1-9961-BA8DEA1265EB}" destId="{80CE7856-D5A4-4F3C-B6F1-35CEDC1D7D33}" srcOrd="1" destOrd="0" presId="urn:microsoft.com/office/officeart/2005/8/layout/hList2"/>
    <dgm:cxn modelId="{C68D8EC4-C416-4F6D-8699-A0AA0E521579}" type="presParOf" srcId="{1B137EB4-9B59-41C1-9961-BA8DEA1265EB}" destId="{FABD7AC9-7129-4176-9D35-403E1EB7EDBE}" srcOrd="2" destOrd="0" presId="urn:microsoft.com/office/officeart/2005/8/layout/hList2"/>
    <dgm:cxn modelId="{C1613FDE-D9C3-4AC5-85F1-39856A125810}" type="presParOf" srcId="{5AE61A21-EACB-44E4-B26F-3A94CB2F9A4F}" destId="{BB3546A8-B6D0-4ED1-8929-E8ACB10ADDE6}" srcOrd="5" destOrd="0" presId="urn:microsoft.com/office/officeart/2005/8/layout/hList2"/>
    <dgm:cxn modelId="{6E7D5F28-6089-49AB-BACF-3F606900F42C}" type="presParOf" srcId="{5AE61A21-EACB-44E4-B26F-3A94CB2F9A4F}" destId="{57C50F97-40DF-464C-BB0E-CAD90A82CCEA}" srcOrd="6" destOrd="0" presId="urn:microsoft.com/office/officeart/2005/8/layout/hList2"/>
    <dgm:cxn modelId="{F09C7DB5-0044-4E08-9C89-DEA486194A01}" type="presParOf" srcId="{57C50F97-40DF-464C-BB0E-CAD90A82CCEA}" destId="{EF5E2E6F-28A7-4641-9379-F2382FAD4015}" srcOrd="0" destOrd="0" presId="urn:microsoft.com/office/officeart/2005/8/layout/hList2"/>
    <dgm:cxn modelId="{95850575-9634-4DD1-9668-863F07DFB38B}" type="presParOf" srcId="{57C50F97-40DF-464C-BB0E-CAD90A82CCEA}" destId="{BC07E0F6-FD27-4B8E-A10C-9E7132E6FEA7}" srcOrd="1" destOrd="0" presId="urn:microsoft.com/office/officeart/2005/8/layout/hList2"/>
    <dgm:cxn modelId="{6198D618-76B3-4F81-A3F1-BA998588A330}" type="presParOf" srcId="{57C50F97-40DF-464C-BB0E-CAD90A82CCEA}" destId="{660B04BA-4E31-45B5-BB72-0E66F085F773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15C18DC-4D55-4308-9833-2B0F39D16DD3}" type="doc">
      <dgm:prSet loTypeId="urn:microsoft.com/office/officeart/2005/8/layout/h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3500D52A-E755-4869-ADCE-699EB308416E}">
      <dgm:prSet phldrT="[Texto]" custT="1"/>
      <dgm:spPr/>
      <dgm:t>
        <a:bodyPr/>
        <a:lstStyle/>
        <a:p>
          <a:pPr>
            <a:buNone/>
          </a:pPr>
          <a:r>
            <a:rPr lang="pt-BR" sz="180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Pesquisa científica robusta-Legislação rigorosa-Proibição de descarte-Tecnologias avançadas de monitoramento</a:t>
          </a:r>
          <a:endParaRPr lang="pt-BR" sz="1800" dirty="0">
            <a:solidFill>
              <a:schemeClr val="tx1"/>
            </a:solidFill>
            <a:latin typeface="+mn-lt"/>
          </a:endParaRPr>
        </a:p>
      </dgm:t>
    </dgm:pt>
    <dgm:pt modelId="{95D853E3-2CAB-4AFC-A78E-C0E07EE51193}" type="parTrans" cxnId="{E8C94EF7-0558-4F06-86D1-25228C39E246}">
      <dgm:prSet/>
      <dgm:spPr/>
      <dgm:t>
        <a:bodyPr/>
        <a:lstStyle/>
        <a:p>
          <a:endParaRPr lang="pt-BR" sz="1800">
            <a:solidFill>
              <a:schemeClr val="tx1"/>
            </a:solidFill>
            <a:latin typeface="+mn-lt"/>
          </a:endParaRPr>
        </a:p>
      </dgm:t>
    </dgm:pt>
    <dgm:pt modelId="{5A1AF0D4-5897-4D16-A466-3541CA167C73}" type="sibTrans" cxnId="{E8C94EF7-0558-4F06-86D1-25228C39E246}">
      <dgm:prSet/>
      <dgm:spPr/>
      <dgm:t>
        <a:bodyPr/>
        <a:lstStyle/>
        <a:p>
          <a:endParaRPr lang="pt-BR" sz="1800">
            <a:solidFill>
              <a:schemeClr val="tx1"/>
            </a:solidFill>
            <a:latin typeface="+mn-lt"/>
          </a:endParaRPr>
        </a:p>
      </dgm:t>
    </dgm:pt>
    <dgm:pt modelId="{F4706DC3-7851-4CDC-A6BB-C2709F441C0D}">
      <dgm:prSet phldrT="[Texto]" custT="1"/>
      <dgm:spPr/>
      <dgm:t>
        <a:bodyPr/>
        <a:lstStyle/>
        <a:p>
          <a:r>
            <a:rPr lang="pt-BR" sz="180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Pescaturismo integrado-Excursões guiadas educativas-Preservação de tradições pesqueiras-Diversificação de renda para pescadores</a:t>
          </a:r>
          <a:endParaRPr lang="pt-BR" sz="1800" dirty="0">
            <a:solidFill>
              <a:schemeClr val="tx1"/>
            </a:solidFill>
            <a:latin typeface="+mn-lt"/>
          </a:endParaRPr>
        </a:p>
      </dgm:t>
    </dgm:pt>
    <dgm:pt modelId="{E7EAC3AF-042F-4E46-A8D4-70D95D099CED}" type="parTrans" cxnId="{CD3797E8-EBC6-4AF3-AB1D-B9F33B40B055}">
      <dgm:prSet/>
      <dgm:spPr/>
      <dgm:t>
        <a:bodyPr/>
        <a:lstStyle/>
        <a:p>
          <a:endParaRPr lang="pt-BR" sz="1800">
            <a:solidFill>
              <a:schemeClr val="tx1"/>
            </a:solidFill>
            <a:latin typeface="+mn-lt"/>
          </a:endParaRPr>
        </a:p>
      </dgm:t>
    </dgm:pt>
    <dgm:pt modelId="{4AC07A96-FB00-4BC2-AB01-5210267C897F}" type="sibTrans" cxnId="{CD3797E8-EBC6-4AF3-AB1D-B9F33B40B055}">
      <dgm:prSet/>
      <dgm:spPr/>
      <dgm:t>
        <a:bodyPr/>
        <a:lstStyle/>
        <a:p>
          <a:endParaRPr lang="pt-BR" sz="1800">
            <a:solidFill>
              <a:schemeClr val="tx1"/>
            </a:solidFill>
            <a:latin typeface="+mn-lt"/>
          </a:endParaRPr>
        </a:p>
      </dgm:t>
    </dgm:pt>
    <dgm:pt modelId="{609893D5-CBA5-4394-85D2-6089B40FCDDA}">
      <dgm:prSet phldrT="[Texto]"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pt-BR" sz="1800" b="1" i="0" u="none" strike="noStrike" baseline="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Portugal</a:t>
          </a:r>
          <a:endParaRPr lang="pt-BR" sz="1800" dirty="0">
            <a:solidFill>
              <a:schemeClr val="tx1"/>
            </a:solidFill>
            <a:latin typeface="+mn-lt"/>
          </a:endParaRPr>
        </a:p>
      </dgm:t>
    </dgm:pt>
    <dgm:pt modelId="{ECA5B18F-250D-4268-B9AA-C7A327C8CAB9}" type="parTrans" cxnId="{AB055906-5BE2-4548-AE74-736FF3DB68A8}">
      <dgm:prSet/>
      <dgm:spPr/>
      <dgm:t>
        <a:bodyPr/>
        <a:lstStyle/>
        <a:p>
          <a:endParaRPr lang="pt-BR" sz="1800">
            <a:solidFill>
              <a:schemeClr val="tx1"/>
            </a:solidFill>
            <a:latin typeface="+mn-lt"/>
          </a:endParaRPr>
        </a:p>
      </dgm:t>
    </dgm:pt>
    <dgm:pt modelId="{D2579A16-0B7B-48C8-AC18-88657702A888}" type="sibTrans" cxnId="{AB055906-5BE2-4548-AE74-736FF3DB68A8}">
      <dgm:prSet/>
      <dgm:spPr/>
      <dgm:t>
        <a:bodyPr/>
        <a:lstStyle/>
        <a:p>
          <a:endParaRPr lang="pt-BR" sz="1800">
            <a:solidFill>
              <a:schemeClr val="tx1"/>
            </a:solidFill>
            <a:latin typeface="+mn-lt"/>
          </a:endParaRPr>
        </a:p>
      </dgm:t>
    </dgm:pt>
    <dgm:pt modelId="{C568E334-8C73-4DD0-80B2-4A201BBB670B}">
      <dgm:prSet phldrT="[Texto]" custT="1"/>
      <dgm:spPr/>
      <dgm:t>
        <a:bodyPr/>
        <a:lstStyle/>
        <a:p>
          <a:pPr>
            <a:buNone/>
          </a:pPr>
          <a:r>
            <a:rPr lang="pt-BR" sz="180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Revitalização de comunidades pesqueiras-Áreas Marinhas Protegidas-Educação ambiental para turistas-Equilíbrio entre turismo e conservação</a:t>
          </a:r>
          <a:endParaRPr lang="pt-BR" sz="1800" dirty="0">
            <a:solidFill>
              <a:schemeClr val="tx1"/>
            </a:solidFill>
            <a:latin typeface="+mn-lt"/>
          </a:endParaRPr>
        </a:p>
      </dgm:t>
    </dgm:pt>
    <dgm:pt modelId="{35384DA3-7240-495D-B773-5776552EC5CE}" type="parTrans" cxnId="{179734FD-81E2-4F0E-9120-7BA2CBECDE90}">
      <dgm:prSet/>
      <dgm:spPr/>
      <dgm:t>
        <a:bodyPr/>
        <a:lstStyle/>
        <a:p>
          <a:endParaRPr lang="pt-BR" sz="1800">
            <a:solidFill>
              <a:schemeClr val="tx1"/>
            </a:solidFill>
            <a:latin typeface="+mn-lt"/>
          </a:endParaRPr>
        </a:p>
      </dgm:t>
    </dgm:pt>
    <dgm:pt modelId="{D28D04E6-E64E-4A18-9646-865FE0FCEB95}" type="sibTrans" cxnId="{179734FD-81E2-4F0E-9120-7BA2CBECDE90}">
      <dgm:prSet/>
      <dgm:spPr/>
      <dgm:t>
        <a:bodyPr/>
        <a:lstStyle/>
        <a:p>
          <a:endParaRPr lang="pt-BR" sz="1800">
            <a:solidFill>
              <a:schemeClr val="tx1"/>
            </a:solidFill>
            <a:latin typeface="+mn-lt"/>
          </a:endParaRPr>
        </a:p>
      </dgm:t>
    </dgm:pt>
    <dgm:pt modelId="{6853C812-6372-4993-9B9A-AF01B2C4F7BF}">
      <dgm:prSet custT="1"/>
      <dgm:spPr/>
      <dgm:t>
        <a:bodyPr/>
        <a:lstStyle/>
        <a:p>
          <a:r>
            <a:rPr lang="pt-BR" sz="1800" b="1" i="0" u="none" strike="noStrike" baseline="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Noruega</a:t>
          </a:r>
          <a:endParaRPr lang="pt-BR" sz="1800" dirty="0">
            <a:solidFill>
              <a:schemeClr val="tx1"/>
            </a:solidFill>
            <a:latin typeface="+mn-lt"/>
          </a:endParaRPr>
        </a:p>
      </dgm:t>
    </dgm:pt>
    <dgm:pt modelId="{BAAD05FF-A338-4291-9BDF-06FE1279918F}" type="parTrans" cxnId="{5D4BFEB3-E1C6-4587-AA9D-67779D2C0D20}">
      <dgm:prSet/>
      <dgm:spPr/>
      <dgm:t>
        <a:bodyPr/>
        <a:lstStyle/>
        <a:p>
          <a:endParaRPr lang="pt-BR" sz="1800">
            <a:solidFill>
              <a:schemeClr val="tx1"/>
            </a:solidFill>
            <a:latin typeface="+mn-lt"/>
          </a:endParaRPr>
        </a:p>
      </dgm:t>
    </dgm:pt>
    <dgm:pt modelId="{82A8E3C0-BC0E-4EBE-ABEA-7621A8E631B3}" type="sibTrans" cxnId="{5D4BFEB3-E1C6-4587-AA9D-67779D2C0D20}">
      <dgm:prSet/>
      <dgm:spPr/>
      <dgm:t>
        <a:bodyPr/>
        <a:lstStyle/>
        <a:p>
          <a:endParaRPr lang="pt-BR" sz="1800">
            <a:solidFill>
              <a:schemeClr val="tx1"/>
            </a:solidFill>
            <a:latin typeface="+mn-lt"/>
          </a:endParaRPr>
        </a:p>
      </dgm:t>
    </dgm:pt>
    <dgm:pt modelId="{15D92BA4-6B54-4280-8674-B77ACEB5A34C}">
      <dgm:prSet phldrT="[Texto]"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pt-BR" sz="1800" b="1" i="0" u="none" strike="noStrike" baseline="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Grécia</a:t>
          </a:r>
          <a:endParaRPr lang="pt-BR" sz="1800" dirty="0">
            <a:solidFill>
              <a:schemeClr val="tx1"/>
            </a:solidFill>
            <a:latin typeface="+mn-lt"/>
          </a:endParaRPr>
        </a:p>
      </dgm:t>
    </dgm:pt>
    <dgm:pt modelId="{5F2169A9-96CA-49CB-93CA-E250858E55C5}" type="sibTrans" cxnId="{9BD8F3A8-286F-4FCC-9079-2B6F5069193C}">
      <dgm:prSet/>
      <dgm:spPr/>
      <dgm:t>
        <a:bodyPr/>
        <a:lstStyle/>
        <a:p>
          <a:endParaRPr lang="pt-BR" sz="1800">
            <a:solidFill>
              <a:schemeClr val="tx1"/>
            </a:solidFill>
            <a:latin typeface="+mn-lt"/>
          </a:endParaRPr>
        </a:p>
      </dgm:t>
    </dgm:pt>
    <dgm:pt modelId="{92585C12-F054-4BEE-A389-BF40E6B12D2C}" type="parTrans" cxnId="{9BD8F3A8-286F-4FCC-9079-2B6F5069193C}">
      <dgm:prSet/>
      <dgm:spPr/>
      <dgm:t>
        <a:bodyPr/>
        <a:lstStyle/>
        <a:p>
          <a:endParaRPr lang="pt-BR" sz="1800">
            <a:solidFill>
              <a:schemeClr val="tx1"/>
            </a:solidFill>
            <a:latin typeface="+mn-lt"/>
          </a:endParaRPr>
        </a:p>
      </dgm:t>
    </dgm:pt>
    <dgm:pt modelId="{3C2427AC-8072-4E51-904E-1E8BD6A6284E}">
      <dgm:prSet phldrT="[Texto]" custT="1"/>
      <dgm:spPr/>
      <dgm:t>
        <a:bodyPr/>
        <a:lstStyle/>
        <a:p>
          <a:pPr>
            <a:buNone/>
          </a:pPr>
          <a:endParaRPr lang="pt-BR" sz="1800" dirty="0">
            <a:solidFill>
              <a:schemeClr val="tx1"/>
            </a:solidFill>
            <a:latin typeface="+mn-lt"/>
          </a:endParaRPr>
        </a:p>
      </dgm:t>
    </dgm:pt>
    <dgm:pt modelId="{995190E3-7FBF-4D63-BAC1-B152B63260B0}" type="parTrans" cxnId="{76A776F8-C9A1-4036-AAB9-C95F59354BAF}">
      <dgm:prSet/>
      <dgm:spPr/>
      <dgm:t>
        <a:bodyPr/>
        <a:lstStyle/>
        <a:p>
          <a:endParaRPr lang="pt-BR"/>
        </a:p>
      </dgm:t>
    </dgm:pt>
    <dgm:pt modelId="{C0E8BE09-C059-49BD-940B-28A7C995544A}" type="sibTrans" cxnId="{76A776F8-C9A1-4036-AAB9-C95F59354BAF}">
      <dgm:prSet/>
      <dgm:spPr/>
      <dgm:t>
        <a:bodyPr/>
        <a:lstStyle/>
        <a:p>
          <a:endParaRPr lang="pt-BR"/>
        </a:p>
      </dgm:t>
    </dgm:pt>
    <dgm:pt modelId="{5AE61A21-EACB-44E4-B26F-3A94CB2F9A4F}" type="pres">
      <dgm:prSet presAssocID="{F15C18DC-4D55-4308-9833-2B0F39D16DD3}" presName="linearFlow" presStyleCnt="0">
        <dgm:presLayoutVars>
          <dgm:dir/>
          <dgm:animLvl val="lvl"/>
          <dgm:resizeHandles/>
        </dgm:presLayoutVars>
      </dgm:prSet>
      <dgm:spPr/>
    </dgm:pt>
    <dgm:pt modelId="{135B957A-23B5-4039-A9F3-B89BF93C476B}" type="pres">
      <dgm:prSet presAssocID="{6853C812-6372-4993-9B9A-AF01B2C4F7BF}" presName="compositeNode" presStyleCnt="0">
        <dgm:presLayoutVars>
          <dgm:bulletEnabled val="1"/>
        </dgm:presLayoutVars>
      </dgm:prSet>
      <dgm:spPr/>
    </dgm:pt>
    <dgm:pt modelId="{23D2B475-4B34-4032-814A-CE35FB3CB628}" type="pres">
      <dgm:prSet presAssocID="{6853C812-6372-4993-9B9A-AF01B2C4F7BF}" presName="image" presStyleLbl="fgImgPlace1" presStyleIdx="0" presStyleCnt="3"/>
      <dgm:spPr/>
    </dgm:pt>
    <dgm:pt modelId="{5389BB22-AD40-421F-81BB-E20D1AE665D5}" type="pres">
      <dgm:prSet presAssocID="{6853C812-6372-4993-9B9A-AF01B2C4F7BF}" presName="childNode" presStyleLbl="node1" presStyleIdx="0" presStyleCnt="3" custLinFactNeighborX="315" custLinFactNeighborY="1146">
        <dgm:presLayoutVars>
          <dgm:bulletEnabled val="1"/>
        </dgm:presLayoutVars>
      </dgm:prSet>
      <dgm:spPr/>
    </dgm:pt>
    <dgm:pt modelId="{1DF0F8A5-AE71-48A8-91D3-8C1078551B2B}" type="pres">
      <dgm:prSet presAssocID="{6853C812-6372-4993-9B9A-AF01B2C4F7BF}" presName="parentNode" presStyleLbl="revTx" presStyleIdx="0" presStyleCnt="3">
        <dgm:presLayoutVars>
          <dgm:chMax val="0"/>
          <dgm:bulletEnabled val="1"/>
        </dgm:presLayoutVars>
      </dgm:prSet>
      <dgm:spPr/>
    </dgm:pt>
    <dgm:pt modelId="{0815F030-7FAF-47DE-963F-E344AC917D1D}" type="pres">
      <dgm:prSet presAssocID="{82A8E3C0-BC0E-4EBE-ABEA-7621A8E631B3}" presName="sibTrans" presStyleCnt="0"/>
      <dgm:spPr/>
    </dgm:pt>
    <dgm:pt modelId="{1B093F95-4D3E-4A9A-8CDF-49A35DF8B333}" type="pres">
      <dgm:prSet presAssocID="{15D92BA4-6B54-4280-8674-B77ACEB5A34C}" presName="compositeNode" presStyleCnt="0">
        <dgm:presLayoutVars>
          <dgm:bulletEnabled val="1"/>
        </dgm:presLayoutVars>
      </dgm:prSet>
      <dgm:spPr/>
    </dgm:pt>
    <dgm:pt modelId="{DC6579EF-667C-4BF6-945E-6690F54AFC1A}" type="pres">
      <dgm:prSet presAssocID="{15D92BA4-6B54-4280-8674-B77ACEB5A34C}" presName="image" presStyleLbl="fgImgPlace1" presStyleIdx="1" presStyleCnt="3"/>
      <dgm:spPr/>
    </dgm:pt>
    <dgm:pt modelId="{B0661225-2DD7-461E-813E-D48B1F097601}" type="pres">
      <dgm:prSet presAssocID="{15D92BA4-6B54-4280-8674-B77ACEB5A34C}" presName="childNode" presStyleLbl="node1" presStyleIdx="1" presStyleCnt="3">
        <dgm:presLayoutVars>
          <dgm:bulletEnabled val="1"/>
        </dgm:presLayoutVars>
      </dgm:prSet>
      <dgm:spPr/>
    </dgm:pt>
    <dgm:pt modelId="{657BFA34-6AA8-4E2E-BCF9-1D8DFB6A06CC}" type="pres">
      <dgm:prSet presAssocID="{15D92BA4-6B54-4280-8674-B77ACEB5A34C}" presName="parentNode" presStyleLbl="revTx" presStyleIdx="1" presStyleCnt="3">
        <dgm:presLayoutVars>
          <dgm:chMax val="0"/>
          <dgm:bulletEnabled val="1"/>
        </dgm:presLayoutVars>
      </dgm:prSet>
      <dgm:spPr/>
    </dgm:pt>
    <dgm:pt modelId="{BB8EE7B6-177C-46B4-A9DC-409CC45396E7}" type="pres">
      <dgm:prSet presAssocID="{5F2169A9-96CA-49CB-93CA-E250858E55C5}" presName="sibTrans" presStyleCnt="0"/>
      <dgm:spPr/>
    </dgm:pt>
    <dgm:pt modelId="{1B137EB4-9B59-41C1-9961-BA8DEA1265EB}" type="pres">
      <dgm:prSet presAssocID="{609893D5-CBA5-4394-85D2-6089B40FCDDA}" presName="compositeNode" presStyleCnt="0">
        <dgm:presLayoutVars>
          <dgm:bulletEnabled val="1"/>
        </dgm:presLayoutVars>
      </dgm:prSet>
      <dgm:spPr/>
    </dgm:pt>
    <dgm:pt modelId="{2C2B14B0-B258-465A-8D3E-C39FA3C570B3}" type="pres">
      <dgm:prSet presAssocID="{609893D5-CBA5-4394-85D2-6089B40FCDDA}" presName="image" presStyleLbl="fgImgPlace1" presStyleIdx="2" presStyleCnt="3"/>
      <dgm:spPr/>
    </dgm:pt>
    <dgm:pt modelId="{80CE7856-D5A4-4F3C-B6F1-35CEDC1D7D33}" type="pres">
      <dgm:prSet presAssocID="{609893D5-CBA5-4394-85D2-6089B40FCDDA}" presName="childNode" presStyleLbl="node1" presStyleIdx="2" presStyleCnt="3" custLinFactNeighborX="1022" custLinFactNeighborY="458">
        <dgm:presLayoutVars>
          <dgm:bulletEnabled val="1"/>
        </dgm:presLayoutVars>
      </dgm:prSet>
      <dgm:spPr/>
    </dgm:pt>
    <dgm:pt modelId="{FABD7AC9-7129-4176-9D35-403E1EB7EDBE}" type="pres">
      <dgm:prSet presAssocID="{609893D5-CBA5-4394-85D2-6089B40FCDDA}" presName="parentNode" presStyleLbl="revTx" presStyleIdx="2" presStyleCnt="3">
        <dgm:presLayoutVars>
          <dgm:chMax val="0"/>
          <dgm:bulletEnabled val="1"/>
        </dgm:presLayoutVars>
      </dgm:prSet>
      <dgm:spPr/>
    </dgm:pt>
  </dgm:ptLst>
  <dgm:cxnLst>
    <dgm:cxn modelId="{7E4AEE03-39EC-4590-8D77-059EA1C39DF5}" type="presOf" srcId="{3C2427AC-8072-4E51-904E-1E8BD6A6284E}" destId="{80CE7856-D5A4-4F3C-B6F1-35CEDC1D7D33}" srcOrd="0" destOrd="1" presId="urn:microsoft.com/office/officeart/2005/8/layout/hList2"/>
    <dgm:cxn modelId="{AB055906-5BE2-4548-AE74-736FF3DB68A8}" srcId="{F15C18DC-4D55-4308-9833-2B0F39D16DD3}" destId="{609893D5-CBA5-4394-85D2-6089B40FCDDA}" srcOrd="2" destOrd="0" parTransId="{ECA5B18F-250D-4268-B9AA-C7A327C8CAB9}" sibTransId="{D2579A16-0B7B-48C8-AC18-88657702A888}"/>
    <dgm:cxn modelId="{0990A773-D115-4C0B-B5D3-AFBB53197479}" type="presOf" srcId="{609893D5-CBA5-4394-85D2-6089B40FCDDA}" destId="{FABD7AC9-7129-4176-9D35-403E1EB7EDBE}" srcOrd="0" destOrd="0" presId="urn:microsoft.com/office/officeart/2005/8/layout/hList2"/>
    <dgm:cxn modelId="{0001D174-475B-4DDA-9C51-BE250292622F}" type="presOf" srcId="{F15C18DC-4D55-4308-9833-2B0F39D16DD3}" destId="{5AE61A21-EACB-44E4-B26F-3A94CB2F9A4F}" srcOrd="0" destOrd="0" presId="urn:microsoft.com/office/officeart/2005/8/layout/hList2"/>
    <dgm:cxn modelId="{35A5109D-9806-4A70-A3CB-33719E581209}" type="presOf" srcId="{6853C812-6372-4993-9B9A-AF01B2C4F7BF}" destId="{1DF0F8A5-AE71-48A8-91D3-8C1078551B2B}" srcOrd="0" destOrd="0" presId="urn:microsoft.com/office/officeart/2005/8/layout/hList2"/>
    <dgm:cxn modelId="{9BD8F3A8-286F-4FCC-9079-2B6F5069193C}" srcId="{F15C18DC-4D55-4308-9833-2B0F39D16DD3}" destId="{15D92BA4-6B54-4280-8674-B77ACEB5A34C}" srcOrd="1" destOrd="0" parTransId="{92585C12-F054-4BEE-A389-BF40E6B12D2C}" sibTransId="{5F2169A9-96CA-49CB-93CA-E250858E55C5}"/>
    <dgm:cxn modelId="{5D4BFEB3-E1C6-4587-AA9D-67779D2C0D20}" srcId="{F15C18DC-4D55-4308-9833-2B0F39D16DD3}" destId="{6853C812-6372-4993-9B9A-AF01B2C4F7BF}" srcOrd="0" destOrd="0" parTransId="{BAAD05FF-A338-4291-9BDF-06FE1279918F}" sibTransId="{82A8E3C0-BC0E-4EBE-ABEA-7621A8E631B3}"/>
    <dgm:cxn modelId="{532C5DBE-CC38-47C8-B901-EC5A365706A8}" type="presOf" srcId="{15D92BA4-6B54-4280-8674-B77ACEB5A34C}" destId="{657BFA34-6AA8-4E2E-BCF9-1D8DFB6A06CC}" srcOrd="0" destOrd="0" presId="urn:microsoft.com/office/officeart/2005/8/layout/hList2"/>
    <dgm:cxn modelId="{E208B2C7-CE76-4873-95FE-E4B5DA0E8366}" type="presOf" srcId="{F4706DC3-7851-4CDC-A6BB-C2709F441C0D}" destId="{B0661225-2DD7-461E-813E-D48B1F097601}" srcOrd="0" destOrd="0" presId="urn:microsoft.com/office/officeart/2005/8/layout/hList2"/>
    <dgm:cxn modelId="{CD3797E8-EBC6-4AF3-AB1D-B9F33B40B055}" srcId="{15D92BA4-6B54-4280-8674-B77ACEB5A34C}" destId="{F4706DC3-7851-4CDC-A6BB-C2709F441C0D}" srcOrd="0" destOrd="0" parTransId="{E7EAC3AF-042F-4E46-A8D4-70D95D099CED}" sibTransId="{4AC07A96-FB00-4BC2-AB01-5210267C897F}"/>
    <dgm:cxn modelId="{9A44CFF2-3FB8-4B24-96A3-8FAD400D7560}" type="presOf" srcId="{3500D52A-E755-4869-ADCE-699EB308416E}" destId="{5389BB22-AD40-421F-81BB-E20D1AE665D5}" srcOrd="0" destOrd="0" presId="urn:microsoft.com/office/officeart/2005/8/layout/hList2"/>
    <dgm:cxn modelId="{03FD8AF3-085E-4D32-8B80-C70CCEE54E05}" type="presOf" srcId="{C568E334-8C73-4DD0-80B2-4A201BBB670B}" destId="{80CE7856-D5A4-4F3C-B6F1-35CEDC1D7D33}" srcOrd="0" destOrd="0" presId="urn:microsoft.com/office/officeart/2005/8/layout/hList2"/>
    <dgm:cxn modelId="{E8C94EF7-0558-4F06-86D1-25228C39E246}" srcId="{6853C812-6372-4993-9B9A-AF01B2C4F7BF}" destId="{3500D52A-E755-4869-ADCE-699EB308416E}" srcOrd="0" destOrd="0" parTransId="{95D853E3-2CAB-4AFC-A78E-C0E07EE51193}" sibTransId="{5A1AF0D4-5897-4D16-A466-3541CA167C73}"/>
    <dgm:cxn modelId="{76A776F8-C9A1-4036-AAB9-C95F59354BAF}" srcId="{609893D5-CBA5-4394-85D2-6089B40FCDDA}" destId="{3C2427AC-8072-4E51-904E-1E8BD6A6284E}" srcOrd="1" destOrd="0" parTransId="{995190E3-7FBF-4D63-BAC1-B152B63260B0}" sibTransId="{C0E8BE09-C059-49BD-940B-28A7C995544A}"/>
    <dgm:cxn modelId="{179734FD-81E2-4F0E-9120-7BA2CBECDE90}" srcId="{609893D5-CBA5-4394-85D2-6089B40FCDDA}" destId="{C568E334-8C73-4DD0-80B2-4A201BBB670B}" srcOrd="0" destOrd="0" parTransId="{35384DA3-7240-495D-B773-5776552EC5CE}" sibTransId="{D28D04E6-E64E-4A18-9646-865FE0FCEB95}"/>
    <dgm:cxn modelId="{223CB55B-14CB-4AB2-9C09-4FF7BB234E0F}" type="presParOf" srcId="{5AE61A21-EACB-44E4-B26F-3A94CB2F9A4F}" destId="{135B957A-23B5-4039-A9F3-B89BF93C476B}" srcOrd="0" destOrd="0" presId="urn:microsoft.com/office/officeart/2005/8/layout/hList2"/>
    <dgm:cxn modelId="{AE54C2E8-1131-44DD-A1F3-1289F97A8958}" type="presParOf" srcId="{135B957A-23B5-4039-A9F3-B89BF93C476B}" destId="{23D2B475-4B34-4032-814A-CE35FB3CB628}" srcOrd="0" destOrd="0" presId="urn:microsoft.com/office/officeart/2005/8/layout/hList2"/>
    <dgm:cxn modelId="{BF9FDC51-995C-4E76-9C6B-81E9EAA5475A}" type="presParOf" srcId="{135B957A-23B5-4039-A9F3-B89BF93C476B}" destId="{5389BB22-AD40-421F-81BB-E20D1AE665D5}" srcOrd="1" destOrd="0" presId="urn:microsoft.com/office/officeart/2005/8/layout/hList2"/>
    <dgm:cxn modelId="{BC29B6A5-341D-4BE0-95F2-89E79F9FBAD8}" type="presParOf" srcId="{135B957A-23B5-4039-A9F3-B89BF93C476B}" destId="{1DF0F8A5-AE71-48A8-91D3-8C1078551B2B}" srcOrd="2" destOrd="0" presId="urn:microsoft.com/office/officeart/2005/8/layout/hList2"/>
    <dgm:cxn modelId="{A9ED88EE-57B3-4C56-8A4F-59FD244E1EA5}" type="presParOf" srcId="{5AE61A21-EACB-44E4-B26F-3A94CB2F9A4F}" destId="{0815F030-7FAF-47DE-963F-E344AC917D1D}" srcOrd="1" destOrd="0" presId="urn:microsoft.com/office/officeart/2005/8/layout/hList2"/>
    <dgm:cxn modelId="{41119C0E-0FCA-4F98-947E-48710BCFB45B}" type="presParOf" srcId="{5AE61A21-EACB-44E4-B26F-3A94CB2F9A4F}" destId="{1B093F95-4D3E-4A9A-8CDF-49A35DF8B333}" srcOrd="2" destOrd="0" presId="urn:microsoft.com/office/officeart/2005/8/layout/hList2"/>
    <dgm:cxn modelId="{4B932485-6882-42BF-853F-462F71261A9A}" type="presParOf" srcId="{1B093F95-4D3E-4A9A-8CDF-49A35DF8B333}" destId="{DC6579EF-667C-4BF6-945E-6690F54AFC1A}" srcOrd="0" destOrd="0" presId="urn:microsoft.com/office/officeart/2005/8/layout/hList2"/>
    <dgm:cxn modelId="{DEECD070-DBC1-4B76-BC23-D3DF7E172243}" type="presParOf" srcId="{1B093F95-4D3E-4A9A-8CDF-49A35DF8B333}" destId="{B0661225-2DD7-461E-813E-D48B1F097601}" srcOrd="1" destOrd="0" presId="urn:microsoft.com/office/officeart/2005/8/layout/hList2"/>
    <dgm:cxn modelId="{62132FD2-2DB7-4801-8419-770DB07D1820}" type="presParOf" srcId="{1B093F95-4D3E-4A9A-8CDF-49A35DF8B333}" destId="{657BFA34-6AA8-4E2E-BCF9-1D8DFB6A06CC}" srcOrd="2" destOrd="0" presId="urn:microsoft.com/office/officeart/2005/8/layout/hList2"/>
    <dgm:cxn modelId="{C536DF31-35CC-40EC-8C4E-6CF8E922DFF0}" type="presParOf" srcId="{5AE61A21-EACB-44E4-B26F-3A94CB2F9A4F}" destId="{BB8EE7B6-177C-46B4-A9DC-409CC45396E7}" srcOrd="3" destOrd="0" presId="urn:microsoft.com/office/officeart/2005/8/layout/hList2"/>
    <dgm:cxn modelId="{E4B891EF-2A3F-492F-8DA5-995B4BB4EA65}" type="presParOf" srcId="{5AE61A21-EACB-44E4-B26F-3A94CB2F9A4F}" destId="{1B137EB4-9B59-41C1-9961-BA8DEA1265EB}" srcOrd="4" destOrd="0" presId="urn:microsoft.com/office/officeart/2005/8/layout/hList2"/>
    <dgm:cxn modelId="{12854788-23E6-497B-857B-BE0861D58C63}" type="presParOf" srcId="{1B137EB4-9B59-41C1-9961-BA8DEA1265EB}" destId="{2C2B14B0-B258-465A-8D3E-C39FA3C570B3}" srcOrd="0" destOrd="0" presId="urn:microsoft.com/office/officeart/2005/8/layout/hList2"/>
    <dgm:cxn modelId="{DEE3C4F1-48A1-4902-9B4D-5780E13997DA}" type="presParOf" srcId="{1B137EB4-9B59-41C1-9961-BA8DEA1265EB}" destId="{80CE7856-D5A4-4F3C-B6F1-35CEDC1D7D33}" srcOrd="1" destOrd="0" presId="urn:microsoft.com/office/officeart/2005/8/layout/hList2"/>
    <dgm:cxn modelId="{C68D8EC4-C416-4F6D-8699-A0AA0E521579}" type="presParOf" srcId="{1B137EB4-9B59-41C1-9961-BA8DEA1265EB}" destId="{FABD7AC9-7129-4176-9D35-403E1EB7EDBE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4B647B-8027-4F9A-93B1-5785E6168AD2}">
      <dsp:nvSpPr>
        <dsp:cNvPr id="0" name=""/>
        <dsp:cNvSpPr/>
      </dsp:nvSpPr>
      <dsp:spPr>
        <a:xfrm>
          <a:off x="-177410" y="688624"/>
          <a:ext cx="7886700" cy="2264925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B16430A-9717-45D5-9E82-BD5519E721CA}">
      <dsp:nvSpPr>
        <dsp:cNvPr id="0" name=""/>
        <dsp:cNvSpPr/>
      </dsp:nvSpPr>
      <dsp:spPr>
        <a:xfrm>
          <a:off x="507729" y="1198232"/>
          <a:ext cx="1248145" cy="124570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62E8739-5D0A-43A0-88A2-05144BB42D2E}">
      <dsp:nvSpPr>
        <dsp:cNvPr id="0" name=""/>
        <dsp:cNvSpPr/>
      </dsp:nvSpPr>
      <dsp:spPr>
        <a:xfrm>
          <a:off x="1994864" y="672391"/>
          <a:ext cx="5985603" cy="2267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9939" tIns="239939" rIns="239939" bIns="239939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noProof="1"/>
            <a:t>O </a:t>
          </a:r>
          <a:r>
            <a:rPr lang="pt-BR" sz="1600" b="1" i="1" kern="1200" noProof="1"/>
            <a:t>Plano de Desenvolvimento do Turismo de Pesca Esportiva de Rondônia </a:t>
          </a:r>
          <a:r>
            <a:rPr lang="pt-BR" sz="1600" kern="1200" noProof="1"/>
            <a:t>tem como finalidade estimular e atrair turistas regionais, nacionais e internacionais interessados em experiências de pesca em ambientes naturais, promovendo um turismo sustentável de “pesque-e-solte” preservando os recursos naturais para as gerações presentes e futuras. 07 (sete) municipios envolvidos: </a:t>
          </a:r>
          <a:r>
            <a:rPr lang="pt-BR" sz="1600" b="1" kern="1200" noProof="1"/>
            <a:t>Cabixi, Pimenteiras do Oeste, Alto Alegre dos Parecis, Alta Floresta do Oeste</a:t>
          </a:r>
          <a:r>
            <a:rPr lang="pt-BR" sz="1600" b="1" kern="1200" dirty="0"/>
            <a:t>, São Francisco do Guaporé, Costa Marques e Porto Velho</a:t>
          </a:r>
          <a:endParaRPr lang="en-US" sz="1600" b="1" kern="1200" dirty="0"/>
        </a:p>
      </dsp:txBody>
      <dsp:txXfrm>
        <a:off x="1994864" y="672391"/>
        <a:ext cx="5985603" cy="2267139"/>
      </dsp:txXfrm>
    </dsp:sp>
    <dsp:sp modelId="{2A2EC48D-D3AB-4E07-B5D7-6EFD00B757F9}">
      <dsp:nvSpPr>
        <dsp:cNvPr id="0" name=""/>
        <dsp:cNvSpPr/>
      </dsp:nvSpPr>
      <dsp:spPr>
        <a:xfrm>
          <a:off x="-177410" y="3415457"/>
          <a:ext cx="7886700" cy="2264925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8FE9774-2BBD-4D5C-A976-A55FCE48DAF5}">
      <dsp:nvSpPr>
        <dsp:cNvPr id="0" name=""/>
        <dsp:cNvSpPr/>
      </dsp:nvSpPr>
      <dsp:spPr>
        <a:xfrm>
          <a:off x="507729" y="3942663"/>
          <a:ext cx="1248145" cy="124570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4378B25-A77A-4BBE-B730-4E2372D43560}">
      <dsp:nvSpPr>
        <dsp:cNvPr id="0" name=""/>
        <dsp:cNvSpPr/>
      </dsp:nvSpPr>
      <dsp:spPr>
        <a:xfrm>
          <a:off x="2441014" y="3433055"/>
          <a:ext cx="5260588" cy="2267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9939" tIns="239939" rIns="239939" bIns="23993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noProof="0" dirty="0"/>
            <a:t>O </a:t>
          </a:r>
          <a:r>
            <a:rPr lang="pt-BR" sz="1600" b="1" kern="1200" noProof="0" dirty="0"/>
            <a:t>Diagnóstico do Plano de Desenvolvimento do Turismo da Pesca Esportiva</a:t>
          </a:r>
          <a:r>
            <a:rPr lang="pt-BR" sz="1600" kern="1200" noProof="0" dirty="0"/>
            <a:t>, corresponde a Etapa 2 do Plano de Desenvolvimento do Turismo da Pesca Esportiva, busca as melhores práticas sustentáveis para o desenvolvimento e crescimento do estado de </a:t>
          </a:r>
          <a:r>
            <a:rPr lang="en-US" sz="1600" kern="1200" dirty="0"/>
            <a:t>Rondônia.</a:t>
          </a:r>
        </a:p>
      </dsp:txBody>
      <dsp:txXfrm>
        <a:off x="2441014" y="3433055"/>
        <a:ext cx="5260588" cy="226713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F0F8A5-AE71-48A8-91D3-8C1078551B2B}">
      <dsp:nvSpPr>
        <dsp:cNvPr id="0" name=""/>
        <dsp:cNvSpPr/>
      </dsp:nvSpPr>
      <dsp:spPr>
        <a:xfrm rot="16200000">
          <a:off x="-1385581" y="2075323"/>
          <a:ext cx="3164601" cy="2920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57600" bIns="0" numCol="1" spcCol="1270" anchor="t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i="0" u="none" strike="noStrike" kern="1200" baseline="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Argentina</a:t>
          </a:r>
          <a:endParaRPr lang="pt-BR" sz="1800" kern="1200" dirty="0">
            <a:solidFill>
              <a:schemeClr val="tx1"/>
            </a:solidFill>
            <a:latin typeface="+mn-lt"/>
          </a:endParaRPr>
        </a:p>
      </dsp:txBody>
      <dsp:txXfrm>
        <a:off x="-1385581" y="2075323"/>
        <a:ext cx="3164601" cy="292081"/>
      </dsp:txXfrm>
    </dsp:sp>
    <dsp:sp modelId="{5389BB22-AD40-421F-81BB-E20D1AE665D5}">
      <dsp:nvSpPr>
        <dsp:cNvPr id="0" name=""/>
        <dsp:cNvSpPr/>
      </dsp:nvSpPr>
      <dsp:spPr>
        <a:xfrm>
          <a:off x="342759" y="639063"/>
          <a:ext cx="1454876" cy="316460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257600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1800" kern="120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Gestão de pesca artesanal na Patagônia e Áreas Marinhas Protegida.</a:t>
          </a:r>
          <a:endParaRPr lang="pt-BR" sz="1800" kern="1200" dirty="0">
            <a:solidFill>
              <a:schemeClr val="tx1"/>
            </a:solidFill>
            <a:latin typeface="+mn-lt"/>
          </a:endParaRPr>
        </a:p>
      </dsp:txBody>
      <dsp:txXfrm>
        <a:off x="342759" y="639063"/>
        <a:ext cx="1454876" cy="3164601"/>
      </dsp:txXfrm>
    </dsp:sp>
    <dsp:sp modelId="{23D2B475-4B34-4032-814A-CE35FB3CB628}">
      <dsp:nvSpPr>
        <dsp:cNvPr id="0" name=""/>
        <dsp:cNvSpPr/>
      </dsp:nvSpPr>
      <dsp:spPr>
        <a:xfrm>
          <a:off x="50678" y="253515"/>
          <a:ext cx="584163" cy="584163"/>
        </a:xfrm>
        <a:prstGeom prst="rect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7BFA34-6AA8-4E2E-BCF9-1D8DFB6A06CC}">
      <dsp:nvSpPr>
        <dsp:cNvPr id="0" name=""/>
        <dsp:cNvSpPr/>
      </dsp:nvSpPr>
      <dsp:spPr>
        <a:xfrm rot="16200000">
          <a:off x="741513" y="2075323"/>
          <a:ext cx="3164601" cy="2920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57600" bIns="0" numCol="1" spcCol="1270" anchor="t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pt-BR" sz="1800" b="1" i="0" u="none" strike="noStrike" kern="1200" baseline="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Chile</a:t>
          </a:r>
          <a:endParaRPr lang="pt-BR" sz="1800" kern="1200" dirty="0">
            <a:solidFill>
              <a:schemeClr val="tx1"/>
            </a:solidFill>
            <a:latin typeface="+mn-lt"/>
          </a:endParaRPr>
        </a:p>
      </dsp:txBody>
      <dsp:txXfrm>
        <a:off x="741513" y="2075323"/>
        <a:ext cx="3164601" cy="292081"/>
      </dsp:txXfrm>
    </dsp:sp>
    <dsp:sp modelId="{B0661225-2DD7-461E-813E-D48B1F097601}">
      <dsp:nvSpPr>
        <dsp:cNvPr id="0" name=""/>
        <dsp:cNvSpPr/>
      </dsp:nvSpPr>
      <dsp:spPr>
        <a:xfrm>
          <a:off x="2469854" y="639063"/>
          <a:ext cx="1454876" cy="3164601"/>
        </a:xfrm>
        <a:prstGeom prst="rect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257600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1800" kern="120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Modelo TURF – Direitos de Uso territorial de Pesca em </a:t>
          </a:r>
          <a:r>
            <a:rPr lang="pt-BR" sz="1800" kern="1200" dirty="0" err="1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Caleta</a:t>
          </a:r>
          <a:r>
            <a:rPr lang="pt-BR" sz="1800" kern="120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 </a:t>
          </a:r>
          <a:r>
            <a:rPr lang="pt-BR" sz="1800" kern="1200" dirty="0" err="1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Coliumo</a:t>
          </a:r>
          <a:r>
            <a:rPr lang="pt-BR" sz="1800" kern="120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 e Ilhas Juan Fernández.</a:t>
          </a:r>
          <a:endParaRPr lang="pt-BR" sz="1800" kern="1200" dirty="0">
            <a:solidFill>
              <a:schemeClr val="tx1"/>
            </a:solidFill>
            <a:latin typeface="+mn-lt"/>
          </a:endParaRPr>
        </a:p>
      </dsp:txBody>
      <dsp:txXfrm>
        <a:off x="2469854" y="639063"/>
        <a:ext cx="1454876" cy="3164601"/>
      </dsp:txXfrm>
    </dsp:sp>
    <dsp:sp modelId="{DC6579EF-667C-4BF6-945E-6690F54AFC1A}">
      <dsp:nvSpPr>
        <dsp:cNvPr id="0" name=""/>
        <dsp:cNvSpPr/>
      </dsp:nvSpPr>
      <dsp:spPr>
        <a:xfrm>
          <a:off x="2177773" y="253515"/>
          <a:ext cx="584163" cy="584163"/>
        </a:xfrm>
        <a:prstGeom prst="rect">
          <a:avLst/>
        </a:prstGeom>
        <a:solidFill>
          <a:schemeClr val="accent3">
            <a:tint val="50000"/>
            <a:hueOff val="3584066"/>
            <a:satOff val="-4703"/>
            <a:lumOff val="-46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BD7AC9-7129-4176-9D35-403E1EB7EDBE}">
      <dsp:nvSpPr>
        <dsp:cNvPr id="0" name=""/>
        <dsp:cNvSpPr/>
      </dsp:nvSpPr>
      <dsp:spPr>
        <a:xfrm rot="16200000">
          <a:off x="2868608" y="2075323"/>
          <a:ext cx="3164601" cy="2920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57600" bIns="0" numCol="1" spcCol="1270" anchor="t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pt-BR" sz="1800" b="1" i="0" u="none" strike="noStrike" kern="1200" baseline="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Brasil</a:t>
          </a:r>
          <a:endParaRPr lang="pt-BR" sz="1800" kern="1200" dirty="0">
            <a:solidFill>
              <a:schemeClr val="tx1"/>
            </a:solidFill>
            <a:latin typeface="+mn-lt"/>
          </a:endParaRPr>
        </a:p>
      </dsp:txBody>
      <dsp:txXfrm>
        <a:off x="2868608" y="2075323"/>
        <a:ext cx="3164601" cy="292081"/>
      </dsp:txXfrm>
    </dsp:sp>
    <dsp:sp modelId="{80CE7856-D5A4-4F3C-B6F1-35CEDC1D7D33}">
      <dsp:nvSpPr>
        <dsp:cNvPr id="0" name=""/>
        <dsp:cNvSpPr/>
      </dsp:nvSpPr>
      <dsp:spPr>
        <a:xfrm>
          <a:off x="4596950" y="639063"/>
          <a:ext cx="1454876" cy="3164601"/>
        </a:xfrm>
        <a:prstGeom prst="rect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257600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1800" kern="120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Pesca esportiva sustentável na RDS – Reserva de Desenvolvimento </a:t>
          </a:r>
          <a:r>
            <a:rPr lang="pt-BR" sz="1800" kern="1200" dirty="0" err="1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Sustentavel</a:t>
          </a:r>
          <a:r>
            <a:rPr lang="pt-BR" sz="1800" kern="120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 Uatumã, Amazônia.</a:t>
          </a:r>
          <a:endParaRPr lang="pt-BR" sz="1800" kern="1200" dirty="0">
            <a:solidFill>
              <a:schemeClr val="tx1"/>
            </a:solidFill>
            <a:latin typeface="+mn-lt"/>
          </a:endParaRPr>
        </a:p>
      </dsp:txBody>
      <dsp:txXfrm>
        <a:off x="4596950" y="639063"/>
        <a:ext cx="1454876" cy="3164601"/>
      </dsp:txXfrm>
    </dsp:sp>
    <dsp:sp modelId="{2C2B14B0-B258-465A-8D3E-C39FA3C570B3}">
      <dsp:nvSpPr>
        <dsp:cNvPr id="0" name=""/>
        <dsp:cNvSpPr/>
      </dsp:nvSpPr>
      <dsp:spPr>
        <a:xfrm>
          <a:off x="4304868" y="253515"/>
          <a:ext cx="584163" cy="584163"/>
        </a:xfrm>
        <a:prstGeom prst="rect">
          <a:avLst/>
        </a:prstGeom>
        <a:solidFill>
          <a:schemeClr val="accent3">
            <a:tint val="50000"/>
            <a:hueOff val="7168132"/>
            <a:satOff val="-9405"/>
            <a:lumOff val="-92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0B04BA-4E31-45B5-BB72-0E66F085F773}">
      <dsp:nvSpPr>
        <dsp:cNvPr id="0" name=""/>
        <dsp:cNvSpPr/>
      </dsp:nvSpPr>
      <dsp:spPr>
        <a:xfrm rot="16200000">
          <a:off x="4995703" y="2075323"/>
          <a:ext cx="3164601" cy="2920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57600" bIns="0" numCol="1" spcCol="1270" anchor="t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i="0" u="none" strike="noStrike" kern="1200" baseline="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Resultados</a:t>
          </a:r>
          <a:endParaRPr lang="pt-BR" sz="1800" b="0" i="0" u="none" strike="noStrike" kern="1200" baseline="0" dirty="0">
            <a:solidFill>
              <a:schemeClr val="tx1"/>
            </a:solidFill>
            <a:latin typeface="+mn-lt"/>
            <a:cs typeface="Arial" panose="020B0604020202020204" pitchFamily="34" charset="0"/>
          </a:endParaRPr>
        </a:p>
      </dsp:txBody>
      <dsp:txXfrm>
        <a:off x="4995703" y="2075323"/>
        <a:ext cx="3164601" cy="292081"/>
      </dsp:txXfrm>
    </dsp:sp>
    <dsp:sp modelId="{BC07E0F6-FD27-4B8E-A10C-9E7132E6FEA7}">
      <dsp:nvSpPr>
        <dsp:cNvPr id="0" name=""/>
        <dsp:cNvSpPr/>
      </dsp:nvSpPr>
      <dsp:spPr>
        <a:xfrm>
          <a:off x="6724045" y="639063"/>
          <a:ext cx="1454876" cy="3164601"/>
        </a:xfrm>
        <a:prstGeom prst="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257600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pt-BR" sz="1800" kern="1200" dirty="0">
            <a:solidFill>
              <a:schemeClr val="tx1"/>
            </a:solidFill>
            <a:latin typeface="+mn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1800" kern="120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Equilíbrio entre conservação e desenvolvimento econômico local.</a:t>
          </a:r>
          <a:endParaRPr lang="pt-BR" sz="1800" kern="1200" dirty="0">
            <a:solidFill>
              <a:schemeClr val="tx1"/>
            </a:solidFill>
            <a:latin typeface="+mn-lt"/>
          </a:endParaRPr>
        </a:p>
      </dsp:txBody>
      <dsp:txXfrm>
        <a:off x="6724045" y="639063"/>
        <a:ext cx="1454876" cy="3164601"/>
      </dsp:txXfrm>
    </dsp:sp>
    <dsp:sp modelId="{EF5E2E6F-28A7-4641-9379-F2382FAD4015}">
      <dsp:nvSpPr>
        <dsp:cNvPr id="0" name=""/>
        <dsp:cNvSpPr/>
      </dsp:nvSpPr>
      <dsp:spPr>
        <a:xfrm>
          <a:off x="6431963" y="253515"/>
          <a:ext cx="584163" cy="584163"/>
        </a:xfrm>
        <a:prstGeom prst="rect">
          <a:avLst/>
        </a:prstGeom>
        <a:solidFill>
          <a:schemeClr val="accent3">
            <a:tint val="50000"/>
            <a:hueOff val="10752198"/>
            <a:satOff val="-14108"/>
            <a:lumOff val="-13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F0F8A5-AE71-48A8-91D3-8C1078551B2B}">
      <dsp:nvSpPr>
        <dsp:cNvPr id="0" name=""/>
        <dsp:cNvSpPr/>
      </dsp:nvSpPr>
      <dsp:spPr>
        <a:xfrm rot="16200000">
          <a:off x="-1216763" y="1868793"/>
          <a:ext cx="2839701" cy="3029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67184" bIns="0" numCol="1" spcCol="1270" anchor="t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Conservação de Estoques</a:t>
          </a:r>
          <a:endParaRPr lang="pt-BR" sz="1800" kern="1200" dirty="0">
            <a:solidFill>
              <a:schemeClr val="tx1"/>
            </a:solidFill>
            <a:latin typeface="+mn-lt"/>
          </a:endParaRPr>
        </a:p>
      </dsp:txBody>
      <dsp:txXfrm>
        <a:off x="-1216763" y="1868793"/>
        <a:ext cx="2839701" cy="302948"/>
      </dsp:txXfrm>
    </dsp:sp>
    <dsp:sp modelId="{5389BB22-AD40-421F-81BB-E20D1AE665D5}">
      <dsp:nvSpPr>
        <dsp:cNvPr id="0" name=""/>
        <dsp:cNvSpPr/>
      </dsp:nvSpPr>
      <dsp:spPr>
        <a:xfrm>
          <a:off x="354561" y="600416"/>
          <a:ext cx="1509006" cy="283970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267184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1800" kern="120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Práticas que garantem a manutenção das populações de peixes.</a:t>
          </a:r>
          <a:endParaRPr lang="pt-BR" sz="1800" kern="1200" dirty="0">
            <a:solidFill>
              <a:schemeClr val="tx1"/>
            </a:solidFill>
            <a:latin typeface="+mn-lt"/>
          </a:endParaRPr>
        </a:p>
      </dsp:txBody>
      <dsp:txXfrm>
        <a:off x="354561" y="600416"/>
        <a:ext cx="1509006" cy="2839701"/>
      </dsp:txXfrm>
    </dsp:sp>
    <dsp:sp modelId="{23D2B475-4B34-4032-814A-CE35FB3CB628}">
      <dsp:nvSpPr>
        <dsp:cNvPr id="0" name=""/>
        <dsp:cNvSpPr/>
      </dsp:nvSpPr>
      <dsp:spPr>
        <a:xfrm>
          <a:off x="51612" y="200524"/>
          <a:ext cx="605897" cy="605897"/>
        </a:xfrm>
        <a:prstGeom prst="rect">
          <a:avLst/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7BFA34-6AA8-4E2E-BCF9-1D8DFB6A06CC}">
      <dsp:nvSpPr>
        <dsp:cNvPr id="0" name=""/>
        <dsp:cNvSpPr/>
      </dsp:nvSpPr>
      <dsp:spPr>
        <a:xfrm rot="16200000">
          <a:off x="994215" y="1868793"/>
          <a:ext cx="2839701" cy="3029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67184" bIns="0" numCol="1" spcCol="1270" anchor="t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pt-BR" sz="1800" b="1" kern="120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Preservação Cultural</a:t>
          </a:r>
          <a:endParaRPr lang="pt-BR" sz="1800" kern="1200" dirty="0">
            <a:solidFill>
              <a:schemeClr val="tx1"/>
            </a:solidFill>
            <a:latin typeface="+mn-lt"/>
          </a:endParaRPr>
        </a:p>
      </dsp:txBody>
      <dsp:txXfrm>
        <a:off x="994215" y="1868793"/>
        <a:ext cx="2839701" cy="302948"/>
      </dsp:txXfrm>
    </dsp:sp>
    <dsp:sp modelId="{B0661225-2DD7-461E-813E-D48B1F097601}">
      <dsp:nvSpPr>
        <dsp:cNvPr id="0" name=""/>
        <dsp:cNvSpPr/>
      </dsp:nvSpPr>
      <dsp:spPr>
        <a:xfrm>
          <a:off x="2565540" y="600416"/>
          <a:ext cx="1509006" cy="2839701"/>
        </a:xfrm>
        <a:prstGeom prst="rect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267184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1800" kern="120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Valorização das tradições pesqueiras locais.</a:t>
          </a:r>
          <a:endParaRPr lang="pt-BR" sz="1800" kern="1200" dirty="0">
            <a:solidFill>
              <a:schemeClr val="tx1"/>
            </a:solidFill>
            <a:latin typeface="+mn-lt"/>
          </a:endParaRPr>
        </a:p>
      </dsp:txBody>
      <dsp:txXfrm>
        <a:off x="2565540" y="600416"/>
        <a:ext cx="1509006" cy="2839701"/>
      </dsp:txXfrm>
    </dsp:sp>
    <dsp:sp modelId="{DC6579EF-667C-4BF6-945E-6690F54AFC1A}">
      <dsp:nvSpPr>
        <dsp:cNvPr id="0" name=""/>
        <dsp:cNvSpPr/>
      </dsp:nvSpPr>
      <dsp:spPr>
        <a:xfrm>
          <a:off x="2262591" y="200524"/>
          <a:ext cx="605897" cy="605897"/>
        </a:xfrm>
        <a:prstGeom prst="rect">
          <a:avLst/>
        </a:prstGeom>
        <a:solidFill>
          <a:schemeClr val="accent5">
            <a:tint val="50000"/>
            <a:hueOff val="-3560789"/>
            <a:satOff val="15872"/>
            <a:lumOff val="140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BD7AC9-7129-4176-9D35-403E1EB7EDBE}">
      <dsp:nvSpPr>
        <dsp:cNvPr id="0" name=""/>
        <dsp:cNvSpPr/>
      </dsp:nvSpPr>
      <dsp:spPr>
        <a:xfrm rot="16200000">
          <a:off x="3205193" y="1868793"/>
          <a:ext cx="2839701" cy="3029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67184" bIns="0" numCol="1" spcCol="1270" anchor="t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pt-BR" sz="1800" b="1" kern="120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Certificação MSC</a:t>
          </a:r>
          <a:endParaRPr lang="pt-BR" sz="1800" kern="1200" dirty="0">
            <a:solidFill>
              <a:schemeClr val="tx1"/>
            </a:solidFill>
            <a:latin typeface="+mn-lt"/>
          </a:endParaRPr>
        </a:p>
      </dsp:txBody>
      <dsp:txXfrm>
        <a:off x="3205193" y="1868793"/>
        <a:ext cx="2839701" cy="302948"/>
      </dsp:txXfrm>
    </dsp:sp>
    <dsp:sp modelId="{80CE7856-D5A4-4F3C-B6F1-35CEDC1D7D33}">
      <dsp:nvSpPr>
        <dsp:cNvPr id="0" name=""/>
        <dsp:cNvSpPr/>
      </dsp:nvSpPr>
      <dsp:spPr>
        <a:xfrm>
          <a:off x="4776519" y="600416"/>
          <a:ext cx="1509006" cy="2839701"/>
        </a:xfrm>
        <a:prstGeom prst="rect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267184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1800" kern="120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Garantia de práticas sustentáveis reconhecidas internacionalmente.</a:t>
          </a:r>
          <a:endParaRPr lang="pt-BR" sz="1800" kern="1200" dirty="0">
            <a:solidFill>
              <a:schemeClr val="tx1"/>
            </a:solidFill>
            <a:latin typeface="+mn-lt"/>
          </a:endParaRPr>
        </a:p>
      </dsp:txBody>
      <dsp:txXfrm>
        <a:off x="4776519" y="600416"/>
        <a:ext cx="1509006" cy="2839701"/>
      </dsp:txXfrm>
    </dsp:sp>
    <dsp:sp modelId="{2C2B14B0-B258-465A-8D3E-C39FA3C570B3}">
      <dsp:nvSpPr>
        <dsp:cNvPr id="0" name=""/>
        <dsp:cNvSpPr/>
      </dsp:nvSpPr>
      <dsp:spPr>
        <a:xfrm>
          <a:off x="4473570" y="200524"/>
          <a:ext cx="605897" cy="605897"/>
        </a:xfrm>
        <a:prstGeom prst="rect">
          <a:avLst/>
        </a:prstGeom>
        <a:solidFill>
          <a:schemeClr val="accent5">
            <a:tint val="50000"/>
            <a:hueOff val="-7121577"/>
            <a:satOff val="31745"/>
            <a:lumOff val="280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0B04BA-4E31-45B5-BB72-0E66F085F773}">
      <dsp:nvSpPr>
        <dsp:cNvPr id="0" name=""/>
        <dsp:cNvSpPr/>
      </dsp:nvSpPr>
      <dsp:spPr>
        <a:xfrm rot="16200000">
          <a:off x="5416172" y="1868793"/>
          <a:ext cx="2839701" cy="3029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67184" bIns="0" numCol="1" spcCol="1270" anchor="t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Inovação Tecnológica</a:t>
          </a:r>
          <a:endParaRPr lang="pt-BR" sz="1800" b="0" i="0" u="none" strike="noStrike" kern="1200" baseline="0" dirty="0">
            <a:solidFill>
              <a:schemeClr val="tx1"/>
            </a:solidFill>
            <a:latin typeface="+mn-lt"/>
            <a:cs typeface="Arial" panose="020B0604020202020204" pitchFamily="34" charset="0"/>
          </a:endParaRPr>
        </a:p>
      </dsp:txBody>
      <dsp:txXfrm>
        <a:off x="5416172" y="1868793"/>
        <a:ext cx="2839701" cy="302948"/>
      </dsp:txXfrm>
    </dsp:sp>
    <dsp:sp modelId="{BC07E0F6-FD27-4B8E-A10C-9E7132E6FEA7}">
      <dsp:nvSpPr>
        <dsp:cNvPr id="0" name=""/>
        <dsp:cNvSpPr/>
      </dsp:nvSpPr>
      <dsp:spPr>
        <a:xfrm>
          <a:off x="6987497" y="600416"/>
          <a:ext cx="1509006" cy="2839701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267184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1800" kern="120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Uso de tecnologias avançadas para pesca seletiva e monitoramento. </a:t>
          </a:r>
          <a:endParaRPr lang="pt-BR" sz="1800" kern="1200" dirty="0">
            <a:solidFill>
              <a:schemeClr val="tx1"/>
            </a:solidFill>
            <a:latin typeface="+mn-lt"/>
          </a:endParaRPr>
        </a:p>
      </dsp:txBody>
      <dsp:txXfrm>
        <a:off x="6987497" y="600416"/>
        <a:ext cx="1509006" cy="2839701"/>
      </dsp:txXfrm>
    </dsp:sp>
    <dsp:sp modelId="{EF5E2E6F-28A7-4641-9379-F2382FAD4015}">
      <dsp:nvSpPr>
        <dsp:cNvPr id="0" name=""/>
        <dsp:cNvSpPr/>
      </dsp:nvSpPr>
      <dsp:spPr>
        <a:xfrm>
          <a:off x="6684548" y="200524"/>
          <a:ext cx="605897" cy="605897"/>
        </a:xfrm>
        <a:prstGeom prst="rect">
          <a:avLst/>
        </a:prstGeom>
        <a:solidFill>
          <a:schemeClr val="accent5">
            <a:tint val="50000"/>
            <a:hueOff val="-10682366"/>
            <a:satOff val="47617"/>
            <a:lumOff val="420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F0F8A5-AE71-48A8-91D3-8C1078551B2B}">
      <dsp:nvSpPr>
        <dsp:cNvPr id="0" name=""/>
        <dsp:cNvSpPr/>
      </dsp:nvSpPr>
      <dsp:spPr>
        <a:xfrm rot="16200000">
          <a:off x="-1173495" y="1883755"/>
          <a:ext cx="2839983" cy="3953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48665" bIns="0" numCol="1" spcCol="1270" anchor="t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i="0" u="none" strike="noStrike" kern="1200" baseline="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El Salvador</a:t>
          </a:r>
          <a:endParaRPr lang="pt-BR" sz="1800" kern="1200" dirty="0">
            <a:solidFill>
              <a:schemeClr val="tx1"/>
            </a:solidFill>
            <a:latin typeface="+mn-lt"/>
          </a:endParaRPr>
        </a:p>
      </dsp:txBody>
      <dsp:txXfrm>
        <a:off x="-1173495" y="1883755"/>
        <a:ext cx="2839983" cy="395336"/>
      </dsp:txXfrm>
    </dsp:sp>
    <dsp:sp modelId="{5389BB22-AD40-421F-81BB-E20D1AE665D5}">
      <dsp:nvSpPr>
        <dsp:cNvPr id="0" name=""/>
        <dsp:cNvSpPr/>
      </dsp:nvSpPr>
      <dsp:spPr>
        <a:xfrm>
          <a:off x="450367" y="693978"/>
          <a:ext cx="1969196" cy="283998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348665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1800" kern="120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iniciativas de pesca sustentável voltada ao turismo, especialmente em áreas de manguezais e recifes de coral</a:t>
          </a:r>
          <a:endParaRPr lang="pt-BR" sz="1800" kern="1200" dirty="0">
            <a:solidFill>
              <a:schemeClr val="tx1"/>
            </a:solidFill>
            <a:latin typeface="+mn-lt"/>
          </a:endParaRPr>
        </a:p>
      </dsp:txBody>
      <dsp:txXfrm>
        <a:off x="450367" y="693978"/>
        <a:ext cx="1969196" cy="2839983"/>
      </dsp:txXfrm>
    </dsp:sp>
    <dsp:sp modelId="{23D2B475-4B34-4032-814A-CE35FB3CB628}">
      <dsp:nvSpPr>
        <dsp:cNvPr id="0" name=""/>
        <dsp:cNvSpPr/>
      </dsp:nvSpPr>
      <dsp:spPr>
        <a:xfrm>
          <a:off x="48828" y="139588"/>
          <a:ext cx="790673" cy="790673"/>
        </a:xfrm>
        <a:prstGeom prst="rect">
          <a:avLst/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7BFA34-6AA8-4E2E-BCF9-1D8DFB6A06CC}">
      <dsp:nvSpPr>
        <dsp:cNvPr id="0" name=""/>
        <dsp:cNvSpPr/>
      </dsp:nvSpPr>
      <dsp:spPr>
        <a:xfrm rot="16200000">
          <a:off x="1710210" y="1883755"/>
          <a:ext cx="2839983" cy="3953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48665" bIns="0" numCol="1" spcCol="1270" anchor="t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pt-BR" sz="1800" b="1" i="0" u="none" strike="noStrike" kern="1200" baseline="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Costa Rica</a:t>
          </a:r>
          <a:endParaRPr lang="pt-BR" sz="1800" kern="1200" dirty="0">
            <a:solidFill>
              <a:schemeClr val="tx1"/>
            </a:solidFill>
            <a:latin typeface="+mn-lt"/>
          </a:endParaRPr>
        </a:p>
      </dsp:txBody>
      <dsp:txXfrm>
        <a:off x="1710210" y="1883755"/>
        <a:ext cx="2839983" cy="395336"/>
      </dsp:txXfrm>
    </dsp:sp>
    <dsp:sp modelId="{B0661225-2DD7-461E-813E-D48B1F097601}">
      <dsp:nvSpPr>
        <dsp:cNvPr id="0" name=""/>
        <dsp:cNvSpPr/>
      </dsp:nvSpPr>
      <dsp:spPr>
        <a:xfrm>
          <a:off x="3327870" y="661432"/>
          <a:ext cx="1969196" cy="2839983"/>
        </a:xfrm>
        <a:prstGeom prst="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348665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800" kern="120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o </a:t>
          </a:r>
          <a:r>
            <a:rPr lang="pt-BR" sz="1800" kern="1200" dirty="0" err="1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pescaturismo</a:t>
          </a:r>
          <a:r>
            <a:rPr lang="pt-BR" sz="1800" kern="120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 é promovido como alternativa econômica em áreas como o Golfo de Nicoya, com foco em práticas de pesque e solte. </a:t>
          </a:r>
          <a:endParaRPr lang="pt-BR" sz="1800" kern="1200" dirty="0">
            <a:solidFill>
              <a:schemeClr val="tx1"/>
            </a:solidFill>
            <a:latin typeface="+mn-lt"/>
          </a:endParaRPr>
        </a:p>
      </dsp:txBody>
      <dsp:txXfrm>
        <a:off x="3327870" y="661432"/>
        <a:ext cx="1969196" cy="2839983"/>
      </dsp:txXfrm>
    </dsp:sp>
    <dsp:sp modelId="{DC6579EF-667C-4BF6-945E-6690F54AFC1A}">
      <dsp:nvSpPr>
        <dsp:cNvPr id="0" name=""/>
        <dsp:cNvSpPr/>
      </dsp:nvSpPr>
      <dsp:spPr>
        <a:xfrm>
          <a:off x="2932533" y="139588"/>
          <a:ext cx="790673" cy="790673"/>
        </a:xfrm>
        <a:prstGeom prst="rect">
          <a:avLst/>
        </a:prstGeom>
        <a:solidFill>
          <a:schemeClr val="accent5">
            <a:tint val="50000"/>
            <a:hueOff val="-5341183"/>
            <a:satOff val="23809"/>
            <a:lumOff val="210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BD7AC9-7129-4176-9D35-403E1EB7EDBE}">
      <dsp:nvSpPr>
        <dsp:cNvPr id="0" name=""/>
        <dsp:cNvSpPr/>
      </dsp:nvSpPr>
      <dsp:spPr>
        <a:xfrm rot="16200000">
          <a:off x="4593915" y="1883755"/>
          <a:ext cx="2839983" cy="3953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48665" bIns="0" numCol="1" spcCol="1270" anchor="t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pt-BR" sz="1800" b="1" i="0" u="none" strike="noStrike" kern="1200" baseline="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Panamá</a:t>
          </a:r>
          <a:endParaRPr lang="pt-BR" sz="1800" kern="1200" dirty="0">
            <a:solidFill>
              <a:schemeClr val="tx1"/>
            </a:solidFill>
            <a:latin typeface="+mn-lt"/>
          </a:endParaRPr>
        </a:p>
      </dsp:txBody>
      <dsp:txXfrm>
        <a:off x="4593915" y="1883755"/>
        <a:ext cx="2839983" cy="395336"/>
      </dsp:txXfrm>
    </dsp:sp>
    <dsp:sp modelId="{80CE7856-D5A4-4F3C-B6F1-35CEDC1D7D33}">
      <dsp:nvSpPr>
        <dsp:cNvPr id="0" name=""/>
        <dsp:cNvSpPr/>
      </dsp:nvSpPr>
      <dsp:spPr>
        <a:xfrm>
          <a:off x="6211575" y="661432"/>
          <a:ext cx="1969196" cy="2839983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348665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1800" kern="120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utiliza Áreas Protegidas para controlar a sobrepesca e fomentar o turismo de pesca sustentável.</a:t>
          </a:r>
          <a:endParaRPr lang="pt-BR" sz="1800" kern="1200" dirty="0">
            <a:solidFill>
              <a:schemeClr val="tx1"/>
            </a:solidFill>
            <a:latin typeface="+mn-lt"/>
          </a:endParaRPr>
        </a:p>
      </dsp:txBody>
      <dsp:txXfrm>
        <a:off x="6211575" y="661432"/>
        <a:ext cx="1969196" cy="2839983"/>
      </dsp:txXfrm>
    </dsp:sp>
    <dsp:sp modelId="{2C2B14B0-B258-465A-8D3E-C39FA3C570B3}">
      <dsp:nvSpPr>
        <dsp:cNvPr id="0" name=""/>
        <dsp:cNvSpPr/>
      </dsp:nvSpPr>
      <dsp:spPr>
        <a:xfrm>
          <a:off x="5816238" y="139588"/>
          <a:ext cx="790673" cy="790673"/>
        </a:xfrm>
        <a:prstGeom prst="rect">
          <a:avLst/>
        </a:prstGeom>
        <a:solidFill>
          <a:schemeClr val="accent5">
            <a:tint val="50000"/>
            <a:hueOff val="-10682366"/>
            <a:satOff val="47617"/>
            <a:lumOff val="420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380686-7D1B-4DE9-A71C-8E44D45F1214}">
      <dsp:nvSpPr>
        <dsp:cNvPr id="0" name=""/>
        <dsp:cNvSpPr/>
      </dsp:nvSpPr>
      <dsp:spPr>
        <a:xfrm>
          <a:off x="0" y="0"/>
          <a:ext cx="7946359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928A127-AA75-4ECC-8445-C3FE4AFC2101}">
      <dsp:nvSpPr>
        <dsp:cNvPr id="0" name=""/>
        <dsp:cNvSpPr/>
      </dsp:nvSpPr>
      <dsp:spPr>
        <a:xfrm>
          <a:off x="0" y="0"/>
          <a:ext cx="7946359" cy="1195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/>
            <a:t>Regulamentação Eficaz - </a:t>
          </a:r>
          <a:r>
            <a:rPr lang="pt-BR" sz="2000" kern="1200" dirty="0"/>
            <a:t>Implementação de políticas mais robustas para garantir a sustentabilidade a longo prazo das práticas de pesca.</a:t>
          </a:r>
          <a:endParaRPr lang="en-US" sz="2000" kern="1200" dirty="0"/>
        </a:p>
      </dsp:txBody>
      <dsp:txXfrm>
        <a:off x="0" y="0"/>
        <a:ext cx="7946359" cy="1195486"/>
      </dsp:txXfrm>
    </dsp:sp>
    <dsp:sp modelId="{DD8C1F1F-EE1D-4ACD-A969-4FDC1F02F084}">
      <dsp:nvSpPr>
        <dsp:cNvPr id="0" name=""/>
        <dsp:cNvSpPr/>
      </dsp:nvSpPr>
      <dsp:spPr>
        <a:xfrm>
          <a:off x="0" y="1195486"/>
          <a:ext cx="7946359" cy="0"/>
        </a:xfrm>
        <a:prstGeom prst="line">
          <a:avLst/>
        </a:prstGeom>
        <a:gradFill rotWithShape="0">
          <a:gsLst>
            <a:gs pos="0">
              <a:schemeClr val="accent2">
                <a:hueOff val="1560506"/>
                <a:satOff val="-1946"/>
                <a:lumOff val="458"/>
                <a:alphaOff val="0"/>
                <a:shade val="51000"/>
                <a:satMod val="130000"/>
              </a:schemeClr>
            </a:gs>
            <a:gs pos="80000">
              <a:schemeClr val="accent2">
                <a:hueOff val="1560506"/>
                <a:satOff val="-1946"/>
                <a:lumOff val="458"/>
                <a:alphaOff val="0"/>
                <a:shade val="93000"/>
                <a:satMod val="130000"/>
              </a:schemeClr>
            </a:gs>
            <a:gs pos="100000">
              <a:schemeClr val="accent2">
                <a:hueOff val="1560506"/>
                <a:satOff val="-1946"/>
                <a:lumOff val="458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1560506"/>
              <a:satOff val="-1946"/>
              <a:lumOff val="45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A87D6C1-D400-4014-9006-31203373919A}">
      <dsp:nvSpPr>
        <dsp:cNvPr id="0" name=""/>
        <dsp:cNvSpPr/>
      </dsp:nvSpPr>
      <dsp:spPr>
        <a:xfrm>
          <a:off x="0" y="1195486"/>
          <a:ext cx="7946359" cy="1195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/>
            <a:t>Capacitação Local - </a:t>
          </a:r>
          <a:r>
            <a:rPr lang="pt-BR" sz="2000" kern="1200" dirty="0"/>
            <a:t>Treinamento de pescadores, </a:t>
          </a:r>
          <a:r>
            <a:rPr lang="pt-BR" sz="2000" kern="1200" dirty="0">
              <a:solidFill>
                <a:schemeClr val="tx1"/>
              </a:solidFill>
            </a:rPr>
            <a:t>monitores de pesca </a:t>
          </a:r>
          <a:r>
            <a:rPr lang="pt-BR" sz="2000" kern="1200" dirty="0"/>
            <a:t>e comunidades para atender às demandas do turismo sustentável.</a:t>
          </a:r>
          <a:endParaRPr lang="en-US" sz="2000" kern="1200" dirty="0"/>
        </a:p>
      </dsp:txBody>
      <dsp:txXfrm>
        <a:off x="0" y="1195486"/>
        <a:ext cx="7946359" cy="1195486"/>
      </dsp:txXfrm>
    </dsp:sp>
    <dsp:sp modelId="{6C37810F-94D8-4A96-B4F5-1CB5B4D63AF9}">
      <dsp:nvSpPr>
        <dsp:cNvPr id="0" name=""/>
        <dsp:cNvSpPr/>
      </dsp:nvSpPr>
      <dsp:spPr>
        <a:xfrm>
          <a:off x="0" y="2377452"/>
          <a:ext cx="7946359" cy="0"/>
        </a:xfrm>
        <a:prstGeom prst="line">
          <a:avLst/>
        </a:prstGeom>
        <a:gradFill rotWithShape="0">
          <a:gsLst>
            <a:gs pos="0">
              <a:schemeClr val="accent2">
                <a:hueOff val="3121013"/>
                <a:satOff val="-3893"/>
                <a:lumOff val="915"/>
                <a:alphaOff val="0"/>
                <a:shade val="51000"/>
                <a:satMod val="130000"/>
              </a:schemeClr>
            </a:gs>
            <a:gs pos="80000">
              <a:schemeClr val="accent2">
                <a:hueOff val="3121013"/>
                <a:satOff val="-3893"/>
                <a:lumOff val="915"/>
                <a:alphaOff val="0"/>
                <a:shade val="93000"/>
                <a:satMod val="130000"/>
              </a:schemeClr>
            </a:gs>
            <a:gs pos="100000">
              <a:schemeClr val="accent2">
                <a:hueOff val="3121013"/>
                <a:satOff val="-3893"/>
                <a:lumOff val="915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3121013"/>
              <a:satOff val="-3893"/>
              <a:lumOff val="91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FC590B8-B799-4FE0-9869-46A66EEB05F5}">
      <dsp:nvSpPr>
        <dsp:cNvPr id="0" name=""/>
        <dsp:cNvSpPr/>
      </dsp:nvSpPr>
      <dsp:spPr>
        <a:xfrm>
          <a:off x="0" y="2390973"/>
          <a:ext cx="7946359" cy="1195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/>
            <a:t>Tecnologias Avançadas - </a:t>
          </a:r>
          <a:r>
            <a:rPr lang="pt-BR" sz="2000" kern="1200" dirty="0"/>
            <a:t>Integração de drones e sensores </a:t>
          </a:r>
          <a:r>
            <a:rPr lang="pt-BR" sz="2000" kern="1200" dirty="0">
              <a:solidFill>
                <a:schemeClr val="tx1"/>
              </a:solidFill>
            </a:rPr>
            <a:t>aquáticos para melhorar o monitoramento, a fiscalização e a gestão dos recursos pesqueiros.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0" y="2390973"/>
        <a:ext cx="7946359" cy="1195486"/>
      </dsp:txXfrm>
    </dsp:sp>
    <dsp:sp modelId="{A46BCB3C-E3D3-4DE9-918A-C28F79E32B99}">
      <dsp:nvSpPr>
        <dsp:cNvPr id="0" name=""/>
        <dsp:cNvSpPr/>
      </dsp:nvSpPr>
      <dsp:spPr>
        <a:xfrm>
          <a:off x="0" y="3586460"/>
          <a:ext cx="7946359" cy="0"/>
        </a:xfrm>
        <a:prstGeom prst="line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75AA68E-BF3F-47C5-A3CB-D194044BA5A7}">
      <dsp:nvSpPr>
        <dsp:cNvPr id="0" name=""/>
        <dsp:cNvSpPr/>
      </dsp:nvSpPr>
      <dsp:spPr>
        <a:xfrm>
          <a:off x="0" y="3586460"/>
          <a:ext cx="7946359" cy="1195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/>
            <a:t>Educação Ambiental - </a:t>
          </a:r>
          <a:r>
            <a:rPr lang="pt-BR" sz="2000" kern="1200" dirty="0"/>
            <a:t>Maior ênfase na conscientização de turistas e comunidades locais sobre a importância da pesca sustentável.</a:t>
          </a:r>
          <a:endParaRPr lang="en-US" sz="2000" kern="1200" dirty="0"/>
        </a:p>
      </dsp:txBody>
      <dsp:txXfrm>
        <a:off x="0" y="3586460"/>
        <a:ext cx="7946359" cy="1195486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1AB8FB-CE92-4466-8390-A28AB6C8076A}">
      <dsp:nvSpPr>
        <dsp:cNvPr id="0" name=""/>
        <dsp:cNvSpPr/>
      </dsp:nvSpPr>
      <dsp:spPr>
        <a:xfrm>
          <a:off x="0" y="291279"/>
          <a:ext cx="3278981" cy="467775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485" tIns="229108" rIns="254485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1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Porto Velho</a:t>
          </a:r>
        </a:p>
      </dsp:txBody>
      <dsp:txXfrm>
        <a:off x="0" y="291279"/>
        <a:ext cx="3278981" cy="467775"/>
      </dsp:txXfrm>
    </dsp:sp>
    <dsp:sp modelId="{8B4485F3-70CA-4694-B081-402F4F23F473}">
      <dsp:nvSpPr>
        <dsp:cNvPr id="0" name=""/>
        <dsp:cNvSpPr/>
      </dsp:nvSpPr>
      <dsp:spPr>
        <a:xfrm>
          <a:off x="163949" y="128919"/>
          <a:ext cx="2295286" cy="324720"/>
        </a:xfrm>
        <a:prstGeom prst="round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756" tIns="0" rIns="86756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Polo Turístico Madeira Mamoré</a:t>
          </a:r>
        </a:p>
      </dsp:txBody>
      <dsp:txXfrm>
        <a:off x="179801" y="144771"/>
        <a:ext cx="2263582" cy="293016"/>
      </dsp:txXfrm>
    </dsp:sp>
    <dsp:sp modelId="{E0E1FFF9-5E0E-4128-9401-A75A8A5DCCD2}">
      <dsp:nvSpPr>
        <dsp:cNvPr id="0" name=""/>
        <dsp:cNvSpPr/>
      </dsp:nvSpPr>
      <dsp:spPr>
        <a:xfrm>
          <a:off x="0" y="980815"/>
          <a:ext cx="3278981" cy="467775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485" tIns="229108" rIns="254485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1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Costa Marques</a:t>
          </a:r>
        </a:p>
      </dsp:txBody>
      <dsp:txXfrm>
        <a:off x="0" y="980815"/>
        <a:ext cx="3278981" cy="467775"/>
      </dsp:txXfrm>
    </dsp:sp>
    <dsp:sp modelId="{518C9F89-B862-4F99-8D11-FEF7247B2ACC}">
      <dsp:nvSpPr>
        <dsp:cNvPr id="0" name=""/>
        <dsp:cNvSpPr/>
      </dsp:nvSpPr>
      <dsp:spPr>
        <a:xfrm>
          <a:off x="163949" y="818454"/>
          <a:ext cx="2295286" cy="324720"/>
        </a:xfrm>
        <a:prstGeom prst="round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756" tIns="0" rIns="86756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Polo Turístico Região dos Fortes.</a:t>
          </a:r>
        </a:p>
      </dsp:txBody>
      <dsp:txXfrm>
        <a:off x="179801" y="834306"/>
        <a:ext cx="2263582" cy="293016"/>
      </dsp:txXfrm>
    </dsp:sp>
    <dsp:sp modelId="{A239C0AD-ED14-4DAA-A762-5BE741EE966F}">
      <dsp:nvSpPr>
        <dsp:cNvPr id="0" name=""/>
        <dsp:cNvSpPr/>
      </dsp:nvSpPr>
      <dsp:spPr>
        <a:xfrm>
          <a:off x="0" y="1670350"/>
          <a:ext cx="3278981" cy="2772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F36294-C375-46F6-A9C5-281303FDB5BE}">
      <dsp:nvSpPr>
        <dsp:cNvPr id="0" name=""/>
        <dsp:cNvSpPr/>
      </dsp:nvSpPr>
      <dsp:spPr>
        <a:xfrm>
          <a:off x="163949" y="1507990"/>
          <a:ext cx="2295286" cy="324720"/>
        </a:xfrm>
        <a:prstGeom prst="round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756" tIns="0" rIns="86756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Polo Turístico Rios de Rondon.</a:t>
          </a:r>
        </a:p>
      </dsp:txBody>
      <dsp:txXfrm>
        <a:off x="179801" y="1523842"/>
        <a:ext cx="2263582" cy="293016"/>
      </dsp:txXfrm>
    </dsp:sp>
    <dsp:sp modelId="{052091B9-AECC-416B-AB68-402D0B557870}">
      <dsp:nvSpPr>
        <dsp:cNvPr id="0" name=""/>
        <dsp:cNvSpPr/>
      </dsp:nvSpPr>
      <dsp:spPr>
        <a:xfrm>
          <a:off x="0" y="2169310"/>
          <a:ext cx="3278981" cy="2772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D4B6E5-E906-42E1-A781-E7F1F9FEA34E}">
      <dsp:nvSpPr>
        <dsp:cNvPr id="0" name=""/>
        <dsp:cNvSpPr/>
      </dsp:nvSpPr>
      <dsp:spPr>
        <a:xfrm>
          <a:off x="163949" y="2006950"/>
          <a:ext cx="2295286" cy="324720"/>
        </a:xfrm>
        <a:prstGeom prst="round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756" tIns="0" rIns="86756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Polo Turístico Rotas das Águas.</a:t>
          </a:r>
        </a:p>
      </dsp:txBody>
      <dsp:txXfrm>
        <a:off x="179801" y="2022802"/>
        <a:ext cx="2263582" cy="293016"/>
      </dsp:txXfrm>
    </dsp:sp>
    <dsp:sp modelId="{AEFE3A8A-98C1-4545-8422-8E5D801228E0}">
      <dsp:nvSpPr>
        <dsp:cNvPr id="0" name=""/>
        <dsp:cNvSpPr/>
      </dsp:nvSpPr>
      <dsp:spPr>
        <a:xfrm>
          <a:off x="0" y="2668270"/>
          <a:ext cx="3278981" cy="467775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485" tIns="229108" rIns="254485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1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Pimenteiras do Oeste</a:t>
          </a:r>
        </a:p>
      </dsp:txBody>
      <dsp:txXfrm>
        <a:off x="0" y="2668270"/>
        <a:ext cx="3278981" cy="467775"/>
      </dsp:txXfrm>
    </dsp:sp>
    <dsp:sp modelId="{6F6B3D82-25B8-4A84-9B82-2C67C9F8774D}">
      <dsp:nvSpPr>
        <dsp:cNvPr id="0" name=""/>
        <dsp:cNvSpPr/>
      </dsp:nvSpPr>
      <dsp:spPr>
        <a:xfrm>
          <a:off x="163949" y="2505910"/>
          <a:ext cx="2295286" cy="324720"/>
        </a:xfrm>
        <a:prstGeom prst="round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756" tIns="0" rIns="86756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Polo Turístico Vale do Guaporé.</a:t>
          </a:r>
        </a:p>
      </dsp:txBody>
      <dsp:txXfrm>
        <a:off x="179801" y="2521762"/>
        <a:ext cx="2263582" cy="293016"/>
      </dsp:txXfrm>
    </dsp:sp>
    <dsp:sp modelId="{33573851-6D48-4BDB-9B73-F77382100BD7}">
      <dsp:nvSpPr>
        <dsp:cNvPr id="0" name=""/>
        <dsp:cNvSpPr/>
      </dsp:nvSpPr>
      <dsp:spPr>
        <a:xfrm>
          <a:off x="0" y="3357805"/>
          <a:ext cx="3278981" cy="2772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D67BD7-F719-4C28-AC12-F6093DE4FF66}">
      <dsp:nvSpPr>
        <dsp:cNvPr id="0" name=""/>
        <dsp:cNvSpPr/>
      </dsp:nvSpPr>
      <dsp:spPr>
        <a:xfrm>
          <a:off x="163949" y="3195445"/>
          <a:ext cx="2295286" cy="324720"/>
        </a:xfrm>
        <a:prstGeom prst="round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756" tIns="0" rIns="86756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Polo Turístico Vale do Jamari.</a:t>
          </a:r>
        </a:p>
      </dsp:txBody>
      <dsp:txXfrm>
        <a:off x="179801" y="3211297"/>
        <a:ext cx="2263582" cy="293016"/>
      </dsp:txXfrm>
    </dsp:sp>
    <dsp:sp modelId="{E5055B1E-43C5-44CF-8DED-D9126121957D}">
      <dsp:nvSpPr>
        <dsp:cNvPr id="0" name=""/>
        <dsp:cNvSpPr/>
      </dsp:nvSpPr>
      <dsp:spPr>
        <a:xfrm>
          <a:off x="0" y="3856765"/>
          <a:ext cx="3278981" cy="467775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485" tIns="229108" rIns="254485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1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Alto Alegre dos Parecis</a:t>
          </a:r>
        </a:p>
      </dsp:txBody>
      <dsp:txXfrm>
        <a:off x="0" y="3856765"/>
        <a:ext cx="3278981" cy="467775"/>
      </dsp:txXfrm>
    </dsp:sp>
    <dsp:sp modelId="{E57BD5C3-F588-4B04-84B5-C01736F546AD}">
      <dsp:nvSpPr>
        <dsp:cNvPr id="0" name=""/>
        <dsp:cNvSpPr/>
      </dsp:nvSpPr>
      <dsp:spPr>
        <a:xfrm>
          <a:off x="163949" y="3694405"/>
          <a:ext cx="2295286" cy="324720"/>
        </a:xfrm>
        <a:prstGeom prst="round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756" tIns="0" rIns="86756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Polo Turístico Zona da Mata</a:t>
          </a:r>
        </a:p>
      </dsp:txBody>
      <dsp:txXfrm>
        <a:off x="179801" y="3710257"/>
        <a:ext cx="2263582" cy="293016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6E0BE0-3419-4CC6-9830-90D51AACA57F}">
      <dsp:nvSpPr>
        <dsp:cNvPr id="0" name=""/>
        <dsp:cNvSpPr/>
      </dsp:nvSpPr>
      <dsp:spPr>
        <a:xfrm>
          <a:off x="551770" y="512766"/>
          <a:ext cx="1312433" cy="108243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CAD934-B43D-47D9-B116-25CFAE4ADC23}">
      <dsp:nvSpPr>
        <dsp:cNvPr id="0" name=""/>
        <dsp:cNvSpPr/>
      </dsp:nvSpPr>
      <dsp:spPr>
        <a:xfrm>
          <a:off x="556191" y="562558"/>
          <a:ext cx="995659" cy="99565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262D05-7598-41FF-B6EB-1737C001FBC9}">
      <dsp:nvSpPr>
        <dsp:cNvPr id="0" name=""/>
        <dsp:cNvSpPr/>
      </dsp:nvSpPr>
      <dsp:spPr>
        <a:xfrm>
          <a:off x="194869" y="2008254"/>
          <a:ext cx="8295359" cy="17166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just" defTabSz="8001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i="1" kern="1200" dirty="0"/>
            <a:t>Categorização Turística do Município -</a:t>
          </a:r>
          <a:r>
            <a:rPr lang="pt-BR" sz="1800" kern="1200" dirty="0"/>
            <a:t>Costa Marque faz parte do Programa de Regionalização do Turismo do Mapa do Turismo Brasileiro,  ferramenta importante para orientar e promover o desenvolvimento turístico no Brasil. De acordo com o Programa de Regionalização do Turismo, o município de Costa Marques faz parte do Polo Turístico Região dos Fortes, e está inserido </a:t>
          </a:r>
          <a:r>
            <a:rPr lang="pt-BR" sz="1800" b="1" kern="1200" dirty="0"/>
            <a:t>na Categoria D, </a:t>
          </a:r>
          <a:r>
            <a:rPr lang="pt-BR" sz="1800" kern="1200" dirty="0"/>
            <a:t>o que significa que é um município que possui atrativos turísticos e alguns serviços turísticos, mas não possui grande fluxo de turistas nem uma infraestrutura consolidada. </a:t>
          </a:r>
          <a:endParaRPr lang="en-US" sz="1800" kern="1200" dirty="0"/>
        </a:p>
      </dsp:txBody>
      <dsp:txXfrm>
        <a:off x="194869" y="2008254"/>
        <a:ext cx="8295359" cy="1716653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5D12C8-6E60-4257-AA50-F58F75973D7F}">
      <dsp:nvSpPr>
        <dsp:cNvPr id="0" name=""/>
        <dsp:cNvSpPr/>
      </dsp:nvSpPr>
      <dsp:spPr>
        <a:xfrm>
          <a:off x="0" y="6718"/>
          <a:ext cx="8676964" cy="64721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2BCDA3-1F52-4229-8EDD-BE4C5A9AE180}">
      <dsp:nvSpPr>
        <dsp:cNvPr id="0" name=""/>
        <dsp:cNvSpPr/>
      </dsp:nvSpPr>
      <dsp:spPr>
        <a:xfrm>
          <a:off x="195783" y="152342"/>
          <a:ext cx="356317" cy="35596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101B3B-898B-4EEC-9462-4467DF87FF54}">
      <dsp:nvSpPr>
        <dsp:cNvPr id="0" name=""/>
        <dsp:cNvSpPr/>
      </dsp:nvSpPr>
      <dsp:spPr>
        <a:xfrm>
          <a:off x="673166" y="0"/>
          <a:ext cx="7830574" cy="10706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314" tIns="113314" rIns="113314" bIns="113314" numCol="1" spcCol="1270" anchor="ctr" anchorCtr="0">
          <a:noAutofit/>
        </a:bodyPr>
        <a:lstStyle/>
        <a:p>
          <a:pPr marL="0" lvl="0" indent="0" algn="just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IBGE (2022), Costa Marques possui 12.627 habitantes distribuídos numa área territorial de 4.987,177 Km², gerando uma densidade demográfica de 2,56 </a:t>
          </a:r>
          <a:r>
            <a:rPr lang="pt-BR" sz="1800" kern="1200" dirty="0" err="1"/>
            <a:t>hab</a:t>
          </a:r>
          <a:r>
            <a:rPr lang="pt-BR" sz="1800" kern="1200" dirty="0"/>
            <a:t>/Km².</a:t>
          </a:r>
          <a:endParaRPr lang="en-US" sz="1800" kern="1200" dirty="0"/>
        </a:p>
      </dsp:txBody>
      <dsp:txXfrm>
        <a:off x="673166" y="0"/>
        <a:ext cx="7830574" cy="1070679"/>
      </dsp:txXfrm>
    </dsp:sp>
    <dsp:sp modelId="{B2366B16-85BE-40B2-AEA5-471F4FF8808F}">
      <dsp:nvSpPr>
        <dsp:cNvPr id="0" name=""/>
        <dsp:cNvSpPr/>
      </dsp:nvSpPr>
      <dsp:spPr>
        <a:xfrm>
          <a:off x="0" y="1307381"/>
          <a:ext cx="8676964" cy="64721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BC48AC-0A2A-493A-B2C5-693BD9DF7C4B}">
      <dsp:nvSpPr>
        <dsp:cNvPr id="0" name=""/>
        <dsp:cNvSpPr/>
      </dsp:nvSpPr>
      <dsp:spPr>
        <a:xfrm>
          <a:off x="195783" y="1453005"/>
          <a:ext cx="356317" cy="3559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00F284-095B-4A60-B36E-A2756970531D}">
      <dsp:nvSpPr>
        <dsp:cNvPr id="0" name=""/>
        <dsp:cNvSpPr/>
      </dsp:nvSpPr>
      <dsp:spPr>
        <a:xfrm>
          <a:off x="679976" y="1132020"/>
          <a:ext cx="7828496" cy="1079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314" tIns="113314" rIns="113314" bIns="113314" numCol="1" spcCol="1270" anchor="ctr" anchorCtr="0">
          <a:noAutofit/>
        </a:bodyPr>
        <a:lstStyle/>
        <a:p>
          <a:pPr marL="0" lvl="0" indent="0" algn="just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O Índice de Desenvolvimento Humano é de 0,611, abaixo da média do Estado (0,756).</a:t>
          </a:r>
          <a:endParaRPr lang="en-US" sz="1800" kern="1200" dirty="0"/>
        </a:p>
      </dsp:txBody>
      <dsp:txXfrm>
        <a:off x="679976" y="1132020"/>
        <a:ext cx="7828496" cy="1079834"/>
      </dsp:txXfrm>
    </dsp:sp>
    <dsp:sp modelId="{43D4CA2E-F4A7-4089-8030-898A468D91ED}">
      <dsp:nvSpPr>
        <dsp:cNvPr id="0" name=""/>
        <dsp:cNvSpPr/>
      </dsp:nvSpPr>
      <dsp:spPr>
        <a:xfrm>
          <a:off x="0" y="2608045"/>
          <a:ext cx="8676964" cy="64721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E53CC0-A732-4486-B4B8-D23BF6D6D516}">
      <dsp:nvSpPr>
        <dsp:cNvPr id="0" name=""/>
        <dsp:cNvSpPr/>
      </dsp:nvSpPr>
      <dsp:spPr>
        <a:xfrm>
          <a:off x="195783" y="2753669"/>
          <a:ext cx="356317" cy="3559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C28473-EBD1-430D-AE3B-90ADE80EC04C}">
      <dsp:nvSpPr>
        <dsp:cNvPr id="0" name=""/>
        <dsp:cNvSpPr/>
      </dsp:nvSpPr>
      <dsp:spPr>
        <a:xfrm>
          <a:off x="678744" y="2380472"/>
          <a:ext cx="7828496" cy="10706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314" tIns="113314" rIns="113314" bIns="113314" numCol="1" spcCol="1270" anchor="ctr" anchorCtr="0">
          <a:noAutofit/>
        </a:bodyPr>
        <a:lstStyle/>
        <a:p>
          <a:pPr marL="0" lvl="0" indent="0" algn="just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A base econômica do município está centrada na agropecuária, com destaque para a criação de gado bovino e agricultura familiar. </a:t>
          </a:r>
          <a:endParaRPr lang="en-US" sz="1800" kern="1200" dirty="0"/>
        </a:p>
      </dsp:txBody>
      <dsp:txXfrm>
        <a:off x="678744" y="2380472"/>
        <a:ext cx="7828496" cy="1070679"/>
      </dsp:txXfrm>
    </dsp:sp>
    <dsp:sp modelId="{3FD8437D-8C2F-48DC-B8DB-1372A0C5535D}">
      <dsp:nvSpPr>
        <dsp:cNvPr id="0" name=""/>
        <dsp:cNvSpPr/>
      </dsp:nvSpPr>
      <dsp:spPr>
        <a:xfrm>
          <a:off x="0" y="3904131"/>
          <a:ext cx="8676964" cy="64721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C79C95-EB4A-4003-8B50-45A2D0235056}">
      <dsp:nvSpPr>
        <dsp:cNvPr id="0" name=""/>
        <dsp:cNvSpPr/>
      </dsp:nvSpPr>
      <dsp:spPr>
        <a:xfrm>
          <a:off x="195783" y="4049755"/>
          <a:ext cx="356317" cy="3559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31AD7B-0447-4775-A0B9-D9F546A88BD6}">
      <dsp:nvSpPr>
        <dsp:cNvPr id="0" name=""/>
        <dsp:cNvSpPr/>
      </dsp:nvSpPr>
      <dsp:spPr>
        <a:xfrm>
          <a:off x="691441" y="3910850"/>
          <a:ext cx="7904677" cy="10706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314" tIns="113314" rIns="113314" bIns="113314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O turismo é uma atividade em crescimento, especialmente devido ao Forte Príncipe da Beira, uma fortaleza construída pelos portugueses para proteger a fronteira com a Bolívia. O turismo ecológico possui potencial, diante da rica biodiversidade da região, localizada nas proximidades do rio Guaporé.</a:t>
          </a:r>
          <a:endParaRPr lang="en-US" sz="1800" kern="1200" dirty="0"/>
        </a:p>
      </dsp:txBody>
      <dsp:txXfrm>
        <a:off x="691441" y="3910850"/>
        <a:ext cx="7904677" cy="1070679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5D12C8-6E60-4257-AA50-F58F75973D7F}">
      <dsp:nvSpPr>
        <dsp:cNvPr id="0" name=""/>
        <dsp:cNvSpPr/>
      </dsp:nvSpPr>
      <dsp:spPr>
        <a:xfrm>
          <a:off x="0" y="4904"/>
          <a:ext cx="8676964" cy="91314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2BCDA3-1F52-4229-8EDD-BE4C5A9AE180}">
      <dsp:nvSpPr>
        <dsp:cNvPr id="0" name=""/>
        <dsp:cNvSpPr/>
      </dsp:nvSpPr>
      <dsp:spPr>
        <a:xfrm>
          <a:off x="276226" y="210361"/>
          <a:ext cx="502229" cy="50222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101B3B-898B-4EEC-9462-4467DF87FF54}">
      <dsp:nvSpPr>
        <dsp:cNvPr id="0" name=""/>
        <dsp:cNvSpPr/>
      </dsp:nvSpPr>
      <dsp:spPr>
        <a:xfrm>
          <a:off x="973050" y="0"/>
          <a:ext cx="7608701" cy="11414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802" tIns="120802" rIns="120802" bIns="120802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IBGE (2022), 29,69% da população tem acesso aos serviços de abastecimento de água, abaixo da média do estado de Rondônia (55,95%) e da média nacional (84,24%). </a:t>
          </a:r>
          <a:endParaRPr lang="en-US" sz="1800" kern="1200" dirty="0"/>
        </a:p>
      </dsp:txBody>
      <dsp:txXfrm>
        <a:off x="973050" y="0"/>
        <a:ext cx="7608701" cy="1141431"/>
      </dsp:txXfrm>
    </dsp:sp>
    <dsp:sp modelId="{FC86E4B1-1A5A-4ADC-BDCA-6B0EB347E105}">
      <dsp:nvSpPr>
        <dsp:cNvPr id="0" name=""/>
        <dsp:cNvSpPr/>
      </dsp:nvSpPr>
      <dsp:spPr>
        <a:xfrm>
          <a:off x="0" y="1431693"/>
          <a:ext cx="8676964" cy="91314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938CDA-3B72-4C0A-BFB4-E14EE2CC4FDE}">
      <dsp:nvSpPr>
        <dsp:cNvPr id="0" name=""/>
        <dsp:cNvSpPr/>
      </dsp:nvSpPr>
      <dsp:spPr>
        <a:xfrm>
          <a:off x="276226" y="1637151"/>
          <a:ext cx="502229" cy="5022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6473D0-B1F9-4AC1-B22F-2A0356C4FC25}">
      <dsp:nvSpPr>
        <dsp:cNvPr id="0" name=""/>
        <dsp:cNvSpPr/>
      </dsp:nvSpPr>
      <dsp:spPr>
        <a:xfrm>
          <a:off x="1054682" y="1431693"/>
          <a:ext cx="7496109" cy="11414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802" tIns="120802" rIns="120802" bIns="120802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Costa Marques também possui baixíssima cobertura por sistema convencional de esgotamento sanitário</a:t>
          </a:r>
          <a:endParaRPr lang="en-US" sz="1800" kern="1200" dirty="0"/>
        </a:p>
      </dsp:txBody>
      <dsp:txXfrm>
        <a:off x="1054682" y="1431693"/>
        <a:ext cx="7496109" cy="1141431"/>
      </dsp:txXfrm>
    </dsp:sp>
    <dsp:sp modelId="{4AD86216-2573-4C84-84FF-7235B799B8F0}">
      <dsp:nvSpPr>
        <dsp:cNvPr id="0" name=""/>
        <dsp:cNvSpPr/>
      </dsp:nvSpPr>
      <dsp:spPr>
        <a:xfrm>
          <a:off x="0" y="2858483"/>
          <a:ext cx="8676964" cy="91314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2EE4E7-C171-449A-B90D-016A5BD155BD}">
      <dsp:nvSpPr>
        <dsp:cNvPr id="0" name=""/>
        <dsp:cNvSpPr/>
      </dsp:nvSpPr>
      <dsp:spPr>
        <a:xfrm>
          <a:off x="276226" y="3063941"/>
          <a:ext cx="502229" cy="5022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10BD81-FFB3-4D4A-84D2-81A70D50D13D}">
      <dsp:nvSpPr>
        <dsp:cNvPr id="0" name=""/>
        <dsp:cNvSpPr/>
      </dsp:nvSpPr>
      <dsp:spPr>
        <a:xfrm>
          <a:off x="1054682" y="2858483"/>
          <a:ext cx="7496109" cy="11414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802" tIns="120802" rIns="120802" bIns="120802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Aproximadamente 84% da população total fazem uso de fossas, </a:t>
          </a:r>
          <a:endParaRPr lang="en-US" sz="1800" kern="1200" dirty="0"/>
        </a:p>
      </dsp:txBody>
      <dsp:txXfrm>
        <a:off x="1054682" y="2858483"/>
        <a:ext cx="7496109" cy="1141431"/>
      </dsp:txXfrm>
    </dsp:sp>
    <dsp:sp modelId="{29327843-1FAC-4DB0-A2C8-E188CC83BC62}">
      <dsp:nvSpPr>
        <dsp:cNvPr id="0" name=""/>
        <dsp:cNvSpPr/>
      </dsp:nvSpPr>
      <dsp:spPr>
        <a:xfrm>
          <a:off x="0" y="4285273"/>
          <a:ext cx="8676964" cy="91314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4EA74C-8586-48AC-9800-0683E82A5465}">
      <dsp:nvSpPr>
        <dsp:cNvPr id="0" name=""/>
        <dsp:cNvSpPr/>
      </dsp:nvSpPr>
      <dsp:spPr>
        <a:xfrm>
          <a:off x="276226" y="4490730"/>
          <a:ext cx="502229" cy="5022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59ABDA-B307-473A-8E71-584C60D13F2A}">
      <dsp:nvSpPr>
        <dsp:cNvPr id="0" name=""/>
        <dsp:cNvSpPr/>
      </dsp:nvSpPr>
      <dsp:spPr>
        <a:xfrm>
          <a:off x="1054682" y="4285273"/>
          <a:ext cx="7496109" cy="11414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802" tIns="120802" rIns="120802" bIns="120802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Cerca de 63% da população da área urbana é atendida com coleta de lixo porta-a-porta realizada pelo serviço de limpeza pública, 32% queimam seus resíduos na propriedade, 2,29% enterram e 1,25% fornecem outros destinos. </a:t>
          </a:r>
          <a:endParaRPr lang="en-US" sz="1800" kern="1200" dirty="0"/>
        </a:p>
      </dsp:txBody>
      <dsp:txXfrm>
        <a:off x="1054682" y="4285273"/>
        <a:ext cx="7496109" cy="1141431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469EB2-6544-4A58-8432-5245908AA86B}">
      <dsp:nvSpPr>
        <dsp:cNvPr id="0" name=""/>
        <dsp:cNvSpPr/>
      </dsp:nvSpPr>
      <dsp:spPr>
        <a:xfrm>
          <a:off x="0" y="2040"/>
          <a:ext cx="799904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696F97-D790-4769-A3F7-556D33DBEFB0}">
      <dsp:nvSpPr>
        <dsp:cNvPr id="0" name=""/>
        <dsp:cNvSpPr/>
      </dsp:nvSpPr>
      <dsp:spPr>
        <a:xfrm>
          <a:off x="0" y="2040"/>
          <a:ext cx="7999048" cy="10587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Costa Marques abriga a maior edificação militar portuguesa construída fora da Europa durante o período do Brasil Colonial, o Real Forte Príncipe da Beira, localizado próximo ao </a:t>
          </a:r>
          <a:r>
            <a:rPr lang="pt-BR" sz="1800" kern="1200"/>
            <a:t>rio Guaporé.</a:t>
          </a:r>
          <a:endParaRPr lang="en-US" sz="1800" kern="1200" dirty="0"/>
        </a:p>
      </dsp:txBody>
      <dsp:txXfrm>
        <a:off x="0" y="2040"/>
        <a:ext cx="7999048" cy="1058710"/>
      </dsp:txXfrm>
    </dsp:sp>
    <dsp:sp modelId="{D85FC548-074D-4380-9126-844B1BFDC71F}">
      <dsp:nvSpPr>
        <dsp:cNvPr id="0" name=""/>
        <dsp:cNvSpPr/>
      </dsp:nvSpPr>
      <dsp:spPr>
        <a:xfrm>
          <a:off x="0" y="1060751"/>
          <a:ext cx="7999048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18A7FC-C4D7-414E-B0D1-42835A5633FE}">
      <dsp:nvSpPr>
        <dsp:cNvPr id="0" name=""/>
        <dsp:cNvSpPr/>
      </dsp:nvSpPr>
      <dsp:spPr>
        <a:xfrm>
          <a:off x="0" y="1060751"/>
          <a:ext cx="7999048" cy="19296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O Rio Guaporé é outro ponto de interesse em Costa Marques, conhecido por suas águas cristalinas e pela prática de pesca esportiva. O rio marca a fronteira entre Brasil e Bolívia, e suas margens oferecem belas paisagens naturais. Além disso, há atividades de ecoturismo como passeios de barco e observação da fauna e flora. </a:t>
          </a:r>
          <a:endParaRPr lang="en-US" sz="1800" kern="1200" dirty="0"/>
        </a:p>
      </dsp:txBody>
      <dsp:txXfrm>
        <a:off x="0" y="1060751"/>
        <a:ext cx="7999048" cy="1929689"/>
      </dsp:txXfrm>
    </dsp:sp>
    <dsp:sp modelId="{28FFA243-B719-412D-9824-99456FA1BA99}">
      <dsp:nvSpPr>
        <dsp:cNvPr id="0" name=""/>
        <dsp:cNvSpPr/>
      </dsp:nvSpPr>
      <dsp:spPr>
        <a:xfrm>
          <a:off x="0" y="2990441"/>
          <a:ext cx="7999048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F8A4D3-4A51-4AA2-93A8-EBB620117AEF}">
      <dsp:nvSpPr>
        <dsp:cNvPr id="0" name=""/>
        <dsp:cNvSpPr/>
      </dsp:nvSpPr>
      <dsp:spPr>
        <a:xfrm>
          <a:off x="0" y="2990441"/>
          <a:ext cx="7999048" cy="12020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A cidade oferece algumas pousadas e hotéis que atendem ao turismo de pesca, além disso, há empresas locais que oferecem pacotes de pesca, incluindo aluguel de barcos, guias especializados e equipamentos. Os turistas podem explorar a rica história de Costa Marques e ainda participar de passeios ecológicos pela região.</a:t>
          </a:r>
          <a:endParaRPr lang="en-US" sz="1800" kern="1200" dirty="0"/>
        </a:p>
      </dsp:txBody>
      <dsp:txXfrm>
        <a:off x="0" y="2990441"/>
        <a:ext cx="7999048" cy="1202078"/>
      </dsp:txXfrm>
    </dsp:sp>
    <dsp:sp modelId="{74B6484D-C6AD-4BFF-BDED-A2C0EB4187F8}">
      <dsp:nvSpPr>
        <dsp:cNvPr id="0" name=""/>
        <dsp:cNvSpPr/>
      </dsp:nvSpPr>
      <dsp:spPr>
        <a:xfrm>
          <a:off x="0" y="4192520"/>
          <a:ext cx="7999048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382F74-2D37-463E-995C-210D0073B0DB}">
      <dsp:nvSpPr>
        <dsp:cNvPr id="0" name=""/>
        <dsp:cNvSpPr/>
      </dsp:nvSpPr>
      <dsp:spPr>
        <a:xfrm>
          <a:off x="0" y="4192520"/>
          <a:ext cx="7999048" cy="15152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 </a:t>
          </a:r>
          <a:r>
            <a:rPr lang="en-US" sz="1800" kern="1200" dirty="0" err="1"/>
            <a:t>proximidade</a:t>
          </a:r>
          <a:r>
            <a:rPr lang="en-US" sz="1800" kern="1200" dirty="0"/>
            <a:t> com a </a:t>
          </a:r>
          <a:r>
            <a:rPr lang="en-US" sz="1800" kern="1200" dirty="0" err="1"/>
            <a:t>vila</a:t>
          </a:r>
          <a:r>
            <a:rPr lang="en-US" sz="1800" kern="1200" dirty="0"/>
            <a:t> </a:t>
          </a:r>
          <a:r>
            <a:rPr lang="en-US" sz="1800" kern="1200" dirty="0" err="1"/>
            <a:t>na</a:t>
          </a:r>
          <a:r>
            <a:rPr lang="en-US" sz="1800" kern="1200" dirty="0"/>
            <a:t> Bolivia é outro </a:t>
          </a:r>
          <a:r>
            <a:rPr lang="en-US" sz="1800" kern="1200" dirty="0" err="1"/>
            <a:t>atrativo</a:t>
          </a:r>
          <a:r>
            <a:rPr lang="en-US" sz="1800" kern="1200" dirty="0"/>
            <a:t> para a </a:t>
          </a:r>
          <a:r>
            <a:rPr lang="en-US" sz="1800" kern="1200" dirty="0" err="1"/>
            <a:t>região</a:t>
          </a:r>
          <a:r>
            <a:rPr lang="en-US" sz="1800" kern="1200" dirty="0"/>
            <a:t> – turismo de </a:t>
          </a:r>
          <a:r>
            <a:rPr lang="en-US" sz="1800" kern="1200" dirty="0" err="1"/>
            <a:t>compra</a:t>
          </a:r>
          <a:r>
            <a:rPr lang="en-US" sz="1800" kern="1200" dirty="0"/>
            <a:t>.</a:t>
          </a:r>
        </a:p>
      </dsp:txBody>
      <dsp:txXfrm>
        <a:off x="0" y="4192520"/>
        <a:ext cx="7999048" cy="1515245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469EB2-6544-4A58-8432-5245908AA86B}">
      <dsp:nvSpPr>
        <dsp:cNvPr id="0" name=""/>
        <dsp:cNvSpPr/>
      </dsp:nvSpPr>
      <dsp:spPr>
        <a:xfrm>
          <a:off x="0" y="1629"/>
          <a:ext cx="799904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696F97-D790-4769-A3F7-556D33DBEFB0}">
      <dsp:nvSpPr>
        <dsp:cNvPr id="0" name=""/>
        <dsp:cNvSpPr/>
      </dsp:nvSpPr>
      <dsp:spPr>
        <a:xfrm>
          <a:off x="0" y="1629"/>
          <a:ext cx="7999048" cy="15484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A oferta de acomodações em Costa Marques é simples, com algumas pousadas e pequenos hotéis, a maioria com infraestrutura básica voltada para turismo de negócios e turistas que visitam a cidade em busca de pesca esportiva ou turismo histórico. O setor ainda carece de maiores investimentos para atrair turistas em maior escala.</a:t>
          </a:r>
          <a:endParaRPr lang="en-US" sz="1800" kern="1200" dirty="0"/>
        </a:p>
      </dsp:txBody>
      <dsp:txXfrm>
        <a:off x="0" y="1629"/>
        <a:ext cx="7999048" cy="1548430"/>
      </dsp:txXfrm>
    </dsp:sp>
    <dsp:sp modelId="{C06BDC06-898A-41F3-829F-07792DC2D564}">
      <dsp:nvSpPr>
        <dsp:cNvPr id="0" name=""/>
        <dsp:cNvSpPr/>
      </dsp:nvSpPr>
      <dsp:spPr>
        <a:xfrm>
          <a:off x="0" y="1550060"/>
          <a:ext cx="7999048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AEE2DE-6313-4457-A509-724EA237C2BD}">
      <dsp:nvSpPr>
        <dsp:cNvPr id="0" name=""/>
        <dsp:cNvSpPr/>
      </dsp:nvSpPr>
      <dsp:spPr>
        <a:xfrm>
          <a:off x="0" y="1550060"/>
          <a:ext cx="7999048" cy="8149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Os</a:t>
          </a:r>
          <a:r>
            <a:rPr lang="en-US" sz="1800" kern="1200" dirty="0"/>
            <a:t> </a:t>
          </a:r>
          <a:r>
            <a:rPr lang="en-US" sz="1800" kern="1200" dirty="0" err="1"/>
            <a:t>festivais</a:t>
          </a:r>
          <a:r>
            <a:rPr lang="en-US" sz="1800" kern="1200" dirty="0"/>
            <a:t> </a:t>
          </a:r>
          <a:r>
            <a:rPr lang="en-US" sz="1800" kern="1200" dirty="0" err="1"/>
            <a:t>são</a:t>
          </a:r>
          <a:r>
            <a:rPr lang="en-US" sz="1800" kern="1200" dirty="0"/>
            <a:t> outros </a:t>
          </a:r>
          <a:r>
            <a:rPr lang="en-US" sz="1800" kern="1200" dirty="0" err="1"/>
            <a:t>atrativos</a:t>
          </a:r>
          <a:r>
            <a:rPr lang="en-US" sz="1800" kern="1200" dirty="0"/>
            <a:t> </a:t>
          </a:r>
          <a:r>
            <a:rPr lang="en-US" sz="1800" kern="1200" dirty="0" err="1"/>
            <a:t>na</a:t>
          </a:r>
          <a:r>
            <a:rPr lang="en-US" sz="1800" kern="1200" dirty="0"/>
            <a:t> </a:t>
          </a:r>
          <a:r>
            <a:rPr lang="en-US" sz="1800" kern="1200" dirty="0" err="1"/>
            <a:t>região</a:t>
          </a:r>
          <a:r>
            <a:rPr lang="en-US" sz="1800" kern="1200" dirty="0"/>
            <a:t>, em especial o  da Festa do Divino, Festival de  </a:t>
          </a:r>
          <a:r>
            <a:rPr lang="en-US" sz="1800" kern="1200" dirty="0" err="1"/>
            <a:t>praia</a:t>
          </a:r>
          <a:r>
            <a:rPr lang="en-US" sz="1800" kern="1200" dirty="0"/>
            <a:t> e o de </a:t>
          </a:r>
          <a:r>
            <a:rPr lang="en-US" sz="1800" kern="1200" dirty="0" err="1"/>
            <a:t>pesca</a:t>
          </a:r>
          <a:r>
            <a:rPr lang="en-US" sz="1800" kern="1200" dirty="0"/>
            <a:t>.</a:t>
          </a:r>
        </a:p>
      </dsp:txBody>
      <dsp:txXfrm>
        <a:off x="0" y="1550060"/>
        <a:ext cx="7999048" cy="814982"/>
      </dsp:txXfrm>
    </dsp:sp>
    <dsp:sp modelId="{6C293BE0-089F-43B6-8241-F2D534A5990F}">
      <dsp:nvSpPr>
        <dsp:cNvPr id="0" name=""/>
        <dsp:cNvSpPr/>
      </dsp:nvSpPr>
      <dsp:spPr>
        <a:xfrm>
          <a:off x="0" y="2365042"/>
          <a:ext cx="7999048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B1D192-5DE5-4FA5-9125-09DBBED3EAD3}">
      <dsp:nvSpPr>
        <dsp:cNvPr id="0" name=""/>
        <dsp:cNvSpPr/>
      </dsp:nvSpPr>
      <dsp:spPr>
        <a:xfrm>
          <a:off x="0" y="2365042"/>
          <a:ext cx="7999048" cy="9892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A cidade possui poucos estabelecimentos de alimentação. A variedade de restaurantes é limitada, geralmente atendendo ao público local e alguns visitantes.</a:t>
          </a:r>
          <a:endParaRPr lang="en-US" sz="1800" kern="1200" dirty="0"/>
        </a:p>
      </dsp:txBody>
      <dsp:txXfrm>
        <a:off x="0" y="2365042"/>
        <a:ext cx="7999048" cy="989249"/>
      </dsp:txXfrm>
    </dsp:sp>
    <dsp:sp modelId="{D85FC548-074D-4380-9126-844B1BFDC71F}">
      <dsp:nvSpPr>
        <dsp:cNvPr id="0" name=""/>
        <dsp:cNvSpPr/>
      </dsp:nvSpPr>
      <dsp:spPr>
        <a:xfrm>
          <a:off x="0" y="3354291"/>
          <a:ext cx="7999048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18A7FC-C4D7-414E-B0D1-42835A5633FE}">
      <dsp:nvSpPr>
        <dsp:cNvPr id="0" name=""/>
        <dsp:cNvSpPr/>
      </dsp:nvSpPr>
      <dsp:spPr>
        <a:xfrm>
          <a:off x="0" y="3354291"/>
          <a:ext cx="7999048" cy="15617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O acesso ao município ocorre, principalmente, por meio rodoviário, através de estradas de terra e rodovias. Algumas dessas rotas podem se tornar intransitáveis em períodos chuvosos, o que limita o turismo em certas épocas do ano. O aeroporto mais próximo, com voos regulares, está em Porto Velho.</a:t>
          </a:r>
          <a:endParaRPr lang="en-US" sz="1800" kern="1200" dirty="0"/>
        </a:p>
      </dsp:txBody>
      <dsp:txXfrm>
        <a:off x="0" y="3354291"/>
        <a:ext cx="7999048" cy="15617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9A9E6A-4AB8-47B2-BC2D-97B14068C655}">
      <dsp:nvSpPr>
        <dsp:cNvPr id="0" name=""/>
        <dsp:cNvSpPr/>
      </dsp:nvSpPr>
      <dsp:spPr>
        <a:xfrm rot="16200000">
          <a:off x="-1232645" y="1960941"/>
          <a:ext cx="2961294" cy="3917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45481" bIns="0" numCol="1" spcCol="1270" anchor="t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 dirty="0"/>
            <a:t>Mundo</a:t>
          </a:r>
        </a:p>
      </dsp:txBody>
      <dsp:txXfrm>
        <a:off x="-1232645" y="1960941"/>
        <a:ext cx="2961294" cy="391726"/>
      </dsp:txXfrm>
    </dsp:sp>
    <dsp:sp modelId="{DE724129-9249-4496-AFD0-53803381CA7F}">
      <dsp:nvSpPr>
        <dsp:cNvPr id="0" name=""/>
        <dsp:cNvSpPr/>
      </dsp:nvSpPr>
      <dsp:spPr>
        <a:xfrm>
          <a:off x="456187" y="676158"/>
          <a:ext cx="1926571" cy="2961294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56464" tIns="345481" rIns="156464" bIns="156464" numCol="1" spcCol="1270" anchor="t" anchorCtr="0">
          <a:noAutofit/>
        </a:bodyPr>
        <a:lstStyle/>
        <a:p>
          <a:pPr marL="171450" lvl="1" indent="-171450" algn="ctr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7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730 milhões pescadores recreativos e esportivos</a:t>
          </a:r>
        </a:p>
        <a:p>
          <a:pPr marL="171450" lvl="1" indent="-171450" algn="ctr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t-BR" sz="1700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7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US$ 190 bilhões/ano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t-BR" sz="1700" kern="1200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7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120 milhões empregos</a:t>
          </a:r>
        </a:p>
      </dsp:txBody>
      <dsp:txXfrm>
        <a:off x="456187" y="676158"/>
        <a:ext cx="1926571" cy="2961294"/>
      </dsp:txXfrm>
    </dsp:sp>
    <dsp:sp modelId="{B725DF31-B794-4AC8-8EC5-41F9F9E372DD}">
      <dsp:nvSpPr>
        <dsp:cNvPr id="0" name=""/>
        <dsp:cNvSpPr/>
      </dsp:nvSpPr>
      <dsp:spPr>
        <a:xfrm>
          <a:off x="52138" y="159078"/>
          <a:ext cx="783453" cy="783453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C39695-49BA-422D-AE2D-7761C9033D9B}">
      <dsp:nvSpPr>
        <dsp:cNvPr id="0" name=""/>
        <dsp:cNvSpPr/>
      </dsp:nvSpPr>
      <dsp:spPr>
        <a:xfrm rot="16200000">
          <a:off x="1610238" y="1960941"/>
          <a:ext cx="2961294" cy="3917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45481" bIns="0" numCol="1" spcCol="1270" anchor="t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 dirty="0"/>
            <a:t>USA</a:t>
          </a:r>
        </a:p>
      </dsp:txBody>
      <dsp:txXfrm>
        <a:off x="1610238" y="1960941"/>
        <a:ext cx="2961294" cy="391726"/>
      </dsp:txXfrm>
    </dsp:sp>
    <dsp:sp modelId="{EB7C4C49-5996-4EA4-B9C7-142E23FD500E}">
      <dsp:nvSpPr>
        <dsp:cNvPr id="0" name=""/>
        <dsp:cNvSpPr/>
      </dsp:nvSpPr>
      <dsp:spPr>
        <a:xfrm>
          <a:off x="3286748" y="676158"/>
          <a:ext cx="1951215" cy="2961294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56464" tIns="345481" rIns="156464" bIns="15646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7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55 milhões pescadores recreativos e esportivos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t-BR" sz="1700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7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US$ 51,2 bilhões/ano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t-BR" sz="1700" kern="1200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1,2 milhões empregos</a:t>
          </a:r>
        </a:p>
      </dsp:txBody>
      <dsp:txXfrm>
        <a:off x="3286748" y="676158"/>
        <a:ext cx="1951215" cy="2961294"/>
      </dsp:txXfrm>
    </dsp:sp>
    <dsp:sp modelId="{6E56323D-A9FF-4CAF-B179-F3D874DFA2C0}">
      <dsp:nvSpPr>
        <dsp:cNvPr id="0" name=""/>
        <dsp:cNvSpPr/>
      </dsp:nvSpPr>
      <dsp:spPr>
        <a:xfrm>
          <a:off x="2895022" y="159078"/>
          <a:ext cx="783453" cy="783453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C9B449-18DB-4180-8A43-45902305F950}">
      <dsp:nvSpPr>
        <dsp:cNvPr id="0" name=""/>
        <dsp:cNvSpPr/>
      </dsp:nvSpPr>
      <dsp:spPr>
        <a:xfrm rot="16200000">
          <a:off x="4465443" y="1960941"/>
          <a:ext cx="2961294" cy="3917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45481" bIns="0" numCol="1" spcCol="1270" anchor="t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 dirty="0"/>
            <a:t>Brasil</a:t>
          </a:r>
        </a:p>
      </dsp:txBody>
      <dsp:txXfrm>
        <a:off x="4465443" y="1960941"/>
        <a:ext cx="2961294" cy="391726"/>
      </dsp:txXfrm>
    </dsp:sp>
    <dsp:sp modelId="{3FAD8B33-573E-4D11-80BB-E61B2606A208}">
      <dsp:nvSpPr>
        <dsp:cNvPr id="0" name=""/>
        <dsp:cNvSpPr/>
      </dsp:nvSpPr>
      <dsp:spPr>
        <a:xfrm>
          <a:off x="6141954" y="676158"/>
          <a:ext cx="1951215" cy="2961294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56464" tIns="345481" rIns="156464" bIns="15646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7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16 milhões pescadores recreativos e esportivos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t-BR" sz="1700" b="1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7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R$ 17 bilhões/ano</a:t>
          </a:r>
          <a:endParaRPr lang="pt-BR" sz="17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t-BR" sz="1700" b="1" kern="1200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270 mil empregos </a:t>
          </a:r>
        </a:p>
      </dsp:txBody>
      <dsp:txXfrm>
        <a:off x="6141954" y="676158"/>
        <a:ext cx="1951215" cy="2961294"/>
      </dsp:txXfrm>
    </dsp:sp>
    <dsp:sp modelId="{F86EE86F-0FE7-42F6-BF2B-797F1AE07FC7}">
      <dsp:nvSpPr>
        <dsp:cNvPr id="0" name=""/>
        <dsp:cNvSpPr/>
      </dsp:nvSpPr>
      <dsp:spPr>
        <a:xfrm>
          <a:off x="5750227" y="159078"/>
          <a:ext cx="783453" cy="783453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E6FB73-D517-466A-9F11-B923E6E01E4A}">
      <dsp:nvSpPr>
        <dsp:cNvPr id="0" name=""/>
        <dsp:cNvSpPr/>
      </dsp:nvSpPr>
      <dsp:spPr>
        <a:xfrm>
          <a:off x="0" y="0"/>
          <a:ext cx="3862331" cy="30388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b="1" kern="1200" dirty="0"/>
            <a:t>1 – O conjunto de relações ambientais- </a:t>
          </a:r>
          <a:r>
            <a:rPr lang="pt-BR" sz="2800" kern="1200" dirty="0"/>
            <a:t> relação entre o turismo e o meio ambiente – econômico, social, cultural e ecológico </a:t>
          </a:r>
          <a:endParaRPr lang="en-US" sz="2800" kern="1200" dirty="0"/>
        </a:p>
      </dsp:txBody>
      <dsp:txXfrm>
        <a:off x="89005" y="89005"/>
        <a:ext cx="3684321" cy="2860846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D5EDA1-B040-4E65-88F4-A0990686A076}">
      <dsp:nvSpPr>
        <dsp:cNvPr id="0" name=""/>
        <dsp:cNvSpPr/>
      </dsp:nvSpPr>
      <dsp:spPr>
        <a:xfrm>
          <a:off x="3529" y="1477330"/>
          <a:ext cx="3838542" cy="273496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Foram entrevistados 5 (cinco) empreendimentos da rede hoteleira, totalizando 81 unidades habitacionais e 196 leitos.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Destes, 80% atendem hospedagem com café da manhã. 01 empreendimento aluga os espaços e apartamentos e oferece serviços de barcos e guiamento se necessário.</a:t>
          </a:r>
          <a:endParaRPr lang="en-US" sz="1800" kern="1200" dirty="0">
            <a:latin typeface="+mn-lt"/>
          </a:endParaRPr>
        </a:p>
      </dsp:txBody>
      <dsp:txXfrm>
        <a:off x="3529" y="1477330"/>
        <a:ext cx="3838542" cy="2734961"/>
      </dsp:txXfrm>
    </dsp:sp>
    <dsp:sp modelId="{6C41AAA6-BD4D-49DD-9473-4F5B05CFFBC5}">
      <dsp:nvSpPr>
        <dsp:cNvPr id="0" name=""/>
        <dsp:cNvSpPr/>
      </dsp:nvSpPr>
      <dsp:spPr>
        <a:xfrm>
          <a:off x="3916032" y="2723311"/>
          <a:ext cx="575781" cy="243000"/>
        </a:xfrm>
        <a:prstGeom prst="rightArrow">
          <a:avLst>
            <a:gd name="adj1" fmla="val 50000"/>
            <a:gd name="adj2" fmla="val 50000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BBE3AC-217F-4E79-8207-F26193B9BD40}">
      <dsp:nvSpPr>
        <dsp:cNvPr id="0" name=""/>
        <dsp:cNvSpPr/>
      </dsp:nvSpPr>
      <dsp:spPr>
        <a:xfrm>
          <a:off x="4565773" y="1477330"/>
          <a:ext cx="3838542" cy="2734961"/>
        </a:xfrm>
        <a:prstGeom prst="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/>
            <a:t>A maioria dos turistas que chegam à região, 80% são em família e 20% em grupos.</a:t>
          </a:r>
        </a:p>
      </dsp:txBody>
      <dsp:txXfrm>
        <a:off x="4565773" y="1477330"/>
        <a:ext cx="3838542" cy="2734961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D5EDA1-B040-4E65-88F4-A0990686A076}">
      <dsp:nvSpPr>
        <dsp:cNvPr id="0" name=""/>
        <dsp:cNvSpPr/>
      </dsp:nvSpPr>
      <dsp:spPr>
        <a:xfrm>
          <a:off x="3529" y="1095293"/>
          <a:ext cx="3838542" cy="284292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Foram entrevistados dois restaurantes. Ambos têm como principal clientela os turistas, quer sejam de negócios ou de lazer. O flutuante está em operação há mais de 4 anos. E seus negócios foram motivados pela pesca esportiva. </a:t>
          </a:r>
          <a:endParaRPr lang="en-US" sz="1800" kern="1200" dirty="0">
            <a:latin typeface="+mn-lt"/>
          </a:endParaRPr>
        </a:p>
      </dsp:txBody>
      <dsp:txXfrm>
        <a:off x="3529" y="1095293"/>
        <a:ext cx="3838542" cy="2842920"/>
      </dsp:txXfrm>
    </dsp:sp>
    <dsp:sp modelId="{6C41AAA6-BD4D-49DD-9473-4F5B05CFFBC5}">
      <dsp:nvSpPr>
        <dsp:cNvPr id="0" name=""/>
        <dsp:cNvSpPr/>
      </dsp:nvSpPr>
      <dsp:spPr>
        <a:xfrm>
          <a:off x="3916032" y="2395254"/>
          <a:ext cx="575781" cy="243000"/>
        </a:xfrm>
        <a:prstGeom prst="rightArrow">
          <a:avLst>
            <a:gd name="adj1" fmla="val 50000"/>
            <a:gd name="adj2" fmla="val 50000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EC6DB3-FD9A-4820-AD67-FB595E7B57B5}">
      <dsp:nvSpPr>
        <dsp:cNvPr id="0" name=""/>
        <dsp:cNvSpPr/>
      </dsp:nvSpPr>
      <dsp:spPr>
        <a:xfrm>
          <a:off x="4565773" y="1095293"/>
          <a:ext cx="3838542" cy="2842920"/>
        </a:xfrm>
        <a:prstGeom prst="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Consideram como necessários para alavancar os negócios e o turismo local a melhoria nas estradas de acesso tanto ao município quanto Porto Rolim e maior divulgação da localidade como cenário de pesca esportiva além dos desafios enfrentados pelos impactos ambientais, como seca dos rios e queimadas</a:t>
          </a:r>
          <a:endParaRPr lang="pt-BR" sz="1800" kern="1200" dirty="0">
            <a:latin typeface="+mn-lt"/>
          </a:endParaRPr>
        </a:p>
      </dsp:txBody>
      <dsp:txXfrm>
        <a:off x="4565773" y="1095293"/>
        <a:ext cx="3838542" cy="2842920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8F61F5-95BD-4776-BCE9-9679C7B0A842}">
      <dsp:nvSpPr>
        <dsp:cNvPr id="0" name=""/>
        <dsp:cNvSpPr/>
      </dsp:nvSpPr>
      <dsp:spPr>
        <a:xfrm>
          <a:off x="0" y="0"/>
          <a:ext cx="82809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C1D328-9DF7-4476-BDB8-A330BEA0D9CB}">
      <dsp:nvSpPr>
        <dsp:cNvPr id="0" name=""/>
        <dsp:cNvSpPr/>
      </dsp:nvSpPr>
      <dsp:spPr>
        <a:xfrm>
          <a:off x="0" y="0"/>
          <a:ext cx="8280920" cy="7244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pt-BR" sz="1800" kern="1200" dirty="0">
              <a:solidFill>
                <a:schemeClr val="tx1"/>
              </a:solidFill>
            </a:rPr>
            <a:t>Estruturar o turismo para o empresário investir.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0" y="0"/>
        <a:ext cx="8280920" cy="724448"/>
      </dsp:txXfrm>
    </dsp:sp>
    <dsp:sp modelId="{8708AB02-E2AB-449C-B6C2-C04FB7EA7E41}">
      <dsp:nvSpPr>
        <dsp:cNvPr id="0" name=""/>
        <dsp:cNvSpPr/>
      </dsp:nvSpPr>
      <dsp:spPr>
        <a:xfrm>
          <a:off x="0" y="724448"/>
          <a:ext cx="82809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3DF51A-A796-43CB-A9D7-BB75A5970B15}">
      <dsp:nvSpPr>
        <dsp:cNvPr id="0" name=""/>
        <dsp:cNvSpPr/>
      </dsp:nvSpPr>
      <dsp:spPr>
        <a:xfrm>
          <a:off x="0" y="724448"/>
          <a:ext cx="8280920" cy="7244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>
              <a:solidFill>
                <a:schemeClr val="tx1"/>
              </a:solidFill>
              <a:effectLst/>
              <a:ea typeface="Arial" panose="020B0604020202020204" pitchFamily="34" charset="0"/>
              <a:cs typeface="Noto Sans Symbols"/>
            </a:rPr>
            <a:t>Fechar a pesca no período de defeso e neste período capacitar os pescadores para a outra atividade</a:t>
          </a:r>
          <a:endParaRPr lang="pt-BR" sz="1800" kern="1200" dirty="0">
            <a:solidFill>
              <a:schemeClr val="tx1"/>
            </a:solidFill>
            <a:effectLst/>
            <a:ea typeface="Noto Sans Symbols"/>
            <a:cs typeface="Noto Sans Symbols"/>
          </a:endParaRPr>
        </a:p>
      </dsp:txBody>
      <dsp:txXfrm>
        <a:off x="0" y="724448"/>
        <a:ext cx="8280920" cy="724448"/>
      </dsp:txXfrm>
    </dsp:sp>
    <dsp:sp modelId="{767686A1-8259-4A06-8A7F-0FC459B6801A}">
      <dsp:nvSpPr>
        <dsp:cNvPr id="0" name=""/>
        <dsp:cNvSpPr/>
      </dsp:nvSpPr>
      <dsp:spPr>
        <a:xfrm>
          <a:off x="0" y="1448897"/>
          <a:ext cx="82809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1ADDD1-DF28-4891-9BEB-515F035C44B9}">
      <dsp:nvSpPr>
        <dsp:cNvPr id="0" name=""/>
        <dsp:cNvSpPr/>
      </dsp:nvSpPr>
      <dsp:spPr>
        <a:xfrm>
          <a:off x="0" y="1448896"/>
          <a:ext cx="8280920" cy="7244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>
              <a:solidFill>
                <a:schemeClr val="tx1"/>
              </a:solidFill>
              <a:effectLst/>
              <a:ea typeface="Arial" panose="020B0604020202020204" pitchFamily="34" charset="0"/>
              <a:cs typeface="Noto Sans Symbols"/>
            </a:rPr>
            <a:t>Melhorar a beira do rio. </a:t>
          </a:r>
          <a:endParaRPr lang="pt-BR" sz="1800" kern="1200" dirty="0">
            <a:solidFill>
              <a:schemeClr val="tx1"/>
            </a:solidFill>
            <a:effectLst/>
            <a:ea typeface="Noto Sans Symbols"/>
            <a:cs typeface="Noto Sans Symbols"/>
          </a:endParaRPr>
        </a:p>
      </dsp:txBody>
      <dsp:txXfrm>
        <a:off x="0" y="1448896"/>
        <a:ext cx="8280920" cy="724448"/>
      </dsp:txXfrm>
    </dsp:sp>
    <dsp:sp modelId="{F44BC230-20BF-4F76-9405-337296CEAF27}">
      <dsp:nvSpPr>
        <dsp:cNvPr id="0" name=""/>
        <dsp:cNvSpPr/>
      </dsp:nvSpPr>
      <dsp:spPr>
        <a:xfrm>
          <a:off x="0" y="2173345"/>
          <a:ext cx="82809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1163D5-29C6-4412-9E8E-8C713B3F0EAD}">
      <dsp:nvSpPr>
        <dsp:cNvPr id="0" name=""/>
        <dsp:cNvSpPr/>
      </dsp:nvSpPr>
      <dsp:spPr>
        <a:xfrm>
          <a:off x="0" y="2173345"/>
          <a:ext cx="8280920" cy="7244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>
              <a:solidFill>
                <a:schemeClr val="tx1"/>
              </a:solidFill>
              <a:effectLst/>
              <a:ea typeface="Arial" panose="020B0604020202020204" pitchFamily="34" charset="0"/>
              <a:cs typeface="Noto Sans Symbols"/>
            </a:rPr>
            <a:t>Setor público trazer capacitações.</a:t>
          </a:r>
          <a:endParaRPr lang="pt-BR" sz="1800" kern="1200" dirty="0">
            <a:solidFill>
              <a:schemeClr val="tx1"/>
            </a:solidFill>
            <a:effectLst/>
            <a:ea typeface="Noto Sans Symbols"/>
            <a:cs typeface="Noto Sans Symbols"/>
          </a:endParaRPr>
        </a:p>
      </dsp:txBody>
      <dsp:txXfrm>
        <a:off x="0" y="2173345"/>
        <a:ext cx="8280920" cy="724448"/>
      </dsp:txXfrm>
    </dsp:sp>
    <dsp:sp modelId="{57E728F2-083F-44C1-8845-58BFD1A5BF4D}">
      <dsp:nvSpPr>
        <dsp:cNvPr id="0" name=""/>
        <dsp:cNvSpPr/>
      </dsp:nvSpPr>
      <dsp:spPr>
        <a:xfrm>
          <a:off x="0" y="2897794"/>
          <a:ext cx="82809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4C0C3E-73C5-4F2C-8C5A-EA07156E195D}">
      <dsp:nvSpPr>
        <dsp:cNvPr id="0" name=""/>
        <dsp:cNvSpPr/>
      </dsp:nvSpPr>
      <dsp:spPr>
        <a:xfrm>
          <a:off x="0" y="2897793"/>
          <a:ext cx="8280920" cy="7244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>
              <a:solidFill>
                <a:schemeClr val="tx1"/>
              </a:solidFill>
              <a:effectLst/>
              <a:ea typeface="Arial" panose="020B0604020202020204" pitchFamily="34" charset="0"/>
              <a:cs typeface="Noto Sans Symbols"/>
            </a:rPr>
            <a:t>Fechar a pesca predatória - indenizar o pescador profissional para ele perceber que pode fazer outra atividade. </a:t>
          </a:r>
          <a:endParaRPr lang="pt-BR" sz="1800" kern="1200" dirty="0">
            <a:solidFill>
              <a:schemeClr val="tx1"/>
            </a:solidFill>
            <a:effectLst/>
            <a:ea typeface="Noto Sans Symbols"/>
            <a:cs typeface="Noto Sans Symbols"/>
          </a:endParaRPr>
        </a:p>
      </dsp:txBody>
      <dsp:txXfrm>
        <a:off x="0" y="2897793"/>
        <a:ext cx="8280920" cy="724448"/>
      </dsp:txXfrm>
    </dsp:sp>
    <dsp:sp modelId="{C01090C2-6C10-4950-AEEC-94A76B05C5CE}">
      <dsp:nvSpPr>
        <dsp:cNvPr id="0" name=""/>
        <dsp:cNvSpPr/>
      </dsp:nvSpPr>
      <dsp:spPr>
        <a:xfrm>
          <a:off x="0" y="3622242"/>
          <a:ext cx="82809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85831F-4B46-4408-AA21-9CE022C8034B}">
      <dsp:nvSpPr>
        <dsp:cNvPr id="0" name=""/>
        <dsp:cNvSpPr/>
      </dsp:nvSpPr>
      <dsp:spPr>
        <a:xfrm>
          <a:off x="0" y="3622242"/>
          <a:ext cx="8280920" cy="7244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>
              <a:solidFill>
                <a:schemeClr val="tx1"/>
              </a:solidFill>
              <a:effectLst/>
              <a:ea typeface="Arial" panose="020B0604020202020204" pitchFamily="34" charset="0"/>
            </a:rPr>
            <a:t>Estruturação da Orla de Costa Marques; organização da beira do rio com acesso seguro para pessoas e embarcações,</a:t>
          </a:r>
        </a:p>
      </dsp:txBody>
      <dsp:txXfrm>
        <a:off x="0" y="3622242"/>
        <a:ext cx="8280920" cy="724448"/>
      </dsp:txXfrm>
    </dsp:sp>
    <dsp:sp modelId="{2431492F-6D4A-47A6-A63D-0A9924D1D49C}">
      <dsp:nvSpPr>
        <dsp:cNvPr id="0" name=""/>
        <dsp:cNvSpPr/>
      </dsp:nvSpPr>
      <dsp:spPr>
        <a:xfrm>
          <a:off x="0" y="4346690"/>
          <a:ext cx="82809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49694A-096E-4342-BA2A-9A438BDFE5BC}">
      <dsp:nvSpPr>
        <dsp:cNvPr id="0" name=""/>
        <dsp:cNvSpPr/>
      </dsp:nvSpPr>
      <dsp:spPr>
        <a:xfrm>
          <a:off x="0" y="4346690"/>
          <a:ext cx="8280920" cy="7244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>
              <a:solidFill>
                <a:schemeClr val="tx1"/>
              </a:solidFill>
              <a:effectLst/>
              <a:ea typeface="Arial" panose="020B0604020202020204" pitchFamily="34" charset="0"/>
            </a:rPr>
            <a:t>embelezamento da cidade; iluminação das praças e geração de mais negócios e empregos.</a:t>
          </a:r>
        </a:p>
      </dsp:txBody>
      <dsp:txXfrm>
        <a:off x="0" y="4346690"/>
        <a:ext cx="8280920" cy="724448"/>
      </dsp:txXfrm>
    </dsp:sp>
    <dsp:sp modelId="{7F3FCB42-C753-4449-B1DC-AD1D36351DF8}">
      <dsp:nvSpPr>
        <dsp:cNvPr id="0" name=""/>
        <dsp:cNvSpPr/>
      </dsp:nvSpPr>
      <dsp:spPr>
        <a:xfrm>
          <a:off x="0" y="5071139"/>
          <a:ext cx="82809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5406FE-B856-4884-B64D-1972E246ACFD}">
      <dsp:nvSpPr>
        <dsp:cNvPr id="0" name=""/>
        <dsp:cNvSpPr/>
      </dsp:nvSpPr>
      <dsp:spPr>
        <a:xfrm>
          <a:off x="0" y="5071139"/>
          <a:ext cx="8280920" cy="7244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>
              <a:solidFill>
                <a:schemeClr val="tx1"/>
              </a:solidFill>
              <a:effectLst/>
              <a:ea typeface="Arial" panose="020B0604020202020204" pitchFamily="34" charset="0"/>
              <a:cs typeface="Noto Sans Symbols"/>
            </a:rPr>
            <a:t>A associação de pescadores ajuda na aposentadoria. </a:t>
          </a:r>
          <a:endParaRPr lang="pt-BR" sz="1800" kern="1200" dirty="0">
            <a:solidFill>
              <a:schemeClr val="tx1"/>
            </a:solidFill>
            <a:effectLst/>
            <a:ea typeface="Noto Sans Symbols"/>
            <a:cs typeface="Noto Sans Symbols"/>
          </a:endParaRPr>
        </a:p>
      </dsp:txBody>
      <dsp:txXfrm>
        <a:off x="0" y="5071139"/>
        <a:ext cx="8280920" cy="724448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D5B439-5BB2-49FA-A76F-6B555FAB2D74}">
      <dsp:nvSpPr>
        <dsp:cNvPr id="0" name=""/>
        <dsp:cNvSpPr/>
      </dsp:nvSpPr>
      <dsp:spPr>
        <a:xfrm>
          <a:off x="0" y="377"/>
          <a:ext cx="82809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E3BE0C-72C4-4FE0-8213-A76FAB59C5C6}">
      <dsp:nvSpPr>
        <dsp:cNvPr id="0" name=""/>
        <dsp:cNvSpPr/>
      </dsp:nvSpPr>
      <dsp:spPr>
        <a:xfrm>
          <a:off x="0" y="377"/>
          <a:ext cx="8280920" cy="6191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>
              <a:solidFill>
                <a:schemeClr val="tx1"/>
              </a:solidFill>
              <a:effectLst/>
              <a:latin typeface="+mn-lt"/>
              <a:ea typeface="Arial" panose="020B0604020202020204" pitchFamily="34" charset="0"/>
              <a:cs typeface="Noto Sans Symbols"/>
            </a:rPr>
            <a:t>Repovoamento de algumas espécies como: </a:t>
          </a:r>
          <a:r>
            <a:rPr lang="pt-BR" sz="1800" kern="1200" dirty="0" err="1">
              <a:solidFill>
                <a:schemeClr val="tx1"/>
              </a:solidFill>
              <a:effectLst/>
              <a:latin typeface="+mn-lt"/>
              <a:ea typeface="Arial" panose="020B0604020202020204" pitchFamily="34" charset="0"/>
              <a:cs typeface="Noto Sans Symbols"/>
            </a:rPr>
            <a:t>Pirarara</a:t>
          </a:r>
          <a:r>
            <a:rPr lang="pt-BR" sz="1800" kern="1200" dirty="0">
              <a:solidFill>
                <a:schemeClr val="tx1"/>
              </a:solidFill>
              <a:effectLst/>
              <a:latin typeface="+mn-lt"/>
              <a:ea typeface="Arial" panose="020B0604020202020204" pitchFamily="34" charset="0"/>
              <a:cs typeface="Noto Sans Symbols"/>
            </a:rPr>
            <a:t>, caparari, tambaqui e </a:t>
          </a:r>
          <a:r>
            <a:rPr lang="pt-BR" sz="1800" kern="1200" dirty="0" err="1">
              <a:solidFill>
                <a:schemeClr val="tx1"/>
              </a:solidFill>
              <a:effectLst/>
              <a:latin typeface="+mn-lt"/>
              <a:ea typeface="Arial" panose="020B0604020202020204" pitchFamily="34" charset="0"/>
              <a:cs typeface="Noto Sans Symbols"/>
            </a:rPr>
            <a:t>matrinchã</a:t>
          </a:r>
          <a:r>
            <a:rPr lang="pt-BR" sz="1800" kern="1200" dirty="0">
              <a:solidFill>
                <a:schemeClr val="tx1"/>
              </a:solidFill>
              <a:effectLst/>
              <a:latin typeface="+mn-lt"/>
              <a:ea typeface="Arial" panose="020B0604020202020204" pitchFamily="34" charset="0"/>
              <a:cs typeface="Noto Sans Symbols"/>
            </a:rPr>
            <a:t>.</a:t>
          </a:r>
          <a:endParaRPr lang="pt-BR" sz="1800" kern="1200" dirty="0">
            <a:solidFill>
              <a:schemeClr val="tx1"/>
            </a:solidFill>
            <a:effectLst/>
            <a:latin typeface="+mn-lt"/>
            <a:ea typeface="Arial" panose="020B0604020202020204" pitchFamily="34" charset="0"/>
          </a:endParaRPr>
        </a:p>
      </dsp:txBody>
      <dsp:txXfrm>
        <a:off x="0" y="377"/>
        <a:ext cx="8280920" cy="619117"/>
      </dsp:txXfrm>
    </dsp:sp>
    <dsp:sp modelId="{231F053E-609E-4A9E-AB41-E3BAA80BA719}">
      <dsp:nvSpPr>
        <dsp:cNvPr id="0" name=""/>
        <dsp:cNvSpPr/>
      </dsp:nvSpPr>
      <dsp:spPr>
        <a:xfrm>
          <a:off x="0" y="619495"/>
          <a:ext cx="82809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3EF830-563E-4369-8964-B993ACF0203D}">
      <dsp:nvSpPr>
        <dsp:cNvPr id="0" name=""/>
        <dsp:cNvSpPr/>
      </dsp:nvSpPr>
      <dsp:spPr>
        <a:xfrm>
          <a:off x="0" y="619495"/>
          <a:ext cx="8280920" cy="6191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>
              <a:solidFill>
                <a:schemeClr val="tx1"/>
              </a:solidFill>
              <a:effectLst/>
              <a:ea typeface="Arial" panose="020B0604020202020204" pitchFamily="34" charset="0"/>
              <a:cs typeface="Noto Sans Symbols"/>
            </a:rPr>
            <a:t>A pesca esportiva tem que trazer muitos benefícios para os pescadores profissionais aderirem a ela.</a:t>
          </a:r>
          <a:endParaRPr lang="pt-BR" sz="1800" kern="1200" dirty="0">
            <a:solidFill>
              <a:schemeClr val="tx1"/>
            </a:solidFill>
            <a:effectLst/>
            <a:latin typeface="+mn-lt"/>
            <a:ea typeface="Arial" panose="020B0604020202020204" pitchFamily="34" charset="0"/>
          </a:endParaRPr>
        </a:p>
      </dsp:txBody>
      <dsp:txXfrm>
        <a:off x="0" y="619495"/>
        <a:ext cx="8280920" cy="619117"/>
      </dsp:txXfrm>
    </dsp:sp>
    <dsp:sp modelId="{68402531-5FED-4022-8511-5F6EBA35116D}">
      <dsp:nvSpPr>
        <dsp:cNvPr id="0" name=""/>
        <dsp:cNvSpPr/>
      </dsp:nvSpPr>
      <dsp:spPr>
        <a:xfrm>
          <a:off x="0" y="1238613"/>
          <a:ext cx="82809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05FAAB-C9F6-4256-958D-29368F0B53E1}">
      <dsp:nvSpPr>
        <dsp:cNvPr id="0" name=""/>
        <dsp:cNvSpPr/>
      </dsp:nvSpPr>
      <dsp:spPr>
        <a:xfrm>
          <a:off x="0" y="1238613"/>
          <a:ext cx="8280920" cy="6191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pt-BR" sz="1800" kern="1200" dirty="0">
              <a:solidFill>
                <a:schemeClr val="tx1"/>
              </a:solidFill>
              <a:effectLst/>
              <a:latin typeface="+mn-lt"/>
              <a:ea typeface="Arial" panose="020B0604020202020204" pitchFamily="34" charset="0"/>
              <a:cs typeface="Noto Sans Symbols"/>
            </a:rPr>
            <a:t>Acabar com a pesca predatória que limpa os rios.</a:t>
          </a:r>
          <a:endParaRPr lang="pt-BR" sz="1800" kern="1200" dirty="0">
            <a:solidFill>
              <a:schemeClr val="tx1"/>
            </a:solidFill>
            <a:effectLst/>
            <a:latin typeface="+mn-lt"/>
            <a:ea typeface="Noto Sans Symbols"/>
            <a:cs typeface="Noto Sans Symbols"/>
          </a:endParaRPr>
        </a:p>
      </dsp:txBody>
      <dsp:txXfrm>
        <a:off x="0" y="1238613"/>
        <a:ext cx="8280920" cy="619117"/>
      </dsp:txXfrm>
    </dsp:sp>
    <dsp:sp modelId="{16EFE45E-D6BA-4987-8ABC-ECF9FD77C96C}">
      <dsp:nvSpPr>
        <dsp:cNvPr id="0" name=""/>
        <dsp:cNvSpPr/>
      </dsp:nvSpPr>
      <dsp:spPr>
        <a:xfrm>
          <a:off x="0" y="1857730"/>
          <a:ext cx="82809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E9552E-2659-48B3-BE7C-120D6377530E}">
      <dsp:nvSpPr>
        <dsp:cNvPr id="0" name=""/>
        <dsp:cNvSpPr/>
      </dsp:nvSpPr>
      <dsp:spPr>
        <a:xfrm>
          <a:off x="0" y="1857730"/>
          <a:ext cx="8280920" cy="6191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pt-BR" sz="1800" kern="1200" dirty="0">
              <a:solidFill>
                <a:schemeClr val="tx1"/>
              </a:solidFill>
              <a:effectLst/>
              <a:latin typeface="+mn-lt"/>
              <a:ea typeface="Arial" panose="020B0604020202020204" pitchFamily="34" charset="0"/>
              <a:cs typeface="Noto Sans Symbols"/>
            </a:rPr>
            <a:t>Utilizar o pirarucu como alternativa de pesca.</a:t>
          </a:r>
          <a:endParaRPr lang="pt-BR" sz="1800" kern="1200" dirty="0">
            <a:solidFill>
              <a:schemeClr val="tx1"/>
            </a:solidFill>
            <a:effectLst/>
            <a:latin typeface="+mn-lt"/>
            <a:ea typeface="Noto Sans Symbols"/>
            <a:cs typeface="Noto Sans Symbols"/>
          </a:endParaRPr>
        </a:p>
      </dsp:txBody>
      <dsp:txXfrm>
        <a:off x="0" y="1857730"/>
        <a:ext cx="8280920" cy="619117"/>
      </dsp:txXfrm>
    </dsp:sp>
    <dsp:sp modelId="{4483B17E-1F09-44E1-8E64-352CB1CE834B}">
      <dsp:nvSpPr>
        <dsp:cNvPr id="0" name=""/>
        <dsp:cNvSpPr/>
      </dsp:nvSpPr>
      <dsp:spPr>
        <a:xfrm>
          <a:off x="0" y="2476848"/>
          <a:ext cx="82809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5CDC01-87CC-4C57-B5A6-7177443B098A}">
      <dsp:nvSpPr>
        <dsp:cNvPr id="0" name=""/>
        <dsp:cNvSpPr/>
      </dsp:nvSpPr>
      <dsp:spPr>
        <a:xfrm>
          <a:off x="0" y="2476848"/>
          <a:ext cx="8280920" cy="6191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pt-BR" sz="1800" kern="1200" dirty="0">
              <a:solidFill>
                <a:schemeClr val="tx1"/>
              </a:solidFill>
              <a:effectLst/>
              <a:latin typeface="+mn-lt"/>
              <a:ea typeface="Arial" panose="020B0604020202020204" pitchFamily="34" charset="0"/>
              <a:cs typeface="Noto Sans Symbols"/>
            </a:rPr>
            <a:t>Transformar os pescadores em guia de pesca esportiva.</a:t>
          </a:r>
          <a:endParaRPr lang="pt-BR" sz="1800" kern="1200" dirty="0">
            <a:solidFill>
              <a:schemeClr val="tx1"/>
            </a:solidFill>
            <a:effectLst/>
            <a:latin typeface="+mn-lt"/>
            <a:ea typeface="Noto Sans Symbols"/>
            <a:cs typeface="Noto Sans Symbols"/>
          </a:endParaRPr>
        </a:p>
      </dsp:txBody>
      <dsp:txXfrm>
        <a:off x="0" y="2476848"/>
        <a:ext cx="8280920" cy="619117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6E719D-D263-4646-AB2C-04481F331F13}">
      <dsp:nvSpPr>
        <dsp:cNvPr id="0" name=""/>
        <dsp:cNvSpPr/>
      </dsp:nvSpPr>
      <dsp:spPr>
        <a:xfrm>
          <a:off x="3785" y="0"/>
          <a:ext cx="2458918" cy="6858000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G</a:t>
          </a:r>
          <a:r>
            <a:rPr lang="pt-BR" sz="1800" b="1" kern="1200" dirty="0"/>
            <a:t>overnança local </a:t>
          </a:r>
          <a:r>
            <a:rPr lang="pt-BR" sz="1800" kern="1200" dirty="0"/>
            <a:t>não existe uma governança turística envolvendo os stakeholders na definição de prioridades, estratégias e compartilhamento de responsabilidades, com políticas equilibradas de desenvolvimento econômico com a preservação dos recursos naturais, culturais e históricos, garantindo que o turismo seja viável a longo prazo. </a:t>
          </a:r>
          <a:endParaRPr lang="en-US" sz="1800" b="1" kern="1200" dirty="0"/>
        </a:p>
      </dsp:txBody>
      <dsp:txXfrm>
        <a:off x="3785" y="0"/>
        <a:ext cx="2458918" cy="2057400"/>
      </dsp:txXfrm>
    </dsp:sp>
    <dsp:sp modelId="{3F3B56C9-552C-453B-A0D5-3890EED46029}">
      <dsp:nvSpPr>
        <dsp:cNvPr id="0" name=""/>
        <dsp:cNvSpPr/>
      </dsp:nvSpPr>
      <dsp:spPr>
        <a:xfrm>
          <a:off x="2705959" y="0"/>
          <a:ext cx="2520770" cy="6858000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b="1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b="1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b="1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b="1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b="1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b="1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b="1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b="1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b="1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b="1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b="1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b="1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b="1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b="1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/>
            <a:t>Políticas públicas de desenvolvimento do turismo da pesca esportiva </a:t>
          </a:r>
          <a:r>
            <a:rPr lang="pt-BR" sz="1800" kern="1200" dirty="0"/>
            <a:t>devem ser instaladas no estado de Rondônia com capilaridade para atender aos anseios e particularidade de cada município,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como: Estudos do Pirarucu; Qualificação em culinária, Capacitação em atendimento ao turista, manuseio do peixe da pesca esportiva, dentre outros.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.</a:t>
          </a:r>
          <a:endParaRPr lang="en-US" sz="1800" kern="1200" dirty="0"/>
        </a:p>
      </dsp:txBody>
      <dsp:txXfrm>
        <a:off x="2705959" y="0"/>
        <a:ext cx="2520770" cy="2057400"/>
      </dsp:txXfrm>
    </dsp:sp>
    <dsp:sp modelId="{FCA43D8F-0B4A-4079-9403-83812C28D1AB}">
      <dsp:nvSpPr>
        <dsp:cNvPr id="0" name=""/>
        <dsp:cNvSpPr/>
      </dsp:nvSpPr>
      <dsp:spPr>
        <a:xfrm>
          <a:off x="5469984" y="0"/>
          <a:ext cx="3243400" cy="6858000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/>
            <a:t>Oferta turística </a:t>
          </a:r>
          <a:r>
            <a:rPr lang="pt-BR" sz="1800" kern="1200" dirty="0"/>
            <a:t>é um conjunto de produtos e serviços que estão disponíveis para os turistas em um determinado destino; podemos afirmar que Costa Marques apresenta uma oferta turística centrada rio Guaporé, potencial muito favorece a atividade do turismo de pesca esportiva, além da beleza cênica da região, com rio piscosos, com uma diversidade de ictiofauna que atende aos desejos dos aficionados pela pesca esportiva.</a:t>
          </a:r>
          <a:endParaRPr lang="pt-BR" sz="1800" b="1" kern="1200" dirty="0"/>
        </a:p>
      </dsp:txBody>
      <dsp:txXfrm>
        <a:off x="5469984" y="0"/>
        <a:ext cx="3243400" cy="2057400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B47B95-1610-4E96-9CA0-41E15AD4B35E}">
      <dsp:nvSpPr>
        <dsp:cNvPr id="0" name=""/>
        <dsp:cNvSpPr/>
      </dsp:nvSpPr>
      <dsp:spPr>
        <a:xfrm>
          <a:off x="2879" y="0"/>
          <a:ext cx="2479353" cy="616529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>
              <a:latin typeface="+mn-lt"/>
              <a:ea typeface="Calibri" panose="020F0502020204030204" pitchFamily="34" charset="0"/>
            </a:rPr>
            <a:t>A </a:t>
          </a:r>
          <a:r>
            <a:rPr lang="pt-BR" sz="1800" b="1" kern="1200" dirty="0">
              <a:latin typeface="+mn-lt"/>
              <a:ea typeface="Calibri" panose="020F0502020204030204" pitchFamily="34" charset="0"/>
            </a:rPr>
            <a:t>grande oferta está no rio Guaporé, </a:t>
          </a:r>
          <a:r>
            <a:rPr lang="pt-BR" sz="1800" kern="1200" dirty="0">
              <a:latin typeface="+mn-lt"/>
              <a:ea typeface="Calibri" panose="020F0502020204030204" pitchFamily="34" charset="0"/>
            </a:rPr>
            <a:t>oferta esta, que pode entrar em risco por falta de legislação adequada, fiscalização sistemática e consciência predatória dos moradores e turistas que usam este recurso para as mais diversas finalidades. </a:t>
          </a:r>
          <a:endParaRPr lang="pt-BR" sz="1800" i="1" kern="1200" dirty="0">
            <a:latin typeface="+mn-lt"/>
            <a:ea typeface="Calibri" panose="020F0502020204030204" pitchFamily="34" charset="0"/>
          </a:endParaRPr>
        </a:p>
      </dsp:txBody>
      <dsp:txXfrm>
        <a:off x="75497" y="72618"/>
        <a:ext cx="2334117" cy="6020057"/>
      </dsp:txXfrm>
    </dsp:sp>
    <dsp:sp modelId="{4B8A8832-FEEA-452F-9479-878C911AC235}">
      <dsp:nvSpPr>
        <dsp:cNvPr id="0" name=""/>
        <dsp:cNvSpPr/>
      </dsp:nvSpPr>
      <dsp:spPr>
        <a:xfrm>
          <a:off x="2898764" y="0"/>
          <a:ext cx="2987447" cy="616529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>
              <a:latin typeface="+mn-lt"/>
            </a:rPr>
            <a:t>Demanda turística </a:t>
          </a:r>
          <a:r>
            <a:rPr lang="pt-BR" sz="1800" kern="1200" dirty="0"/>
            <a:t> conceito que se refere ao número de pessoas que praticam o turismo num determinado período. A atividade de pesca esportiva na localidade de Costa Marques é uma incógnita, inclusive para os entrevistados que não reconhecem a pesca esportiva como uma realidade na localidade. Reconhecem sim, o grande movimento de turistas na região, mas não com a prática do pesque e solte. A pesca comercial, principalmente do pirarucu, está gerando uma boa renda para a população de pescadores profissionais. </a:t>
          </a:r>
          <a:endParaRPr lang="pt-BR" sz="1800" i="1" kern="1200" dirty="0">
            <a:latin typeface="+mn-lt"/>
            <a:ea typeface="Calibri" panose="020F0502020204030204" pitchFamily="34" charset="0"/>
          </a:endParaRPr>
        </a:p>
      </dsp:txBody>
      <dsp:txXfrm>
        <a:off x="2986263" y="87499"/>
        <a:ext cx="2812449" cy="5990295"/>
      </dsp:txXfrm>
    </dsp:sp>
    <dsp:sp modelId="{18A45F23-1E9F-4908-B3E9-B2EC01A397CD}">
      <dsp:nvSpPr>
        <dsp:cNvPr id="0" name=""/>
        <dsp:cNvSpPr/>
      </dsp:nvSpPr>
      <dsp:spPr>
        <a:xfrm>
          <a:off x="6302743" y="0"/>
          <a:ext cx="2479353" cy="616529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O rio é a única atração local. Não existe nenhum </a:t>
          </a:r>
          <a:r>
            <a:rPr lang="pt-BR" sz="1800" b="1" kern="1200" dirty="0"/>
            <a:t>estudo, nem pesquisa, nem controle sobre a quantidade de turistas </a:t>
          </a:r>
          <a:r>
            <a:rPr lang="pt-BR" sz="1800" kern="1200" dirty="0"/>
            <a:t>que visitam o município de Costa Marques nem qual é o perfil deste público, nem o seu grau de consciência. Muitos acampam na beira do rio, deixando apenas rastro de sua passagem mensuradas através da quantidade de lixo recolhido pelos voluntários locais.</a:t>
          </a:r>
          <a:endParaRPr lang="pt-BR" sz="1800" i="1" kern="1200" dirty="0">
            <a:latin typeface="+mn-lt"/>
            <a:ea typeface="Calibri" panose="020F0502020204030204" pitchFamily="34" charset="0"/>
          </a:endParaRPr>
        </a:p>
      </dsp:txBody>
      <dsp:txXfrm>
        <a:off x="6375361" y="72618"/>
        <a:ext cx="2334117" cy="6020057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B47B95-1610-4E96-9CA0-41E15AD4B35E}">
      <dsp:nvSpPr>
        <dsp:cNvPr id="0" name=""/>
        <dsp:cNvSpPr/>
      </dsp:nvSpPr>
      <dsp:spPr>
        <a:xfrm>
          <a:off x="6502" y="0"/>
          <a:ext cx="2629487" cy="616529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O pilar </a:t>
          </a:r>
          <a:r>
            <a:rPr lang="pt-BR" sz="1800" b="1" kern="1200" dirty="0"/>
            <a:t>da educação e capacitação </a:t>
          </a:r>
          <a:r>
            <a:rPr lang="pt-BR" sz="1800" kern="1200" dirty="0"/>
            <a:t>é crucial para a implantação de uma governança eficiente. Capacitar os gestores públicos, empresários e trabalhadores do setor turístico para atuar de forma qualificada é essencial para alcançar resultados consistentes e sustentáveis. Esta ação também é incipiente no município .</a:t>
          </a:r>
          <a:endParaRPr lang="en-US" sz="1800" i="1" kern="1200" dirty="0"/>
        </a:p>
      </dsp:txBody>
      <dsp:txXfrm>
        <a:off x="83517" y="77015"/>
        <a:ext cx="2475457" cy="6011263"/>
      </dsp:txXfrm>
    </dsp:sp>
    <dsp:sp modelId="{3654E06C-EE4A-4CE7-8DD7-82C4E2A0D795}">
      <dsp:nvSpPr>
        <dsp:cNvPr id="0" name=""/>
        <dsp:cNvSpPr/>
      </dsp:nvSpPr>
      <dsp:spPr>
        <a:xfrm>
          <a:off x="3077744" y="0"/>
          <a:ext cx="2629487" cy="616529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/>
            <a:t>Não </a:t>
          </a:r>
          <a:r>
            <a:rPr lang="pt-BR" sz="1800" b="1" kern="1200" dirty="0"/>
            <a:t>há  atração </a:t>
          </a:r>
          <a:r>
            <a:rPr lang="pt-BR" sz="1800" kern="1200" dirty="0"/>
            <a:t>de  visitantes por meio </a:t>
          </a:r>
          <a:r>
            <a:rPr lang="pt-BR" sz="1800" b="1" kern="1200" dirty="0"/>
            <a:t>de campanhas de marketing e promoção do destino. </a:t>
          </a:r>
          <a:r>
            <a:rPr lang="pt-BR" sz="1800" kern="1200" dirty="0"/>
            <a:t>Isso envolve a </a:t>
          </a:r>
          <a:r>
            <a:rPr lang="pt-BR" sz="1800" b="1" kern="1200" dirty="0"/>
            <a:t>criação de uma identidade turística </a:t>
          </a:r>
          <a:r>
            <a:rPr lang="pt-BR" sz="1800" kern="1200" dirty="0"/>
            <a:t>e a comunicação eficaz dos atrativos da região para o público-alvo, fornecendo ao turista, informações seguras, atualizadas e completas, agregando inovação tecnológica e de mídias, sobre atrativos turísticos, eventos, infraestrutura, serviços, acessos e história da região ou município, com a recomendação de programas e atividades adequados ao perfil do turista </a:t>
          </a:r>
          <a:endParaRPr lang="en-US" sz="1800" i="1" kern="1200" dirty="0"/>
        </a:p>
      </dsp:txBody>
      <dsp:txXfrm>
        <a:off x="3154759" y="77015"/>
        <a:ext cx="2475457" cy="6011263"/>
      </dsp:txXfrm>
    </dsp:sp>
    <dsp:sp modelId="{1A22B1B2-5F4D-499E-83AA-2888FAAB5EEC}">
      <dsp:nvSpPr>
        <dsp:cNvPr id="0" name=""/>
        <dsp:cNvSpPr/>
      </dsp:nvSpPr>
      <dsp:spPr>
        <a:xfrm>
          <a:off x="6155488" y="0"/>
          <a:ext cx="2629487" cy="616529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b="1" kern="1200" dirty="0">
            <a:latin typeface="+mn-lt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b="1" kern="1200" dirty="0">
            <a:latin typeface="+mn-lt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b="1" kern="1200" dirty="0">
            <a:latin typeface="+mn-lt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>
              <a:latin typeface="+mn-lt"/>
            </a:rPr>
            <a:t>Integração intersetorial é </a:t>
          </a:r>
          <a:r>
            <a:rPr lang="pt-BR" sz="1800" kern="1200" dirty="0">
              <a:latin typeface="+mn-lt"/>
            </a:rPr>
            <a:t>Fundamental a articulação entre diferentes setores da economia, como transporte, cultura, meio ambiente, infraestrutura e segurança. Cada setor desempenha um papel no sucesso do turismo e deve estar alinhado com as metas turísticas da região. </a:t>
          </a:r>
          <a:r>
            <a:rPr lang="pt-BR" sz="1800" kern="1200" dirty="0">
              <a:latin typeface="+mn-lt"/>
              <a:ea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t-BR" sz="1800" b="1" kern="1200" dirty="0">
              <a:latin typeface="+mn-lt"/>
              <a:ea typeface="Arial" panose="020B0604020202020204" pitchFamily="34" charset="0"/>
              <a:cs typeface="Arial" panose="020B0604020202020204" pitchFamily="34" charset="0"/>
            </a:rPr>
            <a:t>O artesanato, a cultura, a participação da agricultura familiar, dentre outros, encontram-se fora do processo.</a:t>
          </a:r>
        </a:p>
      </dsp:txBody>
      <dsp:txXfrm>
        <a:off x="6232503" y="77015"/>
        <a:ext cx="2475457" cy="6011263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4A2033-FDFE-4FCD-9DF1-1AA5C794CBC2}">
      <dsp:nvSpPr>
        <dsp:cNvPr id="0" name=""/>
        <dsp:cNvSpPr/>
      </dsp:nvSpPr>
      <dsp:spPr>
        <a:xfrm>
          <a:off x="0" y="0"/>
          <a:ext cx="4295783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76254B1-C518-420E-8576-D4AF6545D345}">
      <dsp:nvSpPr>
        <dsp:cNvPr id="0" name=""/>
        <dsp:cNvSpPr/>
      </dsp:nvSpPr>
      <dsp:spPr>
        <a:xfrm>
          <a:off x="0" y="0"/>
          <a:ext cx="4295783" cy="3349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Arial" panose="020B0604020202020204" pitchFamily="34" charset="0"/>
            </a:rPr>
            <a:t>DIRETORIA EXECUTIVA - DIRETOR-PRESIDENTE</a:t>
          </a:r>
          <a:endParaRPr lang="pt-BR" sz="1400" kern="1200" dirty="0">
            <a:solidFill>
              <a:schemeClr val="tx1"/>
            </a:solidFill>
            <a:effectLst/>
            <a:latin typeface="Calibri" panose="020F0502020204030204" pitchFamily="34" charset="0"/>
            <a:ea typeface="Calibri" panose="020F0502020204030204" pitchFamily="34" charset="0"/>
          </a:endParaRPr>
        </a:p>
      </dsp:txBody>
      <dsp:txXfrm>
        <a:off x="0" y="0"/>
        <a:ext cx="4295783" cy="334901"/>
      </dsp:txXfrm>
    </dsp:sp>
    <dsp:sp modelId="{9980D950-CC62-4067-9370-9ED039BCF106}">
      <dsp:nvSpPr>
        <dsp:cNvPr id="0" name=""/>
        <dsp:cNvSpPr/>
      </dsp:nvSpPr>
      <dsp:spPr>
        <a:xfrm>
          <a:off x="0" y="334901"/>
          <a:ext cx="4295783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6F8FA9F-C052-4AE2-8FD3-52B6957E0E56}">
      <dsp:nvSpPr>
        <dsp:cNvPr id="0" name=""/>
        <dsp:cNvSpPr/>
      </dsp:nvSpPr>
      <dsp:spPr>
        <a:xfrm>
          <a:off x="0" y="334901"/>
          <a:ext cx="4295783" cy="3349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>
              <a:solidFill>
                <a:schemeClr val="tx1"/>
              </a:solidFill>
              <a:effectLst/>
              <a:latin typeface="Arial" panose="020B0604020202020204" pitchFamily="34" charset="0"/>
              <a:ea typeface="Arial" panose="020B0604020202020204" pitchFamily="34" charset="0"/>
            </a:rPr>
            <a:t>Eduardo Amadeu Dutra Moresi</a:t>
          </a:r>
          <a:endParaRPr lang="pt-BR" sz="1400" kern="1200" dirty="0">
            <a:solidFill>
              <a:schemeClr val="tx1"/>
            </a:solidFill>
            <a:effectLst/>
            <a:latin typeface="Calibri" panose="020F0502020204030204" pitchFamily="34" charset="0"/>
            <a:ea typeface="Calibri" panose="020F0502020204030204" pitchFamily="34" charset="0"/>
          </a:endParaRPr>
        </a:p>
      </dsp:txBody>
      <dsp:txXfrm>
        <a:off x="0" y="334901"/>
        <a:ext cx="4295783" cy="334901"/>
      </dsp:txXfrm>
    </dsp:sp>
    <dsp:sp modelId="{C4D46177-EAC2-421D-8491-0F831BBEA9DC}">
      <dsp:nvSpPr>
        <dsp:cNvPr id="0" name=""/>
        <dsp:cNvSpPr/>
      </dsp:nvSpPr>
      <dsp:spPr>
        <a:xfrm>
          <a:off x="0" y="669803"/>
          <a:ext cx="4295783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172C98E-BBDD-48D4-A821-EA38DBB889F0}">
      <dsp:nvSpPr>
        <dsp:cNvPr id="0" name=""/>
        <dsp:cNvSpPr/>
      </dsp:nvSpPr>
      <dsp:spPr>
        <a:xfrm>
          <a:off x="0" y="669803"/>
          <a:ext cx="4295783" cy="3349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>
              <a:solidFill>
                <a:schemeClr val="tx1"/>
              </a:solidFill>
              <a:effectLst/>
              <a:latin typeface="Arial" panose="020B0604020202020204" pitchFamily="34" charset="0"/>
              <a:ea typeface="Arial" panose="020B0604020202020204" pitchFamily="34" charset="0"/>
            </a:rPr>
            <a:t>DIRETORA JURÍDICA</a:t>
          </a:r>
          <a:endParaRPr lang="pt-BR" sz="1400" kern="1200" dirty="0">
            <a:solidFill>
              <a:schemeClr val="tx1"/>
            </a:solidFill>
            <a:effectLst/>
            <a:latin typeface="Calibri" panose="020F0502020204030204" pitchFamily="34" charset="0"/>
            <a:ea typeface="Calibri" panose="020F0502020204030204" pitchFamily="34" charset="0"/>
          </a:endParaRPr>
        </a:p>
      </dsp:txBody>
      <dsp:txXfrm>
        <a:off x="0" y="669803"/>
        <a:ext cx="4295783" cy="334901"/>
      </dsp:txXfrm>
    </dsp:sp>
    <dsp:sp modelId="{B36C4F59-AFC1-4197-8F55-3DA1C740AEC2}">
      <dsp:nvSpPr>
        <dsp:cNvPr id="0" name=""/>
        <dsp:cNvSpPr/>
      </dsp:nvSpPr>
      <dsp:spPr>
        <a:xfrm>
          <a:off x="0" y="1004705"/>
          <a:ext cx="4295783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74DFCDA-9BFA-4E68-B92D-4E4B2BB851DB}">
      <dsp:nvSpPr>
        <dsp:cNvPr id="0" name=""/>
        <dsp:cNvSpPr/>
      </dsp:nvSpPr>
      <dsp:spPr>
        <a:xfrm>
          <a:off x="0" y="1004705"/>
          <a:ext cx="4295783" cy="3349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Arial" panose="020B0604020202020204" pitchFamily="34" charset="0"/>
            </a:rPr>
            <a:t>Aline </a:t>
          </a:r>
          <a:r>
            <a:rPr lang="pt-BR" sz="1400" kern="1200" dirty="0" err="1">
              <a:solidFill>
                <a:schemeClr val="tx1"/>
              </a:solidFill>
              <a:effectLst/>
              <a:latin typeface="Arial" panose="020B0604020202020204" pitchFamily="34" charset="0"/>
              <a:ea typeface="Arial" panose="020B0604020202020204" pitchFamily="34" charset="0"/>
            </a:rPr>
            <a:t>Mirelle</a:t>
          </a:r>
          <a:r>
            <a:rPr lang="pt-BR" sz="14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Arial" panose="020B0604020202020204" pitchFamily="34" charset="0"/>
            </a:rPr>
            <a:t> Marcon Fiche</a:t>
          </a:r>
          <a:endParaRPr lang="pt-BR" sz="1400" kern="1200" dirty="0">
            <a:solidFill>
              <a:schemeClr val="tx1"/>
            </a:solidFill>
            <a:effectLst/>
            <a:latin typeface="Calibri" panose="020F0502020204030204" pitchFamily="34" charset="0"/>
            <a:ea typeface="Calibri" panose="020F0502020204030204" pitchFamily="34" charset="0"/>
          </a:endParaRPr>
        </a:p>
      </dsp:txBody>
      <dsp:txXfrm>
        <a:off x="0" y="1004705"/>
        <a:ext cx="4295783" cy="334901"/>
      </dsp:txXfrm>
    </dsp:sp>
    <dsp:sp modelId="{417B33D5-01B5-4126-BE72-EE61FB16B45D}">
      <dsp:nvSpPr>
        <dsp:cNvPr id="0" name=""/>
        <dsp:cNvSpPr/>
      </dsp:nvSpPr>
      <dsp:spPr>
        <a:xfrm>
          <a:off x="0" y="1339607"/>
          <a:ext cx="4295783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D9D8A9A-F270-4DE9-8630-B39D1A3FB14A}">
      <dsp:nvSpPr>
        <dsp:cNvPr id="0" name=""/>
        <dsp:cNvSpPr/>
      </dsp:nvSpPr>
      <dsp:spPr>
        <a:xfrm>
          <a:off x="0" y="1339607"/>
          <a:ext cx="4295783" cy="3349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>
              <a:solidFill>
                <a:schemeClr val="tx1"/>
              </a:solidFill>
              <a:effectLst/>
              <a:latin typeface="Arial" panose="020B0604020202020204" pitchFamily="34" charset="0"/>
              <a:ea typeface="Arial" panose="020B0604020202020204" pitchFamily="34" charset="0"/>
            </a:rPr>
            <a:t>DIRETOR ADMINISTRATIVO E FINANCEIRO</a:t>
          </a:r>
          <a:endParaRPr lang="pt-BR" sz="1400" kern="1200" dirty="0">
            <a:solidFill>
              <a:schemeClr val="tx1"/>
            </a:solidFill>
            <a:effectLst/>
            <a:latin typeface="Calibri" panose="020F0502020204030204" pitchFamily="34" charset="0"/>
            <a:ea typeface="Calibri" panose="020F0502020204030204" pitchFamily="34" charset="0"/>
          </a:endParaRPr>
        </a:p>
      </dsp:txBody>
      <dsp:txXfrm>
        <a:off x="0" y="1339607"/>
        <a:ext cx="4295783" cy="334901"/>
      </dsp:txXfrm>
    </dsp:sp>
    <dsp:sp modelId="{A3F078F6-CDEF-41B9-98D8-8C4CC43C12BA}">
      <dsp:nvSpPr>
        <dsp:cNvPr id="0" name=""/>
        <dsp:cNvSpPr/>
      </dsp:nvSpPr>
      <dsp:spPr>
        <a:xfrm>
          <a:off x="0" y="1674509"/>
          <a:ext cx="4295783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E01FDEF-5B85-4C5A-AB6F-3C210C004353}">
      <dsp:nvSpPr>
        <dsp:cNvPr id="0" name=""/>
        <dsp:cNvSpPr/>
      </dsp:nvSpPr>
      <dsp:spPr>
        <a:xfrm>
          <a:off x="0" y="1674509"/>
          <a:ext cx="4295783" cy="3349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>
              <a:solidFill>
                <a:schemeClr val="tx1"/>
              </a:solidFill>
              <a:effectLst/>
              <a:latin typeface="Arial" panose="020B0604020202020204" pitchFamily="34" charset="0"/>
              <a:ea typeface="Arial" panose="020B0604020202020204" pitchFamily="34" charset="0"/>
            </a:rPr>
            <a:t>Arthur Mesquita Camargo</a:t>
          </a:r>
          <a:endParaRPr lang="pt-BR" sz="1400" kern="1200" dirty="0">
            <a:solidFill>
              <a:schemeClr val="tx1"/>
            </a:solidFill>
            <a:effectLst/>
            <a:latin typeface="Calibri" panose="020F0502020204030204" pitchFamily="34" charset="0"/>
            <a:ea typeface="Calibri" panose="020F0502020204030204" pitchFamily="34" charset="0"/>
          </a:endParaRPr>
        </a:p>
      </dsp:txBody>
      <dsp:txXfrm>
        <a:off x="0" y="1674509"/>
        <a:ext cx="4295783" cy="334901"/>
      </dsp:txXfrm>
    </dsp:sp>
    <dsp:sp modelId="{83C1A1F3-AA73-4913-9E17-5441F53CA826}">
      <dsp:nvSpPr>
        <dsp:cNvPr id="0" name=""/>
        <dsp:cNvSpPr/>
      </dsp:nvSpPr>
      <dsp:spPr>
        <a:xfrm>
          <a:off x="0" y="2009411"/>
          <a:ext cx="4295783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7E1C0C9-482D-4888-94BF-74A0512D7F4B}">
      <dsp:nvSpPr>
        <dsp:cNvPr id="0" name=""/>
        <dsp:cNvSpPr/>
      </dsp:nvSpPr>
      <dsp:spPr>
        <a:xfrm>
          <a:off x="0" y="2009411"/>
          <a:ext cx="4295783" cy="3349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Arial" panose="020B0604020202020204" pitchFamily="34" charset="0"/>
            </a:rPr>
            <a:t>DIRETORA NACIONAL DE PROJETOS</a:t>
          </a:r>
          <a:endParaRPr lang="pt-BR" sz="1400" kern="1200" dirty="0">
            <a:solidFill>
              <a:schemeClr val="tx1"/>
            </a:solidFill>
            <a:effectLst/>
            <a:latin typeface="Calibri" panose="020F0502020204030204" pitchFamily="34" charset="0"/>
            <a:ea typeface="Calibri" panose="020F0502020204030204" pitchFamily="34" charset="0"/>
          </a:endParaRPr>
        </a:p>
      </dsp:txBody>
      <dsp:txXfrm>
        <a:off x="0" y="2009411"/>
        <a:ext cx="4295783" cy="334901"/>
      </dsp:txXfrm>
    </dsp:sp>
    <dsp:sp modelId="{44B2137B-52B2-4B98-BAF5-58F1ECF62705}">
      <dsp:nvSpPr>
        <dsp:cNvPr id="0" name=""/>
        <dsp:cNvSpPr/>
      </dsp:nvSpPr>
      <dsp:spPr>
        <a:xfrm>
          <a:off x="0" y="2344313"/>
          <a:ext cx="4295783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6528402-D543-44B7-9A6F-811DC7B6D74C}">
      <dsp:nvSpPr>
        <dsp:cNvPr id="0" name=""/>
        <dsp:cNvSpPr/>
      </dsp:nvSpPr>
      <dsp:spPr>
        <a:xfrm>
          <a:off x="0" y="2344313"/>
          <a:ext cx="4295783" cy="3349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>
              <a:solidFill>
                <a:schemeClr val="tx1"/>
              </a:solidFill>
              <a:effectLst/>
              <a:latin typeface="Arial" panose="020B0604020202020204" pitchFamily="34" charset="0"/>
              <a:ea typeface="Arial" panose="020B0604020202020204" pitchFamily="34" charset="0"/>
            </a:rPr>
            <a:t>Nilde Clara de Souza Benites Brun</a:t>
          </a:r>
          <a:endParaRPr lang="pt-BR" sz="1400" kern="1200" dirty="0">
            <a:solidFill>
              <a:schemeClr val="tx1"/>
            </a:solidFill>
            <a:effectLst/>
            <a:latin typeface="Calibri" panose="020F0502020204030204" pitchFamily="34" charset="0"/>
            <a:ea typeface="Calibri" panose="020F0502020204030204" pitchFamily="34" charset="0"/>
          </a:endParaRPr>
        </a:p>
      </dsp:txBody>
      <dsp:txXfrm>
        <a:off x="0" y="2344313"/>
        <a:ext cx="4295783" cy="33490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75DB15-56F2-414E-86E7-C5DE20A05D2B}">
      <dsp:nvSpPr>
        <dsp:cNvPr id="0" name=""/>
        <dsp:cNvSpPr/>
      </dsp:nvSpPr>
      <dsp:spPr>
        <a:xfrm>
          <a:off x="371728" y="390146"/>
          <a:ext cx="529980" cy="29428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F88C04-04AC-4656-905A-0245D029E1F8}">
      <dsp:nvSpPr>
        <dsp:cNvPr id="0" name=""/>
        <dsp:cNvSpPr/>
      </dsp:nvSpPr>
      <dsp:spPr>
        <a:xfrm>
          <a:off x="11692" y="736805"/>
          <a:ext cx="2388409" cy="12549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A Bacia Amazônica é a maior e mais diversa bacia de água doce do mundo, onde a Amazônia ocidental tem a maior área e diversidade de espécies de peixes.</a:t>
          </a:r>
          <a:endParaRPr lang="en-US" sz="1400" kern="1200" dirty="0"/>
        </a:p>
      </dsp:txBody>
      <dsp:txXfrm>
        <a:off x="11692" y="736805"/>
        <a:ext cx="2388409" cy="1254902"/>
      </dsp:txXfrm>
    </dsp:sp>
    <dsp:sp modelId="{49286A9A-C173-4F39-A4E0-A3F11D0ECC07}">
      <dsp:nvSpPr>
        <dsp:cNvPr id="0" name=""/>
        <dsp:cNvSpPr/>
      </dsp:nvSpPr>
      <dsp:spPr>
        <a:xfrm>
          <a:off x="3144705" y="264258"/>
          <a:ext cx="529980" cy="38588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FD2C68-A185-42C4-B7B9-76D80BBF8900}">
      <dsp:nvSpPr>
        <dsp:cNvPr id="0" name=""/>
        <dsp:cNvSpPr/>
      </dsp:nvSpPr>
      <dsp:spPr>
        <a:xfrm>
          <a:off x="2387947" y="763719"/>
          <a:ext cx="1664527" cy="11194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A diversidade de espécies de peixes abrange 57 famílias, 525 gêneros e mais de </a:t>
          </a:r>
          <a:r>
            <a:rPr lang="pt-BR" sz="1400" b="1" kern="1200" dirty="0"/>
            <a:t>2.411 espécies. Destes, 111 gêneros (21%) e 1.089 espécies </a:t>
          </a:r>
          <a:r>
            <a:rPr lang="pt-BR" sz="1400" kern="1200" dirty="0"/>
            <a:t>(45%) são endêmicos da Bacia Amazônica.</a:t>
          </a:r>
          <a:endParaRPr lang="en-US" sz="1400" kern="1200" dirty="0"/>
        </a:p>
      </dsp:txBody>
      <dsp:txXfrm>
        <a:off x="2387947" y="763719"/>
        <a:ext cx="1664527" cy="1119490"/>
      </dsp:txXfrm>
    </dsp:sp>
    <dsp:sp modelId="{706A7DAC-18E0-4CB0-B430-6127DD3625FB}">
      <dsp:nvSpPr>
        <dsp:cNvPr id="0" name=""/>
        <dsp:cNvSpPr/>
      </dsp:nvSpPr>
      <dsp:spPr>
        <a:xfrm>
          <a:off x="947453" y="3003173"/>
          <a:ext cx="529980" cy="38106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A485F0-5090-4A65-80F6-D6A822E6F605}">
      <dsp:nvSpPr>
        <dsp:cNvPr id="0" name=""/>
        <dsp:cNvSpPr/>
      </dsp:nvSpPr>
      <dsp:spPr>
        <a:xfrm>
          <a:off x="9784" y="3292574"/>
          <a:ext cx="2269399" cy="20639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O Estado de Rondônia, localiza-se numa área de transição entre o bioma Cerrado e a Amazônia, apresentando áreas do bioma Pantanal, de planícies e serras. A pesca esportiva é uma atividade praticada em vários rios de Rondônia.</a:t>
          </a:r>
          <a:endParaRPr lang="en-US" sz="1400" kern="1200" dirty="0"/>
        </a:p>
      </dsp:txBody>
      <dsp:txXfrm>
        <a:off x="9784" y="3292574"/>
        <a:ext cx="2269399" cy="2063959"/>
      </dsp:txXfrm>
    </dsp:sp>
    <dsp:sp modelId="{26B4529D-1EF4-4DE1-A5CB-02C21576598C}">
      <dsp:nvSpPr>
        <dsp:cNvPr id="0" name=""/>
        <dsp:cNvSpPr/>
      </dsp:nvSpPr>
      <dsp:spPr>
        <a:xfrm>
          <a:off x="3139301" y="2812753"/>
          <a:ext cx="529980" cy="38246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B4BE7F-35BF-402C-9F4A-9C55601EBD99}">
      <dsp:nvSpPr>
        <dsp:cNvPr id="0" name=""/>
        <dsp:cNvSpPr/>
      </dsp:nvSpPr>
      <dsp:spPr>
        <a:xfrm>
          <a:off x="2421595" y="3208698"/>
          <a:ext cx="1766554" cy="22276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O estado tem os recursos hídricos formados pelos principais rios (bacias) como o </a:t>
          </a:r>
          <a:r>
            <a:rPr lang="pt-BR" sz="1400" b="1" kern="1200" dirty="0"/>
            <a:t>Madeira, Guaporé, Mamoré, Abunã, Jamari, Machado e Roosevelt, que representam um grande potencial para a prática da pesca esportiva, </a:t>
          </a:r>
          <a:endParaRPr lang="en-US" sz="1400" b="1" kern="1200" dirty="0"/>
        </a:p>
      </dsp:txBody>
      <dsp:txXfrm>
        <a:off x="2421595" y="3208698"/>
        <a:ext cx="1766554" cy="222765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DB123C-1A6C-4B72-A4AC-1ED931E80CE8}">
      <dsp:nvSpPr>
        <dsp:cNvPr id="0" name=""/>
        <dsp:cNvSpPr/>
      </dsp:nvSpPr>
      <dsp:spPr>
        <a:xfrm>
          <a:off x="591117" y="576213"/>
          <a:ext cx="810000" cy="81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AEC546-1C7F-4590-AB23-CA8C9F1ECF1D}">
      <dsp:nvSpPr>
        <dsp:cNvPr id="0" name=""/>
        <dsp:cNvSpPr/>
      </dsp:nvSpPr>
      <dsp:spPr>
        <a:xfrm>
          <a:off x="193533" y="1332630"/>
          <a:ext cx="1800000" cy="10868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i="0" u="sng" kern="1200" dirty="0"/>
            <a:t>Mitigação:</a:t>
          </a:r>
          <a:endParaRPr lang="en-US" sz="1600" kern="1200" dirty="0"/>
        </a:p>
      </dsp:txBody>
      <dsp:txXfrm>
        <a:off x="193533" y="1332630"/>
        <a:ext cx="1800000" cy="1086835"/>
      </dsp:txXfrm>
    </dsp:sp>
    <dsp:sp modelId="{F86D8817-0FB6-4C94-9F93-497F758CCA6A}">
      <dsp:nvSpPr>
        <dsp:cNvPr id="0" name=""/>
        <dsp:cNvSpPr/>
      </dsp:nvSpPr>
      <dsp:spPr>
        <a:xfrm>
          <a:off x="2448270" y="369144"/>
          <a:ext cx="1325694" cy="81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l="-27000" r="-2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FDADC9-CE80-4E0B-82B9-19CD6AB6C7C6}">
      <dsp:nvSpPr>
        <dsp:cNvPr id="0" name=""/>
        <dsp:cNvSpPr/>
      </dsp:nvSpPr>
      <dsp:spPr>
        <a:xfrm>
          <a:off x="2260977" y="1377256"/>
          <a:ext cx="1800000" cy="10868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0" i="0" kern="1200" dirty="0">
              <a:sym typeface="Wingdings" panose="05000000000000000000" pitchFamily="2" charset="2"/>
            </a:rPr>
            <a:t></a:t>
          </a:r>
          <a:r>
            <a:rPr lang="pt-BR" sz="1600" b="0" i="0" kern="1200" dirty="0"/>
            <a:t>Fiscalização  e monitoramento eficiente das pisciculturas com criação de pirarucu, evitando sua fuga para os rios;</a:t>
          </a:r>
          <a:endParaRPr lang="en-US" sz="1600" kern="1200" dirty="0"/>
        </a:p>
      </dsp:txBody>
      <dsp:txXfrm>
        <a:off x="2260977" y="1377256"/>
        <a:ext cx="1800000" cy="1086835"/>
      </dsp:txXfrm>
    </dsp:sp>
    <dsp:sp modelId="{F9CF300B-78D9-44B4-8C7E-D81C070F40AF}">
      <dsp:nvSpPr>
        <dsp:cNvPr id="0" name=""/>
        <dsp:cNvSpPr/>
      </dsp:nvSpPr>
      <dsp:spPr>
        <a:xfrm>
          <a:off x="4821118" y="369144"/>
          <a:ext cx="810000" cy="81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021A42-9447-4973-B636-9239AFCA4F78}">
      <dsp:nvSpPr>
        <dsp:cNvPr id="0" name=""/>
        <dsp:cNvSpPr/>
      </dsp:nvSpPr>
      <dsp:spPr>
        <a:xfrm>
          <a:off x="4285420" y="1233239"/>
          <a:ext cx="1800000" cy="10868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>
              <a:sym typeface="Wingdings" panose="05000000000000000000" pitchFamily="2" charset="2"/>
            </a:rPr>
            <a:t></a:t>
          </a:r>
          <a:r>
            <a:rPr lang="pt-BR" sz="1600" kern="1200" dirty="0"/>
            <a:t>Liberação da pesca esportiva, subsistência e comercial do pirarucu </a:t>
          </a:r>
          <a:r>
            <a:rPr lang="pt-BR" sz="1600" kern="1200" dirty="0">
              <a:solidFill>
                <a:schemeClr val="tx1"/>
              </a:solidFill>
            </a:rPr>
            <a:t>com cota </a:t>
          </a:r>
          <a:r>
            <a:rPr lang="pt-BR" sz="1600" kern="1200" dirty="0"/>
            <a:t>de abate, em áreas afetadas com essa espécie;</a:t>
          </a:r>
          <a:endParaRPr lang="en-US" sz="1600" kern="1200" dirty="0"/>
        </a:p>
      </dsp:txBody>
      <dsp:txXfrm>
        <a:off x="4285420" y="1233239"/>
        <a:ext cx="1800000" cy="1086835"/>
      </dsp:txXfrm>
    </dsp:sp>
    <dsp:sp modelId="{3BA349A5-59A3-4688-A8E3-B24418F89156}">
      <dsp:nvSpPr>
        <dsp:cNvPr id="0" name=""/>
        <dsp:cNvSpPr/>
      </dsp:nvSpPr>
      <dsp:spPr>
        <a:xfrm>
          <a:off x="7123984" y="514679"/>
          <a:ext cx="810000" cy="81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03B3EA-01E7-4526-8783-6CBAC3BA480F}">
      <dsp:nvSpPr>
        <dsp:cNvPr id="0" name=""/>
        <dsp:cNvSpPr/>
      </dsp:nvSpPr>
      <dsp:spPr>
        <a:xfrm>
          <a:off x="6427708" y="1089231"/>
          <a:ext cx="2175732" cy="13329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600" b="0" i="0" kern="1200" dirty="0">
            <a:sym typeface="Wingdings" panose="05000000000000000000" pitchFamily="2" charset="2"/>
          </a:endParaRP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0" i="0" kern="1200" dirty="0">
              <a:sym typeface="Wingdings" panose="05000000000000000000" pitchFamily="2" charset="2"/>
            </a:rPr>
            <a:t></a:t>
          </a:r>
          <a:r>
            <a:rPr lang="pt-BR" sz="1600" b="0" i="0" kern="1200" dirty="0"/>
            <a:t>Estimular a criação de associação piloto para comercialização do pirarucu  nos municípios afetados com essa espécie.</a:t>
          </a:r>
          <a:endParaRPr lang="en-US" sz="1600" kern="1200" dirty="0"/>
        </a:p>
      </dsp:txBody>
      <dsp:txXfrm>
        <a:off x="6427708" y="1089231"/>
        <a:ext cx="2175732" cy="133297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75DB15-56F2-414E-86E7-C5DE20A05D2B}">
      <dsp:nvSpPr>
        <dsp:cNvPr id="0" name=""/>
        <dsp:cNvSpPr/>
      </dsp:nvSpPr>
      <dsp:spPr>
        <a:xfrm>
          <a:off x="645928" y="516523"/>
          <a:ext cx="618574" cy="37752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F88C04-04AC-4656-905A-0245D029E1F8}">
      <dsp:nvSpPr>
        <dsp:cNvPr id="0" name=""/>
        <dsp:cNvSpPr/>
      </dsp:nvSpPr>
      <dsp:spPr>
        <a:xfrm>
          <a:off x="128965" y="794056"/>
          <a:ext cx="1374609" cy="1763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 dirty="0"/>
            <a:t>A Bacia Amazônica é a maior e mais diversa bacia de água doce do mundo, onde a Amazônia ocidental tem a maior área e diversidade de espécies de peixes.</a:t>
          </a:r>
          <a:endParaRPr lang="en-US" sz="1100" kern="1200" dirty="0"/>
        </a:p>
      </dsp:txBody>
      <dsp:txXfrm>
        <a:off x="128965" y="794056"/>
        <a:ext cx="1374609" cy="1763640"/>
      </dsp:txXfrm>
    </dsp:sp>
    <dsp:sp modelId="{49286A9A-C173-4F39-A4E0-A3F11D0ECC07}">
      <dsp:nvSpPr>
        <dsp:cNvPr id="0" name=""/>
        <dsp:cNvSpPr/>
      </dsp:nvSpPr>
      <dsp:spPr>
        <a:xfrm>
          <a:off x="2261094" y="516523"/>
          <a:ext cx="618574" cy="48885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FD2C68-A185-42C4-B7B9-76D80BBF8900}">
      <dsp:nvSpPr>
        <dsp:cNvPr id="0" name=""/>
        <dsp:cNvSpPr/>
      </dsp:nvSpPr>
      <dsp:spPr>
        <a:xfrm>
          <a:off x="1898198" y="961779"/>
          <a:ext cx="1374609" cy="15886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 dirty="0"/>
            <a:t>A diversidade de espécies de peixes abrange 57 famílias, 525 gêneros e mais de 2.411 espécies. Destes, 111 gêneros (21%) e 1.089 espécies (45%) são endêmicos da Bacia Amazônica.</a:t>
          </a:r>
          <a:endParaRPr lang="en-US" sz="1100" kern="1200" dirty="0"/>
        </a:p>
      </dsp:txBody>
      <dsp:txXfrm>
        <a:off x="1898198" y="961779"/>
        <a:ext cx="1374609" cy="1588683"/>
      </dsp:txXfrm>
    </dsp:sp>
    <dsp:sp modelId="{706A7DAC-18E0-4CB0-B430-6127DD3625FB}">
      <dsp:nvSpPr>
        <dsp:cNvPr id="0" name=""/>
        <dsp:cNvSpPr/>
      </dsp:nvSpPr>
      <dsp:spPr>
        <a:xfrm>
          <a:off x="431609" y="3003985"/>
          <a:ext cx="618574" cy="48431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A485F0-5090-4A65-80F6-D6A822E6F605}">
      <dsp:nvSpPr>
        <dsp:cNvPr id="0" name=""/>
        <dsp:cNvSpPr/>
      </dsp:nvSpPr>
      <dsp:spPr>
        <a:xfrm>
          <a:off x="81789" y="3740321"/>
          <a:ext cx="1374609" cy="26539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 dirty="0"/>
            <a:t>O Estado de Rondônia, localiza-se numa área de transição entre o bioma Cerrado e a Amazônia, apresentando áreas do bioma Pantanal, de planícies e serras. A pesca esportiva é uma atividade praticada em vários rios de Rondônia.</a:t>
          </a:r>
          <a:endParaRPr lang="en-US" sz="1100" kern="1200" dirty="0"/>
        </a:p>
      </dsp:txBody>
      <dsp:txXfrm>
        <a:off x="81789" y="3740321"/>
        <a:ext cx="1374609" cy="2653953"/>
      </dsp:txXfrm>
    </dsp:sp>
    <dsp:sp modelId="{26B4529D-1EF4-4DE1-A5CB-02C21576598C}">
      <dsp:nvSpPr>
        <dsp:cNvPr id="0" name=""/>
        <dsp:cNvSpPr/>
      </dsp:nvSpPr>
      <dsp:spPr>
        <a:xfrm>
          <a:off x="2261094" y="3217111"/>
          <a:ext cx="618574" cy="48615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B4BE7F-35BF-402C-9F4A-9C55601EBD99}">
      <dsp:nvSpPr>
        <dsp:cNvPr id="0" name=""/>
        <dsp:cNvSpPr/>
      </dsp:nvSpPr>
      <dsp:spPr>
        <a:xfrm>
          <a:off x="1557995" y="3319641"/>
          <a:ext cx="1908727" cy="3069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100" kern="1200" dirty="0"/>
        </a:p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100" kern="1200" dirty="0"/>
        </a:p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 dirty="0"/>
            <a:t>O estado tem os recursos hídricos formados pelos principais rios (bacias) como o Madeira, Guaporé, Mamoré, Abunã, Jamari, Machado e Roosevelt, que representam um grande potencial para a prática da pesca esportiva, esportes de natureza e trilhas aquáticas para contemplação da natureza. </a:t>
          </a:r>
          <a:endParaRPr lang="en-US" sz="1100" kern="1200" dirty="0"/>
        </a:p>
      </dsp:txBody>
      <dsp:txXfrm>
        <a:off x="1557995" y="3319641"/>
        <a:ext cx="1908727" cy="306983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B56FE8-7C9D-4607-B952-AC17ECE7AE07}">
      <dsp:nvSpPr>
        <dsp:cNvPr id="0" name=""/>
        <dsp:cNvSpPr/>
      </dsp:nvSpPr>
      <dsp:spPr>
        <a:xfrm>
          <a:off x="0" y="29279"/>
          <a:ext cx="1043345" cy="104334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2C6A53-26BD-44B8-8459-005CC713D91D}">
      <dsp:nvSpPr>
        <dsp:cNvPr id="0" name=""/>
        <dsp:cNvSpPr/>
      </dsp:nvSpPr>
      <dsp:spPr>
        <a:xfrm>
          <a:off x="110118" y="236751"/>
          <a:ext cx="605140" cy="60514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BA8B4C-52C6-44BC-8F40-C1F8C8E4B7EC}">
      <dsp:nvSpPr>
        <dsp:cNvPr id="0" name=""/>
        <dsp:cNvSpPr/>
      </dsp:nvSpPr>
      <dsp:spPr>
        <a:xfrm>
          <a:off x="1017827" y="1500292"/>
          <a:ext cx="3115115" cy="10433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>
              <a:solidFill>
                <a:schemeClr val="tx1"/>
              </a:solidFill>
            </a:rPr>
            <a:t>A portaria IBAMA no 48/2007 estabelece  a proibição da pesca durante o período de defeso no estado de Rondônia (entre 15/11 e 15/03), </a:t>
          </a:r>
          <a:r>
            <a:rPr lang="pt-BR" sz="1800" b="1" kern="1200" dirty="0">
              <a:solidFill>
                <a:schemeClr val="tx1"/>
              </a:solidFill>
            </a:rPr>
            <a:t>a maioria das infrações ao longo do período de estudo foi devido a este tipo de infração e pesca em locais proibidos</a:t>
          </a:r>
          <a:r>
            <a:rPr lang="pt-BR" sz="1800" kern="1200" dirty="0">
              <a:solidFill>
                <a:schemeClr val="tx1"/>
              </a:solidFill>
            </a:rPr>
            <a:t>. (Godim et al. 2023). 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1017827" y="1500292"/>
        <a:ext cx="3115115" cy="1043345"/>
      </dsp:txXfrm>
    </dsp:sp>
    <dsp:sp modelId="{C455C45B-4D0B-4747-8FF3-AF7727990878}">
      <dsp:nvSpPr>
        <dsp:cNvPr id="0" name=""/>
        <dsp:cNvSpPr/>
      </dsp:nvSpPr>
      <dsp:spPr>
        <a:xfrm>
          <a:off x="4132950" y="0"/>
          <a:ext cx="1043345" cy="1043345"/>
        </a:xfrm>
        <a:prstGeom prst="ellipse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D26605-0975-4506-9B45-D48AF55BF377}">
      <dsp:nvSpPr>
        <dsp:cNvPr id="0" name=""/>
        <dsp:cNvSpPr/>
      </dsp:nvSpPr>
      <dsp:spPr>
        <a:xfrm>
          <a:off x="4159192" y="0"/>
          <a:ext cx="1015619" cy="114578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A1030C-FD48-44D4-9CD2-C0FD47AC82A9}">
      <dsp:nvSpPr>
        <dsp:cNvPr id="0" name=""/>
        <dsp:cNvSpPr/>
      </dsp:nvSpPr>
      <dsp:spPr>
        <a:xfrm>
          <a:off x="5663605" y="1394497"/>
          <a:ext cx="2459314" cy="10433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kern="1200" dirty="0">
            <a:solidFill>
              <a:schemeClr val="tx1"/>
            </a:solidFill>
          </a:endParaRP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>
              <a:solidFill>
                <a:schemeClr val="tx1"/>
              </a:solidFill>
            </a:rPr>
            <a:t>Agronegócio sem medidas de preservação e extração de madeira,  extraindo mata virgem, incluindo as matas ciliares, assoreiam os rios, diminuindo a profundidade e a capacidade de recuperação de populações de peixes locais. </a:t>
          </a:r>
          <a:endParaRPr lang="en-US" sz="1800" b="1" kern="1200" dirty="0">
            <a:solidFill>
              <a:schemeClr val="tx1"/>
            </a:solidFill>
          </a:endParaRPr>
        </a:p>
      </dsp:txBody>
      <dsp:txXfrm>
        <a:off x="5663605" y="1394497"/>
        <a:ext cx="2459314" cy="104334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18433D-111E-475A-AF55-75987D62B9F1}">
      <dsp:nvSpPr>
        <dsp:cNvPr id="0" name=""/>
        <dsp:cNvSpPr/>
      </dsp:nvSpPr>
      <dsp:spPr>
        <a:xfrm>
          <a:off x="0" y="455584"/>
          <a:ext cx="7886700" cy="161869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267E1F-B1A9-4EEB-BBA5-12AF5F9407FC}">
      <dsp:nvSpPr>
        <dsp:cNvPr id="0" name=""/>
        <dsp:cNvSpPr/>
      </dsp:nvSpPr>
      <dsp:spPr>
        <a:xfrm>
          <a:off x="129460" y="727572"/>
          <a:ext cx="572119" cy="61913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E041E4-8579-45BA-97DD-4C4181CA1101}">
      <dsp:nvSpPr>
        <dsp:cNvPr id="0" name=""/>
        <dsp:cNvSpPr/>
      </dsp:nvSpPr>
      <dsp:spPr>
        <a:xfrm>
          <a:off x="831040" y="677381"/>
          <a:ext cx="7055659" cy="7195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149" tIns="76149" rIns="76149" bIns="76149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/>
            <a:t>O manuseio dos peixes na atividade de pesque e solte. Tempo de exposição fora d’agua e cuidados na retirada do anzol </a:t>
          </a:r>
          <a:endParaRPr lang="en-US" sz="1800" kern="1200"/>
        </a:p>
      </dsp:txBody>
      <dsp:txXfrm>
        <a:off x="831040" y="677381"/>
        <a:ext cx="7055659" cy="71951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F0F8A5-AE71-48A8-91D3-8C1078551B2B}">
      <dsp:nvSpPr>
        <dsp:cNvPr id="0" name=""/>
        <dsp:cNvSpPr/>
      </dsp:nvSpPr>
      <dsp:spPr>
        <a:xfrm rot="16200000">
          <a:off x="-1516331" y="2239431"/>
          <a:ext cx="3420482" cy="2925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58048" bIns="0" numCol="1" spcCol="1270" anchor="t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i="0" u="none" strike="noStrike" kern="1200" baseline="0" dirty="0">
              <a:latin typeface="+mj-lt"/>
              <a:cs typeface="Arial" panose="020B0604020202020204" pitchFamily="34" charset="0"/>
            </a:rPr>
            <a:t>Monitoramento Científico</a:t>
          </a:r>
          <a:endParaRPr lang="pt-BR" sz="1800" kern="1200" dirty="0">
            <a:latin typeface="+mj-lt"/>
          </a:endParaRPr>
        </a:p>
      </dsp:txBody>
      <dsp:txXfrm>
        <a:off x="-1516331" y="2239431"/>
        <a:ext cx="3420482" cy="292589"/>
      </dsp:txXfrm>
    </dsp:sp>
    <dsp:sp modelId="{5389BB22-AD40-421F-81BB-E20D1AE665D5}">
      <dsp:nvSpPr>
        <dsp:cNvPr id="0" name=""/>
        <dsp:cNvSpPr/>
      </dsp:nvSpPr>
      <dsp:spPr>
        <a:xfrm>
          <a:off x="340204" y="675484"/>
          <a:ext cx="1457407" cy="342048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258048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1800" b="0" i="0" u="none" strike="noStrike" kern="1200" baseline="0" dirty="0">
              <a:latin typeface="+mj-lt"/>
              <a:cs typeface="Arial" panose="020B0604020202020204" pitchFamily="34" charset="0"/>
            </a:rPr>
            <a:t>Avaliações contínuas para ajustar cotas de captura com base em dados atualizados.</a:t>
          </a:r>
          <a:endParaRPr lang="pt-BR" sz="1800" kern="1200" dirty="0">
            <a:latin typeface="+mj-lt"/>
          </a:endParaRPr>
        </a:p>
      </dsp:txBody>
      <dsp:txXfrm>
        <a:off x="340204" y="675484"/>
        <a:ext cx="1457407" cy="3420482"/>
      </dsp:txXfrm>
    </dsp:sp>
    <dsp:sp modelId="{23D2B475-4B34-4032-814A-CE35FB3CB628}">
      <dsp:nvSpPr>
        <dsp:cNvPr id="0" name=""/>
        <dsp:cNvSpPr/>
      </dsp:nvSpPr>
      <dsp:spPr>
        <a:xfrm>
          <a:off x="47614" y="289266"/>
          <a:ext cx="585179" cy="585179"/>
        </a:xfrm>
        <a:prstGeom prst="rect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7BFA34-6AA8-4E2E-BCF9-1D8DFB6A06CC}">
      <dsp:nvSpPr>
        <dsp:cNvPr id="0" name=""/>
        <dsp:cNvSpPr/>
      </dsp:nvSpPr>
      <dsp:spPr>
        <a:xfrm rot="16200000">
          <a:off x="611792" y="2239431"/>
          <a:ext cx="3420482" cy="2925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58048" bIns="0" numCol="1" spcCol="1270" anchor="t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pt-BR" sz="1800" b="1" i="0" u="none" strike="noStrike" kern="1200" baseline="0" dirty="0">
              <a:latin typeface="+mj-lt"/>
              <a:cs typeface="Arial" panose="020B0604020202020204" pitchFamily="34" charset="0"/>
            </a:rPr>
            <a:t>Redução de Captura Acidental</a:t>
          </a:r>
          <a:endParaRPr lang="pt-BR" sz="1800" kern="1200" dirty="0">
            <a:latin typeface="+mj-lt"/>
          </a:endParaRPr>
        </a:p>
      </dsp:txBody>
      <dsp:txXfrm>
        <a:off x="611792" y="2239431"/>
        <a:ext cx="3420482" cy="292589"/>
      </dsp:txXfrm>
    </dsp:sp>
    <dsp:sp modelId="{B0661225-2DD7-461E-813E-D48B1F097601}">
      <dsp:nvSpPr>
        <dsp:cNvPr id="0" name=""/>
        <dsp:cNvSpPr/>
      </dsp:nvSpPr>
      <dsp:spPr>
        <a:xfrm>
          <a:off x="2468328" y="675484"/>
          <a:ext cx="1457407" cy="3420482"/>
        </a:xfrm>
        <a:prstGeom prst="rect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258048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800" b="0" i="0" u="none" strike="noStrike" kern="1200" baseline="0" dirty="0">
              <a:latin typeface="+mj-lt"/>
              <a:cs typeface="Arial" panose="020B0604020202020204" pitchFamily="34" charset="0"/>
            </a:rPr>
            <a:t>Implementação de tecnologias para minimizar a captura de espécies não-alvo.</a:t>
          </a:r>
          <a:endParaRPr lang="pt-BR" sz="1800" kern="1200" dirty="0">
            <a:latin typeface="+mj-lt"/>
          </a:endParaRPr>
        </a:p>
      </dsp:txBody>
      <dsp:txXfrm>
        <a:off x="2468328" y="675484"/>
        <a:ext cx="1457407" cy="3420482"/>
      </dsp:txXfrm>
    </dsp:sp>
    <dsp:sp modelId="{DC6579EF-667C-4BF6-945E-6690F54AFC1A}">
      <dsp:nvSpPr>
        <dsp:cNvPr id="0" name=""/>
        <dsp:cNvSpPr/>
      </dsp:nvSpPr>
      <dsp:spPr>
        <a:xfrm>
          <a:off x="2175739" y="289266"/>
          <a:ext cx="585179" cy="585179"/>
        </a:xfrm>
        <a:prstGeom prst="rect">
          <a:avLst/>
        </a:prstGeom>
        <a:solidFill>
          <a:schemeClr val="accent3">
            <a:tint val="50000"/>
            <a:hueOff val="3584066"/>
            <a:satOff val="-4703"/>
            <a:lumOff val="-46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BD7AC9-7129-4176-9D35-403E1EB7EDBE}">
      <dsp:nvSpPr>
        <dsp:cNvPr id="0" name=""/>
        <dsp:cNvSpPr/>
      </dsp:nvSpPr>
      <dsp:spPr>
        <a:xfrm rot="16200000">
          <a:off x="2739917" y="2239431"/>
          <a:ext cx="3420482" cy="2925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58048" bIns="0" numCol="1" spcCol="1270" anchor="t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pt-BR" sz="1800" b="1" i="0" u="none" strike="noStrike" kern="1200" baseline="0" dirty="0">
              <a:latin typeface="+mj-lt"/>
              <a:cs typeface="Arial" panose="020B0604020202020204" pitchFamily="34" charset="0"/>
            </a:rPr>
            <a:t>Proteção de Habitat</a:t>
          </a:r>
          <a:endParaRPr lang="pt-BR" sz="1800" kern="1200" dirty="0">
            <a:latin typeface="+mj-lt"/>
          </a:endParaRPr>
        </a:p>
      </dsp:txBody>
      <dsp:txXfrm>
        <a:off x="2739917" y="2239431"/>
        <a:ext cx="3420482" cy="292589"/>
      </dsp:txXfrm>
    </dsp:sp>
    <dsp:sp modelId="{80CE7856-D5A4-4F3C-B6F1-35CEDC1D7D33}">
      <dsp:nvSpPr>
        <dsp:cNvPr id="0" name=""/>
        <dsp:cNvSpPr/>
      </dsp:nvSpPr>
      <dsp:spPr>
        <a:xfrm>
          <a:off x="4596453" y="679144"/>
          <a:ext cx="1457407" cy="3420482"/>
        </a:xfrm>
        <a:prstGeom prst="rect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258048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1800" b="0" i="0" u="none" strike="noStrike" kern="1200" baseline="0" dirty="0">
              <a:latin typeface="+mj-lt"/>
              <a:cs typeface="Arial" panose="020B0604020202020204" pitchFamily="34" charset="0"/>
            </a:rPr>
            <a:t>Identificação e proteção de áreas essenciais para o ciclo de vida das espécies marinhas.</a:t>
          </a:r>
          <a:endParaRPr lang="pt-BR" sz="1800" kern="1200" dirty="0">
            <a:latin typeface="+mj-lt"/>
          </a:endParaRPr>
        </a:p>
      </dsp:txBody>
      <dsp:txXfrm>
        <a:off x="4596453" y="679144"/>
        <a:ext cx="1457407" cy="3420482"/>
      </dsp:txXfrm>
    </dsp:sp>
    <dsp:sp modelId="{2C2B14B0-B258-465A-8D3E-C39FA3C570B3}">
      <dsp:nvSpPr>
        <dsp:cNvPr id="0" name=""/>
        <dsp:cNvSpPr/>
      </dsp:nvSpPr>
      <dsp:spPr>
        <a:xfrm>
          <a:off x="4303863" y="289266"/>
          <a:ext cx="585179" cy="585179"/>
        </a:xfrm>
        <a:prstGeom prst="rect">
          <a:avLst/>
        </a:prstGeom>
        <a:solidFill>
          <a:schemeClr val="accent3">
            <a:tint val="50000"/>
            <a:hueOff val="7168132"/>
            <a:satOff val="-9405"/>
            <a:lumOff val="-92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0B04BA-4E31-45B5-BB72-0E66F085F773}">
      <dsp:nvSpPr>
        <dsp:cNvPr id="0" name=""/>
        <dsp:cNvSpPr/>
      </dsp:nvSpPr>
      <dsp:spPr>
        <a:xfrm rot="16200000">
          <a:off x="4868042" y="2239431"/>
          <a:ext cx="3420482" cy="2925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58048" bIns="0" numCol="1" spcCol="1270" anchor="t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i="0" u="none" strike="noStrike" kern="1200" baseline="0" dirty="0">
              <a:latin typeface="+mj-lt"/>
              <a:cs typeface="Arial" panose="020B0604020202020204" pitchFamily="34" charset="0"/>
            </a:rPr>
            <a:t>Recuperação dos estoques</a:t>
          </a:r>
          <a:endParaRPr lang="pt-BR" sz="1800" b="0" i="0" u="none" strike="noStrike" kern="1200" baseline="0" dirty="0">
            <a:latin typeface="+mj-lt"/>
            <a:cs typeface="Arial" panose="020B0604020202020204" pitchFamily="34" charset="0"/>
          </a:endParaRPr>
        </a:p>
      </dsp:txBody>
      <dsp:txXfrm>
        <a:off x="4868042" y="2239431"/>
        <a:ext cx="3420482" cy="292589"/>
      </dsp:txXfrm>
    </dsp:sp>
    <dsp:sp modelId="{BC07E0F6-FD27-4B8E-A10C-9E7132E6FEA7}">
      <dsp:nvSpPr>
        <dsp:cNvPr id="0" name=""/>
        <dsp:cNvSpPr/>
      </dsp:nvSpPr>
      <dsp:spPr>
        <a:xfrm>
          <a:off x="6724578" y="675484"/>
          <a:ext cx="1457407" cy="3420482"/>
        </a:xfrm>
        <a:prstGeom prst="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258048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pt-BR" sz="1800" kern="1200" dirty="0">
            <a:latin typeface="+mj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1800" b="0" i="0" u="none" strike="noStrike" kern="1200" baseline="0" dirty="0">
              <a:latin typeface="+mj-lt"/>
              <a:cs typeface="Arial" panose="020B0604020202020204" pitchFamily="34" charset="0"/>
            </a:rPr>
            <a:t>Aumento significativo das populações de peixes após períodos de declínio.</a:t>
          </a:r>
          <a:endParaRPr lang="pt-BR" sz="1800" kern="1200" dirty="0">
            <a:latin typeface="+mj-lt"/>
          </a:endParaRPr>
        </a:p>
      </dsp:txBody>
      <dsp:txXfrm>
        <a:off x="6724578" y="675484"/>
        <a:ext cx="1457407" cy="3420482"/>
      </dsp:txXfrm>
    </dsp:sp>
    <dsp:sp modelId="{EF5E2E6F-28A7-4641-9379-F2382FAD4015}">
      <dsp:nvSpPr>
        <dsp:cNvPr id="0" name=""/>
        <dsp:cNvSpPr/>
      </dsp:nvSpPr>
      <dsp:spPr>
        <a:xfrm>
          <a:off x="6431988" y="289266"/>
          <a:ext cx="585179" cy="585179"/>
        </a:xfrm>
        <a:prstGeom prst="rect">
          <a:avLst/>
        </a:prstGeom>
        <a:solidFill>
          <a:schemeClr val="accent3">
            <a:tint val="50000"/>
            <a:hueOff val="10752198"/>
            <a:satOff val="-14108"/>
            <a:lumOff val="-13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F0F8A5-AE71-48A8-91D3-8C1078551B2B}">
      <dsp:nvSpPr>
        <dsp:cNvPr id="0" name=""/>
        <dsp:cNvSpPr/>
      </dsp:nvSpPr>
      <dsp:spPr>
        <a:xfrm rot="16200000">
          <a:off x="-1367316" y="2132452"/>
          <a:ext cx="3227810" cy="395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49158" bIns="0" numCol="1" spcCol="1270" anchor="t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i="0" u="none" strike="noStrike" kern="1200" baseline="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Noruega</a:t>
          </a:r>
          <a:endParaRPr lang="pt-BR" sz="1800" kern="1200" dirty="0">
            <a:solidFill>
              <a:schemeClr val="tx1"/>
            </a:solidFill>
            <a:latin typeface="+mn-lt"/>
          </a:endParaRPr>
        </a:p>
      </dsp:txBody>
      <dsp:txXfrm>
        <a:off x="-1367316" y="2132452"/>
        <a:ext cx="3227810" cy="395895"/>
      </dsp:txXfrm>
    </dsp:sp>
    <dsp:sp modelId="{5389BB22-AD40-421F-81BB-E20D1AE665D5}">
      <dsp:nvSpPr>
        <dsp:cNvPr id="0" name=""/>
        <dsp:cNvSpPr/>
      </dsp:nvSpPr>
      <dsp:spPr>
        <a:xfrm>
          <a:off x="450747" y="753485"/>
          <a:ext cx="1971977" cy="322781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349158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1800" kern="120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Pesquisa científica robusta-Legislação rigorosa-Proibição de descarte-Tecnologias avançadas de monitoramento</a:t>
          </a:r>
          <a:endParaRPr lang="pt-BR" sz="1800" kern="1200" dirty="0">
            <a:solidFill>
              <a:schemeClr val="tx1"/>
            </a:solidFill>
            <a:latin typeface="+mn-lt"/>
          </a:endParaRPr>
        </a:p>
      </dsp:txBody>
      <dsp:txXfrm>
        <a:off x="450747" y="753485"/>
        <a:ext cx="1971977" cy="3227810"/>
      </dsp:txXfrm>
    </dsp:sp>
    <dsp:sp modelId="{23D2B475-4B34-4032-814A-CE35FB3CB628}">
      <dsp:nvSpPr>
        <dsp:cNvPr id="0" name=""/>
        <dsp:cNvSpPr/>
      </dsp:nvSpPr>
      <dsp:spPr>
        <a:xfrm>
          <a:off x="48640" y="193913"/>
          <a:ext cx="791790" cy="791790"/>
        </a:xfrm>
        <a:prstGeom prst="rect">
          <a:avLst/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7BFA34-6AA8-4E2E-BCF9-1D8DFB6A06CC}">
      <dsp:nvSpPr>
        <dsp:cNvPr id="0" name=""/>
        <dsp:cNvSpPr/>
      </dsp:nvSpPr>
      <dsp:spPr>
        <a:xfrm rot="16200000">
          <a:off x="1514905" y="2132452"/>
          <a:ext cx="3227810" cy="395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49158" bIns="0" numCol="1" spcCol="1270" anchor="t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pt-BR" sz="1800" b="1" i="0" u="none" strike="noStrike" kern="1200" baseline="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Grécia</a:t>
          </a:r>
          <a:endParaRPr lang="pt-BR" sz="1800" kern="1200" dirty="0">
            <a:solidFill>
              <a:schemeClr val="tx1"/>
            </a:solidFill>
            <a:latin typeface="+mn-lt"/>
          </a:endParaRPr>
        </a:p>
      </dsp:txBody>
      <dsp:txXfrm>
        <a:off x="1514905" y="2132452"/>
        <a:ext cx="3227810" cy="395895"/>
      </dsp:txXfrm>
    </dsp:sp>
    <dsp:sp modelId="{B0661225-2DD7-461E-813E-D48B1F097601}">
      <dsp:nvSpPr>
        <dsp:cNvPr id="0" name=""/>
        <dsp:cNvSpPr/>
      </dsp:nvSpPr>
      <dsp:spPr>
        <a:xfrm>
          <a:off x="3326758" y="716494"/>
          <a:ext cx="1971977" cy="3227810"/>
        </a:xfrm>
        <a:prstGeom prst="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349158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800" kern="120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Pescaturismo integrado-Excursões guiadas educativas-Preservação de tradições pesqueiras-Diversificação de renda para pescadores</a:t>
          </a:r>
          <a:endParaRPr lang="pt-BR" sz="1800" kern="1200" dirty="0">
            <a:solidFill>
              <a:schemeClr val="tx1"/>
            </a:solidFill>
            <a:latin typeface="+mn-lt"/>
          </a:endParaRPr>
        </a:p>
      </dsp:txBody>
      <dsp:txXfrm>
        <a:off x="3326758" y="716494"/>
        <a:ext cx="1971977" cy="3227810"/>
      </dsp:txXfrm>
    </dsp:sp>
    <dsp:sp modelId="{DC6579EF-667C-4BF6-945E-6690F54AFC1A}">
      <dsp:nvSpPr>
        <dsp:cNvPr id="0" name=""/>
        <dsp:cNvSpPr/>
      </dsp:nvSpPr>
      <dsp:spPr>
        <a:xfrm>
          <a:off x="2930863" y="193913"/>
          <a:ext cx="791790" cy="791790"/>
        </a:xfrm>
        <a:prstGeom prst="rect">
          <a:avLst/>
        </a:prstGeom>
        <a:solidFill>
          <a:schemeClr val="accent5">
            <a:tint val="50000"/>
            <a:hueOff val="-5341183"/>
            <a:satOff val="23809"/>
            <a:lumOff val="210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BD7AC9-7129-4176-9D35-403E1EB7EDBE}">
      <dsp:nvSpPr>
        <dsp:cNvPr id="0" name=""/>
        <dsp:cNvSpPr/>
      </dsp:nvSpPr>
      <dsp:spPr>
        <a:xfrm rot="16200000">
          <a:off x="4397128" y="2132452"/>
          <a:ext cx="3227810" cy="395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49158" bIns="0" numCol="1" spcCol="1270" anchor="t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pt-BR" sz="1800" b="1" i="0" u="none" strike="noStrike" kern="1200" baseline="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Portugal</a:t>
          </a:r>
          <a:endParaRPr lang="pt-BR" sz="1800" kern="1200" dirty="0">
            <a:solidFill>
              <a:schemeClr val="tx1"/>
            </a:solidFill>
            <a:latin typeface="+mn-lt"/>
          </a:endParaRPr>
        </a:p>
      </dsp:txBody>
      <dsp:txXfrm>
        <a:off x="4397128" y="2132452"/>
        <a:ext cx="3227810" cy="395895"/>
      </dsp:txXfrm>
    </dsp:sp>
    <dsp:sp modelId="{80CE7856-D5A4-4F3C-B6F1-35CEDC1D7D33}">
      <dsp:nvSpPr>
        <dsp:cNvPr id="0" name=""/>
        <dsp:cNvSpPr/>
      </dsp:nvSpPr>
      <dsp:spPr>
        <a:xfrm>
          <a:off x="6229135" y="731278"/>
          <a:ext cx="1971977" cy="3227810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349158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1800" kern="120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Revitalização de comunidades pesqueiras-Áreas Marinhas Protegidas-Educação ambiental para turistas-Equilíbrio entre turismo e conservação</a:t>
          </a:r>
          <a:endParaRPr lang="pt-BR" sz="1800" kern="1200" dirty="0">
            <a:solidFill>
              <a:schemeClr val="tx1"/>
            </a:solidFill>
            <a:latin typeface="+mn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pt-BR" sz="1800" kern="1200" dirty="0">
            <a:solidFill>
              <a:schemeClr val="tx1"/>
            </a:solidFill>
            <a:latin typeface="+mn-lt"/>
          </a:endParaRPr>
        </a:p>
      </dsp:txBody>
      <dsp:txXfrm>
        <a:off x="6229135" y="731278"/>
        <a:ext cx="1971977" cy="3227810"/>
      </dsp:txXfrm>
    </dsp:sp>
    <dsp:sp modelId="{2C2B14B0-B258-465A-8D3E-C39FA3C570B3}">
      <dsp:nvSpPr>
        <dsp:cNvPr id="0" name=""/>
        <dsp:cNvSpPr/>
      </dsp:nvSpPr>
      <dsp:spPr>
        <a:xfrm>
          <a:off x="5813086" y="193913"/>
          <a:ext cx="791790" cy="791790"/>
        </a:xfrm>
        <a:prstGeom prst="rect">
          <a:avLst/>
        </a:prstGeom>
        <a:solidFill>
          <a:schemeClr val="accent5">
            <a:tint val="50000"/>
            <a:hueOff val="-10682366"/>
            <a:satOff val="47617"/>
            <a:lumOff val="420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16/7/layout/BasicProcessNew">
  <dgm:title val="Basic Process New"/>
  <dgm:desc val=""/>
  <dgm:catLst>
    <dgm:cat type="process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fact="0.15"/>
      <dgm:constr type="h" for="ch" forName="sibTrans" op="equ"/>
    </dgm:constrLst>
    <dgm:ruleLst>
      <dgm:rule type="h" for="ch" forName="sibTrans" val="6.75" fact="NaN" max="NaN"/>
      <dgm:rule type="w" for="ch" forName="sibTrans" val="8.75" fact="NaN" max="NaN"/>
    </dgm:ruleLst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lMarg" val="12"/>
          <dgm:constr type="rMarg" val="12"/>
          <dgm:constr type="tMarg" val="12"/>
          <dgm:constr type="bMarg" val="12"/>
        </dgm:constrLst>
        <dgm:ruleLst>
          <dgm:rule type="primFontSz" val="11" fact="NaN" max="NaN"/>
          <dgm:rule type="primFontSz" val="18" fact="NaN" max="NaN"/>
          <dgm:rule type="h" val="NaN" fact="1.5" max="NaN"/>
          <dgm:rule type="primFontSz" val="11" fact="NaN" max="NaN"/>
          <dgm:rule type="h" val="INF" fact="NaN" max="NaN"/>
        </dgm:ruleLst>
      </dgm:layoutNode>
      <dgm:forEach name="sibTransForEach" axis="followSib" ptType="sibTrans" cnt="1">
        <dgm:layoutNode name="sibTransSpacerBeforeConnector" styleLbl="node1">
          <dgm:alg type="sp"/>
          <dgm:shape xmlns:r="http://schemas.openxmlformats.org/officeDocument/2006/relationships" r:blip="">
            <dgm:adjLst/>
          </dgm:shape>
          <dgm:constrLst>
            <dgm:constr type="w" val="4.5"/>
          </dgm:constrLst>
          <dgm:presOf/>
          <dgm:ruleLst>
            <dgm:rule type="w" val="4.5" fact="NaN" max="NaN"/>
          </dgm:ruleLst>
        </dgm:layoutNode>
        <dgm:layoutNode name="sibTrans" styleLbl="node1">
          <dgm:alg type="sp"/>
          <dgm:shape xmlns:r="http://schemas.openxmlformats.org/officeDocument/2006/relationships" type="rightArrow" r:blip="">
            <dgm:adjLst>
              <dgm:adj idx="1" val="0.5"/>
            </dgm:adjLst>
          </dgm:shape>
          <dgm:presOf axis="self"/>
          <dgm:constrLst>
            <dgm:constr type="h" val="6.75"/>
          </dgm:constrLst>
          <dgm:ruleLst>
            <dgm:rule type="h" val="6.75" fact="NaN" max="NaN"/>
            <dgm:rule type="w" val="8.75" fact="NaN" max="NaN"/>
          </dgm:ruleLst>
        </dgm:layoutNode>
        <dgm:layoutNode name="sibTransSpacerAfterConnector">
          <dgm:alg type="sp"/>
          <dgm:shape xmlns:r="http://schemas.openxmlformats.org/officeDocument/2006/relationships" r:blip="">
            <dgm:adjLst/>
          </dgm:shape>
          <dgm:constrLst>
            <dgm:constr type="w" val="4.5"/>
          </dgm:constrLst>
          <dgm:presOf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16/7/layout/BasicProcessNew">
  <dgm:title val="Basic Process New"/>
  <dgm:desc val=""/>
  <dgm:catLst>
    <dgm:cat type="process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fact="0.15"/>
      <dgm:constr type="h" for="ch" forName="sibTrans" op="equ"/>
    </dgm:constrLst>
    <dgm:ruleLst>
      <dgm:rule type="h" for="ch" forName="sibTrans" val="6.75" fact="NaN" max="NaN"/>
      <dgm:rule type="w" for="ch" forName="sibTrans" val="8.75" fact="NaN" max="NaN"/>
    </dgm:ruleLst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lMarg" val="12"/>
          <dgm:constr type="rMarg" val="12"/>
          <dgm:constr type="tMarg" val="12"/>
          <dgm:constr type="bMarg" val="12"/>
        </dgm:constrLst>
        <dgm:ruleLst>
          <dgm:rule type="primFontSz" val="11" fact="NaN" max="NaN"/>
          <dgm:rule type="primFontSz" val="18" fact="NaN" max="NaN"/>
          <dgm:rule type="h" val="NaN" fact="1.5" max="NaN"/>
          <dgm:rule type="primFontSz" val="11" fact="NaN" max="NaN"/>
          <dgm:rule type="h" val="INF" fact="NaN" max="NaN"/>
        </dgm:ruleLst>
      </dgm:layoutNode>
      <dgm:forEach name="sibTransForEach" axis="followSib" ptType="sibTrans" cnt="1">
        <dgm:layoutNode name="sibTransSpacerBeforeConnector" styleLbl="node1">
          <dgm:alg type="sp"/>
          <dgm:shape xmlns:r="http://schemas.openxmlformats.org/officeDocument/2006/relationships" r:blip="">
            <dgm:adjLst/>
          </dgm:shape>
          <dgm:constrLst>
            <dgm:constr type="w" val="4.5"/>
          </dgm:constrLst>
          <dgm:presOf/>
          <dgm:ruleLst>
            <dgm:rule type="w" val="4.5" fact="NaN" max="NaN"/>
          </dgm:ruleLst>
        </dgm:layoutNode>
        <dgm:layoutNode name="sibTrans" styleLbl="node1">
          <dgm:alg type="sp"/>
          <dgm:shape xmlns:r="http://schemas.openxmlformats.org/officeDocument/2006/relationships" type="rightArrow" r:blip="">
            <dgm:adjLst>
              <dgm:adj idx="1" val="0.5"/>
            </dgm:adjLst>
          </dgm:shape>
          <dgm:presOf axis="self"/>
          <dgm:constrLst>
            <dgm:constr type="h" val="6.75"/>
          </dgm:constrLst>
          <dgm:ruleLst>
            <dgm:rule type="h" val="6.75" fact="NaN" max="NaN"/>
            <dgm:rule type="w" val="8.75" fact="NaN" max="NaN"/>
          </dgm:ruleLst>
        </dgm:layoutNode>
        <dgm:layoutNode name="sibTransSpacerAfterConnector">
          <dgm:alg type="sp"/>
          <dgm:shape xmlns:r="http://schemas.openxmlformats.org/officeDocument/2006/relationships" r:blip="">
            <dgm:adjLst/>
          </dgm:shape>
          <dgm:constrLst>
            <dgm:constr type="w" val="4.5"/>
          </dgm:constrLst>
          <dgm:presOf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6A53D9-003E-4FC4-A30C-76E223D44BC8}" type="datetimeFigureOut">
              <a:rPr lang="pt-BR" smtClean="0"/>
              <a:t>26/11/2024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5DF0F6-7788-4059-9316-5D961C54DF0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441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0BE99-3940-45BD-A3A2-BAEE70D9FD02}" type="datetime1">
              <a:rPr lang="pt-BR" smtClean="0"/>
              <a:t>26/11/2024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C9C96-99D0-473B-ABA6-5ED521F58E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8841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FEF91-19B0-452E-89D7-85359968D156}" type="datetime1">
              <a:rPr lang="pt-BR" smtClean="0"/>
              <a:t>26/11/2024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C9C96-99D0-473B-ABA6-5ED521F58E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0579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B7F3F-C197-4588-96A6-D1709F2B4E53}" type="datetime1">
              <a:rPr lang="pt-BR" smtClean="0"/>
              <a:t>26/11/2024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C9C96-99D0-473B-ABA6-5ED521F58E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7797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DC04A-FFBE-4C36-A698-FC92AE745F33}" type="datetime1">
              <a:rPr lang="pt-BR" smtClean="0"/>
              <a:t>26/11/2024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C9C96-99D0-473B-ABA6-5ED521F58E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3554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7197D-7706-4F33-9253-F611FC8D6711}" type="datetime1">
              <a:rPr lang="pt-BR" smtClean="0"/>
              <a:t>26/11/2024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C9C96-99D0-473B-ABA6-5ED521F58E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6965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DF2F8-4117-433C-80F8-A60CD7434383}" type="datetime1">
              <a:rPr lang="pt-BR" smtClean="0"/>
              <a:t>26/11/2024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C9C96-99D0-473B-ABA6-5ED521F58E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7112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047F2-757D-4484-BF9B-CA67C3C28EFC}" type="datetime1">
              <a:rPr lang="pt-BR" smtClean="0"/>
              <a:t>26/11/2024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C9C96-99D0-473B-ABA6-5ED521F58E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3116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40BEB-F16F-490B-9B69-26F4185D2495}" type="datetime1">
              <a:rPr lang="pt-BR" smtClean="0"/>
              <a:t>26/11/2024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C9C96-99D0-473B-ABA6-5ED521F58E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1650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8DDB6-FA2D-4433-AD95-7B148DFAC1EE}" type="datetime1">
              <a:rPr lang="pt-BR" smtClean="0"/>
              <a:t>26/11/2024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C9C96-99D0-473B-ABA6-5ED521F58E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1557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634BB-BDB4-47D5-9A3D-D3A717518A6A}" type="datetime1">
              <a:rPr lang="pt-BR" smtClean="0"/>
              <a:t>26/11/2024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C9C96-99D0-473B-ABA6-5ED521F58E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2300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C9D7-0DB5-4961-B950-A41ECC95A32D}" type="datetime1">
              <a:rPr lang="pt-BR" smtClean="0"/>
              <a:t>26/11/2024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C9C96-99D0-473B-ABA6-5ED521F58E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4734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307F0-0B95-4DE2-8255-B705FC4569EA}" type="datetime1">
              <a:rPr lang="pt-BR" smtClean="0"/>
              <a:t>26/11/2024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4C9C96-99D0-473B-ABA6-5ED521F58E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3880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thsant/530736563" TargetMode="Externa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sa/3.0/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13" Type="http://schemas.openxmlformats.org/officeDocument/2006/relationships/image" Target="../media/image3.png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12" Type="http://schemas.openxmlformats.org/officeDocument/2006/relationships/image" Target="../media/image2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8.xml"/><Relationship Id="rId7" Type="http://schemas.openxmlformats.org/officeDocument/2006/relationships/image" Target="../media/image2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9.xml"/><Relationship Id="rId7" Type="http://schemas.openxmlformats.org/officeDocument/2006/relationships/image" Target="../media/image2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10.xml"/><Relationship Id="rId7" Type="http://schemas.openxmlformats.org/officeDocument/2006/relationships/image" Target="../media/image2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11.xml"/><Relationship Id="rId7" Type="http://schemas.openxmlformats.org/officeDocument/2006/relationships/image" Target="../media/image2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12.xml"/><Relationship Id="rId7" Type="http://schemas.openxmlformats.org/officeDocument/2006/relationships/image" Target="../media/image2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13.xml"/><Relationship Id="rId7" Type="http://schemas.openxmlformats.org/officeDocument/2006/relationships/image" Target="../media/image2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Relationship Id="rId9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15.xml"/><Relationship Id="rId7" Type="http://schemas.openxmlformats.org/officeDocument/2006/relationships/image" Target="../media/image2.pn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16.xml"/><Relationship Id="rId7" Type="http://schemas.openxmlformats.org/officeDocument/2006/relationships/image" Target="../media/image2.pn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17.xml"/><Relationship Id="rId7" Type="http://schemas.openxmlformats.org/officeDocument/2006/relationships/image" Target="../media/image2.png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18.xml"/><Relationship Id="rId7" Type="http://schemas.openxmlformats.org/officeDocument/2006/relationships/image" Target="../media/image2.png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19.xml"/><Relationship Id="rId7" Type="http://schemas.openxmlformats.org/officeDocument/2006/relationships/image" Target="../media/image2.png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0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20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0.xml"/><Relationship Id="rId5" Type="http://schemas.openxmlformats.org/officeDocument/2006/relationships/diagramLayout" Target="../diagrams/layout20.xml"/><Relationship Id="rId4" Type="http://schemas.openxmlformats.org/officeDocument/2006/relationships/diagramData" Target="../diagrams/data20.xml"/><Relationship Id="rId9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21.xml"/><Relationship Id="rId7" Type="http://schemas.openxmlformats.org/officeDocument/2006/relationships/image" Target="../media/image2.png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22.xml"/><Relationship Id="rId7" Type="http://schemas.openxmlformats.org/officeDocument/2006/relationships/image" Target="../media/image2.png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23.xml"/><Relationship Id="rId7" Type="http://schemas.openxmlformats.org/officeDocument/2006/relationships/image" Target="../media/image2.png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24.xml"/><Relationship Id="rId7" Type="http://schemas.openxmlformats.org/officeDocument/2006/relationships/image" Target="../media/image2.png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https://enquete.portalpescaesportivarondonia.com/" TargetMode="External"/><Relationship Id="rId7" Type="http://schemas.openxmlformats.org/officeDocument/2006/relationships/image" Target="../media/image1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hyperlink" Target="https://turista.portalpescaesportivarondonia.com/" TargetMode="External"/><Relationship Id="rId4" Type="http://schemas.openxmlformats.org/officeDocument/2006/relationships/image" Target="../media/image9.png"/><Relationship Id="rId9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7.xml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7.xml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28.xml"/><Relationship Id="rId7" Type="http://schemas.openxmlformats.org/officeDocument/2006/relationships/hyperlink" Target="mailto:contato@rbcip.org" TargetMode="External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8.xml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Relationship Id="rId9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5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29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11" Type="http://schemas.openxmlformats.org/officeDocument/2006/relationships/image" Target="../media/image3.png"/><Relationship Id="rId5" Type="http://schemas.openxmlformats.org/officeDocument/2006/relationships/diagramColors" Target="../diagrams/colors4.xml"/><Relationship Id="rId10" Type="http://schemas.openxmlformats.org/officeDocument/2006/relationships/image" Target="../media/image2.pn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3BE1DECE-F6A8-1843-30D3-708D639F9953}"/>
              </a:ext>
            </a:extLst>
          </p:cNvPr>
          <p:cNvSpPr txBox="1"/>
          <p:nvPr/>
        </p:nvSpPr>
        <p:spPr>
          <a:xfrm>
            <a:off x="446582" y="811580"/>
            <a:ext cx="8352928" cy="230832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pt-BR" sz="1800" b="1" i="0" u="none" strike="noStrik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REDE BRASILEIRA DE CERTIFICAÇÃO, PESQUISA E INOVAÇÃO – RBCIP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pt-BR" sz="1800" b="1" i="0" u="none" strike="noStrik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PLANO DE DESENVOLVIMENTO DO 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pt-BR" sz="1800" b="1" i="0" u="none" strike="noStrik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TURISMO DA PESCA ESPORTIVA DE RONDÔNIA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br>
              <a:rPr lang="pt-BR" b="0" dirty="0">
                <a:effectLst/>
              </a:rPr>
            </a:br>
            <a:r>
              <a:rPr lang="pt-BR" sz="1800" b="1" i="0" u="sng" strike="noStrike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AUDIÊNCIA PÚBLICA COSTA MARQUES/RO</a:t>
            </a:r>
            <a:endParaRPr lang="pt-BR" b="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br>
              <a:rPr lang="pt-BR" b="0" dirty="0">
                <a:effectLst/>
              </a:rPr>
            </a:br>
            <a:endParaRPr lang="pt-BR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F31E11A-8F34-5158-1BBD-32628CD41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102" y="2708920"/>
            <a:ext cx="3797796" cy="3797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E649C8EE-4FE2-9CA2-FDB8-50FE38CF2C0E}"/>
              </a:ext>
            </a:extLst>
          </p:cNvPr>
          <p:cNvSpPr txBox="1"/>
          <p:nvPr/>
        </p:nvSpPr>
        <p:spPr>
          <a:xfrm>
            <a:off x="403361" y="3267515"/>
            <a:ext cx="217654" cy="158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4" name="image2.png">
            <a:extLst>
              <a:ext uri="{FF2B5EF4-FFF2-40B4-BE49-F238E27FC236}">
                <a16:creationId xmlns:a16="http://schemas.microsoft.com/office/drawing/2014/main" id="{3E7D8CF2-8E56-9343-A3F9-B97C7D145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625" y="-13115"/>
            <a:ext cx="654650" cy="144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image5.png">
            <a:extLst>
              <a:ext uri="{FF2B5EF4-FFF2-40B4-BE49-F238E27FC236}">
                <a16:creationId xmlns:a16="http://schemas.microsoft.com/office/drawing/2014/main" id="{9D5A80A7-7C07-D86C-77B0-6B4ECDFFD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2772"/>
            <a:ext cx="1481379" cy="56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B2B5A0AB-C82D-94F5-714B-18FFE5BF5F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092975" y="-111391"/>
            <a:ext cx="10773666" cy="196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14C63E9-FDAB-C3B1-D90C-CBEC4E618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C9C96-99D0-473B-ABA6-5ED521F58EB7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75264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EB4EAB-0B0A-4B40-ADB7-9AC8E845B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520" y="613784"/>
            <a:ext cx="4657842" cy="115212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t-BR" sz="3200" b="1" dirty="0">
                <a:latin typeface="Arial" panose="020B0604020202020204" pitchFamily="34" charset="0"/>
                <a:ea typeface="Arial" panose="020B0604020202020204" pitchFamily="34" charset="0"/>
              </a:rPr>
              <a:t>Pesca Esportiva no Estado de Rondônia</a:t>
            </a:r>
            <a:endParaRPr lang="pt-BR" sz="310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1B9B31A-2578-201F-5B94-ABF6C3CC95C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49801"/>
            <a:ext cx="5112568" cy="339004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CAA277A4-DBA3-47F3-9CDC-1C9016F95896}"/>
              </a:ext>
            </a:extLst>
          </p:cNvPr>
          <p:cNvSpPr txBox="1">
            <a:spLocks/>
          </p:cNvSpPr>
          <p:nvPr/>
        </p:nvSpPr>
        <p:spPr>
          <a:xfrm>
            <a:off x="584304" y="1740163"/>
            <a:ext cx="4472088" cy="904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600" dirty="0">
                <a:solidFill>
                  <a:schemeClr val="accent2"/>
                </a:solidFill>
                <a:latin typeface="+mn-lt"/>
                <a:ea typeface="Calibri" panose="020F0502020204030204" pitchFamily="34" charset="0"/>
              </a:rPr>
              <a:t>Mapa temático exibindo as principais Bacias Hidrográficas do Estado de Rondônia</a:t>
            </a:r>
            <a:br>
              <a:rPr lang="pt-BR" sz="1600" dirty="0">
                <a:solidFill>
                  <a:schemeClr val="accent2"/>
                </a:solidFill>
                <a:latin typeface="+mn-lt"/>
                <a:ea typeface="Calibri" panose="020F0502020204030204" pitchFamily="34" charset="0"/>
              </a:rPr>
            </a:br>
            <a:endParaRPr lang="pt-BR" sz="1600" dirty="0">
              <a:solidFill>
                <a:schemeClr val="accent2"/>
              </a:solidFill>
              <a:latin typeface="+mn-lt"/>
            </a:endParaRPr>
          </a:p>
        </p:txBody>
      </p:sp>
      <p:graphicFrame>
        <p:nvGraphicFramePr>
          <p:cNvPr id="14" name="CaixaDeTexto 11">
            <a:extLst>
              <a:ext uri="{FF2B5EF4-FFF2-40B4-BE49-F238E27FC236}">
                <a16:creationId xmlns:a16="http://schemas.microsoft.com/office/drawing/2014/main" id="{14A4FD63-DB28-06C6-6557-4A312029509C}"/>
              </a:ext>
            </a:extLst>
          </p:cNvPr>
          <p:cNvGraphicFramePr/>
          <p:nvPr/>
        </p:nvGraphicFramePr>
        <p:xfrm>
          <a:off x="5292882" y="205637"/>
          <a:ext cx="3525598" cy="71231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47B7F774-C0E1-234A-EF26-189623094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C9C96-99D0-473B-ABA6-5ED521F58EB7}" type="slidenum">
              <a:rPr lang="pt-BR" smtClean="0"/>
              <a:t>10</a:t>
            </a:fld>
            <a:endParaRPr lang="pt-BR"/>
          </a:p>
        </p:txBody>
      </p:sp>
      <p:pic>
        <p:nvPicPr>
          <p:cNvPr id="6145" name="image2.png">
            <a:extLst>
              <a:ext uri="{FF2B5EF4-FFF2-40B4-BE49-F238E27FC236}">
                <a16:creationId xmlns:a16="http://schemas.microsoft.com/office/drawing/2014/main" id="{C19841D1-E9A5-FDF7-653B-69D29AF0D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608" y="31477"/>
            <a:ext cx="5556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image5.png">
            <a:extLst>
              <a:ext uri="{FF2B5EF4-FFF2-40B4-BE49-F238E27FC236}">
                <a16:creationId xmlns:a16="http://schemas.microsoft.com/office/drawing/2014/main" id="{104DDC4F-A3E4-F316-17C4-99833BB48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20" y="126205"/>
            <a:ext cx="1257300" cy="4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6617B69-BAB5-4F8F-0381-B6CCA9612C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ADC2B4-F586-2D11-6F4E-A3393F17FB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62184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B0AC4F-3732-41B1-AD83-8904B10B9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7292" y="206239"/>
            <a:ext cx="7044316" cy="8752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Introdução de Espécies Não Nativas e seus Impactos na bacia do rio Guaporé</a:t>
            </a:r>
            <a:endParaRPr lang="pt-BR" sz="28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D2980F2-4B27-4AA0-B00F-B391AD6B80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800" y="1124744"/>
            <a:ext cx="4951308" cy="4896544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pt-BR" sz="7200" b="1" dirty="0">
                <a:cs typeface="Arial" panose="020B0604020202020204" pitchFamily="34" charset="0"/>
              </a:rPr>
              <a:t>Espécies invasoras tem causado preocupação. 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pt-BR" sz="7200" dirty="0">
                <a:cs typeface="Arial" panose="020B0604020202020204" pitchFamily="34" charset="0"/>
              </a:rPr>
              <a:t>1) O jaraqui-escama-grossa</a:t>
            </a:r>
          </a:p>
          <a:p>
            <a:pPr marL="0" indent="0">
              <a:lnSpc>
                <a:spcPct val="170000"/>
              </a:lnSpc>
              <a:buNone/>
            </a:pPr>
            <a:endParaRPr lang="pt-BR" sz="7200" dirty="0">
              <a:cs typeface="Arial" panose="020B0604020202020204" pitchFamily="34" charset="0"/>
            </a:endParaRPr>
          </a:p>
          <a:p>
            <a:pPr marL="0" indent="0">
              <a:lnSpc>
                <a:spcPct val="170000"/>
              </a:lnSpc>
              <a:buNone/>
            </a:pPr>
            <a:endParaRPr lang="pt-BR" sz="7200" dirty="0">
              <a:cs typeface="Arial" panose="020B0604020202020204" pitchFamily="34" charset="0"/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pt-BR" sz="7200" dirty="0">
                <a:cs typeface="Arial" panose="020B0604020202020204" pitchFamily="34" charset="0"/>
              </a:rPr>
              <a:t>2) O pirarucu</a:t>
            </a:r>
          </a:p>
          <a:p>
            <a:pPr marL="0" indent="0">
              <a:lnSpc>
                <a:spcPct val="170000"/>
              </a:lnSpc>
              <a:buNone/>
            </a:pPr>
            <a:endParaRPr lang="pt-BR" sz="7200" dirty="0">
              <a:cs typeface="Arial" panose="020B0604020202020204" pitchFamily="34" charset="0"/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pt-BR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Impactos</a:t>
            </a:r>
            <a:r>
              <a:rPr lang="pt-BR" sz="7200" dirty="0"/>
              <a:t> - </a:t>
            </a:r>
            <a:r>
              <a:rPr lang="pt-BR" sz="7200" b="1" dirty="0">
                <a:cs typeface="Arial" panose="020B0604020202020204" pitchFamily="34" charset="0"/>
              </a:rPr>
              <a:t>Agora fazem parte dos estoques de peixes </a:t>
            </a:r>
            <a:r>
              <a:rPr lang="pt-BR" sz="7200" dirty="0">
                <a:cs typeface="Arial" panose="020B0604020202020204" pitchFamily="34" charset="0"/>
              </a:rPr>
              <a:t>da região e </a:t>
            </a:r>
            <a:r>
              <a:rPr lang="pt-BR" sz="7200" b="1" dirty="0">
                <a:cs typeface="Arial" panose="020B0604020202020204" pitchFamily="34" charset="0"/>
              </a:rPr>
              <a:t>ameaçam o equilíbrio </a:t>
            </a:r>
            <a:r>
              <a:rPr lang="pt-BR" sz="7200" dirty="0">
                <a:cs typeface="Arial" panose="020B0604020202020204" pitchFamily="34" charset="0"/>
              </a:rPr>
              <a:t>da ictiofauna nativa. </a:t>
            </a:r>
          </a:p>
        </p:txBody>
      </p:sp>
      <p:pic>
        <p:nvPicPr>
          <p:cNvPr id="44" name="Imagem 43">
            <a:extLst>
              <a:ext uri="{FF2B5EF4-FFF2-40B4-BE49-F238E27FC236}">
                <a16:creationId xmlns:a16="http://schemas.microsoft.com/office/drawing/2014/main" id="{4A973BBF-A4DB-4085-4AE9-11BB26C592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" r="2794" b="12407"/>
          <a:stretch/>
        </p:blipFill>
        <p:spPr>
          <a:xfrm>
            <a:off x="2030964" y="2603086"/>
            <a:ext cx="3195543" cy="1047315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36D3EBAB-F9BF-7B40-A95A-4296DDDE63C2}"/>
              </a:ext>
            </a:extLst>
          </p:cNvPr>
          <p:cNvSpPr txBox="1"/>
          <p:nvPr/>
        </p:nvSpPr>
        <p:spPr>
          <a:xfrm>
            <a:off x="2788141" y="3487440"/>
            <a:ext cx="28843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i="1" dirty="0"/>
              <a:t>Arapaima gigas</a:t>
            </a: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66E630D8-DEA2-CC05-A49B-57C50BD0F92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DFEFD"/>
              </a:clrFrom>
              <a:clrTo>
                <a:srgbClr val="FDFE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56391" y="1641756"/>
            <a:ext cx="1970116" cy="750962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643B3EAD-35ED-0359-ED9E-3BA81F85C435}"/>
              </a:ext>
            </a:extLst>
          </p:cNvPr>
          <p:cNvSpPr txBox="1"/>
          <p:nvPr/>
        </p:nvSpPr>
        <p:spPr>
          <a:xfrm>
            <a:off x="3028541" y="2412920"/>
            <a:ext cx="28843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i="1" dirty="0" err="1"/>
              <a:t>Semaprochilodus</a:t>
            </a:r>
            <a:r>
              <a:rPr lang="pt-BR" sz="1600" b="1" i="1" dirty="0"/>
              <a:t> </a:t>
            </a:r>
            <a:r>
              <a:rPr lang="pt-BR" sz="1600" b="1" i="1" dirty="0" err="1"/>
              <a:t>insignis</a:t>
            </a:r>
            <a:r>
              <a:rPr lang="pt-BR" sz="1600" b="1" i="1" dirty="0"/>
              <a:t> 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4255AB30-56C3-284A-24FC-BBE86E11D2C3}"/>
              </a:ext>
            </a:extLst>
          </p:cNvPr>
          <p:cNvSpPr txBox="1"/>
          <p:nvPr/>
        </p:nvSpPr>
        <p:spPr>
          <a:xfrm>
            <a:off x="5611455" y="1801623"/>
            <a:ext cx="35062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t-BR" sz="1800" dirty="0"/>
              <a:t>Consomem matéria orgânica, incluindo ovas de outros peixes</a:t>
            </a:r>
            <a:endParaRPr lang="pt-BR" dirty="0"/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4F607DEE-CBF6-2353-23FB-893282801F64}"/>
              </a:ext>
            </a:extLst>
          </p:cNvPr>
          <p:cNvSpPr txBox="1"/>
          <p:nvPr/>
        </p:nvSpPr>
        <p:spPr>
          <a:xfrm>
            <a:off x="5645662" y="3096595"/>
            <a:ext cx="34378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t-BR" sz="1800" dirty="0"/>
              <a:t>Carnívoro voraz de grande porte (3m  e 242Kg), ameaça predatória</a:t>
            </a:r>
            <a:endParaRPr lang="pt-BR" dirty="0"/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227B537A-C3AC-0341-ADB6-DDD5A5136320}"/>
              </a:ext>
            </a:extLst>
          </p:cNvPr>
          <p:cNvSpPr txBox="1"/>
          <p:nvPr/>
        </p:nvSpPr>
        <p:spPr>
          <a:xfrm>
            <a:off x="2558918" y="5085918"/>
            <a:ext cx="65202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Ações Necessárias</a:t>
            </a:r>
            <a:r>
              <a:rPr lang="pt-BR" sz="1800" dirty="0"/>
              <a:t> – Intensificar o monitoramento e controlar a população dos pirarucus invasores para preservar a biodiversidade de peixes local</a:t>
            </a:r>
            <a:endParaRPr lang="en-US" sz="1800" dirty="0"/>
          </a:p>
        </p:txBody>
      </p:sp>
      <p:pic>
        <p:nvPicPr>
          <p:cNvPr id="4" name="image2.png">
            <a:extLst>
              <a:ext uri="{FF2B5EF4-FFF2-40B4-BE49-F238E27FC236}">
                <a16:creationId xmlns:a16="http://schemas.microsoft.com/office/drawing/2014/main" id="{6E11DA52-F292-BA47-8DD4-E82237E84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608" y="31477"/>
            <a:ext cx="5556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5.png">
            <a:extLst>
              <a:ext uri="{FF2B5EF4-FFF2-40B4-BE49-F238E27FC236}">
                <a16:creationId xmlns:a16="http://schemas.microsoft.com/office/drawing/2014/main" id="{0AFA88F3-D399-965E-AAF7-3AC1AD68B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20" y="126205"/>
            <a:ext cx="1257300" cy="4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2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46ED84C6-58DD-9194-25B1-1A0CC3A2E3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2856" b="22857"/>
          <a:stretch/>
        </p:blipFill>
        <p:spPr>
          <a:xfrm>
            <a:off x="21724" y="0"/>
            <a:ext cx="9143980" cy="2905086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AF52C24-2564-4BB3-B365-08FFB057BF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7664" y="2008688"/>
            <a:ext cx="5614060" cy="388843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Observam-se a diminuição dos cardumes de peixes </a:t>
            </a:r>
            <a:r>
              <a:rPr lang="pt-BR" sz="2000" dirty="0">
                <a:cs typeface="Arial" panose="020B0604020202020204" pitchFamily="34" charset="0"/>
              </a:rPr>
              <a:t>após a presença do pirarucu invasor na bacia do rio Guaporé.</a:t>
            </a:r>
          </a:p>
          <a:p>
            <a:pPr marL="0" indent="0">
              <a:buNone/>
            </a:pPr>
            <a:endParaRPr lang="pt-BR" sz="16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AFC28DC-8971-6338-B494-FD2964A0C926}"/>
              </a:ext>
            </a:extLst>
          </p:cNvPr>
          <p:cNvSpPr txBox="1"/>
          <p:nvPr/>
        </p:nvSpPr>
        <p:spPr>
          <a:xfrm>
            <a:off x="6516216" y="6624325"/>
            <a:ext cx="2585964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t-BR" sz="700">
                <a:solidFill>
                  <a:srgbClr val="FFFFFF"/>
                </a:solidFill>
                <a:hlinkClick r:id="rId3" tooltip="https://www.flickr.com/photos/thsant/53073656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pt-BR" sz="700">
                <a:solidFill>
                  <a:srgbClr val="FFFFFF"/>
                </a:solidFill>
              </a:rPr>
              <a:t> de Autor Desconhecido está licenciado em </a:t>
            </a:r>
            <a:r>
              <a:rPr lang="pt-BR" sz="700">
                <a:solidFill>
                  <a:srgbClr val="FFFFFF"/>
                </a:solidFill>
                <a:hlinkClick r:id="rId4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pt-BR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4817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A277A4-DBA3-47F3-9CDC-1C9016F95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t-BR" sz="3400" b="1" kern="0" dirty="0">
                <a:latin typeface="Arial" panose="020B0604020202020204" pitchFamily="34" charset="0"/>
                <a:ea typeface="Arial" panose="020B0604020202020204" pitchFamily="34" charset="0"/>
              </a:rPr>
              <a:t>IMPACTO AMBIENTAL DA ATIVIDADE DA PESCA ESPORTIVA </a:t>
            </a:r>
            <a:endParaRPr lang="pt-BR" sz="3400" dirty="0"/>
          </a:p>
        </p:txBody>
      </p:sp>
      <p:graphicFrame>
        <p:nvGraphicFramePr>
          <p:cNvPr id="19" name="Espaço Reservado para Conteúdo 2">
            <a:extLst>
              <a:ext uri="{FF2B5EF4-FFF2-40B4-BE49-F238E27FC236}">
                <a16:creationId xmlns:a16="http://schemas.microsoft.com/office/drawing/2014/main" id="{31D7F99E-BA9C-BA49-1414-4FE73BFAAA0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59532" y="1023452"/>
          <a:ext cx="8424936" cy="5717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3" name="CaixaDeTexto 6">
            <a:extLst>
              <a:ext uri="{FF2B5EF4-FFF2-40B4-BE49-F238E27FC236}">
                <a16:creationId xmlns:a16="http://schemas.microsoft.com/office/drawing/2014/main" id="{4DEC727A-4DBE-DCFA-F4C3-E5043A46474F}"/>
              </a:ext>
            </a:extLst>
          </p:cNvPr>
          <p:cNvGraphicFramePr/>
          <p:nvPr/>
        </p:nvGraphicFramePr>
        <p:xfrm>
          <a:off x="939268" y="4941168"/>
          <a:ext cx="7886700" cy="20742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3" name="image2.png">
            <a:extLst>
              <a:ext uri="{FF2B5EF4-FFF2-40B4-BE49-F238E27FC236}">
                <a16:creationId xmlns:a16="http://schemas.microsoft.com/office/drawing/2014/main" id="{C58CCAF1-11BA-CC07-D9E0-670C40400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608" y="31477"/>
            <a:ext cx="5556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5.png">
            <a:extLst>
              <a:ext uri="{FF2B5EF4-FFF2-40B4-BE49-F238E27FC236}">
                <a16:creationId xmlns:a16="http://schemas.microsoft.com/office/drawing/2014/main" id="{7C3160A3-4E0D-7536-9B8F-53594F9FD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20" y="126205"/>
            <a:ext cx="1257300" cy="4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8391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EB4EAB-0B0A-4B40-ADB7-9AC8E845B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0265" y="213990"/>
            <a:ext cx="5023470" cy="399579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pt-BR" sz="2100" dirty="0">
                <a:latin typeface="Arial" panose="020B0604020202020204" pitchFamily="34" charset="0"/>
                <a:ea typeface="Arial" panose="020B0604020202020204" pitchFamily="34" charset="0"/>
              </a:rPr>
            </a:br>
            <a:r>
              <a:rPr lang="pt-BR" sz="2100" dirty="0">
                <a:latin typeface="Arial" panose="020B0604020202020204" pitchFamily="34" charset="0"/>
                <a:ea typeface="Arial" panose="020B0604020202020204" pitchFamily="34" charset="0"/>
              </a:rPr>
              <a:t>Pesca Esportiva no Estado de Rondônia</a:t>
            </a:r>
            <a:br>
              <a:rPr lang="pt-BR" sz="2100" dirty="0">
                <a:latin typeface="Arial" panose="020B0604020202020204" pitchFamily="34" charset="0"/>
                <a:ea typeface="Arial" panose="020B0604020202020204" pitchFamily="34" charset="0"/>
              </a:rPr>
            </a:br>
            <a:endParaRPr lang="pt-BR" sz="2100" dirty="0"/>
          </a:p>
        </p:txBody>
      </p:sp>
      <p:sp>
        <p:nvSpPr>
          <p:cNvPr id="12" name="Espaço Reservado para Conteúdo 2">
            <a:extLst>
              <a:ext uri="{FF2B5EF4-FFF2-40B4-BE49-F238E27FC236}">
                <a16:creationId xmlns:a16="http://schemas.microsoft.com/office/drawing/2014/main" id="{7B75854C-1061-43B0-8C09-DF875C7AD1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281" y="908720"/>
            <a:ext cx="8568952" cy="5256584"/>
          </a:xfrm>
        </p:spPr>
        <p:txBody>
          <a:bodyPr>
            <a:noAutofit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pt-BR" sz="1800" dirty="0">
                <a:ea typeface="Arial" panose="020B0604020202020204" pitchFamily="34" charset="0"/>
              </a:rPr>
              <a:t>De acordo com estudos de </a:t>
            </a:r>
            <a:r>
              <a:rPr lang="pt-BR" sz="1800" dirty="0">
                <a:effectLst/>
                <a:ea typeface="Arial" panose="020B0604020202020204" pitchFamily="34" charset="0"/>
              </a:rPr>
              <a:t>(2024): </a:t>
            </a:r>
            <a:endParaRPr lang="pt-BR" sz="1800" dirty="0">
              <a:ea typeface="Arial" panose="020B0604020202020204" pitchFamily="34" charset="0"/>
            </a:endParaRPr>
          </a:p>
          <a:p>
            <a:pPr marL="0" indent="0">
              <a:lnSpc>
                <a:spcPct val="160000"/>
              </a:lnSpc>
              <a:buNone/>
            </a:pPr>
            <a:r>
              <a:rPr lang="pt-BR" sz="1800" b="1" dirty="0">
                <a:ea typeface="Arial" panose="020B0604020202020204" pitchFamily="34" charset="0"/>
              </a:rPr>
              <a:t>O crescente segmento turístico da pesca esportiva no estado</a:t>
            </a:r>
            <a:r>
              <a:rPr lang="pt-BR" sz="1800" dirty="0">
                <a:ea typeface="Arial" panose="020B0604020202020204" pitchFamily="34" charset="0"/>
              </a:rPr>
              <a:t>, vem atraindo anualmente para a região pescadores esportivos nacionais e estrangeiros, a fim de realizar pescarias na Amazônia para capturar os grandes troféus</a:t>
            </a:r>
            <a:r>
              <a:rPr lang="pt-BR" sz="1800" b="1" dirty="0">
                <a:ea typeface="Arial" panose="020B0604020202020204" pitchFamily="34" charset="0"/>
              </a:rPr>
              <a:t>, fator que tem aumentando muito a pressão sobre os estoques naturais de peixes. 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pt-BR" sz="1800" dirty="0">
                <a:ea typeface="Arial" panose="020B0604020202020204" pitchFamily="34" charset="0"/>
              </a:rPr>
              <a:t>necessitam de uma definição sobre os impactos ocasionados por cada um dos segmentos envolvidos nesse processo, bem como:</a:t>
            </a:r>
          </a:p>
          <a:p>
            <a:pPr>
              <a:lnSpc>
                <a:spcPct val="160000"/>
              </a:lnSpc>
            </a:pPr>
            <a:r>
              <a:rPr lang="pt-BR" sz="1800" b="1" dirty="0">
                <a:ea typeface="Arial" panose="020B0604020202020204" pitchFamily="34" charset="0"/>
              </a:rPr>
              <a:t>Medidas de zoneamento exclusivas de áreas de pesca esportiva na bacia do rio Guaporé e Madeira</a:t>
            </a:r>
          </a:p>
          <a:p>
            <a:pPr>
              <a:lnSpc>
                <a:spcPct val="160000"/>
              </a:lnSpc>
            </a:pPr>
            <a:r>
              <a:rPr lang="pt-BR" sz="1800" b="1" dirty="0">
                <a:ea typeface="Arial" panose="020B0604020202020204" pitchFamily="34" charset="0"/>
              </a:rPr>
              <a:t>definição de cargas de exploração de pesca esportiva embarcada nos rios de Rondônia.</a:t>
            </a:r>
          </a:p>
          <a:p>
            <a:pPr marL="0" indent="0">
              <a:lnSpc>
                <a:spcPct val="160000"/>
              </a:lnSpc>
              <a:buNone/>
            </a:pPr>
            <a:endParaRPr lang="pt-BR" sz="1800" b="1" dirty="0"/>
          </a:p>
          <a:p>
            <a:pPr marL="0" indent="0">
              <a:lnSpc>
                <a:spcPct val="160000"/>
              </a:lnSpc>
              <a:buNone/>
            </a:pPr>
            <a:endParaRPr lang="pt-BR" sz="1800" dirty="0">
              <a:ea typeface="Arial" panose="020B0604020202020204" pitchFamily="34" charset="0"/>
            </a:endParaRPr>
          </a:p>
          <a:p>
            <a:pPr marL="0" indent="0">
              <a:lnSpc>
                <a:spcPct val="160000"/>
              </a:lnSpc>
              <a:buNone/>
            </a:pPr>
            <a:endParaRPr lang="pt-BR" sz="1800" dirty="0">
              <a:ea typeface="Calibri" panose="020F0502020204030204" pitchFamily="34" charset="0"/>
            </a:endParaRPr>
          </a:p>
          <a:p>
            <a:pPr marL="0" indent="0">
              <a:lnSpc>
                <a:spcPct val="160000"/>
              </a:lnSpc>
              <a:buNone/>
            </a:pPr>
            <a:endParaRPr lang="pt-BR" sz="1800" dirty="0"/>
          </a:p>
        </p:txBody>
      </p:sp>
      <p:pic>
        <p:nvPicPr>
          <p:cNvPr id="3" name="image2.png">
            <a:extLst>
              <a:ext uri="{FF2B5EF4-FFF2-40B4-BE49-F238E27FC236}">
                <a16:creationId xmlns:a16="http://schemas.microsoft.com/office/drawing/2014/main" id="{65A385BD-5045-DB8C-003E-251C80B86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608" y="31477"/>
            <a:ext cx="5556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5.png">
            <a:extLst>
              <a:ext uri="{FF2B5EF4-FFF2-40B4-BE49-F238E27FC236}">
                <a16:creationId xmlns:a16="http://schemas.microsoft.com/office/drawing/2014/main" id="{EE63F543-65FA-D3B9-BB2C-5A360DE9A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20" y="126205"/>
            <a:ext cx="1257300" cy="4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4310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FFB328-A042-47E7-86DE-B84472B0D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587" y="-24531"/>
            <a:ext cx="8229600" cy="692601"/>
          </a:xfrm>
        </p:spPr>
        <p:txBody>
          <a:bodyPr>
            <a:normAutofit/>
          </a:bodyPr>
          <a:lstStyle/>
          <a:p>
            <a:pPr algn="ctr"/>
            <a:r>
              <a:rPr lang="pt-BR" sz="1500" b="1" kern="0" dirty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MODELOS DE PESCA ESPORTIVA SUSTENTÁVELNO MUNDO E BRASIL</a:t>
            </a:r>
            <a:endParaRPr lang="pt-BR" sz="15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0F6584E-5836-4B55-9D32-3C11D87FE2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0AF4FB8-D5FC-957B-6CC1-69F76A411073}"/>
              </a:ext>
            </a:extLst>
          </p:cNvPr>
          <p:cNvSpPr txBox="1"/>
          <p:nvPr/>
        </p:nvSpPr>
        <p:spPr>
          <a:xfrm>
            <a:off x="1089956" y="701691"/>
            <a:ext cx="72728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Gestão Baseada em Ecossistemas - Países como: USA, Nova Zelândia</a:t>
            </a:r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52CC86B-D3FA-34ED-3C40-08C7E960681E}"/>
              </a:ext>
            </a:extLst>
          </p:cNvPr>
          <p:cNvSpPr txBox="1"/>
          <p:nvPr/>
        </p:nvSpPr>
        <p:spPr>
          <a:xfrm>
            <a:off x="482228" y="5664498"/>
            <a:ext cx="838395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>Este enfoque considera todo o ecossistema, não apenas espécies individuais. Com práticas como a proteção de habitats críticos, monitoramento científico contínuo e redução de captura acidental.</a:t>
            </a:r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3073E47A-523B-F9C7-C809-76CC13F674A3}"/>
              </a:ext>
            </a:extLst>
          </p:cNvPr>
          <p:cNvGraphicFramePr/>
          <p:nvPr/>
        </p:nvGraphicFramePr>
        <p:xfrm>
          <a:off x="457200" y="1348022"/>
          <a:ext cx="8229600" cy="43852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3256371-5EA1-5DDC-D77E-E1D4BC668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C9C96-99D0-473B-ABA6-5ED521F58EB7}" type="slidenum">
              <a:rPr lang="pt-BR" smtClean="0"/>
              <a:t>15</a:t>
            </a:fld>
            <a:endParaRPr lang="pt-BR"/>
          </a:p>
        </p:txBody>
      </p:sp>
      <p:pic>
        <p:nvPicPr>
          <p:cNvPr id="16385" name="image2.png">
            <a:extLst>
              <a:ext uri="{FF2B5EF4-FFF2-40B4-BE49-F238E27FC236}">
                <a16:creationId xmlns:a16="http://schemas.microsoft.com/office/drawing/2014/main" id="{9C2D5BE1-5F96-34BD-3026-583F85B24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375" y="0"/>
            <a:ext cx="5556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image5.png">
            <a:extLst>
              <a:ext uri="{FF2B5EF4-FFF2-40B4-BE49-F238E27FC236}">
                <a16:creationId xmlns:a16="http://schemas.microsoft.com/office/drawing/2014/main" id="{10E3D322-CD30-515A-4968-9E660C703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1039"/>
            <a:ext cx="1257300" cy="4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C0181F58-C6C6-4102-4EEE-6BDCA8ABA7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7D67BFE6-BD02-4E1E-2D91-F30191C4FE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60" y="89769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85523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7D771F-76A4-611E-6886-9A102D5653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5985735-52EA-716E-B861-EC5CA6F4E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94C1731-AF76-6EF0-71EE-4CA60AAE190E}"/>
              </a:ext>
            </a:extLst>
          </p:cNvPr>
          <p:cNvSpPr txBox="1"/>
          <p:nvPr/>
        </p:nvSpPr>
        <p:spPr>
          <a:xfrm>
            <a:off x="455445" y="188924"/>
            <a:ext cx="85090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b="1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Modelos Europeus de Pesca Sustentável </a:t>
            </a:r>
            <a:endParaRPr lang="pt-BR" sz="18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dirty="0">
                <a:solidFill>
                  <a:srgbClr val="7464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Europa, países como Noruega, Grécia e Portugal</a:t>
            </a:r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4C85153-6E1E-D446-1B98-4F747691C3BD}"/>
              </a:ext>
            </a:extLst>
          </p:cNvPr>
          <p:cNvSpPr txBox="1"/>
          <p:nvPr/>
        </p:nvSpPr>
        <p:spPr>
          <a:xfrm>
            <a:off x="380020" y="4672527"/>
            <a:ext cx="838395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pt-BR" dirty="0">
                <a:cs typeface="Arial" panose="020B0604020202020204" pitchFamily="34" charset="0"/>
              </a:rPr>
              <a:t>	A Noruega se destaca com sua abordagem baseada em pesquisa científica robusta e legislação rigorosa. utiliza tecnologias avançadas para rastreamento e monitoramento.</a:t>
            </a:r>
          </a:p>
          <a:p>
            <a:pPr marL="0" indent="0" algn="just">
              <a:buNone/>
            </a:pPr>
            <a:r>
              <a:rPr lang="pt-BR" dirty="0">
                <a:cs typeface="Arial" panose="020B0604020202020204" pitchFamily="34" charset="0"/>
              </a:rPr>
              <a:t>	Na Grécia e em Portugal, o pesca-turismo integra atividades turísticas às práticas de pesca tradicionais. participam de excursões guiadas, aprendendo sobre técnicas sustentáveis e a importância da conservação. Essas práticas têm resultado em benefícios econômicos para comunidades pesqueiras e maior conscientização ambiental</a:t>
            </a:r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AD0BC59A-8318-2209-980D-E665FBCB1E02}"/>
              </a:ext>
            </a:extLst>
          </p:cNvPr>
          <p:cNvGraphicFramePr/>
          <p:nvPr/>
        </p:nvGraphicFramePr>
        <p:xfrm>
          <a:off x="471821" y="603595"/>
          <a:ext cx="8229600" cy="4138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3579557-EF60-CFCA-737E-A87A97E26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C9C96-99D0-473B-ABA6-5ED521F58EB7}" type="slidenum">
              <a:rPr lang="pt-BR" smtClean="0"/>
              <a:t>16</a:t>
            </a:fld>
            <a:endParaRPr lang="pt-BR" dirty="0"/>
          </a:p>
        </p:txBody>
      </p:sp>
      <p:pic>
        <p:nvPicPr>
          <p:cNvPr id="17409" name="image2.png">
            <a:extLst>
              <a:ext uri="{FF2B5EF4-FFF2-40B4-BE49-F238E27FC236}">
                <a16:creationId xmlns:a16="http://schemas.microsoft.com/office/drawing/2014/main" id="{5A2C0527-3C93-04E1-3CDC-E5F15779B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375" y="0"/>
            <a:ext cx="5556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image5.png">
            <a:extLst>
              <a:ext uri="{FF2B5EF4-FFF2-40B4-BE49-F238E27FC236}">
                <a16:creationId xmlns:a16="http://schemas.microsoft.com/office/drawing/2014/main" id="{5A02C5C5-E0EF-E131-A753-56DEBC280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924"/>
            <a:ext cx="1257300" cy="4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413A4850-2D3D-C404-5487-77966C113D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687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89830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806E6B-516F-F51F-F3B3-C1F0B64749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1D9876D-4AB4-3B63-418A-959AE59C82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4F27B51-1883-D21D-7058-6C323E33AB47}"/>
              </a:ext>
            </a:extLst>
          </p:cNvPr>
          <p:cNvSpPr txBox="1"/>
          <p:nvPr/>
        </p:nvSpPr>
        <p:spPr>
          <a:xfrm>
            <a:off x="1611804" y="164986"/>
            <a:ext cx="72728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Iniciativas na América Latina - </a:t>
            </a:r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>Argentina, Chile e Brasil </a:t>
            </a:r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6609F1B-5F84-1FAD-1B2B-A66B9FC3C62E}"/>
              </a:ext>
            </a:extLst>
          </p:cNvPr>
          <p:cNvSpPr txBox="1"/>
          <p:nvPr/>
        </p:nvSpPr>
        <p:spPr>
          <a:xfrm>
            <a:off x="107504" y="4507587"/>
            <a:ext cx="892899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	Na Argentina, destaca-se a gestão de pesca artesanal sustentável na Patagônia e a implementação de Áreas Marinhas Protegidas como Namuncurá –Banco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Burdwood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. O Chile adota o modelo de Direitos de Uso Territorial de Pesca (TURF) em locais como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Caleta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Coliumo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e as Ilhas Juan Fernández.</a:t>
            </a:r>
          </a:p>
          <a:p>
            <a:pPr marL="0" indent="0" algn="just">
              <a:buNone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	No Brasil, iniciativas como a da Reserva de Desenvolvimento Sustentável Uatumã, na Amazônia, promovem a pesca esportiva "pesque e solte" como prática sustentável. </a:t>
            </a:r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BDF70FF1-3F0C-7048-88D1-03A44E3BB0AD}"/>
              </a:ext>
            </a:extLst>
          </p:cNvPr>
          <p:cNvGraphicFramePr/>
          <p:nvPr/>
        </p:nvGraphicFramePr>
        <p:xfrm>
          <a:off x="381174" y="457200"/>
          <a:ext cx="8229600" cy="40571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3F123A1-FE5B-DD86-569A-3BF3C5B4C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C9C96-99D0-473B-ABA6-5ED521F58EB7}" type="slidenum">
              <a:rPr lang="pt-BR" smtClean="0"/>
              <a:t>17</a:t>
            </a:fld>
            <a:endParaRPr lang="pt-BR"/>
          </a:p>
        </p:txBody>
      </p:sp>
      <p:pic>
        <p:nvPicPr>
          <p:cNvPr id="18433" name="image2.png">
            <a:extLst>
              <a:ext uri="{FF2B5EF4-FFF2-40B4-BE49-F238E27FC236}">
                <a16:creationId xmlns:a16="http://schemas.microsoft.com/office/drawing/2014/main" id="{F1AFF702-C4E2-9D80-1683-E70ADFA1F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3963" y="294357"/>
            <a:ext cx="5556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image5.png">
            <a:extLst>
              <a:ext uri="{FF2B5EF4-FFF2-40B4-BE49-F238E27FC236}">
                <a16:creationId xmlns:a16="http://schemas.microsoft.com/office/drawing/2014/main" id="{D86CD9B6-89A8-1BAE-4474-A638CBD0F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16" y="178473"/>
            <a:ext cx="1257300" cy="4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18CD8AC6-F8E6-A7DF-D556-1CE85A644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27B7EDF4-B0C4-72A8-E4B7-1F43AF7A9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60376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4DC4F-E0E0-D8CE-3325-D52EAF3779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5B46958-721A-E9FC-6744-C50B5257DD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262283D-0672-50A8-B7D8-E16343C343BB}"/>
              </a:ext>
            </a:extLst>
          </p:cNvPr>
          <p:cNvSpPr txBox="1"/>
          <p:nvPr/>
        </p:nvSpPr>
        <p:spPr>
          <a:xfrm>
            <a:off x="1619671" y="152361"/>
            <a:ext cx="72728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Modelos Asiáticos e do Pacífico – Japão e Austrália </a:t>
            </a:r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DF04EB5-F4D3-35B7-5EAD-659E3B3975F6}"/>
              </a:ext>
            </a:extLst>
          </p:cNvPr>
          <p:cNvSpPr txBox="1"/>
          <p:nvPr/>
        </p:nvSpPr>
        <p:spPr>
          <a:xfrm>
            <a:off x="153924" y="4553720"/>
            <a:ext cx="8928992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dirty="0">
                <a:cs typeface="Arial" panose="020B0604020202020204" pitchFamily="34" charset="0"/>
              </a:rPr>
              <a:t>	No Japão -integra o turismo à pesca sustentável, valorizando tradições pesqueiras e conservação dos estoques. Em áreas como </a:t>
            </a:r>
            <a:r>
              <a:rPr lang="pt-BR" dirty="0" err="1">
                <a:cs typeface="Arial" panose="020B0604020202020204" pitchFamily="34" charset="0"/>
              </a:rPr>
              <a:t>Toba</a:t>
            </a:r>
            <a:r>
              <a:rPr lang="pt-BR" dirty="0">
                <a:cs typeface="Arial" panose="020B0604020202020204" pitchFamily="34" charset="0"/>
              </a:rPr>
              <a:t> e as Ilhas </a:t>
            </a:r>
            <a:r>
              <a:rPr lang="pt-BR" dirty="0" err="1">
                <a:cs typeface="Arial" panose="020B0604020202020204" pitchFamily="34" charset="0"/>
              </a:rPr>
              <a:t>Ogasawara</a:t>
            </a:r>
            <a:r>
              <a:rPr lang="pt-BR" dirty="0">
                <a:cs typeface="Arial" panose="020B0604020202020204" pitchFamily="34" charset="0"/>
              </a:rPr>
              <a:t>, pescadores locais guiam turistas, proporcionando imersão nas técnicas tradicionais e práticas sustentáveis. Na 	Austrália a pesca sustentável voltada ao turismo segue padrões rigorosos, como os do Marine </a:t>
            </a:r>
            <a:r>
              <a:rPr lang="pt-BR" dirty="0" err="1">
                <a:cs typeface="Arial" panose="020B0604020202020204" pitchFamily="34" charset="0"/>
              </a:rPr>
              <a:t>Stewardship</a:t>
            </a:r>
            <a:r>
              <a:rPr lang="pt-BR" dirty="0">
                <a:cs typeface="Arial" panose="020B0604020202020204" pitchFamily="34" charset="0"/>
              </a:rPr>
              <a:t> </a:t>
            </a:r>
            <a:r>
              <a:rPr lang="pt-BR" dirty="0" err="1">
                <a:cs typeface="Arial" panose="020B0604020202020204" pitchFamily="34" charset="0"/>
              </a:rPr>
              <a:t>Council</a:t>
            </a:r>
            <a:r>
              <a:rPr lang="pt-BR" dirty="0">
                <a:cs typeface="Arial" panose="020B0604020202020204" pitchFamily="34" charset="0"/>
              </a:rPr>
              <a:t> (MSC) </a:t>
            </a:r>
            <a:r>
              <a:rPr lang="pt-BR" b="0" i="0" dirty="0">
                <a:effectLst/>
              </a:rPr>
              <a:t>Conselho de Manejo Marinho Organização sem fins lucrativos que visa estabelecer padrões para a pesca sustentável, padrões do MSC são avaliadas por uma equipe de Órgãos de Avaliação de Conformidade.</a:t>
            </a:r>
          </a:p>
          <a:p>
            <a:pPr marL="0" indent="0" algn="just">
              <a:buNone/>
            </a:pPr>
            <a:endParaRPr lang="pt-BR" sz="1600" dirty="0">
              <a:solidFill>
                <a:srgbClr val="7464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04669B15-9CEB-90F5-08C3-50FCCF8FF0E1}"/>
              </a:ext>
            </a:extLst>
          </p:cNvPr>
          <p:cNvGraphicFramePr/>
          <p:nvPr/>
        </p:nvGraphicFramePr>
        <p:xfrm>
          <a:off x="297941" y="774233"/>
          <a:ext cx="8548117" cy="36406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14AB716-BEE6-7A66-B445-24E10E163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C9C96-99D0-473B-ABA6-5ED521F58EB7}" type="slidenum">
              <a:rPr lang="pt-BR" smtClean="0"/>
              <a:t>18</a:t>
            </a:fld>
            <a:endParaRPr lang="pt-BR"/>
          </a:p>
        </p:txBody>
      </p:sp>
      <p:pic>
        <p:nvPicPr>
          <p:cNvPr id="19457" name="image2.png">
            <a:extLst>
              <a:ext uri="{FF2B5EF4-FFF2-40B4-BE49-F238E27FC236}">
                <a16:creationId xmlns:a16="http://schemas.microsoft.com/office/drawing/2014/main" id="{6D1BC319-24EC-24C9-11E4-6C8B6FCB3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4500" y="0"/>
            <a:ext cx="5556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image5.png">
            <a:extLst>
              <a:ext uri="{FF2B5EF4-FFF2-40B4-BE49-F238E27FC236}">
                <a16:creationId xmlns:a16="http://schemas.microsoft.com/office/drawing/2014/main" id="{40333790-1F33-6A54-5BBE-D2552177D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8" y="157852"/>
            <a:ext cx="1257300" cy="4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472EB4D9-99C6-BDDC-F8EC-4968EBD9D0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ED60DFDF-D65D-2F34-5BA2-C368AF4AF1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5484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647C23-8295-8C6D-A1B7-3D2AFAF86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CA157D9-DF08-FAF1-B823-F7CD835B48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0B843C3-F3F7-5DED-95CA-7C5D374A8A10}"/>
              </a:ext>
            </a:extLst>
          </p:cNvPr>
          <p:cNvSpPr txBox="1"/>
          <p:nvPr/>
        </p:nvSpPr>
        <p:spPr>
          <a:xfrm>
            <a:off x="1052866" y="79051"/>
            <a:ext cx="74376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Modelos na América Central e Caribe</a:t>
            </a:r>
            <a:endParaRPr lang="pt-BR" dirty="0"/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EB86B775-7110-D601-3723-8A2A19F6BF09}"/>
              </a:ext>
            </a:extLst>
          </p:cNvPr>
          <p:cNvGraphicFramePr/>
          <p:nvPr/>
        </p:nvGraphicFramePr>
        <p:xfrm>
          <a:off x="411827" y="692598"/>
          <a:ext cx="8229600" cy="36410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CaixaDeTexto 6">
            <a:extLst>
              <a:ext uri="{FF2B5EF4-FFF2-40B4-BE49-F238E27FC236}">
                <a16:creationId xmlns:a16="http://schemas.microsoft.com/office/drawing/2014/main" id="{6601982F-58B1-E87A-1207-2118401FF8FE}"/>
              </a:ext>
            </a:extLst>
          </p:cNvPr>
          <p:cNvSpPr txBox="1"/>
          <p:nvPr/>
        </p:nvSpPr>
        <p:spPr>
          <a:xfrm>
            <a:off x="179513" y="4549676"/>
            <a:ext cx="878497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pt-BR" sz="1800" b="0" i="0" u="none" strike="noStrike" baseline="0" dirty="0">
                <a:cs typeface="Arial" panose="020B0604020202020204" pitchFamily="34" charset="0"/>
              </a:rPr>
              <a:t>	Em El Salvador, projetos comunitários na Baía de </a:t>
            </a:r>
            <a:r>
              <a:rPr lang="pt-BR" sz="1800" b="0" i="0" u="none" strike="noStrike" baseline="0" dirty="0" err="1">
                <a:cs typeface="Arial" panose="020B0604020202020204" pitchFamily="34" charset="0"/>
              </a:rPr>
              <a:t>Jiquilisco</a:t>
            </a:r>
            <a:r>
              <a:rPr lang="pt-BR" sz="1800" b="0" i="0" u="none" strike="noStrike" baseline="0" dirty="0">
                <a:cs typeface="Arial" panose="020B0604020202020204" pitchFamily="34" charset="0"/>
              </a:rPr>
              <a:t> promove uma restauração de manguezais e a pesca artesanal sustentável. </a:t>
            </a:r>
          </a:p>
          <a:p>
            <a:pPr marL="0" indent="0" algn="just">
              <a:buNone/>
            </a:pPr>
            <a:r>
              <a:rPr lang="pt-BR" dirty="0">
                <a:cs typeface="Arial" panose="020B0604020202020204" pitchFamily="34" charset="0"/>
              </a:rPr>
              <a:t>	</a:t>
            </a:r>
            <a:r>
              <a:rPr lang="pt-BR" sz="1800" b="0" i="0" u="none" strike="noStrike" baseline="0" dirty="0">
                <a:cs typeface="Arial" panose="020B0604020202020204" pitchFamily="34" charset="0"/>
              </a:rPr>
              <a:t>Na Costa Rica, o </a:t>
            </a:r>
            <a:r>
              <a:rPr lang="pt-BR" sz="1800" b="0" i="0" u="none" strike="noStrike" baseline="0" dirty="0" err="1">
                <a:cs typeface="Arial" panose="020B0604020202020204" pitchFamily="34" charset="0"/>
              </a:rPr>
              <a:t>pescaturismo</a:t>
            </a:r>
            <a:r>
              <a:rPr lang="pt-BR" sz="1800" b="0" i="0" u="none" strike="noStrike" baseline="0" dirty="0">
                <a:cs typeface="Arial" panose="020B0604020202020204" pitchFamily="34" charset="0"/>
              </a:rPr>
              <a:t> é promovido como alternativa econômica em áreas como o Golfo de Nicoya, com foco em práticas pesque e solte. O Panamá utiliza Áreas Marinhas Protegidas para controlar a sobrepesca e fomentar o turismo de pesca sustentável. </a:t>
            </a:r>
            <a:r>
              <a:rPr lang="pt-BR" sz="1800" b="1" i="0" u="none" strike="noStrike" baseline="0" dirty="0">
                <a:cs typeface="Arial" panose="020B0604020202020204" pitchFamily="34" charset="0"/>
              </a:rPr>
              <a:t>Essas iniciativas visam proteger habitats críticos, restaurar estoques pesqueiros e proporcionar benefícios econômicos às comunidades locais.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92BA746-66E6-CD32-EA0E-BA329EBD0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C9C96-99D0-473B-ABA6-5ED521F58EB7}" type="slidenum">
              <a:rPr lang="pt-BR" smtClean="0"/>
              <a:t>19</a:t>
            </a:fld>
            <a:endParaRPr lang="pt-BR"/>
          </a:p>
        </p:txBody>
      </p:sp>
      <p:pic>
        <p:nvPicPr>
          <p:cNvPr id="20481" name="image2.png">
            <a:extLst>
              <a:ext uri="{FF2B5EF4-FFF2-40B4-BE49-F238E27FC236}">
                <a16:creationId xmlns:a16="http://schemas.microsoft.com/office/drawing/2014/main" id="{A382DF20-126F-325F-AE81-D91862E06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002" y="46659"/>
            <a:ext cx="5556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image5.png">
            <a:extLst>
              <a:ext uri="{FF2B5EF4-FFF2-40B4-BE49-F238E27FC236}">
                <a16:creationId xmlns:a16="http://schemas.microsoft.com/office/drawing/2014/main" id="{F87F4550-5FCD-5F74-A7EE-4596B445D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5" y="183184"/>
            <a:ext cx="1257300" cy="4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F71C4B58-C5BC-A527-C2D9-877EDD3B98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A070E19D-730F-F3E6-37B0-D6AD0A9AE5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1031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DAFC7E-DF39-EDEF-D546-CB78D6EA41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DAA0C793-D183-34DB-0C3E-CF512CFC8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BD4C9C96-99D0-473B-ABA6-5ED521F58E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graphicFrame>
        <p:nvGraphicFramePr>
          <p:cNvPr id="95" name="Espaço Reservado para Conteúdo 2">
            <a:extLst>
              <a:ext uri="{FF2B5EF4-FFF2-40B4-BE49-F238E27FC236}">
                <a16:creationId xmlns:a16="http://schemas.microsoft.com/office/drawing/2014/main" id="{7B39AF57-71D6-47CF-AEC7-4971622EBF1A}"/>
              </a:ext>
            </a:extLst>
          </p:cNvPr>
          <p:cNvGraphicFramePr/>
          <p:nvPr/>
        </p:nvGraphicFramePr>
        <p:xfrm>
          <a:off x="971600" y="332656"/>
          <a:ext cx="7886700" cy="63888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19BB40A1-22ED-238C-F6BC-0EB7080D3C5C}"/>
              </a:ext>
            </a:extLst>
          </p:cNvPr>
          <p:cNvSpPr txBox="1"/>
          <p:nvPr/>
        </p:nvSpPr>
        <p:spPr>
          <a:xfrm>
            <a:off x="1547664" y="362761"/>
            <a:ext cx="63354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/>
              <a:t>PLANO DE DESENVOLVIMENTO DO TURISMO DA PESCA  ESPORTIVA DE RONDÔNIA</a:t>
            </a:r>
          </a:p>
        </p:txBody>
      </p:sp>
      <p:pic>
        <p:nvPicPr>
          <p:cNvPr id="3077" name="image2.png">
            <a:extLst>
              <a:ext uri="{FF2B5EF4-FFF2-40B4-BE49-F238E27FC236}">
                <a16:creationId xmlns:a16="http://schemas.microsoft.com/office/drawing/2014/main" id="{27951022-A549-8261-6076-0D2A4076F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810" y="-2953"/>
            <a:ext cx="5556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image5.png">
            <a:extLst>
              <a:ext uri="{FF2B5EF4-FFF2-40B4-BE49-F238E27FC236}">
                <a16:creationId xmlns:a16="http://schemas.microsoft.com/office/drawing/2014/main" id="{268A437F-385F-2A60-E45D-6B44EE7A7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39" y="216269"/>
            <a:ext cx="1257300" cy="4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5E35647B-937D-9681-5A2E-975DD45921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897D3D1C-69EA-7C56-D298-5C3921CDDA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41850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F7CDE9-F417-423F-AFDC-4C72D39F0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686" y="260648"/>
            <a:ext cx="6967686" cy="13255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br>
              <a:rPr lang="pt-BR" sz="21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100" b="1" dirty="0">
                <a:latin typeface="Arial" panose="020B0604020202020204" pitchFamily="34" charset="0"/>
                <a:cs typeface="Arial" panose="020B0604020202020204" pitchFamily="34" charset="0"/>
              </a:rPr>
              <a:t>Desafios e Perspectivas Futuras</a:t>
            </a:r>
            <a:br>
              <a:rPr lang="pt-BR" sz="2100" dirty="0">
                <a:latin typeface="Gelasio"/>
              </a:rPr>
            </a:br>
            <a:endParaRPr lang="pt-BR" sz="2100" dirty="0"/>
          </a:p>
        </p:txBody>
      </p:sp>
      <p:graphicFrame>
        <p:nvGraphicFramePr>
          <p:cNvPr id="43" name="Espaço Reservado para Conteúdo 2">
            <a:extLst>
              <a:ext uri="{FF2B5EF4-FFF2-40B4-BE49-F238E27FC236}">
                <a16:creationId xmlns:a16="http://schemas.microsoft.com/office/drawing/2014/main" id="{D18DCCA4-6474-B22F-5A15-104BB9092A7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8649" y="1484784"/>
          <a:ext cx="7946359" cy="47819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C9393B10-42D9-0013-D8E0-0139DDDF4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C9C96-99D0-473B-ABA6-5ED521F58EB7}" type="slidenum">
              <a:rPr lang="pt-BR" smtClean="0"/>
              <a:t>20</a:t>
            </a:fld>
            <a:endParaRPr lang="pt-BR"/>
          </a:p>
        </p:txBody>
      </p:sp>
      <p:pic>
        <p:nvPicPr>
          <p:cNvPr id="21506" name="image19.png">
            <a:extLst>
              <a:ext uri="{FF2B5EF4-FFF2-40B4-BE49-F238E27FC236}">
                <a16:creationId xmlns:a16="http://schemas.microsoft.com/office/drawing/2014/main" id="{FEC943B7-2DBF-A017-D72F-53A2A233B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009" y="4963"/>
            <a:ext cx="5556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5" name="image21.png">
            <a:extLst>
              <a:ext uri="{FF2B5EF4-FFF2-40B4-BE49-F238E27FC236}">
                <a16:creationId xmlns:a16="http://schemas.microsoft.com/office/drawing/2014/main" id="{FD6EC511-D61A-DA60-2154-44DE05F87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96" y="126047"/>
            <a:ext cx="1257300" cy="4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2036378-31C4-DF79-51EE-601A05BCB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228" y="-7713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75863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392801-9460-49C0-B19F-CC378FEA4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4460" y="260536"/>
            <a:ext cx="6447501" cy="678656"/>
          </a:xfrm>
        </p:spPr>
        <p:txBody>
          <a:bodyPr>
            <a:noAutofit/>
          </a:bodyPr>
          <a:lstStyle/>
          <a:p>
            <a:pPr algn="ctr"/>
            <a:r>
              <a:rPr lang="pt-BR" sz="3200" dirty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Programa de Regionalização e Mapa do Turismo Brasileiro</a:t>
            </a:r>
            <a:endParaRPr lang="pt-BR" sz="32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1716DDD-754F-49E3-BBE0-ABCD495C04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268761"/>
            <a:ext cx="8391549" cy="67865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t-BR" sz="1800" dirty="0">
                <a:cs typeface="Arial" panose="020B0604020202020204" pitchFamily="34" charset="0"/>
              </a:rPr>
              <a:t>	Em Rondônia, o Mapa de Regionalização foi instituído pela Portaria nº 57/2019/SETUR-CTUR, publicado no DOE nº 219 de 22/11/2019. </a:t>
            </a:r>
          </a:p>
        </p:txBody>
      </p:sp>
      <p:pic>
        <p:nvPicPr>
          <p:cNvPr id="4" name="image157.png" descr="Uma imagem contendo Mapa&#10;&#10;Descrição gerada automaticamente">
            <a:extLst>
              <a:ext uri="{FF2B5EF4-FFF2-40B4-BE49-F238E27FC236}">
                <a16:creationId xmlns:a16="http://schemas.microsoft.com/office/drawing/2014/main" id="{728D2379-92EE-43E9-BCE1-8E8991355B17}"/>
              </a:ext>
            </a:extLst>
          </p:cNvPr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51520" y="2420888"/>
            <a:ext cx="4968552" cy="4165429"/>
          </a:xfrm>
          <a:prstGeom prst="rect">
            <a:avLst/>
          </a:prstGeom>
          <a:ln/>
        </p:spPr>
      </p:pic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1060A228-1DAC-49D0-8E2F-0CE4598B2F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38222694"/>
              </p:ext>
            </p:extLst>
          </p:nvPr>
        </p:nvGraphicFramePr>
        <p:xfrm>
          <a:off x="5364088" y="2132856"/>
          <a:ext cx="3278981" cy="4453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A59E0F8-B1A6-B2EE-8661-0FE96BD50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C9C96-99D0-473B-ABA6-5ED521F58EB7}" type="slidenum">
              <a:rPr lang="pt-BR" smtClean="0"/>
              <a:t>21</a:t>
            </a:fld>
            <a:endParaRPr lang="pt-BR"/>
          </a:p>
        </p:txBody>
      </p:sp>
      <p:pic>
        <p:nvPicPr>
          <p:cNvPr id="22530" name="image19.png">
            <a:extLst>
              <a:ext uri="{FF2B5EF4-FFF2-40B4-BE49-F238E27FC236}">
                <a16:creationId xmlns:a16="http://schemas.microsoft.com/office/drawing/2014/main" id="{0336D135-61FD-1A93-05F8-2B82999CF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451" y="40035"/>
            <a:ext cx="5556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29" name="image21.png">
            <a:extLst>
              <a:ext uri="{FF2B5EF4-FFF2-40B4-BE49-F238E27FC236}">
                <a16:creationId xmlns:a16="http://schemas.microsoft.com/office/drawing/2014/main" id="{FE9EF7B3-BD90-FF8B-D6B1-56A658A84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00" y="230180"/>
            <a:ext cx="1257300" cy="4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8DD89079-E783-CC9C-B28E-1C231840EB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8BD26E7-8F0A-F468-D623-4D952F7183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13610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955327-C1F5-4D2A-B2D7-44E1247AA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712" y="263039"/>
            <a:ext cx="5605629" cy="260648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br>
              <a:rPr lang="pt-BR" sz="2400" b="1" kern="0" dirty="0">
                <a:latin typeface="Arial" panose="020B0604020202020204" pitchFamily="34" charset="0"/>
                <a:ea typeface="Arial" panose="020B0604020202020204" pitchFamily="34" charset="0"/>
              </a:rPr>
            </a:br>
            <a:r>
              <a:rPr lang="pt-BR" sz="2400" dirty="0">
                <a:latin typeface="Arial" panose="020B0604020202020204" pitchFamily="34" charset="0"/>
                <a:ea typeface="Arial" panose="020B0604020202020204" pitchFamily="34" charset="0"/>
              </a:rPr>
              <a:t>PROGRAMA DE REGIONALIZAÇÃO E MAPA DO TURISMO BRASILEIRO</a:t>
            </a:r>
            <a:endParaRPr lang="pt-BR" sz="2400" dirty="0"/>
          </a:p>
        </p:txBody>
      </p: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3086DA05-AF96-0C5B-4047-FE51EC16F4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8413450"/>
              </p:ext>
            </p:extLst>
          </p:nvPr>
        </p:nvGraphicFramePr>
        <p:xfrm>
          <a:off x="277812" y="1247200"/>
          <a:ext cx="8513451" cy="5236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19.png">
            <a:extLst>
              <a:ext uri="{FF2B5EF4-FFF2-40B4-BE49-F238E27FC236}">
                <a16:creationId xmlns:a16="http://schemas.microsoft.com/office/drawing/2014/main" id="{3B1BCE91-7803-9CEA-ADF6-141419C29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451" y="40035"/>
            <a:ext cx="5556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21.png">
            <a:extLst>
              <a:ext uri="{FF2B5EF4-FFF2-40B4-BE49-F238E27FC236}">
                <a16:creationId xmlns:a16="http://schemas.microsoft.com/office/drawing/2014/main" id="{FD79E795-42FB-CA08-55CB-29F46EC62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00" y="230180"/>
            <a:ext cx="1257300" cy="4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4448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410EF2-0CEE-4DA4-ADDA-CF7C052A0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/>
          </a:bodyPr>
          <a:lstStyle/>
          <a:p>
            <a:pPr algn="ctr"/>
            <a:r>
              <a:rPr lang="pt-BR" sz="1500" b="1" kern="0" dirty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CARACTERIZAÇÃO DO MUNICÍPIO</a:t>
            </a:r>
            <a:endParaRPr lang="pt-BR" sz="1500" dirty="0"/>
          </a:p>
        </p:txBody>
      </p:sp>
      <p:sp>
        <p:nvSpPr>
          <p:cNvPr id="7" name="Espaço Reservado para Conteúdo 9">
            <a:extLst>
              <a:ext uri="{FF2B5EF4-FFF2-40B4-BE49-F238E27FC236}">
                <a16:creationId xmlns:a16="http://schemas.microsoft.com/office/drawing/2014/main" id="{05500991-B8C7-9F82-BFD6-44BE4C7B74CA}"/>
              </a:ext>
            </a:extLst>
          </p:cNvPr>
          <p:cNvSpPr txBox="1">
            <a:spLocks/>
          </p:cNvSpPr>
          <p:nvPr/>
        </p:nvSpPr>
        <p:spPr>
          <a:xfrm>
            <a:off x="2123728" y="836712"/>
            <a:ext cx="5448619" cy="81021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pt-BR" dirty="0"/>
              <a:t>Informações socioeconômicas</a:t>
            </a:r>
          </a:p>
        </p:txBody>
      </p:sp>
      <p:graphicFrame>
        <p:nvGraphicFramePr>
          <p:cNvPr id="11" name="Espaço Reservado para Conteúdo 2">
            <a:extLst>
              <a:ext uri="{FF2B5EF4-FFF2-40B4-BE49-F238E27FC236}">
                <a16:creationId xmlns:a16="http://schemas.microsoft.com/office/drawing/2014/main" id="{03577BE6-DB69-D891-B394-7A128387D0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6589836"/>
              </p:ext>
            </p:extLst>
          </p:nvPr>
        </p:nvGraphicFramePr>
        <p:xfrm>
          <a:off x="380960" y="1432779"/>
          <a:ext cx="8676964" cy="49815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19.png">
            <a:extLst>
              <a:ext uri="{FF2B5EF4-FFF2-40B4-BE49-F238E27FC236}">
                <a16:creationId xmlns:a16="http://schemas.microsoft.com/office/drawing/2014/main" id="{A9461C1C-714B-352F-D3C7-AFA85DB1F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451" y="40035"/>
            <a:ext cx="5556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21.png">
            <a:extLst>
              <a:ext uri="{FF2B5EF4-FFF2-40B4-BE49-F238E27FC236}">
                <a16:creationId xmlns:a16="http://schemas.microsoft.com/office/drawing/2014/main" id="{124D62CB-D70E-D949-9665-76D715690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00" y="230180"/>
            <a:ext cx="1257300" cy="4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12415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406453-3A86-A43A-F2F3-258B934CEE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9">
            <a:extLst>
              <a:ext uri="{FF2B5EF4-FFF2-40B4-BE49-F238E27FC236}">
                <a16:creationId xmlns:a16="http://schemas.microsoft.com/office/drawing/2014/main" id="{A30226FB-1BC6-9D5D-351D-73F1BD9FE5B0}"/>
              </a:ext>
            </a:extLst>
          </p:cNvPr>
          <p:cNvSpPr txBox="1">
            <a:spLocks/>
          </p:cNvSpPr>
          <p:nvPr/>
        </p:nvSpPr>
        <p:spPr>
          <a:xfrm>
            <a:off x="1907704" y="224177"/>
            <a:ext cx="5448619" cy="81021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pt-BR" dirty="0"/>
              <a:t>Informações socioeconômicas</a:t>
            </a:r>
          </a:p>
        </p:txBody>
      </p:sp>
      <p:graphicFrame>
        <p:nvGraphicFramePr>
          <p:cNvPr id="11" name="Espaço Reservado para Conteúdo 2">
            <a:extLst>
              <a:ext uri="{FF2B5EF4-FFF2-40B4-BE49-F238E27FC236}">
                <a16:creationId xmlns:a16="http://schemas.microsoft.com/office/drawing/2014/main" id="{5C802DDD-490E-5098-7122-F2FDD69A62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78913734"/>
              </p:ext>
            </p:extLst>
          </p:nvPr>
        </p:nvGraphicFramePr>
        <p:xfrm>
          <a:off x="169524" y="971496"/>
          <a:ext cx="8676964" cy="54316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19.png">
            <a:extLst>
              <a:ext uri="{FF2B5EF4-FFF2-40B4-BE49-F238E27FC236}">
                <a16:creationId xmlns:a16="http://schemas.microsoft.com/office/drawing/2014/main" id="{1D4D6484-BC0F-7CEC-E609-4A105B5B1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451" y="40035"/>
            <a:ext cx="5556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21.png">
            <a:extLst>
              <a:ext uri="{FF2B5EF4-FFF2-40B4-BE49-F238E27FC236}">
                <a16:creationId xmlns:a16="http://schemas.microsoft.com/office/drawing/2014/main" id="{4BFCB907-593F-099B-B45E-64D9942BC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00" y="230180"/>
            <a:ext cx="1257300" cy="4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8241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ectangle 97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706327F-7F55-452E-8FE3-70F5E0DC6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295" y="550454"/>
            <a:ext cx="8747148" cy="315912"/>
          </a:xfrm>
        </p:spPr>
        <p:txBody>
          <a:bodyPr>
            <a:noAutofit/>
          </a:bodyPr>
          <a:lstStyle/>
          <a:p>
            <a:r>
              <a:rPr lang="pt-BR" sz="3200" b="1" i="1" dirty="0"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Atrativos e Infraestrutura Turística</a:t>
            </a:r>
            <a:endParaRPr lang="pt-BR" sz="3200" dirty="0"/>
          </a:p>
        </p:txBody>
      </p: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34D9ECCF-45B1-8647-E61F-D811512DADC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785288"/>
              </p:ext>
            </p:extLst>
          </p:nvPr>
        </p:nvGraphicFramePr>
        <p:xfrm>
          <a:off x="749416" y="1031561"/>
          <a:ext cx="7999048" cy="57098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19.png">
            <a:extLst>
              <a:ext uri="{FF2B5EF4-FFF2-40B4-BE49-F238E27FC236}">
                <a16:creationId xmlns:a16="http://schemas.microsoft.com/office/drawing/2014/main" id="{54433D5C-BCC1-F262-7237-C22A01542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451" y="40035"/>
            <a:ext cx="5556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21.png">
            <a:extLst>
              <a:ext uri="{FF2B5EF4-FFF2-40B4-BE49-F238E27FC236}">
                <a16:creationId xmlns:a16="http://schemas.microsoft.com/office/drawing/2014/main" id="{0BEBE3F6-AD1A-ACCB-195C-170207013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00" y="230180"/>
            <a:ext cx="1257300" cy="4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44095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26D92C-F26C-4413-D944-5FA4974190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ectangle 97">
            <a:extLst>
              <a:ext uri="{FF2B5EF4-FFF2-40B4-BE49-F238E27FC236}">
                <a16:creationId xmlns:a16="http://schemas.microsoft.com/office/drawing/2014/main" id="{94811D30-D6D7-C4E2-A898-BAA047CEAC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938D4D0-F0EA-7AEF-1710-5D7E6AF92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295" y="550454"/>
            <a:ext cx="8747148" cy="315912"/>
          </a:xfrm>
        </p:spPr>
        <p:txBody>
          <a:bodyPr>
            <a:noAutofit/>
          </a:bodyPr>
          <a:lstStyle/>
          <a:p>
            <a:r>
              <a:rPr lang="pt-BR" sz="3200" b="1" i="1" dirty="0"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Atrativos e Infraestrutura Turística</a:t>
            </a:r>
            <a:endParaRPr lang="pt-BR" sz="3200" dirty="0"/>
          </a:p>
        </p:txBody>
      </p: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00883253-4F29-E82F-92CA-567F7F2946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316896"/>
              </p:ext>
            </p:extLst>
          </p:nvPr>
        </p:nvGraphicFramePr>
        <p:xfrm>
          <a:off x="749416" y="1031561"/>
          <a:ext cx="7999048" cy="49177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19.png">
            <a:extLst>
              <a:ext uri="{FF2B5EF4-FFF2-40B4-BE49-F238E27FC236}">
                <a16:creationId xmlns:a16="http://schemas.microsoft.com/office/drawing/2014/main" id="{0442D2B4-E237-EACD-DB9B-12E18BB51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451" y="40035"/>
            <a:ext cx="5556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21.png">
            <a:extLst>
              <a:ext uri="{FF2B5EF4-FFF2-40B4-BE49-F238E27FC236}">
                <a16:creationId xmlns:a16="http://schemas.microsoft.com/office/drawing/2014/main" id="{76A2CE0E-85DE-E7D7-485A-D24EFC2BE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00" y="230180"/>
            <a:ext cx="1257300" cy="4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2766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8824632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E2FB4B8-72A4-401C-95B5-2B52D1F30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537" y="643876"/>
            <a:ext cx="8208913" cy="6097492"/>
          </a:xfrm>
        </p:spPr>
        <p:txBody>
          <a:bodyPr>
            <a:noAutofit/>
          </a:bodyPr>
          <a:lstStyle/>
          <a:p>
            <a:pPr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pt-BR" sz="1800" b="1" i="1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Arial" panose="020B0604020202020204" pitchFamily="34" charset="0"/>
              </a:rPr>
              <a:t>Desafios Ambientais </a:t>
            </a:r>
            <a:r>
              <a:rPr lang="pt-BR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Arial" panose="020B0604020202020204" pitchFamily="34" charset="0"/>
              </a:rPr>
              <a:t> </a:t>
            </a:r>
          </a:p>
          <a:p>
            <a:pPr marL="628650" indent="-285750"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231F20"/>
                </a:solidFill>
                <a:effectLst/>
                <a:ea typeface="Arial" panose="020B0604020202020204" pitchFamily="34" charset="0"/>
              </a:rPr>
              <a:t>Costa Marques enfrenta uma série de desafios ambientais com impactos, tanto na biodiversidade local quanto nas comunidades que dependem dos recursos naturais. Dentre os principais, está o desmatamento, considerado o problema mais grave na região, especialmente em áreas próximas ao rio Guaporé, contribuindo para a perda da cobertura florestal e a derrubada de árvores para pastagens e plantações e promovendo desequilíbrio nos ecossistemas e redução das espécies nativas.</a:t>
            </a:r>
          </a:p>
          <a:p>
            <a:pPr marL="628650" indent="-285750"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231F20"/>
                </a:solidFill>
                <a:effectLst/>
                <a:ea typeface="Arial" panose="020B0604020202020204" pitchFamily="34" charset="0"/>
              </a:rPr>
              <a:t>Outro ponto é o uso de queimadas durante a estação seca para limpar terrenos para agricultura ou pecuária. Esse método de manejo de solo não só causa a perda de biodiversidade, como também contribui para a poluição do ar, mudanças climáticas e a degradação dos solos, dificultando a regeneração das florestas.</a:t>
            </a:r>
            <a:endParaRPr lang="pt-BR" sz="1800" dirty="0">
              <a:effectLst/>
              <a:ea typeface="Calibri" panose="020F0502020204030204" pitchFamily="34" charset="0"/>
            </a:endParaRPr>
          </a:p>
          <a:p>
            <a:pPr marR="83185" indent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None/>
            </a:pPr>
            <a:endParaRPr lang="pt-BR" sz="160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036218" y="6209414"/>
            <a:ext cx="5107781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age19.png">
            <a:extLst>
              <a:ext uri="{FF2B5EF4-FFF2-40B4-BE49-F238E27FC236}">
                <a16:creationId xmlns:a16="http://schemas.microsoft.com/office/drawing/2014/main" id="{1996FCC1-AFB4-6222-E2FE-23864E75A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451" y="40035"/>
            <a:ext cx="5556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21.png">
            <a:extLst>
              <a:ext uri="{FF2B5EF4-FFF2-40B4-BE49-F238E27FC236}">
                <a16:creationId xmlns:a16="http://schemas.microsoft.com/office/drawing/2014/main" id="{7A5C5B38-F71F-3857-D502-529AADCE3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00" y="230180"/>
            <a:ext cx="1257300" cy="4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9702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895277-BADA-5ACD-F981-C14615766E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6901DB9-2851-84A4-5C9A-1C0DCF09D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2EFE884-807D-BB37-FEE0-FB4BB1F6E8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8824632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1D8E156-5448-7C37-D65B-BCF13E680F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368" y="786622"/>
            <a:ext cx="8208913" cy="5703638"/>
          </a:xfrm>
        </p:spPr>
        <p:txBody>
          <a:bodyPr>
            <a:noAutofit/>
          </a:bodyPr>
          <a:lstStyle/>
          <a:p>
            <a:pPr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pt-BR" sz="1800" b="1" i="1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Arial" panose="020B0604020202020204" pitchFamily="34" charset="0"/>
              </a:rPr>
              <a:t>Desafios Ambientais </a:t>
            </a:r>
            <a:r>
              <a:rPr lang="pt-BR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Arial" panose="020B0604020202020204" pitchFamily="34" charset="0"/>
              </a:rPr>
              <a:t> </a:t>
            </a:r>
          </a:p>
          <a:p>
            <a:pPr indent="457200"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231F20"/>
                </a:solidFill>
                <a:effectLst/>
                <a:ea typeface="Arial" panose="020B0604020202020204" pitchFamily="34" charset="0"/>
              </a:rPr>
              <a:t>Ainda nesse sentido, é importante mencionar a poluição do rio Guaporé, promovida pela atividade agropecuária e pelo uso de produtos químicos como pesticidas e fertilizantes que podem contaminar os cursos d’água. A ausência de saneamento básico adequado também tem resultado no despejo de resíduos e esgoto nos rios, comprometendo a qualidade da água e afetando as populações de peixes, essenciais para a pesca esportiva e para a subsistência das comunidades locais.</a:t>
            </a:r>
            <a:endParaRPr lang="pt-BR" sz="1800" dirty="0">
              <a:effectLst/>
              <a:ea typeface="Calibri" panose="020F0502020204030204" pitchFamily="34" charset="0"/>
            </a:endParaRPr>
          </a:p>
          <a:p>
            <a:pPr indent="457200" algn="just">
              <a:lnSpc>
                <a:spcPct val="150000"/>
              </a:lnSpc>
              <a:spcAft>
                <a:spcPts val="800"/>
              </a:spcAft>
            </a:pPr>
            <a:endParaRPr lang="pt-BR" sz="1800" dirty="0">
              <a:effectLst/>
              <a:ea typeface="Calibri" panose="020F0502020204030204" pitchFamily="34" charset="0"/>
            </a:endParaRPr>
          </a:p>
          <a:p>
            <a:pPr marR="83185" indent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None/>
            </a:pPr>
            <a:endParaRPr lang="pt-BR" sz="160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020B0FE-CC52-A75F-31F1-FED20D6D55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036218" y="6209414"/>
            <a:ext cx="5107781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age19.png">
            <a:extLst>
              <a:ext uri="{FF2B5EF4-FFF2-40B4-BE49-F238E27FC236}">
                <a16:creationId xmlns:a16="http://schemas.microsoft.com/office/drawing/2014/main" id="{18CADD98-687E-3D57-6C96-D30A1953B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451" y="40035"/>
            <a:ext cx="5556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21.png">
            <a:extLst>
              <a:ext uri="{FF2B5EF4-FFF2-40B4-BE49-F238E27FC236}">
                <a16:creationId xmlns:a16="http://schemas.microsoft.com/office/drawing/2014/main" id="{11E7BB98-2FCD-4D85-4F12-45C84600E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00" y="230180"/>
            <a:ext cx="1257300" cy="4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8933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CE2A54-300A-4064-BFF1-C849C93FB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66" y="69320"/>
            <a:ext cx="8229600" cy="623376"/>
          </a:xfrm>
        </p:spPr>
        <p:txBody>
          <a:bodyPr>
            <a:normAutofit fontScale="90000"/>
          </a:bodyPr>
          <a:lstStyle/>
          <a:p>
            <a:pPr algn="ctr"/>
            <a:r>
              <a:rPr lang="pt-BR" sz="1500" b="1" kern="0" dirty="0">
                <a:latin typeface="Arial" panose="020B0604020202020204" pitchFamily="34" charset="0"/>
                <a:ea typeface="Arial" panose="020B0604020202020204" pitchFamily="34" charset="0"/>
              </a:rPr>
              <a:t>CARACTERIZAÇÃO DA PESCA ESPORTIVA EM CABIXI/RO</a:t>
            </a:r>
            <a:br>
              <a:rPr lang="pt-BR" sz="1500" b="1" kern="0" dirty="0">
                <a:latin typeface="Arial" panose="020B0604020202020204" pitchFamily="34" charset="0"/>
                <a:ea typeface="Arial" panose="020B0604020202020204" pitchFamily="34" charset="0"/>
              </a:rPr>
            </a:br>
            <a:r>
              <a:rPr lang="pt-BR" sz="1500" dirty="0">
                <a:latin typeface="Arial" panose="020B0604020202020204" pitchFamily="34" charset="0"/>
                <a:ea typeface="Arial" panose="020B0604020202020204" pitchFamily="34" charset="0"/>
              </a:rPr>
              <a:t>Base Metodológica para caracterização do Turismo da Pesca Esportiva – </a:t>
            </a:r>
            <a:br>
              <a:rPr lang="pt-BR" sz="1500" dirty="0">
                <a:latin typeface="Arial" panose="020B0604020202020204" pitchFamily="34" charset="0"/>
                <a:ea typeface="Arial" panose="020B0604020202020204" pitchFamily="34" charset="0"/>
              </a:rPr>
            </a:br>
            <a:r>
              <a:rPr lang="pt-BR" sz="1500" dirty="0">
                <a:latin typeface="Arial" panose="020B0604020202020204" pitchFamily="34" charset="0"/>
                <a:ea typeface="Arial" panose="020B0604020202020204" pitchFamily="34" charset="0"/>
              </a:rPr>
              <a:t>Sistema de Turismo</a:t>
            </a:r>
            <a:endParaRPr lang="pt-BR" sz="15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1AE7A99-73A0-4682-A3E1-A0095B350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" y="4077072"/>
            <a:ext cx="7635875" cy="71462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180.png" descr="Diagrama&#10;&#10;Descrição gerada automaticamente">
            <a:extLst>
              <a:ext uri="{FF2B5EF4-FFF2-40B4-BE49-F238E27FC236}">
                <a16:creationId xmlns:a16="http://schemas.microsoft.com/office/drawing/2014/main" id="{A2198EFA-526B-41EB-85AB-65FDBA324162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79512" y="980728"/>
            <a:ext cx="8784975" cy="5112568"/>
          </a:xfrm>
          <a:prstGeom prst="rect">
            <a:avLst/>
          </a:prstGeom>
          <a:ln/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698CE308-334F-CA1E-B27D-68806C0EAEC9}"/>
              </a:ext>
            </a:extLst>
          </p:cNvPr>
          <p:cNvSpPr txBox="1"/>
          <p:nvPr/>
        </p:nvSpPr>
        <p:spPr>
          <a:xfrm>
            <a:off x="179512" y="6093296"/>
            <a:ext cx="45916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t-BR" sz="800" dirty="0">
                <a:latin typeface="Arial" panose="020B0604020202020204" pitchFamily="34" charset="0"/>
                <a:cs typeface="Arial" panose="020B0604020202020204" pitchFamily="34" charset="0"/>
              </a:rPr>
              <a:t> Fonte: adaptação do modelo de Beni (2003), por Heros Augusto</a:t>
            </a:r>
          </a:p>
          <a:p>
            <a:pPr marL="0" indent="0">
              <a:buNone/>
            </a:pPr>
            <a:r>
              <a:rPr lang="pt-BR" sz="800" dirty="0">
                <a:latin typeface="Arial" panose="020B0604020202020204" pitchFamily="34" charset="0"/>
                <a:cs typeface="Arial" panose="020B0604020202020204" pitchFamily="34" charset="0"/>
              </a:rPr>
              <a:t>                 Santos Lobo, disponível no  artigo “Sistemas Socioambientais</a:t>
            </a:r>
          </a:p>
          <a:p>
            <a:pPr marL="0" indent="0">
              <a:buNone/>
            </a:pPr>
            <a:r>
              <a:rPr lang="pt-BR" sz="800" dirty="0">
                <a:latin typeface="Arial" panose="020B0604020202020204" pitchFamily="34" charset="0"/>
                <a:cs typeface="Arial" panose="020B0604020202020204" pitchFamily="34" charset="0"/>
              </a:rPr>
              <a:t>                 Complexos: Contribuições Teóricas</a:t>
            </a:r>
          </a:p>
          <a:p>
            <a:pPr marL="0" indent="0">
              <a:buNone/>
            </a:pPr>
            <a:r>
              <a:rPr lang="pt-BR" sz="800" dirty="0">
                <a:latin typeface="Arial" panose="020B0604020202020204" pitchFamily="34" charset="0"/>
                <a:cs typeface="Arial" panose="020B0604020202020204" pitchFamily="34" charset="0"/>
              </a:rPr>
              <a:t>                 Para o Estudo da Modelagem Sistêmica do Turismo”.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37969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CF7A49B-7D29-3071-A4C1-728C8FFC7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C9C96-99D0-473B-ABA6-5ED521F58EB7}" type="slidenum">
              <a:rPr lang="pt-BR" smtClean="0"/>
              <a:t>3</a:t>
            </a:fld>
            <a:endParaRPr lang="pt-BR"/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270B836D-F26C-ACD2-A1CB-0AA013C90704}"/>
              </a:ext>
            </a:extLst>
          </p:cNvPr>
          <p:cNvGraphicFramePr>
            <a:graphicFrameLocks noGrp="1"/>
          </p:cNvGraphicFramePr>
          <p:nvPr/>
        </p:nvGraphicFramePr>
        <p:xfrm>
          <a:off x="107504" y="152622"/>
          <a:ext cx="8928991" cy="655275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204585">
                  <a:extLst>
                    <a:ext uri="{9D8B030D-6E8A-4147-A177-3AD203B41FA5}">
                      <a16:colId xmlns:a16="http://schemas.microsoft.com/office/drawing/2014/main" val="311453591"/>
                    </a:ext>
                  </a:extLst>
                </a:gridCol>
                <a:gridCol w="1458590">
                  <a:extLst>
                    <a:ext uri="{9D8B030D-6E8A-4147-A177-3AD203B41FA5}">
                      <a16:colId xmlns:a16="http://schemas.microsoft.com/office/drawing/2014/main" val="4012308255"/>
                    </a:ext>
                  </a:extLst>
                </a:gridCol>
                <a:gridCol w="1305377">
                  <a:extLst>
                    <a:ext uri="{9D8B030D-6E8A-4147-A177-3AD203B41FA5}">
                      <a16:colId xmlns:a16="http://schemas.microsoft.com/office/drawing/2014/main" val="2104079382"/>
                    </a:ext>
                  </a:extLst>
                </a:gridCol>
                <a:gridCol w="3960439">
                  <a:extLst>
                    <a:ext uri="{9D8B030D-6E8A-4147-A177-3AD203B41FA5}">
                      <a16:colId xmlns:a16="http://schemas.microsoft.com/office/drawing/2014/main" val="795123036"/>
                    </a:ext>
                  </a:extLst>
                </a:gridCol>
              </a:tblGrid>
              <a:tr h="58348">
                <a:tc>
                  <a:txBody>
                    <a:bodyPr/>
                    <a:lstStyle/>
                    <a:p>
                      <a:pPr marR="831215" algn="ctr">
                        <a:lnSpc>
                          <a:spcPct val="107000"/>
                        </a:lnSpc>
                        <a:spcBef>
                          <a:spcPts val="190"/>
                        </a:spcBef>
                        <a:spcAft>
                          <a:spcPts val="800"/>
                        </a:spcAft>
                      </a:pPr>
                      <a:r>
                        <a:rPr lang="pt-BR" sz="1600" b="1" dirty="0">
                          <a:solidFill>
                            <a:srgbClr val="231F20"/>
                          </a:solidFill>
                          <a:effectLst/>
                        </a:rPr>
                        <a:t>Ação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R="168275" algn="ctr">
                        <a:lnSpc>
                          <a:spcPct val="107000"/>
                        </a:lnSpc>
                        <a:spcBef>
                          <a:spcPts val="125"/>
                        </a:spcBef>
                        <a:spcAft>
                          <a:spcPts val="800"/>
                        </a:spcAft>
                      </a:pPr>
                      <a:r>
                        <a:rPr lang="pt-BR" sz="1600" b="1" dirty="0">
                          <a:solidFill>
                            <a:srgbClr val="231F20"/>
                          </a:solidFill>
                          <a:effectLst/>
                        </a:rPr>
                        <a:t>Ferramenta de ação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R="64770" algn="ctr">
                        <a:lnSpc>
                          <a:spcPct val="107000"/>
                        </a:lnSpc>
                        <a:spcBef>
                          <a:spcPts val="125"/>
                        </a:spcBef>
                        <a:spcAft>
                          <a:spcPts val="800"/>
                        </a:spcAft>
                      </a:pPr>
                      <a:r>
                        <a:rPr lang="pt-BR" sz="1600" b="1" dirty="0">
                          <a:solidFill>
                            <a:srgbClr val="231F20"/>
                          </a:solidFill>
                          <a:effectLst/>
                        </a:rPr>
                        <a:t>Responsável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R="167640" algn="ctr">
                        <a:lnSpc>
                          <a:spcPct val="107000"/>
                        </a:lnSpc>
                        <a:spcBef>
                          <a:spcPts val="190"/>
                        </a:spcBef>
                        <a:spcAft>
                          <a:spcPts val="800"/>
                        </a:spcAft>
                      </a:pPr>
                      <a:r>
                        <a:rPr lang="pt-BR" sz="1600" b="1" dirty="0">
                          <a:solidFill>
                            <a:srgbClr val="231F20"/>
                          </a:solidFill>
                          <a:effectLst/>
                        </a:rPr>
                        <a:t>   Público beneficiário 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138096382"/>
                  </a:ext>
                </a:extLst>
              </a:tr>
              <a:tr h="719140">
                <a:tc>
                  <a:txBody>
                    <a:bodyPr/>
                    <a:lstStyle/>
                    <a:p>
                      <a:pPr marR="53340" algn="just">
                        <a:lnSpc>
                          <a:spcPct val="107000"/>
                        </a:lnSpc>
                        <a:spcBef>
                          <a:spcPts val="125"/>
                        </a:spcBef>
                        <a:spcAft>
                          <a:spcPts val="800"/>
                        </a:spcAft>
                      </a:pPr>
                      <a:r>
                        <a:rPr lang="pt-BR" sz="1600" dirty="0">
                          <a:solidFill>
                            <a:srgbClr val="231F20"/>
                          </a:solidFill>
                          <a:effectLst/>
                        </a:rPr>
                        <a:t>1 - Organização do local e infraestrutura dos encontros nos municípios do estudo.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R="33655" algn="just">
                        <a:lnSpc>
                          <a:spcPct val="107000"/>
                        </a:lnSpc>
                        <a:spcBef>
                          <a:spcPts val="190"/>
                        </a:spcBef>
                        <a:spcAft>
                          <a:spcPts val="800"/>
                        </a:spcAft>
                      </a:pPr>
                      <a:r>
                        <a:rPr lang="pt-BR" sz="1600" dirty="0">
                          <a:solidFill>
                            <a:srgbClr val="231F20"/>
                          </a:solidFill>
                          <a:effectLst/>
                        </a:rPr>
                        <a:t>Contato com prefeituras e entidades.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R="220345" algn="just">
                        <a:lnSpc>
                          <a:spcPct val="107000"/>
                        </a:lnSpc>
                        <a:spcBef>
                          <a:spcPts val="125"/>
                        </a:spcBef>
                        <a:spcAft>
                          <a:spcPts val="800"/>
                        </a:spcAft>
                      </a:pPr>
                      <a:r>
                        <a:rPr lang="pt-BR" sz="1600" dirty="0">
                          <a:solidFill>
                            <a:srgbClr val="231F20"/>
                          </a:solidFill>
                          <a:effectLst/>
                        </a:rPr>
                        <a:t>RBCIP em parceria com o Grupo Gestor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90"/>
                        </a:spcBef>
                        <a:spcAft>
                          <a:spcPts val="800"/>
                        </a:spcAft>
                      </a:pPr>
                      <a:r>
                        <a:rPr lang="pt-BR" sz="1600" dirty="0">
                          <a:solidFill>
                            <a:srgbClr val="231F20"/>
                          </a:solidFill>
                          <a:effectLst/>
                        </a:rPr>
                        <a:t>Participantes dos workshops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444985864"/>
                  </a:ext>
                </a:extLst>
              </a:tr>
              <a:tr h="1267435">
                <a:tc>
                  <a:txBody>
                    <a:bodyPr/>
                    <a:lstStyle/>
                    <a:p>
                      <a:pPr marR="117475" algn="l">
                        <a:lnSpc>
                          <a:spcPct val="107000"/>
                        </a:lnSpc>
                        <a:spcBef>
                          <a:spcPts val="190"/>
                        </a:spcBef>
                        <a:spcAft>
                          <a:spcPts val="800"/>
                        </a:spcAft>
                      </a:pPr>
                      <a:r>
                        <a:rPr lang="pt-BR" sz="1600" dirty="0">
                          <a:solidFill>
                            <a:srgbClr val="231F20"/>
                          </a:solidFill>
                          <a:effectLst/>
                        </a:rPr>
                        <a:t>2 - Mobilização das Pastas públicas das prefeituras e estado; Comunidade e setor comercial, instituições e Trade do Turismo de pesca esportiva de cada localidade.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90"/>
                        </a:spcBef>
                        <a:spcAft>
                          <a:spcPts val="800"/>
                        </a:spcAft>
                      </a:pPr>
                      <a:r>
                        <a:rPr lang="pt-BR" sz="1600" dirty="0">
                          <a:solidFill>
                            <a:srgbClr val="231F20"/>
                          </a:solidFill>
                          <a:effectLst/>
                        </a:rPr>
                        <a:t>Participação Social.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R="220345" algn="just">
                        <a:lnSpc>
                          <a:spcPct val="107000"/>
                        </a:lnSpc>
                        <a:spcBef>
                          <a:spcPts val="125"/>
                        </a:spcBef>
                        <a:spcAft>
                          <a:spcPts val="800"/>
                        </a:spcAft>
                      </a:pPr>
                      <a:r>
                        <a:rPr lang="pt-BR" sz="1600" dirty="0">
                          <a:solidFill>
                            <a:srgbClr val="231F20"/>
                          </a:solidFill>
                          <a:effectLst/>
                        </a:rPr>
                        <a:t>RBCIP em parceria com o Grupo Gestor de Rondônia.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R="83185" algn="just">
                        <a:lnSpc>
                          <a:spcPct val="107000"/>
                        </a:lnSpc>
                        <a:spcBef>
                          <a:spcPts val="125"/>
                        </a:spcBef>
                        <a:spcAft>
                          <a:spcPts val="800"/>
                        </a:spcAft>
                      </a:pPr>
                      <a:r>
                        <a:rPr lang="pt-BR" sz="1600" dirty="0">
                          <a:solidFill>
                            <a:srgbClr val="231F20"/>
                          </a:solidFill>
                          <a:effectLst/>
                        </a:rPr>
                        <a:t>Setor Público nas pastas do: Turismo, Cultura, Esporte, Desenvolvimento Econômico, Trabalho, Educação e Assistência Social; trade local; Pescadores esportivos, condutores de pesca, hospedarias, incluindo barcos hotel e flutuantes, comércio de pesca formal e informal, restaurantes, artesanato e gastronomia e agricultura familiar, Fecomércio, Sebrae, Universidades, </a:t>
                      </a:r>
                      <a:r>
                        <a:rPr lang="pt-BR" sz="1600" dirty="0" err="1">
                          <a:solidFill>
                            <a:srgbClr val="231F20"/>
                          </a:solidFill>
                          <a:effectLst/>
                        </a:rPr>
                        <a:t>etc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82292657"/>
                  </a:ext>
                </a:extLst>
              </a:tr>
              <a:tr h="1053262">
                <a:tc>
                  <a:txBody>
                    <a:bodyPr/>
                    <a:lstStyle/>
                    <a:p>
                      <a:pPr marR="155575" algn="just">
                        <a:lnSpc>
                          <a:spcPct val="107000"/>
                        </a:lnSpc>
                        <a:spcBef>
                          <a:spcPts val="190"/>
                        </a:spcBef>
                        <a:spcAft>
                          <a:spcPts val="800"/>
                        </a:spcAft>
                      </a:pPr>
                      <a:r>
                        <a:rPr lang="pt-BR" sz="1600" dirty="0">
                          <a:solidFill>
                            <a:srgbClr val="231F20"/>
                          </a:solidFill>
                          <a:effectLst/>
                        </a:rPr>
                        <a:t>3 - Realização de Pesquisas para levantamento de dados.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R="71755" algn="just">
                        <a:lnSpc>
                          <a:spcPct val="107000"/>
                        </a:lnSpc>
                        <a:spcBef>
                          <a:spcPts val="125"/>
                        </a:spcBef>
                        <a:spcAft>
                          <a:spcPts val="800"/>
                        </a:spcAft>
                      </a:pPr>
                      <a:r>
                        <a:rPr lang="pt-BR" sz="1600" dirty="0">
                          <a:solidFill>
                            <a:srgbClr val="231F20"/>
                          </a:solidFill>
                          <a:effectLst/>
                        </a:rPr>
                        <a:t>Questionários estruturados incluindo sustentabilidade da atividade dentro da visão ambiental, da Pesca Esportiva e dos </a:t>
                      </a:r>
                      <a:r>
                        <a:rPr lang="pt-BR" sz="1600" dirty="0" err="1">
                          <a:solidFill>
                            <a:srgbClr val="231F20"/>
                          </a:solidFill>
                          <a:effectLst/>
                        </a:rPr>
                        <a:t>ods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R="126365" algn="just">
                        <a:lnSpc>
                          <a:spcPct val="107000"/>
                        </a:lnSpc>
                        <a:spcBef>
                          <a:spcPts val="190"/>
                        </a:spcBef>
                        <a:spcAft>
                          <a:spcPts val="800"/>
                        </a:spcAft>
                      </a:pPr>
                      <a:r>
                        <a:rPr lang="pt-BR" sz="1600" dirty="0">
                          <a:solidFill>
                            <a:srgbClr val="231F20"/>
                          </a:solidFill>
                          <a:effectLst/>
                        </a:rPr>
                        <a:t>Equipe RBCIP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R="100330" algn="just">
                        <a:lnSpc>
                          <a:spcPct val="107000"/>
                        </a:lnSpc>
                        <a:spcBef>
                          <a:spcPts val="190"/>
                        </a:spcBef>
                        <a:spcAft>
                          <a:spcPts val="800"/>
                        </a:spcAft>
                      </a:pPr>
                      <a:r>
                        <a:rPr lang="pt-BR" sz="1600" dirty="0">
                          <a:solidFill>
                            <a:srgbClr val="231F20"/>
                          </a:solidFill>
                          <a:effectLst/>
                        </a:rPr>
                        <a:t>Pescadores esportivos, condutores de pesca, turistas, hospedarias, comércio de pesca formal e informal, restaurantes, artesanato gastronomia, agricultura familiar. Secretarias de Meio Ambientes, Turismo, Planejamento e Desenvolvimento Econômico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8712430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38374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AD5A6E6-8DA7-4B54-B9A6-E66E1199D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57188"/>
            <a:ext cx="7886700" cy="1133499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500" kern="1200">
                <a:latin typeface="+mj-lt"/>
                <a:ea typeface="+mj-ea"/>
                <a:cs typeface="+mj-cs"/>
              </a:rPr>
              <a:t>Base Metodológica para </a:t>
            </a:r>
            <a:r>
              <a:rPr lang="en-US" sz="3500"/>
              <a:t>C</a:t>
            </a:r>
            <a:r>
              <a:rPr lang="en-US" sz="3500" kern="1200">
                <a:latin typeface="+mj-lt"/>
                <a:ea typeface="+mj-ea"/>
                <a:cs typeface="+mj-cs"/>
              </a:rPr>
              <a:t>aracterização do Turismo da Pesca Esportiva</a:t>
            </a:r>
            <a:endParaRPr lang="en-US" sz="3500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image19.png">
            <a:extLst>
              <a:ext uri="{FF2B5EF4-FFF2-40B4-BE49-F238E27FC236}">
                <a16:creationId xmlns:a16="http://schemas.microsoft.com/office/drawing/2014/main" id="{6BAC94DA-B574-B437-B553-B9E3E77D3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451" y="40035"/>
            <a:ext cx="5556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21.png">
            <a:extLst>
              <a:ext uri="{FF2B5EF4-FFF2-40B4-BE49-F238E27FC236}">
                <a16:creationId xmlns:a16="http://schemas.microsoft.com/office/drawing/2014/main" id="{9302A3DF-B7EE-30CB-E2A7-8AEE11036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00" y="230180"/>
            <a:ext cx="1257300" cy="4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9" name="CaixaDeTexto 4">
            <a:extLst>
              <a:ext uri="{FF2B5EF4-FFF2-40B4-BE49-F238E27FC236}">
                <a16:creationId xmlns:a16="http://schemas.microsoft.com/office/drawing/2014/main" id="{C1ABA7EF-5914-AED5-75E4-596E722228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1222444"/>
              </p:ext>
            </p:extLst>
          </p:nvPr>
        </p:nvGraphicFramePr>
        <p:xfrm>
          <a:off x="628650" y="2492896"/>
          <a:ext cx="3862331" cy="30388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Imagem 8">
            <a:extLst>
              <a:ext uri="{FF2B5EF4-FFF2-40B4-BE49-F238E27FC236}">
                <a16:creationId xmlns:a16="http://schemas.microsoft.com/office/drawing/2014/main" id="{098C1848-BBCA-8E34-64DB-139EDC2DF8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04097" y="2634241"/>
            <a:ext cx="3409354" cy="275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1951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151F8A-0302-51E9-4BFF-D425ECAD8F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6845DFB-59D1-FB5E-CEC1-4B67078BA3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75BAED5-6A06-10D5-713B-38883EB5CB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1" y="1998845"/>
            <a:ext cx="859094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DAF0D11-FD95-A10E-2BA0-A1BEA935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8537521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0C3E51EA-1FA6-F60E-95A8-09505809E0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700" y="1498940"/>
            <a:ext cx="8912376" cy="508359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269355B-846E-D461-59C0-DEA2531D30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323318" y="2332075"/>
            <a:ext cx="781700" cy="1142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19.png">
            <a:extLst>
              <a:ext uri="{FF2B5EF4-FFF2-40B4-BE49-F238E27FC236}">
                <a16:creationId xmlns:a16="http://schemas.microsoft.com/office/drawing/2014/main" id="{2BE5D00F-E7CD-4929-03FB-FAE780634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451" y="40035"/>
            <a:ext cx="5556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21.png">
            <a:extLst>
              <a:ext uri="{FF2B5EF4-FFF2-40B4-BE49-F238E27FC236}">
                <a16:creationId xmlns:a16="http://schemas.microsoft.com/office/drawing/2014/main" id="{F76FEA7C-0849-BF41-E225-62C22904A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00" y="230180"/>
            <a:ext cx="1257300" cy="4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B28023F7-AF83-A552-C578-DFB66731E9F5}"/>
              </a:ext>
            </a:extLst>
          </p:cNvPr>
          <p:cNvSpPr txBox="1"/>
          <p:nvPr/>
        </p:nvSpPr>
        <p:spPr>
          <a:xfrm>
            <a:off x="1022274" y="469099"/>
            <a:ext cx="70994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t-BR" b="1" dirty="0"/>
              <a:t>2– O  conjunto da organização estrutural</a:t>
            </a:r>
            <a:r>
              <a:rPr lang="pt-BR" dirty="0"/>
              <a:t> -superestrutura, ou seja, as políticas e as diretrizes que regulam e desenvolvem a atividade turística e a tríplice infraestrutura: básica, turística e de apoio.</a:t>
            </a:r>
          </a:p>
        </p:txBody>
      </p:sp>
    </p:spTree>
    <p:extLst>
      <p:ext uri="{BB962C8B-B14F-4D97-AF65-F5344CB8AC3E}">
        <p14:creationId xmlns:p14="http://schemas.microsoft.com/office/powerpoint/2010/main" val="19130110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919B07-51DD-A427-622F-9B944B0B6F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F0DCC097-1DB8-4B6D-85D0-6FBA0E1CA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0B58608-23C8-4441-994D-C6823EEE1D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2083506"/>
          </a:xfrm>
          <a:custGeom>
            <a:avLst/>
            <a:gdLst>
              <a:gd name="connsiteX0" fmla="*/ 0 w 12191999"/>
              <a:gd name="connsiteY0" fmla="*/ 0 h 2083506"/>
              <a:gd name="connsiteX1" fmla="*/ 9429748 w 12191999"/>
              <a:gd name="connsiteY1" fmla="*/ 0 h 2083506"/>
              <a:gd name="connsiteX2" fmla="*/ 9429748 w 12191999"/>
              <a:gd name="connsiteY2" fmla="*/ 1 h 2083506"/>
              <a:gd name="connsiteX3" fmla="*/ 12191999 w 12191999"/>
              <a:gd name="connsiteY3" fmla="*/ 1 h 2083506"/>
              <a:gd name="connsiteX4" fmla="*/ 12191999 w 12191999"/>
              <a:gd name="connsiteY4" fmla="*/ 1164372 h 2083506"/>
              <a:gd name="connsiteX5" fmla="*/ 12147852 w 12191999"/>
              <a:gd name="connsiteY5" fmla="*/ 1163783 h 2083506"/>
              <a:gd name="connsiteX6" fmla="*/ 11993604 w 12191999"/>
              <a:gd name="connsiteY6" fmla="*/ 1153496 h 2083506"/>
              <a:gd name="connsiteX7" fmla="*/ 11865319 w 12191999"/>
              <a:gd name="connsiteY7" fmla="*/ 1176624 h 2083506"/>
              <a:gd name="connsiteX8" fmla="*/ 11718353 w 12191999"/>
              <a:gd name="connsiteY8" fmla="*/ 1209136 h 2083506"/>
              <a:gd name="connsiteX9" fmla="*/ 11609067 w 12191999"/>
              <a:gd name="connsiteY9" fmla="*/ 1218512 h 2083506"/>
              <a:gd name="connsiteX10" fmla="*/ 11545958 w 12191999"/>
              <a:gd name="connsiteY10" fmla="*/ 1240430 h 2083506"/>
              <a:gd name="connsiteX11" fmla="*/ 11445770 w 12191999"/>
              <a:gd name="connsiteY11" fmla="*/ 1225780 h 2083506"/>
              <a:gd name="connsiteX12" fmla="*/ 11398842 w 12191999"/>
              <a:gd name="connsiteY12" fmla="*/ 1227250 h 2083506"/>
              <a:gd name="connsiteX13" fmla="*/ 11240093 w 12191999"/>
              <a:gd name="connsiteY13" fmla="*/ 1266797 h 2083506"/>
              <a:gd name="connsiteX14" fmla="*/ 11141364 w 12191999"/>
              <a:gd name="connsiteY14" fmla="*/ 1288059 h 2083506"/>
              <a:gd name="connsiteX15" fmla="*/ 11015396 w 12191999"/>
              <a:gd name="connsiteY15" fmla="*/ 1353104 h 2083506"/>
              <a:gd name="connsiteX16" fmla="*/ 10973905 w 12191999"/>
              <a:gd name="connsiteY16" fmla="*/ 1365109 h 2083506"/>
              <a:gd name="connsiteX17" fmla="*/ 10904858 w 12191999"/>
              <a:gd name="connsiteY17" fmla="*/ 1371966 h 2083506"/>
              <a:gd name="connsiteX18" fmla="*/ 10827883 w 12191999"/>
              <a:gd name="connsiteY18" fmla="*/ 1410270 h 2083506"/>
              <a:gd name="connsiteX19" fmla="*/ 10690996 w 12191999"/>
              <a:gd name="connsiteY19" fmla="*/ 1426394 h 2083506"/>
              <a:gd name="connsiteX20" fmla="*/ 10624461 w 12191999"/>
              <a:gd name="connsiteY20" fmla="*/ 1444283 h 2083506"/>
              <a:gd name="connsiteX21" fmla="*/ 10517208 w 12191999"/>
              <a:gd name="connsiteY21" fmla="*/ 1478947 h 2083506"/>
              <a:gd name="connsiteX22" fmla="*/ 10497937 w 12191999"/>
              <a:gd name="connsiteY22" fmla="*/ 1469831 h 2083506"/>
              <a:gd name="connsiteX23" fmla="*/ 10471201 w 12191999"/>
              <a:gd name="connsiteY23" fmla="*/ 1486037 h 2083506"/>
              <a:gd name="connsiteX24" fmla="*/ 10448263 w 12191999"/>
              <a:gd name="connsiteY24" fmla="*/ 1478223 h 2083506"/>
              <a:gd name="connsiteX25" fmla="*/ 10388089 w 12191999"/>
              <a:gd name="connsiteY25" fmla="*/ 1507175 h 2083506"/>
              <a:gd name="connsiteX26" fmla="*/ 10333720 w 12191999"/>
              <a:gd name="connsiteY26" fmla="*/ 1515848 h 2083506"/>
              <a:gd name="connsiteX27" fmla="*/ 10104338 w 12191999"/>
              <a:gd name="connsiteY27" fmla="*/ 1569424 h 2083506"/>
              <a:gd name="connsiteX28" fmla="*/ 9910445 w 12191999"/>
              <a:gd name="connsiteY28" fmla="*/ 1632275 h 2083506"/>
              <a:gd name="connsiteX29" fmla="*/ 9770872 w 12191999"/>
              <a:gd name="connsiteY29" fmla="*/ 1688088 h 2083506"/>
              <a:gd name="connsiteX30" fmla="*/ 9733849 w 12191999"/>
              <a:gd name="connsiteY30" fmla="*/ 1700034 h 2083506"/>
              <a:gd name="connsiteX31" fmla="*/ 9703714 w 12191999"/>
              <a:gd name="connsiteY31" fmla="*/ 1730093 h 2083506"/>
              <a:gd name="connsiteX32" fmla="*/ 9698351 w 12191999"/>
              <a:gd name="connsiteY32" fmla="*/ 1730377 h 2083506"/>
              <a:gd name="connsiteX33" fmla="*/ 9632895 w 12191999"/>
              <a:gd name="connsiteY33" fmla="*/ 1736363 h 2083506"/>
              <a:gd name="connsiteX34" fmla="*/ 9569107 w 12191999"/>
              <a:gd name="connsiteY34" fmla="*/ 1741010 h 2083506"/>
              <a:gd name="connsiteX35" fmla="*/ 9536451 w 12191999"/>
              <a:gd name="connsiteY35" fmla="*/ 1755120 h 2083506"/>
              <a:gd name="connsiteX36" fmla="*/ 9529385 w 12191999"/>
              <a:gd name="connsiteY36" fmla="*/ 1757515 h 2083506"/>
              <a:gd name="connsiteX37" fmla="*/ 9498527 w 12191999"/>
              <a:gd name="connsiteY37" fmla="*/ 1753117 h 2083506"/>
              <a:gd name="connsiteX38" fmla="*/ 9436642 w 12191999"/>
              <a:gd name="connsiteY38" fmla="*/ 1755478 h 2083506"/>
              <a:gd name="connsiteX39" fmla="*/ 9429748 w 12191999"/>
              <a:gd name="connsiteY39" fmla="*/ 1756317 h 2083506"/>
              <a:gd name="connsiteX40" fmla="*/ 9429748 w 12191999"/>
              <a:gd name="connsiteY40" fmla="*/ 1768745 h 2083506"/>
              <a:gd name="connsiteX41" fmla="*/ 9425802 w 12191999"/>
              <a:gd name="connsiteY41" fmla="*/ 1769273 h 2083506"/>
              <a:gd name="connsiteX42" fmla="*/ 9349763 w 12191999"/>
              <a:gd name="connsiteY42" fmla="*/ 1776107 h 2083506"/>
              <a:gd name="connsiteX43" fmla="*/ 9256503 w 12191999"/>
              <a:gd name="connsiteY43" fmla="*/ 1800699 h 2083506"/>
              <a:gd name="connsiteX44" fmla="*/ 9222873 w 12191999"/>
              <a:gd name="connsiteY44" fmla="*/ 1803003 h 2083506"/>
              <a:gd name="connsiteX45" fmla="*/ 9224095 w 12191999"/>
              <a:gd name="connsiteY45" fmla="*/ 1807355 h 2083506"/>
              <a:gd name="connsiteX46" fmla="*/ 9211603 w 12191999"/>
              <a:gd name="connsiteY46" fmla="*/ 1807675 h 2083506"/>
              <a:gd name="connsiteX47" fmla="*/ 9183719 w 12191999"/>
              <a:gd name="connsiteY47" fmla="*/ 1807781 h 2083506"/>
              <a:gd name="connsiteX48" fmla="*/ 9100221 w 12191999"/>
              <a:gd name="connsiteY48" fmla="*/ 1808989 h 2083506"/>
              <a:gd name="connsiteX49" fmla="*/ 9077439 w 12191999"/>
              <a:gd name="connsiteY49" fmla="*/ 1817333 h 2083506"/>
              <a:gd name="connsiteX50" fmla="*/ 9055889 w 12191999"/>
              <a:gd name="connsiteY50" fmla="*/ 1817464 h 2083506"/>
              <a:gd name="connsiteX51" fmla="*/ 8930912 w 12191999"/>
              <a:gd name="connsiteY51" fmla="*/ 1828648 h 2083506"/>
              <a:gd name="connsiteX52" fmla="*/ 8913729 w 12191999"/>
              <a:gd name="connsiteY52" fmla="*/ 1829483 h 2083506"/>
              <a:gd name="connsiteX53" fmla="*/ 8904423 w 12191999"/>
              <a:gd name="connsiteY53" fmla="*/ 1833234 h 2083506"/>
              <a:gd name="connsiteX54" fmla="*/ 8871099 w 12191999"/>
              <a:gd name="connsiteY54" fmla="*/ 1833979 h 2083506"/>
              <a:gd name="connsiteX55" fmla="*/ 8869557 w 12191999"/>
              <a:gd name="connsiteY55" fmla="*/ 1836113 h 2083506"/>
              <a:gd name="connsiteX56" fmla="*/ 8760021 w 12191999"/>
              <a:gd name="connsiteY56" fmla="*/ 1854442 h 2083506"/>
              <a:gd name="connsiteX57" fmla="*/ 8741254 w 12191999"/>
              <a:gd name="connsiteY57" fmla="*/ 1857469 h 2083506"/>
              <a:gd name="connsiteX58" fmla="*/ 8725039 w 12191999"/>
              <a:gd name="connsiteY58" fmla="*/ 1856552 h 2083506"/>
              <a:gd name="connsiteX59" fmla="*/ 8635265 w 12191999"/>
              <a:gd name="connsiteY59" fmla="*/ 1859168 h 2083506"/>
              <a:gd name="connsiteX60" fmla="*/ 8613911 w 12191999"/>
              <a:gd name="connsiteY60" fmla="*/ 1857561 h 2083506"/>
              <a:gd name="connsiteX61" fmla="*/ 8604931 w 12191999"/>
              <a:gd name="connsiteY61" fmla="*/ 1854170 h 2083506"/>
              <a:gd name="connsiteX62" fmla="*/ 8570171 w 12191999"/>
              <a:gd name="connsiteY62" fmla="*/ 1860579 h 2083506"/>
              <a:gd name="connsiteX63" fmla="*/ 8516537 w 12191999"/>
              <a:gd name="connsiteY63" fmla="*/ 1864971 h 2083506"/>
              <a:gd name="connsiteX64" fmla="*/ 8491046 w 12191999"/>
              <a:gd name="connsiteY64" fmla="*/ 1868141 h 2083506"/>
              <a:gd name="connsiteX65" fmla="*/ 8470478 w 12191999"/>
              <a:gd name="connsiteY65" fmla="*/ 1866216 h 2083506"/>
              <a:gd name="connsiteX66" fmla="*/ 8353433 w 12191999"/>
              <a:gd name="connsiteY66" fmla="*/ 1865729 h 2083506"/>
              <a:gd name="connsiteX67" fmla="*/ 8347675 w 12191999"/>
              <a:gd name="connsiteY67" fmla="*/ 1865075 h 2083506"/>
              <a:gd name="connsiteX68" fmla="*/ 8343939 w 12191999"/>
              <a:gd name="connsiteY68" fmla="*/ 1865677 h 2083506"/>
              <a:gd name="connsiteX69" fmla="*/ 8221566 w 12191999"/>
              <a:gd name="connsiteY69" fmla="*/ 1881148 h 2083506"/>
              <a:gd name="connsiteX70" fmla="*/ 8066095 w 12191999"/>
              <a:gd name="connsiteY70" fmla="*/ 1919902 h 2083506"/>
              <a:gd name="connsiteX71" fmla="*/ 8044849 w 12191999"/>
              <a:gd name="connsiteY71" fmla="*/ 1916308 h 2083506"/>
              <a:gd name="connsiteX72" fmla="*/ 8041142 w 12191999"/>
              <a:gd name="connsiteY72" fmla="*/ 1915506 h 2083506"/>
              <a:gd name="connsiteX73" fmla="*/ 8022159 w 12191999"/>
              <a:gd name="connsiteY73" fmla="*/ 1911521 h 2083506"/>
              <a:gd name="connsiteX74" fmla="*/ 7944932 w 12191999"/>
              <a:gd name="connsiteY74" fmla="*/ 1917265 h 2083506"/>
              <a:gd name="connsiteX75" fmla="*/ 7879011 w 12191999"/>
              <a:gd name="connsiteY75" fmla="*/ 1928570 h 2083506"/>
              <a:gd name="connsiteX76" fmla="*/ 7865529 w 12191999"/>
              <a:gd name="connsiteY76" fmla="*/ 1934399 h 2083506"/>
              <a:gd name="connsiteX77" fmla="*/ 7774801 w 12191999"/>
              <a:gd name="connsiteY77" fmla="*/ 1947969 h 2083506"/>
              <a:gd name="connsiteX78" fmla="*/ 7748398 w 12191999"/>
              <a:gd name="connsiteY78" fmla="*/ 1955982 h 2083506"/>
              <a:gd name="connsiteX79" fmla="*/ 7740684 w 12191999"/>
              <a:gd name="connsiteY79" fmla="*/ 1955717 h 2083506"/>
              <a:gd name="connsiteX80" fmla="*/ 7712976 w 12191999"/>
              <a:gd name="connsiteY80" fmla="*/ 1960442 h 2083506"/>
              <a:gd name="connsiteX81" fmla="*/ 7699956 w 12191999"/>
              <a:gd name="connsiteY81" fmla="*/ 1966104 h 2083506"/>
              <a:gd name="connsiteX82" fmla="*/ 7684158 w 12191999"/>
              <a:gd name="connsiteY82" fmla="*/ 1962927 h 2083506"/>
              <a:gd name="connsiteX83" fmla="*/ 7643109 w 12191999"/>
              <a:gd name="connsiteY83" fmla="*/ 1964400 h 2083506"/>
              <a:gd name="connsiteX84" fmla="*/ 7630180 w 12191999"/>
              <a:gd name="connsiteY84" fmla="*/ 1970266 h 2083506"/>
              <a:gd name="connsiteX85" fmla="*/ 7609131 w 12191999"/>
              <a:gd name="connsiteY85" fmla="*/ 1971774 h 2083506"/>
              <a:gd name="connsiteX86" fmla="*/ 7555555 w 12191999"/>
              <a:gd name="connsiteY86" fmla="*/ 1969491 h 2083506"/>
              <a:gd name="connsiteX87" fmla="*/ 7520919 w 12191999"/>
              <a:gd name="connsiteY87" fmla="*/ 1970177 h 2083506"/>
              <a:gd name="connsiteX88" fmla="*/ 7456258 w 12191999"/>
              <a:gd name="connsiteY88" fmla="*/ 1960468 h 2083506"/>
              <a:gd name="connsiteX89" fmla="*/ 7393047 w 12191999"/>
              <a:gd name="connsiteY89" fmla="*/ 1952408 h 2083506"/>
              <a:gd name="connsiteX90" fmla="*/ 7199912 w 12191999"/>
              <a:gd name="connsiteY90" fmla="*/ 1959913 h 2083506"/>
              <a:gd name="connsiteX91" fmla="*/ 7146774 w 12191999"/>
              <a:gd name="connsiteY91" fmla="*/ 1956641 h 2083506"/>
              <a:gd name="connsiteX92" fmla="*/ 7122244 w 12191999"/>
              <a:gd name="connsiteY92" fmla="*/ 1953891 h 2083506"/>
              <a:gd name="connsiteX93" fmla="*/ 7032241 w 12191999"/>
              <a:gd name="connsiteY93" fmla="*/ 1962723 h 2083506"/>
              <a:gd name="connsiteX94" fmla="*/ 6941492 w 12191999"/>
              <a:gd name="connsiteY94" fmla="*/ 1976868 h 2083506"/>
              <a:gd name="connsiteX95" fmla="*/ 6906514 w 12191999"/>
              <a:gd name="connsiteY95" fmla="*/ 1968589 h 2083506"/>
              <a:gd name="connsiteX96" fmla="*/ 6826395 w 12191999"/>
              <a:gd name="connsiteY96" fmla="*/ 1974141 h 2083506"/>
              <a:gd name="connsiteX97" fmla="*/ 6716431 w 12191999"/>
              <a:gd name="connsiteY97" fmla="*/ 2004297 h 2083506"/>
              <a:gd name="connsiteX98" fmla="*/ 6569607 w 12191999"/>
              <a:gd name="connsiteY98" fmla="*/ 2015496 h 2083506"/>
              <a:gd name="connsiteX99" fmla="*/ 6561430 w 12191999"/>
              <a:gd name="connsiteY99" fmla="*/ 2020996 h 2083506"/>
              <a:gd name="connsiteX100" fmla="*/ 6549371 w 12191999"/>
              <a:gd name="connsiteY100" fmla="*/ 2024747 h 2083506"/>
              <a:gd name="connsiteX101" fmla="*/ 6547040 w 12191999"/>
              <a:gd name="connsiteY101" fmla="*/ 2024474 h 2083506"/>
              <a:gd name="connsiteX102" fmla="*/ 6530482 w 12191999"/>
              <a:gd name="connsiteY102" fmla="*/ 2026659 h 2083506"/>
              <a:gd name="connsiteX103" fmla="*/ 6528565 w 12191999"/>
              <a:gd name="connsiteY103" fmla="*/ 2028600 h 2083506"/>
              <a:gd name="connsiteX104" fmla="*/ 6517741 w 12191999"/>
              <a:gd name="connsiteY104" fmla="*/ 2030558 h 2083506"/>
              <a:gd name="connsiteX105" fmla="*/ 6497855 w 12191999"/>
              <a:gd name="connsiteY105" fmla="*/ 2035650 h 2083506"/>
              <a:gd name="connsiteX106" fmla="*/ 6492785 w 12191999"/>
              <a:gd name="connsiteY106" fmla="*/ 2035444 h 2083506"/>
              <a:gd name="connsiteX107" fmla="*/ 6460692 w 12191999"/>
              <a:gd name="connsiteY107" fmla="*/ 2041321 h 2083506"/>
              <a:gd name="connsiteX108" fmla="*/ 6459609 w 12191999"/>
              <a:gd name="connsiteY108" fmla="*/ 2040851 h 2083506"/>
              <a:gd name="connsiteX109" fmla="*/ 6447765 w 12191999"/>
              <a:gd name="connsiteY109" fmla="*/ 2040102 h 2083506"/>
              <a:gd name="connsiteX110" fmla="*/ 6426590 w 12191999"/>
              <a:gd name="connsiteY110" fmla="*/ 2039928 h 2083506"/>
              <a:gd name="connsiteX111" fmla="*/ 6401693 w 12191999"/>
              <a:gd name="connsiteY111" fmla="*/ 2033537 h 2083506"/>
              <a:gd name="connsiteX112" fmla="*/ 6387141 w 12191999"/>
              <a:gd name="connsiteY112" fmla="*/ 2033161 h 2083506"/>
              <a:gd name="connsiteX113" fmla="*/ 6357846 w 12191999"/>
              <a:gd name="connsiteY113" fmla="*/ 2036782 h 2083506"/>
              <a:gd name="connsiteX114" fmla="*/ 6342914 w 12191999"/>
              <a:gd name="connsiteY114" fmla="*/ 2037585 h 2083506"/>
              <a:gd name="connsiteX115" fmla="*/ 6336300 w 12191999"/>
              <a:gd name="connsiteY115" fmla="*/ 2038781 h 2083506"/>
              <a:gd name="connsiteX116" fmla="*/ 6317178 w 12191999"/>
              <a:gd name="connsiteY116" fmla="*/ 2038968 h 2083506"/>
              <a:gd name="connsiteX117" fmla="*/ 6161427 w 12191999"/>
              <a:gd name="connsiteY117" fmla="*/ 2047338 h 2083506"/>
              <a:gd name="connsiteX118" fmla="*/ 6097339 w 12191999"/>
              <a:gd name="connsiteY118" fmla="*/ 2082438 h 2083506"/>
              <a:gd name="connsiteX119" fmla="*/ 6079059 w 12191999"/>
              <a:gd name="connsiteY119" fmla="*/ 2081299 h 2083506"/>
              <a:gd name="connsiteX120" fmla="*/ 5998439 w 12191999"/>
              <a:gd name="connsiteY120" fmla="*/ 2070958 h 2083506"/>
              <a:gd name="connsiteX121" fmla="*/ 5904290 w 12191999"/>
              <a:gd name="connsiteY121" fmla="*/ 2070255 h 2083506"/>
              <a:gd name="connsiteX122" fmla="*/ 5814867 w 12191999"/>
              <a:gd name="connsiteY122" fmla="*/ 2079032 h 2083506"/>
              <a:gd name="connsiteX123" fmla="*/ 5725743 w 12191999"/>
              <a:gd name="connsiteY123" fmla="*/ 2070558 h 2083506"/>
              <a:gd name="connsiteX124" fmla="*/ 5650546 w 12191999"/>
              <a:gd name="connsiteY124" fmla="*/ 2052412 h 2083506"/>
              <a:gd name="connsiteX125" fmla="*/ 5581284 w 12191999"/>
              <a:gd name="connsiteY125" fmla="*/ 2023175 h 2083506"/>
              <a:gd name="connsiteX126" fmla="*/ 5572593 w 12191999"/>
              <a:gd name="connsiteY126" fmla="*/ 2018391 h 2083506"/>
              <a:gd name="connsiteX127" fmla="*/ 5548580 w 12191999"/>
              <a:gd name="connsiteY127" fmla="*/ 2016951 h 2083506"/>
              <a:gd name="connsiteX128" fmla="*/ 5471173 w 12191999"/>
              <a:gd name="connsiteY128" fmla="*/ 2018786 h 2083506"/>
              <a:gd name="connsiteX129" fmla="*/ 5340320 w 12191999"/>
              <a:gd name="connsiteY129" fmla="*/ 2037611 h 2083506"/>
              <a:gd name="connsiteX130" fmla="*/ 5254376 w 12191999"/>
              <a:gd name="connsiteY130" fmla="*/ 2042928 h 2083506"/>
              <a:gd name="connsiteX131" fmla="*/ 5258035 w 12191999"/>
              <a:gd name="connsiteY131" fmla="*/ 2035649 h 2083506"/>
              <a:gd name="connsiteX132" fmla="*/ 5230622 w 12191999"/>
              <a:gd name="connsiteY132" fmla="*/ 2024576 h 2083506"/>
              <a:gd name="connsiteX133" fmla="*/ 5026203 w 12191999"/>
              <a:gd name="connsiteY133" fmla="*/ 2030162 h 2083506"/>
              <a:gd name="connsiteX134" fmla="*/ 4973988 w 12191999"/>
              <a:gd name="connsiteY134" fmla="*/ 2026668 h 2083506"/>
              <a:gd name="connsiteX135" fmla="*/ 4928030 w 12191999"/>
              <a:gd name="connsiteY135" fmla="*/ 2033642 h 2083506"/>
              <a:gd name="connsiteX136" fmla="*/ 4908970 w 12191999"/>
              <a:gd name="connsiteY136" fmla="*/ 2030033 h 2083506"/>
              <a:gd name="connsiteX137" fmla="*/ 4905679 w 12191999"/>
              <a:gd name="connsiteY137" fmla="*/ 2029300 h 2083506"/>
              <a:gd name="connsiteX138" fmla="*/ 4892525 w 12191999"/>
              <a:gd name="connsiteY138" fmla="*/ 2028768 h 2083506"/>
              <a:gd name="connsiteX139" fmla="*/ 4888818 w 12191999"/>
              <a:gd name="connsiteY139" fmla="*/ 2025619 h 2083506"/>
              <a:gd name="connsiteX140" fmla="*/ 4869018 w 12191999"/>
              <a:gd name="connsiteY140" fmla="*/ 2022668 h 2083506"/>
              <a:gd name="connsiteX141" fmla="*/ 4844804 w 12191999"/>
              <a:gd name="connsiteY141" fmla="*/ 2022527 h 2083506"/>
              <a:gd name="connsiteX142" fmla="*/ 4758778 w 12191999"/>
              <a:gd name="connsiteY142" fmla="*/ 2021694 h 2083506"/>
              <a:gd name="connsiteX143" fmla="*/ 4744748 w 12191999"/>
              <a:gd name="connsiteY143" fmla="*/ 2023396 h 2083506"/>
              <a:gd name="connsiteX144" fmla="*/ 4698956 w 12191999"/>
              <a:gd name="connsiteY144" fmla="*/ 2020558 h 2083506"/>
              <a:gd name="connsiteX145" fmla="*/ 4658147 w 12191999"/>
              <a:gd name="connsiteY145" fmla="*/ 2019920 h 2083506"/>
              <a:gd name="connsiteX146" fmla="*/ 4631706 w 12191999"/>
              <a:gd name="connsiteY146" fmla="*/ 2021274 h 2083506"/>
              <a:gd name="connsiteX147" fmla="*/ 4624776 w 12191999"/>
              <a:gd name="connsiteY147" fmla="*/ 2020152 h 2083506"/>
              <a:gd name="connsiteX148" fmla="*/ 4598150 w 12191999"/>
              <a:gd name="connsiteY148" fmla="*/ 2019429 h 2083506"/>
              <a:gd name="connsiteX149" fmla="*/ 4584588 w 12191999"/>
              <a:gd name="connsiteY149" fmla="*/ 2021092 h 2083506"/>
              <a:gd name="connsiteX150" fmla="*/ 4571203 w 12191999"/>
              <a:gd name="connsiteY150" fmla="*/ 2017263 h 2083506"/>
              <a:gd name="connsiteX151" fmla="*/ 4567930 w 12191999"/>
              <a:gd name="connsiteY151" fmla="*/ 2014458 h 2083506"/>
              <a:gd name="connsiteX152" fmla="*/ 4548984 w 12191999"/>
              <a:gd name="connsiteY152" fmla="*/ 2015717 h 2083506"/>
              <a:gd name="connsiteX153" fmla="*/ 4533451 w 12191999"/>
              <a:gd name="connsiteY153" fmla="*/ 2012976 h 2083506"/>
              <a:gd name="connsiteX154" fmla="*/ 4519910 w 12191999"/>
              <a:gd name="connsiteY154" fmla="*/ 2014768 h 2083506"/>
              <a:gd name="connsiteX155" fmla="*/ 4514290 w 12191999"/>
              <a:gd name="connsiteY155" fmla="*/ 2014364 h 2083506"/>
              <a:gd name="connsiteX156" fmla="*/ 4500320 w 12191999"/>
              <a:gd name="connsiteY156" fmla="*/ 2013007 h 2083506"/>
              <a:gd name="connsiteX157" fmla="*/ 4476219 w 12191999"/>
              <a:gd name="connsiteY157" fmla="*/ 2009993 h 2083506"/>
              <a:gd name="connsiteX158" fmla="*/ 4468701 w 12191999"/>
              <a:gd name="connsiteY158" fmla="*/ 2009574 h 2083506"/>
              <a:gd name="connsiteX159" fmla="*/ 4452333 w 12191999"/>
              <a:gd name="connsiteY159" fmla="*/ 2004964 h 2083506"/>
              <a:gd name="connsiteX160" fmla="*/ 4420644 w 12191999"/>
              <a:gd name="connsiteY160" fmla="*/ 2001021 h 2083506"/>
              <a:gd name="connsiteX161" fmla="*/ 4364856 w 12191999"/>
              <a:gd name="connsiteY161" fmla="*/ 1987267 h 2083506"/>
              <a:gd name="connsiteX162" fmla="*/ 4332062 w 12191999"/>
              <a:gd name="connsiteY162" fmla="*/ 1980703 h 2083506"/>
              <a:gd name="connsiteX163" fmla="*/ 4309876 w 12191999"/>
              <a:gd name="connsiteY163" fmla="*/ 1974653 h 2083506"/>
              <a:gd name="connsiteX164" fmla="*/ 4244391 w 12191999"/>
              <a:gd name="connsiteY164" fmla="*/ 1966109 h 2083506"/>
              <a:gd name="connsiteX165" fmla="*/ 4132071 w 12191999"/>
              <a:gd name="connsiteY165" fmla="*/ 1954813 h 2083506"/>
              <a:gd name="connsiteX166" fmla="*/ 4109069 w 12191999"/>
              <a:gd name="connsiteY166" fmla="*/ 1951778 h 2083506"/>
              <a:gd name="connsiteX167" fmla="*/ 4092908 w 12191999"/>
              <a:gd name="connsiteY167" fmla="*/ 1946662 h 2083506"/>
              <a:gd name="connsiteX168" fmla="*/ 4092306 w 12191999"/>
              <a:gd name="connsiteY168" fmla="*/ 1943291 h 2083506"/>
              <a:gd name="connsiteX169" fmla="*/ 4080234 w 12191999"/>
              <a:gd name="connsiteY169" fmla="*/ 1941219 h 2083506"/>
              <a:gd name="connsiteX170" fmla="*/ 4077778 w 12191999"/>
              <a:gd name="connsiteY170" fmla="*/ 1940145 h 2083506"/>
              <a:gd name="connsiteX171" fmla="*/ 4062936 w 12191999"/>
              <a:gd name="connsiteY171" fmla="*/ 1934506 h 2083506"/>
              <a:gd name="connsiteX172" fmla="*/ 4012506 w 12191999"/>
              <a:gd name="connsiteY172" fmla="*/ 1935475 h 2083506"/>
              <a:gd name="connsiteX173" fmla="*/ 3965880 w 12191999"/>
              <a:gd name="connsiteY173" fmla="*/ 1925968 h 2083506"/>
              <a:gd name="connsiteX174" fmla="*/ 3765338 w 12191999"/>
              <a:gd name="connsiteY174" fmla="*/ 1906649 h 2083506"/>
              <a:gd name="connsiteX175" fmla="*/ 3749493 w 12191999"/>
              <a:gd name="connsiteY175" fmla="*/ 1893071 h 2083506"/>
              <a:gd name="connsiteX176" fmla="*/ 3672704 w 12191999"/>
              <a:gd name="connsiteY176" fmla="*/ 1881383 h 2083506"/>
              <a:gd name="connsiteX177" fmla="*/ 3530082 w 12191999"/>
              <a:gd name="connsiteY177" fmla="*/ 1883187 h 2083506"/>
              <a:gd name="connsiteX178" fmla="*/ 3387664 w 12191999"/>
              <a:gd name="connsiteY178" fmla="*/ 1862579 h 2083506"/>
              <a:gd name="connsiteX179" fmla="*/ 3371681 w 12191999"/>
              <a:gd name="connsiteY179" fmla="*/ 1865293 h 2083506"/>
              <a:gd name="connsiteX180" fmla="*/ 3355305 w 12191999"/>
              <a:gd name="connsiteY180" fmla="*/ 1865842 h 2083506"/>
              <a:gd name="connsiteX181" fmla="*/ 3353790 w 12191999"/>
              <a:gd name="connsiteY181" fmla="*/ 1865158 h 2083506"/>
              <a:gd name="connsiteX182" fmla="*/ 3336210 w 12191999"/>
              <a:gd name="connsiteY182" fmla="*/ 1863564 h 2083506"/>
              <a:gd name="connsiteX183" fmla="*/ 3331381 w 12191999"/>
              <a:gd name="connsiteY183" fmla="*/ 1864716 h 2083506"/>
              <a:gd name="connsiteX184" fmla="*/ 3319012 w 12191999"/>
              <a:gd name="connsiteY184" fmla="*/ 1864093 h 2083506"/>
              <a:gd name="connsiteX185" fmla="*/ 3293818 w 12191999"/>
              <a:gd name="connsiteY185" fmla="*/ 1864135 h 2083506"/>
              <a:gd name="connsiteX186" fmla="*/ 3289881 w 12191999"/>
              <a:gd name="connsiteY186" fmla="*/ 1862954 h 2083506"/>
              <a:gd name="connsiteX187" fmla="*/ 3253090 w 12191999"/>
              <a:gd name="connsiteY187" fmla="*/ 1861164 h 2083506"/>
              <a:gd name="connsiteX188" fmla="*/ 3252949 w 12191999"/>
              <a:gd name="connsiteY188" fmla="*/ 1860574 h 2083506"/>
              <a:gd name="connsiteX189" fmla="*/ 3244187 w 12191999"/>
              <a:gd name="connsiteY189" fmla="*/ 1857604 h 2083506"/>
              <a:gd name="connsiteX190" fmla="*/ 3246570 w 12191999"/>
              <a:gd name="connsiteY190" fmla="*/ 1852946 h 2083506"/>
              <a:gd name="connsiteX191" fmla="*/ 3237810 w 12191999"/>
              <a:gd name="connsiteY191" fmla="*/ 1853064 h 2083506"/>
              <a:gd name="connsiteX192" fmla="*/ 3230822 w 12191999"/>
              <a:gd name="connsiteY192" fmla="*/ 1855474 h 2083506"/>
              <a:gd name="connsiteX193" fmla="*/ 3136549 w 12191999"/>
              <a:gd name="connsiteY193" fmla="*/ 1874037 h 2083506"/>
              <a:gd name="connsiteX194" fmla="*/ 2845754 w 12191999"/>
              <a:gd name="connsiteY194" fmla="*/ 1910932 h 2083506"/>
              <a:gd name="connsiteX195" fmla="*/ 2786878 w 12191999"/>
              <a:gd name="connsiteY195" fmla="*/ 1917162 h 2083506"/>
              <a:gd name="connsiteX196" fmla="*/ 2725298 w 12191999"/>
              <a:gd name="connsiteY196" fmla="*/ 1912340 h 2083506"/>
              <a:gd name="connsiteX197" fmla="*/ 2697754 w 12191999"/>
              <a:gd name="connsiteY197" fmla="*/ 1914863 h 2083506"/>
              <a:gd name="connsiteX198" fmla="*/ 2568063 w 12191999"/>
              <a:gd name="connsiteY198" fmla="*/ 1936283 h 2083506"/>
              <a:gd name="connsiteX199" fmla="*/ 2489784 w 12191999"/>
              <a:gd name="connsiteY199" fmla="*/ 1943720 h 2083506"/>
              <a:gd name="connsiteX200" fmla="*/ 2458978 w 12191999"/>
              <a:gd name="connsiteY200" fmla="*/ 1938095 h 2083506"/>
              <a:gd name="connsiteX201" fmla="*/ 2318712 w 12191999"/>
              <a:gd name="connsiteY201" fmla="*/ 1934474 h 2083506"/>
              <a:gd name="connsiteX202" fmla="*/ 2268709 w 12191999"/>
              <a:gd name="connsiteY202" fmla="*/ 1940521 h 2083506"/>
              <a:gd name="connsiteX203" fmla="*/ 2264080 w 12191999"/>
              <a:gd name="connsiteY203" fmla="*/ 1941232 h 2083506"/>
              <a:gd name="connsiteX204" fmla="*/ 2254684 w 12191999"/>
              <a:gd name="connsiteY204" fmla="*/ 1943524 h 2083506"/>
              <a:gd name="connsiteX205" fmla="*/ 2252523 w 12191999"/>
              <a:gd name="connsiteY205" fmla="*/ 1943004 h 2083506"/>
              <a:gd name="connsiteX206" fmla="*/ 2173350 w 12191999"/>
              <a:gd name="connsiteY206" fmla="*/ 1929202 h 2083506"/>
              <a:gd name="connsiteX207" fmla="*/ 2155266 w 12191999"/>
              <a:gd name="connsiteY207" fmla="*/ 1920267 h 2083506"/>
              <a:gd name="connsiteX208" fmla="*/ 2091013 w 12191999"/>
              <a:gd name="connsiteY208" fmla="*/ 1914631 h 2083506"/>
              <a:gd name="connsiteX209" fmla="*/ 2030712 w 12191999"/>
              <a:gd name="connsiteY209" fmla="*/ 1897690 h 2083506"/>
              <a:gd name="connsiteX210" fmla="*/ 1908838 w 12191999"/>
              <a:gd name="connsiteY210" fmla="*/ 1892222 h 2083506"/>
              <a:gd name="connsiteX211" fmla="*/ 1877796 w 12191999"/>
              <a:gd name="connsiteY211" fmla="*/ 1883887 h 2083506"/>
              <a:gd name="connsiteX212" fmla="*/ 1875824 w 12191999"/>
              <a:gd name="connsiteY212" fmla="*/ 1879265 h 2083506"/>
              <a:gd name="connsiteX213" fmla="*/ 1823048 w 12191999"/>
              <a:gd name="connsiteY213" fmla="*/ 1881064 h 2083506"/>
              <a:gd name="connsiteX214" fmla="*/ 1765736 w 12191999"/>
              <a:gd name="connsiteY214" fmla="*/ 1856578 h 2083506"/>
              <a:gd name="connsiteX215" fmla="*/ 1725669 w 12191999"/>
              <a:gd name="connsiteY215" fmla="*/ 1833744 h 2083506"/>
              <a:gd name="connsiteX216" fmla="*/ 1725216 w 12191999"/>
              <a:gd name="connsiteY216" fmla="*/ 1829447 h 2083506"/>
              <a:gd name="connsiteX217" fmla="*/ 1721485 w 12191999"/>
              <a:gd name="connsiteY217" fmla="*/ 1828960 h 2083506"/>
              <a:gd name="connsiteX218" fmla="*/ 1717786 w 12191999"/>
              <a:gd name="connsiteY218" fmla="*/ 1832224 h 2083506"/>
              <a:gd name="connsiteX219" fmla="*/ 1689907 w 12191999"/>
              <a:gd name="connsiteY219" fmla="*/ 1825425 h 2083506"/>
              <a:gd name="connsiteX220" fmla="*/ 1688093 w 12191999"/>
              <a:gd name="connsiteY220" fmla="*/ 1817391 h 2083506"/>
              <a:gd name="connsiteX221" fmla="*/ 1496789 w 12191999"/>
              <a:gd name="connsiteY221" fmla="*/ 1805297 h 2083506"/>
              <a:gd name="connsiteX222" fmla="*/ 1392839 w 12191999"/>
              <a:gd name="connsiteY222" fmla="*/ 1758649 h 2083506"/>
              <a:gd name="connsiteX223" fmla="*/ 1360872 w 12191999"/>
              <a:gd name="connsiteY223" fmla="*/ 1752441 h 2083506"/>
              <a:gd name="connsiteX224" fmla="*/ 1313885 w 12191999"/>
              <a:gd name="connsiteY224" fmla="*/ 1731785 h 2083506"/>
              <a:gd name="connsiteX225" fmla="*/ 1247665 w 12191999"/>
              <a:gd name="connsiteY225" fmla="*/ 1727765 h 2083506"/>
              <a:gd name="connsiteX226" fmla="*/ 1196850 w 12191999"/>
              <a:gd name="connsiteY226" fmla="*/ 1729622 h 2083506"/>
              <a:gd name="connsiteX227" fmla="*/ 1168728 w 12191999"/>
              <a:gd name="connsiteY227" fmla="*/ 1728550 h 2083506"/>
              <a:gd name="connsiteX228" fmla="*/ 1096918 w 12191999"/>
              <a:gd name="connsiteY228" fmla="*/ 1721485 h 2083506"/>
              <a:gd name="connsiteX229" fmla="*/ 1094082 w 12191999"/>
              <a:gd name="connsiteY229" fmla="*/ 1720113 h 2083506"/>
              <a:gd name="connsiteX230" fmla="*/ 1040782 w 12191999"/>
              <a:gd name="connsiteY230" fmla="*/ 1721762 h 2083506"/>
              <a:gd name="connsiteX231" fmla="*/ 955980 w 12191999"/>
              <a:gd name="connsiteY231" fmla="*/ 1719289 h 2083506"/>
              <a:gd name="connsiteX232" fmla="*/ 926108 w 12191999"/>
              <a:gd name="connsiteY232" fmla="*/ 1715917 h 2083506"/>
              <a:gd name="connsiteX233" fmla="*/ 876049 w 12191999"/>
              <a:gd name="connsiteY233" fmla="*/ 1710422 h 2083506"/>
              <a:gd name="connsiteX234" fmla="*/ 839194 w 12191999"/>
              <a:gd name="connsiteY234" fmla="*/ 1700176 h 2083506"/>
              <a:gd name="connsiteX235" fmla="*/ 797112 w 12191999"/>
              <a:gd name="connsiteY235" fmla="*/ 1698014 h 2083506"/>
              <a:gd name="connsiteX236" fmla="*/ 786610 w 12191999"/>
              <a:gd name="connsiteY236" fmla="*/ 1705455 h 2083506"/>
              <a:gd name="connsiteX237" fmla="*/ 741833 w 12191999"/>
              <a:gd name="connsiteY237" fmla="*/ 1700566 h 2083506"/>
              <a:gd name="connsiteX238" fmla="*/ 673985 w 12191999"/>
              <a:gd name="connsiteY238" fmla="*/ 1692278 h 2083506"/>
              <a:gd name="connsiteX239" fmla="*/ 634665 w 12191999"/>
              <a:gd name="connsiteY239" fmla="*/ 1689550 h 2083506"/>
              <a:gd name="connsiteX240" fmla="*/ 527471 w 12191999"/>
              <a:gd name="connsiteY240" fmla="*/ 1679869 h 2083506"/>
              <a:gd name="connsiteX241" fmla="*/ 420260 w 12191999"/>
              <a:gd name="connsiteY241" fmla="*/ 1668475 h 2083506"/>
              <a:gd name="connsiteX242" fmla="*/ 357630 w 12191999"/>
              <a:gd name="connsiteY242" fmla="*/ 1652142 h 2083506"/>
              <a:gd name="connsiteX243" fmla="*/ 269407 w 12191999"/>
              <a:gd name="connsiteY243" fmla="*/ 1643812 h 2083506"/>
              <a:gd name="connsiteX244" fmla="*/ 254769 w 12191999"/>
              <a:gd name="connsiteY244" fmla="*/ 1641013 h 2083506"/>
              <a:gd name="connsiteX245" fmla="*/ 150763 w 12191999"/>
              <a:gd name="connsiteY245" fmla="*/ 1628143 h 2083506"/>
              <a:gd name="connsiteX246" fmla="*/ 29133 w 12191999"/>
              <a:gd name="connsiteY246" fmla="*/ 1626172 h 2083506"/>
              <a:gd name="connsiteX247" fmla="*/ 0 w 12191999"/>
              <a:gd name="connsiteY247" fmla="*/ 1619589 h 2083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</a:cxnLst>
            <a:rect l="l" t="t" r="r" b="b"/>
            <a:pathLst>
              <a:path w="12191999" h="2083506">
                <a:moveTo>
                  <a:pt x="0" y="0"/>
                </a:moveTo>
                <a:lnTo>
                  <a:pt x="9429748" y="0"/>
                </a:lnTo>
                <a:lnTo>
                  <a:pt x="9429748" y="1"/>
                </a:lnTo>
                <a:lnTo>
                  <a:pt x="12191999" y="1"/>
                </a:lnTo>
                <a:lnTo>
                  <a:pt x="12191999" y="1164372"/>
                </a:lnTo>
                <a:lnTo>
                  <a:pt x="12147852" y="1163783"/>
                </a:lnTo>
                <a:cubicBezTo>
                  <a:pt x="12063101" y="1189107"/>
                  <a:pt x="12045020" y="1156925"/>
                  <a:pt x="11993604" y="1153496"/>
                </a:cubicBezTo>
                <a:cubicBezTo>
                  <a:pt x="11954216" y="1165241"/>
                  <a:pt x="11911195" y="1167350"/>
                  <a:pt x="11865319" y="1176624"/>
                </a:cubicBezTo>
                <a:cubicBezTo>
                  <a:pt x="11822513" y="1184682"/>
                  <a:pt x="11766915" y="1201558"/>
                  <a:pt x="11718353" y="1209136"/>
                </a:cubicBezTo>
                <a:cubicBezTo>
                  <a:pt x="11675379" y="1217463"/>
                  <a:pt x="11638007" y="1216639"/>
                  <a:pt x="11609067" y="1218512"/>
                </a:cubicBezTo>
                <a:cubicBezTo>
                  <a:pt x="11597582" y="1221322"/>
                  <a:pt x="11554280" y="1243577"/>
                  <a:pt x="11545958" y="1240430"/>
                </a:cubicBezTo>
                <a:lnTo>
                  <a:pt x="11445770" y="1225780"/>
                </a:lnTo>
                <a:cubicBezTo>
                  <a:pt x="11425543" y="1230782"/>
                  <a:pt x="11413740" y="1222096"/>
                  <a:pt x="11398842" y="1227250"/>
                </a:cubicBezTo>
                <a:cubicBezTo>
                  <a:pt x="11367060" y="1233093"/>
                  <a:pt x="11269285" y="1263712"/>
                  <a:pt x="11240093" y="1266797"/>
                </a:cubicBezTo>
                <a:cubicBezTo>
                  <a:pt x="11197297" y="1273685"/>
                  <a:pt x="11181311" y="1272682"/>
                  <a:pt x="11141364" y="1288059"/>
                </a:cubicBezTo>
                <a:cubicBezTo>
                  <a:pt x="11099891" y="1305386"/>
                  <a:pt x="11051533" y="1319157"/>
                  <a:pt x="11015396" y="1353104"/>
                </a:cubicBezTo>
                <a:cubicBezTo>
                  <a:pt x="11009424" y="1362217"/>
                  <a:pt x="10992328" y="1361966"/>
                  <a:pt x="10973905" y="1365109"/>
                </a:cubicBezTo>
                <a:cubicBezTo>
                  <a:pt x="10955482" y="1368254"/>
                  <a:pt x="10907369" y="1372817"/>
                  <a:pt x="10904858" y="1371966"/>
                </a:cubicBezTo>
                <a:cubicBezTo>
                  <a:pt x="10880521" y="1379494"/>
                  <a:pt x="10873670" y="1399734"/>
                  <a:pt x="10827883" y="1410270"/>
                </a:cubicBezTo>
                <a:cubicBezTo>
                  <a:pt x="10790248" y="1415655"/>
                  <a:pt x="10724899" y="1420726"/>
                  <a:pt x="10690996" y="1426394"/>
                </a:cubicBezTo>
                <a:cubicBezTo>
                  <a:pt x="10676463" y="1423331"/>
                  <a:pt x="10634514" y="1436908"/>
                  <a:pt x="10624461" y="1444283"/>
                </a:cubicBezTo>
                <a:cubicBezTo>
                  <a:pt x="10601952" y="1468442"/>
                  <a:pt x="10536224" y="1460228"/>
                  <a:pt x="10517208" y="1478947"/>
                </a:cubicBezTo>
                <a:cubicBezTo>
                  <a:pt x="10509508" y="1482271"/>
                  <a:pt x="10505833" y="1468818"/>
                  <a:pt x="10497937" y="1469831"/>
                </a:cubicBezTo>
                <a:lnTo>
                  <a:pt x="10471201" y="1486037"/>
                </a:lnTo>
                <a:lnTo>
                  <a:pt x="10448263" y="1478223"/>
                </a:lnTo>
                <a:lnTo>
                  <a:pt x="10388089" y="1507175"/>
                </a:lnTo>
                <a:cubicBezTo>
                  <a:pt x="10350285" y="1513081"/>
                  <a:pt x="10383281" y="1526586"/>
                  <a:pt x="10333720" y="1515848"/>
                </a:cubicBezTo>
                <a:cubicBezTo>
                  <a:pt x="10286428" y="1526223"/>
                  <a:pt x="10174884" y="1550019"/>
                  <a:pt x="10104338" y="1569424"/>
                </a:cubicBezTo>
                <a:cubicBezTo>
                  <a:pt x="10066963" y="1581564"/>
                  <a:pt x="9967395" y="1605712"/>
                  <a:pt x="9910445" y="1632275"/>
                </a:cubicBezTo>
                <a:cubicBezTo>
                  <a:pt x="9856131" y="1644130"/>
                  <a:pt x="9831118" y="1689967"/>
                  <a:pt x="9770872" y="1688088"/>
                </a:cubicBezTo>
                <a:cubicBezTo>
                  <a:pt x="9769882" y="1691843"/>
                  <a:pt x="9737016" y="1697044"/>
                  <a:pt x="9733849" y="1700034"/>
                </a:cubicBezTo>
                <a:lnTo>
                  <a:pt x="9703714" y="1730093"/>
                </a:lnTo>
                <a:lnTo>
                  <a:pt x="9698351" y="1730377"/>
                </a:lnTo>
                <a:lnTo>
                  <a:pt x="9632895" y="1736363"/>
                </a:lnTo>
                <a:lnTo>
                  <a:pt x="9569107" y="1741010"/>
                </a:lnTo>
                <a:cubicBezTo>
                  <a:pt x="9558961" y="1745882"/>
                  <a:pt x="9548028" y="1750646"/>
                  <a:pt x="9536451" y="1755120"/>
                </a:cubicBezTo>
                <a:lnTo>
                  <a:pt x="9529385" y="1757515"/>
                </a:lnTo>
                <a:lnTo>
                  <a:pt x="9498527" y="1753117"/>
                </a:lnTo>
                <a:lnTo>
                  <a:pt x="9436642" y="1755478"/>
                </a:lnTo>
                <a:lnTo>
                  <a:pt x="9429748" y="1756317"/>
                </a:lnTo>
                <a:lnTo>
                  <a:pt x="9429748" y="1768745"/>
                </a:lnTo>
                <a:lnTo>
                  <a:pt x="9425802" y="1769273"/>
                </a:lnTo>
                <a:cubicBezTo>
                  <a:pt x="9390751" y="1773262"/>
                  <a:pt x="9371406" y="1773457"/>
                  <a:pt x="9349763" y="1776107"/>
                </a:cubicBezTo>
                <a:cubicBezTo>
                  <a:pt x="9314721" y="1782260"/>
                  <a:pt x="9277650" y="1796217"/>
                  <a:pt x="9256503" y="1800699"/>
                </a:cubicBezTo>
                <a:lnTo>
                  <a:pt x="9222873" y="1803003"/>
                </a:lnTo>
                <a:lnTo>
                  <a:pt x="9224095" y="1807355"/>
                </a:lnTo>
                <a:lnTo>
                  <a:pt x="9211603" y="1807675"/>
                </a:lnTo>
                <a:lnTo>
                  <a:pt x="9183719" y="1807781"/>
                </a:lnTo>
                <a:cubicBezTo>
                  <a:pt x="9166319" y="1808439"/>
                  <a:pt x="9117935" y="1807396"/>
                  <a:pt x="9100221" y="1808989"/>
                </a:cubicBezTo>
                <a:cubicBezTo>
                  <a:pt x="9095111" y="1813630"/>
                  <a:pt x="9087224" y="1816160"/>
                  <a:pt x="9077439" y="1817333"/>
                </a:cubicBezTo>
                <a:lnTo>
                  <a:pt x="9055889" y="1817464"/>
                </a:lnTo>
                <a:lnTo>
                  <a:pt x="8930912" y="1828648"/>
                </a:lnTo>
                <a:lnTo>
                  <a:pt x="8913729" y="1829483"/>
                </a:lnTo>
                <a:lnTo>
                  <a:pt x="8904423" y="1833234"/>
                </a:lnTo>
                <a:cubicBezTo>
                  <a:pt x="8897319" y="1833982"/>
                  <a:pt x="8876911" y="1833498"/>
                  <a:pt x="8871099" y="1833979"/>
                </a:cubicBezTo>
                <a:lnTo>
                  <a:pt x="8869557" y="1836113"/>
                </a:lnTo>
                <a:cubicBezTo>
                  <a:pt x="8851043" y="1839524"/>
                  <a:pt x="8781405" y="1850882"/>
                  <a:pt x="8760021" y="1854442"/>
                </a:cubicBezTo>
                <a:cubicBezTo>
                  <a:pt x="8755749" y="1851161"/>
                  <a:pt x="8746183" y="1856343"/>
                  <a:pt x="8741254" y="1857469"/>
                </a:cubicBezTo>
                <a:cubicBezTo>
                  <a:pt x="8740491" y="1855259"/>
                  <a:pt x="8728559" y="1854585"/>
                  <a:pt x="8725039" y="1856552"/>
                </a:cubicBezTo>
                <a:cubicBezTo>
                  <a:pt x="8641157" y="1867333"/>
                  <a:pt x="8683145" y="1845054"/>
                  <a:pt x="8635265" y="1859168"/>
                </a:cubicBezTo>
                <a:cubicBezTo>
                  <a:pt x="8626795" y="1860103"/>
                  <a:pt x="8619931" y="1859212"/>
                  <a:pt x="8613911" y="1857561"/>
                </a:cubicBezTo>
                <a:lnTo>
                  <a:pt x="8604931" y="1854170"/>
                </a:lnTo>
                <a:lnTo>
                  <a:pt x="8570171" y="1860579"/>
                </a:lnTo>
                <a:cubicBezTo>
                  <a:pt x="8553049" y="1862813"/>
                  <a:pt x="8535028" y="1864294"/>
                  <a:pt x="8516537" y="1864971"/>
                </a:cubicBezTo>
                <a:cubicBezTo>
                  <a:pt x="8512388" y="1860455"/>
                  <a:pt x="8497874" y="1866870"/>
                  <a:pt x="8491046" y="1868141"/>
                </a:cubicBezTo>
                <a:cubicBezTo>
                  <a:pt x="8490975" y="1865191"/>
                  <a:pt x="8475847" y="1863778"/>
                  <a:pt x="8470478" y="1866216"/>
                </a:cubicBezTo>
                <a:cubicBezTo>
                  <a:pt x="8357654" y="1876758"/>
                  <a:pt x="8421139" y="1849210"/>
                  <a:pt x="8353433" y="1865729"/>
                </a:cubicBezTo>
                <a:lnTo>
                  <a:pt x="8347675" y="1865075"/>
                </a:lnTo>
                <a:lnTo>
                  <a:pt x="8343939" y="1865677"/>
                </a:lnTo>
                <a:cubicBezTo>
                  <a:pt x="8309852" y="1870841"/>
                  <a:pt x="8272587" y="1875809"/>
                  <a:pt x="8221566" y="1881148"/>
                </a:cubicBezTo>
                <a:cubicBezTo>
                  <a:pt x="8158043" y="1892960"/>
                  <a:pt x="8095547" y="1914042"/>
                  <a:pt x="8066095" y="1919902"/>
                </a:cubicBezTo>
                <a:cubicBezTo>
                  <a:pt x="8058949" y="1919234"/>
                  <a:pt x="8051921" y="1917862"/>
                  <a:pt x="8044849" y="1916308"/>
                </a:cubicBezTo>
                <a:lnTo>
                  <a:pt x="8041142" y="1915506"/>
                </a:lnTo>
                <a:lnTo>
                  <a:pt x="8022159" y="1911521"/>
                </a:lnTo>
                <a:lnTo>
                  <a:pt x="7944932" y="1917265"/>
                </a:lnTo>
                <a:lnTo>
                  <a:pt x="7879011" y="1928570"/>
                </a:lnTo>
                <a:lnTo>
                  <a:pt x="7865529" y="1934399"/>
                </a:lnTo>
                <a:lnTo>
                  <a:pt x="7774801" y="1947969"/>
                </a:lnTo>
                <a:lnTo>
                  <a:pt x="7748398" y="1955982"/>
                </a:lnTo>
                <a:lnTo>
                  <a:pt x="7740684" y="1955717"/>
                </a:lnTo>
                <a:cubicBezTo>
                  <a:pt x="7728362" y="1958584"/>
                  <a:pt x="7714099" y="1968442"/>
                  <a:pt x="7712976" y="1960442"/>
                </a:cubicBezTo>
                <a:lnTo>
                  <a:pt x="7699956" y="1966104"/>
                </a:lnTo>
                <a:lnTo>
                  <a:pt x="7684158" y="1962927"/>
                </a:lnTo>
                <a:cubicBezTo>
                  <a:pt x="7674684" y="1962643"/>
                  <a:pt x="7652105" y="1963177"/>
                  <a:pt x="7643109" y="1964400"/>
                </a:cubicBezTo>
                <a:lnTo>
                  <a:pt x="7630180" y="1970266"/>
                </a:lnTo>
                <a:lnTo>
                  <a:pt x="7609131" y="1971774"/>
                </a:lnTo>
                <a:cubicBezTo>
                  <a:pt x="7596694" y="1971644"/>
                  <a:pt x="7570258" y="1969757"/>
                  <a:pt x="7555555" y="1969491"/>
                </a:cubicBezTo>
                <a:cubicBezTo>
                  <a:pt x="7541460" y="1966540"/>
                  <a:pt x="7530571" y="1964848"/>
                  <a:pt x="7520919" y="1970177"/>
                </a:cubicBezTo>
                <a:cubicBezTo>
                  <a:pt x="7500295" y="1966884"/>
                  <a:pt x="7480780" y="1949401"/>
                  <a:pt x="7456258" y="1960468"/>
                </a:cubicBezTo>
                <a:cubicBezTo>
                  <a:pt x="7434946" y="1957506"/>
                  <a:pt x="7435772" y="1952500"/>
                  <a:pt x="7393047" y="1952408"/>
                </a:cubicBezTo>
                <a:cubicBezTo>
                  <a:pt x="7356520" y="1952860"/>
                  <a:pt x="7236307" y="1958626"/>
                  <a:pt x="7199912" y="1959913"/>
                </a:cubicBezTo>
                <a:cubicBezTo>
                  <a:pt x="7176501" y="1959942"/>
                  <a:pt x="7160098" y="1958343"/>
                  <a:pt x="7146774" y="1956641"/>
                </a:cubicBezTo>
                <a:lnTo>
                  <a:pt x="7122244" y="1953891"/>
                </a:lnTo>
                <a:lnTo>
                  <a:pt x="7032241" y="1962723"/>
                </a:lnTo>
                <a:cubicBezTo>
                  <a:pt x="6997214" y="1965198"/>
                  <a:pt x="6963725" y="1968396"/>
                  <a:pt x="6941492" y="1976868"/>
                </a:cubicBezTo>
                <a:cubicBezTo>
                  <a:pt x="6947015" y="1970398"/>
                  <a:pt x="6923088" y="1965379"/>
                  <a:pt x="6906514" y="1968589"/>
                </a:cubicBezTo>
                <a:cubicBezTo>
                  <a:pt x="6925890" y="1943204"/>
                  <a:pt x="6840983" y="1991464"/>
                  <a:pt x="6826395" y="1974141"/>
                </a:cubicBezTo>
                <a:cubicBezTo>
                  <a:pt x="6825676" y="1990223"/>
                  <a:pt x="6751393" y="2017492"/>
                  <a:pt x="6716431" y="2004297"/>
                </a:cubicBezTo>
                <a:cubicBezTo>
                  <a:pt x="6663167" y="2007518"/>
                  <a:pt x="6625450" y="2020811"/>
                  <a:pt x="6569607" y="2015496"/>
                </a:cubicBezTo>
                <a:cubicBezTo>
                  <a:pt x="6567874" y="2017648"/>
                  <a:pt x="6565034" y="2019449"/>
                  <a:pt x="6561430" y="2020996"/>
                </a:cubicBezTo>
                <a:lnTo>
                  <a:pt x="6549371" y="2024747"/>
                </a:lnTo>
                <a:lnTo>
                  <a:pt x="6547040" y="2024474"/>
                </a:lnTo>
                <a:cubicBezTo>
                  <a:pt x="6537882" y="2024425"/>
                  <a:pt x="6533193" y="2025332"/>
                  <a:pt x="6530482" y="2026659"/>
                </a:cubicBezTo>
                <a:lnTo>
                  <a:pt x="6528565" y="2028600"/>
                </a:lnTo>
                <a:lnTo>
                  <a:pt x="6517741" y="2030558"/>
                </a:lnTo>
                <a:lnTo>
                  <a:pt x="6497855" y="2035650"/>
                </a:lnTo>
                <a:lnTo>
                  <a:pt x="6492785" y="2035444"/>
                </a:lnTo>
                <a:lnTo>
                  <a:pt x="6460692" y="2041321"/>
                </a:lnTo>
                <a:lnTo>
                  <a:pt x="6459609" y="2040851"/>
                </a:lnTo>
                <a:cubicBezTo>
                  <a:pt x="6456451" y="2039933"/>
                  <a:pt x="6452734" y="2039508"/>
                  <a:pt x="6447765" y="2040102"/>
                </a:cubicBezTo>
                <a:cubicBezTo>
                  <a:pt x="6446007" y="2031126"/>
                  <a:pt x="6441093" y="2037380"/>
                  <a:pt x="6426590" y="2039928"/>
                </a:cubicBezTo>
                <a:cubicBezTo>
                  <a:pt x="6423606" y="2033241"/>
                  <a:pt x="6413230" y="2032925"/>
                  <a:pt x="6401693" y="2033537"/>
                </a:cubicBezTo>
                <a:lnTo>
                  <a:pt x="6387141" y="2033161"/>
                </a:lnTo>
                <a:lnTo>
                  <a:pt x="6357846" y="2036782"/>
                </a:lnTo>
                <a:lnTo>
                  <a:pt x="6342914" y="2037585"/>
                </a:lnTo>
                <a:lnTo>
                  <a:pt x="6336300" y="2038781"/>
                </a:lnTo>
                <a:lnTo>
                  <a:pt x="6317178" y="2038968"/>
                </a:lnTo>
                <a:lnTo>
                  <a:pt x="6161427" y="2047338"/>
                </a:lnTo>
                <a:cubicBezTo>
                  <a:pt x="6147824" y="2057658"/>
                  <a:pt x="6118908" y="2077615"/>
                  <a:pt x="6097339" y="2082438"/>
                </a:cubicBezTo>
                <a:cubicBezTo>
                  <a:pt x="6090149" y="2084046"/>
                  <a:pt x="6083776" y="2083972"/>
                  <a:pt x="6079059" y="2081299"/>
                </a:cubicBezTo>
                <a:cubicBezTo>
                  <a:pt x="6063900" y="2082334"/>
                  <a:pt x="6011621" y="2084537"/>
                  <a:pt x="5998439" y="2070958"/>
                </a:cubicBezTo>
                <a:cubicBezTo>
                  <a:pt x="5976443" y="2071759"/>
                  <a:pt x="5925514" y="2069780"/>
                  <a:pt x="5904290" y="2070255"/>
                </a:cubicBezTo>
                <a:cubicBezTo>
                  <a:pt x="5871515" y="2066244"/>
                  <a:pt x="5843986" y="2088249"/>
                  <a:pt x="5814867" y="2079032"/>
                </a:cubicBezTo>
                <a:cubicBezTo>
                  <a:pt x="5792003" y="2070559"/>
                  <a:pt x="5750009" y="2076273"/>
                  <a:pt x="5725743" y="2070558"/>
                </a:cubicBezTo>
                <a:cubicBezTo>
                  <a:pt x="5716432" y="2058355"/>
                  <a:pt x="5667424" y="2047322"/>
                  <a:pt x="5650546" y="2052412"/>
                </a:cubicBezTo>
                <a:cubicBezTo>
                  <a:pt x="5614627" y="2046084"/>
                  <a:pt x="5608108" y="2028306"/>
                  <a:pt x="5581284" y="2023175"/>
                </a:cubicBezTo>
                <a:lnTo>
                  <a:pt x="5572593" y="2018391"/>
                </a:lnTo>
                <a:lnTo>
                  <a:pt x="5548580" y="2016951"/>
                </a:lnTo>
                <a:cubicBezTo>
                  <a:pt x="5523726" y="2017783"/>
                  <a:pt x="5498337" y="2019663"/>
                  <a:pt x="5471173" y="2018786"/>
                </a:cubicBezTo>
                <a:cubicBezTo>
                  <a:pt x="5447687" y="2003020"/>
                  <a:pt x="5353807" y="2022324"/>
                  <a:pt x="5340320" y="2037611"/>
                </a:cubicBezTo>
                <a:cubicBezTo>
                  <a:pt x="5340015" y="2024215"/>
                  <a:pt x="5271937" y="2042455"/>
                  <a:pt x="5254376" y="2042928"/>
                </a:cubicBezTo>
                <a:cubicBezTo>
                  <a:pt x="5248522" y="2043086"/>
                  <a:pt x="5248281" y="2041270"/>
                  <a:pt x="5258035" y="2035649"/>
                </a:cubicBezTo>
                <a:cubicBezTo>
                  <a:pt x="5239374" y="2037214"/>
                  <a:pt x="5220112" y="2030252"/>
                  <a:pt x="5230622" y="2024576"/>
                </a:cubicBezTo>
                <a:cubicBezTo>
                  <a:pt x="5173932" y="2036724"/>
                  <a:pt x="5090262" y="2024645"/>
                  <a:pt x="5026203" y="2030162"/>
                </a:cubicBezTo>
                <a:cubicBezTo>
                  <a:pt x="4991280" y="2016814"/>
                  <a:pt x="5010212" y="2029164"/>
                  <a:pt x="4973988" y="2026668"/>
                </a:cubicBezTo>
                <a:cubicBezTo>
                  <a:pt x="4983896" y="2038955"/>
                  <a:pt x="4930012" y="2019774"/>
                  <a:pt x="4928030" y="2033642"/>
                </a:cubicBezTo>
                <a:cubicBezTo>
                  <a:pt x="4921501" y="2032748"/>
                  <a:pt x="4915238" y="2031445"/>
                  <a:pt x="4908970" y="2030033"/>
                </a:cubicBezTo>
                <a:lnTo>
                  <a:pt x="4905679" y="2029300"/>
                </a:lnTo>
                <a:lnTo>
                  <a:pt x="4892525" y="2028768"/>
                </a:lnTo>
                <a:lnTo>
                  <a:pt x="4888818" y="2025619"/>
                </a:lnTo>
                <a:lnTo>
                  <a:pt x="4869018" y="2022668"/>
                </a:lnTo>
                <a:cubicBezTo>
                  <a:pt x="4861602" y="2022028"/>
                  <a:pt x="4853622" y="2021880"/>
                  <a:pt x="4844804" y="2022527"/>
                </a:cubicBezTo>
                <a:cubicBezTo>
                  <a:pt x="4823110" y="2028022"/>
                  <a:pt x="4789330" y="2021287"/>
                  <a:pt x="4758778" y="2021694"/>
                </a:cubicBezTo>
                <a:lnTo>
                  <a:pt x="4744748" y="2023396"/>
                </a:lnTo>
                <a:lnTo>
                  <a:pt x="4698956" y="2020558"/>
                </a:lnTo>
                <a:cubicBezTo>
                  <a:pt x="4685921" y="2020008"/>
                  <a:pt x="4672392" y="2019718"/>
                  <a:pt x="4658147" y="2019920"/>
                </a:cubicBezTo>
                <a:lnTo>
                  <a:pt x="4631706" y="2021274"/>
                </a:lnTo>
                <a:lnTo>
                  <a:pt x="4624776" y="2020152"/>
                </a:lnTo>
                <a:cubicBezTo>
                  <a:pt x="4612703" y="2020277"/>
                  <a:pt x="4596727" y="2024226"/>
                  <a:pt x="4598150" y="2019429"/>
                </a:cubicBezTo>
                <a:lnTo>
                  <a:pt x="4584588" y="2021092"/>
                </a:lnTo>
                <a:lnTo>
                  <a:pt x="4571203" y="2017263"/>
                </a:lnTo>
                <a:cubicBezTo>
                  <a:pt x="4569736" y="2016374"/>
                  <a:pt x="4568633" y="2015427"/>
                  <a:pt x="4567930" y="2014458"/>
                </a:cubicBezTo>
                <a:lnTo>
                  <a:pt x="4548984" y="2015717"/>
                </a:lnTo>
                <a:lnTo>
                  <a:pt x="4533451" y="2012976"/>
                </a:lnTo>
                <a:lnTo>
                  <a:pt x="4519910" y="2014768"/>
                </a:lnTo>
                <a:lnTo>
                  <a:pt x="4514290" y="2014364"/>
                </a:lnTo>
                <a:lnTo>
                  <a:pt x="4500320" y="2013007"/>
                </a:lnTo>
                <a:cubicBezTo>
                  <a:pt x="4493159" y="2012056"/>
                  <a:pt x="4485144" y="2010910"/>
                  <a:pt x="4476219" y="2009993"/>
                </a:cubicBezTo>
                <a:lnTo>
                  <a:pt x="4468701" y="2009574"/>
                </a:lnTo>
                <a:lnTo>
                  <a:pt x="4452333" y="2004964"/>
                </a:lnTo>
                <a:cubicBezTo>
                  <a:pt x="4440422" y="2001479"/>
                  <a:pt x="4431048" y="1999130"/>
                  <a:pt x="4420644" y="2001021"/>
                </a:cubicBezTo>
                <a:cubicBezTo>
                  <a:pt x="4402911" y="1996519"/>
                  <a:pt x="4390524" y="1983900"/>
                  <a:pt x="4364856" y="1987267"/>
                </a:cubicBezTo>
                <a:cubicBezTo>
                  <a:pt x="4372645" y="1981550"/>
                  <a:pt x="4336350" y="1986575"/>
                  <a:pt x="4332062" y="1980703"/>
                </a:cubicBezTo>
                <a:cubicBezTo>
                  <a:pt x="4330083" y="1975974"/>
                  <a:pt x="4318612" y="1976397"/>
                  <a:pt x="4309876" y="1974653"/>
                </a:cubicBezTo>
                <a:cubicBezTo>
                  <a:pt x="4303650" y="1969824"/>
                  <a:pt x="4259693" y="1965414"/>
                  <a:pt x="4244391" y="1966109"/>
                </a:cubicBezTo>
                <a:cubicBezTo>
                  <a:pt x="4201255" y="1970914"/>
                  <a:pt x="4166558" y="1951471"/>
                  <a:pt x="4132071" y="1954813"/>
                </a:cubicBezTo>
                <a:cubicBezTo>
                  <a:pt x="4123041" y="1954358"/>
                  <a:pt x="4115554" y="1953263"/>
                  <a:pt x="4109069" y="1951778"/>
                </a:cubicBezTo>
                <a:lnTo>
                  <a:pt x="4092908" y="1946662"/>
                </a:lnTo>
                <a:cubicBezTo>
                  <a:pt x="4092707" y="1945539"/>
                  <a:pt x="4092506" y="1944415"/>
                  <a:pt x="4092306" y="1943291"/>
                </a:cubicBezTo>
                <a:lnTo>
                  <a:pt x="4080234" y="1941219"/>
                </a:lnTo>
                <a:lnTo>
                  <a:pt x="4077778" y="1940145"/>
                </a:lnTo>
                <a:cubicBezTo>
                  <a:pt x="4073105" y="1938081"/>
                  <a:pt x="4068339" y="1936119"/>
                  <a:pt x="4062936" y="1934506"/>
                </a:cubicBezTo>
                <a:cubicBezTo>
                  <a:pt x="4048082" y="1947155"/>
                  <a:pt x="4014523" y="1922869"/>
                  <a:pt x="4012506" y="1935475"/>
                </a:cubicBezTo>
                <a:cubicBezTo>
                  <a:pt x="3980228" y="1928812"/>
                  <a:pt x="3986775" y="1942559"/>
                  <a:pt x="3965880" y="1925968"/>
                </a:cubicBezTo>
                <a:cubicBezTo>
                  <a:pt x="3899515" y="1923414"/>
                  <a:pt x="3830855" y="1902158"/>
                  <a:pt x="3765338" y="1906649"/>
                </a:cubicBezTo>
                <a:cubicBezTo>
                  <a:pt x="3780686" y="1902635"/>
                  <a:pt x="3768784" y="1893856"/>
                  <a:pt x="3749493" y="1893071"/>
                </a:cubicBezTo>
                <a:cubicBezTo>
                  <a:pt x="3807776" y="1876857"/>
                  <a:pt x="3656400" y="1898030"/>
                  <a:pt x="3672704" y="1881383"/>
                </a:cubicBezTo>
                <a:cubicBezTo>
                  <a:pt x="3645532" y="1893973"/>
                  <a:pt x="3537791" y="1900656"/>
                  <a:pt x="3530082" y="1883187"/>
                </a:cubicBezTo>
                <a:cubicBezTo>
                  <a:pt x="3479808" y="1875044"/>
                  <a:pt x="3426017" y="1877998"/>
                  <a:pt x="3387664" y="1862579"/>
                </a:cubicBezTo>
                <a:cubicBezTo>
                  <a:pt x="3382649" y="1863935"/>
                  <a:pt x="3377277" y="1864791"/>
                  <a:pt x="3371681" y="1865293"/>
                </a:cubicBezTo>
                <a:lnTo>
                  <a:pt x="3355305" y="1865842"/>
                </a:lnTo>
                <a:lnTo>
                  <a:pt x="3353790" y="1865158"/>
                </a:lnTo>
                <a:cubicBezTo>
                  <a:pt x="3346144" y="1863282"/>
                  <a:pt x="3340687" y="1863057"/>
                  <a:pt x="3336210" y="1863564"/>
                </a:cubicBezTo>
                <a:lnTo>
                  <a:pt x="3331381" y="1864716"/>
                </a:lnTo>
                <a:lnTo>
                  <a:pt x="3319012" y="1864093"/>
                </a:lnTo>
                <a:lnTo>
                  <a:pt x="3293818" y="1864135"/>
                </a:lnTo>
                <a:lnTo>
                  <a:pt x="3289881" y="1862954"/>
                </a:lnTo>
                <a:lnTo>
                  <a:pt x="3253090" y="1861164"/>
                </a:lnTo>
                <a:cubicBezTo>
                  <a:pt x="3253042" y="1860968"/>
                  <a:pt x="3252996" y="1860771"/>
                  <a:pt x="3252949" y="1860574"/>
                </a:cubicBezTo>
                <a:cubicBezTo>
                  <a:pt x="3251799" y="1859213"/>
                  <a:pt x="3249368" y="1858131"/>
                  <a:pt x="3244187" y="1857604"/>
                </a:cubicBezTo>
                <a:cubicBezTo>
                  <a:pt x="3250860" y="1853873"/>
                  <a:pt x="3250577" y="1852999"/>
                  <a:pt x="3246570" y="1852946"/>
                </a:cubicBezTo>
                <a:lnTo>
                  <a:pt x="3237810" y="1853064"/>
                </a:lnTo>
                <a:lnTo>
                  <a:pt x="3230822" y="1855474"/>
                </a:lnTo>
                <a:cubicBezTo>
                  <a:pt x="3206812" y="1862286"/>
                  <a:pt x="3176733" y="1868865"/>
                  <a:pt x="3136549" y="1874037"/>
                </a:cubicBezTo>
                <a:cubicBezTo>
                  <a:pt x="3081163" y="1880168"/>
                  <a:pt x="2902557" y="1900580"/>
                  <a:pt x="2845754" y="1910932"/>
                </a:cubicBezTo>
                <a:cubicBezTo>
                  <a:pt x="2860822" y="1944376"/>
                  <a:pt x="2813389" y="1905358"/>
                  <a:pt x="2786878" y="1917162"/>
                </a:cubicBezTo>
                <a:cubicBezTo>
                  <a:pt x="2766803" y="1917398"/>
                  <a:pt x="2741628" y="1915886"/>
                  <a:pt x="2725298" y="1912340"/>
                </a:cubicBezTo>
                <a:cubicBezTo>
                  <a:pt x="2716680" y="1911427"/>
                  <a:pt x="2707572" y="1911972"/>
                  <a:pt x="2697754" y="1914863"/>
                </a:cubicBezTo>
                <a:cubicBezTo>
                  <a:pt x="2667185" y="1939014"/>
                  <a:pt x="2622149" y="1926211"/>
                  <a:pt x="2568063" y="1936283"/>
                </a:cubicBezTo>
                <a:cubicBezTo>
                  <a:pt x="2552625" y="1932001"/>
                  <a:pt x="2502682" y="1953378"/>
                  <a:pt x="2489784" y="1943720"/>
                </a:cubicBezTo>
                <a:cubicBezTo>
                  <a:pt x="2478524" y="1943155"/>
                  <a:pt x="2467418" y="1949411"/>
                  <a:pt x="2458978" y="1938095"/>
                </a:cubicBezTo>
                <a:cubicBezTo>
                  <a:pt x="2417552" y="1934639"/>
                  <a:pt x="2366376" y="1931293"/>
                  <a:pt x="2318712" y="1934474"/>
                </a:cubicBezTo>
                <a:cubicBezTo>
                  <a:pt x="2296029" y="1936526"/>
                  <a:pt x="2282069" y="1938434"/>
                  <a:pt x="2268709" y="1940521"/>
                </a:cubicBezTo>
                <a:lnTo>
                  <a:pt x="2264080" y="1941232"/>
                </a:lnTo>
                <a:lnTo>
                  <a:pt x="2254684" y="1943524"/>
                </a:lnTo>
                <a:lnTo>
                  <a:pt x="2252523" y="1943004"/>
                </a:lnTo>
                <a:lnTo>
                  <a:pt x="2173350" y="1929202"/>
                </a:lnTo>
                <a:lnTo>
                  <a:pt x="2155266" y="1920267"/>
                </a:lnTo>
                <a:lnTo>
                  <a:pt x="2091013" y="1914631"/>
                </a:lnTo>
                <a:cubicBezTo>
                  <a:pt x="2033357" y="1920614"/>
                  <a:pt x="2070513" y="1905065"/>
                  <a:pt x="2030712" y="1897690"/>
                </a:cubicBezTo>
                <a:cubicBezTo>
                  <a:pt x="1994539" y="1893055"/>
                  <a:pt x="1958569" y="1883188"/>
                  <a:pt x="1908838" y="1892222"/>
                </a:cubicBezTo>
                <a:cubicBezTo>
                  <a:pt x="1897236" y="1896147"/>
                  <a:pt x="1883338" y="1892415"/>
                  <a:pt x="1877796" y="1883887"/>
                </a:cubicBezTo>
                <a:cubicBezTo>
                  <a:pt x="1876842" y="1882419"/>
                  <a:pt x="1876177" y="1880863"/>
                  <a:pt x="1875824" y="1879265"/>
                </a:cubicBezTo>
                <a:cubicBezTo>
                  <a:pt x="1843474" y="1887199"/>
                  <a:pt x="1841511" y="1873818"/>
                  <a:pt x="1823048" y="1881064"/>
                </a:cubicBezTo>
                <a:cubicBezTo>
                  <a:pt x="1792640" y="1872164"/>
                  <a:pt x="1782358" y="1850450"/>
                  <a:pt x="1765736" y="1856578"/>
                </a:cubicBezTo>
                <a:cubicBezTo>
                  <a:pt x="1753024" y="1849107"/>
                  <a:pt x="1745932" y="1828316"/>
                  <a:pt x="1725669" y="1833744"/>
                </a:cubicBezTo>
                <a:cubicBezTo>
                  <a:pt x="1727428" y="1831405"/>
                  <a:pt x="1726953" y="1830157"/>
                  <a:pt x="1725216" y="1829447"/>
                </a:cubicBezTo>
                <a:lnTo>
                  <a:pt x="1721485" y="1828960"/>
                </a:lnTo>
                <a:lnTo>
                  <a:pt x="1717786" y="1832224"/>
                </a:lnTo>
                <a:cubicBezTo>
                  <a:pt x="1703445" y="1843277"/>
                  <a:pt x="1706547" y="1827935"/>
                  <a:pt x="1689907" y="1825425"/>
                </a:cubicBezTo>
                <a:cubicBezTo>
                  <a:pt x="1682338" y="1823445"/>
                  <a:pt x="1685181" y="1820226"/>
                  <a:pt x="1688093" y="1817391"/>
                </a:cubicBezTo>
                <a:lnTo>
                  <a:pt x="1496789" y="1805297"/>
                </a:lnTo>
                <a:cubicBezTo>
                  <a:pt x="1463551" y="1793913"/>
                  <a:pt x="1426345" y="1786892"/>
                  <a:pt x="1392839" y="1758649"/>
                </a:cubicBezTo>
                <a:cubicBezTo>
                  <a:pt x="1386461" y="1750573"/>
                  <a:pt x="1374031" y="1756918"/>
                  <a:pt x="1360872" y="1752441"/>
                </a:cubicBezTo>
                <a:cubicBezTo>
                  <a:pt x="1347711" y="1747963"/>
                  <a:pt x="1332751" y="1735898"/>
                  <a:pt x="1313885" y="1731785"/>
                </a:cubicBezTo>
                <a:cubicBezTo>
                  <a:pt x="1281989" y="1726305"/>
                  <a:pt x="1256405" y="1739744"/>
                  <a:pt x="1247665" y="1727765"/>
                </a:cubicBezTo>
                <a:cubicBezTo>
                  <a:pt x="1231363" y="1728538"/>
                  <a:pt x="1209120" y="1742556"/>
                  <a:pt x="1196850" y="1729622"/>
                </a:cubicBezTo>
                <a:cubicBezTo>
                  <a:pt x="1195195" y="1740224"/>
                  <a:pt x="1178147" y="1721561"/>
                  <a:pt x="1168728" y="1728550"/>
                </a:cubicBezTo>
                <a:cubicBezTo>
                  <a:pt x="1152073" y="1727193"/>
                  <a:pt x="1122804" y="1725926"/>
                  <a:pt x="1096918" y="1721485"/>
                </a:cubicBezTo>
                <a:lnTo>
                  <a:pt x="1094082" y="1720113"/>
                </a:lnTo>
                <a:lnTo>
                  <a:pt x="1040782" y="1721762"/>
                </a:lnTo>
                <a:cubicBezTo>
                  <a:pt x="987172" y="1722352"/>
                  <a:pt x="1023272" y="1708707"/>
                  <a:pt x="955980" y="1719289"/>
                </a:cubicBezTo>
                <a:cubicBezTo>
                  <a:pt x="948995" y="1714208"/>
                  <a:pt x="940521" y="1713816"/>
                  <a:pt x="926108" y="1715917"/>
                </a:cubicBezTo>
                <a:cubicBezTo>
                  <a:pt x="900077" y="1715834"/>
                  <a:pt x="902688" y="1703436"/>
                  <a:pt x="876049" y="1710422"/>
                </a:cubicBezTo>
                <a:cubicBezTo>
                  <a:pt x="881084" y="1703830"/>
                  <a:pt x="826830" y="1706893"/>
                  <a:pt x="839194" y="1700176"/>
                </a:cubicBezTo>
                <a:cubicBezTo>
                  <a:pt x="822548" y="1693764"/>
                  <a:pt x="813674" y="1703628"/>
                  <a:pt x="797112" y="1698014"/>
                </a:cubicBezTo>
                <a:cubicBezTo>
                  <a:pt x="778195" y="1696418"/>
                  <a:pt x="807647" y="1705364"/>
                  <a:pt x="786610" y="1705455"/>
                </a:cubicBezTo>
                <a:cubicBezTo>
                  <a:pt x="761170" y="1704357"/>
                  <a:pt x="760599" y="1716610"/>
                  <a:pt x="741833" y="1700566"/>
                </a:cubicBezTo>
                <a:lnTo>
                  <a:pt x="673985" y="1692278"/>
                </a:lnTo>
                <a:cubicBezTo>
                  <a:pt x="658515" y="1695829"/>
                  <a:pt x="646395" y="1693620"/>
                  <a:pt x="634665" y="1689550"/>
                </a:cubicBezTo>
                <a:cubicBezTo>
                  <a:pt x="599149" y="1689690"/>
                  <a:pt x="567176" y="1683160"/>
                  <a:pt x="527471" y="1679869"/>
                </a:cubicBezTo>
                <a:cubicBezTo>
                  <a:pt x="484099" y="1683240"/>
                  <a:pt x="462693" y="1671949"/>
                  <a:pt x="420260" y="1668475"/>
                </a:cubicBezTo>
                <a:cubicBezTo>
                  <a:pt x="377482" y="1677390"/>
                  <a:pt x="393500" y="1652730"/>
                  <a:pt x="357630" y="1652142"/>
                </a:cubicBezTo>
                <a:cubicBezTo>
                  <a:pt x="298692" y="1659518"/>
                  <a:pt x="359631" y="1643849"/>
                  <a:pt x="269407" y="1643812"/>
                </a:cubicBezTo>
                <a:cubicBezTo>
                  <a:pt x="264204" y="1645215"/>
                  <a:pt x="253436" y="1643159"/>
                  <a:pt x="254769" y="1641013"/>
                </a:cubicBezTo>
                <a:cubicBezTo>
                  <a:pt x="234996" y="1641090"/>
                  <a:pt x="179093" y="1626583"/>
                  <a:pt x="150763" y="1628143"/>
                </a:cubicBezTo>
                <a:cubicBezTo>
                  <a:pt x="96232" y="1619954"/>
                  <a:pt x="68845" y="1629422"/>
                  <a:pt x="29133" y="1626172"/>
                </a:cubicBezTo>
                <a:lnTo>
                  <a:pt x="0" y="161958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A9309F2-DD73-D27E-D1AB-0AFC571E1DD1}"/>
              </a:ext>
            </a:extLst>
          </p:cNvPr>
          <p:cNvSpPr txBox="1"/>
          <p:nvPr/>
        </p:nvSpPr>
        <p:spPr>
          <a:xfrm>
            <a:off x="764390" y="825757"/>
            <a:ext cx="7900987" cy="8174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3 - O conjunto das </a:t>
            </a:r>
            <a:r>
              <a:rPr lang="en-US" sz="2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ações</a:t>
            </a:r>
            <a:r>
              <a:rPr lang="en-US" sz="2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operacionais</a:t>
            </a:r>
            <a:r>
              <a:rPr lang="en-US" sz="2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- </a:t>
            </a:r>
            <a:r>
              <a:rPr lang="en-US" sz="2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relação</a:t>
            </a:r>
            <a:r>
              <a:rPr lang="en-US" sz="2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no mercado da </a:t>
            </a:r>
            <a:r>
              <a:rPr lang="en-US" sz="2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Oferta</a:t>
            </a:r>
            <a:r>
              <a:rPr lang="en-US" sz="2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e da </a:t>
            </a:r>
            <a:r>
              <a:rPr lang="en-US" sz="2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Demanda</a:t>
            </a:r>
            <a:r>
              <a:rPr lang="en-US" sz="2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turística</a:t>
            </a:r>
            <a:r>
              <a:rPr lang="en-US" sz="2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e o </a:t>
            </a:r>
            <a:r>
              <a:rPr lang="en-US" sz="2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Processo</a:t>
            </a:r>
            <a:r>
              <a:rPr lang="en-US" sz="2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2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Distribuição</a:t>
            </a:r>
            <a:r>
              <a:rPr lang="en-US" sz="2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(mercado).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7C9773EB-F88D-9D33-90C3-4D3B3E864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25" y="2877815"/>
            <a:ext cx="8058150" cy="2900933"/>
          </a:xfrm>
          <a:prstGeom prst="rect">
            <a:avLst/>
          </a:prstGeom>
        </p:spPr>
      </p:pic>
      <p:pic>
        <p:nvPicPr>
          <p:cNvPr id="3" name="image19.png">
            <a:extLst>
              <a:ext uri="{FF2B5EF4-FFF2-40B4-BE49-F238E27FC236}">
                <a16:creationId xmlns:a16="http://schemas.microsoft.com/office/drawing/2014/main" id="{01E64119-60DA-4C8E-28A1-74E5BA670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451" y="40035"/>
            <a:ext cx="5556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21.png">
            <a:extLst>
              <a:ext uri="{FF2B5EF4-FFF2-40B4-BE49-F238E27FC236}">
                <a16:creationId xmlns:a16="http://schemas.microsoft.com/office/drawing/2014/main" id="{4BF5DD55-8587-B482-EE44-4CEDC9D73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00" y="230180"/>
            <a:ext cx="1257300" cy="4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1987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390EC188-3926-16B5-CD13-1F9E55D20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03999" y="6356350"/>
            <a:ext cx="2057400" cy="365125"/>
          </a:xfrm>
          <a:prstGeom prst="ellipse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BD4C9C96-99D0-473B-ABA6-5ED521F58EB7}" type="slidenum">
              <a:rPr lang="pt-BR"/>
              <a:pPr>
                <a:lnSpc>
                  <a:spcPct val="90000"/>
                </a:lnSpc>
                <a:spcAft>
                  <a:spcPts val="600"/>
                </a:spcAft>
              </a:pPr>
              <a:t>33</a:t>
            </a:fld>
            <a:endParaRPr lang="pt-BR"/>
          </a:p>
        </p:txBody>
      </p:sp>
      <p:pic>
        <p:nvPicPr>
          <p:cNvPr id="8" name="image41.png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946C6817-120F-6F45-618A-0C4E46B76773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691956" y="32296"/>
            <a:ext cx="5760085" cy="3542665"/>
          </a:xfrm>
          <a:prstGeom prst="rect">
            <a:avLst/>
          </a:prstGeom>
          <a:ln/>
        </p:spPr>
      </p:pic>
      <p:pic>
        <p:nvPicPr>
          <p:cNvPr id="9" name="image23.png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C27E070E-D1C2-80C9-77A4-A26274F20670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691956" y="3600911"/>
            <a:ext cx="5760085" cy="3207385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4028874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E13612A7-D9BC-D623-6EB7-5B7D4ECE4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C9C96-99D0-473B-ABA6-5ED521F58EB7}" type="slidenum">
              <a:rPr lang="pt-BR" smtClean="0"/>
              <a:t>34</a:t>
            </a:fld>
            <a:endParaRPr lang="pt-BR"/>
          </a:p>
        </p:txBody>
      </p:sp>
      <p:pic>
        <p:nvPicPr>
          <p:cNvPr id="3" name="image18.png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4C0752D5-DBF9-2A7B-F936-E3D1476CAA40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691957" y="35064"/>
            <a:ext cx="5760085" cy="3580765"/>
          </a:xfrm>
          <a:prstGeom prst="rect">
            <a:avLst/>
          </a:prstGeom>
          <a:ln/>
        </p:spPr>
      </p:pic>
      <p:pic>
        <p:nvPicPr>
          <p:cNvPr id="4" name="image8.png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A840FF92-15B3-216C-2815-827D942A3AC0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695013" y="3552190"/>
            <a:ext cx="5760085" cy="3169285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5095033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87484D-6A39-B133-A059-0498C320E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F8E616A-4D65-0DB9-1A1E-124A0D92D0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9D5DD4C0-122C-0B6D-7DEB-B2F911EA09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650" y="1865313"/>
            <a:ext cx="7818120" cy="18288"/>
          </a:xfrm>
          <a:custGeom>
            <a:avLst/>
            <a:gdLst>
              <a:gd name="connsiteX0" fmla="*/ 0 w 7818120"/>
              <a:gd name="connsiteY0" fmla="*/ 0 h 18288"/>
              <a:gd name="connsiteX1" fmla="*/ 416966 w 7818120"/>
              <a:gd name="connsiteY1" fmla="*/ 0 h 18288"/>
              <a:gd name="connsiteX2" fmla="*/ 1146658 w 7818120"/>
              <a:gd name="connsiteY2" fmla="*/ 0 h 18288"/>
              <a:gd name="connsiteX3" fmla="*/ 1563624 w 7818120"/>
              <a:gd name="connsiteY3" fmla="*/ 0 h 18288"/>
              <a:gd name="connsiteX4" fmla="*/ 2136953 w 7818120"/>
              <a:gd name="connsiteY4" fmla="*/ 0 h 18288"/>
              <a:gd name="connsiteX5" fmla="*/ 2944825 w 7818120"/>
              <a:gd name="connsiteY5" fmla="*/ 0 h 18288"/>
              <a:gd name="connsiteX6" fmla="*/ 3596335 w 7818120"/>
              <a:gd name="connsiteY6" fmla="*/ 0 h 18288"/>
              <a:gd name="connsiteX7" fmla="*/ 4326026 w 7818120"/>
              <a:gd name="connsiteY7" fmla="*/ 0 h 18288"/>
              <a:gd name="connsiteX8" fmla="*/ 4899355 w 7818120"/>
              <a:gd name="connsiteY8" fmla="*/ 0 h 18288"/>
              <a:gd name="connsiteX9" fmla="*/ 5550865 w 7818120"/>
              <a:gd name="connsiteY9" fmla="*/ 0 h 18288"/>
              <a:gd name="connsiteX10" fmla="*/ 6358738 w 7818120"/>
              <a:gd name="connsiteY10" fmla="*/ 0 h 18288"/>
              <a:gd name="connsiteX11" fmla="*/ 6853885 w 7818120"/>
              <a:gd name="connsiteY11" fmla="*/ 0 h 18288"/>
              <a:gd name="connsiteX12" fmla="*/ 7818120 w 7818120"/>
              <a:gd name="connsiteY12" fmla="*/ 0 h 18288"/>
              <a:gd name="connsiteX13" fmla="*/ 7818120 w 7818120"/>
              <a:gd name="connsiteY13" fmla="*/ 18288 h 18288"/>
              <a:gd name="connsiteX14" fmla="*/ 7244791 w 7818120"/>
              <a:gd name="connsiteY14" fmla="*/ 18288 h 18288"/>
              <a:gd name="connsiteX15" fmla="*/ 6827825 w 7818120"/>
              <a:gd name="connsiteY15" fmla="*/ 18288 h 18288"/>
              <a:gd name="connsiteX16" fmla="*/ 6176315 w 7818120"/>
              <a:gd name="connsiteY16" fmla="*/ 18288 h 18288"/>
              <a:gd name="connsiteX17" fmla="*/ 5681167 w 7818120"/>
              <a:gd name="connsiteY17" fmla="*/ 18288 h 18288"/>
              <a:gd name="connsiteX18" fmla="*/ 5029657 w 7818120"/>
              <a:gd name="connsiteY18" fmla="*/ 18288 h 18288"/>
              <a:gd name="connsiteX19" fmla="*/ 4378147 w 7818120"/>
              <a:gd name="connsiteY19" fmla="*/ 18288 h 18288"/>
              <a:gd name="connsiteX20" fmla="*/ 3726637 w 7818120"/>
              <a:gd name="connsiteY20" fmla="*/ 18288 h 18288"/>
              <a:gd name="connsiteX21" fmla="*/ 3075127 w 7818120"/>
              <a:gd name="connsiteY21" fmla="*/ 18288 h 18288"/>
              <a:gd name="connsiteX22" fmla="*/ 2501798 w 7818120"/>
              <a:gd name="connsiteY22" fmla="*/ 18288 h 18288"/>
              <a:gd name="connsiteX23" fmla="*/ 1772107 w 7818120"/>
              <a:gd name="connsiteY23" fmla="*/ 18288 h 18288"/>
              <a:gd name="connsiteX24" fmla="*/ 1120597 w 7818120"/>
              <a:gd name="connsiteY24" fmla="*/ 18288 h 18288"/>
              <a:gd name="connsiteX25" fmla="*/ 0 w 7818120"/>
              <a:gd name="connsiteY25" fmla="*/ 18288 h 18288"/>
              <a:gd name="connsiteX26" fmla="*/ 0 w 7818120"/>
              <a:gd name="connsiteY2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818120" h="18288" fill="none" extrusionOk="0">
                <a:moveTo>
                  <a:pt x="0" y="0"/>
                </a:moveTo>
                <a:cubicBezTo>
                  <a:pt x="121520" y="-12182"/>
                  <a:pt x="211324" y="18247"/>
                  <a:pt x="416966" y="0"/>
                </a:cubicBezTo>
                <a:cubicBezTo>
                  <a:pt x="622608" y="-18247"/>
                  <a:pt x="891241" y="-13744"/>
                  <a:pt x="1146658" y="0"/>
                </a:cubicBezTo>
                <a:cubicBezTo>
                  <a:pt x="1402075" y="13744"/>
                  <a:pt x="1378880" y="-8543"/>
                  <a:pt x="1563624" y="0"/>
                </a:cubicBezTo>
                <a:cubicBezTo>
                  <a:pt x="1748368" y="8543"/>
                  <a:pt x="1972300" y="7443"/>
                  <a:pt x="2136953" y="0"/>
                </a:cubicBezTo>
                <a:cubicBezTo>
                  <a:pt x="2301606" y="-7443"/>
                  <a:pt x="2679634" y="12382"/>
                  <a:pt x="2944825" y="0"/>
                </a:cubicBezTo>
                <a:cubicBezTo>
                  <a:pt x="3210016" y="-12382"/>
                  <a:pt x="3409232" y="17967"/>
                  <a:pt x="3596335" y="0"/>
                </a:cubicBezTo>
                <a:cubicBezTo>
                  <a:pt x="3783438" y="-17967"/>
                  <a:pt x="4002523" y="-28578"/>
                  <a:pt x="4326026" y="0"/>
                </a:cubicBezTo>
                <a:cubicBezTo>
                  <a:pt x="4649529" y="28578"/>
                  <a:pt x="4777384" y="-3624"/>
                  <a:pt x="4899355" y="0"/>
                </a:cubicBezTo>
                <a:cubicBezTo>
                  <a:pt x="5021326" y="3624"/>
                  <a:pt x="5317653" y="1281"/>
                  <a:pt x="5550865" y="0"/>
                </a:cubicBezTo>
                <a:cubicBezTo>
                  <a:pt x="5784077" y="-1281"/>
                  <a:pt x="6142956" y="-39637"/>
                  <a:pt x="6358738" y="0"/>
                </a:cubicBezTo>
                <a:cubicBezTo>
                  <a:pt x="6574520" y="39637"/>
                  <a:pt x="6724785" y="-4460"/>
                  <a:pt x="6853885" y="0"/>
                </a:cubicBezTo>
                <a:cubicBezTo>
                  <a:pt x="6982985" y="4460"/>
                  <a:pt x="7403044" y="-1955"/>
                  <a:pt x="7818120" y="0"/>
                </a:cubicBezTo>
                <a:cubicBezTo>
                  <a:pt x="7817988" y="7702"/>
                  <a:pt x="7817908" y="13511"/>
                  <a:pt x="7818120" y="18288"/>
                </a:cubicBezTo>
                <a:cubicBezTo>
                  <a:pt x="7698847" y="-3267"/>
                  <a:pt x="7390924" y="22979"/>
                  <a:pt x="7244791" y="18288"/>
                </a:cubicBezTo>
                <a:cubicBezTo>
                  <a:pt x="7098658" y="13597"/>
                  <a:pt x="6952735" y="29357"/>
                  <a:pt x="6827825" y="18288"/>
                </a:cubicBezTo>
                <a:cubicBezTo>
                  <a:pt x="6702915" y="7219"/>
                  <a:pt x="6338661" y="34530"/>
                  <a:pt x="6176315" y="18288"/>
                </a:cubicBezTo>
                <a:cubicBezTo>
                  <a:pt x="6013969" y="2047"/>
                  <a:pt x="5850602" y="6362"/>
                  <a:pt x="5681167" y="18288"/>
                </a:cubicBezTo>
                <a:cubicBezTo>
                  <a:pt x="5511732" y="30214"/>
                  <a:pt x="5312143" y="419"/>
                  <a:pt x="5029657" y="18288"/>
                </a:cubicBezTo>
                <a:cubicBezTo>
                  <a:pt x="4747171" y="36158"/>
                  <a:pt x="4655062" y="30740"/>
                  <a:pt x="4378147" y="18288"/>
                </a:cubicBezTo>
                <a:cubicBezTo>
                  <a:pt x="4101232" y="5837"/>
                  <a:pt x="4037646" y="44706"/>
                  <a:pt x="3726637" y="18288"/>
                </a:cubicBezTo>
                <a:cubicBezTo>
                  <a:pt x="3415628" y="-8130"/>
                  <a:pt x="3321756" y="45507"/>
                  <a:pt x="3075127" y="18288"/>
                </a:cubicBezTo>
                <a:cubicBezTo>
                  <a:pt x="2828498" y="-8931"/>
                  <a:pt x="2684733" y="14853"/>
                  <a:pt x="2501798" y="18288"/>
                </a:cubicBezTo>
                <a:cubicBezTo>
                  <a:pt x="2318863" y="21723"/>
                  <a:pt x="2121844" y="-13013"/>
                  <a:pt x="1772107" y="18288"/>
                </a:cubicBezTo>
                <a:cubicBezTo>
                  <a:pt x="1422370" y="49589"/>
                  <a:pt x="1431548" y="31666"/>
                  <a:pt x="1120597" y="18288"/>
                </a:cubicBezTo>
                <a:cubicBezTo>
                  <a:pt x="809646" y="4911"/>
                  <a:pt x="246393" y="56240"/>
                  <a:pt x="0" y="18288"/>
                </a:cubicBezTo>
                <a:cubicBezTo>
                  <a:pt x="129" y="13298"/>
                  <a:pt x="-675" y="6857"/>
                  <a:pt x="0" y="0"/>
                </a:cubicBezTo>
                <a:close/>
              </a:path>
              <a:path w="7818120" h="18288" stroke="0" extrusionOk="0">
                <a:moveTo>
                  <a:pt x="0" y="0"/>
                </a:moveTo>
                <a:cubicBezTo>
                  <a:pt x="177487" y="-4302"/>
                  <a:pt x="287499" y="4997"/>
                  <a:pt x="573329" y="0"/>
                </a:cubicBezTo>
                <a:cubicBezTo>
                  <a:pt x="859159" y="-4997"/>
                  <a:pt x="821965" y="-336"/>
                  <a:pt x="990295" y="0"/>
                </a:cubicBezTo>
                <a:cubicBezTo>
                  <a:pt x="1158625" y="336"/>
                  <a:pt x="1587918" y="-4681"/>
                  <a:pt x="1798168" y="0"/>
                </a:cubicBezTo>
                <a:cubicBezTo>
                  <a:pt x="2008418" y="4681"/>
                  <a:pt x="2088841" y="-2754"/>
                  <a:pt x="2371496" y="0"/>
                </a:cubicBezTo>
                <a:cubicBezTo>
                  <a:pt x="2654151" y="2754"/>
                  <a:pt x="2701462" y="-24976"/>
                  <a:pt x="2944825" y="0"/>
                </a:cubicBezTo>
                <a:cubicBezTo>
                  <a:pt x="3188188" y="24976"/>
                  <a:pt x="3511636" y="25407"/>
                  <a:pt x="3752698" y="0"/>
                </a:cubicBezTo>
                <a:cubicBezTo>
                  <a:pt x="3993760" y="-25407"/>
                  <a:pt x="4107153" y="6432"/>
                  <a:pt x="4247845" y="0"/>
                </a:cubicBezTo>
                <a:cubicBezTo>
                  <a:pt x="4388537" y="-6432"/>
                  <a:pt x="4835598" y="-5108"/>
                  <a:pt x="5055718" y="0"/>
                </a:cubicBezTo>
                <a:cubicBezTo>
                  <a:pt x="5275838" y="5108"/>
                  <a:pt x="5461006" y="-24536"/>
                  <a:pt x="5863590" y="0"/>
                </a:cubicBezTo>
                <a:cubicBezTo>
                  <a:pt x="6266174" y="24536"/>
                  <a:pt x="6355549" y="-19657"/>
                  <a:pt x="6515100" y="0"/>
                </a:cubicBezTo>
                <a:cubicBezTo>
                  <a:pt x="6674651" y="19657"/>
                  <a:pt x="7275423" y="-57462"/>
                  <a:pt x="7818120" y="0"/>
                </a:cubicBezTo>
                <a:cubicBezTo>
                  <a:pt x="7818132" y="8833"/>
                  <a:pt x="7818660" y="9830"/>
                  <a:pt x="7818120" y="18288"/>
                </a:cubicBezTo>
                <a:cubicBezTo>
                  <a:pt x="7610240" y="4606"/>
                  <a:pt x="7521789" y="7721"/>
                  <a:pt x="7401154" y="18288"/>
                </a:cubicBezTo>
                <a:cubicBezTo>
                  <a:pt x="7280519" y="28855"/>
                  <a:pt x="6930719" y="4225"/>
                  <a:pt x="6593281" y="18288"/>
                </a:cubicBezTo>
                <a:cubicBezTo>
                  <a:pt x="6255843" y="32351"/>
                  <a:pt x="6286682" y="1162"/>
                  <a:pt x="6098134" y="18288"/>
                </a:cubicBezTo>
                <a:cubicBezTo>
                  <a:pt x="5909586" y="35414"/>
                  <a:pt x="5602789" y="48596"/>
                  <a:pt x="5446624" y="18288"/>
                </a:cubicBezTo>
                <a:cubicBezTo>
                  <a:pt x="5290459" y="-12020"/>
                  <a:pt x="4917039" y="21960"/>
                  <a:pt x="4638751" y="18288"/>
                </a:cubicBezTo>
                <a:cubicBezTo>
                  <a:pt x="4360463" y="14616"/>
                  <a:pt x="4304690" y="5450"/>
                  <a:pt x="3987241" y="18288"/>
                </a:cubicBezTo>
                <a:cubicBezTo>
                  <a:pt x="3669792" y="31127"/>
                  <a:pt x="3758742" y="32551"/>
                  <a:pt x="3570275" y="18288"/>
                </a:cubicBezTo>
                <a:cubicBezTo>
                  <a:pt x="3381808" y="4025"/>
                  <a:pt x="3267153" y="36200"/>
                  <a:pt x="3075127" y="18288"/>
                </a:cubicBezTo>
                <a:cubicBezTo>
                  <a:pt x="2883101" y="376"/>
                  <a:pt x="2665825" y="10973"/>
                  <a:pt x="2267255" y="18288"/>
                </a:cubicBezTo>
                <a:cubicBezTo>
                  <a:pt x="1868685" y="25603"/>
                  <a:pt x="1884698" y="28410"/>
                  <a:pt x="1615745" y="18288"/>
                </a:cubicBezTo>
                <a:cubicBezTo>
                  <a:pt x="1346792" y="8167"/>
                  <a:pt x="1320952" y="10430"/>
                  <a:pt x="1120597" y="18288"/>
                </a:cubicBezTo>
                <a:cubicBezTo>
                  <a:pt x="920242" y="26146"/>
                  <a:pt x="556507" y="50790"/>
                  <a:pt x="0" y="18288"/>
                </a:cubicBezTo>
                <a:cubicBezTo>
                  <a:pt x="74" y="14054"/>
                  <a:pt x="-46" y="699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23D418B-6FDD-88CC-EEA7-FFF977235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D4C9C96-99D0-473B-ABA6-5ED521F58EB7}" type="slidenum">
              <a:rPr lang="en-US" smtClean="0"/>
              <a:pPr>
                <a:spcAft>
                  <a:spcPts val="600"/>
                </a:spcAft>
              </a:pPr>
              <a:t>35</a:t>
            </a:fld>
            <a:endParaRPr lang="en-US"/>
          </a:p>
        </p:txBody>
      </p:sp>
      <p:graphicFrame>
        <p:nvGraphicFramePr>
          <p:cNvPr id="6" name="CaixaDeTexto 3">
            <a:extLst>
              <a:ext uri="{FF2B5EF4-FFF2-40B4-BE49-F238E27FC236}">
                <a16:creationId xmlns:a16="http://schemas.microsoft.com/office/drawing/2014/main" id="{45D4F668-FE7A-3945-B80C-9F30DA520E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7716769"/>
              </p:ext>
            </p:extLst>
          </p:nvPr>
        </p:nvGraphicFramePr>
        <p:xfrm>
          <a:off x="539552" y="938197"/>
          <a:ext cx="8407846" cy="56896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19.png">
            <a:extLst>
              <a:ext uri="{FF2B5EF4-FFF2-40B4-BE49-F238E27FC236}">
                <a16:creationId xmlns:a16="http://schemas.microsoft.com/office/drawing/2014/main" id="{CE4614C1-AFAB-59BC-BF5E-A1EF819DA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451" y="40035"/>
            <a:ext cx="5556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21.png">
            <a:extLst>
              <a:ext uri="{FF2B5EF4-FFF2-40B4-BE49-F238E27FC236}">
                <a16:creationId xmlns:a16="http://schemas.microsoft.com/office/drawing/2014/main" id="{BA9AEF7C-A75E-A63B-10FD-162A2C523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00" y="230180"/>
            <a:ext cx="1257300" cy="4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26A8C3B6-E542-B655-204A-C37F48A2815A}"/>
              </a:ext>
            </a:extLst>
          </p:cNvPr>
          <p:cNvSpPr txBox="1"/>
          <p:nvPr/>
        </p:nvSpPr>
        <p:spPr>
          <a:xfrm>
            <a:off x="2900945" y="145933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+mn-lt"/>
              </a:rPr>
              <a:t>ENTREVISTA REDE HOTELEIRA</a:t>
            </a:r>
          </a:p>
          <a:p>
            <a:pPr algn="ctr"/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5585897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D84E10-B6A4-F2E0-CF21-71B0CA15B0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7DCFCAD-D690-1DDB-63FD-468E915548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556525AD-34B1-DA4A-A112-0308D990C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650" y="1865313"/>
            <a:ext cx="7818120" cy="18288"/>
          </a:xfrm>
          <a:custGeom>
            <a:avLst/>
            <a:gdLst>
              <a:gd name="connsiteX0" fmla="*/ 0 w 7818120"/>
              <a:gd name="connsiteY0" fmla="*/ 0 h 18288"/>
              <a:gd name="connsiteX1" fmla="*/ 416966 w 7818120"/>
              <a:gd name="connsiteY1" fmla="*/ 0 h 18288"/>
              <a:gd name="connsiteX2" fmla="*/ 1146658 w 7818120"/>
              <a:gd name="connsiteY2" fmla="*/ 0 h 18288"/>
              <a:gd name="connsiteX3" fmla="*/ 1563624 w 7818120"/>
              <a:gd name="connsiteY3" fmla="*/ 0 h 18288"/>
              <a:gd name="connsiteX4" fmla="*/ 2136953 w 7818120"/>
              <a:gd name="connsiteY4" fmla="*/ 0 h 18288"/>
              <a:gd name="connsiteX5" fmla="*/ 2944825 w 7818120"/>
              <a:gd name="connsiteY5" fmla="*/ 0 h 18288"/>
              <a:gd name="connsiteX6" fmla="*/ 3596335 w 7818120"/>
              <a:gd name="connsiteY6" fmla="*/ 0 h 18288"/>
              <a:gd name="connsiteX7" fmla="*/ 4326026 w 7818120"/>
              <a:gd name="connsiteY7" fmla="*/ 0 h 18288"/>
              <a:gd name="connsiteX8" fmla="*/ 4899355 w 7818120"/>
              <a:gd name="connsiteY8" fmla="*/ 0 h 18288"/>
              <a:gd name="connsiteX9" fmla="*/ 5550865 w 7818120"/>
              <a:gd name="connsiteY9" fmla="*/ 0 h 18288"/>
              <a:gd name="connsiteX10" fmla="*/ 6358738 w 7818120"/>
              <a:gd name="connsiteY10" fmla="*/ 0 h 18288"/>
              <a:gd name="connsiteX11" fmla="*/ 6853885 w 7818120"/>
              <a:gd name="connsiteY11" fmla="*/ 0 h 18288"/>
              <a:gd name="connsiteX12" fmla="*/ 7818120 w 7818120"/>
              <a:gd name="connsiteY12" fmla="*/ 0 h 18288"/>
              <a:gd name="connsiteX13" fmla="*/ 7818120 w 7818120"/>
              <a:gd name="connsiteY13" fmla="*/ 18288 h 18288"/>
              <a:gd name="connsiteX14" fmla="*/ 7244791 w 7818120"/>
              <a:gd name="connsiteY14" fmla="*/ 18288 h 18288"/>
              <a:gd name="connsiteX15" fmla="*/ 6827825 w 7818120"/>
              <a:gd name="connsiteY15" fmla="*/ 18288 h 18288"/>
              <a:gd name="connsiteX16" fmla="*/ 6176315 w 7818120"/>
              <a:gd name="connsiteY16" fmla="*/ 18288 h 18288"/>
              <a:gd name="connsiteX17" fmla="*/ 5681167 w 7818120"/>
              <a:gd name="connsiteY17" fmla="*/ 18288 h 18288"/>
              <a:gd name="connsiteX18" fmla="*/ 5029657 w 7818120"/>
              <a:gd name="connsiteY18" fmla="*/ 18288 h 18288"/>
              <a:gd name="connsiteX19" fmla="*/ 4378147 w 7818120"/>
              <a:gd name="connsiteY19" fmla="*/ 18288 h 18288"/>
              <a:gd name="connsiteX20" fmla="*/ 3726637 w 7818120"/>
              <a:gd name="connsiteY20" fmla="*/ 18288 h 18288"/>
              <a:gd name="connsiteX21" fmla="*/ 3075127 w 7818120"/>
              <a:gd name="connsiteY21" fmla="*/ 18288 h 18288"/>
              <a:gd name="connsiteX22" fmla="*/ 2501798 w 7818120"/>
              <a:gd name="connsiteY22" fmla="*/ 18288 h 18288"/>
              <a:gd name="connsiteX23" fmla="*/ 1772107 w 7818120"/>
              <a:gd name="connsiteY23" fmla="*/ 18288 h 18288"/>
              <a:gd name="connsiteX24" fmla="*/ 1120597 w 7818120"/>
              <a:gd name="connsiteY24" fmla="*/ 18288 h 18288"/>
              <a:gd name="connsiteX25" fmla="*/ 0 w 7818120"/>
              <a:gd name="connsiteY25" fmla="*/ 18288 h 18288"/>
              <a:gd name="connsiteX26" fmla="*/ 0 w 7818120"/>
              <a:gd name="connsiteY2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818120" h="18288" fill="none" extrusionOk="0">
                <a:moveTo>
                  <a:pt x="0" y="0"/>
                </a:moveTo>
                <a:cubicBezTo>
                  <a:pt x="121520" y="-12182"/>
                  <a:pt x="211324" y="18247"/>
                  <a:pt x="416966" y="0"/>
                </a:cubicBezTo>
                <a:cubicBezTo>
                  <a:pt x="622608" y="-18247"/>
                  <a:pt x="891241" y="-13744"/>
                  <a:pt x="1146658" y="0"/>
                </a:cubicBezTo>
                <a:cubicBezTo>
                  <a:pt x="1402075" y="13744"/>
                  <a:pt x="1378880" y="-8543"/>
                  <a:pt x="1563624" y="0"/>
                </a:cubicBezTo>
                <a:cubicBezTo>
                  <a:pt x="1748368" y="8543"/>
                  <a:pt x="1972300" y="7443"/>
                  <a:pt x="2136953" y="0"/>
                </a:cubicBezTo>
                <a:cubicBezTo>
                  <a:pt x="2301606" y="-7443"/>
                  <a:pt x="2679634" y="12382"/>
                  <a:pt x="2944825" y="0"/>
                </a:cubicBezTo>
                <a:cubicBezTo>
                  <a:pt x="3210016" y="-12382"/>
                  <a:pt x="3409232" y="17967"/>
                  <a:pt x="3596335" y="0"/>
                </a:cubicBezTo>
                <a:cubicBezTo>
                  <a:pt x="3783438" y="-17967"/>
                  <a:pt x="4002523" y="-28578"/>
                  <a:pt x="4326026" y="0"/>
                </a:cubicBezTo>
                <a:cubicBezTo>
                  <a:pt x="4649529" y="28578"/>
                  <a:pt x="4777384" y="-3624"/>
                  <a:pt x="4899355" y="0"/>
                </a:cubicBezTo>
                <a:cubicBezTo>
                  <a:pt x="5021326" y="3624"/>
                  <a:pt x="5317653" y="1281"/>
                  <a:pt x="5550865" y="0"/>
                </a:cubicBezTo>
                <a:cubicBezTo>
                  <a:pt x="5784077" y="-1281"/>
                  <a:pt x="6142956" y="-39637"/>
                  <a:pt x="6358738" y="0"/>
                </a:cubicBezTo>
                <a:cubicBezTo>
                  <a:pt x="6574520" y="39637"/>
                  <a:pt x="6724785" y="-4460"/>
                  <a:pt x="6853885" y="0"/>
                </a:cubicBezTo>
                <a:cubicBezTo>
                  <a:pt x="6982985" y="4460"/>
                  <a:pt x="7403044" y="-1955"/>
                  <a:pt x="7818120" y="0"/>
                </a:cubicBezTo>
                <a:cubicBezTo>
                  <a:pt x="7817988" y="7702"/>
                  <a:pt x="7817908" y="13511"/>
                  <a:pt x="7818120" y="18288"/>
                </a:cubicBezTo>
                <a:cubicBezTo>
                  <a:pt x="7698847" y="-3267"/>
                  <a:pt x="7390924" y="22979"/>
                  <a:pt x="7244791" y="18288"/>
                </a:cubicBezTo>
                <a:cubicBezTo>
                  <a:pt x="7098658" y="13597"/>
                  <a:pt x="6952735" y="29357"/>
                  <a:pt x="6827825" y="18288"/>
                </a:cubicBezTo>
                <a:cubicBezTo>
                  <a:pt x="6702915" y="7219"/>
                  <a:pt x="6338661" y="34530"/>
                  <a:pt x="6176315" y="18288"/>
                </a:cubicBezTo>
                <a:cubicBezTo>
                  <a:pt x="6013969" y="2047"/>
                  <a:pt x="5850602" y="6362"/>
                  <a:pt x="5681167" y="18288"/>
                </a:cubicBezTo>
                <a:cubicBezTo>
                  <a:pt x="5511732" y="30214"/>
                  <a:pt x="5312143" y="419"/>
                  <a:pt x="5029657" y="18288"/>
                </a:cubicBezTo>
                <a:cubicBezTo>
                  <a:pt x="4747171" y="36158"/>
                  <a:pt x="4655062" y="30740"/>
                  <a:pt x="4378147" y="18288"/>
                </a:cubicBezTo>
                <a:cubicBezTo>
                  <a:pt x="4101232" y="5837"/>
                  <a:pt x="4037646" y="44706"/>
                  <a:pt x="3726637" y="18288"/>
                </a:cubicBezTo>
                <a:cubicBezTo>
                  <a:pt x="3415628" y="-8130"/>
                  <a:pt x="3321756" y="45507"/>
                  <a:pt x="3075127" y="18288"/>
                </a:cubicBezTo>
                <a:cubicBezTo>
                  <a:pt x="2828498" y="-8931"/>
                  <a:pt x="2684733" y="14853"/>
                  <a:pt x="2501798" y="18288"/>
                </a:cubicBezTo>
                <a:cubicBezTo>
                  <a:pt x="2318863" y="21723"/>
                  <a:pt x="2121844" y="-13013"/>
                  <a:pt x="1772107" y="18288"/>
                </a:cubicBezTo>
                <a:cubicBezTo>
                  <a:pt x="1422370" y="49589"/>
                  <a:pt x="1431548" y="31666"/>
                  <a:pt x="1120597" y="18288"/>
                </a:cubicBezTo>
                <a:cubicBezTo>
                  <a:pt x="809646" y="4911"/>
                  <a:pt x="246393" y="56240"/>
                  <a:pt x="0" y="18288"/>
                </a:cubicBezTo>
                <a:cubicBezTo>
                  <a:pt x="129" y="13298"/>
                  <a:pt x="-675" y="6857"/>
                  <a:pt x="0" y="0"/>
                </a:cubicBezTo>
                <a:close/>
              </a:path>
              <a:path w="7818120" h="18288" stroke="0" extrusionOk="0">
                <a:moveTo>
                  <a:pt x="0" y="0"/>
                </a:moveTo>
                <a:cubicBezTo>
                  <a:pt x="177487" y="-4302"/>
                  <a:pt x="287499" y="4997"/>
                  <a:pt x="573329" y="0"/>
                </a:cubicBezTo>
                <a:cubicBezTo>
                  <a:pt x="859159" y="-4997"/>
                  <a:pt x="821965" y="-336"/>
                  <a:pt x="990295" y="0"/>
                </a:cubicBezTo>
                <a:cubicBezTo>
                  <a:pt x="1158625" y="336"/>
                  <a:pt x="1587918" y="-4681"/>
                  <a:pt x="1798168" y="0"/>
                </a:cubicBezTo>
                <a:cubicBezTo>
                  <a:pt x="2008418" y="4681"/>
                  <a:pt x="2088841" y="-2754"/>
                  <a:pt x="2371496" y="0"/>
                </a:cubicBezTo>
                <a:cubicBezTo>
                  <a:pt x="2654151" y="2754"/>
                  <a:pt x="2701462" y="-24976"/>
                  <a:pt x="2944825" y="0"/>
                </a:cubicBezTo>
                <a:cubicBezTo>
                  <a:pt x="3188188" y="24976"/>
                  <a:pt x="3511636" y="25407"/>
                  <a:pt x="3752698" y="0"/>
                </a:cubicBezTo>
                <a:cubicBezTo>
                  <a:pt x="3993760" y="-25407"/>
                  <a:pt x="4107153" y="6432"/>
                  <a:pt x="4247845" y="0"/>
                </a:cubicBezTo>
                <a:cubicBezTo>
                  <a:pt x="4388537" y="-6432"/>
                  <a:pt x="4835598" y="-5108"/>
                  <a:pt x="5055718" y="0"/>
                </a:cubicBezTo>
                <a:cubicBezTo>
                  <a:pt x="5275838" y="5108"/>
                  <a:pt x="5461006" y="-24536"/>
                  <a:pt x="5863590" y="0"/>
                </a:cubicBezTo>
                <a:cubicBezTo>
                  <a:pt x="6266174" y="24536"/>
                  <a:pt x="6355549" y="-19657"/>
                  <a:pt x="6515100" y="0"/>
                </a:cubicBezTo>
                <a:cubicBezTo>
                  <a:pt x="6674651" y="19657"/>
                  <a:pt x="7275423" y="-57462"/>
                  <a:pt x="7818120" y="0"/>
                </a:cubicBezTo>
                <a:cubicBezTo>
                  <a:pt x="7818132" y="8833"/>
                  <a:pt x="7818660" y="9830"/>
                  <a:pt x="7818120" y="18288"/>
                </a:cubicBezTo>
                <a:cubicBezTo>
                  <a:pt x="7610240" y="4606"/>
                  <a:pt x="7521789" y="7721"/>
                  <a:pt x="7401154" y="18288"/>
                </a:cubicBezTo>
                <a:cubicBezTo>
                  <a:pt x="7280519" y="28855"/>
                  <a:pt x="6930719" y="4225"/>
                  <a:pt x="6593281" y="18288"/>
                </a:cubicBezTo>
                <a:cubicBezTo>
                  <a:pt x="6255843" y="32351"/>
                  <a:pt x="6286682" y="1162"/>
                  <a:pt x="6098134" y="18288"/>
                </a:cubicBezTo>
                <a:cubicBezTo>
                  <a:pt x="5909586" y="35414"/>
                  <a:pt x="5602789" y="48596"/>
                  <a:pt x="5446624" y="18288"/>
                </a:cubicBezTo>
                <a:cubicBezTo>
                  <a:pt x="5290459" y="-12020"/>
                  <a:pt x="4917039" y="21960"/>
                  <a:pt x="4638751" y="18288"/>
                </a:cubicBezTo>
                <a:cubicBezTo>
                  <a:pt x="4360463" y="14616"/>
                  <a:pt x="4304690" y="5450"/>
                  <a:pt x="3987241" y="18288"/>
                </a:cubicBezTo>
                <a:cubicBezTo>
                  <a:pt x="3669792" y="31127"/>
                  <a:pt x="3758742" y="32551"/>
                  <a:pt x="3570275" y="18288"/>
                </a:cubicBezTo>
                <a:cubicBezTo>
                  <a:pt x="3381808" y="4025"/>
                  <a:pt x="3267153" y="36200"/>
                  <a:pt x="3075127" y="18288"/>
                </a:cubicBezTo>
                <a:cubicBezTo>
                  <a:pt x="2883101" y="376"/>
                  <a:pt x="2665825" y="10973"/>
                  <a:pt x="2267255" y="18288"/>
                </a:cubicBezTo>
                <a:cubicBezTo>
                  <a:pt x="1868685" y="25603"/>
                  <a:pt x="1884698" y="28410"/>
                  <a:pt x="1615745" y="18288"/>
                </a:cubicBezTo>
                <a:cubicBezTo>
                  <a:pt x="1346792" y="8167"/>
                  <a:pt x="1320952" y="10430"/>
                  <a:pt x="1120597" y="18288"/>
                </a:cubicBezTo>
                <a:cubicBezTo>
                  <a:pt x="920242" y="26146"/>
                  <a:pt x="556507" y="50790"/>
                  <a:pt x="0" y="18288"/>
                </a:cubicBezTo>
                <a:cubicBezTo>
                  <a:pt x="74" y="14054"/>
                  <a:pt x="-46" y="699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38489CE2-9A5F-80AC-502F-A0DE0E80F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D4C9C96-99D0-473B-ABA6-5ED521F58EB7}" type="slidenum">
              <a:rPr lang="en-US" smtClean="0"/>
              <a:pPr>
                <a:spcAft>
                  <a:spcPts val="600"/>
                </a:spcAft>
              </a:pPr>
              <a:t>36</a:t>
            </a:fld>
            <a:endParaRPr lang="en-US"/>
          </a:p>
        </p:txBody>
      </p:sp>
      <p:graphicFrame>
        <p:nvGraphicFramePr>
          <p:cNvPr id="6" name="CaixaDeTexto 3">
            <a:extLst>
              <a:ext uri="{FF2B5EF4-FFF2-40B4-BE49-F238E27FC236}">
                <a16:creationId xmlns:a16="http://schemas.microsoft.com/office/drawing/2014/main" id="{56596C21-3AB9-91EE-C65F-F5BAADB982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78281489"/>
              </p:ext>
            </p:extLst>
          </p:nvPr>
        </p:nvGraphicFramePr>
        <p:xfrm>
          <a:off x="366934" y="1309760"/>
          <a:ext cx="8407846" cy="50335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19.png">
            <a:extLst>
              <a:ext uri="{FF2B5EF4-FFF2-40B4-BE49-F238E27FC236}">
                <a16:creationId xmlns:a16="http://schemas.microsoft.com/office/drawing/2014/main" id="{7AE5B5B6-5D49-B7A6-C024-684ECDBFC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451" y="40035"/>
            <a:ext cx="5556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21.png">
            <a:extLst>
              <a:ext uri="{FF2B5EF4-FFF2-40B4-BE49-F238E27FC236}">
                <a16:creationId xmlns:a16="http://schemas.microsoft.com/office/drawing/2014/main" id="{CDEBB567-A8BC-A6FE-D5AF-72DD24448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00" y="230180"/>
            <a:ext cx="1257300" cy="4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1AE79B78-AD22-979E-DE6A-88B6F3752D3F}"/>
              </a:ext>
            </a:extLst>
          </p:cNvPr>
          <p:cNvSpPr txBox="1"/>
          <p:nvPr/>
        </p:nvSpPr>
        <p:spPr>
          <a:xfrm>
            <a:off x="2627784" y="476672"/>
            <a:ext cx="3830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ENTREVISTA - COMÉRCIO</a:t>
            </a:r>
          </a:p>
        </p:txBody>
      </p:sp>
    </p:spTree>
    <p:extLst>
      <p:ext uri="{BB962C8B-B14F-4D97-AF65-F5344CB8AC3E}">
        <p14:creationId xmlns:p14="http://schemas.microsoft.com/office/powerpoint/2010/main" val="5642321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CB799A31-E0E8-9EAF-BEAB-219A0C007C6F}"/>
              </a:ext>
            </a:extLst>
          </p:cNvPr>
          <p:cNvSpPr txBox="1"/>
          <p:nvPr/>
        </p:nvSpPr>
        <p:spPr>
          <a:xfrm>
            <a:off x="337627" y="730236"/>
            <a:ext cx="8468746" cy="58173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dirty="0">
                <a:effectLst/>
              </a:rPr>
              <a:t>1 - </a:t>
            </a:r>
            <a:r>
              <a:rPr lang="en-US" b="1" dirty="0">
                <a:effectLst/>
              </a:rPr>
              <a:t>Em </a:t>
            </a:r>
            <a:r>
              <a:rPr lang="en-US" b="1" dirty="0" err="1">
                <a:effectLst/>
              </a:rPr>
              <a:t>relação</a:t>
            </a:r>
            <a:r>
              <a:rPr lang="en-US" b="1" dirty="0">
                <a:effectLst/>
              </a:rPr>
              <a:t> ao conjunto de </a:t>
            </a:r>
            <a:r>
              <a:rPr lang="en-US" b="1" dirty="0" err="1">
                <a:effectLst/>
              </a:rPr>
              <a:t>relações</a:t>
            </a:r>
            <a:r>
              <a:rPr lang="en-US" b="1" dirty="0">
                <a:effectLst/>
              </a:rPr>
              <a:t> </a:t>
            </a:r>
            <a:r>
              <a:rPr lang="en-US" b="1" dirty="0" err="1">
                <a:effectLst/>
              </a:rPr>
              <a:t>ambientais</a:t>
            </a:r>
            <a:r>
              <a:rPr lang="en-US" dirty="0">
                <a:effectLst/>
              </a:rPr>
              <a:t> - </a:t>
            </a:r>
            <a:r>
              <a:rPr lang="en-US" dirty="0" err="1">
                <a:effectLst/>
              </a:rPr>
              <a:t>mostra</a:t>
            </a:r>
            <a:r>
              <a:rPr lang="en-US" dirty="0">
                <a:effectLst/>
              </a:rPr>
              <a:t> a </a:t>
            </a:r>
            <a:r>
              <a:rPr lang="en-US" dirty="0" err="1">
                <a:effectLst/>
              </a:rPr>
              <a:t>relação</a:t>
            </a:r>
            <a:r>
              <a:rPr lang="en-US" dirty="0">
                <a:effectLst/>
              </a:rPr>
              <a:t> entre o turismo e o </a:t>
            </a:r>
            <a:r>
              <a:rPr lang="en-US" dirty="0" err="1">
                <a:effectLst/>
              </a:rPr>
              <a:t>meio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ambiente</a:t>
            </a:r>
            <a:r>
              <a:rPr lang="en-US" dirty="0">
                <a:effectLst/>
              </a:rPr>
              <a:t> – </a:t>
            </a:r>
            <a:r>
              <a:rPr lang="en-US" dirty="0" err="1">
                <a:effectLst/>
              </a:rPr>
              <a:t>econômico</a:t>
            </a:r>
            <a:r>
              <a:rPr lang="en-US" dirty="0">
                <a:effectLst/>
              </a:rPr>
              <a:t>, social, cultural e </a:t>
            </a:r>
            <a:r>
              <a:rPr lang="en-US" dirty="0" err="1">
                <a:effectLst/>
              </a:rPr>
              <a:t>ecológico</a:t>
            </a:r>
            <a:r>
              <a:rPr lang="en-US" dirty="0">
                <a:effectLst/>
              </a:rPr>
              <a:t> –no qual se </a:t>
            </a:r>
            <a:r>
              <a:rPr lang="en-US" dirty="0" err="1">
                <a:effectLst/>
              </a:rPr>
              <a:t>cria</a:t>
            </a:r>
            <a:r>
              <a:rPr lang="en-US" dirty="0">
                <a:effectLst/>
              </a:rPr>
              <a:t>, se </a:t>
            </a:r>
            <a:r>
              <a:rPr lang="en-US" dirty="0" err="1">
                <a:effectLst/>
              </a:rPr>
              <a:t>insere</a:t>
            </a:r>
            <a:r>
              <a:rPr lang="en-US" dirty="0">
                <a:effectLst/>
              </a:rPr>
              <a:t>, </a:t>
            </a:r>
            <a:r>
              <a:rPr lang="en-US" dirty="0" err="1">
                <a:effectLst/>
              </a:rPr>
              <a:t>influência</a:t>
            </a:r>
            <a:r>
              <a:rPr lang="en-US" dirty="0">
                <a:effectLst/>
              </a:rPr>
              <a:t> e por </a:t>
            </a:r>
            <a:r>
              <a:rPr lang="en-US" dirty="0" err="1">
                <a:effectLst/>
              </a:rPr>
              <a:t>ele</a:t>
            </a:r>
            <a:r>
              <a:rPr lang="en-US" dirty="0">
                <a:effectLst/>
              </a:rPr>
              <a:t> é </a:t>
            </a:r>
            <a:r>
              <a:rPr lang="en-US" dirty="0" err="1">
                <a:effectLst/>
              </a:rPr>
              <a:t>influenciado</a:t>
            </a:r>
            <a:r>
              <a:rPr lang="en-US" dirty="0">
                <a:effectLst/>
              </a:rPr>
              <a:t>.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pt-BR" b="1" i="1" dirty="0">
                <a:effectLst/>
                <a:ea typeface="Arial" panose="020B0604020202020204" pitchFamily="34" charset="0"/>
              </a:rPr>
              <a:t>PONTOS FORTES</a:t>
            </a:r>
            <a:endParaRPr lang="pt-BR" dirty="0">
              <a:effectLst/>
              <a:ea typeface="Calibri" panose="020F0502020204030204" pitchFamily="34" charset="0"/>
            </a:endParaRPr>
          </a:p>
          <a:p>
            <a:pPr marL="342900" lvl="0" indent="-342900" algn="just">
              <a:spcBef>
                <a:spcPts val="1200"/>
              </a:spcBef>
              <a:spcAft>
                <a:spcPts val="800"/>
              </a:spcAft>
              <a:buFont typeface="Arial" panose="020B0604020202020204" pitchFamily="34" charset="0"/>
              <a:buChar char="✔"/>
            </a:pPr>
            <a:r>
              <a:rPr lang="pt-BR" dirty="0">
                <a:effectLst/>
                <a:ea typeface="Arial" panose="020B0604020202020204" pitchFamily="34" charset="0"/>
                <a:cs typeface="Noto Sans Symbols"/>
              </a:rPr>
              <a:t>Bons rios de pesca – Guaporé, São Domingos, e na Bolívia: São Simon e Rio Branco.</a:t>
            </a:r>
            <a:endParaRPr lang="pt-BR" dirty="0">
              <a:effectLst/>
              <a:ea typeface="Noto Sans Symbols"/>
              <a:cs typeface="Noto Sans Symbols"/>
            </a:endParaRPr>
          </a:p>
          <a:p>
            <a:pPr marL="342900" lvl="0" indent="-342900" algn="just">
              <a:spcAft>
                <a:spcPts val="800"/>
              </a:spcAft>
              <a:buFont typeface="Arial" panose="020B0604020202020204" pitchFamily="34" charset="0"/>
              <a:buChar char="✔"/>
            </a:pPr>
            <a:r>
              <a:rPr lang="pt-BR" dirty="0">
                <a:effectLst/>
                <a:ea typeface="Arial" panose="020B0604020202020204" pitchFamily="34" charset="0"/>
                <a:cs typeface="Noto Sans Symbols"/>
              </a:rPr>
              <a:t>Existência de praia às margens do rio quando este está baixo.</a:t>
            </a:r>
            <a:endParaRPr lang="pt-BR" dirty="0">
              <a:effectLst/>
              <a:ea typeface="Noto Sans Symbols"/>
              <a:cs typeface="Noto Sans Symbols"/>
            </a:endParaRPr>
          </a:p>
          <a:p>
            <a:pPr marL="342900" lvl="0" indent="-342900" algn="just">
              <a:spcAft>
                <a:spcPts val="800"/>
              </a:spcAft>
              <a:buFont typeface="Arial" panose="020B0604020202020204" pitchFamily="34" charset="0"/>
              <a:buChar char="✔"/>
            </a:pPr>
            <a:r>
              <a:rPr lang="pt-BR" dirty="0">
                <a:effectLst/>
                <a:ea typeface="Arial" panose="020B0604020202020204" pitchFamily="34" charset="0"/>
                <a:cs typeface="Noto Sans Symbols"/>
              </a:rPr>
              <a:t>Turismo de compra na Bolívia - só atravessar de barco o rio Guaporé, 5 min.</a:t>
            </a:r>
            <a:endParaRPr lang="pt-BR" dirty="0">
              <a:effectLst/>
              <a:ea typeface="Noto Sans Symbols"/>
              <a:cs typeface="Noto Sans Symbols"/>
            </a:endParaRPr>
          </a:p>
          <a:p>
            <a:pPr marL="342900" lvl="0" indent="-342900" algn="just">
              <a:spcAft>
                <a:spcPts val="800"/>
              </a:spcAft>
              <a:buFont typeface="Arial" panose="020B0604020202020204" pitchFamily="34" charset="0"/>
              <a:buChar char="✔"/>
            </a:pPr>
            <a:r>
              <a:rPr lang="pt-BR" dirty="0">
                <a:effectLst/>
                <a:ea typeface="Arial" panose="020B0604020202020204" pitchFamily="34" charset="0"/>
                <a:cs typeface="Noto Sans Symbols"/>
              </a:rPr>
              <a:t>Comunidade quilombola – suas culturas.</a:t>
            </a:r>
            <a:endParaRPr lang="pt-BR" dirty="0">
              <a:effectLst/>
              <a:ea typeface="Noto Sans Symbols"/>
              <a:cs typeface="Noto Sans Symbols"/>
            </a:endParaRPr>
          </a:p>
          <a:p>
            <a:pPr marL="342900" lvl="0" indent="-342900" algn="just">
              <a:spcAft>
                <a:spcPts val="800"/>
              </a:spcAft>
              <a:buFont typeface="Arial" panose="020B0604020202020204" pitchFamily="34" charset="0"/>
              <a:buChar char="✔"/>
            </a:pPr>
            <a:r>
              <a:rPr lang="pt-BR" dirty="0" err="1">
                <a:effectLst/>
                <a:ea typeface="Arial" panose="020B0604020202020204" pitchFamily="34" charset="0"/>
                <a:cs typeface="Noto Sans Symbols"/>
              </a:rPr>
              <a:t>Ecovale</a:t>
            </a:r>
            <a:r>
              <a:rPr lang="pt-BR" dirty="0">
                <a:effectLst/>
                <a:ea typeface="Arial" panose="020B0604020202020204" pitchFamily="34" charset="0"/>
                <a:cs typeface="Noto Sans Symbols"/>
              </a:rPr>
              <a:t> – soltura de quelônio. Rio </a:t>
            </a:r>
            <a:r>
              <a:rPr lang="pt-BR" dirty="0" err="1">
                <a:effectLst/>
                <a:ea typeface="Arial" panose="020B0604020202020204" pitchFamily="34" charset="0"/>
                <a:cs typeface="Noto Sans Symbols"/>
              </a:rPr>
              <a:t>Caudário</a:t>
            </a:r>
            <a:r>
              <a:rPr lang="pt-BR" dirty="0">
                <a:effectLst/>
                <a:ea typeface="Arial" panose="020B0604020202020204" pitchFamily="34" charset="0"/>
                <a:cs typeface="Noto Sans Symbols"/>
              </a:rPr>
              <a:t> – bom para pesca esportiva.</a:t>
            </a:r>
            <a:endParaRPr lang="pt-BR" dirty="0">
              <a:effectLst/>
              <a:ea typeface="Noto Sans Symbols"/>
              <a:cs typeface="Noto Sans Symbols"/>
            </a:endParaRP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pt-BR" b="1" i="1" dirty="0">
                <a:effectLst/>
                <a:ea typeface="Arial" panose="020B0604020202020204" pitchFamily="34" charset="0"/>
              </a:rPr>
              <a:t>PONTOS FRACOS</a:t>
            </a:r>
            <a:endParaRPr lang="pt-BR" dirty="0">
              <a:effectLst/>
              <a:ea typeface="Calibri" panose="020F0502020204030204" pitchFamily="34" charset="0"/>
            </a:endParaRPr>
          </a:p>
          <a:p>
            <a:pPr marL="342900" lvl="0" indent="-342900" algn="just">
              <a:spcBef>
                <a:spcPts val="1200"/>
              </a:spcBef>
              <a:spcAft>
                <a:spcPts val="800"/>
              </a:spcAft>
              <a:buFont typeface="Arial" panose="020B0604020202020204" pitchFamily="34" charset="0"/>
              <a:buChar char="✔"/>
            </a:pPr>
            <a:r>
              <a:rPr lang="pt-BR" dirty="0">
                <a:effectLst/>
                <a:ea typeface="Arial" panose="020B0604020202020204" pitchFamily="34" charset="0"/>
                <a:cs typeface="Noto Sans Symbols"/>
              </a:rPr>
              <a:t>Só tem pesca predatória. Ninguém solta o peixe. Fazem arrastão. Pesca predatória é 95%.</a:t>
            </a:r>
            <a:endParaRPr lang="pt-BR" dirty="0">
              <a:effectLst/>
              <a:ea typeface="Noto Sans Symbols"/>
              <a:cs typeface="Noto Sans Symbols"/>
            </a:endParaRPr>
          </a:p>
          <a:p>
            <a:pPr marL="342900" lvl="0" indent="-342900" algn="just">
              <a:spcAft>
                <a:spcPts val="800"/>
              </a:spcAft>
              <a:buFont typeface="Arial" panose="020B0604020202020204" pitchFamily="34" charset="0"/>
              <a:buChar char="✔"/>
            </a:pPr>
            <a:r>
              <a:rPr lang="pt-BR" dirty="0">
                <a:effectLst/>
                <a:ea typeface="Arial" panose="020B0604020202020204" pitchFamily="34" charset="0"/>
                <a:cs typeface="Noto Sans Symbols"/>
              </a:rPr>
              <a:t>Falta conhecimento do que é pesca esportiva. Só conhecem a pesca comercial e a predatória. Falta educação ambiental. Falta efetivo para fiscalizar.</a:t>
            </a:r>
            <a:endParaRPr lang="pt-BR" dirty="0">
              <a:effectLst/>
              <a:ea typeface="Noto Sans Symbols"/>
              <a:cs typeface="Noto Sans Symbols"/>
            </a:endParaRPr>
          </a:p>
          <a:p>
            <a:pPr marL="342900" indent="-342900" algn="just">
              <a:spcAft>
                <a:spcPts val="800"/>
              </a:spcAft>
              <a:buFont typeface="Arial" panose="020B0604020202020204" pitchFamily="34" charset="0"/>
              <a:buChar char="✔"/>
            </a:pPr>
            <a:r>
              <a:rPr lang="pt-BR" dirty="0">
                <a:effectLst/>
                <a:ea typeface="Arial" panose="020B0604020202020204" pitchFamily="34" charset="0"/>
                <a:cs typeface="Noto Sans Symbols"/>
              </a:rPr>
              <a:t>A cidade é feia – não tem estética. Economia parada.</a:t>
            </a:r>
            <a:endParaRPr lang="pt-BR" dirty="0">
              <a:effectLst/>
              <a:ea typeface="Noto Sans Symbols"/>
              <a:cs typeface="Noto Sans Symbols"/>
            </a:endParaRPr>
          </a:p>
          <a:p>
            <a:pPr marL="342900" lvl="0" indent="-342900" algn="just">
              <a:spcAft>
                <a:spcPts val="800"/>
              </a:spcAft>
              <a:buFont typeface="Arial" panose="020B0604020202020204" pitchFamily="34" charset="0"/>
              <a:buChar char="✔"/>
            </a:pPr>
            <a:endParaRPr lang="pt-BR" dirty="0">
              <a:effectLst/>
              <a:ea typeface="Noto Sans Symbols"/>
              <a:cs typeface="Noto Sans Symbols"/>
            </a:endParaRPr>
          </a:p>
          <a:p>
            <a:pPr indent="-22860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dirty="0">
              <a:effectLst/>
            </a:endParaRP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CB89833C-6E05-E4CC-BF87-7E3DBF6D6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BD4C9C96-99D0-473B-ABA6-5ED521F58EB7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37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3" name="image19.png">
            <a:extLst>
              <a:ext uri="{FF2B5EF4-FFF2-40B4-BE49-F238E27FC236}">
                <a16:creationId xmlns:a16="http://schemas.microsoft.com/office/drawing/2014/main" id="{0C65072E-C0C8-FB92-E5F5-7C94B4BC1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451" y="40035"/>
            <a:ext cx="5556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21.png">
            <a:extLst>
              <a:ext uri="{FF2B5EF4-FFF2-40B4-BE49-F238E27FC236}">
                <a16:creationId xmlns:a16="http://schemas.microsoft.com/office/drawing/2014/main" id="{488317A4-E948-2DEB-370F-1FA906306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00" y="230180"/>
            <a:ext cx="1257300" cy="4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0199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E9111EC0-C482-95D8-EC64-ED2AF0C48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C9C96-99D0-473B-ABA6-5ED521F58EB7}" type="slidenum">
              <a:rPr lang="pt-BR" smtClean="0"/>
              <a:t>38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DB56A01-4143-836A-1654-87EC596C9A5F}"/>
              </a:ext>
            </a:extLst>
          </p:cNvPr>
          <p:cNvSpPr txBox="1"/>
          <p:nvPr/>
        </p:nvSpPr>
        <p:spPr>
          <a:xfrm>
            <a:off x="323528" y="687738"/>
            <a:ext cx="8496944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pt-BR" b="1" i="1" dirty="0">
                <a:effectLst/>
                <a:ea typeface="Arial" panose="020B0604020202020204" pitchFamily="34" charset="0"/>
              </a:rPr>
              <a:t>OPORTUNIDADES</a:t>
            </a:r>
            <a:endParaRPr lang="pt-BR" dirty="0">
              <a:effectLst/>
              <a:ea typeface="Calibri" panose="020F0502020204030204" pitchFamily="34" charset="0"/>
            </a:endParaRPr>
          </a:p>
          <a:p>
            <a:pPr marL="342900" lvl="0" indent="-342900" algn="just">
              <a:spcBef>
                <a:spcPts val="1200"/>
              </a:spcBef>
              <a:spcAft>
                <a:spcPts val="800"/>
              </a:spcAft>
              <a:buFont typeface="Arial" panose="020B0604020202020204" pitchFamily="34" charset="0"/>
              <a:buChar char="✔"/>
            </a:pPr>
            <a:r>
              <a:rPr lang="pt-BR" dirty="0">
                <a:effectLst/>
                <a:ea typeface="Arial" panose="020B0604020202020204" pitchFamily="34" charset="0"/>
                <a:cs typeface="Noto Sans Symbols"/>
              </a:rPr>
              <a:t>Movimento de mulheres em busca da pesca esportiva.</a:t>
            </a:r>
            <a:endParaRPr lang="pt-BR" dirty="0">
              <a:effectLst/>
              <a:ea typeface="Noto Sans Symbols"/>
              <a:cs typeface="Noto Sans Symbols"/>
            </a:endParaRPr>
          </a:p>
          <a:p>
            <a:pPr marL="342900" lvl="0" indent="-342900" algn="just">
              <a:spcAft>
                <a:spcPts val="800"/>
              </a:spcAft>
              <a:buFont typeface="Arial" panose="020B0604020202020204" pitchFamily="34" charset="0"/>
              <a:buChar char="✔"/>
            </a:pPr>
            <a:r>
              <a:rPr lang="pt-BR" dirty="0">
                <a:effectLst/>
                <a:ea typeface="Arial" panose="020B0604020202020204" pitchFamily="34" charset="0"/>
                <a:cs typeface="Noto Sans Symbols"/>
              </a:rPr>
              <a:t>O potencial híbrido do estado.</a:t>
            </a:r>
            <a:endParaRPr lang="pt-BR" dirty="0">
              <a:effectLst/>
              <a:ea typeface="Noto Sans Symbols"/>
              <a:cs typeface="Noto Sans Symbols"/>
            </a:endParaRPr>
          </a:p>
          <a:p>
            <a:pPr marL="342900" lvl="0" indent="-342900" algn="just">
              <a:spcAft>
                <a:spcPts val="800"/>
              </a:spcAft>
              <a:buFont typeface="Arial" panose="020B0604020202020204" pitchFamily="34" charset="0"/>
              <a:buChar char="✔"/>
            </a:pPr>
            <a:r>
              <a:rPr lang="pt-BR" dirty="0">
                <a:effectLst/>
                <a:ea typeface="Arial" panose="020B0604020202020204" pitchFamily="34" charset="0"/>
                <a:cs typeface="Noto Sans Symbols"/>
              </a:rPr>
              <a:t>A diversidade da ictiofauna.</a:t>
            </a:r>
            <a:endParaRPr lang="pt-BR" dirty="0">
              <a:effectLst/>
              <a:ea typeface="Noto Sans Symbols"/>
              <a:cs typeface="Noto Sans Symbols"/>
            </a:endParaRPr>
          </a:p>
          <a:p>
            <a:pPr marL="342900" lvl="0" indent="-342900" algn="just">
              <a:spcAft>
                <a:spcPts val="800"/>
              </a:spcAft>
              <a:buFont typeface="Arial" panose="020B0604020202020204" pitchFamily="34" charset="0"/>
              <a:buChar char="✔"/>
            </a:pPr>
            <a:r>
              <a:rPr lang="pt-BR" dirty="0">
                <a:effectLst/>
                <a:ea typeface="Arial" panose="020B0604020202020204" pitchFamily="34" charset="0"/>
                <a:cs typeface="Noto Sans Symbols"/>
              </a:rPr>
              <a:t>Passeios alternativos possibilitando a criação de roteiros diversificados e a maior permanência de turistas na região.</a:t>
            </a:r>
            <a:endParaRPr lang="pt-BR" dirty="0">
              <a:effectLst/>
              <a:ea typeface="Noto Sans Symbols"/>
              <a:cs typeface="Noto Sans Symbols"/>
            </a:endParaRPr>
          </a:p>
          <a:p>
            <a:pPr marL="342900" lvl="0" indent="-342900" algn="just">
              <a:spcAft>
                <a:spcPts val="800"/>
              </a:spcAft>
              <a:buFont typeface="Arial" panose="020B0604020202020204" pitchFamily="34" charset="0"/>
              <a:buChar char="✔"/>
            </a:pPr>
            <a:r>
              <a:rPr lang="pt-BR" dirty="0">
                <a:effectLst/>
                <a:ea typeface="Arial" panose="020B0604020202020204" pitchFamily="34" charset="0"/>
                <a:cs typeface="Noto Sans Symbols"/>
              </a:rPr>
              <a:t>Possibilidade de retorno dos eventos de pesca esportiva pelo governo estadual.</a:t>
            </a:r>
            <a:endParaRPr lang="pt-BR" dirty="0">
              <a:effectLst/>
              <a:ea typeface="Noto Sans Symbols"/>
              <a:cs typeface="Noto Sans Symbols"/>
            </a:endParaRPr>
          </a:p>
          <a:p>
            <a:pPr algn="just">
              <a:spcAft>
                <a:spcPts val="1200"/>
              </a:spcAft>
            </a:pPr>
            <a:r>
              <a:rPr lang="pt-BR" dirty="0">
                <a:effectLst/>
                <a:ea typeface="Arial" panose="020B0604020202020204" pitchFamily="34" charset="0"/>
              </a:rPr>
              <a:t> </a:t>
            </a:r>
            <a:endParaRPr lang="pt-BR" dirty="0">
              <a:effectLst/>
              <a:ea typeface="Calibri" panose="020F0502020204030204" pitchFamily="34" charset="0"/>
            </a:endParaRP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pt-BR" b="1" i="1" dirty="0">
                <a:effectLst/>
                <a:ea typeface="Arial" panose="020B0604020202020204" pitchFamily="34" charset="0"/>
              </a:rPr>
              <a:t>AMEAÇAS</a:t>
            </a:r>
            <a:endParaRPr lang="pt-BR" dirty="0">
              <a:effectLst/>
              <a:ea typeface="Calibri" panose="020F0502020204030204" pitchFamily="34" charset="0"/>
            </a:endParaRPr>
          </a:p>
          <a:p>
            <a:pPr marL="342900" lvl="0" indent="-342900" algn="just">
              <a:spcBef>
                <a:spcPts val="1200"/>
              </a:spcBef>
              <a:spcAft>
                <a:spcPts val="800"/>
              </a:spcAft>
              <a:buFont typeface="Arial" panose="020B0604020202020204" pitchFamily="34" charset="0"/>
              <a:buChar char="✔"/>
            </a:pPr>
            <a:r>
              <a:rPr lang="pt-BR" dirty="0">
                <a:effectLst/>
                <a:ea typeface="Arial" panose="020B0604020202020204" pitchFamily="34" charset="0"/>
                <a:cs typeface="Noto Sans Symbols"/>
              </a:rPr>
              <a:t>Mudanças climáticas, poluição e fumaça</a:t>
            </a:r>
            <a:endParaRPr lang="pt-BR" dirty="0">
              <a:effectLst/>
              <a:ea typeface="Noto Sans Symbols"/>
              <a:cs typeface="Noto Sans Symbols"/>
            </a:endParaRPr>
          </a:p>
          <a:p>
            <a:pPr marL="342900" lvl="0" indent="-342900" algn="just">
              <a:spcAft>
                <a:spcPts val="800"/>
              </a:spcAft>
              <a:buFont typeface="Arial" panose="020B0604020202020204" pitchFamily="34" charset="0"/>
              <a:buChar char="✔"/>
            </a:pPr>
            <a:r>
              <a:rPr lang="pt-BR" dirty="0">
                <a:effectLst/>
                <a:ea typeface="Arial" panose="020B0604020202020204" pitchFamily="34" charset="0"/>
                <a:cs typeface="Noto Sans Symbols"/>
              </a:rPr>
              <a:t>Mercado ilegal – comercio industrial e pagamentos muito baixo pelo kg do peixe.</a:t>
            </a:r>
            <a:endParaRPr lang="pt-BR" dirty="0">
              <a:effectLst/>
              <a:ea typeface="Noto Sans Symbols"/>
              <a:cs typeface="Noto Sans Symbols"/>
            </a:endParaRPr>
          </a:p>
          <a:p>
            <a:pPr marL="342900" lvl="0" indent="-342900" algn="just">
              <a:spcAft>
                <a:spcPts val="800"/>
              </a:spcAft>
              <a:buFont typeface="Arial" panose="020B0604020202020204" pitchFamily="34" charset="0"/>
              <a:buChar char="✔"/>
            </a:pPr>
            <a:r>
              <a:rPr lang="pt-BR" dirty="0">
                <a:effectLst/>
                <a:ea typeface="Arial" panose="020B0604020202020204" pitchFamily="34" charset="0"/>
                <a:cs typeface="Noto Sans Symbols"/>
              </a:rPr>
              <a:t>Seca dos rios.</a:t>
            </a:r>
            <a:endParaRPr lang="pt-BR" dirty="0">
              <a:effectLst/>
              <a:ea typeface="Noto Sans Symbols"/>
              <a:cs typeface="Noto Sans Symbols"/>
            </a:endParaRPr>
          </a:p>
          <a:p>
            <a:pPr marL="342900" lvl="0" indent="-342900" algn="just">
              <a:spcAft>
                <a:spcPts val="800"/>
              </a:spcAft>
              <a:buFont typeface="Arial" panose="020B0604020202020204" pitchFamily="34" charset="0"/>
              <a:buChar char="✔"/>
            </a:pPr>
            <a:r>
              <a:rPr lang="pt-BR" dirty="0">
                <a:effectLst/>
                <a:ea typeface="Arial" panose="020B0604020202020204" pitchFamily="34" charset="0"/>
                <a:cs typeface="Noto Sans Symbols"/>
              </a:rPr>
              <a:t>Pesca predatória, inclusive em berçários – rio são domingos</a:t>
            </a:r>
            <a:endParaRPr lang="pt-BR" dirty="0">
              <a:effectLst/>
              <a:ea typeface="Noto Sans Symbols"/>
              <a:cs typeface="Noto Sans Symbols"/>
            </a:endParaRPr>
          </a:p>
          <a:p>
            <a:pPr marL="342900" lvl="0" indent="-342900" algn="just">
              <a:spcAft>
                <a:spcPts val="1200"/>
              </a:spcAft>
              <a:buFont typeface="Arial" panose="020B0604020202020204" pitchFamily="34" charset="0"/>
              <a:buChar char="✔"/>
            </a:pPr>
            <a:r>
              <a:rPr lang="pt-BR" dirty="0">
                <a:effectLst/>
                <a:ea typeface="Arial" panose="020B0604020202020204" pitchFamily="34" charset="0"/>
                <a:cs typeface="Noto Sans Symbols"/>
              </a:rPr>
              <a:t>Invasão do Pirarucu.</a:t>
            </a:r>
            <a:endParaRPr lang="pt-BR" dirty="0">
              <a:effectLst/>
              <a:ea typeface="Noto Sans Symbols"/>
              <a:cs typeface="Noto Sans Symbols"/>
            </a:endParaRPr>
          </a:p>
        </p:txBody>
      </p:sp>
      <p:pic>
        <p:nvPicPr>
          <p:cNvPr id="3" name="image19.png">
            <a:extLst>
              <a:ext uri="{FF2B5EF4-FFF2-40B4-BE49-F238E27FC236}">
                <a16:creationId xmlns:a16="http://schemas.microsoft.com/office/drawing/2014/main" id="{47196A69-CC2C-0963-A22A-4AEB47FF0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451" y="40035"/>
            <a:ext cx="5556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21.png">
            <a:extLst>
              <a:ext uri="{FF2B5EF4-FFF2-40B4-BE49-F238E27FC236}">
                <a16:creationId xmlns:a16="http://schemas.microsoft.com/office/drawing/2014/main" id="{B305CED8-9687-8D31-4CC0-2D3DEB2E9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00" y="230180"/>
            <a:ext cx="1257300" cy="4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38746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DF41FC-38CC-7D00-1354-66E6CD8FD6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7FD7D9E5-240A-72DB-301A-717F6E0BE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C9C96-99D0-473B-ABA6-5ED521F58EB7}" type="slidenum">
              <a:rPr lang="pt-BR" smtClean="0"/>
              <a:t>39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85C4622-9882-C68C-E3F2-6BEE4B6DE9B6}"/>
              </a:ext>
            </a:extLst>
          </p:cNvPr>
          <p:cNvSpPr txBox="1"/>
          <p:nvPr/>
        </p:nvSpPr>
        <p:spPr>
          <a:xfrm>
            <a:off x="771064" y="654397"/>
            <a:ext cx="7984679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pt-BR" b="1" dirty="0">
                <a:effectLst/>
                <a:ea typeface="Arial" panose="020B0604020202020204" pitchFamily="34" charset="0"/>
              </a:rPr>
              <a:t>2 - Em relação ao conjunto da organização estrutural - </a:t>
            </a:r>
            <a:r>
              <a:rPr lang="pt-BR" dirty="0">
                <a:effectLst/>
                <a:ea typeface="Arial" panose="020B0604020202020204" pitchFamily="34" charset="0"/>
              </a:rPr>
              <a:t>mostra a superestrutura, ou seja, as políticas e as diretrizes que visam  regular e  desenvolver a atividade turística, sempre em harmonia com o conjunto das relações ambientais e a tríplice infraestrutura: básica, turística e de apoio, necessárias aos turistas e, especialmente, e aos moradores da localidade onde o turismo é foco de implementação.</a:t>
            </a:r>
            <a:endParaRPr lang="pt-BR" dirty="0">
              <a:effectLst/>
              <a:ea typeface="Calibri" panose="020F0502020204030204" pitchFamily="34" charset="0"/>
            </a:endParaRPr>
          </a:p>
          <a:p>
            <a:pPr algn="just"/>
            <a:endParaRPr lang="pt-BR" b="1" i="1" dirty="0">
              <a:effectLst/>
              <a:ea typeface="Arial" panose="020B0604020202020204" pitchFamily="34" charset="0"/>
            </a:endParaRPr>
          </a:p>
          <a:p>
            <a:pPr algn="just"/>
            <a:r>
              <a:rPr lang="pt-BR" b="1" i="1" dirty="0">
                <a:effectLst/>
                <a:ea typeface="Arial" panose="020B0604020202020204" pitchFamily="34" charset="0"/>
              </a:rPr>
              <a:t>PONTOS FORTES</a:t>
            </a:r>
            <a:endParaRPr lang="pt-BR" dirty="0">
              <a:effectLst/>
              <a:ea typeface="Calibri" panose="020F0502020204030204" pitchFamily="34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✔"/>
            </a:pPr>
            <a:r>
              <a:rPr lang="pt-BR" dirty="0">
                <a:effectLst/>
                <a:ea typeface="Arial" panose="020B0604020202020204" pitchFamily="34" charset="0"/>
                <a:cs typeface="Noto Sans Symbols"/>
              </a:rPr>
              <a:t>Aeroporto homologado e pista asfaltada.</a:t>
            </a:r>
            <a:endParaRPr lang="pt-BR" dirty="0">
              <a:effectLst/>
              <a:ea typeface="Noto Sans Symbols"/>
              <a:cs typeface="Noto Sans Symbols"/>
            </a:endParaRPr>
          </a:p>
          <a:p>
            <a:pPr algn="just"/>
            <a:endParaRPr lang="pt-BR" b="1" i="1" dirty="0">
              <a:effectLst/>
              <a:ea typeface="Arial" panose="020B0604020202020204" pitchFamily="34" charset="0"/>
            </a:endParaRPr>
          </a:p>
          <a:p>
            <a:pPr algn="just"/>
            <a:r>
              <a:rPr lang="pt-BR" b="1" i="1" dirty="0">
                <a:effectLst/>
                <a:ea typeface="Arial" panose="020B0604020202020204" pitchFamily="34" charset="0"/>
              </a:rPr>
              <a:t>PONTOS FRACOS –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dirty="0">
                <a:effectLst/>
                <a:ea typeface="Arial" panose="020B0604020202020204" pitchFamily="34" charset="0"/>
                <a:cs typeface="Noto Sans Symbols"/>
              </a:rPr>
              <a:t>Comércio não tem loja específica para a pesca esportiva, os poucos artigos são misturados em outras atividades.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dirty="0" err="1">
                <a:effectLst/>
                <a:ea typeface="Arial" panose="020B0604020202020204" pitchFamily="34" charset="0"/>
                <a:cs typeface="Noto Sans Symbols"/>
              </a:rPr>
              <a:t>Piloteiros</a:t>
            </a:r>
            <a:r>
              <a:rPr lang="pt-BR" dirty="0">
                <a:effectLst/>
                <a:ea typeface="Arial" panose="020B0604020202020204" pitchFamily="34" charset="0"/>
                <a:cs typeface="Noto Sans Symbols"/>
              </a:rPr>
              <a:t> não estão preparados para a pesca esportiva.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dirty="0">
                <a:effectLst/>
                <a:ea typeface="Arial" panose="020B0604020202020204" pitchFamily="34" charset="0"/>
                <a:cs typeface="Noto Sans Symbols"/>
              </a:rPr>
              <a:t>Faltam os campeonatos de pesca que havia antigamente.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dirty="0">
                <a:effectLst/>
                <a:ea typeface="Arial" panose="020B0604020202020204" pitchFamily="34" charset="0"/>
                <a:cs typeface="Noto Sans Symbols"/>
              </a:rPr>
              <a:t>Falta capacitação para atendimento ao público em todas as áreas.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dirty="0">
                <a:effectLst/>
                <a:ea typeface="Arial" panose="020B0604020202020204" pitchFamily="34" charset="0"/>
                <a:cs typeface="Noto Sans Symbols"/>
              </a:rPr>
              <a:t>População desinteressada em se qualificar. </a:t>
            </a:r>
          </a:p>
          <a:p>
            <a:pPr algn="just"/>
            <a:endParaRPr lang="pt-BR" u="none" strike="noStrike" dirty="0">
              <a:effectLst/>
              <a:ea typeface="Calibri" panose="020F0502020204030204" pitchFamily="34" charset="0"/>
            </a:endParaRPr>
          </a:p>
        </p:txBody>
      </p:sp>
      <p:pic>
        <p:nvPicPr>
          <p:cNvPr id="3" name="image19.png">
            <a:extLst>
              <a:ext uri="{FF2B5EF4-FFF2-40B4-BE49-F238E27FC236}">
                <a16:creationId xmlns:a16="http://schemas.microsoft.com/office/drawing/2014/main" id="{BF84BDD9-0EB2-612A-8FE6-CBDF2F784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451" y="40035"/>
            <a:ext cx="5556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21.png">
            <a:extLst>
              <a:ext uri="{FF2B5EF4-FFF2-40B4-BE49-F238E27FC236}">
                <a16:creationId xmlns:a16="http://schemas.microsoft.com/office/drawing/2014/main" id="{958E72A6-F8B5-196E-FEBF-106C66C5D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00" y="230180"/>
            <a:ext cx="1257300" cy="4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3979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94D895-D492-AC67-D0CF-8D62900399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32EA5A9D-82FD-5DFF-51E0-477C994F3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C9C96-99D0-473B-ABA6-5ED521F58EB7}" type="slidenum">
              <a:rPr lang="pt-BR" smtClean="0"/>
              <a:t>4</a:t>
            </a:fld>
            <a:endParaRPr lang="pt-BR"/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5CA2D178-7D03-2A93-E9FF-ED6DA23657A1}"/>
              </a:ext>
            </a:extLst>
          </p:cNvPr>
          <p:cNvGraphicFramePr>
            <a:graphicFrameLocks noGrp="1"/>
          </p:cNvGraphicFramePr>
          <p:nvPr/>
        </p:nvGraphicFramePr>
        <p:xfrm>
          <a:off x="218065" y="1412776"/>
          <a:ext cx="8602408" cy="473373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123951">
                  <a:extLst>
                    <a:ext uri="{9D8B030D-6E8A-4147-A177-3AD203B41FA5}">
                      <a16:colId xmlns:a16="http://schemas.microsoft.com/office/drawing/2014/main" val="311453591"/>
                    </a:ext>
                  </a:extLst>
                </a:gridCol>
                <a:gridCol w="1830382">
                  <a:extLst>
                    <a:ext uri="{9D8B030D-6E8A-4147-A177-3AD203B41FA5}">
                      <a16:colId xmlns:a16="http://schemas.microsoft.com/office/drawing/2014/main" val="4012308255"/>
                    </a:ext>
                  </a:extLst>
                </a:gridCol>
                <a:gridCol w="1248737">
                  <a:extLst>
                    <a:ext uri="{9D8B030D-6E8A-4147-A177-3AD203B41FA5}">
                      <a16:colId xmlns:a16="http://schemas.microsoft.com/office/drawing/2014/main" val="2104079382"/>
                    </a:ext>
                  </a:extLst>
                </a:gridCol>
                <a:gridCol w="3399338">
                  <a:extLst>
                    <a:ext uri="{9D8B030D-6E8A-4147-A177-3AD203B41FA5}">
                      <a16:colId xmlns:a16="http://schemas.microsoft.com/office/drawing/2014/main" val="795123036"/>
                    </a:ext>
                  </a:extLst>
                </a:gridCol>
              </a:tblGrid>
              <a:tr h="254588">
                <a:tc>
                  <a:txBody>
                    <a:bodyPr/>
                    <a:lstStyle/>
                    <a:p>
                      <a:pPr marR="831215" algn="ctr">
                        <a:lnSpc>
                          <a:spcPct val="107000"/>
                        </a:lnSpc>
                        <a:spcBef>
                          <a:spcPts val="190"/>
                        </a:spcBef>
                        <a:spcAft>
                          <a:spcPts val="800"/>
                        </a:spcAft>
                      </a:pPr>
                      <a:r>
                        <a:rPr lang="pt-BR" sz="1600" b="1" dirty="0">
                          <a:solidFill>
                            <a:srgbClr val="231F20"/>
                          </a:solidFill>
                          <a:effectLst/>
                        </a:rPr>
                        <a:t>Ação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R="168275" algn="ctr">
                        <a:lnSpc>
                          <a:spcPct val="107000"/>
                        </a:lnSpc>
                        <a:spcBef>
                          <a:spcPts val="125"/>
                        </a:spcBef>
                        <a:spcAft>
                          <a:spcPts val="800"/>
                        </a:spcAft>
                      </a:pPr>
                      <a:r>
                        <a:rPr lang="pt-BR" sz="1600" b="1" dirty="0">
                          <a:solidFill>
                            <a:srgbClr val="231F20"/>
                          </a:solidFill>
                          <a:effectLst/>
                        </a:rPr>
                        <a:t>Ferramenta de ação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R="64770" algn="ctr">
                        <a:lnSpc>
                          <a:spcPct val="107000"/>
                        </a:lnSpc>
                        <a:spcBef>
                          <a:spcPts val="125"/>
                        </a:spcBef>
                        <a:spcAft>
                          <a:spcPts val="800"/>
                        </a:spcAft>
                      </a:pPr>
                      <a:r>
                        <a:rPr lang="pt-BR" sz="1600" b="1" dirty="0">
                          <a:solidFill>
                            <a:srgbClr val="231F20"/>
                          </a:solidFill>
                          <a:effectLst/>
                        </a:rPr>
                        <a:t>Responsável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R="167640" algn="ctr">
                        <a:lnSpc>
                          <a:spcPct val="107000"/>
                        </a:lnSpc>
                        <a:spcBef>
                          <a:spcPts val="190"/>
                        </a:spcBef>
                        <a:spcAft>
                          <a:spcPts val="800"/>
                        </a:spcAft>
                      </a:pPr>
                      <a:r>
                        <a:rPr lang="pt-BR" sz="1600" b="1" dirty="0">
                          <a:solidFill>
                            <a:srgbClr val="231F20"/>
                          </a:solidFill>
                          <a:effectLst/>
                        </a:rPr>
                        <a:t>   Público beneficiário 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138096382"/>
                  </a:ext>
                </a:extLst>
              </a:tr>
              <a:tr h="749666">
                <a:tc>
                  <a:txBody>
                    <a:bodyPr/>
                    <a:lstStyle/>
                    <a:p>
                      <a:pPr marR="156210" algn="just">
                        <a:lnSpc>
                          <a:spcPct val="107000"/>
                        </a:lnSpc>
                        <a:spcBef>
                          <a:spcPts val="125"/>
                        </a:spcBef>
                        <a:spcAft>
                          <a:spcPts val="800"/>
                        </a:spcAft>
                      </a:pPr>
                      <a:r>
                        <a:rPr lang="pt-BR" sz="1600" dirty="0">
                          <a:solidFill>
                            <a:srgbClr val="231F20"/>
                          </a:solidFill>
                          <a:effectLst/>
                        </a:rPr>
                        <a:t>4 - Visitas e registros da infraestrutura pesqueira.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90"/>
                        </a:spcBef>
                        <a:spcAft>
                          <a:spcPts val="800"/>
                        </a:spcAft>
                      </a:pPr>
                      <a:r>
                        <a:rPr lang="pt-BR" sz="1600">
                          <a:solidFill>
                            <a:srgbClr val="231F20"/>
                          </a:solidFill>
                          <a:effectLst/>
                        </a:rPr>
                        <a:t>GPS e Drones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R="126365" algn="just">
                        <a:lnSpc>
                          <a:spcPct val="107000"/>
                        </a:lnSpc>
                        <a:spcBef>
                          <a:spcPts val="125"/>
                        </a:spcBef>
                        <a:spcAft>
                          <a:spcPts val="800"/>
                        </a:spcAft>
                      </a:pPr>
                      <a:r>
                        <a:rPr lang="pt-BR" sz="1600" dirty="0">
                          <a:solidFill>
                            <a:srgbClr val="231F20"/>
                          </a:solidFill>
                          <a:effectLst/>
                        </a:rPr>
                        <a:t>Equipe RBCIP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90"/>
                        </a:spcBef>
                        <a:spcAft>
                          <a:spcPts val="800"/>
                        </a:spcAft>
                      </a:pPr>
                      <a:r>
                        <a:rPr lang="pt-BR" sz="1600" dirty="0">
                          <a:solidFill>
                            <a:srgbClr val="231F20"/>
                          </a:solidFill>
                          <a:effectLst/>
                        </a:rPr>
                        <a:t>Municípios foco do trabalho.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255267952"/>
                  </a:ext>
                </a:extLst>
              </a:tr>
              <a:tr h="12447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90"/>
                        </a:spcBef>
                        <a:spcAft>
                          <a:spcPts val="800"/>
                        </a:spcAft>
                      </a:pPr>
                      <a:r>
                        <a:rPr lang="pt-BR" sz="1600" dirty="0">
                          <a:solidFill>
                            <a:srgbClr val="231F20"/>
                          </a:solidFill>
                          <a:effectLst/>
                        </a:rPr>
                        <a:t>5 - Levantamentos secundários: Documentos, legislações, dados econômicos, turísticos, dentre outros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90"/>
                        </a:spcBef>
                        <a:spcAft>
                          <a:spcPts val="800"/>
                        </a:spcAft>
                      </a:pPr>
                      <a:r>
                        <a:rPr lang="pt-BR" sz="1600">
                          <a:solidFill>
                            <a:srgbClr val="231F20"/>
                          </a:solidFill>
                          <a:effectLst/>
                        </a:rPr>
                        <a:t>Pesquisas em órgãos</a:t>
                      </a: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pt-BR" sz="1600">
                          <a:solidFill>
                            <a:srgbClr val="231F20"/>
                          </a:solidFill>
                          <a:effectLst/>
                        </a:rPr>
                        <a:t>oficiais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R="126365" algn="just">
                        <a:lnSpc>
                          <a:spcPct val="107000"/>
                        </a:lnSpc>
                        <a:spcBef>
                          <a:spcPts val="190"/>
                        </a:spcBef>
                        <a:spcAft>
                          <a:spcPts val="800"/>
                        </a:spcAft>
                      </a:pPr>
                      <a:r>
                        <a:rPr lang="pt-BR" sz="1600">
                          <a:solidFill>
                            <a:srgbClr val="231F20"/>
                          </a:solidFill>
                          <a:effectLst/>
                        </a:rPr>
                        <a:t>Equipe RBCIP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R="48895" algn="just">
                        <a:lnSpc>
                          <a:spcPct val="107000"/>
                        </a:lnSpc>
                        <a:spcBef>
                          <a:spcPts val="125"/>
                        </a:spcBef>
                        <a:spcAft>
                          <a:spcPts val="800"/>
                        </a:spcAft>
                      </a:pPr>
                      <a:r>
                        <a:rPr lang="pt-BR" sz="1600" dirty="0">
                          <a:solidFill>
                            <a:srgbClr val="231F20"/>
                          </a:solidFill>
                          <a:effectLst/>
                        </a:rPr>
                        <a:t>Municípios foco do trabalho e Governo do Estado.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373836005"/>
                  </a:ext>
                </a:extLst>
              </a:tr>
              <a:tr h="502127">
                <a:tc>
                  <a:txBody>
                    <a:bodyPr/>
                    <a:lstStyle/>
                    <a:p>
                      <a:pPr marR="321945" algn="just">
                        <a:lnSpc>
                          <a:spcPct val="107000"/>
                        </a:lnSpc>
                        <a:spcBef>
                          <a:spcPts val="125"/>
                        </a:spcBef>
                        <a:spcAft>
                          <a:spcPts val="800"/>
                        </a:spcAft>
                      </a:pPr>
                      <a:r>
                        <a:rPr lang="pt-BR" sz="1600" dirty="0">
                          <a:solidFill>
                            <a:srgbClr val="231F20"/>
                          </a:solidFill>
                          <a:effectLst/>
                        </a:rPr>
                        <a:t>6 - Realização de Pesquisa externa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90"/>
                        </a:spcBef>
                        <a:spcAft>
                          <a:spcPts val="800"/>
                        </a:spcAft>
                      </a:pPr>
                      <a:r>
                        <a:rPr lang="pt-BR" sz="1600">
                          <a:solidFill>
                            <a:srgbClr val="231F20"/>
                          </a:solidFill>
                          <a:effectLst/>
                        </a:rPr>
                        <a:t>Pesquisa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R="126365" algn="just">
                        <a:lnSpc>
                          <a:spcPct val="107000"/>
                        </a:lnSpc>
                        <a:spcBef>
                          <a:spcPts val="125"/>
                        </a:spcBef>
                        <a:spcAft>
                          <a:spcPts val="800"/>
                        </a:spcAft>
                      </a:pPr>
                      <a:r>
                        <a:rPr lang="pt-BR" sz="1600">
                          <a:solidFill>
                            <a:srgbClr val="231F20"/>
                          </a:solidFill>
                          <a:effectLst/>
                        </a:rPr>
                        <a:t>Equipe RBCIP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25"/>
                        </a:spcBef>
                        <a:spcAft>
                          <a:spcPts val="800"/>
                        </a:spcAft>
                      </a:pPr>
                      <a:r>
                        <a:rPr lang="pt-BR" sz="1600" dirty="0">
                          <a:solidFill>
                            <a:srgbClr val="231F20"/>
                          </a:solidFill>
                          <a:effectLst/>
                        </a:rPr>
                        <a:t>Grupos oficiais de pesca esportiva.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724798153"/>
                  </a:ext>
                </a:extLst>
              </a:tr>
              <a:tr h="1244744">
                <a:tc>
                  <a:txBody>
                    <a:bodyPr/>
                    <a:lstStyle/>
                    <a:p>
                      <a:pPr marR="133350" algn="just">
                        <a:lnSpc>
                          <a:spcPct val="107000"/>
                        </a:lnSpc>
                        <a:spcBef>
                          <a:spcPts val="125"/>
                        </a:spcBef>
                        <a:spcAft>
                          <a:spcPts val="800"/>
                        </a:spcAft>
                      </a:pPr>
                      <a:r>
                        <a:rPr lang="pt-BR" sz="1600" dirty="0">
                          <a:solidFill>
                            <a:srgbClr val="231F20"/>
                          </a:solidFill>
                          <a:effectLst/>
                        </a:rPr>
                        <a:t>7 – Elaboração e apresentação de diagnóstico dos municípios e um diagnóstico consolidado.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R="116840" algn="just">
                        <a:lnSpc>
                          <a:spcPct val="107000"/>
                        </a:lnSpc>
                        <a:spcBef>
                          <a:spcPts val="125"/>
                        </a:spcBef>
                        <a:spcAft>
                          <a:spcPts val="800"/>
                        </a:spcAft>
                      </a:pPr>
                      <a:r>
                        <a:rPr lang="pt-BR" sz="1600" dirty="0">
                          <a:solidFill>
                            <a:srgbClr val="231F20"/>
                          </a:solidFill>
                          <a:effectLst/>
                        </a:rPr>
                        <a:t>Resultados oriundos das metodologias aplicadas.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R="126365" algn="just">
                        <a:lnSpc>
                          <a:spcPct val="107000"/>
                        </a:lnSpc>
                        <a:spcBef>
                          <a:spcPts val="190"/>
                        </a:spcBef>
                        <a:spcAft>
                          <a:spcPts val="800"/>
                        </a:spcAft>
                      </a:pPr>
                      <a:r>
                        <a:rPr lang="pt-BR" sz="1600" dirty="0">
                          <a:solidFill>
                            <a:srgbClr val="231F20"/>
                          </a:solidFill>
                          <a:effectLst/>
                        </a:rPr>
                        <a:t>Equipe RBCIP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90"/>
                        </a:spcBef>
                        <a:spcAft>
                          <a:spcPts val="800"/>
                        </a:spcAft>
                      </a:pPr>
                      <a:r>
                        <a:rPr lang="pt-BR" sz="1600" dirty="0">
                          <a:solidFill>
                            <a:srgbClr val="231F20"/>
                          </a:solidFill>
                          <a:effectLst/>
                        </a:rPr>
                        <a:t>Equipe Gestora de Rondônia.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10295380"/>
                  </a:ext>
                </a:extLst>
              </a:tr>
            </a:tbl>
          </a:graphicData>
        </a:graphic>
      </p:graphicFrame>
      <p:pic>
        <p:nvPicPr>
          <p:cNvPr id="4" name="image2.png">
            <a:extLst>
              <a:ext uri="{FF2B5EF4-FFF2-40B4-BE49-F238E27FC236}">
                <a16:creationId xmlns:a16="http://schemas.microsoft.com/office/drawing/2014/main" id="{A4976FF2-5035-A2EB-64C7-4E4C8C330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625" y="-13115"/>
            <a:ext cx="654650" cy="144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5.png">
            <a:extLst>
              <a:ext uri="{FF2B5EF4-FFF2-40B4-BE49-F238E27FC236}">
                <a16:creationId xmlns:a16="http://schemas.microsoft.com/office/drawing/2014/main" id="{F9EA5FE7-C504-3BBF-AB55-2220475CF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2772"/>
            <a:ext cx="1481379" cy="56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16340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B16634-9A91-0F6C-D91E-939FB4A4A6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6B49673A-C0EC-E97A-CE95-0BE5F0974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C9C96-99D0-473B-ABA6-5ED521F58EB7}" type="slidenum">
              <a:rPr lang="pt-BR" smtClean="0"/>
              <a:t>40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0DAB4D9-9358-CA88-E23B-D86332B2CFC8}"/>
              </a:ext>
            </a:extLst>
          </p:cNvPr>
          <p:cNvSpPr txBox="1"/>
          <p:nvPr/>
        </p:nvSpPr>
        <p:spPr>
          <a:xfrm>
            <a:off x="431032" y="982176"/>
            <a:ext cx="8712968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dirty="0">
                <a:effectLst/>
                <a:ea typeface="Arial" panose="020B0604020202020204" pitchFamily="34" charset="0"/>
                <a:cs typeface="Noto Sans Symbols"/>
              </a:rPr>
              <a:t>Orla – beira do rio muito desorganizado.</a:t>
            </a:r>
          </a:p>
          <a:p>
            <a:pPr marL="285750" indent="-285750"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dirty="0">
                <a:effectLst/>
                <a:ea typeface="Arial" panose="020B0604020202020204" pitchFamily="34" charset="0"/>
                <a:cs typeface="Noto Sans Symbols"/>
              </a:rPr>
              <a:t>falta limpeza e estrutura. </a:t>
            </a:r>
          </a:p>
          <a:p>
            <a:pPr marL="285750" indent="-285750"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dirty="0">
                <a:effectLst/>
                <a:ea typeface="Arial" panose="020B0604020202020204" pitchFamily="34" charset="0"/>
                <a:cs typeface="Noto Sans Symbols"/>
              </a:rPr>
              <a:t>Faltam voos no aeroporto local para a população. </a:t>
            </a:r>
          </a:p>
          <a:p>
            <a:pPr marL="285750" indent="-285750"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dirty="0">
                <a:effectLst/>
                <a:ea typeface="Arial" panose="020B0604020202020204" pitchFamily="34" charset="0"/>
                <a:cs typeface="Noto Sans Symbols"/>
              </a:rPr>
              <a:t>Falta um Centro de Atendimento ao Turista.</a:t>
            </a:r>
          </a:p>
          <a:p>
            <a:pPr marL="285750" indent="-285750"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dirty="0">
                <a:effectLst/>
                <a:ea typeface="Arial" panose="020B0604020202020204" pitchFamily="34" charset="0"/>
                <a:cs typeface="Noto Sans Symbols"/>
              </a:rPr>
              <a:t>Não tem hotel nem pousada para o pescador da pesca esportiva.</a:t>
            </a:r>
          </a:p>
          <a:p>
            <a:pPr marL="285750" indent="-285750"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dirty="0">
                <a:effectLst/>
                <a:ea typeface="Arial" panose="020B0604020202020204" pitchFamily="34" charset="0"/>
                <a:cs typeface="Noto Sans Symbols"/>
              </a:rPr>
              <a:t>Faltam restaurantes na cidade. </a:t>
            </a:r>
          </a:p>
          <a:p>
            <a:pPr marL="285750" indent="-285750"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dirty="0">
                <a:effectLst/>
                <a:ea typeface="Arial" panose="020B0604020202020204" pitchFamily="34" charset="0"/>
                <a:cs typeface="Noto Sans Symbols"/>
              </a:rPr>
              <a:t>Falta sinalização nas estradas e cidades. </a:t>
            </a:r>
          </a:p>
          <a:p>
            <a:pPr marL="285750" indent="-285750"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dirty="0">
                <a:effectLst/>
                <a:ea typeface="Arial" panose="020B0604020202020204" pitchFamily="34" charset="0"/>
                <a:cs typeface="Noto Sans Symbols"/>
              </a:rPr>
              <a:t>Falta divulgação sobre Costa Marques.</a:t>
            </a:r>
            <a:endParaRPr lang="pt-BR" dirty="0">
              <a:effectLst/>
              <a:ea typeface="Noto Sans Symbols"/>
              <a:cs typeface="Noto Sans Symbols"/>
            </a:endParaRPr>
          </a:p>
          <a:p>
            <a:pPr algn="just">
              <a:spcAft>
                <a:spcPts val="800"/>
              </a:spcAft>
            </a:pPr>
            <a:endParaRPr lang="pt-BR" u="none" strike="noStrike" dirty="0">
              <a:effectLst/>
              <a:ea typeface="Calibri" panose="020F0502020204030204" pitchFamily="34" charset="0"/>
            </a:endParaRPr>
          </a:p>
        </p:txBody>
      </p:sp>
      <p:pic>
        <p:nvPicPr>
          <p:cNvPr id="3" name="image19.png">
            <a:extLst>
              <a:ext uri="{FF2B5EF4-FFF2-40B4-BE49-F238E27FC236}">
                <a16:creationId xmlns:a16="http://schemas.microsoft.com/office/drawing/2014/main" id="{E31DA115-AEB1-4658-84C6-E3CAB05D2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451" y="40035"/>
            <a:ext cx="5556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21.png">
            <a:extLst>
              <a:ext uri="{FF2B5EF4-FFF2-40B4-BE49-F238E27FC236}">
                <a16:creationId xmlns:a16="http://schemas.microsoft.com/office/drawing/2014/main" id="{2B5165C4-A18A-7CCC-B355-BEAF56913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00" y="230180"/>
            <a:ext cx="1257300" cy="4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42086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E2F1AE8C-21A5-D11A-924F-A04D3F92C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C9C96-99D0-473B-ABA6-5ED521F58EB7}" type="slidenum">
              <a:rPr lang="pt-BR" smtClean="0"/>
              <a:t>41</a:t>
            </a:fld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4D0657C-9C6E-6134-AD26-68F983F30207}"/>
              </a:ext>
            </a:extLst>
          </p:cNvPr>
          <p:cNvSpPr txBox="1"/>
          <p:nvPr/>
        </p:nvSpPr>
        <p:spPr>
          <a:xfrm>
            <a:off x="647564" y="708018"/>
            <a:ext cx="8039236" cy="5888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spcAft>
                <a:spcPts val="800"/>
              </a:spcAft>
            </a:pPr>
            <a:r>
              <a:rPr lang="pt-BR" b="1" dirty="0">
                <a:effectLst/>
                <a:ea typeface="Arial" panose="020B0604020202020204" pitchFamily="34" charset="0"/>
              </a:rPr>
              <a:t>3 - Em relação ao conjunto das ações operacionais </a:t>
            </a:r>
            <a:r>
              <a:rPr lang="pt-BR" dirty="0">
                <a:effectLst/>
                <a:ea typeface="Arial" panose="020B0604020202020204" pitchFamily="34" charset="0"/>
              </a:rPr>
              <a:t>- mostra a relação no mercado da oferta e da demanda turística e o processo de distribuição. A organização da oferta por meio da formatação de produtos turísticos é estratégia para o desenvolvimento dos destinos e das regiões onde estão inseridas.</a:t>
            </a:r>
            <a:endParaRPr lang="pt-BR" dirty="0">
              <a:effectLst/>
              <a:ea typeface="Calibri" panose="020F0502020204030204" pitchFamily="34" charset="0"/>
            </a:endParaRPr>
          </a:p>
          <a:p>
            <a:pPr marR="83185" algn="just">
              <a:spcAft>
                <a:spcPts val="800"/>
              </a:spcAft>
            </a:pPr>
            <a:r>
              <a:rPr lang="pt-BR" b="1" i="1" dirty="0">
                <a:effectLst/>
                <a:ea typeface="Arial" panose="020B0604020202020204" pitchFamily="34" charset="0"/>
              </a:rPr>
              <a:t> </a:t>
            </a:r>
          </a:p>
          <a:p>
            <a:pPr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pt-BR" b="1" i="1" dirty="0">
                <a:effectLst/>
                <a:ea typeface="Arial" panose="020B0604020202020204" pitchFamily="34" charset="0"/>
              </a:rPr>
              <a:t>PONTOS FORTES</a:t>
            </a:r>
            <a:endParaRPr lang="pt-BR" dirty="0">
              <a:effectLst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✔"/>
            </a:pPr>
            <a:r>
              <a:rPr lang="pt-BR" dirty="0">
                <a:effectLst/>
                <a:ea typeface="Arial" panose="020B0604020202020204" pitchFamily="34" charset="0"/>
                <a:cs typeface="Noto Sans Symbols"/>
              </a:rPr>
              <a:t>Tem COMTUR – Conselho Municipal de Turismo.</a:t>
            </a:r>
            <a:endParaRPr lang="pt-BR" dirty="0">
              <a:effectLst/>
              <a:ea typeface="Noto Sans Symbols"/>
              <a:cs typeface="Noto Sans Symbols"/>
            </a:endParaRPr>
          </a:p>
          <a:p>
            <a:pPr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pt-BR" b="1" i="1" dirty="0">
                <a:effectLst/>
                <a:ea typeface="Arial" panose="020B0604020202020204" pitchFamily="34" charset="0"/>
              </a:rPr>
              <a:t>PONTOS FRACOS</a:t>
            </a:r>
            <a:endParaRPr lang="pt-BR" dirty="0">
              <a:effectLst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50000"/>
              </a:lnSpc>
              <a:spcBef>
                <a:spcPts val="1200"/>
              </a:spcBef>
              <a:spcAft>
                <a:spcPts val="800"/>
              </a:spcAft>
              <a:buFont typeface="Arial" panose="020B0604020202020204" pitchFamily="34" charset="0"/>
              <a:buChar char="✔"/>
            </a:pPr>
            <a:r>
              <a:rPr lang="pt-BR" dirty="0">
                <a:effectLst/>
                <a:ea typeface="Arial" panose="020B0604020202020204" pitchFamily="34" charset="0"/>
                <a:cs typeface="Noto Sans Symbols"/>
              </a:rPr>
              <a:t>COMTUR não operante. Não tem pauta de turismo de pesca na região.</a:t>
            </a:r>
            <a:endParaRPr lang="pt-BR" dirty="0">
              <a:effectLst/>
              <a:ea typeface="Noto Sans Symbols"/>
              <a:cs typeface="Noto Sans Symbols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✔"/>
            </a:pPr>
            <a:r>
              <a:rPr lang="pt-BR" dirty="0">
                <a:effectLst/>
                <a:ea typeface="Arial" panose="020B0604020202020204" pitchFamily="34" charset="0"/>
                <a:cs typeface="Noto Sans Symbols"/>
              </a:rPr>
              <a:t>Ausência de Plano de Turismo nem diretrizes para a pesca esportiva.</a:t>
            </a:r>
            <a:endParaRPr lang="pt-BR" dirty="0">
              <a:effectLst/>
              <a:ea typeface="Noto Sans Symbols"/>
              <a:cs typeface="Noto Sans Symbols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✔"/>
            </a:pPr>
            <a:r>
              <a:rPr lang="pt-BR" dirty="0">
                <a:effectLst/>
                <a:ea typeface="Arial" panose="020B0604020202020204" pitchFamily="34" charset="0"/>
                <a:cs typeface="Noto Sans Symbols"/>
              </a:rPr>
              <a:t>Ausência de roteiro integrado.</a:t>
            </a:r>
            <a:endParaRPr lang="pt-BR" dirty="0">
              <a:effectLst/>
              <a:ea typeface="Noto Sans Symbols"/>
              <a:cs typeface="Noto Sans Symbols"/>
            </a:endParaRPr>
          </a:p>
          <a:p>
            <a:pPr marR="83185" algn="just">
              <a:spcAft>
                <a:spcPts val="800"/>
              </a:spcAft>
            </a:pPr>
            <a:endParaRPr lang="pt-BR" dirty="0">
              <a:effectLst/>
              <a:ea typeface="Calibri" panose="020F0502020204030204" pitchFamily="34" charset="0"/>
            </a:endParaRPr>
          </a:p>
        </p:txBody>
      </p:sp>
      <p:pic>
        <p:nvPicPr>
          <p:cNvPr id="3" name="image19.png">
            <a:extLst>
              <a:ext uri="{FF2B5EF4-FFF2-40B4-BE49-F238E27FC236}">
                <a16:creationId xmlns:a16="http://schemas.microsoft.com/office/drawing/2014/main" id="{6B12587F-CCD4-8112-520F-45825E2ED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451" y="40035"/>
            <a:ext cx="5556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21.png">
            <a:extLst>
              <a:ext uri="{FF2B5EF4-FFF2-40B4-BE49-F238E27FC236}">
                <a16:creationId xmlns:a16="http://schemas.microsoft.com/office/drawing/2014/main" id="{6E3D0FBA-37BB-EA90-A41F-43464A548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00" y="230180"/>
            <a:ext cx="1257300" cy="4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5875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5C420B73-2538-82E6-F24C-5989F4007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C9C96-99D0-473B-ABA6-5ED521F58EB7}" type="slidenum">
              <a:rPr lang="pt-BR" smtClean="0"/>
              <a:t>42</a:t>
            </a:fld>
            <a:endParaRPr lang="pt-BR"/>
          </a:p>
        </p:txBody>
      </p:sp>
      <p:graphicFrame>
        <p:nvGraphicFramePr>
          <p:cNvPr id="8" name="CaixaDeTexto 4">
            <a:extLst>
              <a:ext uri="{FF2B5EF4-FFF2-40B4-BE49-F238E27FC236}">
                <a16:creationId xmlns:a16="http://schemas.microsoft.com/office/drawing/2014/main" id="{A0B2FF35-2A88-EE3D-8D08-2DC64D0909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3881495"/>
              </p:ext>
            </p:extLst>
          </p:nvPr>
        </p:nvGraphicFramePr>
        <p:xfrm>
          <a:off x="391887" y="832232"/>
          <a:ext cx="8280920" cy="5795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19.png">
            <a:extLst>
              <a:ext uri="{FF2B5EF4-FFF2-40B4-BE49-F238E27FC236}">
                <a16:creationId xmlns:a16="http://schemas.microsoft.com/office/drawing/2014/main" id="{8216CAC7-8CD0-D35D-C8D2-995C16B57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451" y="40035"/>
            <a:ext cx="5556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21.png">
            <a:extLst>
              <a:ext uri="{FF2B5EF4-FFF2-40B4-BE49-F238E27FC236}">
                <a16:creationId xmlns:a16="http://schemas.microsoft.com/office/drawing/2014/main" id="{E9B219A1-753E-0DA3-DDCB-E381EAF10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00" y="230180"/>
            <a:ext cx="1257300" cy="4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80EB6121-BF50-ED50-FE3B-36D031F35B99}"/>
              </a:ext>
            </a:extLst>
          </p:cNvPr>
          <p:cNvSpPr txBox="1"/>
          <p:nvPr/>
        </p:nvSpPr>
        <p:spPr>
          <a:xfrm>
            <a:off x="2987824" y="230180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PRINCIPAIS SOLICITAÇÕES</a:t>
            </a:r>
          </a:p>
        </p:txBody>
      </p:sp>
    </p:spTree>
    <p:extLst>
      <p:ext uri="{BB962C8B-B14F-4D97-AF65-F5344CB8AC3E}">
        <p14:creationId xmlns:p14="http://schemas.microsoft.com/office/powerpoint/2010/main" val="31354049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B9C89F-6601-4C71-7EFC-730D7E2A6C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312A71FE-0B48-05BB-8AF8-8EB2A1726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C9C96-99D0-473B-ABA6-5ED521F58EB7}" type="slidenum">
              <a:rPr lang="pt-BR" smtClean="0"/>
              <a:t>43</a:t>
            </a:fld>
            <a:endParaRPr lang="pt-BR"/>
          </a:p>
        </p:txBody>
      </p:sp>
      <p:graphicFrame>
        <p:nvGraphicFramePr>
          <p:cNvPr id="8" name="CaixaDeTexto 4">
            <a:extLst>
              <a:ext uri="{FF2B5EF4-FFF2-40B4-BE49-F238E27FC236}">
                <a16:creationId xmlns:a16="http://schemas.microsoft.com/office/drawing/2014/main" id="{2DC847D6-004D-01AE-C549-D1E405AE39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58367567"/>
              </p:ext>
            </p:extLst>
          </p:nvPr>
        </p:nvGraphicFramePr>
        <p:xfrm>
          <a:off x="611560" y="1880828"/>
          <a:ext cx="8280920" cy="3096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19.png">
            <a:extLst>
              <a:ext uri="{FF2B5EF4-FFF2-40B4-BE49-F238E27FC236}">
                <a16:creationId xmlns:a16="http://schemas.microsoft.com/office/drawing/2014/main" id="{E44DC80F-A924-26DB-A954-9EFDDF5C1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451" y="40035"/>
            <a:ext cx="5556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21.png">
            <a:extLst>
              <a:ext uri="{FF2B5EF4-FFF2-40B4-BE49-F238E27FC236}">
                <a16:creationId xmlns:a16="http://schemas.microsoft.com/office/drawing/2014/main" id="{C8BCE575-35F4-C431-8EB8-A0C749F8F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00" y="230180"/>
            <a:ext cx="1257300" cy="4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A0F6ADA-4666-75DC-555D-D5C6045F45C8}"/>
              </a:ext>
            </a:extLst>
          </p:cNvPr>
          <p:cNvSpPr txBox="1"/>
          <p:nvPr/>
        </p:nvSpPr>
        <p:spPr>
          <a:xfrm>
            <a:off x="2987824" y="230180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PRINCIPAIS SOLICITAÇÕES</a:t>
            </a:r>
          </a:p>
        </p:txBody>
      </p:sp>
    </p:spTree>
    <p:extLst>
      <p:ext uri="{BB962C8B-B14F-4D97-AF65-F5344CB8AC3E}">
        <p14:creationId xmlns:p14="http://schemas.microsoft.com/office/powerpoint/2010/main" val="1052676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44ACC6-0FBD-EF69-971C-460929D2E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BC44EC1E-0ACB-BA7C-4269-23154F915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BD4C9C96-99D0-473B-ABA6-5ED521F58EB7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44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A55D47C-42E6-8C3C-77D4-F3E2CFC69365}"/>
              </a:ext>
            </a:extLst>
          </p:cNvPr>
          <p:cNvSpPr txBox="1"/>
          <p:nvPr/>
        </p:nvSpPr>
        <p:spPr>
          <a:xfrm>
            <a:off x="1264808" y="1464391"/>
            <a:ext cx="6614383" cy="422449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dirty="0">
                <a:effectLst/>
                <a:ea typeface="Arial" panose="020B0604020202020204" pitchFamily="34" charset="0"/>
              </a:rPr>
              <a:t>Visão de futuro</a:t>
            </a:r>
            <a:endParaRPr lang="pt-BR" sz="2000" dirty="0">
              <a:effectLst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pt-BR" sz="2000" dirty="0">
                <a:effectLst/>
                <a:ea typeface="Times New Roman" panose="02020603050405020304" pitchFamily="18" charset="0"/>
              </a:rPr>
              <a:t> </a:t>
            </a:r>
            <a:r>
              <a:rPr lang="pt-BR" sz="2000" dirty="0">
                <a:effectLst/>
                <a:ea typeface="Arial" panose="020B0604020202020204" pitchFamily="34" charset="0"/>
              </a:rPr>
              <a:t>Costa Marques quer ser reconhecida como:</a:t>
            </a:r>
            <a:endParaRPr lang="pt-BR" sz="2000" dirty="0">
              <a:effectLst/>
              <a:ea typeface="Calibri" panose="020F0502020204030204" pitchFamily="34" charset="0"/>
            </a:endParaRPr>
          </a:p>
          <a:p>
            <a:pPr marL="342900" lvl="0" indent="-342900">
              <a:lnSpc>
                <a:spcPct val="150000"/>
              </a:lnSpc>
              <a:spcBef>
                <a:spcPts val="1200"/>
              </a:spcBef>
              <a:spcAft>
                <a:spcPts val="800"/>
              </a:spcAft>
              <a:buFont typeface="Arial" panose="020B0604020202020204" pitchFamily="34" charset="0"/>
              <a:buChar char="✔"/>
            </a:pPr>
            <a:r>
              <a:rPr lang="pt-BR" sz="2000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Noto Sans Symbols"/>
              </a:rPr>
              <a:t>Destino certo.</a:t>
            </a:r>
            <a:endParaRPr lang="pt-BR" sz="2000" dirty="0">
              <a:effectLst/>
              <a:ea typeface="Noto Sans Symbols"/>
              <a:cs typeface="Noto Sans Symbols"/>
            </a:endParaRP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✔"/>
            </a:pPr>
            <a:r>
              <a:rPr lang="pt-BR" sz="2000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Noto Sans Symbols"/>
              </a:rPr>
              <a:t>Tucunaré – o rei da pesca esportiva.</a:t>
            </a:r>
            <a:endParaRPr lang="pt-BR" sz="2000" dirty="0">
              <a:effectLst/>
              <a:ea typeface="Noto Sans Symbols"/>
              <a:cs typeface="Noto Sans Symbols"/>
            </a:endParaRP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✔"/>
            </a:pPr>
            <a:r>
              <a:rPr lang="pt-BR" sz="2000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Noto Sans Symbols"/>
              </a:rPr>
              <a:t>Paraiso da pesca esportiva.</a:t>
            </a:r>
            <a:endParaRPr lang="pt-BR" sz="2000" dirty="0">
              <a:effectLst/>
              <a:ea typeface="Noto Sans Symbols"/>
              <a:cs typeface="Noto Sans Symbols"/>
            </a:endParaRPr>
          </a:p>
          <a:p>
            <a:pPr marL="342900" lvl="0" indent="-34290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✔"/>
            </a:pPr>
            <a:r>
              <a:rPr lang="pt-BR" sz="2000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Noto Sans Symbols"/>
              </a:rPr>
              <a:t>Paraíso do vale na pesca esportiva.</a:t>
            </a:r>
            <a:endParaRPr lang="pt-BR" sz="2000" dirty="0">
              <a:effectLst/>
              <a:ea typeface="Noto Sans Symbols"/>
              <a:cs typeface="Noto Sans Symbols"/>
            </a:endParaRPr>
          </a:p>
          <a:p>
            <a:pPr algn="just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endParaRPr lang="pt-BR" sz="2000" dirty="0">
              <a:effectLst/>
              <a:ea typeface="Calibri" panose="020F0502020204030204" pitchFamily="34" charset="0"/>
            </a:endParaRPr>
          </a:p>
        </p:txBody>
      </p:sp>
      <p:pic>
        <p:nvPicPr>
          <p:cNvPr id="3" name="image19.png">
            <a:extLst>
              <a:ext uri="{FF2B5EF4-FFF2-40B4-BE49-F238E27FC236}">
                <a16:creationId xmlns:a16="http://schemas.microsoft.com/office/drawing/2014/main" id="{8A477DD3-1CAF-EB11-6885-845501967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451" y="40035"/>
            <a:ext cx="5556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21.png">
            <a:extLst>
              <a:ext uri="{FF2B5EF4-FFF2-40B4-BE49-F238E27FC236}">
                <a16:creationId xmlns:a16="http://schemas.microsoft.com/office/drawing/2014/main" id="{CDF997D6-4126-B9C9-7138-69916AFC2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00" y="230180"/>
            <a:ext cx="1257300" cy="4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2562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DA7B66-7486-7405-F69D-CEDC9CECFF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1D5B4D44-292F-641E-C15F-0CCEA748A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C9C96-99D0-473B-ABA6-5ED521F58EB7}" type="slidenum">
              <a:rPr lang="pt-BR" smtClean="0"/>
              <a:t>45</a:t>
            </a:fld>
            <a:endParaRPr lang="pt-BR"/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8B00CAF4-FD70-F6C9-6F16-B6161C8CDFA2}"/>
              </a:ext>
            </a:extLst>
          </p:cNvPr>
          <p:cNvGraphicFramePr>
            <a:graphicFrameLocks noGrp="1"/>
          </p:cNvGraphicFramePr>
          <p:nvPr/>
        </p:nvGraphicFramePr>
        <p:xfrm>
          <a:off x="971600" y="1124744"/>
          <a:ext cx="7344816" cy="51990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68129">
                  <a:extLst>
                    <a:ext uri="{9D8B030D-6E8A-4147-A177-3AD203B41FA5}">
                      <a16:colId xmlns:a16="http://schemas.microsoft.com/office/drawing/2014/main" val="235619156"/>
                    </a:ext>
                  </a:extLst>
                </a:gridCol>
                <a:gridCol w="2385585">
                  <a:extLst>
                    <a:ext uri="{9D8B030D-6E8A-4147-A177-3AD203B41FA5}">
                      <a16:colId xmlns:a16="http://schemas.microsoft.com/office/drawing/2014/main" val="416664893"/>
                    </a:ext>
                  </a:extLst>
                </a:gridCol>
                <a:gridCol w="2991102">
                  <a:extLst>
                    <a:ext uri="{9D8B030D-6E8A-4147-A177-3AD203B41FA5}">
                      <a16:colId xmlns:a16="http://schemas.microsoft.com/office/drawing/2014/main" val="750703890"/>
                    </a:ext>
                  </a:extLst>
                </a:gridCol>
              </a:tblGrid>
              <a:tr h="350146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800">
                          <a:effectLst/>
                        </a:rPr>
                        <a:t>Costa Marques</a:t>
                      </a:r>
                      <a:endParaRPr lang="pt-B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3095945"/>
                  </a:ext>
                </a:extLst>
              </a:tr>
              <a:tr h="5211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800">
                          <a:effectLst/>
                        </a:rPr>
                        <a:t>Região</a:t>
                      </a:r>
                      <a:endParaRPr lang="pt-B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800">
                          <a:effectLst/>
                        </a:rPr>
                        <a:t>Coordenadas Geográficas</a:t>
                      </a:r>
                      <a:endParaRPr lang="pt-B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800">
                          <a:effectLst/>
                        </a:rPr>
                        <a:t>Espécies Mais Comuns</a:t>
                      </a:r>
                      <a:endParaRPr lang="pt-B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27316220"/>
                  </a:ext>
                </a:extLst>
              </a:tr>
              <a:tr h="5211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800">
                          <a:effectLst/>
                        </a:rPr>
                        <a:t>Costa Marques</a:t>
                      </a:r>
                      <a:endParaRPr lang="pt-B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800">
                          <a:effectLst/>
                        </a:rPr>
                        <a:t>12°26'07"S 64°13'40"W</a:t>
                      </a:r>
                      <a:endParaRPr lang="pt-B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800">
                          <a:effectLst/>
                        </a:rPr>
                        <a:t>-</a:t>
                      </a:r>
                      <a:endParaRPr lang="pt-B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31323292"/>
                  </a:ext>
                </a:extLst>
              </a:tr>
              <a:tr h="5211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800">
                          <a:effectLst/>
                        </a:rPr>
                        <a:t>Orla Costa Marques</a:t>
                      </a:r>
                      <a:endParaRPr lang="pt-B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800">
                          <a:effectLst/>
                        </a:rPr>
                        <a:t>12°27'04"S 64°13'40"W</a:t>
                      </a:r>
                      <a:endParaRPr lang="pt-B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800">
                          <a:effectLst/>
                        </a:rPr>
                        <a:t>-</a:t>
                      </a:r>
                      <a:endParaRPr lang="pt-B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51572653"/>
                  </a:ext>
                </a:extLst>
              </a:tr>
              <a:tr h="5211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800">
                          <a:effectLst/>
                        </a:rPr>
                        <a:t>Rio Guaporé</a:t>
                      </a:r>
                      <a:endParaRPr lang="pt-B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800">
                          <a:effectLst/>
                        </a:rPr>
                        <a:t>12°27'28"S 64°13'34"W</a:t>
                      </a:r>
                      <a:endParaRPr lang="pt-B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800">
                          <a:effectLst/>
                        </a:rPr>
                        <a:t>Jaú, Pintado, Pirarucu e Tambacu</a:t>
                      </a:r>
                      <a:endParaRPr lang="pt-B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25894547"/>
                  </a:ext>
                </a:extLst>
              </a:tr>
              <a:tr h="5211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800">
                          <a:effectLst/>
                        </a:rPr>
                        <a:t>Rio Guaporé</a:t>
                      </a:r>
                      <a:endParaRPr lang="pt-B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800">
                          <a:effectLst/>
                        </a:rPr>
                        <a:t>12°27'46"S 64°12'24"W</a:t>
                      </a:r>
                      <a:endParaRPr lang="pt-B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800">
                          <a:effectLst/>
                        </a:rPr>
                        <a:t>Tucunaré</a:t>
                      </a:r>
                      <a:endParaRPr lang="pt-B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88593919"/>
                  </a:ext>
                </a:extLst>
              </a:tr>
              <a:tr h="5211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800">
                          <a:effectLst/>
                        </a:rPr>
                        <a:t>Rio Guaporé</a:t>
                      </a:r>
                      <a:endParaRPr lang="pt-B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800">
                          <a:effectLst/>
                        </a:rPr>
                        <a:t>12°27'18"S 64°12'11"W</a:t>
                      </a:r>
                      <a:endParaRPr lang="pt-B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800">
                          <a:effectLst/>
                        </a:rPr>
                        <a:t>Poço da Corvina</a:t>
                      </a:r>
                      <a:endParaRPr lang="pt-B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08103703"/>
                  </a:ext>
                </a:extLst>
              </a:tr>
              <a:tr h="5211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800">
                          <a:effectLst/>
                        </a:rPr>
                        <a:t>Rio Guaporé</a:t>
                      </a:r>
                      <a:endParaRPr lang="pt-B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800">
                          <a:effectLst/>
                        </a:rPr>
                        <a:t>12°27'19"S 64°11'49"W</a:t>
                      </a:r>
                      <a:endParaRPr lang="pt-B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800">
                          <a:effectLst/>
                        </a:rPr>
                        <a:t>Pescaria de vara curta</a:t>
                      </a:r>
                      <a:endParaRPr lang="pt-B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80891066"/>
                  </a:ext>
                </a:extLst>
              </a:tr>
              <a:tr h="5211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800">
                          <a:effectLst/>
                        </a:rPr>
                        <a:t>Rio Guaporé</a:t>
                      </a:r>
                      <a:endParaRPr lang="pt-B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800">
                          <a:effectLst/>
                        </a:rPr>
                        <a:t>12°28'07"S 64°11'08"W</a:t>
                      </a:r>
                      <a:endParaRPr lang="pt-B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800">
                          <a:effectLst/>
                        </a:rPr>
                        <a:t>Todos os tipos de peixe</a:t>
                      </a:r>
                      <a:endParaRPr lang="pt-B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42784427"/>
                  </a:ext>
                </a:extLst>
              </a:tr>
              <a:tr h="52115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800">
                          <a:effectLst/>
                        </a:rPr>
                        <a:t>Rio Guaporé</a:t>
                      </a:r>
                      <a:endParaRPr lang="pt-B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800">
                          <a:effectLst/>
                        </a:rPr>
                        <a:t>12°28'22"S 64°11'38"W</a:t>
                      </a:r>
                      <a:endParaRPr lang="pt-B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800" dirty="0">
                          <a:effectLst/>
                        </a:rPr>
                        <a:t>Todos os tipos de peixe</a:t>
                      </a:r>
                      <a:endParaRPr lang="pt-B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14414903"/>
                  </a:ext>
                </a:extLst>
              </a:tr>
            </a:tbl>
          </a:graphicData>
        </a:graphic>
      </p:graphicFrame>
      <p:pic>
        <p:nvPicPr>
          <p:cNvPr id="4" name="image19.png">
            <a:extLst>
              <a:ext uri="{FF2B5EF4-FFF2-40B4-BE49-F238E27FC236}">
                <a16:creationId xmlns:a16="http://schemas.microsoft.com/office/drawing/2014/main" id="{2388707F-31AF-0463-3232-1105979AC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451" y="40035"/>
            <a:ext cx="5556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21.png">
            <a:extLst>
              <a:ext uri="{FF2B5EF4-FFF2-40B4-BE49-F238E27FC236}">
                <a16:creationId xmlns:a16="http://schemas.microsoft.com/office/drawing/2014/main" id="{D45E138A-063A-6B73-F42A-36F752760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00" y="230180"/>
            <a:ext cx="1257300" cy="4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95598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2E9C6C-281F-1F6B-D917-EC5DEB39D2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1520A636-3240-97E3-1D31-4D5165895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D4C9C96-99D0-473B-ABA6-5ED521F58EB7}" type="slidenum">
              <a:rPr lang="pt-BR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46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3A0C032-50E0-67DF-1586-A13D4DD33DD5}"/>
              </a:ext>
            </a:extLst>
          </p:cNvPr>
          <p:cNvSpPr txBox="1"/>
          <p:nvPr/>
        </p:nvSpPr>
        <p:spPr>
          <a:xfrm>
            <a:off x="2302100" y="570469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PONTOS DE GEOREFERRENCIAMENTO DE PEIXES</a:t>
            </a:r>
          </a:p>
        </p:txBody>
      </p:sp>
      <p:pic>
        <p:nvPicPr>
          <p:cNvPr id="5" name="image17.png" descr="Mapa&#10;&#10;Descrição gerada automaticamente">
            <a:extLst>
              <a:ext uri="{FF2B5EF4-FFF2-40B4-BE49-F238E27FC236}">
                <a16:creationId xmlns:a16="http://schemas.microsoft.com/office/drawing/2014/main" id="{7257E118-9981-3F04-B3CC-339831F5FEDC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755576" y="1419861"/>
            <a:ext cx="7759774" cy="4456429"/>
          </a:xfrm>
          <a:prstGeom prst="rect">
            <a:avLst/>
          </a:prstGeom>
          <a:ln/>
        </p:spPr>
      </p:pic>
      <p:pic>
        <p:nvPicPr>
          <p:cNvPr id="4" name="image19.png">
            <a:extLst>
              <a:ext uri="{FF2B5EF4-FFF2-40B4-BE49-F238E27FC236}">
                <a16:creationId xmlns:a16="http://schemas.microsoft.com/office/drawing/2014/main" id="{F39E961C-0947-9D76-5625-1184C030F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451" y="40035"/>
            <a:ext cx="5556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21.png">
            <a:extLst>
              <a:ext uri="{FF2B5EF4-FFF2-40B4-BE49-F238E27FC236}">
                <a16:creationId xmlns:a16="http://schemas.microsoft.com/office/drawing/2014/main" id="{CDFFB6B3-57DF-7063-EC7B-4474C159F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00" y="230180"/>
            <a:ext cx="1257300" cy="4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2353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5F8FC5-753A-8498-CB71-88CD3CAFE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0DCC097-1DB8-4B6D-85D0-6FBA0E1CA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0B58608-23C8-4441-994D-C6823EEE1D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2083506"/>
          </a:xfrm>
          <a:custGeom>
            <a:avLst/>
            <a:gdLst>
              <a:gd name="connsiteX0" fmla="*/ 0 w 12191999"/>
              <a:gd name="connsiteY0" fmla="*/ 0 h 2083506"/>
              <a:gd name="connsiteX1" fmla="*/ 9429748 w 12191999"/>
              <a:gd name="connsiteY1" fmla="*/ 0 h 2083506"/>
              <a:gd name="connsiteX2" fmla="*/ 9429748 w 12191999"/>
              <a:gd name="connsiteY2" fmla="*/ 1 h 2083506"/>
              <a:gd name="connsiteX3" fmla="*/ 12191999 w 12191999"/>
              <a:gd name="connsiteY3" fmla="*/ 1 h 2083506"/>
              <a:gd name="connsiteX4" fmla="*/ 12191999 w 12191999"/>
              <a:gd name="connsiteY4" fmla="*/ 1164372 h 2083506"/>
              <a:gd name="connsiteX5" fmla="*/ 12147852 w 12191999"/>
              <a:gd name="connsiteY5" fmla="*/ 1163783 h 2083506"/>
              <a:gd name="connsiteX6" fmla="*/ 11993604 w 12191999"/>
              <a:gd name="connsiteY6" fmla="*/ 1153496 h 2083506"/>
              <a:gd name="connsiteX7" fmla="*/ 11865319 w 12191999"/>
              <a:gd name="connsiteY7" fmla="*/ 1176624 h 2083506"/>
              <a:gd name="connsiteX8" fmla="*/ 11718353 w 12191999"/>
              <a:gd name="connsiteY8" fmla="*/ 1209136 h 2083506"/>
              <a:gd name="connsiteX9" fmla="*/ 11609067 w 12191999"/>
              <a:gd name="connsiteY9" fmla="*/ 1218512 h 2083506"/>
              <a:gd name="connsiteX10" fmla="*/ 11545958 w 12191999"/>
              <a:gd name="connsiteY10" fmla="*/ 1240430 h 2083506"/>
              <a:gd name="connsiteX11" fmla="*/ 11445770 w 12191999"/>
              <a:gd name="connsiteY11" fmla="*/ 1225780 h 2083506"/>
              <a:gd name="connsiteX12" fmla="*/ 11398842 w 12191999"/>
              <a:gd name="connsiteY12" fmla="*/ 1227250 h 2083506"/>
              <a:gd name="connsiteX13" fmla="*/ 11240093 w 12191999"/>
              <a:gd name="connsiteY13" fmla="*/ 1266797 h 2083506"/>
              <a:gd name="connsiteX14" fmla="*/ 11141364 w 12191999"/>
              <a:gd name="connsiteY14" fmla="*/ 1288059 h 2083506"/>
              <a:gd name="connsiteX15" fmla="*/ 11015396 w 12191999"/>
              <a:gd name="connsiteY15" fmla="*/ 1353104 h 2083506"/>
              <a:gd name="connsiteX16" fmla="*/ 10973905 w 12191999"/>
              <a:gd name="connsiteY16" fmla="*/ 1365109 h 2083506"/>
              <a:gd name="connsiteX17" fmla="*/ 10904858 w 12191999"/>
              <a:gd name="connsiteY17" fmla="*/ 1371966 h 2083506"/>
              <a:gd name="connsiteX18" fmla="*/ 10827883 w 12191999"/>
              <a:gd name="connsiteY18" fmla="*/ 1410270 h 2083506"/>
              <a:gd name="connsiteX19" fmla="*/ 10690996 w 12191999"/>
              <a:gd name="connsiteY19" fmla="*/ 1426394 h 2083506"/>
              <a:gd name="connsiteX20" fmla="*/ 10624461 w 12191999"/>
              <a:gd name="connsiteY20" fmla="*/ 1444283 h 2083506"/>
              <a:gd name="connsiteX21" fmla="*/ 10517208 w 12191999"/>
              <a:gd name="connsiteY21" fmla="*/ 1478947 h 2083506"/>
              <a:gd name="connsiteX22" fmla="*/ 10497937 w 12191999"/>
              <a:gd name="connsiteY22" fmla="*/ 1469831 h 2083506"/>
              <a:gd name="connsiteX23" fmla="*/ 10471201 w 12191999"/>
              <a:gd name="connsiteY23" fmla="*/ 1486037 h 2083506"/>
              <a:gd name="connsiteX24" fmla="*/ 10448263 w 12191999"/>
              <a:gd name="connsiteY24" fmla="*/ 1478223 h 2083506"/>
              <a:gd name="connsiteX25" fmla="*/ 10388089 w 12191999"/>
              <a:gd name="connsiteY25" fmla="*/ 1507175 h 2083506"/>
              <a:gd name="connsiteX26" fmla="*/ 10333720 w 12191999"/>
              <a:gd name="connsiteY26" fmla="*/ 1515848 h 2083506"/>
              <a:gd name="connsiteX27" fmla="*/ 10104338 w 12191999"/>
              <a:gd name="connsiteY27" fmla="*/ 1569424 h 2083506"/>
              <a:gd name="connsiteX28" fmla="*/ 9910445 w 12191999"/>
              <a:gd name="connsiteY28" fmla="*/ 1632275 h 2083506"/>
              <a:gd name="connsiteX29" fmla="*/ 9770872 w 12191999"/>
              <a:gd name="connsiteY29" fmla="*/ 1688088 h 2083506"/>
              <a:gd name="connsiteX30" fmla="*/ 9733849 w 12191999"/>
              <a:gd name="connsiteY30" fmla="*/ 1700034 h 2083506"/>
              <a:gd name="connsiteX31" fmla="*/ 9703714 w 12191999"/>
              <a:gd name="connsiteY31" fmla="*/ 1730093 h 2083506"/>
              <a:gd name="connsiteX32" fmla="*/ 9698351 w 12191999"/>
              <a:gd name="connsiteY32" fmla="*/ 1730377 h 2083506"/>
              <a:gd name="connsiteX33" fmla="*/ 9632895 w 12191999"/>
              <a:gd name="connsiteY33" fmla="*/ 1736363 h 2083506"/>
              <a:gd name="connsiteX34" fmla="*/ 9569107 w 12191999"/>
              <a:gd name="connsiteY34" fmla="*/ 1741010 h 2083506"/>
              <a:gd name="connsiteX35" fmla="*/ 9536451 w 12191999"/>
              <a:gd name="connsiteY35" fmla="*/ 1755120 h 2083506"/>
              <a:gd name="connsiteX36" fmla="*/ 9529385 w 12191999"/>
              <a:gd name="connsiteY36" fmla="*/ 1757515 h 2083506"/>
              <a:gd name="connsiteX37" fmla="*/ 9498527 w 12191999"/>
              <a:gd name="connsiteY37" fmla="*/ 1753117 h 2083506"/>
              <a:gd name="connsiteX38" fmla="*/ 9436642 w 12191999"/>
              <a:gd name="connsiteY38" fmla="*/ 1755478 h 2083506"/>
              <a:gd name="connsiteX39" fmla="*/ 9429748 w 12191999"/>
              <a:gd name="connsiteY39" fmla="*/ 1756317 h 2083506"/>
              <a:gd name="connsiteX40" fmla="*/ 9429748 w 12191999"/>
              <a:gd name="connsiteY40" fmla="*/ 1768745 h 2083506"/>
              <a:gd name="connsiteX41" fmla="*/ 9425802 w 12191999"/>
              <a:gd name="connsiteY41" fmla="*/ 1769273 h 2083506"/>
              <a:gd name="connsiteX42" fmla="*/ 9349763 w 12191999"/>
              <a:gd name="connsiteY42" fmla="*/ 1776107 h 2083506"/>
              <a:gd name="connsiteX43" fmla="*/ 9256503 w 12191999"/>
              <a:gd name="connsiteY43" fmla="*/ 1800699 h 2083506"/>
              <a:gd name="connsiteX44" fmla="*/ 9222873 w 12191999"/>
              <a:gd name="connsiteY44" fmla="*/ 1803003 h 2083506"/>
              <a:gd name="connsiteX45" fmla="*/ 9224095 w 12191999"/>
              <a:gd name="connsiteY45" fmla="*/ 1807355 h 2083506"/>
              <a:gd name="connsiteX46" fmla="*/ 9211603 w 12191999"/>
              <a:gd name="connsiteY46" fmla="*/ 1807675 h 2083506"/>
              <a:gd name="connsiteX47" fmla="*/ 9183719 w 12191999"/>
              <a:gd name="connsiteY47" fmla="*/ 1807781 h 2083506"/>
              <a:gd name="connsiteX48" fmla="*/ 9100221 w 12191999"/>
              <a:gd name="connsiteY48" fmla="*/ 1808989 h 2083506"/>
              <a:gd name="connsiteX49" fmla="*/ 9077439 w 12191999"/>
              <a:gd name="connsiteY49" fmla="*/ 1817333 h 2083506"/>
              <a:gd name="connsiteX50" fmla="*/ 9055889 w 12191999"/>
              <a:gd name="connsiteY50" fmla="*/ 1817464 h 2083506"/>
              <a:gd name="connsiteX51" fmla="*/ 8930912 w 12191999"/>
              <a:gd name="connsiteY51" fmla="*/ 1828648 h 2083506"/>
              <a:gd name="connsiteX52" fmla="*/ 8913729 w 12191999"/>
              <a:gd name="connsiteY52" fmla="*/ 1829483 h 2083506"/>
              <a:gd name="connsiteX53" fmla="*/ 8904423 w 12191999"/>
              <a:gd name="connsiteY53" fmla="*/ 1833234 h 2083506"/>
              <a:gd name="connsiteX54" fmla="*/ 8871099 w 12191999"/>
              <a:gd name="connsiteY54" fmla="*/ 1833979 h 2083506"/>
              <a:gd name="connsiteX55" fmla="*/ 8869557 w 12191999"/>
              <a:gd name="connsiteY55" fmla="*/ 1836113 h 2083506"/>
              <a:gd name="connsiteX56" fmla="*/ 8760021 w 12191999"/>
              <a:gd name="connsiteY56" fmla="*/ 1854442 h 2083506"/>
              <a:gd name="connsiteX57" fmla="*/ 8741254 w 12191999"/>
              <a:gd name="connsiteY57" fmla="*/ 1857469 h 2083506"/>
              <a:gd name="connsiteX58" fmla="*/ 8725039 w 12191999"/>
              <a:gd name="connsiteY58" fmla="*/ 1856552 h 2083506"/>
              <a:gd name="connsiteX59" fmla="*/ 8635265 w 12191999"/>
              <a:gd name="connsiteY59" fmla="*/ 1859168 h 2083506"/>
              <a:gd name="connsiteX60" fmla="*/ 8613911 w 12191999"/>
              <a:gd name="connsiteY60" fmla="*/ 1857561 h 2083506"/>
              <a:gd name="connsiteX61" fmla="*/ 8604931 w 12191999"/>
              <a:gd name="connsiteY61" fmla="*/ 1854170 h 2083506"/>
              <a:gd name="connsiteX62" fmla="*/ 8570171 w 12191999"/>
              <a:gd name="connsiteY62" fmla="*/ 1860579 h 2083506"/>
              <a:gd name="connsiteX63" fmla="*/ 8516537 w 12191999"/>
              <a:gd name="connsiteY63" fmla="*/ 1864971 h 2083506"/>
              <a:gd name="connsiteX64" fmla="*/ 8491046 w 12191999"/>
              <a:gd name="connsiteY64" fmla="*/ 1868141 h 2083506"/>
              <a:gd name="connsiteX65" fmla="*/ 8470478 w 12191999"/>
              <a:gd name="connsiteY65" fmla="*/ 1866216 h 2083506"/>
              <a:gd name="connsiteX66" fmla="*/ 8353433 w 12191999"/>
              <a:gd name="connsiteY66" fmla="*/ 1865729 h 2083506"/>
              <a:gd name="connsiteX67" fmla="*/ 8347675 w 12191999"/>
              <a:gd name="connsiteY67" fmla="*/ 1865075 h 2083506"/>
              <a:gd name="connsiteX68" fmla="*/ 8343939 w 12191999"/>
              <a:gd name="connsiteY68" fmla="*/ 1865677 h 2083506"/>
              <a:gd name="connsiteX69" fmla="*/ 8221566 w 12191999"/>
              <a:gd name="connsiteY69" fmla="*/ 1881148 h 2083506"/>
              <a:gd name="connsiteX70" fmla="*/ 8066095 w 12191999"/>
              <a:gd name="connsiteY70" fmla="*/ 1919902 h 2083506"/>
              <a:gd name="connsiteX71" fmla="*/ 8044849 w 12191999"/>
              <a:gd name="connsiteY71" fmla="*/ 1916308 h 2083506"/>
              <a:gd name="connsiteX72" fmla="*/ 8041142 w 12191999"/>
              <a:gd name="connsiteY72" fmla="*/ 1915506 h 2083506"/>
              <a:gd name="connsiteX73" fmla="*/ 8022159 w 12191999"/>
              <a:gd name="connsiteY73" fmla="*/ 1911521 h 2083506"/>
              <a:gd name="connsiteX74" fmla="*/ 7944932 w 12191999"/>
              <a:gd name="connsiteY74" fmla="*/ 1917265 h 2083506"/>
              <a:gd name="connsiteX75" fmla="*/ 7879011 w 12191999"/>
              <a:gd name="connsiteY75" fmla="*/ 1928570 h 2083506"/>
              <a:gd name="connsiteX76" fmla="*/ 7865529 w 12191999"/>
              <a:gd name="connsiteY76" fmla="*/ 1934399 h 2083506"/>
              <a:gd name="connsiteX77" fmla="*/ 7774801 w 12191999"/>
              <a:gd name="connsiteY77" fmla="*/ 1947969 h 2083506"/>
              <a:gd name="connsiteX78" fmla="*/ 7748398 w 12191999"/>
              <a:gd name="connsiteY78" fmla="*/ 1955982 h 2083506"/>
              <a:gd name="connsiteX79" fmla="*/ 7740684 w 12191999"/>
              <a:gd name="connsiteY79" fmla="*/ 1955717 h 2083506"/>
              <a:gd name="connsiteX80" fmla="*/ 7712976 w 12191999"/>
              <a:gd name="connsiteY80" fmla="*/ 1960442 h 2083506"/>
              <a:gd name="connsiteX81" fmla="*/ 7699956 w 12191999"/>
              <a:gd name="connsiteY81" fmla="*/ 1966104 h 2083506"/>
              <a:gd name="connsiteX82" fmla="*/ 7684158 w 12191999"/>
              <a:gd name="connsiteY82" fmla="*/ 1962927 h 2083506"/>
              <a:gd name="connsiteX83" fmla="*/ 7643109 w 12191999"/>
              <a:gd name="connsiteY83" fmla="*/ 1964400 h 2083506"/>
              <a:gd name="connsiteX84" fmla="*/ 7630180 w 12191999"/>
              <a:gd name="connsiteY84" fmla="*/ 1970266 h 2083506"/>
              <a:gd name="connsiteX85" fmla="*/ 7609131 w 12191999"/>
              <a:gd name="connsiteY85" fmla="*/ 1971774 h 2083506"/>
              <a:gd name="connsiteX86" fmla="*/ 7555555 w 12191999"/>
              <a:gd name="connsiteY86" fmla="*/ 1969491 h 2083506"/>
              <a:gd name="connsiteX87" fmla="*/ 7520919 w 12191999"/>
              <a:gd name="connsiteY87" fmla="*/ 1970177 h 2083506"/>
              <a:gd name="connsiteX88" fmla="*/ 7456258 w 12191999"/>
              <a:gd name="connsiteY88" fmla="*/ 1960468 h 2083506"/>
              <a:gd name="connsiteX89" fmla="*/ 7393047 w 12191999"/>
              <a:gd name="connsiteY89" fmla="*/ 1952408 h 2083506"/>
              <a:gd name="connsiteX90" fmla="*/ 7199912 w 12191999"/>
              <a:gd name="connsiteY90" fmla="*/ 1959913 h 2083506"/>
              <a:gd name="connsiteX91" fmla="*/ 7146774 w 12191999"/>
              <a:gd name="connsiteY91" fmla="*/ 1956641 h 2083506"/>
              <a:gd name="connsiteX92" fmla="*/ 7122244 w 12191999"/>
              <a:gd name="connsiteY92" fmla="*/ 1953891 h 2083506"/>
              <a:gd name="connsiteX93" fmla="*/ 7032241 w 12191999"/>
              <a:gd name="connsiteY93" fmla="*/ 1962723 h 2083506"/>
              <a:gd name="connsiteX94" fmla="*/ 6941492 w 12191999"/>
              <a:gd name="connsiteY94" fmla="*/ 1976868 h 2083506"/>
              <a:gd name="connsiteX95" fmla="*/ 6906514 w 12191999"/>
              <a:gd name="connsiteY95" fmla="*/ 1968589 h 2083506"/>
              <a:gd name="connsiteX96" fmla="*/ 6826395 w 12191999"/>
              <a:gd name="connsiteY96" fmla="*/ 1974141 h 2083506"/>
              <a:gd name="connsiteX97" fmla="*/ 6716431 w 12191999"/>
              <a:gd name="connsiteY97" fmla="*/ 2004297 h 2083506"/>
              <a:gd name="connsiteX98" fmla="*/ 6569607 w 12191999"/>
              <a:gd name="connsiteY98" fmla="*/ 2015496 h 2083506"/>
              <a:gd name="connsiteX99" fmla="*/ 6561430 w 12191999"/>
              <a:gd name="connsiteY99" fmla="*/ 2020996 h 2083506"/>
              <a:gd name="connsiteX100" fmla="*/ 6549371 w 12191999"/>
              <a:gd name="connsiteY100" fmla="*/ 2024747 h 2083506"/>
              <a:gd name="connsiteX101" fmla="*/ 6547040 w 12191999"/>
              <a:gd name="connsiteY101" fmla="*/ 2024474 h 2083506"/>
              <a:gd name="connsiteX102" fmla="*/ 6530482 w 12191999"/>
              <a:gd name="connsiteY102" fmla="*/ 2026659 h 2083506"/>
              <a:gd name="connsiteX103" fmla="*/ 6528565 w 12191999"/>
              <a:gd name="connsiteY103" fmla="*/ 2028600 h 2083506"/>
              <a:gd name="connsiteX104" fmla="*/ 6517741 w 12191999"/>
              <a:gd name="connsiteY104" fmla="*/ 2030558 h 2083506"/>
              <a:gd name="connsiteX105" fmla="*/ 6497855 w 12191999"/>
              <a:gd name="connsiteY105" fmla="*/ 2035650 h 2083506"/>
              <a:gd name="connsiteX106" fmla="*/ 6492785 w 12191999"/>
              <a:gd name="connsiteY106" fmla="*/ 2035444 h 2083506"/>
              <a:gd name="connsiteX107" fmla="*/ 6460692 w 12191999"/>
              <a:gd name="connsiteY107" fmla="*/ 2041321 h 2083506"/>
              <a:gd name="connsiteX108" fmla="*/ 6459609 w 12191999"/>
              <a:gd name="connsiteY108" fmla="*/ 2040851 h 2083506"/>
              <a:gd name="connsiteX109" fmla="*/ 6447765 w 12191999"/>
              <a:gd name="connsiteY109" fmla="*/ 2040102 h 2083506"/>
              <a:gd name="connsiteX110" fmla="*/ 6426590 w 12191999"/>
              <a:gd name="connsiteY110" fmla="*/ 2039928 h 2083506"/>
              <a:gd name="connsiteX111" fmla="*/ 6401693 w 12191999"/>
              <a:gd name="connsiteY111" fmla="*/ 2033537 h 2083506"/>
              <a:gd name="connsiteX112" fmla="*/ 6387141 w 12191999"/>
              <a:gd name="connsiteY112" fmla="*/ 2033161 h 2083506"/>
              <a:gd name="connsiteX113" fmla="*/ 6357846 w 12191999"/>
              <a:gd name="connsiteY113" fmla="*/ 2036782 h 2083506"/>
              <a:gd name="connsiteX114" fmla="*/ 6342914 w 12191999"/>
              <a:gd name="connsiteY114" fmla="*/ 2037585 h 2083506"/>
              <a:gd name="connsiteX115" fmla="*/ 6336300 w 12191999"/>
              <a:gd name="connsiteY115" fmla="*/ 2038781 h 2083506"/>
              <a:gd name="connsiteX116" fmla="*/ 6317178 w 12191999"/>
              <a:gd name="connsiteY116" fmla="*/ 2038968 h 2083506"/>
              <a:gd name="connsiteX117" fmla="*/ 6161427 w 12191999"/>
              <a:gd name="connsiteY117" fmla="*/ 2047338 h 2083506"/>
              <a:gd name="connsiteX118" fmla="*/ 6097339 w 12191999"/>
              <a:gd name="connsiteY118" fmla="*/ 2082438 h 2083506"/>
              <a:gd name="connsiteX119" fmla="*/ 6079059 w 12191999"/>
              <a:gd name="connsiteY119" fmla="*/ 2081299 h 2083506"/>
              <a:gd name="connsiteX120" fmla="*/ 5998439 w 12191999"/>
              <a:gd name="connsiteY120" fmla="*/ 2070958 h 2083506"/>
              <a:gd name="connsiteX121" fmla="*/ 5904290 w 12191999"/>
              <a:gd name="connsiteY121" fmla="*/ 2070255 h 2083506"/>
              <a:gd name="connsiteX122" fmla="*/ 5814867 w 12191999"/>
              <a:gd name="connsiteY122" fmla="*/ 2079032 h 2083506"/>
              <a:gd name="connsiteX123" fmla="*/ 5725743 w 12191999"/>
              <a:gd name="connsiteY123" fmla="*/ 2070558 h 2083506"/>
              <a:gd name="connsiteX124" fmla="*/ 5650546 w 12191999"/>
              <a:gd name="connsiteY124" fmla="*/ 2052412 h 2083506"/>
              <a:gd name="connsiteX125" fmla="*/ 5581284 w 12191999"/>
              <a:gd name="connsiteY125" fmla="*/ 2023175 h 2083506"/>
              <a:gd name="connsiteX126" fmla="*/ 5572593 w 12191999"/>
              <a:gd name="connsiteY126" fmla="*/ 2018391 h 2083506"/>
              <a:gd name="connsiteX127" fmla="*/ 5548580 w 12191999"/>
              <a:gd name="connsiteY127" fmla="*/ 2016951 h 2083506"/>
              <a:gd name="connsiteX128" fmla="*/ 5471173 w 12191999"/>
              <a:gd name="connsiteY128" fmla="*/ 2018786 h 2083506"/>
              <a:gd name="connsiteX129" fmla="*/ 5340320 w 12191999"/>
              <a:gd name="connsiteY129" fmla="*/ 2037611 h 2083506"/>
              <a:gd name="connsiteX130" fmla="*/ 5254376 w 12191999"/>
              <a:gd name="connsiteY130" fmla="*/ 2042928 h 2083506"/>
              <a:gd name="connsiteX131" fmla="*/ 5258035 w 12191999"/>
              <a:gd name="connsiteY131" fmla="*/ 2035649 h 2083506"/>
              <a:gd name="connsiteX132" fmla="*/ 5230622 w 12191999"/>
              <a:gd name="connsiteY132" fmla="*/ 2024576 h 2083506"/>
              <a:gd name="connsiteX133" fmla="*/ 5026203 w 12191999"/>
              <a:gd name="connsiteY133" fmla="*/ 2030162 h 2083506"/>
              <a:gd name="connsiteX134" fmla="*/ 4973988 w 12191999"/>
              <a:gd name="connsiteY134" fmla="*/ 2026668 h 2083506"/>
              <a:gd name="connsiteX135" fmla="*/ 4928030 w 12191999"/>
              <a:gd name="connsiteY135" fmla="*/ 2033642 h 2083506"/>
              <a:gd name="connsiteX136" fmla="*/ 4908970 w 12191999"/>
              <a:gd name="connsiteY136" fmla="*/ 2030033 h 2083506"/>
              <a:gd name="connsiteX137" fmla="*/ 4905679 w 12191999"/>
              <a:gd name="connsiteY137" fmla="*/ 2029300 h 2083506"/>
              <a:gd name="connsiteX138" fmla="*/ 4892525 w 12191999"/>
              <a:gd name="connsiteY138" fmla="*/ 2028768 h 2083506"/>
              <a:gd name="connsiteX139" fmla="*/ 4888818 w 12191999"/>
              <a:gd name="connsiteY139" fmla="*/ 2025619 h 2083506"/>
              <a:gd name="connsiteX140" fmla="*/ 4869018 w 12191999"/>
              <a:gd name="connsiteY140" fmla="*/ 2022668 h 2083506"/>
              <a:gd name="connsiteX141" fmla="*/ 4844804 w 12191999"/>
              <a:gd name="connsiteY141" fmla="*/ 2022527 h 2083506"/>
              <a:gd name="connsiteX142" fmla="*/ 4758778 w 12191999"/>
              <a:gd name="connsiteY142" fmla="*/ 2021694 h 2083506"/>
              <a:gd name="connsiteX143" fmla="*/ 4744748 w 12191999"/>
              <a:gd name="connsiteY143" fmla="*/ 2023396 h 2083506"/>
              <a:gd name="connsiteX144" fmla="*/ 4698956 w 12191999"/>
              <a:gd name="connsiteY144" fmla="*/ 2020558 h 2083506"/>
              <a:gd name="connsiteX145" fmla="*/ 4658147 w 12191999"/>
              <a:gd name="connsiteY145" fmla="*/ 2019920 h 2083506"/>
              <a:gd name="connsiteX146" fmla="*/ 4631706 w 12191999"/>
              <a:gd name="connsiteY146" fmla="*/ 2021274 h 2083506"/>
              <a:gd name="connsiteX147" fmla="*/ 4624776 w 12191999"/>
              <a:gd name="connsiteY147" fmla="*/ 2020152 h 2083506"/>
              <a:gd name="connsiteX148" fmla="*/ 4598150 w 12191999"/>
              <a:gd name="connsiteY148" fmla="*/ 2019429 h 2083506"/>
              <a:gd name="connsiteX149" fmla="*/ 4584588 w 12191999"/>
              <a:gd name="connsiteY149" fmla="*/ 2021092 h 2083506"/>
              <a:gd name="connsiteX150" fmla="*/ 4571203 w 12191999"/>
              <a:gd name="connsiteY150" fmla="*/ 2017263 h 2083506"/>
              <a:gd name="connsiteX151" fmla="*/ 4567930 w 12191999"/>
              <a:gd name="connsiteY151" fmla="*/ 2014458 h 2083506"/>
              <a:gd name="connsiteX152" fmla="*/ 4548984 w 12191999"/>
              <a:gd name="connsiteY152" fmla="*/ 2015717 h 2083506"/>
              <a:gd name="connsiteX153" fmla="*/ 4533451 w 12191999"/>
              <a:gd name="connsiteY153" fmla="*/ 2012976 h 2083506"/>
              <a:gd name="connsiteX154" fmla="*/ 4519910 w 12191999"/>
              <a:gd name="connsiteY154" fmla="*/ 2014768 h 2083506"/>
              <a:gd name="connsiteX155" fmla="*/ 4514290 w 12191999"/>
              <a:gd name="connsiteY155" fmla="*/ 2014364 h 2083506"/>
              <a:gd name="connsiteX156" fmla="*/ 4500320 w 12191999"/>
              <a:gd name="connsiteY156" fmla="*/ 2013007 h 2083506"/>
              <a:gd name="connsiteX157" fmla="*/ 4476219 w 12191999"/>
              <a:gd name="connsiteY157" fmla="*/ 2009993 h 2083506"/>
              <a:gd name="connsiteX158" fmla="*/ 4468701 w 12191999"/>
              <a:gd name="connsiteY158" fmla="*/ 2009574 h 2083506"/>
              <a:gd name="connsiteX159" fmla="*/ 4452333 w 12191999"/>
              <a:gd name="connsiteY159" fmla="*/ 2004964 h 2083506"/>
              <a:gd name="connsiteX160" fmla="*/ 4420644 w 12191999"/>
              <a:gd name="connsiteY160" fmla="*/ 2001021 h 2083506"/>
              <a:gd name="connsiteX161" fmla="*/ 4364856 w 12191999"/>
              <a:gd name="connsiteY161" fmla="*/ 1987267 h 2083506"/>
              <a:gd name="connsiteX162" fmla="*/ 4332062 w 12191999"/>
              <a:gd name="connsiteY162" fmla="*/ 1980703 h 2083506"/>
              <a:gd name="connsiteX163" fmla="*/ 4309876 w 12191999"/>
              <a:gd name="connsiteY163" fmla="*/ 1974653 h 2083506"/>
              <a:gd name="connsiteX164" fmla="*/ 4244391 w 12191999"/>
              <a:gd name="connsiteY164" fmla="*/ 1966109 h 2083506"/>
              <a:gd name="connsiteX165" fmla="*/ 4132071 w 12191999"/>
              <a:gd name="connsiteY165" fmla="*/ 1954813 h 2083506"/>
              <a:gd name="connsiteX166" fmla="*/ 4109069 w 12191999"/>
              <a:gd name="connsiteY166" fmla="*/ 1951778 h 2083506"/>
              <a:gd name="connsiteX167" fmla="*/ 4092908 w 12191999"/>
              <a:gd name="connsiteY167" fmla="*/ 1946662 h 2083506"/>
              <a:gd name="connsiteX168" fmla="*/ 4092306 w 12191999"/>
              <a:gd name="connsiteY168" fmla="*/ 1943291 h 2083506"/>
              <a:gd name="connsiteX169" fmla="*/ 4080234 w 12191999"/>
              <a:gd name="connsiteY169" fmla="*/ 1941219 h 2083506"/>
              <a:gd name="connsiteX170" fmla="*/ 4077778 w 12191999"/>
              <a:gd name="connsiteY170" fmla="*/ 1940145 h 2083506"/>
              <a:gd name="connsiteX171" fmla="*/ 4062936 w 12191999"/>
              <a:gd name="connsiteY171" fmla="*/ 1934506 h 2083506"/>
              <a:gd name="connsiteX172" fmla="*/ 4012506 w 12191999"/>
              <a:gd name="connsiteY172" fmla="*/ 1935475 h 2083506"/>
              <a:gd name="connsiteX173" fmla="*/ 3965880 w 12191999"/>
              <a:gd name="connsiteY173" fmla="*/ 1925968 h 2083506"/>
              <a:gd name="connsiteX174" fmla="*/ 3765338 w 12191999"/>
              <a:gd name="connsiteY174" fmla="*/ 1906649 h 2083506"/>
              <a:gd name="connsiteX175" fmla="*/ 3749493 w 12191999"/>
              <a:gd name="connsiteY175" fmla="*/ 1893071 h 2083506"/>
              <a:gd name="connsiteX176" fmla="*/ 3672704 w 12191999"/>
              <a:gd name="connsiteY176" fmla="*/ 1881383 h 2083506"/>
              <a:gd name="connsiteX177" fmla="*/ 3530082 w 12191999"/>
              <a:gd name="connsiteY177" fmla="*/ 1883187 h 2083506"/>
              <a:gd name="connsiteX178" fmla="*/ 3387664 w 12191999"/>
              <a:gd name="connsiteY178" fmla="*/ 1862579 h 2083506"/>
              <a:gd name="connsiteX179" fmla="*/ 3371681 w 12191999"/>
              <a:gd name="connsiteY179" fmla="*/ 1865293 h 2083506"/>
              <a:gd name="connsiteX180" fmla="*/ 3355305 w 12191999"/>
              <a:gd name="connsiteY180" fmla="*/ 1865842 h 2083506"/>
              <a:gd name="connsiteX181" fmla="*/ 3353790 w 12191999"/>
              <a:gd name="connsiteY181" fmla="*/ 1865158 h 2083506"/>
              <a:gd name="connsiteX182" fmla="*/ 3336210 w 12191999"/>
              <a:gd name="connsiteY182" fmla="*/ 1863564 h 2083506"/>
              <a:gd name="connsiteX183" fmla="*/ 3331381 w 12191999"/>
              <a:gd name="connsiteY183" fmla="*/ 1864716 h 2083506"/>
              <a:gd name="connsiteX184" fmla="*/ 3319012 w 12191999"/>
              <a:gd name="connsiteY184" fmla="*/ 1864093 h 2083506"/>
              <a:gd name="connsiteX185" fmla="*/ 3293818 w 12191999"/>
              <a:gd name="connsiteY185" fmla="*/ 1864135 h 2083506"/>
              <a:gd name="connsiteX186" fmla="*/ 3289881 w 12191999"/>
              <a:gd name="connsiteY186" fmla="*/ 1862954 h 2083506"/>
              <a:gd name="connsiteX187" fmla="*/ 3253090 w 12191999"/>
              <a:gd name="connsiteY187" fmla="*/ 1861164 h 2083506"/>
              <a:gd name="connsiteX188" fmla="*/ 3252949 w 12191999"/>
              <a:gd name="connsiteY188" fmla="*/ 1860574 h 2083506"/>
              <a:gd name="connsiteX189" fmla="*/ 3244187 w 12191999"/>
              <a:gd name="connsiteY189" fmla="*/ 1857604 h 2083506"/>
              <a:gd name="connsiteX190" fmla="*/ 3246570 w 12191999"/>
              <a:gd name="connsiteY190" fmla="*/ 1852946 h 2083506"/>
              <a:gd name="connsiteX191" fmla="*/ 3237810 w 12191999"/>
              <a:gd name="connsiteY191" fmla="*/ 1853064 h 2083506"/>
              <a:gd name="connsiteX192" fmla="*/ 3230822 w 12191999"/>
              <a:gd name="connsiteY192" fmla="*/ 1855474 h 2083506"/>
              <a:gd name="connsiteX193" fmla="*/ 3136549 w 12191999"/>
              <a:gd name="connsiteY193" fmla="*/ 1874037 h 2083506"/>
              <a:gd name="connsiteX194" fmla="*/ 2845754 w 12191999"/>
              <a:gd name="connsiteY194" fmla="*/ 1910932 h 2083506"/>
              <a:gd name="connsiteX195" fmla="*/ 2786878 w 12191999"/>
              <a:gd name="connsiteY195" fmla="*/ 1917162 h 2083506"/>
              <a:gd name="connsiteX196" fmla="*/ 2725298 w 12191999"/>
              <a:gd name="connsiteY196" fmla="*/ 1912340 h 2083506"/>
              <a:gd name="connsiteX197" fmla="*/ 2697754 w 12191999"/>
              <a:gd name="connsiteY197" fmla="*/ 1914863 h 2083506"/>
              <a:gd name="connsiteX198" fmla="*/ 2568063 w 12191999"/>
              <a:gd name="connsiteY198" fmla="*/ 1936283 h 2083506"/>
              <a:gd name="connsiteX199" fmla="*/ 2489784 w 12191999"/>
              <a:gd name="connsiteY199" fmla="*/ 1943720 h 2083506"/>
              <a:gd name="connsiteX200" fmla="*/ 2458978 w 12191999"/>
              <a:gd name="connsiteY200" fmla="*/ 1938095 h 2083506"/>
              <a:gd name="connsiteX201" fmla="*/ 2318712 w 12191999"/>
              <a:gd name="connsiteY201" fmla="*/ 1934474 h 2083506"/>
              <a:gd name="connsiteX202" fmla="*/ 2268709 w 12191999"/>
              <a:gd name="connsiteY202" fmla="*/ 1940521 h 2083506"/>
              <a:gd name="connsiteX203" fmla="*/ 2264080 w 12191999"/>
              <a:gd name="connsiteY203" fmla="*/ 1941232 h 2083506"/>
              <a:gd name="connsiteX204" fmla="*/ 2254684 w 12191999"/>
              <a:gd name="connsiteY204" fmla="*/ 1943524 h 2083506"/>
              <a:gd name="connsiteX205" fmla="*/ 2252523 w 12191999"/>
              <a:gd name="connsiteY205" fmla="*/ 1943004 h 2083506"/>
              <a:gd name="connsiteX206" fmla="*/ 2173350 w 12191999"/>
              <a:gd name="connsiteY206" fmla="*/ 1929202 h 2083506"/>
              <a:gd name="connsiteX207" fmla="*/ 2155266 w 12191999"/>
              <a:gd name="connsiteY207" fmla="*/ 1920267 h 2083506"/>
              <a:gd name="connsiteX208" fmla="*/ 2091013 w 12191999"/>
              <a:gd name="connsiteY208" fmla="*/ 1914631 h 2083506"/>
              <a:gd name="connsiteX209" fmla="*/ 2030712 w 12191999"/>
              <a:gd name="connsiteY209" fmla="*/ 1897690 h 2083506"/>
              <a:gd name="connsiteX210" fmla="*/ 1908838 w 12191999"/>
              <a:gd name="connsiteY210" fmla="*/ 1892222 h 2083506"/>
              <a:gd name="connsiteX211" fmla="*/ 1877796 w 12191999"/>
              <a:gd name="connsiteY211" fmla="*/ 1883887 h 2083506"/>
              <a:gd name="connsiteX212" fmla="*/ 1875824 w 12191999"/>
              <a:gd name="connsiteY212" fmla="*/ 1879265 h 2083506"/>
              <a:gd name="connsiteX213" fmla="*/ 1823048 w 12191999"/>
              <a:gd name="connsiteY213" fmla="*/ 1881064 h 2083506"/>
              <a:gd name="connsiteX214" fmla="*/ 1765736 w 12191999"/>
              <a:gd name="connsiteY214" fmla="*/ 1856578 h 2083506"/>
              <a:gd name="connsiteX215" fmla="*/ 1725669 w 12191999"/>
              <a:gd name="connsiteY215" fmla="*/ 1833744 h 2083506"/>
              <a:gd name="connsiteX216" fmla="*/ 1725216 w 12191999"/>
              <a:gd name="connsiteY216" fmla="*/ 1829447 h 2083506"/>
              <a:gd name="connsiteX217" fmla="*/ 1721485 w 12191999"/>
              <a:gd name="connsiteY217" fmla="*/ 1828960 h 2083506"/>
              <a:gd name="connsiteX218" fmla="*/ 1717786 w 12191999"/>
              <a:gd name="connsiteY218" fmla="*/ 1832224 h 2083506"/>
              <a:gd name="connsiteX219" fmla="*/ 1689907 w 12191999"/>
              <a:gd name="connsiteY219" fmla="*/ 1825425 h 2083506"/>
              <a:gd name="connsiteX220" fmla="*/ 1688093 w 12191999"/>
              <a:gd name="connsiteY220" fmla="*/ 1817391 h 2083506"/>
              <a:gd name="connsiteX221" fmla="*/ 1496789 w 12191999"/>
              <a:gd name="connsiteY221" fmla="*/ 1805297 h 2083506"/>
              <a:gd name="connsiteX222" fmla="*/ 1392839 w 12191999"/>
              <a:gd name="connsiteY222" fmla="*/ 1758649 h 2083506"/>
              <a:gd name="connsiteX223" fmla="*/ 1360872 w 12191999"/>
              <a:gd name="connsiteY223" fmla="*/ 1752441 h 2083506"/>
              <a:gd name="connsiteX224" fmla="*/ 1313885 w 12191999"/>
              <a:gd name="connsiteY224" fmla="*/ 1731785 h 2083506"/>
              <a:gd name="connsiteX225" fmla="*/ 1247665 w 12191999"/>
              <a:gd name="connsiteY225" fmla="*/ 1727765 h 2083506"/>
              <a:gd name="connsiteX226" fmla="*/ 1196850 w 12191999"/>
              <a:gd name="connsiteY226" fmla="*/ 1729622 h 2083506"/>
              <a:gd name="connsiteX227" fmla="*/ 1168728 w 12191999"/>
              <a:gd name="connsiteY227" fmla="*/ 1728550 h 2083506"/>
              <a:gd name="connsiteX228" fmla="*/ 1096918 w 12191999"/>
              <a:gd name="connsiteY228" fmla="*/ 1721485 h 2083506"/>
              <a:gd name="connsiteX229" fmla="*/ 1094082 w 12191999"/>
              <a:gd name="connsiteY229" fmla="*/ 1720113 h 2083506"/>
              <a:gd name="connsiteX230" fmla="*/ 1040782 w 12191999"/>
              <a:gd name="connsiteY230" fmla="*/ 1721762 h 2083506"/>
              <a:gd name="connsiteX231" fmla="*/ 955980 w 12191999"/>
              <a:gd name="connsiteY231" fmla="*/ 1719289 h 2083506"/>
              <a:gd name="connsiteX232" fmla="*/ 926108 w 12191999"/>
              <a:gd name="connsiteY232" fmla="*/ 1715917 h 2083506"/>
              <a:gd name="connsiteX233" fmla="*/ 876049 w 12191999"/>
              <a:gd name="connsiteY233" fmla="*/ 1710422 h 2083506"/>
              <a:gd name="connsiteX234" fmla="*/ 839194 w 12191999"/>
              <a:gd name="connsiteY234" fmla="*/ 1700176 h 2083506"/>
              <a:gd name="connsiteX235" fmla="*/ 797112 w 12191999"/>
              <a:gd name="connsiteY235" fmla="*/ 1698014 h 2083506"/>
              <a:gd name="connsiteX236" fmla="*/ 786610 w 12191999"/>
              <a:gd name="connsiteY236" fmla="*/ 1705455 h 2083506"/>
              <a:gd name="connsiteX237" fmla="*/ 741833 w 12191999"/>
              <a:gd name="connsiteY237" fmla="*/ 1700566 h 2083506"/>
              <a:gd name="connsiteX238" fmla="*/ 673985 w 12191999"/>
              <a:gd name="connsiteY238" fmla="*/ 1692278 h 2083506"/>
              <a:gd name="connsiteX239" fmla="*/ 634665 w 12191999"/>
              <a:gd name="connsiteY239" fmla="*/ 1689550 h 2083506"/>
              <a:gd name="connsiteX240" fmla="*/ 527471 w 12191999"/>
              <a:gd name="connsiteY240" fmla="*/ 1679869 h 2083506"/>
              <a:gd name="connsiteX241" fmla="*/ 420260 w 12191999"/>
              <a:gd name="connsiteY241" fmla="*/ 1668475 h 2083506"/>
              <a:gd name="connsiteX242" fmla="*/ 357630 w 12191999"/>
              <a:gd name="connsiteY242" fmla="*/ 1652142 h 2083506"/>
              <a:gd name="connsiteX243" fmla="*/ 269407 w 12191999"/>
              <a:gd name="connsiteY243" fmla="*/ 1643812 h 2083506"/>
              <a:gd name="connsiteX244" fmla="*/ 254769 w 12191999"/>
              <a:gd name="connsiteY244" fmla="*/ 1641013 h 2083506"/>
              <a:gd name="connsiteX245" fmla="*/ 150763 w 12191999"/>
              <a:gd name="connsiteY245" fmla="*/ 1628143 h 2083506"/>
              <a:gd name="connsiteX246" fmla="*/ 29133 w 12191999"/>
              <a:gd name="connsiteY246" fmla="*/ 1626172 h 2083506"/>
              <a:gd name="connsiteX247" fmla="*/ 0 w 12191999"/>
              <a:gd name="connsiteY247" fmla="*/ 1619589 h 2083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</a:cxnLst>
            <a:rect l="l" t="t" r="r" b="b"/>
            <a:pathLst>
              <a:path w="12191999" h="2083506">
                <a:moveTo>
                  <a:pt x="0" y="0"/>
                </a:moveTo>
                <a:lnTo>
                  <a:pt x="9429748" y="0"/>
                </a:lnTo>
                <a:lnTo>
                  <a:pt x="9429748" y="1"/>
                </a:lnTo>
                <a:lnTo>
                  <a:pt x="12191999" y="1"/>
                </a:lnTo>
                <a:lnTo>
                  <a:pt x="12191999" y="1164372"/>
                </a:lnTo>
                <a:lnTo>
                  <a:pt x="12147852" y="1163783"/>
                </a:lnTo>
                <a:cubicBezTo>
                  <a:pt x="12063101" y="1189107"/>
                  <a:pt x="12045020" y="1156925"/>
                  <a:pt x="11993604" y="1153496"/>
                </a:cubicBezTo>
                <a:cubicBezTo>
                  <a:pt x="11954216" y="1165241"/>
                  <a:pt x="11911195" y="1167350"/>
                  <a:pt x="11865319" y="1176624"/>
                </a:cubicBezTo>
                <a:cubicBezTo>
                  <a:pt x="11822513" y="1184682"/>
                  <a:pt x="11766915" y="1201558"/>
                  <a:pt x="11718353" y="1209136"/>
                </a:cubicBezTo>
                <a:cubicBezTo>
                  <a:pt x="11675379" y="1217463"/>
                  <a:pt x="11638007" y="1216639"/>
                  <a:pt x="11609067" y="1218512"/>
                </a:cubicBezTo>
                <a:cubicBezTo>
                  <a:pt x="11597582" y="1221322"/>
                  <a:pt x="11554280" y="1243577"/>
                  <a:pt x="11545958" y="1240430"/>
                </a:cubicBezTo>
                <a:lnTo>
                  <a:pt x="11445770" y="1225780"/>
                </a:lnTo>
                <a:cubicBezTo>
                  <a:pt x="11425543" y="1230782"/>
                  <a:pt x="11413740" y="1222096"/>
                  <a:pt x="11398842" y="1227250"/>
                </a:cubicBezTo>
                <a:cubicBezTo>
                  <a:pt x="11367060" y="1233093"/>
                  <a:pt x="11269285" y="1263712"/>
                  <a:pt x="11240093" y="1266797"/>
                </a:cubicBezTo>
                <a:cubicBezTo>
                  <a:pt x="11197297" y="1273685"/>
                  <a:pt x="11181311" y="1272682"/>
                  <a:pt x="11141364" y="1288059"/>
                </a:cubicBezTo>
                <a:cubicBezTo>
                  <a:pt x="11099891" y="1305386"/>
                  <a:pt x="11051533" y="1319157"/>
                  <a:pt x="11015396" y="1353104"/>
                </a:cubicBezTo>
                <a:cubicBezTo>
                  <a:pt x="11009424" y="1362217"/>
                  <a:pt x="10992328" y="1361966"/>
                  <a:pt x="10973905" y="1365109"/>
                </a:cubicBezTo>
                <a:cubicBezTo>
                  <a:pt x="10955482" y="1368254"/>
                  <a:pt x="10907369" y="1372817"/>
                  <a:pt x="10904858" y="1371966"/>
                </a:cubicBezTo>
                <a:cubicBezTo>
                  <a:pt x="10880521" y="1379494"/>
                  <a:pt x="10873670" y="1399734"/>
                  <a:pt x="10827883" y="1410270"/>
                </a:cubicBezTo>
                <a:cubicBezTo>
                  <a:pt x="10790248" y="1415655"/>
                  <a:pt x="10724899" y="1420726"/>
                  <a:pt x="10690996" y="1426394"/>
                </a:cubicBezTo>
                <a:cubicBezTo>
                  <a:pt x="10676463" y="1423331"/>
                  <a:pt x="10634514" y="1436908"/>
                  <a:pt x="10624461" y="1444283"/>
                </a:cubicBezTo>
                <a:cubicBezTo>
                  <a:pt x="10601952" y="1468442"/>
                  <a:pt x="10536224" y="1460228"/>
                  <a:pt x="10517208" y="1478947"/>
                </a:cubicBezTo>
                <a:cubicBezTo>
                  <a:pt x="10509508" y="1482271"/>
                  <a:pt x="10505833" y="1468818"/>
                  <a:pt x="10497937" y="1469831"/>
                </a:cubicBezTo>
                <a:lnTo>
                  <a:pt x="10471201" y="1486037"/>
                </a:lnTo>
                <a:lnTo>
                  <a:pt x="10448263" y="1478223"/>
                </a:lnTo>
                <a:lnTo>
                  <a:pt x="10388089" y="1507175"/>
                </a:lnTo>
                <a:cubicBezTo>
                  <a:pt x="10350285" y="1513081"/>
                  <a:pt x="10383281" y="1526586"/>
                  <a:pt x="10333720" y="1515848"/>
                </a:cubicBezTo>
                <a:cubicBezTo>
                  <a:pt x="10286428" y="1526223"/>
                  <a:pt x="10174884" y="1550019"/>
                  <a:pt x="10104338" y="1569424"/>
                </a:cubicBezTo>
                <a:cubicBezTo>
                  <a:pt x="10066963" y="1581564"/>
                  <a:pt x="9967395" y="1605712"/>
                  <a:pt x="9910445" y="1632275"/>
                </a:cubicBezTo>
                <a:cubicBezTo>
                  <a:pt x="9856131" y="1644130"/>
                  <a:pt x="9831118" y="1689967"/>
                  <a:pt x="9770872" y="1688088"/>
                </a:cubicBezTo>
                <a:cubicBezTo>
                  <a:pt x="9769882" y="1691843"/>
                  <a:pt x="9737016" y="1697044"/>
                  <a:pt x="9733849" y="1700034"/>
                </a:cubicBezTo>
                <a:lnTo>
                  <a:pt x="9703714" y="1730093"/>
                </a:lnTo>
                <a:lnTo>
                  <a:pt x="9698351" y="1730377"/>
                </a:lnTo>
                <a:lnTo>
                  <a:pt x="9632895" y="1736363"/>
                </a:lnTo>
                <a:lnTo>
                  <a:pt x="9569107" y="1741010"/>
                </a:lnTo>
                <a:cubicBezTo>
                  <a:pt x="9558961" y="1745882"/>
                  <a:pt x="9548028" y="1750646"/>
                  <a:pt x="9536451" y="1755120"/>
                </a:cubicBezTo>
                <a:lnTo>
                  <a:pt x="9529385" y="1757515"/>
                </a:lnTo>
                <a:lnTo>
                  <a:pt x="9498527" y="1753117"/>
                </a:lnTo>
                <a:lnTo>
                  <a:pt x="9436642" y="1755478"/>
                </a:lnTo>
                <a:lnTo>
                  <a:pt x="9429748" y="1756317"/>
                </a:lnTo>
                <a:lnTo>
                  <a:pt x="9429748" y="1768745"/>
                </a:lnTo>
                <a:lnTo>
                  <a:pt x="9425802" y="1769273"/>
                </a:lnTo>
                <a:cubicBezTo>
                  <a:pt x="9390751" y="1773262"/>
                  <a:pt x="9371406" y="1773457"/>
                  <a:pt x="9349763" y="1776107"/>
                </a:cubicBezTo>
                <a:cubicBezTo>
                  <a:pt x="9314721" y="1782260"/>
                  <a:pt x="9277650" y="1796217"/>
                  <a:pt x="9256503" y="1800699"/>
                </a:cubicBezTo>
                <a:lnTo>
                  <a:pt x="9222873" y="1803003"/>
                </a:lnTo>
                <a:lnTo>
                  <a:pt x="9224095" y="1807355"/>
                </a:lnTo>
                <a:lnTo>
                  <a:pt x="9211603" y="1807675"/>
                </a:lnTo>
                <a:lnTo>
                  <a:pt x="9183719" y="1807781"/>
                </a:lnTo>
                <a:cubicBezTo>
                  <a:pt x="9166319" y="1808439"/>
                  <a:pt x="9117935" y="1807396"/>
                  <a:pt x="9100221" y="1808989"/>
                </a:cubicBezTo>
                <a:cubicBezTo>
                  <a:pt x="9095111" y="1813630"/>
                  <a:pt x="9087224" y="1816160"/>
                  <a:pt x="9077439" y="1817333"/>
                </a:cubicBezTo>
                <a:lnTo>
                  <a:pt x="9055889" y="1817464"/>
                </a:lnTo>
                <a:lnTo>
                  <a:pt x="8930912" y="1828648"/>
                </a:lnTo>
                <a:lnTo>
                  <a:pt x="8913729" y="1829483"/>
                </a:lnTo>
                <a:lnTo>
                  <a:pt x="8904423" y="1833234"/>
                </a:lnTo>
                <a:cubicBezTo>
                  <a:pt x="8897319" y="1833982"/>
                  <a:pt x="8876911" y="1833498"/>
                  <a:pt x="8871099" y="1833979"/>
                </a:cubicBezTo>
                <a:lnTo>
                  <a:pt x="8869557" y="1836113"/>
                </a:lnTo>
                <a:cubicBezTo>
                  <a:pt x="8851043" y="1839524"/>
                  <a:pt x="8781405" y="1850882"/>
                  <a:pt x="8760021" y="1854442"/>
                </a:cubicBezTo>
                <a:cubicBezTo>
                  <a:pt x="8755749" y="1851161"/>
                  <a:pt x="8746183" y="1856343"/>
                  <a:pt x="8741254" y="1857469"/>
                </a:cubicBezTo>
                <a:cubicBezTo>
                  <a:pt x="8740491" y="1855259"/>
                  <a:pt x="8728559" y="1854585"/>
                  <a:pt x="8725039" y="1856552"/>
                </a:cubicBezTo>
                <a:cubicBezTo>
                  <a:pt x="8641157" y="1867333"/>
                  <a:pt x="8683145" y="1845054"/>
                  <a:pt x="8635265" y="1859168"/>
                </a:cubicBezTo>
                <a:cubicBezTo>
                  <a:pt x="8626795" y="1860103"/>
                  <a:pt x="8619931" y="1859212"/>
                  <a:pt x="8613911" y="1857561"/>
                </a:cubicBezTo>
                <a:lnTo>
                  <a:pt x="8604931" y="1854170"/>
                </a:lnTo>
                <a:lnTo>
                  <a:pt x="8570171" y="1860579"/>
                </a:lnTo>
                <a:cubicBezTo>
                  <a:pt x="8553049" y="1862813"/>
                  <a:pt x="8535028" y="1864294"/>
                  <a:pt x="8516537" y="1864971"/>
                </a:cubicBezTo>
                <a:cubicBezTo>
                  <a:pt x="8512388" y="1860455"/>
                  <a:pt x="8497874" y="1866870"/>
                  <a:pt x="8491046" y="1868141"/>
                </a:cubicBezTo>
                <a:cubicBezTo>
                  <a:pt x="8490975" y="1865191"/>
                  <a:pt x="8475847" y="1863778"/>
                  <a:pt x="8470478" y="1866216"/>
                </a:cubicBezTo>
                <a:cubicBezTo>
                  <a:pt x="8357654" y="1876758"/>
                  <a:pt x="8421139" y="1849210"/>
                  <a:pt x="8353433" y="1865729"/>
                </a:cubicBezTo>
                <a:lnTo>
                  <a:pt x="8347675" y="1865075"/>
                </a:lnTo>
                <a:lnTo>
                  <a:pt x="8343939" y="1865677"/>
                </a:lnTo>
                <a:cubicBezTo>
                  <a:pt x="8309852" y="1870841"/>
                  <a:pt x="8272587" y="1875809"/>
                  <a:pt x="8221566" y="1881148"/>
                </a:cubicBezTo>
                <a:cubicBezTo>
                  <a:pt x="8158043" y="1892960"/>
                  <a:pt x="8095547" y="1914042"/>
                  <a:pt x="8066095" y="1919902"/>
                </a:cubicBezTo>
                <a:cubicBezTo>
                  <a:pt x="8058949" y="1919234"/>
                  <a:pt x="8051921" y="1917862"/>
                  <a:pt x="8044849" y="1916308"/>
                </a:cubicBezTo>
                <a:lnTo>
                  <a:pt x="8041142" y="1915506"/>
                </a:lnTo>
                <a:lnTo>
                  <a:pt x="8022159" y="1911521"/>
                </a:lnTo>
                <a:lnTo>
                  <a:pt x="7944932" y="1917265"/>
                </a:lnTo>
                <a:lnTo>
                  <a:pt x="7879011" y="1928570"/>
                </a:lnTo>
                <a:lnTo>
                  <a:pt x="7865529" y="1934399"/>
                </a:lnTo>
                <a:lnTo>
                  <a:pt x="7774801" y="1947969"/>
                </a:lnTo>
                <a:lnTo>
                  <a:pt x="7748398" y="1955982"/>
                </a:lnTo>
                <a:lnTo>
                  <a:pt x="7740684" y="1955717"/>
                </a:lnTo>
                <a:cubicBezTo>
                  <a:pt x="7728362" y="1958584"/>
                  <a:pt x="7714099" y="1968442"/>
                  <a:pt x="7712976" y="1960442"/>
                </a:cubicBezTo>
                <a:lnTo>
                  <a:pt x="7699956" y="1966104"/>
                </a:lnTo>
                <a:lnTo>
                  <a:pt x="7684158" y="1962927"/>
                </a:lnTo>
                <a:cubicBezTo>
                  <a:pt x="7674684" y="1962643"/>
                  <a:pt x="7652105" y="1963177"/>
                  <a:pt x="7643109" y="1964400"/>
                </a:cubicBezTo>
                <a:lnTo>
                  <a:pt x="7630180" y="1970266"/>
                </a:lnTo>
                <a:lnTo>
                  <a:pt x="7609131" y="1971774"/>
                </a:lnTo>
                <a:cubicBezTo>
                  <a:pt x="7596694" y="1971644"/>
                  <a:pt x="7570258" y="1969757"/>
                  <a:pt x="7555555" y="1969491"/>
                </a:cubicBezTo>
                <a:cubicBezTo>
                  <a:pt x="7541460" y="1966540"/>
                  <a:pt x="7530571" y="1964848"/>
                  <a:pt x="7520919" y="1970177"/>
                </a:cubicBezTo>
                <a:cubicBezTo>
                  <a:pt x="7500295" y="1966884"/>
                  <a:pt x="7480780" y="1949401"/>
                  <a:pt x="7456258" y="1960468"/>
                </a:cubicBezTo>
                <a:cubicBezTo>
                  <a:pt x="7434946" y="1957506"/>
                  <a:pt x="7435772" y="1952500"/>
                  <a:pt x="7393047" y="1952408"/>
                </a:cubicBezTo>
                <a:cubicBezTo>
                  <a:pt x="7356520" y="1952860"/>
                  <a:pt x="7236307" y="1958626"/>
                  <a:pt x="7199912" y="1959913"/>
                </a:cubicBezTo>
                <a:cubicBezTo>
                  <a:pt x="7176501" y="1959942"/>
                  <a:pt x="7160098" y="1958343"/>
                  <a:pt x="7146774" y="1956641"/>
                </a:cubicBezTo>
                <a:lnTo>
                  <a:pt x="7122244" y="1953891"/>
                </a:lnTo>
                <a:lnTo>
                  <a:pt x="7032241" y="1962723"/>
                </a:lnTo>
                <a:cubicBezTo>
                  <a:pt x="6997214" y="1965198"/>
                  <a:pt x="6963725" y="1968396"/>
                  <a:pt x="6941492" y="1976868"/>
                </a:cubicBezTo>
                <a:cubicBezTo>
                  <a:pt x="6947015" y="1970398"/>
                  <a:pt x="6923088" y="1965379"/>
                  <a:pt x="6906514" y="1968589"/>
                </a:cubicBezTo>
                <a:cubicBezTo>
                  <a:pt x="6925890" y="1943204"/>
                  <a:pt x="6840983" y="1991464"/>
                  <a:pt x="6826395" y="1974141"/>
                </a:cubicBezTo>
                <a:cubicBezTo>
                  <a:pt x="6825676" y="1990223"/>
                  <a:pt x="6751393" y="2017492"/>
                  <a:pt x="6716431" y="2004297"/>
                </a:cubicBezTo>
                <a:cubicBezTo>
                  <a:pt x="6663167" y="2007518"/>
                  <a:pt x="6625450" y="2020811"/>
                  <a:pt x="6569607" y="2015496"/>
                </a:cubicBezTo>
                <a:cubicBezTo>
                  <a:pt x="6567874" y="2017648"/>
                  <a:pt x="6565034" y="2019449"/>
                  <a:pt x="6561430" y="2020996"/>
                </a:cubicBezTo>
                <a:lnTo>
                  <a:pt x="6549371" y="2024747"/>
                </a:lnTo>
                <a:lnTo>
                  <a:pt x="6547040" y="2024474"/>
                </a:lnTo>
                <a:cubicBezTo>
                  <a:pt x="6537882" y="2024425"/>
                  <a:pt x="6533193" y="2025332"/>
                  <a:pt x="6530482" y="2026659"/>
                </a:cubicBezTo>
                <a:lnTo>
                  <a:pt x="6528565" y="2028600"/>
                </a:lnTo>
                <a:lnTo>
                  <a:pt x="6517741" y="2030558"/>
                </a:lnTo>
                <a:lnTo>
                  <a:pt x="6497855" y="2035650"/>
                </a:lnTo>
                <a:lnTo>
                  <a:pt x="6492785" y="2035444"/>
                </a:lnTo>
                <a:lnTo>
                  <a:pt x="6460692" y="2041321"/>
                </a:lnTo>
                <a:lnTo>
                  <a:pt x="6459609" y="2040851"/>
                </a:lnTo>
                <a:cubicBezTo>
                  <a:pt x="6456451" y="2039933"/>
                  <a:pt x="6452734" y="2039508"/>
                  <a:pt x="6447765" y="2040102"/>
                </a:cubicBezTo>
                <a:cubicBezTo>
                  <a:pt x="6446007" y="2031126"/>
                  <a:pt x="6441093" y="2037380"/>
                  <a:pt x="6426590" y="2039928"/>
                </a:cubicBezTo>
                <a:cubicBezTo>
                  <a:pt x="6423606" y="2033241"/>
                  <a:pt x="6413230" y="2032925"/>
                  <a:pt x="6401693" y="2033537"/>
                </a:cubicBezTo>
                <a:lnTo>
                  <a:pt x="6387141" y="2033161"/>
                </a:lnTo>
                <a:lnTo>
                  <a:pt x="6357846" y="2036782"/>
                </a:lnTo>
                <a:lnTo>
                  <a:pt x="6342914" y="2037585"/>
                </a:lnTo>
                <a:lnTo>
                  <a:pt x="6336300" y="2038781"/>
                </a:lnTo>
                <a:lnTo>
                  <a:pt x="6317178" y="2038968"/>
                </a:lnTo>
                <a:lnTo>
                  <a:pt x="6161427" y="2047338"/>
                </a:lnTo>
                <a:cubicBezTo>
                  <a:pt x="6147824" y="2057658"/>
                  <a:pt x="6118908" y="2077615"/>
                  <a:pt x="6097339" y="2082438"/>
                </a:cubicBezTo>
                <a:cubicBezTo>
                  <a:pt x="6090149" y="2084046"/>
                  <a:pt x="6083776" y="2083972"/>
                  <a:pt x="6079059" y="2081299"/>
                </a:cubicBezTo>
                <a:cubicBezTo>
                  <a:pt x="6063900" y="2082334"/>
                  <a:pt x="6011621" y="2084537"/>
                  <a:pt x="5998439" y="2070958"/>
                </a:cubicBezTo>
                <a:cubicBezTo>
                  <a:pt x="5976443" y="2071759"/>
                  <a:pt x="5925514" y="2069780"/>
                  <a:pt x="5904290" y="2070255"/>
                </a:cubicBezTo>
                <a:cubicBezTo>
                  <a:pt x="5871515" y="2066244"/>
                  <a:pt x="5843986" y="2088249"/>
                  <a:pt x="5814867" y="2079032"/>
                </a:cubicBezTo>
                <a:cubicBezTo>
                  <a:pt x="5792003" y="2070559"/>
                  <a:pt x="5750009" y="2076273"/>
                  <a:pt x="5725743" y="2070558"/>
                </a:cubicBezTo>
                <a:cubicBezTo>
                  <a:pt x="5716432" y="2058355"/>
                  <a:pt x="5667424" y="2047322"/>
                  <a:pt x="5650546" y="2052412"/>
                </a:cubicBezTo>
                <a:cubicBezTo>
                  <a:pt x="5614627" y="2046084"/>
                  <a:pt x="5608108" y="2028306"/>
                  <a:pt x="5581284" y="2023175"/>
                </a:cubicBezTo>
                <a:lnTo>
                  <a:pt x="5572593" y="2018391"/>
                </a:lnTo>
                <a:lnTo>
                  <a:pt x="5548580" y="2016951"/>
                </a:lnTo>
                <a:cubicBezTo>
                  <a:pt x="5523726" y="2017783"/>
                  <a:pt x="5498337" y="2019663"/>
                  <a:pt x="5471173" y="2018786"/>
                </a:cubicBezTo>
                <a:cubicBezTo>
                  <a:pt x="5447687" y="2003020"/>
                  <a:pt x="5353807" y="2022324"/>
                  <a:pt x="5340320" y="2037611"/>
                </a:cubicBezTo>
                <a:cubicBezTo>
                  <a:pt x="5340015" y="2024215"/>
                  <a:pt x="5271937" y="2042455"/>
                  <a:pt x="5254376" y="2042928"/>
                </a:cubicBezTo>
                <a:cubicBezTo>
                  <a:pt x="5248522" y="2043086"/>
                  <a:pt x="5248281" y="2041270"/>
                  <a:pt x="5258035" y="2035649"/>
                </a:cubicBezTo>
                <a:cubicBezTo>
                  <a:pt x="5239374" y="2037214"/>
                  <a:pt x="5220112" y="2030252"/>
                  <a:pt x="5230622" y="2024576"/>
                </a:cubicBezTo>
                <a:cubicBezTo>
                  <a:pt x="5173932" y="2036724"/>
                  <a:pt x="5090262" y="2024645"/>
                  <a:pt x="5026203" y="2030162"/>
                </a:cubicBezTo>
                <a:cubicBezTo>
                  <a:pt x="4991280" y="2016814"/>
                  <a:pt x="5010212" y="2029164"/>
                  <a:pt x="4973988" y="2026668"/>
                </a:cubicBezTo>
                <a:cubicBezTo>
                  <a:pt x="4983896" y="2038955"/>
                  <a:pt x="4930012" y="2019774"/>
                  <a:pt x="4928030" y="2033642"/>
                </a:cubicBezTo>
                <a:cubicBezTo>
                  <a:pt x="4921501" y="2032748"/>
                  <a:pt x="4915238" y="2031445"/>
                  <a:pt x="4908970" y="2030033"/>
                </a:cubicBezTo>
                <a:lnTo>
                  <a:pt x="4905679" y="2029300"/>
                </a:lnTo>
                <a:lnTo>
                  <a:pt x="4892525" y="2028768"/>
                </a:lnTo>
                <a:lnTo>
                  <a:pt x="4888818" y="2025619"/>
                </a:lnTo>
                <a:lnTo>
                  <a:pt x="4869018" y="2022668"/>
                </a:lnTo>
                <a:cubicBezTo>
                  <a:pt x="4861602" y="2022028"/>
                  <a:pt x="4853622" y="2021880"/>
                  <a:pt x="4844804" y="2022527"/>
                </a:cubicBezTo>
                <a:cubicBezTo>
                  <a:pt x="4823110" y="2028022"/>
                  <a:pt x="4789330" y="2021287"/>
                  <a:pt x="4758778" y="2021694"/>
                </a:cubicBezTo>
                <a:lnTo>
                  <a:pt x="4744748" y="2023396"/>
                </a:lnTo>
                <a:lnTo>
                  <a:pt x="4698956" y="2020558"/>
                </a:lnTo>
                <a:cubicBezTo>
                  <a:pt x="4685921" y="2020008"/>
                  <a:pt x="4672392" y="2019718"/>
                  <a:pt x="4658147" y="2019920"/>
                </a:cubicBezTo>
                <a:lnTo>
                  <a:pt x="4631706" y="2021274"/>
                </a:lnTo>
                <a:lnTo>
                  <a:pt x="4624776" y="2020152"/>
                </a:lnTo>
                <a:cubicBezTo>
                  <a:pt x="4612703" y="2020277"/>
                  <a:pt x="4596727" y="2024226"/>
                  <a:pt x="4598150" y="2019429"/>
                </a:cubicBezTo>
                <a:lnTo>
                  <a:pt x="4584588" y="2021092"/>
                </a:lnTo>
                <a:lnTo>
                  <a:pt x="4571203" y="2017263"/>
                </a:lnTo>
                <a:cubicBezTo>
                  <a:pt x="4569736" y="2016374"/>
                  <a:pt x="4568633" y="2015427"/>
                  <a:pt x="4567930" y="2014458"/>
                </a:cubicBezTo>
                <a:lnTo>
                  <a:pt x="4548984" y="2015717"/>
                </a:lnTo>
                <a:lnTo>
                  <a:pt x="4533451" y="2012976"/>
                </a:lnTo>
                <a:lnTo>
                  <a:pt x="4519910" y="2014768"/>
                </a:lnTo>
                <a:lnTo>
                  <a:pt x="4514290" y="2014364"/>
                </a:lnTo>
                <a:lnTo>
                  <a:pt x="4500320" y="2013007"/>
                </a:lnTo>
                <a:cubicBezTo>
                  <a:pt x="4493159" y="2012056"/>
                  <a:pt x="4485144" y="2010910"/>
                  <a:pt x="4476219" y="2009993"/>
                </a:cubicBezTo>
                <a:lnTo>
                  <a:pt x="4468701" y="2009574"/>
                </a:lnTo>
                <a:lnTo>
                  <a:pt x="4452333" y="2004964"/>
                </a:lnTo>
                <a:cubicBezTo>
                  <a:pt x="4440422" y="2001479"/>
                  <a:pt x="4431048" y="1999130"/>
                  <a:pt x="4420644" y="2001021"/>
                </a:cubicBezTo>
                <a:cubicBezTo>
                  <a:pt x="4402911" y="1996519"/>
                  <a:pt x="4390524" y="1983900"/>
                  <a:pt x="4364856" y="1987267"/>
                </a:cubicBezTo>
                <a:cubicBezTo>
                  <a:pt x="4372645" y="1981550"/>
                  <a:pt x="4336350" y="1986575"/>
                  <a:pt x="4332062" y="1980703"/>
                </a:cubicBezTo>
                <a:cubicBezTo>
                  <a:pt x="4330083" y="1975974"/>
                  <a:pt x="4318612" y="1976397"/>
                  <a:pt x="4309876" y="1974653"/>
                </a:cubicBezTo>
                <a:cubicBezTo>
                  <a:pt x="4303650" y="1969824"/>
                  <a:pt x="4259693" y="1965414"/>
                  <a:pt x="4244391" y="1966109"/>
                </a:cubicBezTo>
                <a:cubicBezTo>
                  <a:pt x="4201255" y="1970914"/>
                  <a:pt x="4166558" y="1951471"/>
                  <a:pt x="4132071" y="1954813"/>
                </a:cubicBezTo>
                <a:cubicBezTo>
                  <a:pt x="4123041" y="1954358"/>
                  <a:pt x="4115554" y="1953263"/>
                  <a:pt x="4109069" y="1951778"/>
                </a:cubicBezTo>
                <a:lnTo>
                  <a:pt x="4092908" y="1946662"/>
                </a:lnTo>
                <a:cubicBezTo>
                  <a:pt x="4092707" y="1945539"/>
                  <a:pt x="4092506" y="1944415"/>
                  <a:pt x="4092306" y="1943291"/>
                </a:cubicBezTo>
                <a:lnTo>
                  <a:pt x="4080234" y="1941219"/>
                </a:lnTo>
                <a:lnTo>
                  <a:pt x="4077778" y="1940145"/>
                </a:lnTo>
                <a:cubicBezTo>
                  <a:pt x="4073105" y="1938081"/>
                  <a:pt x="4068339" y="1936119"/>
                  <a:pt x="4062936" y="1934506"/>
                </a:cubicBezTo>
                <a:cubicBezTo>
                  <a:pt x="4048082" y="1947155"/>
                  <a:pt x="4014523" y="1922869"/>
                  <a:pt x="4012506" y="1935475"/>
                </a:cubicBezTo>
                <a:cubicBezTo>
                  <a:pt x="3980228" y="1928812"/>
                  <a:pt x="3986775" y="1942559"/>
                  <a:pt x="3965880" y="1925968"/>
                </a:cubicBezTo>
                <a:cubicBezTo>
                  <a:pt x="3899515" y="1923414"/>
                  <a:pt x="3830855" y="1902158"/>
                  <a:pt x="3765338" y="1906649"/>
                </a:cubicBezTo>
                <a:cubicBezTo>
                  <a:pt x="3780686" y="1902635"/>
                  <a:pt x="3768784" y="1893856"/>
                  <a:pt x="3749493" y="1893071"/>
                </a:cubicBezTo>
                <a:cubicBezTo>
                  <a:pt x="3807776" y="1876857"/>
                  <a:pt x="3656400" y="1898030"/>
                  <a:pt x="3672704" y="1881383"/>
                </a:cubicBezTo>
                <a:cubicBezTo>
                  <a:pt x="3645532" y="1893973"/>
                  <a:pt x="3537791" y="1900656"/>
                  <a:pt x="3530082" y="1883187"/>
                </a:cubicBezTo>
                <a:cubicBezTo>
                  <a:pt x="3479808" y="1875044"/>
                  <a:pt x="3426017" y="1877998"/>
                  <a:pt x="3387664" y="1862579"/>
                </a:cubicBezTo>
                <a:cubicBezTo>
                  <a:pt x="3382649" y="1863935"/>
                  <a:pt x="3377277" y="1864791"/>
                  <a:pt x="3371681" y="1865293"/>
                </a:cubicBezTo>
                <a:lnTo>
                  <a:pt x="3355305" y="1865842"/>
                </a:lnTo>
                <a:lnTo>
                  <a:pt x="3353790" y="1865158"/>
                </a:lnTo>
                <a:cubicBezTo>
                  <a:pt x="3346144" y="1863282"/>
                  <a:pt x="3340687" y="1863057"/>
                  <a:pt x="3336210" y="1863564"/>
                </a:cubicBezTo>
                <a:lnTo>
                  <a:pt x="3331381" y="1864716"/>
                </a:lnTo>
                <a:lnTo>
                  <a:pt x="3319012" y="1864093"/>
                </a:lnTo>
                <a:lnTo>
                  <a:pt x="3293818" y="1864135"/>
                </a:lnTo>
                <a:lnTo>
                  <a:pt x="3289881" y="1862954"/>
                </a:lnTo>
                <a:lnTo>
                  <a:pt x="3253090" y="1861164"/>
                </a:lnTo>
                <a:cubicBezTo>
                  <a:pt x="3253042" y="1860968"/>
                  <a:pt x="3252996" y="1860771"/>
                  <a:pt x="3252949" y="1860574"/>
                </a:cubicBezTo>
                <a:cubicBezTo>
                  <a:pt x="3251799" y="1859213"/>
                  <a:pt x="3249368" y="1858131"/>
                  <a:pt x="3244187" y="1857604"/>
                </a:cubicBezTo>
                <a:cubicBezTo>
                  <a:pt x="3250860" y="1853873"/>
                  <a:pt x="3250577" y="1852999"/>
                  <a:pt x="3246570" y="1852946"/>
                </a:cubicBezTo>
                <a:lnTo>
                  <a:pt x="3237810" y="1853064"/>
                </a:lnTo>
                <a:lnTo>
                  <a:pt x="3230822" y="1855474"/>
                </a:lnTo>
                <a:cubicBezTo>
                  <a:pt x="3206812" y="1862286"/>
                  <a:pt x="3176733" y="1868865"/>
                  <a:pt x="3136549" y="1874037"/>
                </a:cubicBezTo>
                <a:cubicBezTo>
                  <a:pt x="3081163" y="1880168"/>
                  <a:pt x="2902557" y="1900580"/>
                  <a:pt x="2845754" y="1910932"/>
                </a:cubicBezTo>
                <a:cubicBezTo>
                  <a:pt x="2860822" y="1944376"/>
                  <a:pt x="2813389" y="1905358"/>
                  <a:pt x="2786878" y="1917162"/>
                </a:cubicBezTo>
                <a:cubicBezTo>
                  <a:pt x="2766803" y="1917398"/>
                  <a:pt x="2741628" y="1915886"/>
                  <a:pt x="2725298" y="1912340"/>
                </a:cubicBezTo>
                <a:cubicBezTo>
                  <a:pt x="2716680" y="1911427"/>
                  <a:pt x="2707572" y="1911972"/>
                  <a:pt x="2697754" y="1914863"/>
                </a:cubicBezTo>
                <a:cubicBezTo>
                  <a:pt x="2667185" y="1939014"/>
                  <a:pt x="2622149" y="1926211"/>
                  <a:pt x="2568063" y="1936283"/>
                </a:cubicBezTo>
                <a:cubicBezTo>
                  <a:pt x="2552625" y="1932001"/>
                  <a:pt x="2502682" y="1953378"/>
                  <a:pt x="2489784" y="1943720"/>
                </a:cubicBezTo>
                <a:cubicBezTo>
                  <a:pt x="2478524" y="1943155"/>
                  <a:pt x="2467418" y="1949411"/>
                  <a:pt x="2458978" y="1938095"/>
                </a:cubicBezTo>
                <a:cubicBezTo>
                  <a:pt x="2417552" y="1934639"/>
                  <a:pt x="2366376" y="1931293"/>
                  <a:pt x="2318712" y="1934474"/>
                </a:cubicBezTo>
                <a:cubicBezTo>
                  <a:pt x="2296029" y="1936526"/>
                  <a:pt x="2282069" y="1938434"/>
                  <a:pt x="2268709" y="1940521"/>
                </a:cubicBezTo>
                <a:lnTo>
                  <a:pt x="2264080" y="1941232"/>
                </a:lnTo>
                <a:lnTo>
                  <a:pt x="2254684" y="1943524"/>
                </a:lnTo>
                <a:lnTo>
                  <a:pt x="2252523" y="1943004"/>
                </a:lnTo>
                <a:lnTo>
                  <a:pt x="2173350" y="1929202"/>
                </a:lnTo>
                <a:lnTo>
                  <a:pt x="2155266" y="1920267"/>
                </a:lnTo>
                <a:lnTo>
                  <a:pt x="2091013" y="1914631"/>
                </a:lnTo>
                <a:cubicBezTo>
                  <a:pt x="2033357" y="1920614"/>
                  <a:pt x="2070513" y="1905065"/>
                  <a:pt x="2030712" y="1897690"/>
                </a:cubicBezTo>
                <a:cubicBezTo>
                  <a:pt x="1994539" y="1893055"/>
                  <a:pt x="1958569" y="1883188"/>
                  <a:pt x="1908838" y="1892222"/>
                </a:cubicBezTo>
                <a:cubicBezTo>
                  <a:pt x="1897236" y="1896147"/>
                  <a:pt x="1883338" y="1892415"/>
                  <a:pt x="1877796" y="1883887"/>
                </a:cubicBezTo>
                <a:cubicBezTo>
                  <a:pt x="1876842" y="1882419"/>
                  <a:pt x="1876177" y="1880863"/>
                  <a:pt x="1875824" y="1879265"/>
                </a:cubicBezTo>
                <a:cubicBezTo>
                  <a:pt x="1843474" y="1887199"/>
                  <a:pt x="1841511" y="1873818"/>
                  <a:pt x="1823048" y="1881064"/>
                </a:cubicBezTo>
                <a:cubicBezTo>
                  <a:pt x="1792640" y="1872164"/>
                  <a:pt x="1782358" y="1850450"/>
                  <a:pt x="1765736" y="1856578"/>
                </a:cubicBezTo>
                <a:cubicBezTo>
                  <a:pt x="1753024" y="1849107"/>
                  <a:pt x="1745932" y="1828316"/>
                  <a:pt x="1725669" y="1833744"/>
                </a:cubicBezTo>
                <a:cubicBezTo>
                  <a:pt x="1727428" y="1831405"/>
                  <a:pt x="1726953" y="1830157"/>
                  <a:pt x="1725216" y="1829447"/>
                </a:cubicBezTo>
                <a:lnTo>
                  <a:pt x="1721485" y="1828960"/>
                </a:lnTo>
                <a:lnTo>
                  <a:pt x="1717786" y="1832224"/>
                </a:lnTo>
                <a:cubicBezTo>
                  <a:pt x="1703445" y="1843277"/>
                  <a:pt x="1706547" y="1827935"/>
                  <a:pt x="1689907" y="1825425"/>
                </a:cubicBezTo>
                <a:cubicBezTo>
                  <a:pt x="1682338" y="1823445"/>
                  <a:pt x="1685181" y="1820226"/>
                  <a:pt x="1688093" y="1817391"/>
                </a:cubicBezTo>
                <a:lnTo>
                  <a:pt x="1496789" y="1805297"/>
                </a:lnTo>
                <a:cubicBezTo>
                  <a:pt x="1463551" y="1793913"/>
                  <a:pt x="1426345" y="1786892"/>
                  <a:pt x="1392839" y="1758649"/>
                </a:cubicBezTo>
                <a:cubicBezTo>
                  <a:pt x="1386461" y="1750573"/>
                  <a:pt x="1374031" y="1756918"/>
                  <a:pt x="1360872" y="1752441"/>
                </a:cubicBezTo>
                <a:cubicBezTo>
                  <a:pt x="1347711" y="1747963"/>
                  <a:pt x="1332751" y="1735898"/>
                  <a:pt x="1313885" y="1731785"/>
                </a:cubicBezTo>
                <a:cubicBezTo>
                  <a:pt x="1281989" y="1726305"/>
                  <a:pt x="1256405" y="1739744"/>
                  <a:pt x="1247665" y="1727765"/>
                </a:cubicBezTo>
                <a:cubicBezTo>
                  <a:pt x="1231363" y="1728538"/>
                  <a:pt x="1209120" y="1742556"/>
                  <a:pt x="1196850" y="1729622"/>
                </a:cubicBezTo>
                <a:cubicBezTo>
                  <a:pt x="1195195" y="1740224"/>
                  <a:pt x="1178147" y="1721561"/>
                  <a:pt x="1168728" y="1728550"/>
                </a:cubicBezTo>
                <a:cubicBezTo>
                  <a:pt x="1152073" y="1727193"/>
                  <a:pt x="1122804" y="1725926"/>
                  <a:pt x="1096918" y="1721485"/>
                </a:cubicBezTo>
                <a:lnTo>
                  <a:pt x="1094082" y="1720113"/>
                </a:lnTo>
                <a:lnTo>
                  <a:pt x="1040782" y="1721762"/>
                </a:lnTo>
                <a:cubicBezTo>
                  <a:pt x="987172" y="1722352"/>
                  <a:pt x="1023272" y="1708707"/>
                  <a:pt x="955980" y="1719289"/>
                </a:cubicBezTo>
                <a:cubicBezTo>
                  <a:pt x="948995" y="1714208"/>
                  <a:pt x="940521" y="1713816"/>
                  <a:pt x="926108" y="1715917"/>
                </a:cubicBezTo>
                <a:cubicBezTo>
                  <a:pt x="900077" y="1715834"/>
                  <a:pt x="902688" y="1703436"/>
                  <a:pt x="876049" y="1710422"/>
                </a:cubicBezTo>
                <a:cubicBezTo>
                  <a:pt x="881084" y="1703830"/>
                  <a:pt x="826830" y="1706893"/>
                  <a:pt x="839194" y="1700176"/>
                </a:cubicBezTo>
                <a:cubicBezTo>
                  <a:pt x="822548" y="1693764"/>
                  <a:pt x="813674" y="1703628"/>
                  <a:pt x="797112" y="1698014"/>
                </a:cubicBezTo>
                <a:cubicBezTo>
                  <a:pt x="778195" y="1696418"/>
                  <a:pt x="807647" y="1705364"/>
                  <a:pt x="786610" y="1705455"/>
                </a:cubicBezTo>
                <a:cubicBezTo>
                  <a:pt x="761170" y="1704357"/>
                  <a:pt x="760599" y="1716610"/>
                  <a:pt x="741833" y="1700566"/>
                </a:cubicBezTo>
                <a:lnTo>
                  <a:pt x="673985" y="1692278"/>
                </a:lnTo>
                <a:cubicBezTo>
                  <a:pt x="658515" y="1695829"/>
                  <a:pt x="646395" y="1693620"/>
                  <a:pt x="634665" y="1689550"/>
                </a:cubicBezTo>
                <a:cubicBezTo>
                  <a:pt x="599149" y="1689690"/>
                  <a:pt x="567176" y="1683160"/>
                  <a:pt x="527471" y="1679869"/>
                </a:cubicBezTo>
                <a:cubicBezTo>
                  <a:pt x="484099" y="1683240"/>
                  <a:pt x="462693" y="1671949"/>
                  <a:pt x="420260" y="1668475"/>
                </a:cubicBezTo>
                <a:cubicBezTo>
                  <a:pt x="377482" y="1677390"/>
                  <a:pt x="393500" y="1652730"/>
                  <a:pt x="357630" y="1652142"/>
                </a:cubicBezTo>
                <a:cubicBezTo>
                  <a:pt x="298692" y="1659518"/>
                  <a:pt x="359631" y="1643849"/>
                  <a:pt x="269407" y="1643812"/>
                </a:cubicBezTo>
                <a:cubicBezTo>
                  <a:pt x="264204" y="1645215"/>
                  <a:pt x="253436" y="1643159"/>
                  <a:pt x="254769" y="1641013"/>
                </a:cubicBezTo>
                <a:cubicBezTo>
                  <a:pt x="234996" y="1641090"/>
                  <a:pt x="179093" y="1626583"/>
                  <a:pt x="150763" y="1628143"/>
                </a:cubicBezTo>
                <a:cubicBezTo>
                  <a:pt x="96232" y="1619954"/>
                  <a:pt x="68845" y="1629422"/>
                  <a:pt x="29133" y="1626172"/>
                </a:cubicBezTo>
                <a:lnTo>
                  <a:pt x="0" y="161958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3AEB59B-A1B9-7ADF-578D-486980059938}"/>
              </a:ext>
            </a:extLst>
          </p:cNvPr>
          <p:cNvSpPr txBox="1"/>
          <p:nvPr/>
        </p:nvSpPr>
        <p:spPr>
          <a:xfrm>
            <a:off x="621506" y="494414"/>
            <a:ext cx="7900987" cy="8174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3100" u="sng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ENQUETE</a:t>
            </a:r>
            <a:endParaRPr lang="en-US" sz="3100" kern="120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131E19E8-A4DC-0B7C-501A-1B5890A89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D4C9C96-99D0-473B-ABA6-5ED521F58EB7}" type="slidenum">
              <a:rPr lang="en-US" sz="900"/>
              <a:pPr>
                <a:spcAft>
                  <a:spcPts val="600"/>
                </a:spcAft>
              </a:pPr>
              <a:t>47</a:t>
            </a:fld>
            <a:endParaRPr lang="en-US" sz="900"/>
          </a:p>
        </p:txBody>
      </p:sp>
      <p:pic>
        <p:nvPicPr>
          <p:cNvPr id="3" name="image19.png">
            <a:extLst>
              <a:ext uri="{FF2B5EF4-FFF2-40B4-BE49-F238E27FC236}">
                <a16:creationId xmlns:a16="http://schemas.microsoft.com/office/drawing/2014/main" id="{44AC9CF7-5276-700C-7461-96D3F7F63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451" y="40035"/>
            <a:ext cx="5556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21.png">
            <a:extLst>
              <a:ext uri="{FF2B5EF4-FFF2-40B4-BE49-F238E27FC236}">
                <a16:creationId xmlns:a16="http://schemas.microsoft.com/office/drawing/2014/main" id="{0194C027-4ADB-7A0E-6249-21AE82EB5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00" y="230180"/>
            <a:ext cx="1257300" cy="4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48972672-2EA2-DCEB-507C-21D9716A8F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309" y="2548057"/>
            <a:ext cx="7373379" cy="334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2876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CBBD45D8-95F2-AE7D-2876-6116B70AD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C9C96-99D0-473B-ABA6-5ED521F58EB7}" type="slidenum">
              <a:rPr lang="pt-BR" smtClean="0"/>
              <a:t>48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22C57F4-7A36-0026-3A19-25F51EB028A2}"/>
              </a:ext>
            </a:extLst>
          </p:cNvPr>
          <p:cNvSpPr txBox="1"/>
          <p:nvPr/>
        </p:nvSpPr>
        <p:spPr>
          <a:xfrm>
            <a:off x="971600" y="1988840"/>
            <a:ext cx="7344816" cy="37888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pt-BR" sz="1800" dirty="0"/>
              <a:t>O município de Costa Marques, tem participação no Programa de Regionalização do Ministério do Turismo – MTUR; tem um grande atrativo que é o Forte Príncipe; é conhecido pelos festivais de praia e de pesca, sendo inclusive cenário de etapas de competição. Mas, o turismo, como atividade econômica sustentável, requer um grau de organização e controle que se encontra muito aquém do necessário. </a:t>
            </a:r>
          </a:p>
          <a:p>
            <a:pPr lvl="0" algn="ctr"/>
            <a:r>
              <a:rPr lang="pt-BR" sz="1800" b="1" dirty="0"/>
              <a:t>A Cadeia do turismo não existe.</a:t>
            </a:r>
          </a:p>
          <a:p>
            <a:pPr lvl="0" algn="ctr"/>
            <a:r>
              <a:rPr lang="pt-BR" sz="1800" b="1" dirty="0"/>
              <a:t>O sistema de turismo está fragilizado nas relações ambientais; na superestrutura e infraestrutura e no mercado.</a:t>
            </a:r>
            <a:endParaRPr lang="pt-BR" sz="1800" dirty="0"/>
          </a:p>
          <a:p>
            <a:pPr lvl="0" algn="just">
              <a:lnSpc>
                <a:spcPct val="150000"/>
              </a:lnSpc>
            </a:pPr>
            <a:endParaRPr lang="en-US" sz="1800" b="1" dirty="0"/>
          </a:p>
        </p:txBody>
      </p:sp>
      <p:pic>
        <p:nvPicPr>
          <p:cNvPr id="5" name="image19.png">
            <a:extLst>
              <a:ext uri="{FF2B5EF4-FFF2-40B4-BE49-F238E27FC236}">
                <a16:creationId xmlns:a16="http://schemas.microsoft.com/office/drawing/2014/main" id="{8AAF26B5-B353-2706-F453-5CB479BAB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451" y="40035"/>
            <a:ext cx="5556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21.png">
            <a:extLst>
              <a:ext uri="{FF2B5EF4-FFF2-40B4-BE49-F238E27FC236}">
                <a16:creationId xmlns:a16="http://schemas.microsoft.com/office/drawing/2014/main" id="{9C003659-171B-B8F7-5132-CE7FEE468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00" y="230180"/>
            <a:ext cx="1257300" cy="4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B30D6D96-8D8E-2DD4-088C-D6327ADECC07}"/>
              </a:ext>
            </a:extLst>
          </p:cNvPr>
          <p:cNvSpPr txBox="1"/>
          <p:nvPr/>
        </p:nvSpPr>
        <p:spPr>
          <a:xfrm>
            <a:off x="3419872" y="674261"/>
            <a:ext cx="3436965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latin typeface="+mj-lt"/>
                <a:ea typeface="+mj-ea"/>
                <a:cs typeface="+mj-cs"/>
              </a:rPr>
              <a:t>CONCLUSÃO</a:t>
            </a:r>
          </a:p>
        </p:txBody>
      </p:sp>
    </p:spTree>
    <p:extLst>
      <p:ext uri="{BB962C8B-B14F-4D97-AF65-F5344CB8AC3E}">
        <p14:creationId xmlns:p14="http://schemas.microsoft.com/office/powerpoint/2010/main" val="37318362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F21AEF-BB49-891B-98CE-DC6DC0D73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7ECF755-0737-0FC2-8BC5-62985F5F8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AB777297-E8D9-6572-F0FF-4A6FDDAD3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BD4C9C96-99D0-473B-ABA6-5ED521F58E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49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graphicFrame>
        <p:nvGraphicFramePr>
          <p:cNvPr id="10" name="CaixaDeTexto 5">
            <a:extLst>
              <a:ext uri="{FF2B5EF4-FFF2-40B4-BE49-F238E27FC236}">
                <a16:creationId xmlns:a16="http://schemas.microsoft.com/office/drawing/2014/main" id="{E426388B-0CBC-B3E3-B96D-765D2C890D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2441157"/>
              </p:ext>
            </p:extLst>
          </p:nvPr>
        </p:nvGraphicFramePr>
        <p:xfrm>
          <a:off x="213415" y="110272"/>
          <a:ext cx="871717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Elipse 8">
            <a:extLst>
              <a:ext uri="{FF2B5EF4-FFF2-40B4-BE49-F238E27FC236}">
                <a16:creationId xmlns:a16="http://schemas.microsoft.com/office/drawing/2014/main" id="{E5015549-A94F-0BDF-AF91-FBB2CD76B687}"/>
              </a:ext>
            </a:extLst>
          </p:cNvPr>
          <p:cNvSpPr/>
          <p:nvPr/>
        </p:nvSpPr>
        <p:spPr>
          <a:xfrm>
            <a:off x="1055704" y="258194"/>
            <a:ext cx="918928" cy="57703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1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C795299B-4054-2E77-3F4B-88AD2C496BF7}"/>
              </a:ext>
            </a:extLst>
          </p:cNvPr>
          <p:cNvSpPr/>
          <p:nvPr/>
        </p:nvSpPr>
        <p:spPr>
          <a:xfrm>
            <a:off x="3747613" y="222551"/>
            <a:ext cx="836152" cy="57703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2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542873AE-3867-995B-C0E1-BB3E1C275A5F}"/>
              </a:ext>
            </a:extLst>
          </p:cNvPr>
          <p:cNvSpPr/>
          <p:nvPr/>
        </p:nvSpPr>
        <p:spPr>
          <a:xfrm>
            <a:off x="7068574" y="267661"/>
            <a:ext cx="836152" cy="569051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307196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212F6D-29B1-431B-9302-950361472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1500" b="1" dirty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ENQUETES E ENDEREÇOS ELETRÔNICOS </a:t>
            </a:r>
            <a:endParaRPr lang="pt-BR" sz="1500" dirty="0">
              <a:solidFill>
                <a:schemeClr val="accent1"/>
              </a:solidFill>
            </a:endParaRPr>
          </a:p>
        </p:txBody>
      </p:sp>
      <p:pic>
        <p:nvPicPr>
          <p:cNvPr id="10" name="image168.jpg">
            <a:extLst>
              <a:ext uri="{FF2B5EF4-FFF2-40B4-BE49-F238E27FC236}">
                <a16:creationId xmlns:a16="http://schemas.microsoft.com/office/drawing/2014/main" id="{440731F1-D3F0-4875-9B5A-2B2239A5E4B2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94118" y="2276872"/>
            <a:ext cx="2279238" cy="2592288"/>
          </a:xfrm>
          <a:prstGeom prst="rect">
            <a:avLst/>
          </a:prstGeom>
          <a:ln/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7863AC8C-AF0C-4182-9173-C8D3657374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6957" y="4311481"/>
            <a:ext cx="2625026" cy="680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900" dirty="0">
                <a:solidFill>
                  <a:srgbClr val="1155CC"/>
                </a:solidFill>
                <a:latin typeface="Arial" panose="020B0604020202020204" pitchFamily="34" charset="0"/>
                <a:ea typeface="Arial" panose="020B0604020202020204" pitchFamily="34" charset="0"/>
                <a:hlinkClick r:id="rId3"/>
              </a:rPr>
              <a:t>https://enquete.portalpescaesportivarondonia.com/</a:t>
            </a:r>
            <a:endParaRPr lang="pt-BR" altLang="pt-BR" sz="600" dirty="0"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825" dirty="0"/>
              <a:t>Endereços eletrônicos 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altLang="pt-BR" sz="1350" dirty="0">
              <a:latin typeface="Arial" panose="020B0604020202020204" pitchFamily="34" charset="0"/>
            </a:endParaRPr>
          </a:p>
        </p:txBody>
      </p:sp>
      <p:pic>
        <p:nvPicPr>
          <p:cNvPr id="1025" name="Imagem 3">
            <a:extLst>
              <a:ext uri="{FF2B5EF4-FFF2-40B4-BE49-F238E27FC236}">
                <a16:creationId xmlns:a16="http://schemas.microsoft.com/office/drawing/2014/main" id="{FFAD6AD5-70F3-4566-966C-2F9472778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818" y="1506202"/>
            <a:ext cx="2627622" cy="1634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0AC6DF4E-A125-491D-A7FB-6CE1E75E095C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610306" y="5425768"/>
            <a:ext cx="494778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sz="1350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632B5E43-6301-4E31-8F93-58A171B9F0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4923" y="4886474"/>
            <a:ext cx="2786063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900" dirty="0">
                <a:solidFill>
                  <a:srgbClr val="1155CC"/>
                </a:solidFill>
                <a:latin typeface="Arial" panose="020B0604020202020204" pitchFamily="34" charset="0"/>
                <a:ea typeface="Arial" panose="020B0604020202020204" pitchFamily="34" charset="0"/>
                <a:hlinkClick r:id="rId5"/>
              </a:rPr>
              <a:t>https://turista.portalpescaesportivarondonia.com/</a:t>
            </a:r>
            <a:endParaRPr lang="pt-BR" altLang="pt-BR" sz="600" dirty="0">
              <a:latin typeface="Arial" panose="020B0604020202020204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altLang="pt-BR" sz="1350" dirty="0">
              <a:latin typeface="Arial" panose="020B0604020202020204" pitchFamily="34" charset="0"/>
            </a:endParaRPr>
          </a:p>
        </p:txBody>
      </p:sp>
      <p:pic>
        <p:nvPicPr>
          <p:cNvPr id="1028" name="Imagem 4">
            <a:extLst>
              <a:ext uri="{FF2B5EF4-FFF2-40B4-BE49-F238E27FC236}">
                <a16:creationId xmlns:a16="http://schemas.microsoft.com/office/drawing/2014/main" id="{B54976A8-DCA4-452F-87AF-16E0D7978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859" y="3548852"/>
            <a:ext cx="2625026" cy="1918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6">
            <a:extLst>
              <a:ext uri="{FF2B5EF4-FFF2-40B4-BE49-F238E27FC236}">
                <a16:creationId xmlns:a16="http://schemas.microsoft.com/office/drawing/2014/main" id="{90DF9E9E-0C11-4559-9CB9-89F9495579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4283482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sz="1350"/>
          </a:p>
        </p:txBody>
      </p:sp>
      <p:pic>
        <p:nvPicPr>
          <p:cNvPr id="15" name="Imagem 14" descr="Tabela&#10;&#10;Descrição gerada automaticamente">
            <a:extLst>
              <a:ext uri="{FF2B5EF4-FFF2-40B4-BE49-F238E27FC236}">
                <a16:creationId xmlns:a16="http://schemas.microsoft.com/office/drawing/2014/main" id="{9DFF2071-0C4E-494E-BC6D-104E04840301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6211618" y="1556029"/>
            <a:ext cx="1835705" cy="2569802"/>
          </a:xfrm>
          <a:prstGeom prst="rect">
            <a:avLst/>
          </a:prstGeom>
        </p:spPr>
      </p:pic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7C9A5E98-AC01-6D81-A03F-7E92353B2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C9C96-99D0-473B-ABA6-5ED521F58EB7}" type="slidenum">
              <a:rPr lang="pt-BR" smtClean="0"/>
              <a:t>5</a:t>
            </a:fld>
            <a:endParaRPr lang="pt-BR"/>
          </a:p>
        </p:txBody>
      </p:sp>
      <p:pic>
        <p:nvPicPr>
          <p:cNvPr id="4097" name="image2.png">
            <a:extLst>
              <a:ext uri="{FF2B5EF4-FFF2-40B4-BE49-F238E27FC236}">
                <a16:creationId xmlns:a16="http://schemas.microsoft.com/office/drawing/2014/main" id="{C83CA750-7266-A538-F6AE-0487CBC75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163" y="64971"/>
            <a:ext cx="5556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image5.png">
            <a:extLst>
              <a:ext uri="{FF2B5EF4-FFF2-40B4-BE49-F238E27FC236}">
                <a16:creationId xmlns:a16="http://schemas.microsoft.com/office/drawing/2014/main" id="{BC006EA9-73CE-9E1F-3E34-660DF2C4C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80" y="276218"/>
            <a:ext cx="1257300" cy="4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435D7746-90AE-8EDE-D5EC-C3E2519D5B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569702DC-4CBE-276B-3824-FC0BF2C890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55230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D0AEED8F-EE64-40B4-1289-826B38CD4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BD4C9C96-99D0-473B-ABA6-5ED521F58E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50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graphicFrame>
        <p:nvGraphicFramePr>
          <p:cNvPr id="10" name="CaixaDeTexto 5">
            <a:extLst>
              <a:ext uri="{FF2B5EF4-FFF2-40B4-BE49-F238E27FC236}">
                <a16:creationId xmlns:a16="http://schemas.microsoft.com/office/drawing/2014/main" id="{88A3B45E-7BAE-0E9D-52BB-D16E5D2163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8288911"/>
              </p:ext>
            </p:extLst>
          </p:nvPr>
        </p:nvGraphicFramePr>
        <p:xfrm>
          <a:off x="179512" y="626080"/>
          <a:ext cx="8784976" cy="61652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Elipse 8">
            <a:extLst>
              <a:ext uri="{FF2B5EF4-FFF2-40B4-BE49-F238E27FC236}">
                <a16:creationId xmlns:a16="http://schemas.microsoft.com/office/drawing/2014/main" id="{96941FFD-BD4C-F0A9-883F-7F9EF2162FC5}"/>
              </a:ext>
            </a:extLst>
          </p:cNvPr>
          <p:cNvSpPr/>
          <p:nvPr/>
        </p:nvSpPr>
        <p:spPr>
          <a:xfrm>
            <a:off x="4355976" y="123834"/>
            <a:ext cx="864096" cy="53754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5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7334C979-0677-71AD-B3C9-A156CB3A73CE}"/>
              </a:ext>
            </a:extLst>
          </p:cNvPr>
          <p:cNvSpPr/>
          <p:nvPr/>
        </p:nvSpPr>
        <p:spPr>
          <a:xfrm>
            <a:off x="7272713" y="62626"/>
            <a:ext cx="864096" cy="567444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6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BD0B06FF-8877-B3C5-250F-EFDEC92AF349}"/>
              </a:ext>
            </a:extLst>
          </p:cNvPr>
          <p:cNvSpPr/>
          <p:nvPr/>
        </p:nvSpPr>
        <p:spPr>
          <a:xfrm>
            <a:off x="1007191" y="62626"/>
            <a:ext cx="836152" cy="600561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223865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6921ED-5D12-8FA2-303D-CD46F3EAB5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A67ABB5-7F75-50B2-85AE-CDDF4AEFD4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4FBD7E7-52B0-83A2-0E2A-65EE2871C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BD4C9C96-99D0-473B-ABA6-5ED521F58E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51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graphicFrame>
        <p:nvGraphicFramePr>
          <p:cNvPr id="10" name="CaixaDeTexto 5">
            <a:extLst>
              <a:ext uri="{FF2B5EF4-FFF2-40B4-BE49-F238E27FC236}">
                <a16:creationId xmlns:a16="http://schemas.microsoft.com/office/drawing/2014/main" id="{ED830635-9DF6-2F81-BB75-22DDB2AC88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22893267"/>
              </p:ext>
            </p:extLst>
          </p:nvPr>
        </p:nvGraphicFramePr>
        <p:xfrm>
          <a:off x="179512" y="692696"/>
          <a:ext cx="8784976" cy="61652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Elipse 8">
            <a:extLst>
              <a:ext uri="{FF2B5EF4-FFF2-40B4-BE49-F238E27FC236}">
                <a16:creationId xmlns:a16="http://schemas.microsoft.com/office/drawing/2014/main" id="{AE0012A5-54B5-40D9-DA39-C6234B52C4D9}"/>
              </a:ext>
            </a:extLst>
          </p:cNvPr>
          <p:cNvSpPr/>
          <p:nvPr/>
        </p:nvSpPr>
        <p:spPr>
          <a:xfrm>
            <a:off x="694581" y="184157"/>
            <a:ext cx="864096" cy="53754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7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033B2ABD-B05C-E5CE-4376-E3CB406023FF}"/>
              </a:ext>
            </a:extLst>
          </p:cNvPr>
          <p:cNvSpPr/>
          <p:nvPr/>
        </p:nvSpPr>
        <p:spPr>
          <a:xfrm>
            <a:off x="7236296" y="125242"/>
            <a:ext cx="864096" cy="567444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9</a:t>
            </a: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2F199480-8452-AB0D-3669-241CA1E4D633}"/>
              </a:ext>
            </a:extLst>
          </p:cNvPr>
          <p:cNvSpPr/>
          <p:nvPr/>
        </p:nvSpPr>
        <p:spPr>
          <a:xfrm>
            <a:off x="4055194" y="140189"/>
            <a:ext cx="864096" cy="53754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5170167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07856B37-AB94-0BDD-7ABF-937969932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BD4C9C96-99D0-473B-ABA6-5ED521F58E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52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graphicFrame>
        <p:nvGraphicFramePr>
          <p:cNvPr id="95" name="Espaço Reservado para Conteúdo 2">
            <a:extLst>
              <a:ext uri="{FF2B5EF4-FFF2-40B4-BE49-F238E27FC236}">
                <a16:creationId xmlns:a16="http://schemas.microsoft.com/office/drawing/2014/main" id="{53772702-E236-43D6-71AE-05837A026741}"/>
              </a:ext>
            </a:extLst>
          </p:cNvPr>
          <p:cNvGraphicFramePr/>
          <p:nvPr/>
        </p:nvGraphicFramePr>
        <p:xfrm>
          <a:off x="293183" y="974547"/>
          <a:ext cx="4295783" cy="26792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Espaço Reservado para Número de Slide 1">
            <a:extLst>
              <a:ext uri="{FF2B5EF4-FFF2-40B4-BE49-F238E27FC236}">
                <a16:creationId xmlns:a16="http://schemas.microsoft.com/office/drawing/2014/main" id="{CE5A668E-6EFA-840C-7011-962582912608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4C9C96-99D0-473B-ABA6-5ED521F58EB7}" type="slidenum">
              <a:rPr lang="pt-BR" smtClean="0"/>
              <a:pPr/>
              <a:t>52</a:t>
            </a:fld>
            <a:endParaRPr lang="pt-BR"/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525250A6-6061-A8E3-9131-D29463B84A8E}"/>
              </a:ext>
            </a:extLst>
          </p:cNvPr>
          <p:cNvSpPr txBox="1">
            <a:spLocks/>
          </p:cNvSpPr>
          <p:nvPr/>
        </p:nvSpPr>
        <p:spPr>
          <a:xfrm>
            <a:off x="179512" y="2737245"/>
            <a:ext cx="4185623" cy="330411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Font typeface="Arial" pitchFamily="34" charset="0"/>
              <a:buNone/>
            </a:pPr>
            <a:r>
              <a:rPr lang="pt-BR" sz="1800" b="1">
                <a:solidFill>
                  <a:srgbClr val="2F5496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pt-BR" sz="180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Font typeface="Arial" pitchFamily="34" charset="0"/>
              <a:buNone/>
            </a:pPr>
            <a:endParaRPr lang="pt-BR" sz="1800" b="1">
              <a:solidFill>
                <a:srgbClr val="2F5496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Font typeface="Arial" pitchFamily="34" charset="0"/>
              <a:buNone/>
            </a:pPr>
            <a:endParaRPr lang="pt-BR" sz="1800" b="1">
              <a:solidFill>
                <a:srgbClr val="2F5496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Font typeface="Arial" pitchFamily="34" charset="0"/>
              <a:buNone/>
            </a:pPr>
            <a:endParaRPr lang="pt-BR" sz="1800" b="1">
              <a:solidFill>
                <a:srgbClr val="2F5496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Font typeface="Arial" pitchFamily="34" charset="0"/>
              <a:buNone/>
            </a:pPr>
            <a:endParaRPr lang="pt-BR" sz="1800" b="1">
              <a:solidFill>
                <a:srgbClr val="2F5496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Font typeface="Arial" pitchFamily="34" charset="0"/>
              <a:buNone/>
            </a:pPr>
            <a:endParaRPr lang="pt-BR" sz="1800" b="1">
              <a:solidFill>
                <a:srgbClr val="2F5496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Font typeface="Arial" pitchFamily="34" charset="0"/>
              <a:buNone/>
            </a:pPr>
            <a:endParaRPr lang="pt-BR" sz="1800" b="1">
              <a:solidFill>
                <a:srgbClr val="2F5496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Font typeface="Arial" pitchFamily="34" charset="0"/>
              <a:buNone/>
            </a:pPr>
            <a:endParaRPr lang="pt-BR" b="1">
              <a:solidFill>
                <a:srgbClr val="2F5496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Font typeface="Arial" pitchFamily="34" charset="0"/>
              <a:buNone/>
            </a:pPr>
            <a:endParaRPr lang="pt-BR" sz="1800" b="1">
              <a:solidFill>
                <a:srgbClr val="2F5496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Font typeface="Arial" pitchFamily="34" charset="0"/>
              <a:buNone/>
            </a:pPr>
            <a:endParaRPr lang="pt-BR" b="1">
              <a:solidFill>
                <a:srgbClr val="2F5496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Font typeface="Arial" pitchFamily="34" charset="0"/>
              <a:buNone/>
            </a:pPr>
            <a:endParaRPr lang="pt-BR" sz="1800" b="1">
              <a:solidFill>
                <a:srgbClr val="2F5496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Font typeface="Arial" pitchFamily="34" charset="0"/>
              <a:buNone/>
            </a:pPr>
            <a:endParaRPr lang="pt-BR" b="1">
              <a:solidFill>
                <a:srgbClr val="2F5496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Font typeface="Arial" pitchFamily="34" charset="0"/>
              <a:buNone/>
            </a:pPr>
            <a:endParaRPr lang="pt-BR" sz="1800" b="1">
              <a:solidFill>
                <a:srgbClr val="2F5496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pt-BR" dirty="0"/>
          </a:p>
        </p:txBody>
      </p:sp>
      <p:sp>
        <p:nvSpPr>
          <p:cNvPr id="8" name="Espaço Reservado para Conteúdo 6">
            <a:extLst>
              <a:ext uri="{FF2B5EF4-FFF2-40B4-BE49-F238E27FC236}">
                <a16:creationId xmlns:a16="http://schemas.microsoft.com/office/drawing/2014/main" id="{8FEA73ED-5D8B-D8A9-149D-971796F5FEE9}"/>
              </a:ext>
            </a:extLst>
          </p:cNvPr>
          <p:cNvSpPr txBox="1">
            <a:spLocks/>
          </p:cNvSpPr>
          <p:nvPr/>
        </p:nvSpPr>
        <p:spPr>
          <a:xfrm>
            <a:off x="4592151" y="3600453"/>
            <a:ext cx="4185617" cy="296327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Aft>
                <a:spcPts val="800"/>
              </a:spcAft>
              <a:buFont typeface="Arial" pitchFamily="34" charset="0"/>
              <a:buNone/>
            </a:pPr>
            <a:r>
              <a:rPr lang="pt-BR" sz="1800" dirty="0">
                <a:solidFill>
                  <a:srgbClr val="1F4E79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                    </a:t>
            </a:r>
            <a:endParaRPr lang="pt-BR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pt-BR" dirty="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FBEC2221-4EF0-D9BF-2428-F648FF0B82F5}"/>
              </a:ext>
            </a:extLst>
          </p:cNvPr>
          <p:cNvSpPr/>
          <p:nvPr/>
        </p:nvSpPr>
        <p:spPr>
          <a:xfrm>
            <a:off x="1622311" y="6230257"/>
            <a:ext cx="6192688" cy="57626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1000" b="1" dirty="0">
                <a:solidFill>
                  <a:srgbClr val="2F549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ENDEREÇO</a:t>
            </a:r>
            <a:endParaRPr lang="pt-BR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1000" dirty="0">
                <a:solidFill>
                  <a:srgbClr val="2F549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SCLN 412 Bloco D Lote 08 Sala 205, Asa Norte, Brasília/DF </a:t>
            </a:r>
            <a:r>
              <a:rPr lang="pt-BR" sz="1000" dirty="0">
                <a:latin typeface="Calibri" panose="020F0502020204030204" pitchFamily="34" charset="0"/>
                <a:ea typeface="Arial" panose="020B0604020202020204" pitchFamily="34" charset="0"/>
              </a:rPr>
              <a:t> - </a:t>
            </a:r>
            <a:r>
              <a:rPr lang="pt-BR" sz="1000" dirty="0">
                <a:solidFill>
                  <a:srgbClr val="2F549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CEP: 70867-540</a:t>
            </a:r>
            <a:r>
              <a:rPr lang="pt-BR" sz="1000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           </a:t>
            </a:r>
            <a:r>
              <a:rPr lang="pt-BR" sz="1000" dirty="0">
                <a:latin typeface="Calibri" panose="020F0502020204030204" pitchFamily="34" charset="0"/>
                <a:ea typeface="Arial" panose="020B0604020202020204" pitchFamily="34" charset="0"/>
              </a:rPr>
              <a:t>   </a:t>
            </a:r>
            <a:r>
              <a:rPr lang="pt-BR" sz="1000" u="none" strike="noStrike" dirty="0">
                <a:solidFill>
                  <a:srgbClr val="2F549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7"/>
              </a:rPr>
              <a:t>contato@rbcip.org</a:t>
            </a:r>
            <a:endParaRPr lang="pt-BR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7" name="Espaço Reservado para Texto 5">
            <a:extLst>
              <a:ext uri="{FF2B5EF4-FFF2-40B4-BE49-F238E27FC236}">
                <a16:creationId xmlns:a16="http://schemas.microsoft.com/office/drawing/2014/main" id="{24937CB0-B876-4FC8-77EC-AB6957ED8C3D}"/>
              </a:ext>
            </a:extLst>
          </p:cNvPr>
          <p:cNvSpPr txBox="1">
            <a:spLocks/>
          </p:cNvSpPr>
          <p:nvPr/>
        </p:nvSpPr>
        <p:spPr>
          <a:xfrm>
            <a:off x="2250956" y="3365631"/>
            <a:ext cx="4185618" cy="57626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1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pt-BR" sz="1600" b="1" dirty="0"/>
              <a:t>   EQUIPE TÉCNICA DO PROJETO 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2C0EBB53-46F5-B13A-3685-93ADF6B13D07}"/>
              </a:ext>
            </a:extLst>
          </p:cNvPr>
          <p:cNvSpPr txBox="1"/>
          <p:nvPr/>
        </p:nvSpPr>
        <p:spPr>
          <a:xfrm>
            <a:off x="5361142" y="1246069"/>
            <a:ext cx="3178696" cy="2002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400" b="1" dirty="0">
                <a:solidFill>
                  <a:srgbClr val="2F549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COORDENAÇÃO GERAL</a:t>
            </a:r>
            <a:endParaRPr lang="pt-BR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400" dirty="0">
                <a:solidFill>
                  <a:srgbClr val="2F549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Marcelo </a:t>
            </a:r>
            <a:r>
              <a:rPr lang="pt-BR" sz="1400" dirty="0" err="1">
                <a:solidFill>
                  <a:srgbClr val="2F549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Estrêla</a:t>
            </a:r>
            <a:r>
              <a:rPr lang="pt-BR" sz="1400" dirty="0">
                <a:solidFill>
                  <a:srgbClr val="2F549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Fiche</a:t>
            </a:r>
            <a:endParaRPr lang="pt-BR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1400" b="1" dirty="0">
              <a:solidFill>
                <a:srgbClr val="2F5496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400" b="1" dirty="0">
                <a:solidFill>
                  <a:srgbClr val="2F549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COORDENAÇÃO DO PROJETO</a:t>
            </a:r>
            <a:endParaRPr lang="pt-BR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400" dirty="0">
                <a:solidFill>
                  <a:srgbClr val="2F549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Nilde Clara de S. Benites Brun</a:t>
            </a:r>
            <a:endParaRPr lang="pt-BR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b="1" dirty="0">
                <a:solidFill>
                  <a:srgbClr val="2F549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pt-BR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B04E9F6D-3F35-6669-9E8F-05F177EB57E6}"/>
              </a:ext>
            </a:extLst>
          </p:cNvPr>
          <p:cNvSpPr txBox="1"/>
          <p:nvPr/>
        </p:nvSpPr>
        <p:spPr>
          <a:xfrm>
            <a:off x="299502" y="4024476"/>
            <a:ext cx="3105383" cy="2137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20000"/>
              </a:lnSpc>
              <a:spcAft>
                <a:spcPts val="800"/>
              </a:spcAft>
              <a:buNone/>
            </a:pPr>
            <a:r>
              <a:rPr lang="pt-BR" sz="1400" dirty="0">
                <a:solidFill>
                  <a:srgbClr val="1F4E79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Aline </a:t>
            </a:r>
            <a:r>
              <a:rPr lang="pt-BR" sz="1400" dirty="0" err="1">
                <a:solidFill>
                  <a:srgbClr val="1F4E79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Mirelle</a:t>
            </a:r>
            <a:r>
              <a:rPr lang="pt-BR" sz="1400" dirty="0">
                <a:solidFill>
                  <a:srgbClr val="1F4E79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Marcon    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Aft>
                <a:spcPts val="800"/>
              </a:spcAft>
              <a:buNone/>
            </a:pPr>
            <a:r>
              <a:rPr lang="pt-BR" sz="1400" dirty="0">
                <a:solidFill>
                  <a:srgbClr val="1F4E79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Arthur Mesquita Camargo 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Aft>
                <a:spcPts val="800"/>
              </a:spcAft>
              <a:buNone/>
            </a:pPr>
            <a:r>
              <a:rPr lang="pt-BR" sz="1400" dirty="0">
                <a:solidFill>
                  <a:srgbClr val="1F4E79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Carlos Alexandre Ruy da Silva 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Aft>
                <a:spcPts val="800"/>
              </a:spcAft>
              <a:buNone/>
            </a:pPr>
            <a:r>
              <a:rPr lang="pt-BR" sz="1400" dirty="0" err="1">
                <a:solidFill>
                  <a:srgbClr val="1F4E79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Catiana</a:t>
            </a:r>
            <a:r>
              <a:rPr lang="pt-BR" sz="1400" dirty="0">
                <a:solidFill>
                  <a:srgbClr val="1F4E79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Sabadin </a:t>
            </a:r>
            <a:r>
              <a:rPr lang="pt-BR" sz="1400" dirty="0" err="1">
                <a:solidFill>
                  <a:srgbClr val="1F4E79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Zamarrenho</a:t>
            </a:r>
            <a:r>
              <a:rPr lang="pt-BR" sz="1400" dirty="0">
                <a:solidFill>
                  <a:srgbClr val="1F4E79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Aft>
                <a:spcPts val="800"/>
              </a:spcAft>
              <a:buNone/>
            </a:pPr>
            <a:r>
              <a:rPr lang="pt-BR" sz="1400" dirty="0">
                <a:solidFill>
                  <a:srgbClr val="1F4E79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Katia Silene de Oliveira Maia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Aft>
                <a:spcPts val="800"/>
              </a:spcAft>
              <a:buNone/>
            </a:pPr>
            <a:r>
              <a:rPr lang="pt-BR" sz="1400" dirty="0">
                <a:solidFill>
                  <a:srgbClr val="1F4E79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Marcelo </a:t>
            </a:r>
            <a:r>
              <a:rPr lang="pt-BR" sz="1400" dirty="0" err="1">
                <a:solidFill>
                  <a:srgbClr val="1F4E79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Estrêla</a:t>
            </a:r>
            <a:r>
              <a:rPr lang="pt-BR" sz="1400" dirty="0">
                <a:solidFill>
                  <a:srgbClr val="1F4E79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Fiche </a:t>
            </a:r>
            <a:endParaRPr lang="pt-BR" sz="1400" dirty="0"/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85E12A47-7E90-8748-1F36-F42C0471CA8C}"/>
              </a:ext>
            </a:extLst>
          </p:cNvPr>
          <p:cNvSpPr txBox="1"/>
          <p:nvPr/>
        </p:nvSpPr>
        <p:spPr>
          <a:xfrm>
            <a:off x="6012159" y="4041011"/>
            <a:ext cx="2944397" cy="2137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lnSpc>
                <a:spcPct val="120000"/>
              </a:lnSpc>
              <a:spcAft>
                <a:spcPts val="800"/>
              </a:spcAft>
              <a:buNone/>
            </a:pPr>
            <a:r>
              <a:rPr lang="pt-BR" sz="1400" dirty="0">
                <a:solidFill>
                  <a:srgbClr val="1F4E79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Maria Auxiliadora M. C. Rosa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 algn="r">
              <a:lnSpc>
                <a:spcPct val="120000"/>
              </a:lnSpc>
              <a:spcAft>
                <a:spcPts val="800"/>
              </a:spcAft>
              <a:buNone/>
            </a:pPr>
            <a:r>
              <a:rPr lang="pt-BR" sz="1400" dirty="0" err="1">
                <a:solidFill>
                  <a:srgbClr val="1F4E79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Normann</a:t>
            </a:r>
            <a:r>
              <a:rPr lang="pt-BR" sz="1400" dirty="0">
                <a:solidFill>
                  <a:srgbClr val="1F4E79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pt-BR" sz="1400" dirty="0" err="1">
                <a:solidFill>
                  <a:srgbClr val="1F4E79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Kalmus</a:t>
            </a:r>
            <a:r>
              <a:rPr lang="pt-BR" sz="1400" dirty="0">
                <a:solidFill>
                  <a:srgbClr val="1F4E79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 algn="r">
              <a:lnSpc>
                <a:spcPct val="120000"/>
              </a:lnSpc>
              <a:spcAft>
                <a:spcPts val="800"/>
              </a:spcAft>
              <a:buNone/>
            </a:pPr>
            <a:r>
              <a:rPr lang="pt-BR" sz="1400" dirty="0">
                <a:solidFill>
                  <a:srgbClr val="1F4E79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Nilde Clara de S. Benites Brun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 algn="r">
              <a:lnSpc>
                <a:spcPct val="120000"/>
              </a:lnSpc>
              <a:spcAft>
                <a:spcPts val="800"/>
              </a:spcAft>
              <a:buNone/>
            </a:pPr>
            <a:r>
              <a:rPr lang="pt-BR" sz="1400" dirty="0">
                <a:solidFill>
                  <a:srgbClr val="1F4E79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Raniere Garcez Costa Sousa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 algn="r">
              <a:lnSpc>
                <a:spcPct val="120000"/>
              </a:lnSpc>
              <a:spcAft>
                <a:spcPts val="800"/>
              </a:spcAft>
              <a:buNone/>
            </a:pPr>
            <a:r>
              <a:rPr lang="pt-BR" sz="1400" dirty="0">
                <a:solidFill>
                  <a:srgbClr val="1F4E79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Robson Oliveira de Souza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 algn="r">
              <a:lnSpc>
                <a:spcPct val="120000"/>
              </a:lnSpc>
              <a:spcAft>
                <a:spcPts val="800"/>
              </a:spcAft>
              <a:buNone/>
            </a:pPr>
            <a:r>
              <a:rPr lang="pt-BR" sz="1400" dirty="0">
                <a:solidFill>
                  <a:srgbClr val="1F4E79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Wladimir Costa Paradas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2050" name="image2.png">
            <a:extLst>
              <a:ext uri="{FF2B5EF4-FFF2-40B4-BE49-F238E27FC236}">
                <a16:creationId xmlns:a16="http://schemas.microsoft.com/office/drawing/2014/main" id="{6C195725-8BBC-0340-2D07-C42A90C94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955" y="42447"/>
            <a:ext cx="5556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image5.png">
            <a:extLst>
              <a:ext uri="{FF2B5EF4-FFF2-40B4-BE49-F238E27FC236}">
                <a16:creationId xmlns:a16="http://schemas.microsoft.com/office/drawing/2014/main" id="{A9FB305D-D7AB-73F8-F1A5-16D794B8C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59" y="157951"/>
            <a:ext cx="1257300" cy="4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509FFBE3-765C-54F4-5FE4-EB00F7980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6976" y="289254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1B140C1F-2691-9EB1-0292-163B591C8F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DF0522B2-E555-7D8A-5808-50364DF02D61}"/>
              </a:ext>
            </a:extLst>
          </p:cNvPr>
          <p:cNvSpPr txBox="1"/>
          <p:nvPr/>
        </p:nvSpPr>
        <p:spPr>
          <a:xfrm>
            <a:off x="1691680" y="348798"/>
            <a:ext cx="64087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/>
              <a:t>PLANO DE DESENVOLVIMENTO DO TURISMO DA PESCA  ESPORTIVA DE RONDÔNIA</a:t>
            </a:r>
          </a:p>
        </p:txBody>
      </p:sp>
    </p:spTree>
    <p:extLst>
      <p:ext uri="{BB962C8B-B14F-4D97-AF65-F5344CB8AC3E}">
        <p14:creationId xmlns:p14="http://schemas.microsoft.com/office/powerpoint/2010/main" val="28573890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538328-BD53-B297-319F-58BBE651B3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17EBBCC-E5F7-F5D5-7CF1-04B3431F3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BD4C9C96-99D0-473B-ABA6-5ED521F58E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53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Espaço Reservado para Número de Slide 1">
            <a:extLst>
              <a:ext uri="{FF2B5EF4-FFF2-40B4-BE49-F238E27FC236}">
                <a16:creationId xmlns:a16="http://schemas.microsoft.com/office/drawing/2014/main" id="{8DA24E5A-F10F-D9C5-C016-BA9E8054AEC9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4C9C96-99D0-473B-ABA6-5ED521F58EB7}" type="slidenum">
              <a:rPr lang="pt-BR" smtClean="0"/>
              <a:pPr/>
              <a:t>53</a:t>
            </a:fld>
            <a:endParaRPr lang="pt-BR"/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BE57E5F7-82D7-8AA4-92CD-831AA8DF8A34}"/>
              </a:ext>
            </a:extLst>
          </p:cNvPr>
          <p:cNvSpPr txBox="1">
            <a:spLocks/>
          </p:cNvSpPr>
          <p:nvPr/>
        </p:nvSpPr>
        <p:spPr>
          <a:xfrm>
            <a:off x="179512" y="2737245"/>
            <a:ext cx="4185623" cy="330411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Font typeface="Arial" pitchFamily="34" charset="0"/>
              <a:buNone/>
            </a:pPr>
            <a:r>
              <a:rPr lang="pt-BR" sz="1800" b="1">
                <a:solidFill>
                  <a:srgbClr val="2F5496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pt-BR" sz="180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Font typeface="Arial" pitchFamily="34" charset="0"/>
              <a:buNone/>
            </a:pPr>
            <a:endParaRPr lang="pt-BR" sz="1800" b="1">
              <a:solidFill>
                <a:srgbClr val="2F5496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Font typeface="Arial" pitchFamily="34" charset="0"/>
              <a:buNone/>
            </a:pPr>
            <a:endParaRPr lang="pt-BR" sz="1800" b="1">
              <a:solidFill>
                <a:srgbClr val="2F5496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Font typeface="Arial" pitchFamily="34" charset="0"/>
              <a:buNone/>
            </a:pPr>
            <a:endParaRPr lang="pt-BR" sz="1800" b="1">
              <a:solidFill>
                <a:srgbClr val="2F5496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Font typeface="Arial" pitchFamily="34" charset="0"/>
              <a:buNone/>
            </a:pPr>
            <a:endParaRPr lang="pt-BR" sz="1800" b="1">
              <a:solidFill>
                <a:srgbClr val="2F5496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Font typeface="Arial" pitchFamily="34" charset="0"/>
              <a:buNone/>
            </a:pPr>
            <a:endParaRPr lang="pt-BR" sz="1800" b="1">
              <a:solidFill>
                <a:srgbClr val="2F5496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Font typeface="Arial" pitchFamily="34" charset="0"/>
              <a:buNone/>
            </a:pPr>
            <a:endParaRPr lang="pt-BR" sz="1800" b="1">
              <a:solidFill>
                <a:srgbClr val="2F5496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Font typeface="Arial" pitchFamily="34" charset="0"/>
              <a:buNone/>
            </a:pPr>
            <a:endParaRPr lang="pt-BR" b="1">
              <a:solidFill>
                <a:srgbClr val="2F5496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Font typeface="Arial" pitchFamily="34" charset="0"/>
              <a:buNone/>
            </a:pPr>
            <a:endParaRPr lang="pt-BR" sz="1800" b="1">
              <a:solidFill>
                <a:srgbClr val="2F5496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Font typeface="Arial" pitchFamily="34" charset="0"/>
              <a:buNone/>
            </a:pPr>
            <a:endParaRPr lang="pt-BR" b="1">
              <a:solidFill>
                <a:srgbClr val="2F5496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Font typeface="Arial" pitchFamily="34" charset="0"/>
              <a:buNone/>
            </a:pPr>
            <a:endParaRPr lang="pt-BR" sz="1800" b="1">
              <a:solidFill>
                <a:srgbClr val="2F5496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Font typeface="Arial" pitchFamily="34" charset="0"/>
              <a:buNone/>
            </a:pPr>
            <a:endParaRPr lang="pt-BR" b="1">
              <a:solidFill>
                <a:srgbClr val="2F5496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Font typeface="Arial" pitchFamily="34" charset="0"/>
              <a:buNone/>
            </a:pPr>
            <a:endParaRPr lang="pt-BR" sz="1800" b="1">
              <a:solidFill>
                <a:srgbClr val="2F5496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pt-BR" dirty="0"/>
          </a:p>
        </p:txBody>
      </p:sp>
      <p:sp>
        <p:nvSpPr>
          <p:cNvPr id="8" name="Espaço Reservado para Conteúdo 6">
            <a:extLst>
              <a:ext uri="{FF2B5EF4-FFF2-40B4-BE49-F238E27FC236}">
                <a16:creationId xmlns:a16="http://schemas.microsoft.com/office/drawing/2014/main" id="{C64E1B8F-B727-EA28-EFD0-1FF80CAC8DE5}"/>
              </a:ext>
            </a:extLst>
          </p:cNvPr>
          <p:cNvSpPr txBox="1">
            <a:spLocks/>
          </p:cNvSpPr>
          <p:nvPr/>
        </p:nvSpPr>
        <p:spPr>
          <a:xfrm>
            <a:off x="4592151" y="3600453"/>
            <a:ext cx="4185617" cy="296327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Aft>
                <a:spcPts val="800"/>
              </a:spcAft>
              <a:buFont typeface="Arial" pitchFamily="34" charset="0"/>
              <a:buNone/>
            </a:pPr>
            <a:r>
              <a:rPr lang="pt-BR" sz="1800" dirty="0">
                <a:solidFill>
                  <a:srgbClr val="1F4E79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                    </a:t>
            </a:r>
            <a:endParaRPr lang="pt-BR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pt-BR" dirty="0"/>
          </a:p>
        </p:txBody>
      </p:sp>
      <p:pic>
        <p:nvPicPr>
          <p:cNvPr id="2050" name="image2.png">
            <a:extLst>
              <a:ext uri="{FF2B5EF4-FFF2-40B4-BE49-F238E27FC236}">
                <a16:creationId xmlns:a16="http://schemas.microsoft.com/office/drawing/2014/main" id="{7019125F-2AE8-0177-C5B4-34390CC7C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955" y="42447"/>
            <a:ext cx="5556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image5.png">
            <a:extLst>
              <a:ext uri="{FF2B5EF4-FFF2-40B4-BE49-F238E27FC236}">
                <a16:creationId xmlns:a16="http://schemas.microsoft.com/office/drawing/2014/main" id="{22A05FB0-CDC3-1AE7-0F35-E23D53902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59" y="157951"/>
            <a:ext cx="1257300" cy="4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F76D652F-E332-DB7E-3017-081057CA62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6976" y="289254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ACEB7B22-EDD1-1CED-D642-5C7877C30A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AB1A06D4-D184-7210-44AC-26FAE36A9CA8}"/>
              </a:ext>
            </a:extLst>
          </p:cNvPr>
          <p:cNvSpPr/>
          <p:nvPr/>
        </p:nvSpPr>
        <p:spPr>
          <a:xfrm>
            <a:off x="2896476" y="2460246"/>
            <a:ext cx="35411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OBRIGADA!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C98CEB67-AC85-634D-FD49-6CD132985B2E}"/>
              </a:ext>
            </a:extLst>
          </p:cNvPr>
          <p:cNvSpPr/>
          <p:nvPr/>
        </p:nvSpPr>
        <p:spPr>
          <a:xfrm>
            <a:off x="1770618" y="3630383"/>
            <a:ext cx="469121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pt-BR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F4A2A977-DF70-6722-D7B2-87FF5462E945}"/>
              </a:ext>
            </a:extLst>
          </p:cNvPr>
          <p:cNvSpPr/>
          <p:nvPr/>
        </p:nvSpPr>
        <p:spPr>
          <a:xfrm>
            <a:off x="557888" y="880633"/>
            <a:ext cx="802822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PLANO DE DESENVOLVIMENTO DO TURISMO DA PESCA ESPORTIVA DE RONDÔNIA</a:t>
            </a:r>
          </a:p>
        </p:txBody>
      </p:sp>
    </p:spTree>
    <p:extLst>
      <p:ext uri="{BB962C8B-B14F-4D97-AF65-F5344CB8AC3E}">
        <p14:creationId xmlns:p14="http://schemas.microsoft.com/office/powerpoint/2010/main" val="40863898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AFA36E-D6D8-3D15-ACB0-595DF59DB5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557280C4-69B1-77FE-7C79-03486F803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BD4C9C96-99D0-473B-ABA6-5ED521F58EB7}" type="slidenum">
              <a:rPr lang="en-US"/>
              <a:pPr>
                <a:spcAft>
                  <a:spcPts val="600"/>
                </a:spcAft>
                <a:defRPr/>
              </a:pPr>
              <a:t>6</a:t>
            </a:fld>
            <a:endParaRPr lang="en-US"/>
          </a:p>
        </p:txBody>
      </p:sp>
      <p:graphicFrame>
        <p:nvGraphicFramePr>
          <p:cNvPr id="14" name="Diagrama 13">
            <a:extLst>
              <a:ext uri="{FF2B5EF4-FFF2-40B4-BE49-F238E27FC236}">
                <a16:creationId xmlns:a16="http://schemas.microsoft.com/office/drawing/2014/main" id="{86C327AA-38BE-DAEF-4B9E-D06591E23AB0}"/>
              </a:ext>
            </a:extLst>
          </p:cNvPr>
          <p:cNvGraphicFramePr/>
          <p:nvPr/>
        </p:nvGraphicFramePr>
        <p:xfrm>
          <a:off x="391382" y="568573"/>
          <a:ext cx="8145308" cy="37965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" name="CaixaDeTexto 15">
            <a:extLst>
              <a:ext uri="{FF2B5EF4-FFF2-40B4-BE49-F238E27FC236}">
                <a16:creationId xmlns:a16="http://schemas.microsoft.com/office/drawing/2014/main" id="{2828EC8E-93C2-99EB-B2D0-82AC1707EE8C}"/>
              </a:ext>
            </a:extLst>
          </p:cNvPr>
          <p:cNvSpPr txBox="1"/>
          <p:nvPr/>
        </p:nvSpPr>
        <p:spPr>
          <a:xfrm>
            <a:off x="275272" y="6527085"/>
            <a:ext cx="4608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¹Arlinghaus </a:t>
            </a:r>
            <a:r>
              <a:rPr lang="pt-BR" sz="1200" i="1" dirty="0"/>
              <a:t>et a</a:t>
            </a:r>
            <a:r>
              <a:rPr lang="pt-BR" sz="1200" dirty="0"/>
              <a:t>l., 2009, ²FAO, 2012; ³Cicarrelli , 2006; ⁴ANEPE, 2017. 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F53B93F2-B4F0-9789-7C9A-5C5F8F6B2F1C}"/>
              </a:ext>
            </a:extLst>
          </p:cNvPr>
          <p:cNvSpPr/>
          <p:nvPr/>
        </p:nvSpPr>
        <p:spPr>
          <a:xfrm>
            <a:off x="4139952" y="1124744"/>
            <a:ext cx="261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³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2E17EC35-FB07-6FC2-F05D-22AF1263FC6C}"/>
              </a:ext>
            </a:extLst>
          </p:cNvPr>
          <p:cNvSpPr/>
          <p:nvPr/>
        </p:nvSpPr>
        <p:spPr>
          <a:xfrm>
            <a:off x="1475656" y="1196752"/>
            <a:ext cx="409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¹</a:t>
            </a:r>
            <a:r>
              <a:rPr lang="pt-BR" sz="1100" dirty="0"/>
              <a:t>,</a:t>
            </a:r>
            <a:r>
              <a:rPr lang="pt-BR" dirty="0"/>
              <a:t> ²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8E586EB2-64FA-3FF1-A049-F1419A9EA9FA}"/>
              </a:ext>
            </a:extLst>
          </p:cNvPr>
          <p:cNvSpPr/>
          <p:nvPr/>
        </p:nvSpPr>
        <p:spPr>
          <a:xfrm>
            <a:off x="6897868" y="1124744"/>
            <a:ext cx="266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⁴</a:t>
            </a:r>
          </a:p>
        </p:txBody>
      </p:sp>
      <p:pic>
        <p:nvPicPr>
          <p:cNvPr id="22" name="Imagem 21" descr="Tabela&#10;&#10;Descrição gerada automaticamente com confiança média">
            <a:extLst>
              <a:ext uri="{FF2B5EF4-FFF2-40B4-BE49-F238E27FC236}">
                <a16:creationId xmlns:a16="http://schemas.microsoft.com/office/drawing/2014/main" id="{CBE7D26F-3956-6879-17C4-633255C167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0" y="4268118"/>
            <a:ext cx="8981652" cy="2088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121" name="image2.png">
            <a:extLst>
              <a:ext uri="{FF2B5EF4-FFF2-40B4-BE49-F238E27FC236}">
                <a16:creationId xmlns:a16="http://schemas.microsoft.com/office/drawing/2014/main" id="{2AB33437-44A1-39FD-6350-4D9DAB029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9" y="10369"/>
            <a:ext cx="5556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image5.png">
            <a:extLst>
              <a:ext uri="{FF2B5EF4-FFF2-40B4-BE49-F238E27FC236}">
                <a16:creationId xmlns:a16="http://schemas.microsoft.com/office/drawing/2014/main" id="{679ACAD9-A676-6AC2-8DA8-DF7D5CFFC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0" y="47625"/>
            <a:ext cx="1257300" cy="4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508F48AD-7365-670A-2C62-44547933B4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EE11247-9B1E-19A9-9FAE-568AD8C3DF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0434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EB4EAB-0B0A-4B40-ADB7-9AC8E845B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1177" y="669331"/>
            <a:ext cx="4657842" cy="115212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t-BR" sz="3200" b="1" dirty="0">
                <a:latin typeface="Arial" panose="020B0604020202020204" pitchFamily="34" charset="0"/>
                <a:ea typeface="Arial" panose="020B0604020202020204" pitchFamily="34" charset="0"/>
              </a:rPr>
              <a:t>Pesca Esportiva no Estado de Rondônia</a:t>
            </a:r>
            <a:endParaRPr lang="pt-BR" sz="310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1B9B31A-2578-201F-5B94-ABF6C3CC95C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08919"/>
            <a:ext cx="4176464" cy="333092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CAA277A4-DBA3-47F3-9CDC-1C9016F95896}"/>
              </a:ext>
            </a:extLst>
          </p:cNvPr>
          <p:cNvSpPr txBox="1">
            <a:spLocks/>
          </p:cNvSpPr>
          <p:nvPr/>
        </p:nvSpPr>
        <p:spPr>
          <a:xfrm>
            <a:off x="-17264" y="1844845"/>
            <a:ext cx="4472088" cy="904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600" dirty="0">
                <a:solidFill>
                  <a:schemeClr val="accent2"/>
                </a:solidFill>
                <a:latin typeface="+mn-lt"/>
                <a:ea typeface="Calibri" panose="020F0502020204030204" pitchFamily="34" charset="0"/>
              </a:rPr>
              <a:t>Mapa temático exibindo as principais Bacias Hidrográficas do Estado de Rondônia</a:t>
            </a:r>
            <a:br>
              <a:rPr lang="pt-BR" sz="1600" dirty="0">
                <a:solidFill>
                  <a:schemeClr val="accent2"/>
                </a:solidFill>
                <a:latin typeface="+mn-lt"/>
                <a:ea typeface="Calibri" panose="020F0502020204030204" pitchFamily="34" charset="0"/>
              </a:rPr>
            </a:br>
            <a:endParaRPr lang="pt-BR" sz="1600" dirty="0">
              <a:solidFill>
                <a:schemeClr val="accent2"/>
              </a:solidFill>
              <a:latin typeface="+mn-lt"/>
            </a:endParaRPr>
          </a:p>
        </p:txBody>
      </p:sp>
      <p:graphicFrame>
        <p:nvGraphicFramePr>
          <p:cNvPr id="14" name="CaixaDeTexto 11">
            <a:extLst>
              <a:ext uri="{FF2B5EF4-FFF2-40B4-BE49-F238E27FC236}">
                <a16:creationId xmlns:a16="http://schemas.microsoft.com/office/drawing/2014/main" id="{14A4FD63-DB28-06C6-6557-4A31202950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0736658"/>
              </p:ext>
            </p:extLst>
          </p:nvPr>
        </p:nvGraphicFramePr>
        <p:xfrm>
          <a:off x="4776337" y="457200"/>
          <a:ext cx="4260896" cy="72025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47B7F774-C0E1-234A-EF26-189623094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C9C96-99D0-473B-ABA6-5ED521F58EB7}" type="slidenum">
              <a:rPr lang="pt-BR" smtClean="0"/>
              <a:t>7</a:t>
            </a:fld>
            <a:endParaRPr lang="pt-BR"/>
          </a:p>
        </p:txBody>
      </p:sp>
      <p:pic>
        <p:nvPicPr>
          <p:cNvPr id="6145" name="image2.png">
            <a:extLst>
              <a:ext uri="{FF2B5EF4-FFF2-40B4-BE49-F238E27FC236}">
                <a16:creationId xmlns:a16="http://schemas.microsoft.com/office/drawing/2014/main" id="{C19841D1-E9A5-FDF7-653B-69D29AF0D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608" y="31477"/>
            <a:ext cx="5556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image5.png">
            <a:extLst>
              <a:ext uri="{FF2B5EF4-FFF2-40B4-BE49-F238E27FC236}">
                <a16:creationId xmlns:a16="http://schemas.microsoft.com/office/drawing/2014/main" id="{104DDC4F-A3E4-F316-17C4-99833BB48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20" y="126205"/>
            <a:ext cx="1257300" cy="4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6617B69-BAB5-4F8F-0381-B6CCA9612C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ADC2B4-F586-2D11-6F4E-A3393F17FB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695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C9C96-99D0-473B-ABA6-5ED521F58EB7}" type="slidenum">
              <a:rPr lang="pt-BR" smtClean="0"/>
              <a:t>8</a:t>
            </a:fld>
            <a:endParaRPr lang="pt-BR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7C0D9F7-90E2-0487-BAA4-1E3A72293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54" y="1022384"/>
            <a:ext cx="8259146" cy="5778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C3B8F079-E34E-18F3-68F8-4ADC6680AA99}"/>
              </a:ext>
            </a:extLst>
          </p:cNvPr>
          <p:cNvSpPr txBox="1"/>
          <p:nvPr/>
        </p:nvSpPr>
        <p:spPr>
          <a:xfrm>
            <a:off x="1422620" y="31477"/>
            <a:ext cx="6730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1200"/>
              </a:spcBef>
              <a:spcAft>
                <a:spcPts val="1200"/>
              </a:spcAft>
            </a:pPr>
            <a:r>
              <a:rPr lang="pt-BR" sz="1800" b="1" i="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Pirarucus invasores nas bacias dos rios Guaporé e Mamoré e seus potenciais impactos sobre a pesca esportiva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C8D38CE-ECCA-6D71-D3C9-E2B70AE5A577}"/>
              </a:ext>
            </a:extLst>
          </p:cNvPr>
          <p:cNvSpPr txBox="1"/>
          <p:nvPr/>
        </p:nvSpPr>
        <p:spPr>
          <a:xfrm>
            <a:off x="427654" y="670639"/>
            <a:ext cx="8053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Fugas de pirarucus das pisciculturas</a:t>
            </a:r>
            <a:endParaRPr lang="pt-BR" dirty="0"/>
          </a:p>
        </p:txBody>
      </p:sp>
      <p:pic>
        <p:nvPicPr>
          <p:cNvPr id="6" name="image2.png">
            <a:extLst>
              <a:ext uri="{FF2B5EF4-FFF2-40B4-BE49-F238E27FC236}">
                <a16:creationId xmlns:a16="http://schemas.microsoft.com/office/drawing/2014/main" id="{E7CEB67D-6056-9C93-B8E6-30F858D51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608" y="31477"/>
            <a:ext cx="5556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5.png">
            <a:extLst>
              <a:ext uri="{FF2B5EF4-FFF2-40B4-BE49-F238E27FC236}">
                <a16:creationId xmlns:a16="http://schemas.microsoft.com/office/drawing/2014/main" id="{40170CDC-C808-A212-77F7-0EF365713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20" y="126205"/>
            <a:ext cx="1257300" cy="4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70898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D345C5-70BB-A0E5-15A8-D5A0C29918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F1F5F597-39E9-AA73-C688-41F3D06C3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C9C96-99D0-473B-ABA6-5ED521F58EB7}" type="slidenum">
              <a:rPr lang="pt-BR" smtClean="0"/>
              <a:t>9</a:t>
            </a:fld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D08102E4-0909-BF5A-9A2F-A56CBC789EEC}"/>
              </a:ext>
            </a:extLst>
          </p:cNvPr>
          <p:cNvSpPr txBox="1"/>
          <p:nvPr/>
        </p:nvSpPr>
        <p:spPr>
          <a:xfrm>
            <a:off x="1218013" y="406280"/>
            <a:ext cx="715484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1200"/>
              </a:spcBef>
              <a:spcAft>
                <a:spcPts val="1200"/>
              </a:spcAft>
            </a:pPr>
            <a:r>
              <a:rPr lang="pt-BR" sz="1800" b="1" i="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Pirarucus invasores nas bacias dos rios Guaporé e Mamoré e seus potenciais impactos sobre a pesca esportiva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b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054" name="CaixaDeTexto 14">
            <a:extLst>
              <a:ext uri="{FF2B5EF4-FFF2-40B4-BE49-F238E27FC236}">
                <a16:creationId xmlns:a16="http://schemas.microsoft.com/office/drawing/2014/main" id="{7123083C-CCDC-E2C7-4CE5-71A62551AA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6947130"/>
              </p:ext>
            </p:extLst>
          </p:nvPr>
        </p:nvGraphicFramePr>
        <p:xfrm>
          <a:off x="215515" y="836712"/>
          <a:ext cx="8712968" cy="3384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7" name="Imagem 16">
            <a:extLst>
              <a:ext uri="{FF2B5EF4-FFF2-40B4-BE49-F238E27FC236}">
                <a16:creationId xmlns:a16="http://schemas.microsoft.com/office/drawing/2014/main" id="{298B42A3-76FC-135B-4C99-6F4D70B2FD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9558" y="4651520"/>
            <a:ext cx="1557318" cy="2069956"/>
          </a:xfrm>
          <a:prstGeom prst="rect">
            <a:avLst/>
          </a:prstGeom>
        </p:spPr>
      </p:pic>
      <p:grpSp>
        <p:nvGrpSpPr>
          <p:cNvPr id="18" name="Agrupar 17">
            <a:extLst>
              <a:ext uri="{FF2B5EF4-FFF2-40B4-BE49-F238E27FC236}">
                <a16:creationId xmlns:a16="http://schemas.microsoft.com/office/drawing/2014/main" id="{DF98333C-944C-7E4B-851D-1F66DBA3F247}"/>
              </a:ext>
            </a:extLst>
          </p:cNvPr>
          <p:cNvGrpSpPr/>
          <p:nvPr/>
        </p:nvGrpSpPr>
        <p:grpSpPr>
          <a:xfrm>
            <a:off x="4614123" y="4075891"/>
            <a:ext cx="1800000" cy="1086835"/>
            <a:chOff x="4285420" y="1233239"/>
            <a:chExt cx="1800000" cy="1086835"/>
          </a:xfrm>
        </p:grpSpPr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8E6D1F3B-A188-D9DE-B497-6D88E8FF76B4}"/>
                </a:ext>
              </a:extLst>
            </p:cNvPr>
            <p:cNvSpPr/>
            <p:nvPr/>
          </p:nvSpPr>
          <p:spPr>
            <a:xfrm>
              <a:off x="4285420" y="1233239"/>
              <a:ext cx="1800000" cy="108683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 b="1" i="1"/>
            </a:p>
          </p:txBody>
        </p:sp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DF722427-E940-981F-5149-3DF2B266080C}"/>
                </a:ext>
              </a:extLst>
            </p:cNvPr>
            <p:cNvSpPr txBox="1"/>
            <p:nvPr/>
          </p:nvSpPr>
          <p:spPr>
            <a:xfrm>
              <a:off x="4285420" y="1233239"/>
              <a:ext cx="1800000" cy="10868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7112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1600" b="1" i="1" kern="1200" dirty="0">
                  <a:sym typeface="Wingdings" panose="05000000000000000000" pitchFamily="2" charset="2"/>
                </a:rPr>
                <a:t></a:t>
              </a:r>
              <a:r>
                <a:rPr lang="pt-BR" sz="1600" b="1" i="1" dirty="0">
                  <a:sym typeface="Wingdings" panose="05000000000000000000" pitchFamily="2" charset="2"/>
                </a:rPr>
                <a:t>Manejo do Pirarucu invasor</a:t>
              </a:r>
              <a:endParaRPr lang="en-US" sz="1600" b="1" i="1" kern="1200" dirty="0"/>
            </a:p>
          </p:txBody>
        </p:sp>
      </p:grp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3AEAE7E4-B743-74EA-994A-C8ACE0C72356}"/>
              </a:ext>
            </a:extLst>
          </p:cNvPr>
          <p:cNvGrpSpPr/>
          <p:nvPr/>
        </p:nvGrpSpPr>
        <p:grpSpPr>
          <a:xfrm>
            <a:off x="6861972" y="4075891"/>
            <a:ext cx="1800000" cy="1086835"/>
            <a:chOff x="4285420" y="1233239"/>
            <a:chExt cx="1800000" cy="1086835"/>
          </a:xfrm>
        </p:grpSpPr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A579043C-BA82-7328-CF96-331955F48DC2}"/>
                </a:ext>
              </a:extLst>
            </p:cNvPr>
            <p:cNvSpPr/>
            <p:nvPr/>
          </p:nvSpPr>
          <p:spPr>
            <a:xfrm>
              <a:off x="4285420" y="1233239"/>
              <a:ext cx="1800000" cy="108683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 b="1" i="1"/>
            </a:p>
          </p:txBody>
        </p: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675D6F03-116E-CF99-8209-8D1033A0EE25}"/>
                </a:ext>
              </a:extLst>
            </p:cNvPr>
            <p:cNvSpPr txBox="1"/>
            <p:nvPr/>
          </p:nvSpPr>
          <p:spPr>
            <a:xfrm>
              <a:off x="4285420" y="1233239"/>
              <a:ext cx="1800000" cy="10868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7112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1600" b="1" i="1" kern="1200" dirty="0">
                  <a:sym typeface="Wingdings" panose="05000000000000000000" pitchFamily="2" charset="2"/>
                </a:rPr>
                <a:t></a:t>
              </a:r>
              <a:r>
                <a:rPr lang="pt-BR" sz="1600" b="1" i="1" dirty="0">
                  <a:sym typeface="Wingdings" panose="05000000000000000000" pitchFamily="2" charset="2"/>
                </a:rPr>
                <a:t>Cadeia Produtiva e comercial</a:t>
              </a:r>
              <a:endParaRPr lang="en-US" sz="1600" b="1" i="1" kern="1200" dirty="0"/>
            </a:p>
          </p:txBody>
        </p:sp>
      </p:grpSp>
      <p:sp>
        <p:nvSpPr>
          <p:cNvPr id="24" name="AutoShape 4">
            <a:extLst>
              <a:ext uri="{FF2B5EF4-FFF2-40B4-BE49-F238E27FC236}">
                <a16:creationId xmlns:a16="http://schemas.microsoft.com/office/drawing/2014/main" id="{3B1DCCC9-80D2-1529-49CB-571D7829E29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69735" y="628104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b="1" i="1"/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0B5680D7-DC3B-62A0-C3B6-1020C06C2F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9730" y="4605003"/>
            <a:ext cx="1622242" cy="2162989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FC3B494F-AE95-BFFA-DC20-A9E73226E6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7142" y="3501008"/>
            <a:ext cx="2411246" cy="3214995"/>
          </a:xfrm>
          <a:prstGeom prst="rect">
            <a:avLst/>
          </a:prstGeom>
        </p:spPr>
      </p:pic>
      <p:sp>
        <p:nvSpPr>
          <p:cNvPr id="27" name="CaixaDeTexto 26">
            <a:extLst>
              <a:ext uri="{FF2B5EF4-FFF2-40B4-BE49-F238E27FC236}">
                <a16:creationId xmlns:a16="http://schemas.microsoft.com/office/drawing/2014/main" id="{DD4FF7B4-DBAA-5FD8-7DA3-EDEB0D28290E}"/>
              </a:ext>
            </a:extLst>
          </p:cNvPr>
          <p:cNvSpPr txBox="1"/>
          <p:nvPr/>
        </p:nvSpPr>
        <p:spPr>
          <a:xfrm>
            <a:off x="395536" y="2885582"/>
            <a:ext cx="1800000" cy="108683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7112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t-BR" sz="1600" b="1" i="1" kern="1200" dirty="0">
                <a:sym typeface="Wingdings" panose="05000000000000000000" pitchFamily="2" charset="2"/>
              </a:rPr>
              <a:t></a:t>
            </a:r>
            <a:r>
              <a:rPr lang="pt-BR" sz="1600" b="1" i="1" dirty="0">
                <a:sym typeface="Wingdings" panose="05000000000000000000" pitchFamily="2" charset="2"/>
              </a:rPr>
              <a:t>Análise de conteúdo estomacal</a:t>
            </a:r>
            <a:endParaRPr lang="en-US" sz="1600" b="1" i="1" kern="1200" dirty="0"/>
          </a:p>
        </p:txBody>
      </p:sp>
      <p:pic>
        <p:nvPicPr>
          <p:cNvPr id="3" name="image2.png">
            <a:extLst>
              <a:ext uri="{FF2B5EF4-FFF2-40B4-BE49-F238E27FC236}">
                <a16:creationId xmlns:a16="http://schemas.microsoft.com/office/drawing/2014/main" id="{DA5CDD8F-A6F4-C530-67C5-513ADDC3A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608" y="31477"/>
            <a:ext cx="5556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5.png">
            <a:extLst>
              <a:ext uri="{FF2B5EF4-FFF2-40B4-BE49-F238E27FC236}">
                <a16:creationId xmlns:a16="http://schemas.microsoft.com/office/drawing/2014/main" id="{9C3E1CD2-5356-E1F6-C1D4-1D9A74B24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20" y="126205"/>
            <a:ext cx="1257300" cy="4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909715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10938</TotalTime>
  <Words>5150</Words>
  <Application>Microsoft Office PowerPoint</Application>
  <PresentationFormat>Apresentação na tela (4:3)</PresentationFormat>
  <Paragraphs>518</Paragraphs>
  <Slides>53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53</vt:i4>
      </vt:variant>
    </vt:vector>
  </HeadingPairs>
  <TitlesOfParts>
    <vt:vector size="60" baseType="lpstr">
      <vt:lpstr>Arial</vt:lpstr>
      <vt:lpstr>Calibri</vt:lpstr>
      <vt:lpstr>Gelasio</vt:lpstr>
      <vt:lpstr>Noto Sans Symbols</vt:lpstr>
      <vt:lpstr>Times New Roman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ENQUETES E ENDEREÇOS ELETRÔNICOS </vt:lpstr>
      <vt:lpstr>Apresentação do PowerPoint</vt:lpstr>
      <vt:lpstr>Pesca Esportiva no Estado de Rondônia</vt:lpstr>
      <vt:lpstr>Apresentação do PowerPoint</vt:lpstr>
      <vt:lpstr>Apresentação do PowerPoint</vt:lpstr>
      <vt:lpstr>Pesca Esportiva no Estado de Rondônia</vt:lpstr>
      <vt:lpstr>Introdução de Espécies Não Nativas e seus Impactos na bacia do rio Guaporé</vt:lpstr>
      <vt:lpstr>Apresentação do PowerPoint</vt:lpstr>
      <vt:lpstr>IMPACTO AMBIENTAL DA ATIVIDADE DA PESCA ESPORTIVA </vt:lpstr>
      <vt:lpstr> Pesca Esportiva no Estado de Rondônia </vt:lpstr>
      <vt:lpstr>MODELOS DE PESCA ESPORTIVA SUSTENTÁVELNO MUNDO E BRASIL</vt:lpstr>
      <vt:lpstr>Apresentação do PowerPoint</vt:lpstr>
      <vt:lpstr>Apresentação do PowerPoint</vt:lpstr>
      <vt:lpstr>Apresentação do PowerPoint</vt:lpstr>
      <vt:lpstr>Apresentação do PowerPoint</vt:lpstr>
      <vt:lpstr> Desafios e Perspectivas Futuras </vt:lpstr>
      <vt:lpstr>Programa de Regionalização e Mapa do Turismo Brasileiro</vt:lpstr>
      <vt:lpstr> PROGRAMA DE REGIONALIZAÇÃO E MAPA DO TURISMO BRASILEIRO</vt:lpstr>
      <vt:lpstr>CARACTERIZAÇÃO DO MUNICÍPIO</vt:lpstr>
      <vt:lpstr>Apresentação do PowerPoint</vt:lpstr>
      <vt:lpstr>Atrativos e Infraestrutura Turística</vt:lpstr>
      <vt:lpstr>Atrativos e Infraestrutura Turística</vt:lpstr>
      <vt:lpstr>Apresentação do PowerPoint</vt:lpstr>
      <vt:lpstr>Apresentação do PowerPoint</vt:lpstr>
      <vt:lpstr>CARACTERIZAÇÃO DA PESCA ESPORTIVA EM CABIXI/RO Base Metodológica para caracterização do Turismo da Pesca Esportiva –  Sistema de Turismo</vt:lpstr>
      <vt:lpstr>Base Metodológica para Caracterização do Turismo da Pesca Esportiva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Aula de qualificação</dc:title>
  <dc:creator>usuário</dc:creator>
  <cp:lastModifiedBy>Carlos Alexandre Ruy da Silva</cp:lastModifiedBy>
  <cp:revision>326</cp:revision>
  <dcterms:created xsi:type="dcterms:W3CDTF">2017-03-29T08:09:14Z</dcterms:created>
  <dcterms:modified xsi:type="dcterms:W3CDTF">2024-11-27T01:48:53Z</dcterms:modified>
</cp:coreProperties>
</file>