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406" r:id="rId2"/>
    <p:sldId id="382" r:id="rId3"/>
    <p:sldId id="420" r:id="rId4"/>
    <p:sldId id="421" r:id="rId5"/>
    <p:sldId id="258" r:id="rId6"/>
    <p:sldId id="359" r:id="rId7"/>
    <p:sldId id="266" r:id="rId8"/>
    <p:sldId id="342" r:id="rId9"/>
    <p:sldId id="344" r:id="rId10"/>
    <p:sldId id="366" r:id="rId11"/>
    <p:sldId id="365" r:id="rId12"/>
    <p:sldId id="270" r:id="rId13"/>
    <p:sldId id="448" r:id="rId14"/>
    <p:sldId id="263" r:id="rId15"/>
    <p:sldId id="449" r:id="rId16"/>
    <p:sldId id="305" r:id="rId17"/>
    <p:sldId id="430" r:id="rId18"/>
    <p:sldId id="431" r:id="rId19"/>
    <p:sldId id="433" r:id="rId20"/>
    <p:sldId id="434" r:id="rId21"/>
    <p:sldId id="432" r:id="rId22"/>
    <p:sldId id="435" r:id="rId23"/>
    <p:sldId id="361" r:id="rId24"/>
    <p:sldId id="300" r:id="rId25"/>
    <p:sldId id="367" r:id="rId26"/>
    <p:sldId id="285" r:id="rId27"/>
    <p:sldId id="453" r:id="rId28"/>
    <p:sldId id="454" r:id="rId29"/>
    <p:sldId id="296" r:id="rId30"/>
    <p:sldId id="436" r:id="rId31"/>
    <p:sldId id="437" r:id="rId32"/>
    <p:sldId id="414" r:id="rId33"/>
    <p:sldId id="415" r:id="rId34"/>
    <p:sldId id="368" r:id="rId35"/>
    <p:sldId id="438" r:id="rId36"/>
    <p:sldId id="397" r:id="rId37"/>
    <p:sldId id="401" r:id="rId38"/>
    <p:sldId id="395" r:id="rId39"/>
    <p:sldId id="402" r:id="rId40"/>
    <p:sldId id="439" r:id="rId41"/>
    <p:sldId id="396" r:id="rId42"/>
    <p:sldId id="370" r:id="rId43"/>
    <p:sldId id="383" r:id="rId44"/>
    <p:sldId id="371" r:id="rId45"/>
    <p:sldId id="373" r:id="rId46"/>
    <p:sldId id="384" r:id="rId47"/>
    <p:sldId id="372" r:id="rId48"/>
    <p:sldId id="385" r:id="rId49"/>
    <p:sldId id="450" r:id="rId50"/>
    <p:sldId id="451" r:id="rId51"/>
    <p:sldId id="452" r:id="rId52"/>
    <p:sldId id="380" r:id="rId53"/>
    <p:sldId id="375" r:id="rId54"/>
    <p:sldId id="405" r:id="rId55"/>
    <p:sldId id="455" r:id="rId56"/>
    <p:sldId id="374" r:id="rId57"/>
    <p:sldId id="456" r:id="rId58"/>
    <p:sldId id="346" r:id="rId59"/>
    <p:sldId id="386" r:id="rId60"/>
  </p:sldIdLst>
  <p:sldSz cx="9144000" cy="6858000" type="screen4x3"/>
  <p:notesSz cx="7099300" cy="102346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0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89C045-8764-4A7F-B693-B9E39C065DDD}" v="13" dt="2024-11-25T14:53:00.188"/>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00" y="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Alexandre Ruy da Silva" userId="3eeb775e7a1be439" providerId="LiveId" clId="{A389C045-8764-4A7F-B693-B9E39C065DDD}"/>
    <pc:docChg chg="addSld modSld modNotesMaster modHandout">
      <pc:chgData name="Carlos Alexandre Ruy da Silva" userId="3eeb775e7a1be439" providerId="LiveId" clId="{A389C045-8764-4A7F-B693-B9E39C065DDD}" dt="2024-11-25T14:51:08.775" v="55"/>
      <pc:docMkLst>
        <pc:docMk/>
      </pc:docMkLst>
      <pc:sldChg chg="modSp mod">
        <pc:chgData name="Carlos Alexandre Ruy da Silva" userId="3eeb775e7a1be439" providerId="LiveId" clId="{A389C045-8764-4A7F-B693-B9E39C065DDD}" dt="2024-11-25T14:47:40.874" v="54" actId="20577"/>
        <pc:sldMkLst>
          <pc:docMk/>
          <pc:sldMk cId="937526478" sldId="406"/>
        </pc:sldMkLst>
        <pc:spChg chg="mod">
          <ac:chgData name="Carlos Alexandre Ruy da Silva" userId="3eeb775e7a1be439" providerId="LiveId" clId="{A389C045-8764-4A7F-B693-B9E39C065DDD}" dt="2024-11-25T14:47:40.874" v="54" actId="20577"/>
          <ac:spMkLst>
            <pc:docMk/>
            <pc:sldMk cId="937526478" sldId="406"/>
            <ac:spMk id="3" creationId="{3BE1DECE-F6A8-1843-30D3-708D639F9953}"/>
          </ac:spMkLst>
        </pc:spChg>
      </pc:sldChg>
      <pc:sldChg chg="modSp">
        <pc:chgData name="Carlos Alexandre Ruy da Silva" userId="3eeb775e7a1be439" providerId="LiveId" clId="{A389C045-8764-4A7F-B693-B9E39C065DDD}" dt="2024-11-18T12:37:40.177" v="44"/>
        <pc:sldMkLst>
          <pc:docMk/>
          <pc:sldMk cId="565665350" sldId="453"/>
        </pc:sldMkLst>
        <pc:graphicFrameChg chg="mod">
          <ac:chgData name="Carlos Alexandre Ruy da Silva" userId="3eeb775e7a1be439" providerId="LiveId" clId="{A389C045-8764-4A7F-B693-B9E39C065DDD}" dt="2024-11-18T12:37:40.177" v="44"/>
          <ac:graphicFrameMkLst>
            <pc:docMk/>
            <pc:sldMk cId="565665350" sldId="453"/>
            <ac:graphicFrameMk id="5" creationId="{1E019A87-204E-810C-0165-DA52DC05E5B0}"/>
          </ac:graphicFrameMkLst>
        </pc:graphicFrameChg>
      </pc:sldChg>
      <pc:sldChg chg="addSp delSp modSp add mod">
        <pc:chgData name="Carlos Alexandre Ruy da Silva" userId="3eeb775e7a1be439" providerId="LiveId" clId="{A389C045-8764-4A7F-B693-B9E39C065DDD}" dt="2024-11-18T00:32:38.699" v="42" actId="14100"/>
        <pc:sldMkLst>
          <pc:docMk/>
          <pc:sldMk cId="3352588964" sldId="456"/>
        </pc:sldMkLst>
        <pc:spChg chg="del mod">
          <ac:chgData name="Carlos Alexandre Ruy da Silva" userId="3eeb775e7a1be439" providerId="LiveId" clId="{A389C045-8764-4A7F-B693-B9E39C065DDD}" dt="2024-11-18T00:32:24.278" v="40"/>
          <ac:spMkLst>
            <pc:docMk/>
            <pc:sldMk cId="3352588964" sldId="456"/>
            <ac:spMk id="4" creationId="{88200D01-9B48-0896-79A3-AD64D3BF6587}"/>
          </ac:spMkLst>
        </pc:spChg>
        <pc:picChg chg="add mod">
          <ac:chgData name="Carlos Alexandre Ruy da Silva" userId="3eeb775e7a1be439" providerId="LiveId" clId="{A389C045-8764-4A7F-B693-B9E39C065DDD}" dt="2024-11-18T00:32:38.699" v="42" actId="14100"/>
          <ac:picMkLst>
            <pc:docMk/>
            <pc:sldMk cId="3352588964" sldId="456"/>
            <ac:picMk id="7" creationId="{36CA439A-F3E2-D160-CCE1-EA4992B05E12}"/>
          </ac:picMkLst>
        </pc:picChg>
        <pc:picChg chg="add mod">
          <ac:chgData name="Carlos Alexandre Ruy da Silva" userId="3eeb775e7a1be439" providerId="LiveId" clId="{A389C045-8764-4A7F-B693-B9E39C065DDD}" dt="2024-11-18T00:31:39.128" v="37" actId="14100"/>
          <ac:picMkLst>
            <pc:docMk/>
            <pc:sldMk cId="3352588964" sldId="456"/>
            <ac:picMk id="9" creationId="{A3E35555-A088-E0F4-8EA0-D0AED58C8071}"/>
          </ac:picMkLst>
        </pc:picChg>
        <pc:picChg chg="add mod">
          <ac:chgData name="Carlos Alexandre Ruy da Silva" userId="3eeb775e7a1be439" providerId="LiveId" clId="{A389C045-8764-4A7F-B693-B9E39C065DDD}" dt="2024-11-18T00:31:30.631" v="36" actId="14100"/>
          <ac:picMkLst>
            <pc:docMk/>
            <pc:sldMk cId="3352588964" sldId="456"/>
            <ac:picMk id="11" creationId="{4B1D2D1D-23A4-334A-9C53-9EC69FADEBB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16666666666665E-2"/>
          <c:y val="4.5478028773235868E-2"/>
          <c:w val="0.95416666666666672"/>
          <c:h val="0.7726098561338206"/>
        </c:manualLayout>
      </c:layout>
      <c:barChart>
        <c:barDir val="col"/>
        <c:grouping val="stack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Planilha1!$E$3:$E$10</c:f>
              <c:strCache>
                <c:ptCount val="8"/>
                <c:pt idx="0">
                  <c:v>Falta Fiscalização</c:v>
                </c:pt>
                <c:pt idx="1">
                  <c:v>Divulgação e Plano de Turismo</c:v>
                </c:pt>
                <c:pt idx="2">
                  <c:v>Investimento Infraestrutura</c:v>
                </c:pt>
                <c:pt idx="3">
                  <c:v>Fechamento da Pesca</c:v>
                </c:pt>
                <c:pt idx="4">
                  <c:v>Formação Profissional</c:v>
                </c:pt>
                <c:pt idx="5">
                  <c:v>Liberação da pesca do Pirarucu</c:v>
                </c:pt>
                <c:pt idx="6">
                  <c:v>Repovoamento do rio Guaporé</c:v>
                </c:pt>
                <c:pt idx="7">
                  <c:v>Falta de voo</c:v>
                </c:pt>
              </c:strCache>
            </c:strRef>
          </c:cat>
          <c:val>
            <c:numRef>
              <c:f>Planilha1!$F$3:$F$10</c:f>
              <c:numCache>
                <c:formatCode>General</c:formatCode>
                <c:ptCount val="8"/>
                <c:pt idx="0">
                  <c:v>24</c:v>
                </c:pt>
                <c:pt idx="1">
                  <c:v>21</c:v>
                </c:pt>
                <c:pt idx="2">
                  <c:v>10</c:v>
                </c:pt>
                <c:pt idx="3">
                  <c:v>9</c:v>
                </c:pt>
                <c:pt idx="4">
                  <c:v>5</c:v>
                </c:pt>
                <c:pt idx="5">
                  <c:v>2</c:v>
                </c:pt>
                <c:pt idx="6">
                  <c:v>2</c:v>
                </c:pt>
                <c:pt idx="7">
                  <c:v>1</c:v>
                </c:pt>
              </c:numCache>
            </c:numRef>
          </c:val>
          <c:extLst>
            <c:ext xmlns:c16="http://schemas.microsoft.com/office/drawing/2014/chart" uri="{C3380CC4-5D6E-409C-BE32-E72D297353CC}">
              <c16:uniqueId val="{00000000-B691-409A-A1F4-45DB564A3B31}"/>
            </c:ext>
          </c:extLst>
        </c:ser>
        <c:dLbls>
          <c:dLblPos val="ctr"/>
          <c:showLegendKey val="0"/>
          <c:showVal val="1"/>
          <c:showCatName val="0"/>
          <c:showSerName val="0"/>
          <c:showPercent val="0"/>
          <c:showBubbleSize val="0"/>
        </c:dLbls>
        <c:gapWidth val="150"/>
        <c:overlap val="100"/>
        <c:axId val="430543743"/>
        <c:axId val="430544703"/>
      </c:barChart>
      <c:catAx>
        <c:axId val="430543743"/>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0544703"/>
        <c:crosses val="autoZero"/>
        <c:auto val="1"/>
        <c:lblAlgn val="ctr"/>
        <c:lblOffset val="100"/>
        <c:noMultiLvlLbl val="0"/>
      </c:catAx>
      <c:valAx>
        <c:axId val="430544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0543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29.svg"/><Relationship Id="rId5" Type="http://schemas.openxmlformats.org/officeDocument/2006/relationships/image" Target="../media/image4.png"/><Relationship Id="rId4" Type="http://schemas.openxmlformats.org/officeDocument/2006/relationships/hyperlink" Target="https://pixabay.com/en/fish-little-fish-fishing-mar-carp-2888416/"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hyperlink" Target="https://www.sertanejooficial.com.br/2014/agemapa-estima-que-pib-do-agronegocio-deve-crescer-4-em-2014/"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brasildefato.com.br/2021/05/24/leilao-de-unidades-de-conservacao-da-amazonia-avanca-com-o-programa-adote-um-parque" TargetMode="External"/><Relationship Id="rId1" Type="http://schemas.openxmlformats.org/officeDocument/2006/relationships/image" Target="../media/image40.jpeg"/><Relationship Id="rId4" Type="http://schemas.openxmlformats.org/officeDocument/2006/relationships/hyperlink" Target="https://www.flickr.com/photos/barco__maanaim_rio_guapore/8034367713/"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29.svg"/><Relationship Id="rId5" Type="http://schemas.openxmlformats.org/officeDocument/2006/relationships/image" Target="../media/image4.png"/><Relationship Id="rId4" Type="http://schemas.openxmlformats.org/officeDocument/2006/relationships/hyperlink" Target="https://pixabay.com/en/fish-little-fish-fishing-mar-carp-2888416/"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hyperlink" Target="https://www.sertanejooficial.com.br/2014/agemapa-estima-que-pib-do-agronegocio-deve-crescer-4-em-2014/"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brasildefato.com.br/2021/05/24/leilao-de-unidades-de-conservacao-da-amazonia-avanca-com-o-programa-adote-um-parque" TargetMode="External"/><Relationship Id="rId1" Type="http://schemas.openxmlformats.org/officeDocument/2006/relationships/image" Target="../media/image40.jpeg"/><Relationship Id="rId4" Type="http://schemas.openxmlformats.org/officeDocument/2006/relationships/hyperlink" Target="https://www.flickr.com/photos/barco__maanaim_rio_guapore/8034367713/"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3EF056-89E3-48E9-8B58-A97C405A5109}" type="doc">
      <dgm:prSet loTypeId="urn:microsoft.com/office/officeart/2018/2/layout/IconVerticalSolidList" loCatId="icon" qsTypeId="urn:microsoft.com/office/officeart/2005/8/quickstyle/simple4" qsCatId="simple" csTypeId="urn:microsoft.com/office/officeart/2005/8/colors/accent3_2" csCatId="accent3" phldr="1"/>
      <dgm:spPr/>
      <dgm:t>
        <a:bodyPr/>
        <a:lstStyle/>
        <a:p>
          <a:endParaRPr lang="en-US"/>
        </a:p>
      </dgm:t>
    </dgm:pt>
    <dgm:pt modelId="{EA142732-C9C9-44A2-B77A-148F3960C780}">
      <dgm:prSet custT="1"/>
      <dgm:spPr/>
      <dgm:t>
        <a:bodyPr/>
        <a:lstStyle/>
        <a:p>
          <a:pPr algn="just"/>
          <a:r>
            <a:rPr lang="pt-BR" sz="1600" noProof="1"/>
            <a:t>O </a:t>
          </a:r>
          <a:r>
            <a:rPr lang="pt-BR" sz="1600" b="1" i="1" noProof="1"/>
            <a:t>Plano de Desenvolvimento do Turismo de Pesca Esportiva de Rondônia </a:t>
          </a:r>
          <a:r>
            <a:rPr lang="pt-BR" sz="1600" noProof="1"/>
            <a:t>tem como finalidade estimular e atrair turistas regionais, nacionais e internacionais interessados em experiências de pesca em ambientes naturais, promovendo um turismo sustentável de “pesque-e-solte” preservando os recursos naturais para as gerações presentes e futuras. 07 (sete) municipios envolvidos: </a:t>
          </a:r>
          <a:r>
            <a:rPr lang="pt-BR" sz="1600" b="1" noProof="1"/>
            <a:t>Cabixi, Pimenteiras do Oeste, Alto Alegre dos Parecis, Alta Floresta do Oeste</a:t>
          </a:r>
          <a:r>
            <a:rPr lang="pt-BR" sz="1600" b="1"/>
            <a:t>, São Francisco do Guaporé, Costa Marques e Porto Velho</a:t>
          </a:r>
          <a:endParaRPr lang="en-US" sz="1600" b="1"/>
        </a:p>
      </dgm:t>
    </dgm:pt>
    <dgm:pt modelId="{D4F78806-A883-4917-BE5A-A09FA390F993}" type="parTrans" cxnId="{26B0B91A-28B7-4106-BED8-19089AEF015C}">
      <dgm:prSet/>
      <dgm:spPr/>
      <dgm:t>
        <a:bodyPr/>
        <a:lstStyle/>
        <a:p>
          <a:endParaRPr lang="en-US" sz="1600"/>
        </a:p>
      </dgm:t>
    </dgm:pt>
    <dgm:pt modelId="{983EC226-737E-48C1-AA21-BFA5084F0AAC}" type="sibTrans" cxnId="{26B0B91A-28B7-4106-BED8-19089AEF015C}">
      <dgm:prSet/>
      <dgm:spPr/>
      <dgm:t>
        <a:bodyPr/>
        <a:lstStyle/>
        <a:p>
          <a:endParaRPr lang="en-US" sz="1600"/>
        </a:p>
      </dgm:t>
    </dgm:pt>
    <dgm:pt modelId="{2BE8FBCE-57FF-4F28-9E11-220EEA1398CF}">
      <dgm:prSet custT="1"/>
      <dgm:spPr/>
      <dgm:t>
        <a:bodyPr/>
        <a:lstStyle/>
        <a:p>
          <a:pPr>
            <a:lnSpc>
              <a:spcPct val="100000"/>
            </a:lnSpc>
          </a:pPr>
          <a:r>
            <a:rPr lang="pt-BR" sz="1600" noProof="0"/>
            <a:t>O </a:t>
          </a:r>
          <a:r>
            <a:rPr lang="pt-BR" sz="1600" b="1" noProof="0"/>
            <a:t>Diagnóstico do Plano de Desenvolvimento do Turismo da Pesca Esportiva</a:t>
          </a:r>
          <a:r>
            <a:rPr lang="pt-BR" sz="1600" noProof="0"/>
            <a:t>, corresponde a Etapa 2 do Plano de Desenvolvimento do Turismo da Pesca Esportiva, busca as melhores práticas sustentáveis para o desenvolvimento e crescimento do estado de </a:t>
          </a:r>
          <a:r>
            <a:rPr lang="en-US" sz="1600"/>
            <a:t>Rondônia.</a:t>
          </a:r>
        </a:p>
      </dgm:t>
    </dgm:pt>
    <dgm:pt modelId="{A35DA181-46C0-4D85-979F-C593097F95CF}" type="parTrans" cxnId="{B8268AB7-F32B-4A13-82E5-8121CD10A3BE}">
      <dgm:prSet/>
      <dgm:spPr/>
      <dgm:t>
        <a:bodyPr/>
        <a:lstStyle/>
        <a:p>
          <a:endParaRPr lang="en-US" sz="1600"/>
        </a:p>
      </dgm:t>
    </dgm:pt>
    <dgm:pt modelId="{BA330830-A61B-4F4A-AE77-3B8BA5E264CE}" type="sibTrans" cxnId="{B8268AB7-F32B-4A13-82E5-8121CD10A3BE}">
      <dgm:prSet/>
      <dgm:spPr/>
      <dgm:t>
        <a:bodyPr/>
        <a:lstStyle/>
        <a:p>
          <a:endParaRPr lang="en-US" sz="1600"/>
        </a:p>
      </dgm:t>
    </dgm:pt>
    <dgm:pt modelId="{374ACB2A-94BB-4B48-85B7-A73CCB890B4B}" type="pres">
      <dgm:prSet presAssocID="{733EF056-89E3-48E9-8B58-A97C405A5109}" presName="root" presStyleCnt="0">
        <dgm:presLayoutVars>
          <dgm:dir/>
          <dgm:resizeHandles val="exact"/>
        </dgm:presLayoutVars>
      </dgm:prSet>
      <dgm:spPr/>
    </dgm:pt>
    <dgm:pt modelId="{54705680-9C2B-468A-A84D-C583E4E7FF20}" type="pres">
      <dgm:prSet presAssocID="{EA142732-C9C9-44A2-B77A-148F3960C780}" presName="compNode" presStyleCnt="0"/>
      <dgm:spPr/>
    </dgm:pt>
    <dgm:pt modelId="{124B647B-8027-4F9A-93B1-5785E6168AD2}" type="pres">
      <dgm:prSet presAssocID="{EA142732-C9C9-44A2-B77A-148F3960C780}" presName="bgRect" presStyleLbl="bgShp" presStyleIdx="0" presStyleCnt="2"/>
      <dgm:spPr/>
    </dgm:pt>
    <dgm:pt modelId="{2B16430A-9717-45D5-9E82-BD5519E721CA}" type="pres">
      <dgm:prSet presAssocID="{EA142732-C9C9-44A2-B77A-148F3960C78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scaria"/>
        </a:ext>
      </dgm:extLst>
    </dgm:pt>
    <dgm:pt modelId="{291EC243-40AF-4671-9D7F-E3FDFD9ABE1C}" type="pres">
      <dgm:prSet presAssocID="{EA142732-C9C9-44A2-B77A-148F3960C780}" presName="spaceRect" presStyleCnt="0"/>
      <dgm:spPr/>
    </dgm:pt>
    <dgm:pt modelId="{862E8739-5D0A-43A0-88A2-05144BB42D2E}" type="pres">
      <dgm:prSet presAssocID="{EA142732-C9C9-44A2-B77A-148F3960C780}" presName="parTx" presStyleLbl="revTx" presStyleIdx="0" presStyleCnt="2" custScaleX="113782" custLinFactNeighborX="-1590" custLinFactNeighborY="-716">
        <dgm:presLayoutVars>
          <dgm:chMax val="0"/>
          <dgm:chPref val="0"/>
        </dgm:presLayoutVars>
      </dgm:prSet>
      <dgm:spPr/>
    </dgm:pt>
    <dgm:pt modelId="{7292FECF-0A66-43D0-98BF-FD20349AC1A8}" type="pres">
      <dgm:prSet presAssocID="{983EC226-737E-48C1-AA21-BFA5084F0AAC}" presName="sibTrans" presStyleCnt="0"/>
      <dgm:spPr/>
    </dgm:pt>
    <dgm:pt modelId="{30145515-3B02-4BD0-926D-1A166E38E0C5}" type="pres">
      <dgm:prSet presAssocID="{2BE8FBCE-57FF-4F28-9E11-220EEA1398CF}" presName="compNode" presStyleCnt="0"/>
      <dgm:spPr/>
    </dgm:pt>
    <dgm:pt modelId="{2A2EC48D-D3AB-4E07-B5D7-6EFD00B757F9}" type="pres">
      <dgm:prSet presAssocID="{2BE8FBCE-57FF-4F28-9E11-220EEA1398CF}" presName="bgRect" presStyleLbl="bgShp" presStyleIdx="1" presStyleCnt="2" custLinFactNeighborX="-10" custLinFactNeighborY="-777"/>
      <dgm:spPr/>
    </dgm:pt>
    <dgm:pt modelId="{48FE9774-2BBD-4D5C-A976-A55FCE48DAF5}" type="pres">
      <dgm:prSet presAssocID="{2BE8FBCE-57FF-4F28-9E11-220EEA1398C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ixe"/>
        </a:ext>
      </dgm:extLst>
    </dgm:pt>
    <dgm:pt modelId="{2A8E5125-8744-4E1C-8CAA-A3876D5301DF}" type="pres">
      <dgm:prSet presAssocID="{2BE8FBCE-57FF-4F28-9E11-220EEA1398CF}" presName="spaceRect" presStyleCnt="0"/>
      <dgm:spPr/>
    </dgm:pt>
    <dgm:pt modelId="{04378B25-A77A-4BBE-B730-4E2372D43560}" type="pres">
      <dgm:prSet presAssocID="{2BE8FBCE-57FF-4F28-9E11-220EEA1398CF}" presName="parTx" presStyleLbl="revTx" presStyleIdx="1" presStyleCnt="2">
        <dgm:presLayoutVars>
          <dgm:chMax val="0"/>
          <dgm:chPref val="0"/>
        </dgm:presLayoutVars>
      </dgm:prSet>
      <dgm:spPr/>
    </dgm:pt>
  </dgm:ptLst>
  <dgm:cxnLst>
    <dgm:cxn modelId="{26B0B91A-28B7-4106-BED8-19089AEF015C}" srcId="{733EF056-89E3-48E9-8B58-A97C405A5109}" destId="{EA142732-C9C9-44A2-B77A-148F3960C780}" srcOrd="0" destOrd="0" parTransId="{D4F78806-A883-4917-BE5A-A09FA390F993}" sibTransId="{983EC226-737E-48C1-AA21-BFA5084F0AAC}"/>
    <dgm:cxn modelId="{B16DA14C-8D72-431C-99AB-FE791D035722}" type="presOf" srcId="{733EF056-89E3-48E9-8B58-A97C405A5109}" destId="{374ACB2A-94BB-4B48-85B7-A73CCB890B4B}" srcOrd="0" destOrd="0" presId="urn:microsoft.com/office/officeart/2018/2/layout/IconVerticalSolidList"/>
    <dgm:cxn modelId="{49577D78-6DD0-4A4B-96F0-D67ACED117EC}" type="presOf" srcId="{2BE8FBCE-57FF-4F28-9E11-220EEA1398CF}" destId="{04378B25-A77A-4BBE-B730-4E2372D43560}" srcOrd="0" destOrd="0" presId="urn:microsoft.com/office/officeart/2018/2/layout/IconVerticalSolidList"/>
    <dgm:cxn modelId="{203F7192-1D7D-4069-8FCF-1C66609C8D9D}" type="presOf" srcId="{EA142732-C9C9-44A2-B77A-148F3960C780}" destId="{862E8739-5D0A-43A0-88A2-05144BB42D2E}" srcOrd="0" destOrd="0" presId="urn:microsoft.com/office/officeart/2018/2/layout/IconVerticalSolidList"/>
    <dgm:cxn modelId="{B8268AB7-F32B-4A13-82E5-8121CD10A3BE}" srcId="{733EF056-89E3-48E9-8B58-A97C405A5109}" destId="{2BE8FBCE-57FF-4F28-9E11-220EEA1398CF}" srcOrd="1" destOrd="0" parTransId="{A35DA181-46C0-4D85-979F-C593097F95CF}" sibTransId="{BA330830-A61B-4F4A-AE77-3B8BA5E264CE}"/>
    <dgm:cxn modelId="{EBCFAF85-07E5-45F2-B58B-B72DFA8F7888}" type="presParOf" srcId="{374ACB2A-94BB-4B48-85B7-A73CCB890B4B}" destId="{54705680-9C2B-468A-A84D-C583E4E7FF20}" srcOrd="0" destOrd="0" presId="urn:microsoft.com/office/officeart/2018/2/layout/IconVerticalSolidList"/>
    <dgm:cxn modelId="{889C3A45-7BBF-4472-B3EC-5A99A11E9CC6}" type="presParOf" srcId="{54705680-9C2B-468A-A84D-C583E4E7FF20}" destId="{124B647B-8027-4F9A-93B1-5785E6168AD2}" srcOrd="0" destOrd="0" presId="urn:microsoft.com/office/officeart/2018/2/layout/IconVerticalSolidList"/>
    <dgm:cxn modelId="{747618BA-4561-4129-B61B-9DFD047FB065}" type="presParOf" srcId="{54705680-9C2B-468A-A84D-C583E4E7FF20}" destId="{2B16430A-9717-45D5-9E82-BD5519E721CA}" srcOrd="1" destOrd="0" presId="urn:microsoft.com/office/officeart/2018/2/layout/IconVerticalSolidList"/>
    <dgm:cxn modelId="{57E99921-4F88-4D9C-9AC6-B59E490CB044}" type="presParOf" srcId="{54705680-9C2B-468A-A84D-C583E4E7FF20}" destId="{291EC243-40AF-4671-9D7F-E3FDFD9ABE1C}" srcOrd="2" destOrd="0" presId="urn:microsoft.com/office/officeart/2018/2/layout/IconVerticalSolidList"/>
    <dgm:cxn modelId="{50DC13BE-70A9-4B38-A0F2-74FC66AC893C}" type="presParOf" srcId="{54705680-9C2B-468A-A84D-C583E4E7FF20}" destId="{862E8739-5D0A-43A0-88A2-05144BB42D2E}" srcOrd="3" destOrd="0" presId="urn:microsoft.com/office/officeart/2018/2/layout/IconVerticalSolidList"/>
    <dgm:cxn modelId="{1E68E4AA-2456-4BC1-BC07-BE3D06513929}" type="presParOf" srcId="{374ACB2A-94BB-4B48-85B7-A73CCB890B4B}" destId="{7292FECF-0A66-43D0-98BF-FD20349AC1A8}" srcOrd="1" destOrd="0" presId="urn:microsoft.com/office/officeart/2018/2/layout/IconVerticalSolidList"/>
    <dgm:cxn modelId="{567AB002-B65B-4651-9903-91A46ED304CE}" type="presParOf" srcId="{374ACB2A-94BB-4B48-85B7-A73CCB890B4B}" destId="{30145515-3B02-4BD0-926D-1A166E38E0C5}" srcOrd="2" destOrd="0" presId="urn:microsoft.com/office/officeart/2018/2/layout/IconVerticalSolidList"/>
    <dgm:cxn modelId="{3F4294CE-45B5-4088-A26C-82C0D8F84842}" type="presParOf" srcId="{30145515-3B02-4BD0-926D-1A166E38E0C5}" destId="{2A2EC48D-D3AB-4E07-B5D7-6EFD00B757F9}" srcOrd="0" destOrd="0" presId="urn:microsoft.com/office/officeart/2018/2/layout/IconVerticalSolidList"/>
    <dgm:cxn modelId="{D2380BC5-1860-4073-971F-802B875AFF47}" type="presParOf" srcId="{30145515-3B02-4BD0-926D-1A166E38E0C5}" destId="{48FE9774-2BBD-4D5C-A976-A55FCE48DAF5}" srcOrd="1" destOrd="0" presId="urn:microsoft.com/office/officeart/2018/2/layout/IconVerticalSolidList"/>
    <dgm:cxn modelId="{C1BA9E4F-7B45-46C9-BA6F-AE8B75DD1484}" type="presParOf" srcId="{30145515-3B02-4BD0-926D-1A166E38E0C5}" destId="{2A8E5125-8744-4E1C-8CAA-A3876D5301DF}" srcOrd="2" destOrd="0" presId="urn:microsoft.com/office/officeart/2018/2/layout/IconVerticalSolidList"/>
    <dgm:cxn modelId="{1FB54FD3-8C82-4821-AC41-055CB2F75EA8}" type="presParOf" srcId="{30145515-3B02-4BD0-926D-1A166E38E0C5}" destId="{04378B25-A77A-4BBE-B730-4E2372D4356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3500D52A-E755-4869-ADCE-699EB308416E}">
      <dgm:prSet phldrT="[Texto]" custT="1"/>
      <dgm:spPr/>
      <dgm:t>
        <a:bodyPr/>
        <a:lstStyle/>
        <a:p>
          <a:pPr>
            <a:buNone/>
          </a:pPr>
          <a:r>
            <a:rPr lang="pt-BR" sz="1600">
              <a:solidFill>
                <a:schemeClr val="tx1"/>
              </a:solidFill>
              <a:latin typeface="Arial" panose="020B0604020202020204" pitchFamily="34" charset="0"/>
              <a:cs typeface="Arial" panose="020B0604020202020204" pitchFamily="34" charset="0"/>
            </a:rPr>
            <a:t>iniciativas de pesca sustentável voltada ao turismo, especialmente em áreas de manguezais e recifes de coral</a:t>
          </a:r>
          <a:endParaRPr lang="pt-BR" sz="1600">
            <a:solidFill>
              <a:schemeClr val="tx1"/>
            </a:solidFill>
            <a:latin typeface="+mj-lt"/>
          </a:endParaRPr>
        </a:p>
      </dgm:t>
    </dgm:pt>
    <dgm:pt modelId="{95D853E3-2CAB-4AFC-A78E-C0E07EE51193}" type="parTrans" cxnId="{E8C94EF7-0558-4F06-86D1-25228C39E246}">
      <dgm:prSet/>
      <dgm:spPr/>
      <dgm:t>
        <a:bodyPr/>
        <a:lstStyle/>
        <a:p>
          <a:endParaRPr lang="pt-BR" sz="1600">
            <a:solidFill>
              <a:schemeClr val="tx1"/>
            </a:solidFill>
            <a:latin typeface="+mj-lt"/>
          </a:endParaRPr>
        </a:p>
      </dgm:t>
    </dgm:pt>
    <dgm:pt modelId="{5A1AF0D4-5897-4D16-A466-3541CA167C73}" type="sibTrans" cxnId="{E8C94EF7-0558-4F06-86D1-25228C39E246}">
      <dgm:prSet/>
      <dgm:spPr/>
      <dgm:t>
        <a:bodyPr/>
        <a:lstStyle/>
        <a:p>
          <a:endParaRPr lang="pt-BR" sz="1600">
            <a:solidFill>
              <a:schemeClr val="tx1"/>
            </a:solidFill>
            <a:latin typeface="+mj-lt"/>
          </a:endParaRPr>
        </a:p>
      </dgm:t>
    </dgm:pt>
    <dgm:pt modelId="{F4706DC3-7851-4CDC-A6BB-C2709F441C0D}">
      <dgm:prSet phldrT="[Texto]" custT="1"/>
      <dgm:spPr/>
      <dgm:t>
        <a:bodyPr/>
        <a:lstStyle/>
        <a:p>
          <a:r>
            <a:rPr lang="pt-BR" sz="1600">
              <a:solidFill>
                <a:schemeClr val="tx1"/>
              </a:solidFill>
              <a:latin typeface="Arial" panose="020B0604020202020204" pitchFamily="34" charset="0"/>
              <a:cs typeface="Arial" panose="020B0604020202020204" pitchFamily="34" charset="0"/>
            </a:rPr>
            <a:t>o </a:t>
          </a:r>
          <a:r>
            <a:rPr lang="pt-BR" sz="1600" err="1">
              <a:solidFill>
                <a:schemeClr val="tx1"/>
              </a:solidFill>
              <a:latin typeface="Arial" panose="020B0604020202020204" pitchFamily="34" charset="0"/>
              <a:cs typeface="Arial" panose="020B0604020202020204" pitchFamily="34" charset="0"/>
            </a:rPr>
            <a:t>pescaturismo</a:t>
          </a:r>
          <a:r>
            <a:rPr lang="pt-BR" sz="1600">
              <a:solidFill>
                <a:schemeClr val="tx1"/>
              </a:solidFill>
              <a:latin typeface="Arial" panose="020B0604020202020204" pitchFamily="34" charset="0"/>
              <a:cs typeface="Arial" panose="020B0604020202020204" pitchFamily="34" charset="0"/>
            </a:rPr>
            <a:t> é promovido como alternativa econômica em áreas como o Golfo de Nicoya, com foco em práticas de pesque e solte. </a:t>
          </a:r>
          <a:endParaRPr lang="pt-BR" sz="1600">
            <a:solidFill>
              <a:schemeClr val="tx1"/>
            </a:solidFill>
            <a:latin typeface="+mj-lt"/>
          </a:endParaRPr>
        </a:p>
      </dgm:t>
    </dgm:pt>
    <dgm:pt modelId="{E7EAC3AF-042F-4E46-A8D4-70D95D099CED}" type="parTrans" cxnId="{CD3797E8-EBC6-4AF3-AB1D-B9F33B40B055}">
      <dgm:prSet/>
      <dgm:spPr/>
      <dgm:t>
        <a:bodyPr/>
        <a:lstStyle/>
        <a:p>
          <a:endParaRPr lang="pt-BR" sz="1600">
            <a:solidFill>
              <a:schemeClr val="tx1"/>
            </a:solidFill>
            <a:latin typeface="+mj-lt"/>
          </a:endParaRPr>
        </a:p>
      </dgm:t>
    </dgm:pt>
    <dgm:pt modelId="{4AC07A96-FB00-4BC2-AB01-5210267C897F}" type="sibTrans" cxnId="{CD3797E8-EBC6-4AF3-AB1D-B9F33B40B055}">
      <dgm:prSet/>
      <dgm:spPr/>
      <dgm:t>
        <a:bodyPr/>
        <a:lstStyle/>
        <a:p>
          <a:endParaRPr lang="pt-BR" sz="1600">
            <a:solidFill>
              <a:schemeClr val="tx1"/>
            </a:solidFill>
            <a:latin typeface="+mj-lt"/>
          </a:endParaRPr>
        </a:p>
      </dgm:t>
    </dgm:pt>
    <dgm:pt modelId="{609893D5-CBA5-4394-85D2-6089B40FCDDA}">
      <dgm:prSet phldrT="[Texto]" custT="1"/>
      <dgm:spPr/>
      <dgm:t>
        <a:bodyPr/>
        <a:lstStyle/>
        <a:p>
          <a:pPr>
            <a:buFont typeface="Wingdings" panose="05000000000000000000" pitchFamily="2" charset="2"/>
            <a:buChar char="Ø"/>
          </a:pPr>
          <a:r>
            <a:rPr lang="pt-BR" sz="1600" b="1" i="0" u="none" strike="noStrike" baseline="0">
              <a:solidFill>
                <a:schemeClr val="tx1"/>
              </a:solidFill>
              <a:latin typeface="+mj-lt"/>
              <a:cs typeface="Arial" panose="020B0604020202020204" pitchFamily="34" charset="0"/>
            </a:rPr>
            <a:t>Panamá</a:t>
          </a:r>
          <a:endParaRPr lang="pt-BR" sz="1600">
            <a:solidFill>
              <a:schemeClr val="tx1"/>
            </a:solidFill>
            <a:latin typeface="+mj-lt"/>
          </a:endParaRPr>
        </a:p>
      </dgm:t>
    </dgm:pt>
    <dgm:pt modelId="{ECA5B18F-250D-4268-B9AA-C7A327C8CAB9}" type="parTrans" cxnId="{AB055906-5BE2-4548-AE74-736FF3DB68A8}">
      <dgm:prSet/>
      <dgm:spPr/>
      <dgm:t>
        <a:bodyPr/>
        <a:lstStyle/>
        <a:p>
          <a:endParaRPr lang="pt-BR" sz="1600">
            <a:solidFill>
              <a:schemeClr val="tx1"/>
            </a:solidFill>
            <a:latin typeface="+mj-lt"/>
          </a:endParaRPr>
        </a:p>
      </dgm:t>
    </dgm:pt>
    <dgm:pt modelId="{D2579A16-0B7B-48C8-AC18-88657702A888}" type="sibTrans" cxnId="{AB055906-5BE2-4548-AE74-736FF3DB68A8}">
      <dgm:prSet/>
      <dgm:spPr/>
      <dgm:t>
        <a:bodyPr/>
        <a:lstStyle/>
        <a:p>
          <a:endParaRPr lang="pt-BR" sz="1600">
            <a:solidFill>
              <a:schemeClr val="tx1"/>
            </a:solidFill>
            <a:latin typeface="+mj-lt"/>
          </a:endParaRPr>
        </a:p>
      </dgm:t>
    </dgm:pt>
    <dgm:pt modelId="{C568E334-8C73-4DD0-80B2-4A201BBB670B}">
      <dgm:prSet phldrT="[Texto]" custT="1"/>
      <dgm:spPr/>
      <dgm:t>
        <a:bodyPr/>
        <a:lstStyle/>
        <a:p>
          <a:pPr>
            <a:buNone/>
          </a:pPr>
          <a:r>
            <a:rPr lang="pt-BR" sz="1600">
              <a:solidFill>
                <a:schemeClr val="tx1"/>
              </a:solidFill>
              <a:latin typeface="Arial" panose="020B0604020202020204" pitchFamily="34" charset="0"/>
              <a:cs typeface="Arial" panose="020B0604020202020204" pitchFamily="34" charset="0"/>
            </a:rPr>
            <a:t>utiliza Áreas Marinhas Protegidas para controlar a sobrepesca e fomentar o turismo de pesca sustentável.</a:t>
          </a:r>
          <a:endParaRPr lang="pt-BR" sz="1600">
            <a:solidFill>
              <a:schemeClr val="tx1"/>
            </a:solidFill>
            <a:latin typeface="+mj-lt"/>
          </a:endParaRPr>
        </a:p>
      </dgm:t>
    </dgm:pt>
    <dgm:pt modelId="{35384DA3-7240-495D-B773-5776552EC5CE}" type="parTrans" cxnId="{179734FD-81E2-4F0E-9120-7BA2CBECDE90}">
      <dgm:prSet/>
      <dgm:spPr/>
      <dgm:t>
        <a:bodyPr/>
        <a:lstStyle/>
        <a:p>
          <a:endParaRPr lang="pt-BR" sz="1600">
            <a:solidFill>
              <a:schemeClr val="tx1"/>
            </a:solidFill>
            <a:latin typeface="+mj-lt"/>
          </a:endParaRPr>
        </a:p>
      </dgm:t>
    </dgm:pt>
    <dgm:pt modelId="{D28D04E6-E64E-4A18-9646-865FE0FCEB95}" type="sibTrans" cxnId="{179734FD-81E2-4F0E-9120-7BA2CBECDE90}">
      <dgm:prSet/>
      <dgm:spPr/>
      <dgm:t>
        <a:bodyPr/>
        <a:lstStyle/>
        <a:p>
          <a:endParaRPr lang="pt-BR" sz="1600">
            <a:solidFill>
              <a:schemeClr val="tx1"/>
            </a:solidFill>
            <a:latin typeface="+mj-lt"/>
          </a:endParaRPr>
        </a:p>
      </dgm:t>
    </dgm:pt>
    <dgm:pt modelId="{6853C812-6372-4993-9B9A-AF01B2C4F7BF}">
      <dgm:prSet custT="1"/>
      <dgm:spPr/>
      <dgm:t>
        <a:bodyPr/>
        <a:lstStyle/>
        <a:p>
          <a:r>
            <a:rPr lang="pt-BR" sz="1600" b="1" i="0" u="none" strike="noStrike" baseline="0">
              <a:solidFill>
                <a:schemeClr val="tx1"/>
              </a:solidFill>
              <a:latin typeface="+mj-lt"/>
              <a:cs typeface="Arial" panose="020B0604020202020204" pitchFamily="34" charset="0"/>
            </a:rPr>
            <a:t>El Salvador</a:t>
          </a:r>
          <a:endParaRPr lang="pt-BR" sz="1600">
            <a:solidFill>
              <a:schemeClr val="tx1"/>
            </a:solidFill>
            <a:latin typeface="+mj-lt"/>
          </a:endParaRPr>
        </a:p>
      </dgm:t>
    </dgm:pt>
    <dgm:pt modelId="{BAAD05FF-A338-4291-9BDF-06FE1279918F}" type="parTrans" cxnId="{5D4BFEB3-E1C6-4587-AA9D-67779D2C0D20}">
      <dgm:prSet/>
      <dgm:spPr/>
      <dgm:t>
        <a:bodyPr/>
        <a:lstStyle/>
        <a:p>
          <a:endParaRPr lang="pt-BR" sz="1600">
            <a:solidFill>
              <a:schemeClr val="tx1"/>
            </a:solidFill>
            <a:latin typeface="+mj-lt"/>
          </a:endParaRPr>
        </a:p>
      </dgm:t>
    </dgm:pt>
    <dgm:pt modelId="{82A8E3C0-BC0E-4EBE-ABEA-7621A8E631B3}" type="sibTrans" cxnId="{5D4BFEB3-E1C6-4587-AA9D-67779D2C0D20}">
      <dgm:prSet/>
      <dgm:spPr/>
      <dgm:t>
        <a:bodyPr/>
        <a:lstStyle/>
        <a:p>
          <a:endParaRPr lang="pt-BR" sz="1600">
            <a:solidFill>
              <a:schemeClr val="tx1"/>
            </a:solidFill>
            <a:latin typeface="+mj-lt"/>
          </a:endParaRPr>
        </a:p>
      </dgm:t>
    </dgm:pt>
    <dgm:pt modelId="{15D92BA4-6B54-4280-8674-B77ACEB5A34C}">
      <dgm:prSet phldrT="[Texto]" custT="1"/>
      <dgm:spPr/>
      <dgm:t>
        <a:bodyPr/>
        <a:lstStyle/>
        <a:p>
          <a:pPr>
            <a:buFont typeface="Wingdings" panose="05000000000000000000" pitchFamily="2" charset="2"/>
            <a:buChar char="Ø"/>
          </a:pPr>
          <a:r>
            <a:rPr lang="pt-BR" sz="1600" b="1" i="0" u="none" strike="noStrike" baseline="0">
              <a:solidFill>
                <a:schemeClr val="tx1"/>
              </a:solidFill>
              <a:latin typeface="+mj-lt"/>
              <a:cs typeface="Arial" panose="020B0604020202020204" pitchFamily="34" charset="0"/>
            </a:rPr>
            <a:t>Costa Rica</a:t>
          </a:r>
          <a:endParaRPr lang="pt-BR" sz="1600">
            <a:solidFill>
              <a:schemeClr val="tx1"/>
            </a:solidFill>
            <a:latin typeface="+mj-lt"/>
          </a:endParaRPr>
        </a:p>
      </dgm:t>
    </dgm:pt>
    <dgm:pt modelId="{5F2169A9-96CA-49CB-93CA-E250858E55C5}" type="sibTrans" cxnId="{9BD8F3A8-286F-4FCC-9079-2B6F5069193C}">
      <dgm:prSet/>
      <dgm:spPr/>
      <dgm:t>
        <a:bodyPr/>
        <a:lstStyle/>
        <a:p>
          <a:endParaRPr lang="pt-BR" sz="1600">
            <a:solidFill>
              <a:schemeClr val="tx1"/>
            </a:solidFill>
            <a:latin typeface="+mj-lt"/>
          </a:endParaRPr>
        </a:p>
      </dgm:t>
    </dgm:pt>
    <dgm:pt modelId="{92585C12-F054-4BEE-A389-BF40E6B12D2C}" type="parTrans" cxnId="{9BD8F3A8-286F-4FCC-9079-2B6F5069193C}">
      <dgm:prSet/>
      <dgm:spPr/>
      <dgm:t>
        <a:bodyPr/>
        <a:lstStyle/>
        <a:p>
          <a:endParaRPr lang="pt-BR" sz="1600">
            <a:solidFill>
              <a:schemeClr val="tx1"/>
            </a:solidFill>
            <a:latin typeface="+mj-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3"/>
      <dgm:spPr/>
    </dgm:pt>
    <dgm:pt modelId="{5389BB22-AD40-421F-81BB-E20D1AE665D5}" type="pres">
      <dgm:prSet presAssocID="{6853C812-6372-4993-9B9A-AF01B2C4F7BF}" presName="childNode" presStyleLbl="node1" presStyleIdx="0" presStyleCnt="3" custLinFactNeighborX="315" custLinFactNeighborY="1146">
        <dgm:presLayoutVars>
          <dgm:bulletEnabled val="1"/>
        </dgm:presLayoutVars>
      </dgm:prSet>
      <dgm:spPr/>
    </dgm:pt>
    <dgm:pt modelId="{1DF0F8A5-AE71-48A8-91D3-8C1078551B2B}" type="pres">
      <dgm:prSet presAssocID="{6853C812-6372-4993-9B9A-AF01B2C4F7BF}" presName="parentNode" presStyleLbl="revTx" presStyleIdx="0" presStyleCnt="3">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3"/>
      <dgm:spPr/>
    </dgm:pt>
    <dgm:pt modelId="{B0661225-2DD7-461E-813E-D48B1F097601}" type="pres">
      <dgm:prSet presAssocID="{15D92BA4-6B54-4280-8674-B77ACEB5A34C}" presName="childNode" presStyleLbl="node1" presStyleIdx="1" presStyleCnt="3">
        <dgm:presLayoutVars>
          <dgm:bulletEnabled val="1"/>
        </dgm:presLayoutVars>
      </dgm:prSet>
      <dgm:spPr/>
    </dgm:pt>
    <dgm:pt modelId="{657BFA34-6AA8-4E2E-BCF9-1D8DFB6A06CC}" type="pres">
      <dgm:prSet presAssocID="{15D92BA4-6B54-4280-8674-B77ACEB5A34C}" presName="parentNode" presStyleLbl="revTx" presStyleIdx="1" presStyleCnt="3">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3"/>
      <dgm:spPr/>
    </dgm:pt>
    <dgm:pt modelId="{80CE7856-D5A4-4F3C-B6F1-35CEDC1D7D33}" type="pres">
      <dgm:prSet presAssocID="{609893D5-CBA5-4394-85D2-6089B40FCDDA}" presName="childNode" presStyleLbl="node1" presStyleIdx="2" presStyleCnt="3">
        <dgm:presLayoutVars>
          <dgm:bulletEnabled val="1"/>
        </dgm:presLayoutVars>
      </dgm:prSet>
      <dgm:spPr/>
    </dgm:pt>
    <dgm:pt modelId="{FABD7AC9-7129-4176-9D35-403E1EB7EDBE}" type="pres">
      <dgm:prSet presAssocID="{609893D5-CBA5-4394-85D2-6089B40FCDDA}" presName="parentNode" presStyleLbl="revTx" presStyleIdx="2" presStyleCnt="3">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pt-BR"/>
        </a:p>
      </dgm:t>
    </dgm:pt>
    <dgm:pt modelId="{3500D52A-E755-4869-ADCE-699EB308416E}">
      <dgm:prSet phldrT="[Texto]" custT="1"/>
      <dgm:spPr/>
      <dgm:t>
        <a:bodyPr/>
        <a:lstStyle/>
        <a:p>
          <a:pPr>
            <a:buNone/>
          </a:pPr>
          <a:r>
            <a:rPr lang="pt-BR" sz="1600">
              <a:latin typeface="Arial" panose="020B0604020202020204" pitchFamily="34" charset="0"/>
              <a:cs typeface="Arial" panose="020B0604020202020204" pitchFamily="34" charset="0"/>
            </a:rPr>
            <a:t>Gestão de pesca artesanal na Patagônia e Áreas Marinhas Protegidas.</a:t>
          </a:r>
          <a:endParaRPr lang="pt-BR" sz="1600">
            <a:latin typeface="+mj-lt"/>
          </a:endParaRPr>
        </a:p>
      </dgm:t>
    </dgm:pt>
    <dgm:pt modelId="{95D853E3-2CAB-4AFC-A78E-C0E07EE51193}" type="parTrans" cxnId="{E8C94EF7-0558-4F06-86D1-25228C39E246}">
      <dgm:prSet/>
      <dgm:spPr/>
      <dgm:t>
        <a:bodyPr/>
        <a:lstStyle/>
        <a:p>
          <a:endParaRPr lang="pt-BR" sz="1600">
            <a:latin typeface="+mj-lt"/>
          </a:endParaRPr>
        </a:p>
      </dgm:t>
    </dgm:pt>
    <dgm:pt modelId="{5A1AF0D4-5897-4D16-A466-3541CA167C73}" type="sibTrans" cxnId="{E8C94EF7-0558-4F06-86D1-25228C39E246}">
      <dgm:prSet/>
      <dgm:spPr/>
      <dgm:t>
        <a:bodyPr/>
        <a:lstStyle/>
        <a:p>
          <a:endParaRPr lang="pt-BR" sz="1600">
            <a:latin typeface="+mj-lt"/>
          </a:endParaRPr>
        </a:p>
      </dgm:t>
    </dgm:pt>
    <dgm:pt modelId="{F4706DC3-7851-4CDC-A6BB-C2709F441C0D}">
      <dgm:prSet phldrT="[Texto]" custT="1"/>
      <dgm:spPr/>
      <dgm:t>
        <a:bodyPr/>
        <a:lstStyle/>
        <a:p>
          <a:pPr>
            <a:buNone/>
          </a:pPr>
          <a:r>
            <a:rPr lang="pt-BR" sz="1600">
              <a:latin typeface="Arial" panose="020B0604020202020204" pitchFamily="34" charset="0"/>
              <a:cs typeface="Arial" panose="020B0604020202020204" pitchFamily="34" charset="0"/>
            </a:rPr>
            <a:t>Modelo TURF – Direitos de Uso territorial de Pesca em </a:t>
          </a:r>
          <a:r>
            <a:rPr lang="pt-BR" sz="1600" err="1">
              <a:latin typeface="Arial" panose="020B0604020202020204" pitchFamily="34" charset="0"/>
              <a:cs typeface="Arial" panose="020B0604020202020204" pitchFamily="34" charset="0"/>
            </a:rPr>
            <a:t>Caleta</a:t>
          </a:r>
          <a:r>
            <a:rPr lang="pt-BR" sz="1600">
              <a:latin typeface="Arial" panose="020B0604020202020204" pitchFamily="34" charset="0"/>
              <a:cs typeface="Arial" panose="020B0604020202020204" pitchFamily="34" charset="0"/>
            </a:rPr>
            <a:t> </a:t>
          </a:r>
          <a:r>
            <a:rPr lang="pt-BR" sz="1600" err="1">
              <a:latin typeface="Arial" panose="020B0604020202020204" pitchFamily="34" charset="0"/>
              <a:cs typeface="Arial" panose="020B0604020202020204" pitchFamily="34" charset="0"/>
            </a:rPr>
            <a:t>Coliumo</a:t>
          </a:r>
          <a:r>
            <a:rPr lang="pt-BR" sz="1600">
              <a:latin typeface="Arial" panose="020B0604020202020204" pitchFamily="34" charset="0"/>
              <a:cs typeface="Arial" panose="020B0604020202020204" pitchFamily="34" charset="0"/>
            </a:rPr>
            <a:t> e Ilhas Juan Fernández.</a:t>
          </a:r>
          <a:endParaRPr lang="pt-BR" sz="1600">
            <a:latin typeface="+mj-lt"/>
          </a:endParaRPr>
        </a:p>
      </dgm:t>
    </dgm:pt>
    <dgm:pt modelId="{E7EAC3AF-042F-4E46-A8D4-70D95D099CED}" type="parTrans" cxnId="{CD3797E8-EBC6-4AF3-AB1D-B9F33B40B055}">
      <dgm:prSet/>
      <dgm:spPr/>
      <dgm:t>
        <a:bodyPr/>
        <a:lstStyle/>
        <a:p>
          <a:endParaRPr lang="pt-BR" sz="1600">
            <a:latin typeface="+mj-lt"/>
          </a:endParaRPr>
        </a:p>
      </dgm:t>
    </dgm:pt>
    <dgm:pt modelId="{4AC07A96-FB00-4BC2-AB01-5210267C897F}" type="sibTrans" cxnId="{CD3797E8-EBC6-4AF3-AB1D-B9F33B40B055}">
      <dgm:prSet/>
      <dgm:spPr/>
      <dgm:t>
        <a:bodyPr/>
        <a:lstStyle/>
        <a:p>
          <a:endParaRPr lang="pt-BR" sz="1600">
            <a:latin typeface="+mj-lt"/>
          </a:endParaRPr>
        </a:p>
      </dgm:t>
    </dgm:pt>
    <dgm:pt modelId="{B884C336-58E2-4D66-8411-AC846E25EAD1}">
      <dgm:prSet phldrT="[Texto]" phldr="1" custT="1"/>
      <dgm:spPr/>
      <dgm:t>
        <a:bodyPr/>
        <a:lstStyle/>
        <a:p>
          <a:endParaRPr lang="pt-BR" sz="1600">
            <a:latin typeface="+mj-lt"/>
          </a:endParaRPr>
        </a:p>
      </dgm:t>
    </dgm:pt>
    <dgm:pt modelId="{B445F57D-BA5A-41F7-99DF-363D5E4C1016}" type="parTrans" cxnId="{9DD8BFD2-DDE4-4B88-ACD5-14420175BED3}">
      <dgm:prSet/>
      <dgm:spPr/>
      <dgm:t>
        <a:bodyPr/>
        <a:lstStyle/>
        <a:p>
          <a:endParaRPr lang="pt-BR" sz="1600">
            <a:latin typeface="+mj-lt"/>
          </a:endParaRPr>
        </a:p>
      </dgm:t>
    </dgm:pt>
    <dgm:pt modelId="{6F99F819-A356-49D1-88B6-891FEBF1529E}" type="sibTrans" cxnId="{9DD8BFD2-DDE4-4B88-ACD5-14420175BED3}">
      <dgm:prSet/>
      <dgm:spPr/>
      <dgm:t>
        <a:bodyPr/>
        <a:lstStyle/>
        <a:p>
          <a:endParaRPr lang="pt-BR" sz="1600">
            <a:latin typeface="+mj-lt"/>
          </a:endParaRPr>
        </a:p>
      </dgm:t>
    </dgm:pt>
    <dgm:pt modelId="{609893D5-CBA5-4394-85D2-6089B40FCDDA}">
      <dgm:prSet phldrT="[Texto]" custT="1"/>
      <dgm:spPr/>
      <dgm:t>
        <a:bodyPr/>
        <a:lstStyle/>
        <a:p>
          <a:pPr>
            <a:buFont typeface="Wingdings" panose="05000000000000000000" pitchFamily="2" charset="2"/>
            <a:buChar char="Ø"/>
          </a:pPr>
          <a:r>
            <a:rPr lang="pt-BR" sz="1600" b="1" i="0" u="none" strike="noStrike" baseline="0">
              <a:latin typeface="+mj-lt"/>
              <a:cs typeface="Arial" panose="020B0604020202020204" pitchFamily="34" charset="0"/>
            </a:rPr>
            <a:t>Brasil</a:t>
          </a:r>
          <a:endParaRPr lang="pt-BR" sz="1600">
            <a:latin typeface="+mj-lt"/>
          </a:endParaRPr>
        </a:p>
      </dgm:t>
    </dgm:pt>
    <dgm:pt modelId="{ECA5B18F-250D-4268-B9AA-C7A327C8CAB9}" type="parTrans" cxnId="{AB055906-5BE2-4548-AE74-736FF3DB68A8}">
      <dgm:prSet/>
      <dgm:spPr/>
      <dgm:t>
        <a:bodyPr/>
        <a:lstStyle/>
        <a:p>
          <a:endParaRPr lang="pt-BR" sz="1600">
            <a:latin typeface="+mj-lt"/>
          </a:endParaRPr>
        </a:p>
      </dgm:t>
    </dgm:pt>
    <dgm:pt modelId="{D2579A16-0B7B-48C8-AC18-88657702A888}" type="sibTrans" cxnId="{AB055906-5BE2-4548-AE74-736FF3DB68A8}">
      <dgm:prSet/>
      <dgm:spPr/>
      <dgm:t>
        <a:bodyPr/>
        <a:lstStyle/>
        <a:p>
          <a:endParaRPr lang="pt-BR" sz="1600">
            <a:latin typeface="+mj-lt"/>
          </a:endParaRPr>
        </a:p>
      </dgm:t>
    </dgm:pt>
    <dgm:pt modelId="{C568E334-8C73-4DD0-80B2-4A201BBB670B}">
      <dgm:prSet phldrT="[Texto]" custT="1"/>
      <dgm:spPr/>
      <dgm:t>
        <a:bodyPr/>
        <a:lstStyle/>
        <a:p>
          <a:pPr>
            <a:buNone/>
          </a:pPr>
          <a:r>
            <a:rPr lang="pt-BR" sz="1600">
              <a:latin typeface="Arial" panose="020B0604020202020204" pitchFamily="34" charset="0"/>
              <a:cs typeface="Arial" panose="020B0604020202020204" pitchFamily="34" charset="0"/>
            </a:rPr>
            <a:t>Pesca esportiva sustentável na RDS – Reserva de Desenvolvimento </a:t>
          </a:r>
          <a:r>
            <a:rPr lang="pt-BR" sz="1600" err="1">
              <a:latin typeface="Arial" panose="020B0604020202020204" pitchFamily="34" charset="0"/>
              <a:cs typeface="Arial" panose="020B0604020202020204" pitchFamily="34" charset="0"/>
            </a:rPr>
            <a:t>Sustentavel</a:t>
          </a:r>
          <a:r>
            <a:rPr lang="pt-BR" sz="1600">
              <a:latin typeface="Arial" panose="020B0604020202020204" pitchFamily="34" charset="0"/>
              <a:cs typeface="Arial" panose="020B0604020202020204" pitchFamily="34" charset="0"/>
            </a:rPr>
            <a:t> Uatumã, Amazônia.</a:t>
          </a:r>
          <a:endParaRPr lang="pt-BR" sz="1600">
            <a:latin typeface="+mj-lt"/>
          </a:endParaRPr>
        </a:p>
      </dgm:t>
    </dgm:pt>
    <dgm:pt modelId="{35384DA3-7240-495D-B773-5776552EC5CE}" type="parTrans" cxnId="{179734FD-81E2-4F0E-9120-7BA2CBECDE90}">
      <dgm:prSet/>
      <dgm:spPr/>
      <dgm:t>
        <a:bodyPr/>
        <a:lstStyle/>
        <a:p>
          <a:endParaRPr lang="pt-BR" sz="1600">
            <a:latin typeface="+mj-lt"/>
          </a:endParaRPr>
        </a:p>
      </dgm:t>
    </dgm:pt>
    <dgm:pt modelId="{D28D04E6-E64E-4A18-9646-865FE0FCEB95}" type="sibTrans" cxnId="{179734FD-81E2-4F0E-9120-7BA2CBECDE90}">
      <dgm:prSet/>
      <dgm:spPr/>
      <dgm:t>
        <a:bodyPr/>
        <a:lstStyle/>
        <a:p>
          <a:endParaRPr lang="pt-BR" sz="1600">
            <a:latin typeface="+mj-lt"/>
          </a:endParaRPr>
        </a:p>
      </dgm:t>
    </dgm:pt>
    <dgm:pt modelId="{6853C812-6372-4993-9B9A-AF01B2C4F7BF}">
      <dgm:prSet custT="1"/>
      <dgm:spPr/>
      <dgm:t>
        <a:bodyPr/>
        <a:lstStyle/>
        <a:p>
          <a:r>
            <a:rPr lang="pt-BR" sz="1600" b="1" i="0" u="none" strike="noStrike" baseline="0">
              <a:latin typeface="+mj-lt"/>
              <a:cs typeface="Arial" panose="020B0604020202020204" pitchFamily="34" charset="0"/>
            </a:rPr>
            <a:t>Argentina</a:t>
          </a:r>
          <a:endParaRPr lang="pt-BR" sz="1600">
            <a:latin typeface="+mj-lt"/>
          </a:endParaRPr>
        </a:p>
      </dgm:t>
    </dgm:pt>
    <dgm:pt modelId="{BAAD05FF-A338-4291-9BDF-06FE1279918F}" type="parTrans" cxnId="{5D4BFEB3-E1C6-4587-AA9D-67779D2C0D20}">
      <dgm:prSet/>
      <dgm:spPr/>
      <dgm:t>
        <a:bodyPr/>
        <a:lstStyle/>
        <a:p>
          <a:endParaRPr lang="pt-BR" sz="1600">
            <a:latin typeface="+mj-lt"/>
          </a:endParaRPr>
        </a:p>
      </dgm:t>
    </dgm:pt>
    <dgm:pt modelId="{82A8E3C0-BC0E-4EBE-ABEA-7621A8E631B3}" type="sibTrans" cxnId="{5D4BFEB3-E1C6-4587-AA9D-67779D2C0D20}">
      <dgm:prSet/>
      <dgm:spPr/>
      <dgm:t>
        <a:bodyPr/>
        <a:lstStyle/>
        <a:p>
          <a:endParaRPr lang="pt-BR" sz="1600">
            <a:latin typeface="+mj-lt"/>
          </a:endParaRPr>
        </a:p>
      </dgm:t>
    </dgm:pt>
    <dgm:pt modelId="{E61AB445-A98C-43ED-BB0B-0667D9EF43B9}">
      <dgm:prSet custT="1"/>
      <dgm:spPr/>
      <dgm:t>
        <a:bodyPr/>
        <a:lstStyle/>
        <a:p>
          <a:r>
            <a:rPr lang="pt-BR" sz="1600" b="1" i="0" u="none" strike="noStrike" baseline="0">
              <a:latin typeface="+mj-lt"/>
              <a:cs typeface="Arial" panose="020B0604020202020204" pitchFamily="34" charset="0"/>
            </a:rPr>
            <a:t>Resultados</a:t>
          </a:r>
          <a:endParaRPr lang="pt-BR" sz="1600" b="0" i="0" u="none" strike="noStrike" baseline="0">
            <a:latin typeface="+mj-lt"/>
            <a:cs typeface="Arial" panose="020B0604020202020204" pitchFamily="34" charset="0"/>
          </a:endParaRPr>
        </a:p>
      </dgm:t>
    </dgm:pt>
    <dgm:pt modelId="{A485E093-9210-4958-850C-FDD43B59855E}" type="parTrans" cxnId="{BCC8A1DA-2A0E-4E01-9655-82884CC43619}">
      <dgm:prSet/>
      <dgm:spPr/>
      <dgm:t>
        <a:bodyPr/>
        <a:lstStyle/>
        <a:p>
          <a:endParaRPr lang="pt-BR" sz="1600">
            <a:latin typeface="+mj-lt"/>
          </a:endParaRPr>
        </a:p>
      </dgm:t>
    </dgm:pt>
    <dgm:pt modelId="{46272198-89AA-4840-A72C-54295313737C}" type="sibTrans" cxnId="{BCC8A1DA-2A0E-4E01-9655-82884CC43619}">
      <dgm:prSet/>
      <dgm:spPr/>
      <dgm:t>
        <a:bodyPr/>
        <a:lstStyle/>
        <a:p>
          <a:endParaRPr lang="pt-BR" sz="1600">
            <a:latin typeface="+mj-lt"/>
          </a:endParaRPr>
        </a:p>
      </dgm:t>
    </dgm:pt>
    <dgm:pt modelId="{E65E0B8A-5343-49F0-9838-C3C89CDF4F38}">
      <dgm:prSet custT="1"/>
      <dgm:spPr/>
      <dgm:t>
        <a:bodyPr/>
        <a:lstStyle/>
        <a:p>
          <a:pPr>
            <a:buNone/>
          </a:pPr>
          <a:endParaRPr lang="pt-BR" sz="1600">
            <a:latin typeface="+mj-lt"/>
          </a:endParaRPr>
        </a:p>
      </dgm:t>
    </dgm:pt>
    <dgm:pt modelId="{D33A5698-381B-4705-9239-1A9955ECB8FA}" type="parTrans" cxnId="{B5A87284-0054-4B9E-9BF8-20A4EC589F07}">
      <dgm:prSet/>
      <dgm:spPr/>
      <dgm:t>
        <a:bodyPr/>
        <a:lstStyle/>
        <a:p>
          <a:endParaRPr lang="pt-BR" sz="1600">
            <a:latin typeface="+mj-lt"/>
          </a:endParaRPr>
        </a:p>
      </dgm:t>
    </dgm:pt>
    <dgm:pt modelId="{F62B6661-022C-4681-A998-ED4FBEC8E6B9}" type="sibTrans" cxnId="{B5A87284-0054-4B9E-9BF8-20A4EC589F07}">
      <dgm:prSet/>
      <dgm:spPr/>
      <dgm:t>
        <a:bodyPr/>
        <a:lstStyle/>
        <a:p>
          <a:endParaRPr lang="pt-BR" sz="1600">
            <a:latin typeface="+mj-lt"/>
          </a:endParaRPr>
        </a:p>
      </dgm:t>
    </dgm:pt>
    <dgm:pt modelId="{A495AE63-B1D3-4AD8-BDA9-B16E26D0C64D}">
      <dgm:prSet custT="1"/>
      <dgm:spPr/>
      <dgm:t>
        <a:bodyPr/>
        <a:lstStyle/>
        <a:p>
          <a:pPr>
            <a:buNone/>
          </a:pPr>
          <a:r>
            <a:rPr lang="pt-BR" sz="1600">
              <a:latin typeface="Arial" panose="020B0604020202020204" pitchFamily="34" charset="0"/>
              <a:cs typeface="Arial" panose="020B0604020202020204" pitchFamily="34" charset="0"/>
            </a:rPr>
            <a:t>Equilíbrio entre conservação e desenvolvimento econômico local.</a:t>
          </a:r>
          <a:endParaRPr lang="pt-BR" sz="1600">
            <a:latin typeface="+mj-lt"/>
          </a:endParaRPr>
        </a:p>
      </dgm:t>
    </dgm:pt>
    <dgm:pt modelId="{F8B1C80D-EB7A-4034-98DC-A38A0C4A517B}" type="parTrans" cxnId="{E34C375E-663F-4603-9600-53A3B0DE9D22}">
      <dgm:prSet/>
      <dgm:spPr/>
      <dgm:t>
        <a:bodyPr/>
        <a:lstStyle/>
        <a:p>
          <a:endParaRPr lang="pt-BR"/>
        </a:p>
      </dgm:t>
    </dgm:pt>
    <dgm:pt modelId="{FC18A942-B3E8-44EE-8578-B4D79DA416B1}" type="sibTrans" cxnId="{E34C375E-663F-4603-9600-53A3B0DE9D22}">
      <dgm:prSet/>
      <dgm:spPr/>
      <dgm:t>
        <a:bodyPr/>
        <a:lstStyle/>
        <a:p>
          <a:endParaRPr lang="pt-BR"/>
        </a:p>
      </dgm:t>
    </dgm:pt>
    <dgm:pt modelId="{15D92BA4-6B54-4280-8674-B77ACEB5A34C}">
      <dgm:prSet phldrT="[Texto]" custT="1"/>
      <dgm:spPr/>
      <dgm:t>
        <a:bodyPr/>
        <a:lstStyle/>
        <a:p>
          <a:pPr>
            <a:buFont typeface="Wingdings" panose="05000000000000000000" pitchFamily="2" charset="2"/>
            <a:buChar char="Ø"/>
          </a:pPr>
          <a:r>
            <a:rPr lang="pt-BR" sz="1600" b="1" i="0" u="none" strike="noStrike" baseline="0">
              <a:latin typeface="+mj-lt"/>
              <a:cs typeface="Arial" panose="020B0604020202020204" pitchFamily="34" charset="0"/>
            </a:rPr>
            <a:t>Chile</a:t>
          </a:r>
          <a:endParaRPr lang="pt-BR" sz="1600">
            <a:latin typeface="+mj-lt"/>
          </a:endParaRPr>
        </a:p>
      </dgm:t>
    </dgm:pt>
    <dgm:pt modelId="{5F2169A9-96CA-49CB-93CA-E250858E55C5}" type="sibTrans" cxnId="{9BD8F3A8-286F-4FCC-9079-2B6F5069193C}">
      <dgm:prSet/>
      <dgm:spPr/>
      <dgm:t>
        <a:bodyPr/>
        <a:lstStyle/>
        <a:p>
          <a:endParaRPr lang="pt-BR" sz="1600">
            <a:latin typeface="+mj-lt"/>
          </a:endParaRPr>
        </a:p>
      </dgm:t>
    </dgm:pt>
    <dgm:pt modelId="{92585C12-F054-4BEE-A389-BF40E6B12D2C}" type="parTrans" cxnId="{9BD8F3A8-286F-4FCC-9079-2B6F5069193C}">
      <dgm:prSet/>
      <dgm:spPr/>
      <dgm:t>
        <a:bodyPr/>
        <a:lstStyle/>
        <a:p>
          <a:endParaRPr lang="pt-BR" sz="1600">
            <a:latin typeface="+mj-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4"/>
      <dgm:spPr/>
    </dgm:pt>
    <dgm:pt modelId="{5389BB22-AD40-421F-81BB-E20D1AE665D5}" type="pres">
      <dgm:prSet presAssocID="{6853C812-6372-4993-9B9A-AF01B2C4F7BF}" presName="childNode" presStyleLbl="node1" presStyleIdx="0" presStyleCnt="4">
        <dgm:presLayoutVars>
          <dgm:bulletEnabled val="1"/>
        </dgm:presLayoutVars>
      </dgm:prSet>
      <dgm:spPr/>
    </dgm:pt>
    <dgm:pt modelId="{1DF0F8A5-AE71-48A8-91D3-8C1078551B2B}" type="pres">
      <dgm:prSet presAssocID="{6853C812-6372-4993-9B9A-AF01B2C4F7BF}" presName="parentNode" presStyleLbl="revTx" presStyleIdx="0" presStyleCnt="4">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4"/>
      <dgm:spPr/>
    </dgm:pt>
    <dgm:pt modelId="{B0661225-2DD7-461E-813E-D48B1F097601}" type="pres">
      <dgm:prSet presAssocID="{15D92BA4-6B54-4280-8674-B77ACEB5A34C}" presName="childNode" presStyleLbl="node1" presStyleIdx="1" presStyleCnt="4">
        <dgm:presLayoutVars>
          <dgm:bulletEnabled val="1"/>
        </dgm:presLayoutVars>
      </dgm:prSet>
      <dgm:spPr/>
    </dgm:pt>
    <dgm:pt modelId="{657BFA34-6AA8-4E2E-BCF9-1D8DFB6A06CC}" type="pres">
      <dgm:prSet presAssocID="{15D92BA4-6B54-4280-8674-B77ACEB5A34C}" presName="parentNode" presStyleLbl="revTx" presStyleIdx="1" presStyleCnt="4">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4"/>
      <dgm:spPr/>
    </dgm:pt>
    <dgm:pt modelId="{80CE7856-D5A4-4F3C-B6F1-35CEDC1D7D33}" type="pres">
      <dgm:prSet presAssocID="{609893D5-CBA5-4394-85D2-6089B40FCDDA}" presName="childNode" presStyleLbl="node1" presStyleIdx="2" presStyleCnt="4">
        <dgm:presLayoutVars>
          <dgm:bulletEnabled val="1"/>
        </dgm:presLayoutVars>
      </dgm:prSet>
      <dgm:spPr/>
    </dgm:pt>
    <dgm:pt modelId="{FABD7AC9-7129-4176-9D35-403E1EB7EDBE}" type="pres">
      <dgm:prSet presAssocID="{609893D5-CBA5-4394-85D2-6089B40FCDDA}" presName="parentNode" presStyleLbl="revTx" presStyleIdx="2" presStyleCnt="4">
        <dgm:presLayoutVars>
          <dgm:chMax val="0"/>
          <dgm:bulletEnabled val="1"/>
        </dgm:presLayoutVars>
      </dgm:prSet>
      <dgm:spPr/>
    </dgm:pt>
    <dgm:pt modelId="{BB3546A8-B6D0-4ED1-8929-E8ACB10ADDE6}" type="pres">
      <dgm:prSet presAssocID="{D2579A16-0B7B-48C8-AC18-88657702A888}" presName="sibTrans" presStyleCnt="0"/>
      <dgm:spPr/>
    </dgm:pt>
    <dgm:pt modelId="{57C50F97-40DF-464C-BB0E-CAD90A82CCEA}" type="pres">
      <dgm:prSet presAssocID="{E61AB445-A98C-43ED-BB0B-0667D9EF43B9}" presName="compositeNode" presStyleCnt="0">
        <dgm:presLayoutVars>
          <dgm:bulletEnabled val="1"/>
        </dgm:presLayoutVars>
      </dgm:prSet>
      <dgm:spPr/>
    </dgm:pt>
    <dgm:pt modelId="{EF5E2E6F-28A7-4641-9379-F2382FAD4015}" type="pres">
      <dgm:prSet presAssocID="{E61AB445-A98C-43ED-BB0B-0667D9EF43B9}" presName="image" presStyleLbl="fgImgPlace1" presStyleIdx="3" presStyleCnt="4"/>
      <dgm:spPr/>
    </dgm:pt>
    <dgm:pt modelId="{BC07E0F6-FD27-4B8E-A10C-9E7132E6FEA7}" type="pres">
      <dgm:prSet presAssocID="{E61AB445-A98C-43ED-BB0B-0667D9EF43B9}" presName="childNode" presStyleLbl="node1" presStyleIdx="3" presStyleCnt="4">
        <dgm:presLayoutVars>
          <dgm:bulletEnabled val="1"/>
        </dgm:presLayoutVars>
      </dgm:prSet>
      <dgm:spPr/>
    </dgm:pt>
    <dgm:pt modelId="{660B04BA-4E31-45B5-BB72-0E66F085F773}" type="pres">
      <dgm:prSet presAssocID="{E61AB445-A98C-43ED-BB0B-0667D9EF43B9}" presName="parentNode" presStyleLbl="revTx" presStyleIdx="3" presStyleCnt="4">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9C4DA91C-457B-461A-9CEB-DFAD8BF8B08E}" type="presOf" srcId="{B884C336-58E2-4D66-8411-AC846E25EAD1}" destId="{B0661225-2DD7-461E-813E-D48B1F097601}" srcOrd="0" destOrd="1" presId="urn:microsoft.com/office/officeart/2005/8/layout/hList2"/>
    <dgm:cxn modelId="{E34C375E-663F-4603-9600-53A3B0DE9D22}" srcId="{E61AB445-A98C-43ED-BB0B-0667D9EF43B9}" destId="{A495AE63-B1D3-4AD8-BDA9-B16E26D0C64D}" srcOrd="1" destOrd="0" parTransId="{F8B1C80D-EB7A-4034-98DC-A38A0C4A517B}" sibTransId="{FC18A942-B3E8-44EE-8578-B4D79DA416B1}"/>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BA8DF975-BB49-45C8-956A-61106CD00F2C}" type="presOf" srcId="{E61AB445-A98C-43ED-BB0B-0667D9EF43B9}" destId="{660B04BA-4E31-45B5-BB72-0E66F085F773}" srcOrd="0" destOrd="0" presId="urn:microsoft.com/office/officeart/2005/8/layout/hList2"/>
    <dgm:cxn modelId="{B5A87284-0054-4B9E-9BF8-20A4EC589F07}" srcId="{E61AB445-A98C-43ED-BB0B-0667D9EF43B9}" destId="{E65E0B8A-5343-49F0-9838-C3C89CDF4F38}" srcOrd="0" destOrd="0" parTransId="{D33A5698-381B-4705-9239-1A9955ECB8FA}" sibTransId="{F62B6661-022C-4681-A998-ED4FBEC8E6B9}"/>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0EF3FBAA-6457-48D5-9839-43C2B3C57FCD}" type="presOf" srcId="{A495AE63-B1D3-4AD8-BDA9-B16E26D0C64D}" destId="{BC07E0F6-FD27-4B8E-A10C-9E7132E6FEA7}" srcOrd="0" destOrd="1" presId="urn:microsoft.com/office/officeart/2005/8/layout/hList2"/>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9DD8BFD2-DDE4-4B88-ACD5-14420175BED3}" srcId="{15D92BA4-6B54-4280-8674-B77ACEB5A34C}" destId="{B884C336-58E2-4D66-8411-AC846E25EAD1}" srcOrd="1" destOrd="0" parTransId="{B445F57D-BA5A-41F7-99DF-363D5E4C1016}" sibTransId="{6F99F819-A356-49D1-88B6-891FEBF1529E}"/>
    <dgm:cxn modelId="{BCC8A1DA-2A0E-4E01-9655-82884CC43619}" srcId="{F15C18DC-4D55-4308-9833-2B0F39D16DD3}" destId="{E61AB445-A98C-43ED-BB0B-0667D9EF43B9}" srcOrd="3" destOrd="0" parTransId="{A485E093-9210-4958-850C-FDD43B59855E}" sibTransId="{46272198-89AA-4840-A72C-54295313737C}"/>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412D20F9-7935-4D4D-A14B-89F9F6B44F48}" type="presOf" srcId="{E65E0B8A-5343-49F0-9838-C3C89CDF4F38}" destId="{BC07E0F6-FD27-4B8E-A10C-9E7132E6FEA7}" srcOrd="0" destOrd="0" presId="urn:microsoft.com/office/officeart/2005/8/layout/hList2"/>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 modelId="{C1613FDE-D9C3-4AC5-85F1-39856A125810}" type="presParOf" srcId="{5AE61A21-EACB-44E4-B26F-3A94CB2F9A4F}" destId="{BB3546A8-B6D0-4ED1-8929-E8ACB10ADDE6}" srcOrd="5" destOrd="0" presId="urn:microsoft.com/office/officeart/2005/8/layout/hList2"/>
    <dgm:cxn modelId="{6E7D5F28-6089-49AB-BACF-3F606900F42C}" type="presParOf" srcId="{5AE61A21-EACB-44E4-B26F-3A94CB2F9A4F}" destId="{57C50F97-40DF-464C-BB0E-CAD90A82CCEA}" srcOrd="6" destOrd="0" presId="urn:microsoft.com/office/officeart/2005/8/layout/hList2"/>
    <dgm:cxn modelId="{F09C7DB5-0044-4E08-9C89-DEA486194A01}" type="presParOf" srcId="{57C50F97-40DF-464C-BB0E-CAD90A82CCEA}" destId="{EF5E2E6F-28A7-4641-9379-F2382FAD4015}" srcOrd="0" destOrd="0" presId="urn:microsoft.com/office/officeart/2005/8/layout/hList2"/>
    <dgm:cxn modelId="{95850575-9634-4DD1-9668-863F07DFB38B}" type="presParOf" srcId="{57C50F97-40DF-464C-BB0E-CAD90A82CCEA}" destId="{BC07E0F6-FD27-4B8E-A10C-9E7132E6FEA7}" srcOrd="1" destOrd="0" presId="urn:microsoft.com/office/officeart/2005/8/layout/hList2"/>
    <dgm:cxn modelId="{6198D618-76B3-4F81-A3F1-BA998588A330}" type="presParOf" srcId="{57C50F97-40DF-464C-BB0E-CAD90A82CCEA}" destId="{660B04BA-4E31-45B5-BB72-0E66F085F77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01D0FEF-5279-4D26-AB41-9484C946D744}"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A30E83F0-B01F-4494-8B14-F6F17F57D786}">
      <dgm:prSet custT="1"/>
      <dgm:spPr/>
      <dgm:t>
        <a:bodyPr/>
        <a:lstStyle/>
        <a:p>
          <a:r>
            <a:rPr lang="pt-BR" sz="1800" b="1"/>
            <a:t>Regulamentação Eficaz - </a:t>
          </a:r>
          <a:r>
            <a:rPr lang="pt-BR" sz="1800"/>
            <a:t>Implementação de políticas mais robustas para garantir a sustentabilidade a longo prazo das práticas de pesca.</a:t>
          </a:r>
          <a:endParaRPr lang="en-US" sz="1800"/>
        </a:p>
      </dgm:t>
    </dgm:pt>
    <dgm:pt modelId="{C7967E88-FCD1-4428-AFE8-0A648D9139C5}" type="parTrans" cxnId="{669D477A-A444-41C8-9ED9-8189139125FA}">
      <dgm:prSet/>
      <dgm:spPr/>
      <dgm:t>
        <a:bodyPr/>
        <a:lstStyle/>
        <a:p>
          <a:endParaRPr lang="en-US" sz="1800"/>
        </a:p>
      </dgm:t>
    </dgm:pt>
    <dgm:pt modelId="{FF087D24-4DFA-4D61-92D0-6FB9B7D7E96B}" type="sibTrans" cxnId="{669D477A-A444-41C8-9ED9-8189139125FA}">
      <dgm:prSet/>
      <dgm:spPr/>
      <dgm:t>
        <a:bodyPr/>
        <a:lstStyle/>
        <a:p>
          <a:endParaRPr lang="en-US" sz="1800"/>
        </a:p>
      </dgm:t>
    </dgm:pt>
    <dgm:pt modelId="{6AC679B1-9FD7-4412-8B46-442AB245518F}">
      <dgm:prSet custT="1"/>
      <dgm:spPr/>
      <dgm:t>
        <a:bodyPr/>
        <a:lstStyle/>
        <a:p>
          <a:r>
            <a:rPr lang="pt-BR" sz="1800" b="1"/>
            <a:t>Capacitação Local - </a:t>
          </a:r>
          <a:r>
            <a:rPr lang="pt-BR" sz="1800"/>
            <a:t>Treinamento de pescadores, </a:t>
          </a:r>
          <a:r>
            <a:rPr lang="pt-BR" sz="1800">
              <a:solidFill>
                <a:schemeClr val="tx1"/>
              </a:solidFill>
            </a:rPr>
            <a:t>monitores de pesca </a:t>
          </a:r>
          <a:r>
            <a:rPr lang="pt-BR" sz="1800"/>
            <a:t>e comunidades para atender às demandas do turismo sustentável.</a:t>
          </a:r>
          <a:endParaRPr lang="en-US" sz="1800"/>
        </a:p>
      </dgm:t>
    </dgm:pt>
    <dgm:pt modelId="{68CB418C-08D0-4165-8977-19234C49BB66}" type="parTrans" cxnId="{89E2C45C-9A10-4929-BD9B-140F794BB546}">
      <dgm:prSet/>
      <dgm:spPr/>
      <dgm:t>
        <a:bodyPr/>
        <a:lstStyle/>
        <a:p>
          <a:endParaRPr lang="en-US" sz="1800"/>
        </a:p>
      </dgm:t>
    </dgm:pt>
    <dgm:pt modelId="{9C427004-CE46-478E-B957-B132C1D53A3D}" type="sibTrans" cxnId="{89E2C45C-9A10-4929-BD9B-140F794BB546}">
      <dgm:prSet/>
      <dgm:spPr/>
      <dgm:t>
        <a:bodyPr/>
        <a:lstStyle/>
        <a:p>
          <a:endParaRPr lang="en-US" sz="1800"/>
        </a:p>
      </dgm:t>
    </dgm:pt>
    <dgm:pt modelId="{289CC94F-D5C0-48C7-B5BE-585D86A45F44}">
      <dgm:prSet custT="1"/>
      <dgm:spPr/>
      <dgm:t>
        <a:bodyPr/>
        <a:lstStyle/>
        <a:p>
          <a:r>
            <a:rPr lang="pt-BR" sz="1800" b="1"/>
            <a:t>Tecnologias Avançadas - </a:t>
          </a:r>
          <a:r>
            <a:rPr lang="pt-BR" sz="1800"/>
            <a:t>Integração de drones e sensores </a:t>
          </a:r>
          <a:r>
            <a:rPr lang="pt-BR" sz="1800">
              <a:solidFill>
                <a:schemeClr val="tx1"/>
              </a:solidFill>
            </a:rPr>
            <a:t>aquáticos para melhorar o monitoramento, a fiscalização e a gestão dos recursos pesqueiros.</a:t>
          </a:r>
          <a:endParaRPr lang="en-US" sz="1800">
            <a:solidFill>
              <a:schemeClr val="tx1"/>
            </a:solidFill>
          </a:endParaRPr>
        </a:p>
      </dgm:t>
    </dgm:pt>
    <dgm:pt modelId="{B2257433-3C42-4D76-AD0E-B781BD1D7DCA}" type="parTrans" cxnId="{E03132E3-B1FC-4D67-8BAD-DFA291DCBBA7}">
      <dgm:prSet/>
      <dgm:spPr/>
      <dgm:t>
        <a:bodyPr/>
        <a:lstStyle/>
        <a:p>
          <a:endParaRPr lang="en-US" sz="1800"/>
        </a:p>
      </dgm:t>
    </dgm:pt>
    <dgm:pt modelId="{074F15F4-16EC-48D6-9291-977898D7EBB6}" type="sibTrans" cxnId="{E03132E3-B1FC-4D67-8BAD-DFA291DCBBA7}">
      <dgm:prSet/>
      <dgm:spPr/>
      <dgm:t>
        <a:bodyPr/>
        <a:lstStyle/>
        <a:p>
          <a:endParaRPr lang="en-US" sz="1800"/>
        </a:p>
      </dgm:t>
    </dgm:pt>
    <dgm:pt modelId="{29BE5CDE-1A45-4AB8-9FB7-D502D69F929C}">
      <dgm:prSet custT="1"/>
      <dgm:spPr/>
      <dgm:t>
        <a:bodyPr/>
        <a:lstStyle/>
        <a:p>
          <a:r>
            <a:rPr lang="pt-BR" sz="1800" b="1"/>
            <a:t>Educação Ambiental - </a:t>
          </a:r>
          <a:r>
            <a:rPr lang="pt-BR" sz="1800"/>
            <a:t>Maior ênfase na conscientização de turistas e comunidades locais sobre a importância da pesca sustentável.</a:t>
          </a:r>
          <a:endParaRPr lang="en-US" sz="1800"/>
        </a:p>
      </dgm:t>
    </dgm:pt>
    <dgm:pt modelId="{22544F54-DE33-42B4-8B85-550521887BAC}" type="parTrans" cxnId="{BEC073AF-1459-4604-ABDE-DA3D145B7F55}">
      <dgm:prSet/>
      <dgm:spPr/>
      <dgm:t>
        <a:bodyPr/>
        <a:lstStyle/>
        <a:p>
          <a:endParaRPr lang="en-US" sz="1800"/>
        </a:p>
      </dgm:t>
    </dgm:pt>
    <dgm:pt modelId="{220BCFC2-DD89-4175-9120-5E91973814D9}" type="sibTrans" cxnId="{BEC073AF-1459-4604-ABDE-DA3D145B7F55}">
      <dgm:prSet/>
      <dgm:spPr/>
      <dgm:t>
        <a:bodyPr/>
        <a:lstStyle/>
        <a:p>
          <a:endParaRPr lang="en-US" sz="1800"/>
        </a:p>
      </dgm:t>
    </dgm:pt>
    <dgm:pt modelId="{F1316204-FE44-4762-A714-69280C0FFE9E}" type="pres">
      <dgm:prSet presAssocID="{001D0FEF-5279-4D26-AB41-9484C946D744}" presName="vert0" presStyleCnt="0">
        <dgm:presLayoutVars>
          <dgm:dir/>
          <dgm:animOne val="branch"/>
          <dgm:animLvl val="lvl"/>
        </dgm:presLayoutVars>
      </dgm:prSet>
      <dgm:spPr/>
    </dgm:pt>
    <dgm:pt modelId="{72380686-7D1B-4DE9-A71C-8E44D45F1214}" type="pres">
      <dgm:prSet presAssocID="{A30E83F0-B01F-4494-8B14-F6F17F57D786}" presName="thickLine" presStyleLbl="alignNode1" presStyleIdx="0" presStyleCnt="4" custLinFactNeighborY="-5606"/>
      <dgm:spPr/>
    </dgm:pt>
    <dgm:pt modelId="{E0C25B6F-6A76-4126-AD8F-429DA0536652}" type="pres">
      <dgm:prSet presAssocID="{A30E83F0-B01F-4494-8B14-F6F17F57D786}" presName="horz1" presStyleCnt="0"/>
      <dgm:spPr/>
    </dgm:pt>
    <dgm:pt modelId="{3928A127-AA75-4ECC-8445-C3FE4AFC2101}" type="pres">
      <dgm:prSet presAssocID="{A30E83F0-B01F-4494-8B14-F6F17F57D786}" presName="tx1" presStyleLbl="revTx" presStyleIdx="0" presStyleCnt="4"/>
      <dgm:spPr/>
    </dgm:pt>
    <dgm:pt modelId="{CF22C5AC-344B-411A-B909-3AB9BE354AF2}" type="pres">
      <dgm:prSet presAssocID="{A30E83F0-B01F-4494-8B14-F6F17F57D786}" presName="vert1" presStyleCnt="0"/>
      <dgm:spPr/>
    </dgm:pt>
    <dgm:pt modelId="{DD8C1F1F-EE1D-4ACD-A969-4FDC1F02F084}" type="pres">
      <dgm:prSet presAssocID="{6AC679B1-9FD7-4412-8B46-442AB245518F}" presName="thickLine" presStyleLbl="alignNode1" presStyleIdx="1" presStyleCnt="4"/>
      <dgm:spPr/>
    </dgm:pt>
    <dgm:pt modelId="{7C490A3B-A7DD-4E7D-AB59-7CE4A63761CE}" type="pres">
      <dgm:prSet presAssocID="{6AC679B1-9FD7-4412-8B46-442AB245518F}" presName="horz1" presStyleCnt="0"/>
      <dgm:spPr/>
    </dgm:pt>
    <dgm:pt modelId="{9A87D6C1-D400-4014-9006-31203373919A}" type="pres">
      <dgm:prSet presAssocID="{6AC679B1-9FD7-4412-8B46-442AB245518F}" presName="tx1" presStyleLbl="revTx" presStyleIdx="1" presStyleCnt="4"/>
      <dgm:spPr/>
    </dgm:pt>
    <dgm:pt modelId="{0CDCD9E2-E94D-4B1E-9F20-D10107549D0C}" type="pres">
      <dgm:prSet presAssocID="{6AC679B1-9FD7-4412-8B46-442AB245518F}" presName="vert1" presStyleCnt="0"/>
      <dgm:spPr/>
    </dgm:pt>
    <dgm:pt modelId="{6C37810F-94D8-4A96-B4F5-1CB5B4D63AF9}" type="pres">
      <dgm:prSet presAssocID="{289CC94F-D5C0-48C7-B5BE-585D86A45F44}" presName="thickLine" presStyleLbl="alignNode1" presStyleIdx="2" presStyleCnt="4" custLinFactNeighborY="-1131"/>
      <dgm:spPr/>
    </dgm:pt>
    <dgm:pt modelId="{ABC72C43-A967-4AA1-9B92-2ABA57214293}" type="pres">
      <dgm:prSet presAssocID="{289CC94F-D5C0-48C7-B5BE-585D86A45F44}" presName="horz1" presStyleCnt="0"/>
      <dgm:spPr/>
    </dgm:pt>
    <dgm:pt modelId="{EFC590B8-B799-4FE0-9869-46A66EEB05F5}" type="pres">
      <dgm:prSet presAssocID="{289CC94F-D5C0-48C7-B5BE-585D86A45F44}" presName="tx1" presStyleLbl="revTx" presStyleIdx="2" presStyleCnt="4"/>
      <dgm:spPr/>
    </dgm:pt>
    <dgm:pt modelId="{8CFABF31-C196-43B0-AE52-552B8E646001}" type="pres">
      <dgm:prSet presAssocID="{289CC94F-D5C0-48C7-B5BE-585D86A45F44}" presName="vert1" presStyleCnt="0"/>
      <dgm:spPr/>
    </dgm:pt>
    <dgm:pt modelId="{A46BCB3C-E3D3-4DE9-918A-C28F79E32B99}" type="pres">
      <dgm:prSet presAssocID="{29BE5CDE-1A45-4AB8-9FB7-D502D69F929C}" presName="thickLine" presStyleLbl="alignNode1" presStyleIdx="3" presStyleCnt="4"/>
      <dgm:spPr/>
    </dgm:pt>
    <dgm:pt modelId="{04E3EB1F-B63B-4F1F-869C-5311E3FD9C44}" type="pres">
      <dgm:prSet presAssocID="{29BE5CDE-1A45-4AB8-9FB7-D502D69F929C}" presName="horz1" presStyleCnt="0"/>
      <dgm:spPr/>
    </dgm:pt>
    <dgm:pt modelId="{975AA68E-BF3F-47C5-A3CB-D194044BA5A7}" type="pres">
      <dgm:prSet presAssocID="{29BE5CDE-1A45-4AB8-9FB7-D502D69F929C}" presName="tx1" presStyleLbl="revTx" presStyleIdx="3" presStyleCnt="4"/>
      <dgm:spPr/>
    </dgm:pt>
    <dgm:pt modelId="{558B90AB-45C7-4ADA-8DC2-5B114172DB74}" type="pres">
      <dgm:prSet presAssocID="{29BE5CDE-1A45-4AB8-9FB7-D502D69F929C}" presName="vert1" presStyleCnt="0"/>
      <dgm:spPr/>
    </dgm:pt>
  </dgm:ptLst>
  <dgm:cxnLst>
    <dgm:cxn modelId="{F4412C0A-4498-4921-949F-30F5C2F59144}" type="presOf" srcId="{A30E83F0-B01F-4494-8B14-F6F17F57D786}" destId="{3928A127-AA75-4ECC-8445-C3FE4AFC2101}" srcOrd="0" destOrd="0" presId="urn:microsoft.com/office/officeart/2008/layout/LinedList"/>
    <dgm:cxn modelId="{0399FE19-25E7-460B-800F-4C8F9BD87545}" type="presOf" srcId="{289CC94F-D5C0-48C7-B5BE-585D86A45F44}" destId="{EFC590B8-B799-4FE0-9869-46A66EEB05F5}" srcOrd="0" destOrd="0" presId="urn:microsoft.com/office/officeart/2008/layout/LinedList"/>
    <dgm:cxn modelId="{5D8B9A3E-8158-4995-B8AE-84A7B54DCC64}" type="presOf" srcId="{29BE5CDE-1A45-4AB8-9FB7-D502D69F929C}" destId="{975AA68E-BF3F-47C5-A3CB-D194044BA5A7}" srcOrd="0" destOrd="0" presId="urn:microsoft.com/office/officeart/2008/layout/LinedList"/>
    <dgm:cxn modelId="{89E2C45C-9A10-4929-BD9B-140F794BB546}" srcId="{001D0FEF-5279-4D26-AB41-9484C946D744}" destId="{6AC679B1-9FD7-4412-8B46-442AB245518F}" srcOrd="1" destOrd="0" parTransId="{68CB418C-08D0-4165-8977-19234C49BB66}" sibTransId="{9C427004-CE46-478E-B957-B132C1D53A3D}"/>
    <dgm:cxn modelId="{CFBCD069-148B-426B-A445-F2F7E7C806BA}" type="presOf" srcId="{6AC679B1-9FD7-4412-8B46-442AB245518F}" destId="{9A87D6C1-D400-4014-9006-31203373919A}" srcOrd="0" destOrd="0" presId="urn:microsoft.com/office/officeart/2008/layout/LinedList"/>
    <dgm:cxn modelId="{669D477A-A444-41C8-9ED9-8189139125FA}" srcId="{001D0FEF-5279-4D26-AB41-9484C946D744}" destId="{A30E83F0-B01F-4494-8B14-F6F17F57D786}" srcOrd="0" destOrd="0" parTransId="{C7967E88-FCD1-4428-AFE8-0A648D9139C5}" sibTransId="{FF087D24-4DFA-4D61-92D0-6FB9B7D7E96B}"/>
    <dgm:cxn modelId="{BDF6929D-E426-494D-9EE7-F9DD2FAA1C0E}" type="presOf" srcId="{001D0FEF-5279-4D26-AB41-9484C946D744}" destId="{F1316204-FE44-4762-A714-69280C0FFE9E}" srcOrd="0" destOrd="0" presId="urn:microsoft.com/office/officeart/2008/layout/LinedList"/>
    <dgm:cxn modelId="{BEC073AF-1459-4604-ABDE-DA3D145B7F55}" srcId="{001D0FEF-5279-4D26-AB41-9484C946D744}" destId="{29BE5CDE-1A45-4AB8-9FB7-D502D69F929C}" srcOrd="3" destOrd="0" parTransId="{22544F54-DE33-42B4-8B85-550521887BAC}" sibTransId="{220BCFC2-DD89-4175-9120-5E91973814D9}"/>
    <dgm:cxn modelId="{E03132E3-B1FC-4D67-8BAD-DFA291DCBBA7}" srcId="{001D0FEF-5279-4D26-AB41-9484C946D744}" destId="{289CC94F-D5C0-48C7-B5BE-585D86A45F44}" srcOrd="2" destOrd="0" parTransId="{B2257433-3C42-4D76-AD0E-B781BD1D7DCA}" sibTransId="{074F15F4-16EC-48D6-9291-977898D7EBB6}"/>
    <dgm:cxn modelId="{8305F88B-11DA-4CA9-8E2F-0F220A6EA505}" type="presParOf" srcId="{F1316204-FE44-4762-A714-69280C0FFE9E}" destId="{72380686-7D1B-4DE9-A71C-8E44D45F1214}" srcOrd="0" destOrd="0" presId="urn:microsoft.com/office/officeart/2008/layout/LinedList"/>
    <dgm:cxn modelId="{B9EF196B-1484-4A4D-B246-5449E7F4E189}" type="presParOf" srcId="{F1316204-FE44-4762-A714-69280C0FFE9E}" destId="{E0C25B6F-6A76-4126-AD8F-429DA0536652}" srcOrd="1" destOrd="0" presId="urn:microsoft.com/office/officeart/2008/layout/LinedList"/>
    <dgm:cxn modelId="{DB51DB60-470C-4183-BBEE-0E8923F164A9}" type="presParOf" srcId="{E0C25B6F-6A76-4126-AD8F-429DA0536652}" destId="{3928A127-AA75-4ECC-8445-C3FE4AFC2101}" srcOrd="0" destOrd="0" presId="urn:microsoft.com/office/officeart/2008/layout/LinedList"/>
    <dgm:cxn modelId="{E38694C1-2ABB-4A68-BF14-961DB16659C0}" type="presParOf" srcId="{E0C25B6F-6A76-4126-AD8F-429DA0536652}" destId="{CF22C5AC-344B-411A-B909-3AB9BE354AF2}" srcOrd="1" destOrd="0" presId="urn:microsoft.com/office/officeart/2008/layout/LinedList"/>
    <dgm:cxn modelId="{67B26D56-AB39-447F-A753-C6FA1F2010D8}" type="presParOf" srcId="{F1316204-FE44-4762-A714-69280C0FFE9E}" destId="{DD8C1F1F-EE1D-4ACD-A969-4FDC1F02F084}" srcOrd="2" destOrd="0" presId="urn:microsoft.com/office/officeart/2008/layout/LinedList"/>
    <dgm:cxn modelId="{5FFC10E5-F7B4-4897-AFC2-AF59A229230F}" type="presParOf" srcId="{F1316204-FE44-4762-A714-69280C0FFE9E}" destId="{7C490A3B-A7DD-4E7D-AB59-7CE4A63761CE}" srcOrd="3" destOrd="0" presId="urn:microsoft.com/office/officeart/2008/layout/LinedList"/>
    <dgm:cxn modelId="{D07F7066-B98C-4116-8B7A-238B54FA5376}" type="presParOf" srcId="{7C490A3B-A7DD-4E7D-AB59-7CE4A63761CE}" destId="{9A87D6C1-D400-4014-9006-31203373919A}" srcOrd="0" destOrd="0" presId="urn:microsoft.com/office/officeart/2008/layout/LinedList"/>
    <dgm:cxn modelId="{12B8A578-D7C5-40EF-819F-59290493A52D}" type="presParOf" srcId="{7C490A3B-A7DD-4E7D-AB59-7CE4A63761CE}" destId="{0CDCD9E2-E94D-4B1E-9F20-D10107549D0C}" srcOrd="1" destOrd="0" presId="urn:microsoft.com/office/officeart/2008/layout/LinedList"/>
    <dgm:cxn modelId="{9F4A660E-BF97-4654-BE6B-C494155695F6}" type="presParOf" srcId="{F1316204-FE44-4762-A714-69280C0FFE9E}" destId="{6C37810F-94D8-4A96-B4F5-1CB5B4D63AF9}" srcOrd="4" destOrd="0" presId="urn:microsoft.com/office/officeart/2008/layout/LinedList"/>
    <dgm:cxn modelId="{74C6E38B-B989-412A-9B88-7EA0D4BA56DD}" type="presParOf" srcId="{F1316204-FE44-4762-A714-69280C0FFE9E}" destId="{ABC72C43-A967-4AA1-9B92-2ABA57214293}" srcOrd="5" destOrd="0" presId="urn:microsoft.com/office/officeart/2008/layout/LinedList"/>
    <dgm:cxn modelId="{9404BAEC-61FC-4435-8BB1-930402E59FA5}" type="presParOf" srcId="{ABC72C43-A967-4AA1-9B92-2ABA57214293}" destId="{EFC590B8-B799-4FE0-9869-46A66EEB05F5}" srcOrd="0" destOrd="0" presId="urn:microsoft.com/office/officeart/2008/layout/LinedList"/>
    <dgm:cxn modelId="{CACA0768-34E8-4A3D-B9F4-F10137CA2F56}" type="presParOf" srcId="{ABC72C43-A967-4AA1-9B92-2ABA57214293}" destId="{8CFABF31-C196-43B0-AE52-552B8E646001}" srcOrd="1" destOrd="0" presId="urn:microsoft.com/office/officeart/2008/layout/LinedList"/>
    <dgm:cxn modelId="{987EFFE2-7AC2-4992-8F27-C0E25DE772AC}" type="presParOf" srcId="{F1316204-FE44-4762-A714-69280C0FFE9E}" destId="{A46BCB3C-E3D3-4DE9-918A-C28F79E32B99}" srcOrd="6" destOrd="0" presId="urn:microsoft.com/office/officeart/2008/layout/LinedList"/>
    <dgm:cxn modelId="{A6514825-525D-49C6-8CB5-B87346C5BE97}" type="presParOf" srcId="{F1316204-FE44-4762-A714-69280C0FFE9E}" destId="{04E3EB1F-B63B-4F1F-869C-5311E3FD9C44}" srcOrd="7" destOrd="0" presId="urn:microsoft.com/office/officeart/2008/layout/LinedList"/>
    <dgm:cxn modelId="{748DC2B4-3CBF-44D1-872C-E4A85C293763}" type="presParOf" srcId="{04E3EB1F-B63B-4F1F-869C-5311E3FD9C44}" destId="{975AA68E-BF3F-47C5-A3CB-D194044BA5A7}" srcOrd="0" destOrd="0" presId="urn:microsoft.com/office/officeart/2008/layout/LinedList"/>
    <dgm:cxn modelId="{6EACC8A0-3F6A-4B8A-B63D-7C3CDF8AC20F}" type="presParOf" srcId="{04E3EB1F-B63B-4F1F-869C-5311E3FD9C44}" destId="{558B90AB-45C7-4ADA-8DC2-5B114172DB7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B17DF3E-26C4-4617-9E25-2647FAA4749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t-BR"/>
        </a:p>
      </dgm:t>
    </dgm:pt>
    <dgm:pt modelId="{89476E16-F26C-481A-A1AB-E615F7492F2F}">
      <dgm:prSet phldrT="[Texto]" custT="1"/>
      <dgm:spPr>
        <a:xfrm>
          <a:off x="274320" y="8883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Madeira Mamoré</a:t>
          </a:r>
        </a:p>
      </dgm:t>
    </dgm:pt>
    <dgm:pt modelId="{DC4E07F7-571B-43BE-A105-E77AE1BCE820}" type="parTrans" cxnId="{D29AC1F0-648C-4C3D-AC2C-41123377EAA6}">
      <dgm:prSet/>
      <dgm:spPr/>
      <dgm:t>
        <a:bodyPr/>
        <a:lstStyle/>
        <a:p>
          <a:endParaRPr lang="pt-BR" sz="1100"/>
        </a:p>
      </dgm:t>
    </dgm:pt>
    <dgm:pt modelId="{904D621C-E0F0-4FA2-B6F5-1081B9A966E3}" type="sibTrans" cxnId="{D29AC1F0-648C-4C3D-AC2C-41123377EAA6}">
      <dgm:prSet/>
      <dgm:spPr/>
      <dgm:t>
        <a:bodyPr/>
        <a:lstStyle/>
        <a:p>
          <a:endParaRPr lang="pt-BR" sz="1100"/>
        </a:p>
      </dgm:t>
    </dgm:pt>
    <dgm:pt modelId="{931B9EE1-6A18-4016-A5DD-796C8EEAF5CB}">
      <dgm:prSet custT="1"/>
      <dgm:spPr>
        <a:xfrm>
          <a:off x="274320" y="615825"/>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Região dos Fortes.</a:t>
          </a:r>
        </a:p>
      </dgm:t>
    </dgm:pt>
    <dgm:pt modelId="{F0831A47-219A-4852-AFB4-416436E03957}" type="parTrans" cxnId="{D3DB8C35-1FEE-49B5-9328-B8AC05734BE3}">
      <dgm:prSet/>
      <dgm:spPr/>
      <dgm:t>
        <a:bodyPr/>
        <a:lstStyle/>
        <a:p>
          <a:endParaRPr lang="pt-BR" sz="1100"/>
        </a:p>
      </dgm:t>
    </dgm:pt>
    <dgm:pt modelId="{AA57C7B8-E86B-4699-AD68-7700966D8DF1}" type="sibTrans" cxnId="{D3DB8C35-1FEE-49B5-9328-B8AC05734BE3}">
      <dgm:prSet/>
      <dgm:spPr/>
      <dgm:t>
        <a:bodyPr/>
        <a:lstStyle/>
        <a:p>
          <a:endParaRPr lang="pt-BR" sz="1100"/>
        </a:p>
      </dgm:t>
    </dgm:pt>
    <dgm:pt modelId="{646BF3BE-F437-4E90-925B-39BA22B2D8C8}">
      <dgm:prSet custT="1"/>
      <dgm:spPr>
        <a:xfrm>
          <a:off x="274320" y="114282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Rios de Rondon.</a:t>
          </a:r>
        </a:p>
      </dgm:t>
    </dgm:pt>
    <dgm:pt modelId="{6A511728-29CF-460D-8E82-443811544ADF}" type="parTrans" cxnId="{9F951FE9-5C92-4A0A-B01A-467F02FF7513}">
      <dgm:prSet/>
      <dgm:spPr/>
      <dgm:t>
        <a:bodyPr/>
        <a:lstStyle/>
        <a:p>
          <a:endParaRPr lang="pt-BR" sz="1100"/>
        </a:p>
      </dgm:t>
    </dgm:pt>
    <dgm:pt modelId="{B3863173-95D0-4D93-BC01-199D74986784}" type="sibTrans" cxnId="{9F951FE9-5C92-4A0A-B01A-467F02FF7513}">
      <dgm:prSet/>
      <dgm:spPr/>
      <dgm:t>
        <a:bodyPr/>
        <a:lstStyle/>
        <a:p>
          <a:endParaRPr lang="pt-BR" sz="1100"/>
        </a:p>
      </dgm:t>
    </dgm:pt>
    <dgm:pt modelId="{68D636A1-B954-4798-BC5E-C447EB849D71}">
      <dgm:prSet custT="1"/>
      <dgm:spPr>
        <a:xfrm>
          <a:off x="274320" y="146034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Rotas das Águas.</a:t>
          </a:r>
        </a:p>
      </dgm:t>
    </dgm:pt>
    <dgm:pt modelId="{D77372A1-9746-4B43-A561-A883531C4DF3}" type="parTrans" cxnId="{FCE1F05F-67AA-4024-B01A-47032BABAFA3}">
      <dgm:prSet/>
      <dgm:spPr/>
      <dgm:t>
        <a:bodyPr/>
        <a:lstStyle/>
        <a:p>
          <a:endParaRPr lang="pt-BR" sz="1100"/>
        </a:p>
      </dgm:t>
    </dgm:pt>
    <dgm:pt modelId="{7A122DBF-B354-46A4-8333-18930FAF5C5C}" type="sibTrans" cxnId="{FCE1F05F-67AA-4024-B01A-47032BABAFA3}">
      <dgm:prSet/>
      <dgm:spPr/>
      <dgm:t>
        <a:bodyPr/>
        <a:lstStyle/>
        <a:p>
          <a:endParaRPr lang="pt-BR" sz="1100"/>
        </a:p>
      </dgm:t>
    </dgm:pt>
    <dgm:pt modelId="{1BB1486C-5D2B-40CD-A03F-AB52E466481A}">
      <dgm:prSet custT="1"/>
      <dgm:spPr>
        <a:xfrm>
          <a:off x="274320" y="177786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Vale do Guaporé.</a:t>
          </a:r>
        </a:p>
      </dgm:t>
    </dgm:pt>
    <dgm:pt modelId="{0D01AFAB-9185-40B6-954F-9C972648BA3F}" type="parTrans" cxnId="{442312AC-3475-454C-A690-52A3C676BA9C}">
      <dgm:prSet/>
      <dgm:spPr/>
      <dgm:t>
        <a:bodyPr/>
        <a:lstStyle/>
        <a:p>
          <a:endParaRPr lang="pt-BR" sz="1100"/>
        </a:p>
      </dgm:t>
    </dgm:pt>
    <dgm:pt modelId="{268CCC81-C97C-4C89-B686-27A10669F383}" type="sibTrans" cxnId="{442312AC-3475-454C-A690-52A3C676BA9C}">
      <dgm:prSet/>
      <dgm:spPr/>
      <dgm:t>
        <a:bodyPr/>
        <a:lstStyle/>
        <a:p>
          <a:endParaRPr lang="pt-BR" sz="1100"/>
        </a:p>
      </dgm:t>
    </dgm:pt>
    <dgm:pt modelId="{96FAC7EE-AECC-4010-9E2D-1B89F1987BC9}">
      <dgm:prSet custT="1"/>
      <dgm:spPr>
        <a:xfrm>
          <a:off x="274320" y="2304855"/>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Vale do Jamari.</a:t>
          </a:r>
        </a:p>
      </dgm:t>
    </dgm:pt>
    <dgm:pt modelId="{25AAD131-72AD-445C-916B-ABF57D3B252D}" type="parTrans" cxnId="{BB37397F-DFF6-42F2-A9A6-425A0E806185}">
      <dgm:prSet/>
      <dgm:spPr/>
      <dgm:t>
        <a:bodyPr/>
        <a:lstStyle/>
        <a:p>
          <a:endParaRPr lang="pt-BR" sz="1100"/>
        </a:p>
      </dgm:t>
    </dgm:pt>
    <dgm:pt modelId="{520B0B86-2FFD-4DA6-9F63-FA52266784B7}" type="sibTrans" cxnId="{BB37397F-DFF6-42F2-A9A6-425A0E806185}">
      <dgm:prSet/>
      <dgm:spPr/>
      <dgm:t>
        <a:bodyPr/>
        <a:lstStyle/>
        <a:p>
          <a:endParaRPr lang="pt-BR" sz="1100"/>
        </a:p>
      </dgm:t>
    </dgm:pt>
    <dgm:pt modelId="{C75878A2-315F-4AFB-BFB8-7DC05C2C24AE}">
      <dgm:prSet custT="1"/>
      <dgm:spPr>
        <a:xfrm>
          <a:off x="274320" y="2622375"/>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Zona da Mata</a:t>
          </a:r>
        </a:p>
      </dgm:t>
    </dgm:pt>
    <dgm:pt modelId="{BB72B8F3-25DC-48D8-8153-7C110F813F6E}" type="parTrans" cxnId="{B8A1F5CF-B965-4F88-B4DB-7E65F834C5D0}">
      <dgm:prSet/>
      <dgm:spPr/>
      <dgm:t>
        <a:bodyPr/>
        <a:lstStyle/>
        <a:p>
          <a:endParaRPr lang="pt-BR" sz="1100"/>
        </a:p>
      </dgm:t>
    </dgm:pt>
    <dgm:pt modelId="{2C343B95-0308-4B1F-A663-BA71C3EC7C82}" type="sibTrans" cxnId="{B8A1F5CF-B965-4F88-B4DB-7E65F834C5D0}">
      <dgm:prSet/>
      <dgm:spPr/>
      <dgm:t>
        <a:bodyPr/>
        <a:lstStyle/>
        <a:p>
          <a:endParaRPr lang="pt-BR" sz="1100"/>
        </a:p>
      </dgm:t>
    </dgm:pt>
    <dgm:pt modelId="{6ACE0AC0-A2CC-4778-9917-2048EF4B8470}">
      <dgm:prSet custT="1"/>
      <dgm:spPr>
        <a:xfrm>
          <a:off x="0" y="719145"/>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Costa Marques</a:t>
          </a:r>
        </a:p>
      </dgm:t>
    </dgm:pt>
    <dgm:pt modelId="{0C6B5282-001A-4EB5-95D8-14700318D066}" type="parTrans" cxnId="{68AB0F42-42CC-4F90-B001-21E9CD590CBC}">
      <dgm:prSet/>
      <dgm:spPr/>
      <dgm:t>
        <a:bodyPr/>
        <a:lstStyle/>
        <a:p>
          <a:endParaRPr lang="pt-BR" sz="1100"/>
        </a:p>
      </dgm:t>
    </dgm:pt>
    <dgm:pt modelId="{A6BE08DE-A92A-4725-B6E1-4CC995A7D6E8}" type="sibTrans" cxnId="{68AB0F42-42CC-4F90-B001-21E9CD590CBC}">
      <dgm:prSet/>
      <dgm:spPr/>
      <dgm:t>
        <a:bodyPr/>
        <a:lstStyle/>
        <a:p>
          <a:endParaRPr lang="pt-BR" sz="1100"/>
        </a:p>
      </dgm:t>
    </dgm:pt>
    <dgm:pt modelId="{742FEB5A-0839-4EEC-B161-8A7BE2FA2A63}">
      <dgm:prSet custT="1"/>
      <dgm:spPr>
        <a:xfrm>
          <a:off x="0" y="1881180"/>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Pimenteiras do Oeste</a:t>
          </a:r>
        </a:p>
      </dgm:t>
    </dgm:pt>
    <dgm:pt modelId="{BEC07FAA-2C5C-4282-8821-487ED8AB41AB}" type="parTrans" cxnId="{DB229DBB-9442-4456-A4E3-DDBDC284C9D9}">
      <dgm:prSet/>
      <dgm:spPr/>
      <dgm:t>
        <a:bodyPr/>
        <a:lstStyle/>
        <a:p>
          <a:endParaRPr lang="pt-BR" sz="1100"/>
        </a:p>
      </dgm:t>
    </dgm:pt>
    <dgm:pt modelId="{CA4D166A-2233-4D67-94F9-BB40787283E0}" type="sibTrans" cxnId="{DB229DBB-9442-4456-A4E3-DDBDC284C9D9}">
      <dgm:prSet/>
      <dgm:spPr/>
      <dgm:t>
        <a:bodyPr/>
        <a:lstStyle/>
        <a:p>
          <a:endParaRPr lang="pt-BR" sz="1100"/>
        </a:p>
      </dgm:t>
    </dgm:pt>
    <dgm:pt modelId="{43D16C2B-E9F2-42C2-A444-00E9C9A242A7}">
      <dgm:prSet custT="1"/>
      <dgm:spPr>
        <a:xfrm>
          <a:off x="0" y="2725695"/>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Alto Alegre dos Parecis</a:t>
          </a:r>
        </a:p>
      </dgm:t>
    </dgm:pt>
    <dgm:pt modelId="{96FA8ABA-DDF8-4E7D-AD39-81BAB0B74FD9}" type="parTrans" cxnId="{40913863-5C90-4619-8B38-EAD1924FAD92}">
      <dgm:prSet/>
      <dgm:spPr/>
      <dgm:t>
        <a:bodyPr/>
        <a:lstStyle/>
        <a:p>
          <a:endParaRPr lang="pt-BR" sz="1100"/>
        </a:p>
      </dgm:t>
    </dgm:pt>
    <dgm:pt modelId="{360B1A6F-00FE-49FD-91A6-1F62C1C342DD}" type="sibTrans" cxnId="{40913863-5C90-4619-8B38-EAD1924FAD92}">
      <dgm:prSet/>
      <dgm:spPr/>
      <dgm:t>
        <a:bodyPr/>
        <a:lstStyle/>
        <a:p>
          <a:endParaRPr lang="pt-BR" sz="1100"/>
        </a:p>
      </dgm:t>
    </dgm:pt>
    <dgm:pt modelId="{AF988D11-3143-4428-A78F-DE793507F9A0}">
      <dgm:prSet phldrT="[Texto]" custT="1"/>
      <dgm:spPr>
        <a:xfrm>
          <a:off x="0" y="192150"/>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Porto Velho</a:t>
          </a:r>
        </a:p>
      </dgm:t>
    </dgm:pt>
    <dgm:pt modelId="{5DF68D47-A821-42D6-9787-3908CDDE8EDA}" type="sibTrans" cxnId="{A821A411-25E3-4085-8F54-A5A4237864C9}">
      <dgm:prSet/>
      <dgm:spPr/>
      <dgm:t>
        <a:bodyPr/>
        <a:lstStyle/>
        <a:p>
          <a:endParaRPr lang="pt-BR" sz="1100"/>
        </a:p>
      </dgm:t>
    </dgm:pt>
    <dgm:pt modelId="{6AEE985F-63C2-4550-862C-BA9BF8FA2F5C}" type="parTrans" cxnId="{A821A411-25E3-4085-8F54-A5A4237864C9}">
      <dgm:prSet/>
      <dgm:spPr/>
      <dgm:t>
        <a:bodyPr/>
        <a:lstStyle/>
        <a:p>
          <a:endParaRPr lang="pt-BR" sz="1100"/>
        </a:p>
      </dgm:t>
    </dgm:pt>
    <dgm:pt modelId="{314D09EC-0A83-4383-8728-76089FCD7B2E}" type="pres">
      <dgm:prSet presAssocID="{2B17DF3E-26C4-4617-9E25-2647FAA4749B}" presName="linear" presStyleCnt="0">
        <dgm:presLayoutVars>
          <dgm:dir/>
          <dgm:animLvl val="lvl"/>
          <dgm:resizeHandles val="exact"/>
        </dgm:presLayoutVars>
      </dgm:prSet>
      <dgm:spPr/>
    </dgm:pt>
    <dgm:pt modelId="{BC4CCFD3-F30D-451E-AAD3-779A02F924E5}" type="pres">
      <dgm:prSet presAssocID="{89476E16-F26C-481A-A1AB-E615F7492F2F}" presName="parentLin" presStyleCnt="0"/>
      <dgm:spPr/>
    </dgm:pt>
    <dgm:pt modelId="{F4A5D24F-8579-4279-8331-0B2C6E424EA9}" type="pres">
      <dgm:prSet presAssocID="{89476E16-F26C-481A-A1AB-E615F7492F2F}" presName="parentLeftMargin" presStyleLbl="node1" presStyleIdx="0" presStyleCnt="7"/>
      <dgm:spPr/>
    </dgm:pt>
    <dgm:pt modelId="{8B4485F3-70CA-4694-B081-402F4F23F473}" type="pres">
      <dgm:prSet presAssocID="{89476E16-F26C-481A-A1AB-E615F7492F2F}" presName="parentText" presStyleLbl="node1" presStyleIdx="0" presStyleCnt="7">
        <dgm:presLayoutVars>
          <dgm:chMax val="0"/>
          <dgm:bulletEnabled val="1"/>
        </dgm:presLayoutVars>
      </dgm:prSet>
      <dgm:spPr/>
    </dgm:pt>
    <dgm:pt modelId="{21F1F2D1-F3B2-47A5-A1E4-B0570DBB1D65}" type="pres">
      <dgm:prSet presAssocID="{89476E16-F26C-481A-A1AB-E615F7492F2F}" presName="negativeSpace" presStyleCnt="0"/>
      <dgm:spPr/>
    </dgm:pt>
    <dgm:pt modelId="{801AB8FB-CE92-4466-8390-A28AB6C8076A}" type="pres">
      <dgm:prSet presAssocID="{89476E16-F26C-481A-A1AB-E615F7492F2F}" presName="childText" presStyleLbl="conFgAcc1" presStyleIdx="0" presStyleCnt="7">
        <dgm:presLayoutVars>
          <dgm:bulletEnabled val="1"/>
        </dgm:presLayoutVars>
      </dgm:prSet>
      <dgm:spPr/>
    </dgm:pt>
    <dgm:pt modelId="{E8FCF0CE-07E6-45FB-8E16-D90F570523F5}" type="pres">
      <dgm:prSet presAssocID="{904D621C-E0F0-4FA2-B6F5-1081B9A966E3}" presName="spaceBetweenRectangles" presStyleCnt="0"/>
      <dgm:spPr/>
    </dgm:pt>
    <dgm:pt modelId="{0968B0FA-A843-426C-87D9-864B9229E243}" type="pres">
      <dgm:prSet presAssocID="{931B9EE1-6A18-4016-A5DD-796C8EEAF5CB}" presName="parentLin" presStyleCnt="0"/>
      <dgm:spPr/>
    </dgm:pt>
    <dgm:pt modelId="{83C9F428-EC65-4BBB-A4D0-850F851F8864}" type="pres">
      <dgm:prSet presAssocID="{931B9EE1-6A18-4016-A5DD-796C8EEAF5CB}" presName="parentLeftMargin" presStyleLbl="node1" presStyleIdx="0" presStyleCnt="7"/>
      <dgm:spPr/>
    </dgm:pt>
    <dgm:pt modelId="{518C9F89-B862-4F99-8D11-FEF7247B2ACC}" type="pres">
      <dgm:prSet presAssocID="{931B9EE1-6A18-4016-A5DD-796C8EEAF5CB}" presName="parentText" presStyleLbl="node1" presStyleIdx="1" presStyleCnt="7">
        <dgm:presLayoutVars>
          <dgm:chMax val="0"/>
          <dgm:bulletEnabled val="1"/>
        </dgm:presLayoutVars>
      </dgm:prSet>
      <dgm:spPr/>
    </dgm:pt>
    <dgm:pt modelId="{DD3EDE26-D912-4166-A64D-50FA8D217788}" type="pres">
      <dgm:prSet presAssocID="{931B9EE1-6A18-4016-A5DD-796C8EEAF5CB}" presName="negativeSpace" presStyleCnt="0"/>
      <dgm:spPr/>
    </dgm:pt>
    <dgm:pt modelId="{E0E1FFF9-5E0E-4128-9401-A75A8A5DCCD2}" type="pres">
      <dgm:prSet presAssocID="{931B9EE1-6A18-4016-A5DD-796C8EEAF5CB}" presName="childText" presStyleLbl="conFgAcc1" presStyleIdx="1" presStyleCnt="7">
        <dgm:presLayoutVars>
          <dgm:bulletEnabled val="1"/>
        </dgm:presLayoutVars>
      </dgm:prSet>
      <dgm:spPr/>
    </dgm:pt>
    <dgm:pt modelId="{CE778843-3F2A-41B1-908A-E915A5B36201}" type="pres">
      <dgm:prSet presAssocID="{AA57C7B8-E86B-4699-AD68-7700966D8DF1}" presName="spaceBetweenRectangles" presStyleCnt="0"/>
      <dgm:spPr/>
    </dgm:pt>
    <dgm:pt modelId="{A1561B24-11D4-4F7E-93A4-1941B108009C}" type="pres">
      <dgm:prSet presAssocID="{646BF3BE-F437-4E90-925B-39BA22B2D8C8}" presName="parentLin" presStyleCnt="0"/>
      <dgm:spPr/>
    </dgm:pt>
    <dgm:pt modelId="{992A11D3-4576-48A3-AC10-0B12139B94DC}" type="pres">
      <dgm:prSet presAssocID="{646BF3BE-F437-4E90-925B-39BA22B2D8C8}" presName="parentLeftMargin" presStyleLbl="node1" presStyleIdx="1" presStyleCnt="7"/>
      <dgm:spPr/>
    </dgm:pt>
    <dgm:pt modelId="{E0F36294-C375-46F6-A9C5-281303FDB5BE}" type="pres">
      <dgm:prSet presAssocID="{646BF3BE-F437-4E90-925B-39BA22B2D8C8}" presName="parentText" presStyleLbl="node1" presStyleIdx="2" presStyleCnt="7">
        <dgm:presLayoutVars>
          <dgm:chMax val="0"/>
          <dgm:bulletEnabled val="1"/>
        </dgm:presLayoutVars>
      </dgm:prSet>
      <dgm:spPr/>
    </dgm:pt>
    <dgm:pt modelId="{B1E3DD25-1B62-40BA-B708-0A150738122B}" type="pres">
      <dgm:prSet presAssocID="{646BF3BE-F437-4E90-925B-39BA22B2D8C8}" presName="negativeSpace" presStyleCnt="0"/>
      <dgm:spPr/>
    </dgm:pt>
    <dgm:pt modelId="{A239C0AD-ED14-4DAA-A762-5BE741EE966F}" type="pres">
      <dgm:prSet presAssocID="{646BF3BE-F437-4E90-925B-39BA22B2D8C8}" presName="childText" presStyleLbl="conFgAcc1" presStyleIdx="2" presStyleCnt="7">
        <dgm:presLayoutVars>
          <dgm:bulletEnabled val="1"/>
        </dgm:presLayoutVars>
      </dgm:prSet>
      <dgm:spPr>
        <a:xfrm>
          <a:off x="0" y="1246140"/>
          <a:ext cx="5486400" cy="1764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E3F29C25-FA3C-4645-A859-E21E9B7C269B}" type="pres">
      <dgm:prSet presAssocID="{B3863173-95D0-4D93-BC01-199D74986784}" presName="spaceBetweenRectangles" presStyleCnt="0"/>
      <dgm:spPr/>
    </dgm:pt>
    <dgm:pt modelId="{86944F68-45B1-4804-AE98-7EBC50DB9ECB}" type="pres">
      <dgm:prSet presAssocID="{68D636A1-B954-4798-BC5E-C447EB849D71}" presName="parentLin" presStyleCnt="0"/>
      <dgm:spPr/>
    </dgm:pt>
    <dgm:pt modelId="{5BEADCED-6AD4-46F4-81F2-A1AA93902324}" type="pres">
      <dgm:prSet presAssocID="{68D636A1-B954-4798-BC5E-C447EB849D71}" presName="parentLeftMargin" presStyleLbl="node1" presStyleIdx="2" presStyleCnt="7"/>
      <dgm:spPr/>
    </dgm:pt>
    <dgm:pt modelId="{DBD4B6E5-E906-42E1-A781-E7F1F9FEA34E}" type="pres">
      <dgm:prSet presAssocID="{68D636A1-B954-4798-BC5E-C447EB849D71}" presName="parentText" presStyleLbl="node1" presStyleIdx="3" presStyleCnt="7">
        <dgm:presLayoutVars>
          <dgm:chMax val="0"/>
          <dgm:bulletEnabled val="1"/>
        </dgm:presLayoutVars>
      </dgm:prSet>
      <dgm:spPr/>
    </dgm:pt>
    <dgm:pt modelId="{EC6EF4D1-6828-4B1F-92F0-FA9F07D02EAD}" type="pres">
      <dgm:prSet presAssocID="{68D636A1-B954-4798-BC5E-C447EB849D71}" presName="negativeSpace" presStyleCnt="0"/>
      <dgm:spPr/>
    </dgm:pt>
    <dgm:pt modelId="{052091B9-AECC-416B-AB68-402D0B557870}" type="pres">
      <dgm:prSet presAssocID="{68D636A1-B954-4798-BC5E-C447EB849D71}" presName="childText" presStyleLbl="conFgAcc1" presStyleIdx="3" presStyleCnt="7">
        <dgm:presLayoutVars>
          <dgm:bulletEnabled val="1"/>
        </dgm:presLayoutVars>
      </dgm:prSet>
      <dgm:spPr>
        <a:xfrm>
          <a:off x="0" y="1563660"/>
          <a:ext cx="5486400" cy="1764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68EB55DA-B9BD-4D94-9E5E-E9F8104E9729}" type="pres">
      <dgm:prSet presAssocID="{7A122DBF-B354-46A4-8333-18930FAF5C5C}" presName="spaceBetweenRectangles" presStyleCnt="0"/>
      <dgm:spPr/>
    </dgm:pt>
    <dgm:pt modelId="{48E76D2E-7330-4563-B4BC-F5BEC534564E}" type="pres">
      <dgm:prSet presAssocID="{1BB1486C-5D2B-40CD-A03F-AB52E466481A}" presName="parentLin" presStyleCnt="0"/>
      <dgm:spPr/>
    </dgm:pt>
    <dgm:pt modelId="{B0419929-14F3-460A-BAED-35E356CBEC19}" type="pres">
      <dgm:prSet presAssocID="{1BB1486C-5D2B-40CD-A03F-AB52E466481A}" presName="parentLeftMargin" presStyleLbl="node1" presStyleIdx="3" presStyleCnt="7"/>
      <dgm:spPr/>
    </dgm:pt>
    <dgm:pt modelId="{6F6B3D82-25B8-4A84-9B82-2C67C9F8774D}" type="pres">
      <dgm:prSet presAssocID="{1BB1486C-5D2B-40CD-A03F-AB52E466481A}" presName="parentText" presStyleLbl="node1" presStyleIdx="4" presStyleCnt="7">
        <dgm:presLayoutVars>
          <dgm:chMax val="0"/>
          <dgm:bulletEnabled val="1"/>
        </dgm:presLayoutVars>
      </dgm:prSet>
      <dgm:spPr/>
    </dgm:pt>
    <dgm:pt modelId="{592B17A2-383A-40B6-973E-E09B922B0E92}" type="pres">
      <dgm:prSet presAssocID="{1BB1486C-5D2B-40CD-A03F-AB52E466481A}" presName="negativeSpace" presStyleCnt="0"/>
      <dgm:spPr/>
    </dgm:pt>
    <dgm:pt modelId="{AEFE3A8A-98C1-4545-8422-8E5D801228E0}" type="pres">
      <dgm:prSet presAssocID="{1BB1486C-5D2B-40CD-A03F-AB52E466481A}" presName="childText" presStyleLbl="conFgAcc1" presStyleIdx="4" presStyleCnt="7">
        <dgm:presLayoutVars>
          <dgm:bulletEnabled val="1"/>
        </dgm:presLayoutVars>
      </dgm:prSet>
      <dgm:spPr/>
    </dgm:pt>
    <dgm:pt modelId="{633662E7-23BB-44C8-A293-70F64518A4EA}" type="pres">
      <dgm:prSet presAssocID="{268CCC81-C97C-4C89-B686-27A10669F383}" presName="spaceBetweenRectangles" presStyleCnt="0"/>
      <dgm:spPr/>
    </dgm:pt>
    <dgm:pt modelId="{0C552EE5-ED76-4884-87A6-B99A450290E6}" type="pres">
      <dgm:prSet presAssocID="{96FAC7EE-AECC-4010-9E2D-1B89F1987BC9}" presName="parentLin" presStyleCnt="0"/>
      <dgm:spPr/>
    </dgm:pt>
    <dgm:pt modelId="{DE90C855-6F6F-4CDE-9A59-B39767A97839}" type="pres">
      <dgm:prSet presAssocID="{96FAC7EE-AECC-4010-9E2D-1B89F1987BC9}" presName="parentLeftMargin" presStyleLbl="node1" presStyleIdx="4" presStyleCnt="7"/>
      <dgm:spPr/>
    </dgm:pt>
    <dgm:pt modelId="{3DD67BD7-F719-4C28-AC12-F6093DE4FF66}" type="pres">
      <dgm:prSet presAssocID="{96FAC7EE-AECC-4010-9E2D-1B89F1987BC9}" presName="parentText" presStyleLbl="node1" presStyleIdx="5" presStyleCnt="7">
        <dgm:presLayoutVars>
          <dgm:chMax val="0"/>
          <dgm:bulletEnabled val="1"/>
        </dgm:presLayoutVars>
      </dgm:prSet>
      <dgm:spPr/>
    </dgm:pt>
    <dgm:pt modelId="{9B0D7EBC-3A00-4D85-82F8-F8BBFB98C55E}" type="pres">
      <dgm:prSet presAssocID="{96FAC7EE-AECC-4010-9E2D-1B89F1987BC9}" presName="negativeSpace" presStyleCnt="0"/>
      <dgm:spPr/>
    </dgm:pt>
    <dgm:pt modelId="{33573851-6D48-4BDB-9B73-F77382100BD7}" type="pres">
      <dgm:prSet presAssocID="{96FAC7EE-AECC-4010-9E2D-1B89F1987BC9}" presName="childText" presStyleLbl="conFgAcc1" presStyleIdx="5" presStyleCnt="7">
        <dgm:presLayoutVars>
          <dgm:bulletEnabled val="1"/>
        </dgm:presLayoutVars>
      </dgm:prSet>
      <dgm:spPr>
        <a:xfrm>
          <a:off x="0" y="2408175"/>
          <a:ext cx="5486400" cy="1764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AFB167B5-7425-4AAC-A1FC-133A19871785}" type="pres">
      <dgm:prSet presAssocID="{520B0B86-2FFD-4DA6-9F63-FA52266784B7}" presName="spaceBetweenRectangles" presStyleCnt="0"/>
      <dgm:spPr/>
    </dgm:pt>
    <dgm:pt modelId="{50EBF133-7DA5-4484-B7AE-DB8B6EEFE446}" type="pres">
      <dgm:prSet presAssocID="{C75878A2-315F-4AFB-BFB8-7DC05C2C24AE}" presName="parentLin" presStyleCnt="0"/>
      <dgm:spPr/>
    </dgm:pt>
    <dgm:pt modelId="{C556D474-F5BD-44C4-AFE7-85C20886BAAC}" type="pres">
      <dgm:prSet presAssocID="{C75878A2-315F-4AFB-BFB8-7DC05C2C24AE}" presName="parentLeftMargin" presStyleLbl="node1" presStyleIdx="5" presStyleCnt="7"/>
      <dgm:spPr/>
    </dgm:pt>
    <dgm:pt modelId="{E57BD5C3-F588-4B04-84B5-C01736F546AD}" type="pres">
      <dgm:prSet presAssocID="{C75878A2-315F-4AFB-BFB8-7DC05C2C24AE}" presName="parentText" presStyleLbl="node1" presStyleIdx="6" presStyleCnt="7">
        <dgm:presLayoutVars>
          <dgm:chMax val="0"/>
          <dgm:bulletEnabled val="1"/>
        </dgm:presLayoutVars>
      </dgm:prSet>
      <dgm:spPr/>
    </dgm:pt>
    <dgm:pt modelId="{C18613C1-1A1B-4098-A3B0-7BE7ECB98ECF}" type="pres">
      <dgm:prSet presAssocID="{C75878A2-315F-4AFB-BFB8-7DC05C2C24AE}" presName="negativeSpace" presStyleCnt="0"/>
      <dgm:spPr/>
    </dgm:pt>
    <dgm:pt modelId="{E5055B1E-43C5-44CF-8DED-D9126121957D}" type="pres">
      <dgm:prSet presAssocID="{C75878A2-315F-4AFB-BFB8-7DC05C2C24AE}" presName="childText" presStyleLbl="conFgAcc1" presStyleIdx="6" presStyleCnt="7">
        <dgm:presLayoutVars>
          <dgm:bulletEnabled val="1"/>
        </dgm:presLayoutVars>
      </dgm:prSet>
      <dgm:spPr/>
    </dgm:pt>
  </dgm:ptLst>
  <dgm:cxnLst>
    <dgm:cxn modelId="{48ED4A06-DA31-4567-BB45-9CE20AEEA3D9}" type="presOf" srcId="{43D16C2B-E9F2-42C2-A444-00E9C9A242A7}" destId="{E5055B1E-43C5-44CF-8DED-D9126121957D}" srcOrd="0" destOrd="0" presId="urn:microsoft.com/office/officeart/2005/8/layout/list1"/>
    <dgm:cxn modelId="{A821A411-25E3-4085-8F54-A5A4237864C9}" srcId="{89476E16-F26C-481A-A1AB-E615F7492F2F}" destId="{AF988D11-3143-4428-A78F-DE793507F9A0}" srcOrd="0" destOrd="0" parTransId="{6AEE985F-63C2-4550-862C-BA9BF8FA2F5C}" sibTransId="{5DF68D47-A821-42D6-9787-3908CDDE8EDA}"/>
    <dgm:cxn modelId="{19993A24-0FC8-42EC-AB39-62FD0244DC9A}" type="presOf" srcId="{931B9EE1-6A18-4016-A5DD-796C8EEAF5CB}" destId="{518C9F89-B862-4F99-8D11-FEF7247B2ACC}" srcOrd="1" destOrd="0" presId="urn:microsoft.com/office/officeart/2005/8/layout/list1"/>
    <dgm:cxn modelId="{A6FA0125-45CC-42B2-BD5B-B417BCE419AC}" type="presOf" srcId="{96FAC7EE-AECC-4010-9E2D-1B89F1987BC9}" destId="{DE90C855-6F6F-4CDE-9A59-B39767A97839}" srcOrd="0" destOrd="0" presId="urn:microsoft.com/office/officeart/2005/8/layout/list1"/>
    <dgm:cxn modelId="{19599227-631D-484F-A27F-9F556C542311}" type="presOf" srcId="{646BF3BE-F437-4E90-925B-39BA22B2D8C8}" destId="{992A11D3-4576-48A3-AC10-0B12139B94DC}" srcOrd="0" destOrd="0" presId="urn:microsoft.com/office/officeart/2005/8/layout/list1"/>
    <dgm:cxn modelId="{D3DB8C35-1FEE-49B5-9328-B8AC05734BE3}" srcId="{2B17DF3E-26C4-4617-9E25-2647FAA4749B}" destId="{931B9EE1-6A18-4016-A5DD-796C8EEAF5CB}" srcOrd="1" destOrd="0" parTransId="{F0831A47-219A-4852-AFB4-416436E03957}" sibTransId="{AA57C7B8-E86B-4699-AD68-7700966D8DF1}"/>
    <dgm:cxn modelId="{D17C2A5E-89C1-44DE-A9C7-75830FA5B44D}" type="presOf" srcId="{931B9EE1-6A18-4016-A5DD-796C8EEAF5CB}" destId="{83C9F428-EC65-4BBB-A4D0-850F851F8864}" srcOrd="0" destOrd="0" presId="urn:microsoft.com/office/officeart/2005/8/layout/list1"/>
    <dgm:cxn modelId="{9A4B3E5E-E6E1-4279-9DDD-FA29DC867A19}" type="presOf" srcId="{89476E16-F26C-481A-A1AB-E615F7492F2F}" destId="{8B4485F3-70CA-4694-B081-402F4F23F473}" srcOrd="1" destOrd="0" presId="urn:microsoft.com/office/officeart/2005/8/layout/list1"/>
    <dgm:cxn modelId="{FCE1F05F-67AA-4024-B01A-47032BABAFA3}" srcId="{2B17DF3E-26C4-4617-9E25-2647FAA4749B}" destId="{68D636A1-B954-4798-BC5E-C447EB849D71}" srcOrd="3" destOrd="0" parTransId="{D77372A1-9746-4B43-A561-A883531C4DF3}" sibTransId="{7A122DBF-B354-46A4-8333-18930FAF5C5C}"/>
    <dgm:cxn modelId="{68AB0F42-42CC-4F90-B001-21E9CD590CBC}" srcId="{931B9EE1-6A18-4016-A5DD-796C8EEAF5CB}" destId="{6ACE0AC0-A2CC-4778-9917-2048EF4B8470}" srcOrd="0" destOrd="0" parTransId="{0C6B5282-001A-4EB5-95D8-14700318D066}" sibTransId="{A6BE08DE-A92A-4725-B6E1-4CC995A7D6E8}"/>
    <dgm:cxn modelId="{40913863-5C90-4619-8B38-EAD1924FAD92}" srcId="{C75878A2-315F-4AFB-BFB8-7DC05C2C24AE}" destId="{43D16C2B-E9F2-42C2-A444-00E9C9A242A7}" srcOrd="0" destOrd="0" parTransId="{96FA8ABA-DDF8-4E7D-AD39-81BAB0B74FD9}" sibTransId="{360B1A6F-00FE-49FD-91A6-1F62C1C342DD}"/>
    <dgm:cxn modelId="{47CCD74C-3764-46F8-8E0D-B444FE056CC7}" type="presOf" srcId="{1BB1486C-5D2B-40CD-A03F-AB52E466481A}" destId="{B0419929-14F3-460A-BAED-35E356CBEC19}" srcOrd="0" destOrd="0" presId="urn:microsoft.com/office/officeart/2005/8/layout/list1"/>
    <dgm:cxn modelId="{A15E2C50-279D-419E-8C0D-526B84145BFD}" type="presOf" srcId="{2B17DF3E-26C4-4617-9E25-2647FAA4749B}" destId="{314D09EC-0A83-4383-8728-76089FCD7B2E}" srcOrd="0" destOrd="0" presId="urn:microsoft.com/office/officeart/2005/8/layout/list1"/>
    <dgm:cxn modelId="{3A079D52-501B-4230-A3F8-F7CDD24F959A}" type="presOf" srcId="{1BB1486C-5D2B-40CD-A03F-AB52E466481A}" destId="{6F6B3D82-25B8-4A84-9B82-2C67C9F8774D}" srcOrd="1" destOrd="0" presId="urn:microsoft.com/office/officeart/2005/8/layout/list1"/>
    <dgm:cxn modelId="{DA67D953-FBCC-4302-83E4-C4B9087E0F9B}" type="presOf" srcId="{742FEB5A-0839-4EEC-B161-8A7BE2FA2A63}" destId="{AEFE3A8A-98C1-4545-8422-8E5D801228E0}" srcOrd="0" destOrd="0" presId="urn:microsoft.com/office/officeart/2005/8/layout/list1"/>
    <dgm:cxn modelId="{0543E576-2D72-4878-8113-BB4EB048EE38}" type="presOf" srcId="{96FAC7EE-AECC-4010-9E2D-1B89F1987BC9}" destId="{3DD67BD7-F719-4C28-AC12-F6093DE4FF66}" srcOrd="1" destOrd="0" presId="urn:microsoft.com/office/officeart/2005/8/layout/list1"/>
    <dgm:cxn modelId="{D6693E59-670B-4474-8D88-B407F57A10E9}" type="presOf" srcId="{89476E16-F26C-481A-A1AB-E615F7492F2F}" destId="{F4A5D24F-8579-4279-8331-0B2C6E424EA9}" srcOrd="0" destOrd="0" presId="urn:microsoft.com/office/officeart/2005/8/layout/list1"/>
    <dgm:cxn modelId="{BB37397F-DFF6-42F2-A9A6-425A0E806185}" srcId="{2B17DF3E-26C4-4617-9E25-2647FAA4749B}" destId="{96FAC7EE-AECC-4010-9E2D-1B89F1987BC9}" srcOrd="5" destOrd="0" parTransId="{25AAD131-72AD-445C-916B-ABF57D3B252D}" sibTransId="{520B0B86-2FFD-4DA6-9F63-FA52266784B7}"/>
    <dgm:cxn modelId="{BB2C7995-48FF-4F20-ADDB-CC7D6D4E4322}" type="presOf" srcId="{6ACE0AC0-A2CC-4778-9917-2048EF4B8470}" destId="{E0E1FFF9-5E0E-4128-9401-A75A8A5DCCD2}" srcOrd="0" destOrd="0" presId="urn:microsoft.com/office/officeart/2005/8/layout/list1"/>
    <dgm:cxn modelId="{442312AC-3475-454C-A690-52A3C676BA9C}" srcId="{2B17DF3E-26C4-4617-9E25-2647FAA4749B}" destId="{1BB1486C-5D2B-40CD-A03F-AB52E466481A}" srcOrd="4" destOrd="0" parTransId="{0D01AFAB-9185-40B6-954F-9C972648BA3F}" sibTransId="{268CCC81-C97C-4C89-B686-27A10669F383}"/>
    <dgm:cxn modelId="{FBE07ABA-B8EF-42C4-AAF6-49D06E79EAFF}" type="presOf" srcId="{C75878A2-315F-4AFB-BFB8-7DC05C2C24AE}" destId="{C556D474-F5BD-44C4-AFE7-85C20886BAAC}" srcOrd="0" destOrd="0" presId="urn:microsoft.com/office/officeart/2005/8/layout/list1"/>
    <dgm:cxn modelId="{DB229DBB-9442-4456-A4E3-DDBDC284C9D9}" srcId="{1BB1486C-5D2B-40CD-A03F-AB52E466481A}" destId="{742FEB5A-0839-4EEC-B161-8A7BE2FA2A63}" srcOrd="0" destOrd="0" parTransId="{BEC07FAA-2C5C-4282-8821-487ED8AB41AB}" sibTransId="{CA4D166A-2233-4D67-94F9-BB40787283E0}"/>
    <dgm:cxn modelId="{FB977AC3-4F87-4C58-A0A0-EF02E03C3918}" type="presOf" srcId="{646BF3BE-F437-4E90-925B-39BA22B2D8C8}" destId="{E0F36294-C375-46F6-A9C5-281303FDB5BE}" srcOrd="1" destOrd="0" presId="urn:microsoft.com/office/officeart/2005/8/layout/list1"/>
    <dgm:cxn modelId="{B8A1F5CF-B965-4F88-B4DB-7E65F834C5D0}" srcId="{2B17DF3E-26C4-4617-9E25-2647FAA4749B}" destId="{C75878A2-315F-4AFB-BFB8-7DC05C2C24AE}" srcOrd="6" destOrd="0" parTransId="{BB72B8F3-25DC-48D8-8153-7C110F813F6E}" sibTransId="{2C343B95-0308-4B1F-A663-BA71C3EC7C82}"/>
    <dgm:cxn modelId="{25D486D3-38BB-49EF-BDEC-934AD670657A}" type="presOf" srcId="{68D636A1-B954-4798-BC5E-C447EB849D71}" destId="{5BEADCED-6AD4-46F4-81F2-A1AA93902324}" srcOrd="0" destOrd="0" presId="urn:microsoft.com/office/officeart/2005/8/layout/list1"/>
    <dgm:cxn modelId="{D65EE0D3-4590-423F-89E9-7A0EDE4D486C}" type="presOf" srcId="{68D636A1-B954-4798-BC5E-C447EB849D71}" destId="{DBD4B6E5-E906-42E1-A781-E7F1F9FEA34E}" srcOrd="1" destOrd="0" presId="urn:microsoft.com/office/officeart/2005/8/layout/list1"/>
    <dgm:cxn modelId="{8035D9D4-6A2F-4217-9F2F-27C1A6F44194}" type="presOf" srcId="{AF988D11-3143-4428-A78F-DE793507F9A0}" destId="{801AB8FB-CE92-4466-8390-A28AB6C8076A}" srcOrd="0" destOrd="0" presId="urn:microsoft.com/office/officeart/2005/8/layout/list1"/>
    <dgm:cxn modelId="{9F951FE9-5C92-4A0A-B01A-467F02FF7513}" srcId="{2B17DF3E-26C4-4617-9E25-2647FAA4749B}" destId="{646BF3BE-F437-4E90-925B-39BA22B2D8C8}" srcOrd="2" destOrd="0" parTransId="{6A511728-29CF-460D-8E82-443811544ADF}" sibTransId="{B3863173-95D0-4D93-BC01-199D74986784}"/>
    <dgm:cxn modelId="{538282F0-49F8-4414-9826-994416F98BD3}" type="presOf" srcId="{C75878A2-315F-4AFB-BFB8-7DC05C2C24AE}" destId="{E57BD5C3-F588-4B04-84B5-C01736F546AD}" srcOrd="1" destOrd="0" presId="urn:microsoft.com/office/officeart/2005/8/layout/list1"/>
    <dgm:cxn modelId="{D29AC1F0-648C-4C3D-AC2C-41123377EAA6}" srcId="{2B17DF3E-26C4-4617-9E25-2647FAA4749B}" destId="{89476E16-F26C-481A-A1AB-E615F7492F2F}" srcOrd="0" destOrd="0" parTransId="{DC4E07F7-571B-43BE-A105-E77AE1BCE820}" sibTransId="{904D621C-E0F0-4FA2-B6F5-1081B9A966E3}"/>
    <dgm:cxn modelId="{4187DCF9-575E-4215-98BD-82DD1ED1A0A1}" type="presParOf" srcId="{314D09EC-0A83-4383-8728-76089FCD7B2E}" destId="{BC4CCFD3-F30D-451E-AAD3-779A02F924E5}" srcOrd="0" destOrd="0" presId="urn:microsoft.com/office/officeart/2005/8/layout/list1"/>
    <dgm:cxn modelId="{9FA43CC9-9763-457D-9B0F-2D5EC2CC46BF}" type="presParOf" srcId="{BC4CCFD3-F30D-451E-AAD3-779A02F924E5}" destId="{F4A5D24F-8579-4279-8331-0B2C6E424EA9}" srcOrd="0" destOrd="0" presId="urn:microsoft.com/office/officeart/2005/8/layout/list1"/>
    <dgm:cxn modelId="{F5930419-A0A0-4EE8-9831-6D7EEB16D6DB}" type="presParOf" srcId="{BC4CCFD3-F30D-451E-AAD3-779A02F924E5}" destId="{8B4485F3-70CA-4694-B081-402F4F23F473}" srcOrd="1" destOrd="0" presId="urn:microsoft.com/office/officeart/2005/8/layout/list1"/>
    <dgm:cxn modelId="{C0F36D89-64AC-48E3-820D-53257C3DE354}" type="presParOf" srcId="{314D09EC-0A83-4383-8728-76089FCD7B2E}" destId="{21F1F2D1-F3B2-47A5-A1E4-B0570DBB1D65}" srcOrd="1" destOrd="0" presId="urn:microsoft.com/office/officeart/2005/8/layout/list1"/>
    <dgm:cxn modelId="{F4F95272-8C41-4890-84B6-947A1D56A299}" type="presParOf" srcId="{314D09EC-0A83-4383-8728-76089FCD7B2E}" destId="{801AB8FB-CE92-4466-8390-A28AB6C8076A}" srcOrd="2" destOrd="0" presId="urn:microsoft.com/office/officeart/2005/8/layout/list1"/>
    <dgm:cxn modelId="{7614BBC6-F822-43F6-A2AA-5505ECAF3B70}" type="presParOf" srcId="{314D09EC-0A83-4383-8728-76089FCD7B2E}" destId="{E8FCF0CE-07E6-45FB-8E16-D90F570523F5}" srcOrd="3" destOrd="0" presId="urn:microsoft.com/office/officeart/2005/8/layout/list1"/>
    <dgm:cxn modelId="{3A2B1D6F-2E0A-4F57-9933-C0185B71E833}" type="presParOf" srcId="{314D09EC-0A83-4383-8728-76089FCD7B2E}" destId="{0968B0FA-A843-426C-87D9-864B9229E243}" srcOrd="4" destOrd="0" presId="urn:microsoft.com/office/officeart/2005/8/layout/list1"/>
    <dgm:cxn modelId="{A64D098F-C4BB-4E0F-9750-6353DA7BB2CA}" type="presParOf" srcId="{0968B0FA-A843-426C-87D9-864B9229E243}" destId="{83C9F428-EC65-4BBB-A4D0-850F851F8864}" srcOrd="0" destOrd="0" presId="urn:microsoft.com/office/officeart/2005/8/layout/list1"/>
    <dgm:cxn modelId="{4D42ABFB-AAB1-4F89-86EF-8B570FF72649}" type="presParOf" srcId="{0968B0FA-A843-426C-87D9-864B9229E243}" destId="{518C9F89-B862-4F99-8D11-FEF7247B2ACC}" srcOrd="1" destOrd="0" presId="urn:microsoft.com/office/officeart/2005/8/layout/list1"/>
    <dgm:cxn modelId="{87756C5E-17D8-4610-B6CF-C1F556A027C6}" type="presParOf" srcId="{314D09EC-0A83-4383-8728-76089FCD7B2E}" destId="{DD3EDE26-D912-4166-A64D-50FA8D217788}" srcOrd="5" destOrd="0" presId="urn:microsoft.com/office/officeart/2005/8/layout/list1"/>
    <dgm:cxn modelId="{4F0B42AD-F876-488E-98AE-2C4DA816DA36}" type="presParOf" srcId="{314D09EC-0A83-4383-8728-76089FCD7B2E}" destId="{E0E1FFF9-5E0E-4128-9401-A75A8A5DCCD2}" srcOrd="6" destOrd="0" presId="urn:microsoft.com/office/officeart/2005/8/layout/list1"/>
    <dgm:cxn modelId="{FA470B07-479E-4F58-B88E-624FEFE25457}" type="presParOf" srcId="{314D09EC-0A83-4383-8728-76089FCD7B2E}" destId="{CE778843-3F2A-41B1-908A-E915A5B36201}" srcOrd="7" destOrd="0" presId="urn:microsoft.com/office/officeart/2005/8/layout/list1"/>
    <dgm:cxn modelId="{72581E1D-B63B-4495-AAB3-975E2CA0EA78}" type="presParOf" srcId="{314D09EC-0A83-4383-8728-76089FCD7B2E}" destId="{A1561B24-11D4-4F7E-93A4-1941B108009C}" srcOrd="8" destOrd="0" presId="urn:microsoft.com/office/officeart/2005/8/layout/list1"/>
    <dgm:cxn modelId="{32E26482-C596-468A-B3A3-D7DCB7B42D12}" type="presParOf" srcId="{A1561B24-11D4-4F7E-93A4-1941B108009C}" destId="{992A11D3-4576-48A3-AC10-0B12139B94DC}" srcOrd="0" destOrd="0" presId="urn:microsoft.com/office/officeart/2005/8/layout/list1"/>
    <dgm:cxn modelId="{1982E5B5-2E1A-4882-866D-D24CD0A4D6BB}" type="presParOf" srcId="{A1561B24-11D4-4F7E-93A4-1941B108009C}" destId="{E0F36294-C375-46F6-A9C5-281303FDB5BE}" srcOrd="1" destOrd="0" presId="urn:microsoft.com/office/officeart/2005/8/layout/list1"/>
    <dgm:cxn modelId="{495E4DB4-6E0E-44E9-BF35-E70767825063}" type="presParOf" srcId="{314D09EC-0A83-4383-8728-76089FCD7B2E}" destId="{B1E3DD25-1B62-40BA-B708-0A150738122B}" srcOrd="9" destOrd="0" presId="urn:microsoft.com/office/officeart/2005/8/layout/list1"/>
    <dgm:cxn modelId="{3A3A63D3-5ACD-474B-AFEA-9E818CC1C6A3}" type="presParOf" srcId="{314D09EC-0A83-4383-8728-76089FCD7B2E}" destId="{A239C0AD-ED14-4DAA-A762-5BE741EE966F}" srcOrd="10" destOrd="0" presId="urn:microsoft.com/office/officeart/2005/8/layout/list1"/>
    <dgm:cxn modelId="{37DBAA56-C5D2-46AA-9D4C-0F887F3EDAC7}" type="presParOf" srcId="{314D09EC-0A83-4383-8728-76089FCD7B2E}" destId="{E3F29C25-FA3C-4645-A859-E21E9B7C269B}" srcOrd="11" destOrd="0" presId="urn:microsoft.com/office/officeart/2005/8/layout/list1"/>
    <dgm:cxn modelId="{6632449F-705F-4A23-AD97-CB2D87356585}" type="presParOf" srcId="{314D09EC-0A83-4383-8728-76089FCD7B2E}" destId="{86944F68-45B1-4804-AE98-7EBC50DB9ECB}" srcOrd="12" destOrd="0" presId="urn:microsoft.com/office/officeart/2005/8/layout/list1"/>
    <dgm:cxn modelId="{0DCDE265-52D7-4E64-BC92-BD014D51AEF0}" type="presParOf" srcId="{86944F68-45B1-4804-AE98-7EBC50DB9ECB}" destId="{5BEADCED-6AD4-46F4-81F2-A1AA93902324}" srcOrd="0" destOrd="0" presId="urn:microsoft.com/office/officeart/2005/8/layout/list1"/>
    <dgm:cxn modelId="{12B0CC55-A640-40DC-82C7-B77A3BA07392}" type="presParOf" srcId="{86944F68-45B1-4804-AE98-7EBC50DB9ECB}" destId="{DBD4B6E5-E906-42E1-A781-E7F1F9FEA34E}" srcOrd="1" destOrd="0" presId="urn:microsoft.com/office/officeart/2005/8/layout/list1"/>
    <dgm:cxn modelId="{8CFF116F-820C-43B7-89D7-34FFD298FD9B}" type="presParOf" srcId="{314D09EC-0A83-4383-8728-76089FCD7B2E}" destId="{EC6EF4D1-6828-4B1F-92F0-FA9F07D02EAD}" srcOrd="13" destOrd="0" presId="urn:microsoft.com/office/officeart/2005/8/layout/list1"/>
    <dgm:cxn modelId="{BAAF41FB-361D-4DE0-9522-B3C55BC16A6B}" type="presParOf" srcId="{314D09EC-0A83-4383-8728-76089FCD7B2E}" destId="{052091B9-AECC-416B-AB68-402D0B557870}" srcOrd="14" destOrd="0" presId="urn:microsoft.com/office/officeart/2005/8/layout/list1"/>
    <dgm:cxn modelId="{815D01EC-399D-4305-A795-2CCE7AEE938D}" type="presParOf" srcId="{314D09EC-0A83-4383-8728-76089FCD7B2E}" destId="{68EB55DA-B9BD-4D94-9E5E-E9F8104E9729}" srcOrd="15" destOrd="0" presId="urn:microsoft.com/office/officeart/2005/8/layout/list1"/>
    <dgm:cxn modelId="{56473E42-03D3-4ADD-B85E-C5E6551623CF}" type="presParOf" srcId="{314D09EC-0A83-4383-8728-76089FCD7B2E}" destId="{48E76D2E-7330-4563-B4BC-F5BEC534564E}" srcOrd="16" destOrd="0" presId="urn:microsoft.com/office/officeart/2005/8/layout/list1"/>
    <dgm:cxn modelId="{91541C1A-06A7-4448-A822-ED2CEAA08C5E}" type="presParOf" srcId="{48E76D2E-7330-4563-B4BC-F5BEC534564E}" destId="{B0419929-14F3-460A-BAED-35E356CBEC19}" srcOrd="0" destOrd="0" presId="urn:microsoft.com/office/officeart/2005/8/layout/list1"/>
    <dgm:cxn modelId="{BDDF33BB-9449-4994-BBCB-7F55C2743564}" type="presParOf" srcId="{48E76D2E-7330-4563-B4BC-F5BEC534564E}" destId="{6F6B3D82-25B8-4A84-9B82-2C67C9F8774D}" srcOrd="1" destOrd="0" presId="urn:microsoft.com/office/officeart/2005/8/layout/list1"/>
    <dgm:cxn modelId="{C60850C5-3B04-4828-9934-468A518F9B5E}" type="presParOf" srcId="{314D09EC-0A83-4383-8728-76089FCD7B2E}" destId="{592B17A2-383A-40B6-973E-E09B922B0E92}" srcOrd="17" destOrd="0" presId="urn:microsoft.com/office/officeart/2005/8/layout/list1"/>
    <dgm:cxn modelId="{934252F3-71B3-41B1-ADA2-B380C2C02B4B}" type="presParOf" srcId="{314D09EC-0A83-4383-8728-76089FCD7B2E}" destId="{AEFE3A8A-98C1-4545-8422-8E5D801228E0}" srcOrd="18" destOrd="0" presId="urn:microsoft.com/office/officeart/2005/8/layout/list1"/>
    <dgm:cxn modelId="{675935AA-1969-4FA9-9873-D8847A1388A5}" type="presParOf" srcId="{314D09EC-0A83-4383-8728-76089FCD7B2E}" destId="{633662E7-23BB-44C8-A293-70F64518A4EA}" srcOrd="19" destOrd="0" presId="urn:microsoft.com/office/officeart/2005/8/layout/list1"/>
    <dgm:cxn modelId="{41B91AE4-DADB-49F4-B442-0A9FDE1B9AC7}" type="presParOf" srcId="{314D09EC-0A83-4383-8728-76089FCD7B2E}" destId="{0C552EE5-ED76-4884-87A6-B99A450290E6}" srcOrd="20" destOrd="0" presId="urn:microsoft.com/office/officeart/2005/8/layout/list1"/>
    <dgm:cxn modelId="{8EDD53A5-CDEC-42C7-A76F-060F16D06C29}" type="presParOf" srcId="{0C552EE5-ED76-4884-87A6-B99A450290E6}" destId="{DE90C855-6F6F-4CDE-9A59-B39767A97839}" srcOrd="0" destOrd="0" presId="urn:microsoft.com/office/officeart/2005/8/layout/list1"/>
    <dgm:cxn modelId="{4091B49B-5C9E-4F28-BF90-3B05FCEACCBC}" type="presParOf" srcId="{0C552EE5-ED76-4884-87A6-B99A450290E6}" destId="{3DD67BD7-F719-4C28-AC12-F6093DE4FF66}" srcOrd="1" destOrd="0" presId="urn:microsoft.com/office/officeart/2005/8/layout/list1"/>
    <dgm:cxn modelId="{347CA10B-AFE0-4549-B304-4913B1071D8E}" type="presParOf" srcId="{314D09EC-0A83-4383-8728-76089FCD7B2E}" destId="{9B0D7EBC-3A00-4D85-82F8-F8BBFB98C55E}" srcOrd="21" destOrd="0" presId="urn:microsoft.com/office/officeart/2005/8/layout/list1"/>
    <dgm:cxn modelId="{BF15C199-D534-4B9C-A437-745BAB22A34B}" type="presParOf" srcId="{314D09EC-0A83-4383-8728-76089FCD7B2E}" destId="{33573851-6D48-4BDB-9B73-F77382100BD7}" srcOrd="22" destOrd="0" presId="urn:microsoft.com/office/officeart/2005/8/layout/list1"/>
    <dgm:cxn modelId="{F388EC29-1A6B-406E-A4D2-A0D1FE8EF939}" type="presParOf" srcId="{314D09EC-0A83-4383-8728-76089FCD7B2E}" destId="{AFB167B5-7425-4AAC-A1FC-133A19871785}" srcOrd="23" destOrd="0" presId="urn:microsoft.com/office/officeart/2005/8/layout/list1"/>
    <dgm:cxn modelId="{7EDDEBA5-D65F-41BD-8779-2517DEB6573C}" type="presParOf" srcId="{314D09EC-0A83-4383-8728-76089FCD7B2E}" destId="{50EBF133-7DA5-4484-B7AE-DB8B6EEFE446}" srcOrd="24" destOrd="0" presId="urn:microsoft.com/office/officeart/2005/8/layout/list1"/>
    <dgm:cxn modelId="{72BD9794-4698-4943-ADAC-4900C7FB8DFB}" type="presParOf" srcId="{50EBF133-7DA5-4484-B7AE-DB8B6EEFE446}" destId="{C556D474-F5BD-44C4-AFE7-85C20886BAAC}" srcOrd="0" destOrd="0" presId="urn:microsoft.com/office/officeart/2005/8/layout/list1"/>
    <dgm:cxn modelId="{E8689274-F4E2-4CE8-945E-8229BEE1A96C}" type="presParOf" srcId="{50EBF133-7DA5-4484-B7AE-DB8B6EEFE446}" destId="{E57BD5C3-F588-4B04-84B5-C01736F546AD}" srcOrd="1" destOrd="0" presId="urn:microsoft.com/office/officeart/2005/8/layout/list1"/>
    <dgm:cxn modelId="{98ED96A4-6A1B-4172-8404-702DC5FF8B28}" type="presParOf" srcId="{314D09EC-0A83-4383-8728-76089FCD7B2E}" destId="{C18613C1-1A1B-4098-A3B0-7BE7ECB98ECF}" srcOrd="25" destOrd="0" presId="urn:microsoft.com/office/officeart/2005/8/layout/list1"/>
    <dgm:cxn modelId="{468F0AF7-4D10-4A53-856C-224AD2EE24DC}" type="presParOf" srcId="{314D09EC-0A83-4383-8728-76089FCD7B2E}" destId="{E5055B1E-43C5-44CF-8DED-D9126121957D}"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6FA7A6-55AC-4EAC-A549-1EC676D6AC6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8175A69-7D34-42C0-B537-0193AE2AF677}">
      <dgm:prSet custT="1"/>
      <dgm:spPr/>
      <dgm:t>
        <a:bodyPr/>
        <a:lstStyle/>
        <a:p>
          <a:r>
            <a:rPr lang="pt-BR" sz="1600" b="1" i="1"/>
            <a:t>Categorização Turística do Município</a:t>
          </a:r>
          <a:r>
            <a:rPr lang="pt-BR" sz="1600"/>
            <a:t> -  Cabixi </a:t>
          </a:r>
          <a:r>
            <a:rPr lang="pt-BR" sz="1600" b="1"/>
            <a:t>não faz parte</a:t>
          </a:r>
          <a:r>
            <a:rPr lang="pt-BR" sz="1600"/>
            <a:t> do Programa de Regionalização do Turismo do Mapa do Turismo Brasileiro (2024),  ferramenta importante para orientar e promover o desenvolvimento turístico no Brasil. A categorização dos municípios no Mapa do Turismo Brasileiro é um instrumento elaborado pelo Ministério do Turismo (MTur) para identificar o desempenho da economia do setor nos municípios que constam no Mapa do Turismo Brasileiro.</a:t>
          </a:r>
          <a:endParaRPr lang="en-US" sz="1600"/>
        </a:p>
      </dgm:t>
    </dgm:pt>
    <dgm:pt modelId="{AD5B9741-5BE7-4CF8-A445-7DAC9DEFC6C2}" type="parTrans" cxnId="{E8ACA46A-CD00-4B65-B090-1766C37730B1}">
      <dgm:prSet/>
      <dgm:spPr/>
      <dgm:t>
        <a:bodyPr/>
        <a:lstStyle/>
        <a:p>
          <a:endParaRPr lang="en-US" sz="1600"/>
        </a:p>
      </dgm:t>
    </dgm:pt>
    <dgm:pt modelId="{F2BB2BC0-7BEE-49E1-B99C-A9D3D7362536}" type="sibTrans" cxnId="{E8ACA46A-CD00-4B65-B090-1766C37730B1}">
      <dgm:prSet/>
      <dgm:spPr/>
      <dgm:t>
        <a:bodyPr/>
        <a:lstStyle/>
        <a:p>
          <a:endParaRPr lang="en-US" sz="1600"/>
        </a:p>
      </dgm:t>
    </dgm:pt>
    <dgm:pt modelId="{B95D8E9C-76D0-4695-B71A-27597BDD33B3}">
      <dgm:prSet custT="1"/>
      <dgm:spPr/>
      <dgm:t>
        <a:bodyPr/>
        <a:lstStyle/>
        <a:p>
          <a:r>
            <a:rPr lang="pt-BR" sz="1600"/>
            <a:t>O Planejamento é o primeiro passo no processo de transformação de um destino, criando condições para se atingir os objetivos desejados. O Planejamento tem ainda o grande desafio de fortalecer as características intrínsecas ao destino, tornando-o diferenciado e competitivo, por isso mesmo precisa ser revisitado a todo tempo e se constitui em um processo contínuo de tomada de decisões, flexível e, necessariamente, participativo.</a:t>
          </a:r>
          <a:endParaRPr lang="en-US" sz="1600"/>
        </a:p>
      </dgm:t>
    </dgm:pt>
    <dgm:pt modelId="{EC31F116-264B-4DE3-A065-2ED4C835AD3F}" type="parTrans" cxnId="{7D38A856-F900-4925-B86B-1DD1F24788F8}">
      <dgm:prSet/>
      <dgm:spPr/>
      <dgm:t>
        <a:bodyPr/>
        <a:lstStyle/>
        <a:p>
          <a:endParaRPr lang="en-US" sz="1600"/>
        </a:p>
      </dgm:t>
    </dgm:pt>
    <dgm:pt modelId="{57A1F703-BC38-4A78-A03A-A970417705BC}" type="sibTrans" cxnId="{7D38A856-F900-4925-B86B-1DD1F24788F8}">
      <dgm:prSet/>
      <dgm:spPr/>
      <dgm:t>
        <a:bodyPr/>
        <a:lstStyle/>
        <a:p>
          <a:endParaRPr lang="en-US" sz="1600"/>
        </a:p>
      </dgm:t>
    </dgm:pt>
    <dgm:pt modelId="{5F1CB41C-9E8F-4C8E-8CF6-DACEFA47FC3D}" type="pres">
      <dgm:prSet presAssocID="{B46FA7A6-55AC-4EAC-A549-1EC676D6AC6C}" presName="root" presStyleCnt="0">
        <dgm:presLayoutVars>
          <dgm:dir/>
          <dgm:resizeHandles val="exact"/>
        </dgm:presLayoutVars>
      </dgm:prSet>
      <dgm:spPr/>
    </dgm:pt>
    <dgm:pt modelId="{4EDFE2A6-0AED-4E81-B285-17B185CF7266}" type="pres">
      <dgm:prSet presAssocID="{B46FA7A6-55AC-4EAC-A549-1EC676D6AC6C}" presName="container" presStyleCnt="0">
        <dgm:presLayoutVars>
          <dgm:dir/>
          <dgm:resizeHandles val="exact"/>
        </dgm:presLayoutVars>
      </dgm:prSet>
      <dgm:spPr/>
    </dgm:pt>
    <dgm:pt modelId="{CD1FB502-A5F9-4405-9F6B-E709E60BB412}" type="pres">
      <dgm:prSet presAssocID="{78175A69-7D34-42C0-B537-0193AE2AF677}" presName="compNode" presStyleCnt="0"/>
      <dgm:spPr/>
    </dgm:pt>
    <dgm:pt modelId="{386E0BE0-3419-4CC6-9830-90D51AACA57F}" type="pres">
      <dgm:prSet presAssocID="{78175A69-7D34-42C0-B537-0193AE2AF677}" presName="iconBgRect" presStyleLbl="bgShp" presStyleIdx="0" presStyleCnt="2"/>
      <dgm:spPr/>
    </dgm:pt>
    <dgm:pt modelId="{F1CAD934-B43D-47D9-B116-25CFAE4ADC23}" type="pres">
      <dgm:prSet presAssocID="{78175A69-7D34-42C0-B537-0193AE2AF67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guntas"/>
        </a:ext>
      </dgm:extLst>
    </dgm:pt>
    <dgm:pt modelId="{0F45C682-B10A-40C0-AD80-AE76075E8414}" type="pres">
      <dgm:prSet presAssocID="{78175A69-7D34-42C0-B537-0193AE2AF677}" presName="spaceRect" presStyleCnt="0"/>
      <dgm:spPr/>
    </dgm:pt>
    <dgm:pt modelId="{DB262D05-7598-41FF-B6EB-1737C001FBC9}" type="pres">
      <dgm:prSet presAssocID="{78175A69-7D34-42C0-B537-0193AE2AF677}" presName="textRect" presStyleLbl="revTx" presStyleIdx="0" presStyleCnt="2">
        <dgm:presLayoutVars>
          <dgm:chMax val="1"/>
          <dgm:chPref val="1"/>
        </dgm:presLayoutVars>
      </dgm:prSet>
      <dgm:spPr/>
    </dgm:pt>
    <dgm:pt modelId="{55647ED9-6BCF-40BB-A5DD-8177A24D54ED}" type="pres">
      <dgm:prSet presAssocID="{F2BB2BC0-7BEE-49E1-B99C-A9D3D7362536}" presName="sibTrans" presStyleLbl="sibTrans2D1" presStyleIdx="0" presStyleCnt="0"/>
      <dgm:spPr/>
    </dgm:pt>
    <dgm:pt modelId="{F9C8C7A6-1E88-4B25-BB7D-D7A8D62637E2}" type="pres">
      <dgm:prSet presAssocID="{B95D8E9C-76D0-4695-B71A-27597BDD33B3}" presName="compNode" presStyleCnt="0"/>
      <dgm:spPr/>
    </dgm:pt>
    <dgm:pt modelId="{2F1C883A-AF8B-4674-AC91-122294781143}" type="pres">
      <dgm:prSet presAssocID="{B95D8E9C-76D0-4695-B71A-27597BDD33B3}" presName="iconBgRect" presStyleLbl="bgShp" presStyleIdx="1" presStyleCnt="2"/>
      <dgm:spPr/>
    </dgm:pt>
    <dgm:pt modelId="{20BE1990-5179-4B6E-A53C-000B0AA9EE1A}" type="pres">
      <dgm:prSet presAssocID="{B95D8E9C-76D0-4695-B71A-27597BDD33B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a mosca"/>
        </a:ext>
      </dgm:extLst>
    </dgm:pt>
    <dgm:pt modelId="{55FD3560-E0B2-4219-AE08-E48D4B7DA5C3}" type="pres">
      <dgm:prSet presAssocID="{B95D8E9C-76D0-4695-B71A-27597BDD33B3}" presName="spaceRect" presStyleCnt="0"/>
      <dgm:spPr/>
    </dgm:pt>
    <dgm:pt modelId="{A6E1F1EE-02B1-47E7-B38B-40F1D6ED9978}" type="pres">
      <dgm:prSet presAssocID="{B95D8E9C-76D0-4695-B71A-27597BDD33B3}" presName="textRect" presStyleLbl="revTx" presStyleIdx="1" presStyleCnt="2">
        <dgm:presLayoutVars>
          <dgm:chMax val="1"/>
          <dgm:chPref val="1"/>
        </dgm:presLayoutVars>
      </dgm:prSet>
      <dgm:spPr/>
    </dgm:pt>
  </dgm:ptLst>
  <dgm:cxnLst>
    <dgm:cxn modelId="{E8ACA46A-CD00-4B65-B090-1766C37730B1}" srcId="{B46FA7A6-55AC-4EAC-A549-1EC676D6AC6C}" destId="{78175A69-7D34-42C0-B537-0193AE2AF677}" srcOrd="0" destOrd="0" parTransId="{AD5B9741-5BE7-4CF8-A445-7DAC9DEFC6C2}" sibTransId="{F2BB2BC0-7BEE-49E1-B99C-A9D3D7362536}"/>
    <dgm:cxn modelId="{7D38A856-F900-4925-B86B-1DD1F24788F8}" srcId="{B46FA7A6-55AC-4EAC-A549-1EC676D6AC6C}" destId="{B95D8E9C-76D0-4695-B71A-27597BDD33B3}" srcOrd="1" destOrd="0" parTransId="{EC31F116-264B-4DE3-A065-2ED4C835AD3F}" sibTransId="{57A1F703-BC38-4A78-A03A-A970417705BC}"/>
    <dgm:cxn modelId="{14805D9B-A6C3-4A79-9EE3-63DEE69051D8}" type="presOf" srcId="{B95D8E9C-76D0-4695-B71A-27597BDD33B3}" destId="{A6E1F1EE-02B1-47E7-B38B-40F1D6ED9978}" srcOrd="0" destOrd="0" presId="urn:microsoft.com/office/officeart/2018/2/layout/IconCircleList"/>
    <dgm:cxn modelId="{362917C2-F7C6-45AF-84EE-DC541033D23B}" type="presOf" srcId="{F2BB2BC0-7BEE-49E1-B99C-A9D3D7362536}" destId="{55647ED9-6BCF-40BB-A5DD-8177A24D54ED}" srcOrd="0" destOrd="0" presId="urn:microsoft.com/office/officeart/2018/2/layout/IconCircleList"/>
    <dgm:cxn modelId="{D7E667C8-ED81-482E-81D9-6D9C36269177}" type="presOf" srcId="{B46FA7A6-55AC-4EAC-A549-1EC676D6AC6C}" destId="{5F1CB41C-9E8F-4C8E-8CF6-DACEFA47FC3D}" srcOrd="0" destOrd="0" presId="urn:microsoft.com/office/officeart/2018/2/layout/IconCircleList"/>
    <dgm:cxn modelId="{165D83D6-6AA0-4B54-8420-E7430C97655E}" type="presOf" srcId="{78175A69-7D34-42C0-B537-0193AE2AF677}" destId="{DB262D05-7598-41FF-B6EB-1737C001FBC9}" srcOrd="0" destOrd="0" presId="urn:microsoft.com/office/officeart/2018/2/layout/IconCircleList"/>
    <dgm:cxn modelId="{62A613E3-FCDF-4117-A328-EB77EB69DF2F}" type="presParOf" srcId="{5F1CB41C-9E8F-4C8E-8CF6-DACEFA47FC3D}" destId="{4EDFE2A6-0AED-4E81-B285-17B185CF7266}" srcOrd="0" destOrd="0" presId="urn:microsoft.com/office/officeart/2018/2/layout/IconCircleList"/>
    <dgm:cxn modelId="{8B119413-9112-4E9E-AA52-E448613D4F42}" type="presParOf" srcId="{4EDFE2A6-0AED-4E81-B285-17B185CF7266}" destId="{CD1FB502-A5F9-4405-9F6B-E709E60BB412}" srcOrd="0" destOrd="0" presId="urn:microsoft.com/office/officeart/2018/2/layout/IconCircleList"/>
    <dgm:cxn modelId="{9B04F243-FABC-4AF2-939E-877E4D77B7D2}" type="presParOf" srcId="{CD1FB502-A5F9-4405-9F6B-E709E60BB412}" destId="{386E0BE0-3419-4CC6-9830-90D51AACA57F}" srcOrd="0" destOrd="0" presId="urn:microsoft.com/office/officeart/2018/2/layout/IconCircleList"/>
    <dgm:cxn modelId="{4ED0DC67-2C9A-491E-A527-C42DF91DFC37}" type="presParOf" srcId="{CD1FB502-A5F9-4405-9F6B-E709E60BB412}" destId="{F1CAD934-B43D-47D9-B116-25CFAE4ADC23}" srcOrd="1" destOrd="0" presId="urn:microsoft.com/office/officeart/2018/2/layout/IconCircleList"/>
    <dgm:cxn modelId="{23DE62D2-AE99-45CD-8935-84F8DD372FAB}" type="presParOf" srcId="{CD1FB502-A5F9-4405-9F6B-E709E60BB412}" destId="{0F45C682-B10A-40C0-AD80-AE76075E8414}" srcOrd="2" destOrd="0" presId="urn:microsoft.com/office/officeart/2018/2/layout/IconCircleList"/>
    <dgm:cxn modelId="{6DCE752E-FA7E-4153-8B05-EBBF461A71C7}" type="presParOf" srcId="{CD1FB502-A5F9-4405-9F6B-E709E60BB412}" destId="{DB262D05-7598-41FF-B6EB-1737C001FBC9}" srcOrd="3" destOrd="0" presId="urn:microsoft.com/office/officeart/2018/2/layout/IconCircleList"/>
    <dgm:cxn modelId="{0BB5B70C-76F8-45DC-B4EE-502A9ADA6E24}" type="presParOf" srcId="{4EDFE2A6-0AED-4E81-B285-17B185CF7266}" destId="{55647ED9-6BCF-40BB-A5DD-8177A24D54ED}" srcOrd="1" destOrd="0" presId="urn:microsoft.com/office/officeart/2018/2/layout/IconCircleList"/>
    <dgm:cxn modelId="{76504022-C70E-43B5-BEDD-C38BB4967A5B}" type="presParOf" srcId="{4EDFE2A6-0AED-4E81-B285-17B185CF7266}" destId="{F9C8C7A6-1E88-4B25-BB7D-D7A8D62637E2}" srcOrd="2" destOrd="0" presId="urn:microsoft.com/office/officeart/2018/2/layout/IconCircleList"/>
    <dgm:cxn modelId="{30E5EF17-0F35-4534-947E-E091DA664DAB}" type="presParOf" srcId="{F9C8C7A6-1E88-4B25-BB7D-D7A8D62637E2}" destId="{2F1C883A-AF8B-4674-AC91-122294781143}" srcOrd="0" destOrd="0" presId="urn:microsoft.com/office/officeart/2018/2/layout/IconCircleList"/>
    <dgm:cxn modelId="{09068BFE-E9CA-410D-B374-F3FA78DFD8AB}" type="presParOf" srcId="{F9C8C7A6-1E88-4B25-BB7D-D7A8D62637E2}" destId="{20BE1990-5179-4B6E-A53C-000B0AA9EE1A}" srcOrd="1" destOrd="0" presId="urn:microsoft.com/office/officeart/2018/2/layout/IconCircleList"/>
    <dgm:cxn modelId="{29EB6A23-593A-49CE-BE58-DBD7A3AEEB29}" type="presParOf" srcId="{F9C8C7A6-1E88-4B25-BB7D-D7A8D62637E2}" destId="{55FD3560-E0B2-4219-AE08-E48D4B7DA5C3}" srcOrd="2" destOrd="0" presId="urn:microsoft.com/office/officeart/2018/2/layout/IconCircleList"/>
    <dgm:cxn modelId="{1DD70E34-DA0A-4468-937D-27097C775D3B}" type="presParOf" srcId="{F9C8C7A6-1E88-4B25-BB7D-D7A8D62637E2}" destId="{A6E1F1EE-02B1-47E7-B38B-40F1D6ED9978}"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C6FE493-B985-4307-B286-FD247C7D545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B7EE7B7-4A0D-4BDA-BD5C-9A54030B1FC5}">
      <dgm:prSet custT="1"/>
      <dgm:spPr/>
      <dgm:t>
        <a:bodyPr/>
        <a:lstStyle/>
        <a:p>
          <a:r>
            <a:rPr lang="pt-BR" sz="1800" dirty="0"/>
            <a:t>A agricultura familiar desempenha um papel importante, contribuindo para a subsistência e a economia local. Quanto à pecuária, voltada especialmente para a criação de gado de corte, é uma atividade econômica importante, impulsionada pela extensão de áreas para pastagem</a:t>
          </a:r>
          <a:endParaRPr lang="en-US" sz="1800" dirty="0"/>
        </a:p>
      </dgm:t>
    </dgm:pt>
    <dgm:pt modelId="{07AFED00-77DD-407F-B3FB-62C7C428471F}" type="parTrans" cxnId="{2EE3C8B3-8D83-4E25-A966-AEE689E109E3}">
      <dgm:prSet/>
      <dgm:spPr/>
      <dgm:t>
        <a:bodyPr/>
        <a:lstStyle/>
        <a:p>
          <a:endParaRPr lang="en-US" sz="1800"/>
        </a:p>
      </dgm:t>
    </dgm:pt>
    <dgm:pt modelId="{2B8A6C9F-FBF5-4B82-B289-7EBAA9720C03}" type="sibTrans" cxnId="{2EE3C8B3-8D83-4E25-A966-AEE689E109E3}">
      <dgm:prSet phldrT="1" phldr="0"/>
      <dgm:spPr/>
      <dgm:t>
        <a:bodyPr/>
        <a:lstStyle/>
        <a:p>
          <a:endParaRPr lang="en-US" sz="1800"/>
        </a:p>
      </dgm:t>
    </dgm:pt>
    <dgm:pt modelId="{1104C235-8004-44D5-92D1-0416EC73DFEE}">
      <dgm:prSet custT="1"/>
      <dgm:spPr/>
      <dgm:t>
        <a:bodyPr/>
        <a:lstStyle/>
        <a:p>
          <a:r>
            <a:rPr lang="pt-BR" sz="1800" dirty="0"/>
            <a:t>O setor comercial é limitado, atendendo principalmente às necessidades da população local, com lojas, mercados e serviços que suportam o consumo da comunidade. Embora em desenvolvimento, o ecoturismo e a pesca esportiva são potenciais para a diversificação da economia</a:t>
          </a:r>
        </a:p>
        <a:p>
          <a:endParaRPr lang="en-US" sz="1800" dirty="0"/>
        </a:p>
      </dgm:t>
    </dgm:pt>
    <dgm:pt modelId="{D9161C84-A483-48F0-A14C-A40C3EBCD903}" type="parTrans" cxnId="{E75C4E37-C123-48BD-9075-292B3FC46E35}">
      <dgm:prSet/>
      <dgm:spPr/>
      <dgm:t>
        <a:bodyPr/>
        <a:lstStyle/>
        <a:p>
          <a:endParaRPr lang="en-US" sz="1800"/>
        </a:p>
      </dgm:t>
    </dgm:pt>
    <dgm:pt modelId="{CA80176C-1264-4FE7-AE93-2AD64FD1C824}" type="sibTrans" cxnId="{E75C4E37-C123-48BD-9075-292B3FC46E35}">
      <dgm:prSet phldrT="4" phldr="0"/>
      <dgm:spPr/>
      <dgm:t>
        <a:bodyPr/>
        <a:lstStyle/>
        <a:p>
          <a:endParaRPr lang="en-US" sz="1800"/>
        </a:p>
      </dgm:t>
    </dgm:pt>
    <dgm:pt modelId="{2D979783-02C1-4293-8E5F-8DA047BA82D1}">
      <dgm:prSet custT="1"/>
      <dgm:spPr/>
      <dgm:t>
        <a:bodyPr/>
        <a:lstStyle/>
        <a:p>
          <a:r>
            <a:rPr lang="pt-BR" sz="1800" dirty="0"/>
            <a:t> Distrito Guaporé, há duas vilas onde residem comunidades ribeirinhas: a Vila Neide e a Vila São João. No Distrito Guaporé, através do rio, as comunidades executam atividades que lhes proporcionam fonte de renda e de sobrevivência, como a pesca para subsistência e o turismo ecológico. Além das famílias que atualmente moram no Distrito, há pousadas e diversas casas de veraneio.</a:t>
          </a:r>
          <a:endParaRPr lang="en-US" sz="1800" dirty="0"/>
        </a:p>
      </dgm:t>
    </dgm:pt>
    <dgm:pt modelId="{C1761A25-FE1D-4398-B408-E4330B2161B4}" type="parTrans" cxnId="{8E4DF9A7-593F-4EA8-8FE0-4ED7BAA1CAE4}">
      <dgm:prSet/>
      <dgm:spPr/>
      <dgm:t>
        <a:bodyPr/>
        <a:lstStyle/>
        <a:p>
          <a:endParaRPr lang="en-US" sz="1800"/>
        </a:p>
      </dgm:t>
    </dgm:pt>
    <dgm:pt modelId="{0CE8D464-F51B-4231-8C85-7AFD75F78150}" type="sibTrans" cxnId="{8E4DF9A7-593F-4EA8-8FE0-4ED7BAA1CAE4}">
      <dgm:prSet phldrT="5" phldr="0"/>
      <dgm:spPr/>
      <dgm:t>
        <a:bodyPr/>
        <a:lstStyle/>
        <a:p>
          <a:endParaRPr lang="en-US" sz="1800"/>
        </a:p>
      </dgm:t>
    </dgm:pt>
    <dgm:pt modelId="{4464CF5A-FD4A-4940-B423-7F2DF3D3B9A8}">
      <dgm:prSet custT="1"/>
      <dgm:spPr/>
      <dgm:t>
        <a:bodyPr/>
        <a:lstStyle/>
        <a:p>
          <a:r>
            <a:rPr lang="pt-BR" sz="1800" dirty="0"/>
            <a:t>Segundo dados do IBGE (2022), os serviços públicos de abastecimento de água cobrem 85,8% da população do município, acima da média do estado de Rondônia (55,95%) e da média nacional (84,24%). A água tratada e fornecida à população de Cabixi é captada do Rio Cabixi, através de poço de sucção..</a:t>
          </a:r>
        </a:p>
      </dgm:t>
    </dgm:pt>
    <dgm:pt modelId="{C936C51C-6041-4765-8BAE-2E843CBCA026}" type="parTrans" cxnId="{E162CB94-1074-414F-B4B7-49AA932F6175}">
      <dgm:prSet/>
      <dgm:spPr/>
      <dgm:t>
        <a:bodyPr/>
        <a:lstStyle/>
        <a:p>
          <a:endParaRPr lang="en-US" sz="1800"/>
        </a:p>
      </dgm:t>
    </dgm:pt>
    <dgm:pt modelId="{CFD2F750-523C-4E7D-B9DA-B3BD2350248B}" type="sibTrans" cxnId="{E162CB94-1074-414F-B4B7-49AA932F6175}">
      <dgm:prSet phldrT="6" phldr="0"/>
      <dgm:spPr/>
      <dgm:t>
        <a:bodyPr/>
        <a:lstStyle/>
        <a:p>
          <a:endParaRPr lang="en-US" sz="1800"/>
        </a:p>
      </dgm:t>
    </dgm:pt>
    <dgm:pt modelId="{B81BF3A7-F02A-4422-BDC4-4A63CB492E15}" type="pres">
      <dgm:prSet presAssocID="{AC6FE493-B985-4307-B286-FD247C7D5450}" presName="vert0" presStyleCnt="0">
        <dgm:presLayoutVars>
          <dgm:dir/>
          <dgm:animOne val="branch"/>
          <dgm:animLvl val="lvl"/>
        </dgm:presLayoutVars>
      </dgm:prSet>
      <dgm:spPr/>
    </dgm:pt>
    <dgm:pt modelId="{2E469EB2-6544-4A58-8432-5245908AA86B}" type="pres">
      <dgm:prSet presAssocID="{7B7EE7B7-4A0D-4BDA-BD5C-9A54030B1FC5}" presName="thickLine" presStyleLbl="alignNode1" presStyleIdx="0" presStyleCnt="4"/>
      <dgm:spPr/>
    </dgm:pt>
    <dgm:pt modelId="{5414038D-E8D5-4BB5-A824-01D738BCBFD0}" type="pres">
      <dgm:prSet presAssocID="{7B7EE7B7-4A0D-4BDA-BD5C-9A54030B1FC5}" presName="horz1" presStyleCnt="0"/>
      <dgm:spPr/>
    </dgm:pt>
    <dgm:pt modelId="{61696F97-D790-4769-A3F7-556D33DBEFB0}" type="pres">
      <dgm:prSet presAssocID="{7B7EE7B7-4A0D-4BDA-BD5C-9A54030B1FC5}" presName="tx1" presStyleLbl="revTx" presStyleIdx="0" presStyleCnt="4" custScaleY="124786" custLinFactNeighborX="-469" custLinFactNeighborY="14386"/>
      <dgm:spPr/>
    </dgm:pt>
    <dgm:pt modelId="{770E1E39-C5D9-4129-8C25-212A53734F70}" type="pres">
      <dgm:prSet presAssocID="{7B7EE7B7-4A0D-4BDA-BD5C-9A54030B1FC5}" presName="vert1" presStyleCnt="0"/>
      <dgm:spPr/>
    </dgm:pt>
    <dgm:pt modelId="{F354DEF0-04C9-4711-A64E-565841C5AB99}" type="pres">
      <dgm:prSet presAssocID="{1104C235-8004-44D5-92D1-0416EC73DFEE}" presName="thickLine" presStyleLbl="alignNode1" presStyleIdx="1" presStyleCnt="4" custLinFactNeighborX="-567" custLinFactNeighborY="-13723"/>
      <dgm:spPr/>
    </dgm:pt>
    <dgm:pt modelId="{25508DE6-EE41-4A13-9DD4-5164DEA49EDE}" type="pres">
      <dgm:prSet presAssocID="{1104C235-8004-44D5-92D1-0416EC73DFEE}" presName="horz1" presStyleCnt="0"/>
      <dgm:spPr/>
    </dgm:pt>
    <dgm:pt modelId="{4C9D4C15-FBF1-43C1-945F-4B06CD546CBC}" type="pres">
      <dgm:prSet presAssocID="{1104C235-8004-44D5-92D1-0416EC73DFEE}" presName="tx1" presStyleLbl="revTx" presStyleIdx="1" presStyleCnt="4" custScaleY="163740" custLinFactNeighborX="577" custLinFactNeighborY="13290"/>
      <dgm:spPr/>
    </dgm:pt>
    <dgm:pt modelId="{46C186B1-E4E1-47EE-B9E3-6F5B1AB2E8EE}" type="pres">
      <dgm:prSet presAssocID="{1104C235-8004-44D5-92D1-0416EC73DFEE}" presName="vert1" presStyleCnt="0"/>
      <dgm:spPr/>
    </dgm:pt>
    <dgm:pt modelId="{8FD0D836-1B61-4DEA-A661-E9050C79227F}" type="pres">
      <dgm:prSet presAssocID="{2D979783-02C1-4293-8E5F-8DA047BA82D1}" presName="thickLine" presStyleLbl="alignNode1" presStyleIdx="2" presStyleCnt="4" custLinFactNeighborX="-567" custLinFactNeighborY="16906"/>
      <dgm:spPr/>
    </dgm:pt>
    <dgm:pt modelId="{8D91CF11-472C-4A1A-927D-4AFA6E5661D8}" type="pres">
      <dgm:prSet presAssocID="{2D979783-02C1-4293-8E5F-8DA047BA82D1}" presName="horz1" presStyleCnt="0"/>
      <dgm:spPr/>
    </dgm:pt>
    <dgm:pt modelId="{DA9ADCB6-EC52-4F53-BF81-569C0EE5D63B}" type="pres">
      <dgm:prSet presAssocID="{2D979783-02C1-4293-8E5F-8DA047BA82D1}" presName="tx1" presStyleLbl="revTx" presStyleIdx="2" presStyleCnt="4" custScaleY="239487" custLinFactNeighborX="-469" custLinFactNeighborY="45349"/>
      <dgm:spPr/>
    </dgm:pt>
    <dgm:pt modelId="{ED974DC6-B8BF-408B-AA3D-500ADC0936A1}" type="pres">
      <dgm:prSet presAssocID="{2D979783-02C1-4293-8E5F-8DA047BA82D1}" presName="vert1" presStyleCnt="0"/>
      <dgm:spPr/>
    </dgm:pt>
    <dgm:pt modelId="{D85FC548-074D-4380-9126-844B1BFDC71F}" type="pres">
      <dgm:prSet presAssocID="{4464CF5A-FD4A-4940-B423-7F2DF3D3B9A8}" presName="thickLine" presStyleLbl="alignNode1" presStyleIdx="3" presStyleCnt="4"/>
      <dgm:spPr/>
    </dgm:pt>
    <dgm:pt modelId="{74AF2758-04B1-40C3-894C-D1A8CEEF3898}" type="pres">
      <dgm:prSet presAssocID="{4464CF5A-FD4A-4940-B423-7F2DF3D3B9A8}" presName="horz1" presStyleCnt="0"/>
      <dgm:spPr/>
    </dgm:pt>
    <dgm:pt modelId="{7B18A7FC-C4D7-414E-B0D1-42835A5633FE}" type="pres">
      <dgm:prSet presAssocID="{4464CF5A-FD4A-4940-B423-7F2DF3D3B9A8}" presName="tx1" presStyleLbl="revTx" presStyleIdx="3" presStyleCnt="4" custScaleY="167000"/>
      <dgm:spPr/>
    </dgm:pt>
    <dgm:pt modelId="{8B964B63-DD73-4417-A53A-0399EC29DA13}" type="pres">
      <dgm:prSet presAssocID="{4464CF5A-FD4A-4940-B423-7F2DF3D3B9A8}" presName="vert1" presStyleCnt="0"/>
      <dgm:spPr/>
    </dgm:pt>
  </dgm:ptLst>
  <dgm:cxnLst>
    <dgm:cxn modelId="{E75C4E37-C123-48BD-9075-292B3FC46E35}" srcId="{AC6FE493-B985-4307-B286-FD247C7D5450}" destId="{1104C235-8004-44D5-92D1-0416EC73DFEE}" srcOrd="1" destOrd="0" parTransId="{D9161C84-A483-48F0-A14C-A40C3EBCD903}" sibTransId="{CA80176C-1264-4FE7-AE93-2AD64FD1C824}"/>
    <dgm:cxn modelId="{06E49641-A554-4187-9FB2-F37169DA8016}" type="presOf" srcId="{AC6FE493-B985-4307-B286-FD247C7D5450}" destId="{B81BF3A7-F02A-4422-BDC4-4A63CB492E15}" srcOrd="0" destOrd="0" presId="urn:microsoft.com/office/officeart/2008/layout/LinedList"/>
    <dgm:cxn modelId="{C4835F72-85E7-4763-8ACE-1BEB9269E42B}" type="presOf" srcId="{1104C235-8004-44D5-92D1-0416EC73DFEE}" destId="{4C9D4C15-FBF1-43C1-945F-4B06CD546CBC}" srcOrd="0" destOrd="0" presId="urn:microsoft.com/office/officeart/2008/layout/LinedList"/>
    <dgm:cxn modelId="{19341876-2AEB-467C-8CFC-CE3F44268C68}" type="presOf" srcId="{2D979783-02C1-4293-8E5F-8DA047BA82D1}" destId="{DA9ADCB6-EC52-4F53-BF81-569C0EE5D63B}" srcOrd="0" destOrd="0" presId="urn:microsoft.com/office/officeart/2008/layout/LinedList"/>
    <dgm:cxn modelId="{02E0DB7F-D366-4DB0-9464-3F2FA7E7039D}" type="presOf" srcId="{7B7EE7B7-4A0D-4BDA-BD5C-9A54030B1FC5}" destId="{61696F97-D790-4769-A3F7-556D33DBEFB0}" srcOrd="0" destOrd="0" presId="urn:microsoft.com/office/officeart/2008/layout/LinedList"/>
    <dgm:cxn modelId="{E162CB94-1074-414F-B4B7-49AA932F6175}" srcId="{AC6FE493-B985-4307-B286-FD247C7D5450}" destId="{4464CF5A-FD4A-4940-B423-7F2DF3D3B9A8}" srcOrd="3" destOrd="0" parTransId="{C936C51C-6041-4765-8BAE-2E843CBCA026}" sibTransId="{CFD2F750-523C-4E7D-B9DA-B3BD2350248B}"/>
    <dgm:cxn modelId="{8E4DF9A7-593F-4EA8-8FE0-4ED7BAA1CAE4}" srcId="{AC6FE493-B985-4307-B286-FD247C7D5450}" destId="{2D979783-02C1-4293-8E5F-8DA047BA82D1}" srcOrd="2" destOrd="0" parTransId="{C1761A25-FE1D-4398-B408-E4330B2161B4}" sibTransId="{0CE8D464-F51B-4231-8C85-7AFD75F78150}"/>
    <dgm:cxn modelId="{2EE3C8B3-8D83-4E25-A966-AEE689E109E3}" srcId="{AC6FE493-B985-4307-B286-FD247C7D5450}" destId="{7B7EE7B7-4A0D-4BDA-BD5C-9A54030B1FC5}" srcOrd="0" destOrd="0" parTransId="{07AFED00-77DD-407F-B3FB-62C7C428471F}" sibTransId="{2B8A6C9F-FBF5-4B82-B289-7EBAA9720C03}"/>
    <dgm:cxn modelId="{251CB2FC-10ED-4E03-ABAD-6B7A3263AE8B}" type="presOf" srcId="{4464CF5A-FD4A-4940-B423-7F2DF3D3B9A8}" destId="{7B18A7FC-C4D7-414E-B0D1-42835A5633FE}" srcOrd="0" destOrd="0" presId="urn:microsoft.com/office/officeart/2008/layout/LinedList"/>
    <dgm:cxn modelId="{A31AB2F9-438D-41BE-A026-FA900B8E3B3C}" type="presParOf" srcId="{B81BF3A7-F02A-4422-BDC4-4A63CB492E15}" destId="{2E469EB2-6544-4A58-8432-5245908AA86B}" srcOrd="0" destOrd="0" presId="urn:microsoft.com/office/officeart/2008/layout/LinedList"/>
    <dgm:cxn modelId="{547839AD-D36C-4B0B-A8BC-72574C2A1720}" type="presParOf" srcId="{B81BF3A7-F02A-4422-BDC4-4A63CB492E15}" destId="{5414038D-E8D5-4BB5-A824-01D738BCBFD0}" srcOrd="1" destOrd="0" presId="urn:microsoft.com/office/officeart/2008/layout/LinedList"/>
    <dgm:cxn modelId="{FDEDE83C-1405-43F8-979E-7DBE8FFE62DF}" type="presParOf" srcId="{5414038D-E8D5-4BB5-A824-01D738BCBFD0}" destId="{61696F97-D790-4769-A3F7-556D33DBEFB0}" srcOrd="0" destOrd="0" presId="urn:microsoft.com/office/officeart/2008/layout/LinedList"/>
    <dgm:cxn modelId="{675C5895-8632-487C-B0FC-2083CD4C8371}" type="presParOf" srcId="{5414038D-E8D5-4BB5-A824-01D738BCBFD0}" destId="{770E1E39-C5D9-4129-8C25-212A53734F70}" srcOrd="1" destOrd="0" presId="urn:microsoft.com/office/officeart/2008/layout/LinedList"/>
    <dgm:cxn modelId="{724DE889-EB8F-4703-83E6-017631E312C8}" type="presParOf" srcId="{B81BF3A7-F02A-4422-BDC4-4A63CB492E15}" destId="{F354DEF0-04C9-4711-A64E-565841C5AB99}" srcOrd="2" destOrd="0" presId="urn:microsoft.com/office/officeart/2008/layout/LinedList"/>
    <dgm:cxn modelId="{3739E76E-6AEB-4125-969B-82AE6EA54AA9}" type="presParOf" srcId="{B81BF3A7-F02A-4422-BDC4-4A63CB492E15}" destId="{25508DE6-EE41-4A13-9DD4-5164DEA49EDE}" srcOrd="3" destOrd="0" presId="urn:microsoft.com/office/officeart/2008/layout/LinedList"/>
    <dgm:cxn modelId="{A96BC11D-1A34-459F-9267-82395C4E93A7}" type="presParOf" srcId="{25508DE6-EE41-4A13-9DD4-5164DEA49EDE}" destId="{4C9D4C15-FBF1-43C1-945F-4B06CD546CBC}" srcOrd="0" destOrd="0" presId="urn:microsoft.com/office/officeart/2008/layout/LinedList"/>
    <dgm:cxn modelId="{229AA053-1B94-426B-8659-101C3524696A}" type="presParOf" srcId="{25508DE6-EE41-4A13-9DD4-5164DEA49EDE}" destId="{46C186B1-E4E1-47EE-B9E3-6F5B1AB2E8EE}" srcOrd="1" destOrd="0" presId="urn:microsoft.com/office/officeart/2008/layout/LinedList"/>
    <dgm:cxn modelId="{A16CC2D4-4E34-43E7-823D-32F4C4D08338}" type="presParOf" srcId="{B81BF3A7-F02A-4422-BDC4-4A63CB492E15}" destId="{8FD0D836-1B61-4DEA-A661-E9050C79227F}" srcOrd="4" destOrd="0" presId="urn:microsoft.com/office/officeart/2008/layout/LinedList"/>
    <dgm:cxn modelId="{A181F582-E863-42EF-885A-98D18443D687}" type="presParOf" srcId="{B81BF3A7-F02A-4422-BDC4-4A63CB492E15}" destId="{8D91CF11-472C-4A1A-927D-4AFA6E5661D8}" srcOrd="5" destOrd="0" presId="urn:microsoft.com/office/officeart/2008/layout/LinedList"/>
    <dgm:cxn modelId="{7430F099-2162-4ACB-B9F5-6C4ED83AAFA3}" type="presParOf" srcId="{8D91CF11-472C-4A1A-927D-4AFA6E5661D8}" destId="{DA9ADCB6-EC52-4F53-BF81-569C0EE5D63B}" srcOrd="0" destOrd="0" presId="urn:microsoft.com/office/officeart/2008/layout/LinedList"/>
    <dgm:cxn modelId="{3F027E30-E5FC-4286-A692-BF0D43A418C9}" type="presParOf" srcId="{8D91CF11-472C-4A1A-927D-4AFA6E5661D8}" destId="{ED974DC6-B8BF-408B-AA3D-500ADC0936A1}" srcOrd="1" destOrd="0" presId="urn:microsoft.com/office/officeart/2008/layout/LinedList"/>
    <dgm:cxn modelId="{F8264F28-12BD-43D6-BF31-CC78A7BE7F19}" type="presParOf" srcId="{B81BF3A7-F02A-4422-BDC4-4A63CB492E15}" destId="{D85FC548-074D-4380-9126-844B1BFDC71F}" srcOrd="6" destOrd="0" presId="urn:microsoft.com/office/officeart/2008/layout/LinedList"/>
    <dgm:cxn modelId="{2D5FD6A2-57BD-47DA-B161-B91AE808EEBE}" type="presParOf" srcId="{B81BF3A7-F02A-4422-BDC4-4A63CB492E15}" destId="{74AF2758-04B1-40C3-894C-D1A8CEEF3898}" srcOrd="7" destOrd="0" presId="urn:microsoft.com/office/officeart/2008/layout/LinedList"/>
    <dgm:cxn modelId="{38635808-A2B2-477E-B2A0-C7235F8D9807}" type="presParOf" srcId="{74AF2758-04B1-40C3-894C-D1A8CEEF3898}" destId="{7B18A7FC-C4D7-414E-B0D1-42835A5633FE}" srcOrd="0" destOrd="0" presId="urn:microsoft.com/office/officeart/2008/layout/LinedList"/>
    <dgm:cxn modelId="{7C6F98B9-CC18-413D-BCAE-A655C0840E44}" type="presParOf" srcId="{74AF2758-04B1-40C3-894C-D1A8CEEF3898}" destId="{8B964B63-DD73-4417-A53A-0399EC29DA1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C6FE493-B985-4307-B286-FD247C7D545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B7EE7B7-4A0D-4BDA-BD5C-9A54030B1FC5}">
      <dgm:prSet custT="1"/>
      <dgm:spPr/>
      <dgm:t>
        <a:bodyPr/>
        <a:lstStyle/>
        <a:p>
          <a:r>
            <a:rPr lang="pt-BR" sz="1800" dirty="0"/>
            <a:t>O Município de Cabixi não possui cobertura por sistema convencional de esgotamento sanitário, fazendo com que a população busque outras alternativas para escoar seus efluentes, as quais muitas vezes são formas inadequadas. </a:t>
          </a:r>
          <a:endParaRPr lang="en-US" sz="1800" dirty="0"/>
        </a:p>
      </dgm:t>
    </dgm:pt>
    <dgm:pt modelId="{07AFED00-77DD-407F-B3FB-62C7C428471F}" type="parTrans" cxnId="{2EE3C8B3-8D83-4E25-A966-AEE689E109E3}">
      <dgm:prSet/>
      <dgm:spPr/>
      <dgm:t>
        <a:bodyPr/>
        <a:lstStyle/>
        <a:p>
          <a:endParaRPr lang="en-US" sz="1800"/>
        </a:p>
      </dgm:t>
    </dgm:pt>
    <dgm:pt modelId="{2B8A6C9F-FBF5-4B82-B289-7EBAA9720C03}" type="sibTrans" cxnId="{2EE3C8B3-8D83-4E25-A966-AEE689E109E3}">
      <dgm:prSet phldrT="1" phldr="0"/>
      <dgm:spPr/>
      <dgm:t>
        <a:bodyPr/>
        <a:lstStyle/>
        <a:p>
          <a:endParaRPr lang="en-US" sz="1800"/>
        </a:p>
      </dgm:t>
    </dgm:pt>
    <dgm:pt modelId="{352E478B-45E1-4155-84E2-C656266EE590}">
      <dgm:prSet custT="1"/>
      <dgm:spPr/>
      <dgm:t>
        <a:bodyPr/>
        <a:lstStyle/>
        <a:p>
          <a:r>
            <a:rPr lang="pt-BR" sz="1800" dirty="0"/>
            <a:t>o município possui uma malha viária urbana de 36,50 Km e uma malha rural de 580 Km. Aproximadamente 85% das vias da cidade são asfaltadas, representando 31 Km. Considerando o número reduzido de vias do município, as condições das vias públicas podem ser classificadas como satisfatórias, com manutenção regular. </a:t>
          </a:r>
          <a:endParaRPr lang="en-US" sz="1800" dirty="0"/>
        </a:p>
      </dgm:t>
    </dgm:pt>
    <dgm:pt modelId="{9487BD7C-D4EE-4971-9005-C29C8FE76D4E}" type="parTrans" cxnId="{E2DAF0BF-7AF8-470E-83B0-7830B99205B9}">
      <dgm:prSet/>
      <dgm:spPr/>
      <dgm:t>
        <a:bodyPr/>
        <a:lstStyle/>
        <a:p>
          <a:endParaRPr lang="en-US" sz="1800"/>
        </a:p>
      </dgm:t>
    </dgm:pt>
    <dgm:pt modelId="{452573C4-9DAD-451C-8D86-31FCD308808E}" type="sibTrans" cxnId="{E2DAF0BF-7AF8-470E-83B0-7830B99205B9}">
      <dgm:prSet phldrT="2" phldr="0"/>
      <dgm:spPr/>
      <dgm:t>
        <a:bodyPr/>
        <a:lstStyle/>
        <a:p>
          <a:endParaRPr lang="en-US" sz="1800"/>
        </a:p>
      </dgm:t>
    </dgm:pt>
    <dgm:pt modelId="{1104C235-8004-44D5-92D1-0416EC73DFEE}">
      <dgm:prSet custT="1"/>
      <dgm:spPr/>
      <dgm:t>
        <a:bodyPr/>
        <a:lstStyle/>
        <a:p>
          <a:r>
            <a:rPr lang="pt-BR" sz="1800" dirty="0"/>
            <a:t>Segundo dados do IBGE (2022), os serviços públicos de abastecimento de água cobrem 85,8% da população do município, acima da média do estado de Rondônia (55,95%) e da média nacional (84,24%). A água tratada e fornecida à população de Cabixi é captada do Rio Cabixi, através de poço de sucção.</a:t>
          </a:r>
          <a:endParaRPr lang="en-US" sz="1800" dirty="0"/>
        </a:p>
      </dgm:t>
    </dgm:pt>
    <dgm:pt modelId="{D9161C84-A483-48F0-A14C-A40C3EBCD903}" type="parTrans" cxnId="{E75C4E37-C123-48BD-9075-292B3FC46E35}">
      <dgm:prSet/>
      <dgm:spPr/>
      <dgm:t>
        <a:bodyPr/>
        <a:lstStyle/>
        <a:p>
          <a:endParaRPr lang="en-US" sz="1800"/>
        </a:p>
      </dgm:t>
    </dgm:pt>
    <dgm:pt modelId="{CA80176C-1264-4FE7-AE93-2AD64FD1C824}" type="sibTrans" cxnId="{E75C4E37-C123-48BD-9075-292B3FC46E35}">
      <dgm:prSet phldrT="4" phldr="0"/>
      <dgm:spPr/>
      <dgm:t>
        <a:bodyPr/>
        <a:lstStyle/>
        <a:p>
          <a:endParaRPr lang="en-US" sz="1800"/>
        </a:p>
      </dgm:t>
    </dgm:pt>
    <dgm:pt modelId="{CEA5A541-CA76-414D-BF47-42D8BEA9764A}">
      <dgm:prSet custT="1"/>
      <dgm:spPr/>
      <dgm:t>
        <a:bodyPr/>
        <a:lstStyle/>
        <a:p>
          <a:r>
            <a:rPr lang="pt-BR" sz="1800" dirty="0"/>
            <a:t>De acordo com o IBGE (2010) 77% da população total fazem uso de fossas rudimentares, 21% utilizam fossas sépticas ou fossa filtro não ligada à rede e 2% despejam seus efluentes em outros escoadouros da rede pluvial, como valas, rios e lagos. </a:t>
          </a:r>
          <a:endParaRPr lang="en-US" sz="1800" dirty="0"/>
        </a:p>
      </dgm:t>
    </dgm:pt>
    <dgm:pt modelId="{E9F6B12C-B532-4DAD-85EC-BD6858F4EB43}" type="parTrans" cxnId="{DE88F583-4E0C-4DA9-A09C-94CB712E9DB3}">
      <dgm:prSet/>
      <dgm:spPr/>
      <dgm:t>
        <a:bodyPr/>
        <a:lstStyle/>
        <a:p>
          <a:endParaRPr lang="pt-BR"/>
        </a:p>
      </dgm:t>
    </dgm:pt>
    <dgm:pt modelId="{80A60C20-2496-4D33-926C-01AE70C586D0}" type="sibTrans" cxnId="{DE88F583-4E0C-4DA9-A09C-94CB712E9DB3}">
      <dgm:prSet/>
      <dgm:spPr/>
      <dgm:t>
        <a:bodyPr/>
        <a:lstStyle/>
        <a:p>
          <a:endParaRPr lang="pt-BR"/>
        </a:p>
      </dgm:t>
    </dgm:pt>
    <dgm:pt modelId="{B81BF3A7-F02A-4422-BDC4-4A63CB492E15}" type="pres">
      <dgm:prSet presAssocID="{AC6FE493-B985-4307-B286-FD247C7D5450}" presName="vert0" presStyleCnt="0">
        <dgm:presLayoutVars>
          <dgm:dir/>
          <dgm:animOne val="branch"/>
          <dgm:animLvl val="lvl"/>
        </dgm:presLayoutVars>
      </dgm:prSet>
      <dgm:spPr/>
    </dgm:pt>
    <dgm:pt modelId="{2E469EB2-6544-4A58-8432-5245908AA86B}" type="pres">
      <dgm:prSet presAssocID="{7B7EE7B7-4A0D-4BDA-BD5C-9A54030B1FC5}" presName="thickLine" presStyleLbl="alignNode1" presStyleIdx="0" presStyleCnt="4"/>
      <dgm:spPr/>
    </dgm:pt>
    <dgm:pt modelId="{5414038D-E8D5-4BB5-A824-01D738BCBFD0}" type="pres">
      <dgm:prSet presAssocID="{7B7EE7B7-4A0D-4BDA-BD5C-9A54030B1FC5}" presName="horz1" presStyleCnt="0"/>
      <dgm:spPr/>
    </dgm:pt>
    <dgm:pt modelId="{61696F97-D790-4769-A3F7-556D33DBEFB0}" type="pres">
      <dgm:prSet presAssocID="{7B7EE7B7-4A0D-4BDA-BD5C-9A54030B1FC5}" presName="tx1" presStyleLbl="revTx" presStyleIdx="0" presStyleCnt="4" custScaleY="168762"/>
      <dgm:spPr/>
    </dgm:pt>
    <dgm:pt modelId="{770E1E39-C5D9-4129-8C25-212A53734F70}" type="pres">
      <dgm:prSet presAssocID="{7B7EE7B7-4A0D-4BDA-BD5C-9A54030B1FC5}" presName="vert1" presStyleCnt="0"/>
      <dgm:spPr/>
    </dgm:pt>
    <dgm:pt modelId="{277BCE9F-2516-4814-B9E2-CE1FEEF72E84}" type="pres">
      <dgm:prSet presAssocID="{CEA5A541-CA76-414D-BF47-42D8BEA9764A}" presName="thickLine" presStyleLbl="alignNode1" presStyleIdx="1" presStyleCnt="4"/>
      <dgm:spPr/>
    </dgm:pt>
    <dgm:pt modelId="{77B6F6FC-F50A-4ACF-B2C5-45D34B0A3DC1}" type="pres">
      <dgm:prSet presAssocID="{CEA5A541-CA76-414D-BF47-42D8BEA9764A}" presName="horz1" presStyleCnt="0"/>
      <dgm:spPr/>
    </dgm:pt>
    <dgm:pt modelId="{A35969E9-DFAE-4E7F-A5E2-58D564A640ED}" type="pres">
      <dgm:prSet presAssocID="{CEA5A541-CA76-414D-BF47-42D8BEA9764A}" presName="tx1" presStyleLbl="revTx" presStyleIdx="1" presStyleCnt="4" custScaleY="136003"/>
      <dgm:spPr/>
    </dgm:pt>
    <dgm:pt modelId="{583640C1-FE74-4C59-B5C2-10AB2898DD27}" type="pres">
      <dgm:prSet presAssocID="{CEA5A541-CA76-414D-BF47-42D8BEA9764A}" presName="vert1" presStyleCnt="0"/>
      <dgm:spPr/>
    </dgm:pt>
    <dgm:pt modelId="{8A6F3228-1CDA-4904-A90F-6F341A2A3955}" type="pres">
      <dgm:prSet presAssocID="{352E478B-45E1-4155-84E2-C656266EE590}" presName="thickLine" presStyleLbl="alignNode1" presStyleIdx="2" presStyleCnt="4"/>
      <dgm:spPr/>
    </dgm:pt>
    <dgm:pt modelId="{9031433F-0A34-4052-9AAE-F027C3A7B988}" type="pres">
      <dgm:prSet presAssocID="{352E478B-45E1-4155-84E2-C656266EE590}" presName="horz1" presStyleCnt="0"/>
      <dgm:spPr/>
    </dgm:pt>
    <dgm:pt modelId="{39849670-7E69-41A2-BD8E-8D3F6F9D4A2E}" type="pres">
      <dgm:prSet presAssocID="{352E478B-45E1-4155-84E2-C656266EE590}" presName="tx1" presStyleLbl="revTx" presStyleIdx="2" presStyleCnt="4" custScaleY="193525" custLinFactNeighborX="733" custLinFactNeighborY="1767"/>
      <dgm:spPr/>
    </dgm:pt>
    <dgm:pt modelId="{E17EBD45-BBB7-40F0-BF34-259FA28A0302}" type="pres">
      <dgm:prSet presAssocID="{352E478B-45E1-4155-84E2-C656266EE590}" presName="vert1" presStyleCnt="0"/>
      <dgm:spPr/>
    </dgm:pt>
    <dgm:pt modelId="{F354DEF0-04C9-4711-A64E-565841C5AB99}" type="pres">
      <dgm:prSet presAssocID="{1104C235-8004-44D5-92D1-0416EC73DFEE}" presName="thickLine" presStyleLbl="alignNode1" presStyleIdx="3" presStyleCnt="4" custLinFactNeighborX="-567" custLinFactNeighborY="-13723"/>
      <dgm:spPr/>
    </dgm:pt>
    <dgm:pt modelId="{25508DE6-EE41-4A13-9DD4-5164DEA49EDE}" type="pres">
      <dgm:prSet presAssocID="{1104C235-8004-44D5-92D1-0416EC73DFEE}" presName="horz1" presStyleCnt="0"/>
      <dgm:spPr/>
    </dgm:pt>
    <dgm:pt modelId="{4C9D4C15-FBF1-43C1-945F-4B06CD546CBC}" type="pres">
      <dgm:prSet presAssocID="{1104C235-8004-44D5-92D1-0416EC73DFEE}" presName="tx1" presStyleLbl="revTx" presStyleIdx="3" presStyleCnt="4" custScaleY="163740" custLinFactNeighborX="577" custLinFactNeighborY="13290"/>
      <dgm:spPr/>
    </dgm:pt>
    <dgm:pt modelId="{46C186B1-E4E1-47EE-B9E3-6F5B1AB2E8EE}" type="pres">
      <dgm:prSet presAssocID="{1104C235-8004-44D5-92D1-0416EC73DFEE}" presName="vert1" presStyleCnt="0"/>
      <dgm:spPr/>
    </dgm:pt>
  </dgm:ptLst>
  <dgm:cxnLst>
    <dgm:cxn modelId="{C4C9032B-99B9-4B18-A353-019670DC48D6}" type="presOf" srcId="{352E478B-45E1-4155-84E2-C656266EE590}" destId="{39849670-7E69-41A2-BD8E-8D3F6F9D4A2E}" srcOrd="0" destOrd="0" presId="urn:microsoft.com/office/officeart/2008/layout/LinedList"/>
    <dgm:cxn modelId="{E75C4E37-C123-48BD-9075-292B3FC46E35}" srcId="{AC6FE493-B985-4307-B286-FD247C7D5450}" destId="{1104C235-8004-44D5-92D1-0416EC73DFEE}" srcOrd="3" destOrd="0" parTransId="{D9161C84-A483-48F0-A14C-A40C3EBCD903}" sibTransId="{CA80176C-1264-4FE7-AE93-2AD64FD1C824}"/>
    <dgm:cxn modelId="{06E49641-A554-4187-9FB2-F37169DA8016}" type="presOf" srcId="{AC6FE493-B985-4307-B286-FD247C7D5450}" destId="{B81BF3A7-F02A-4422-BDC4-4A63CB492E15}" srcOrd="0" destOrd="0" presId="urn:microsoft.com/office/officeart/2008/layout/LinedList"/>
    <dgm:cxn modelId="{C4835F72-85E7-4763-8ACE-1BEB9269E42B}" type="presOf" srcId="{1104C235-8004-44D5-92D1-0416EC73DFEE}" destId="{4C9D4C15-FBF1-43C1-945F-4B06CD546CBC}" srcOrd="0" destOrd="0" presId="urn:microsoft.com/office/officeart/2008/layout/LinedList"/>
    <dgm:cxn modelId="{02E0DB7F-D366-4DB0-9464-3F2FA7E7039D}" type="presOf" srcId="{7B7EE7B7-4A0D-4BDA-BD5C-9A54030B1FC5}" destId="{61696F97-D790-4769-A3F7-556D33DBEFB0}" srcOrd="0" destOrd="0" presId="urn:microsoft.com/office/officeart/2008/layout/LinedList"/>
    <dgm:cxn modelId="{90B3EC81-C9B4-46D4-AFA2-03743C7E9B07}" type="presOf" srcId="{CEA5A541-CA76-414D-BF47-42D8BEA9764A}" destId="{A35969E9-DFAE-4E7F-A5E2-58D564A640ED}" srcOrd="0" destOrd="0" presId="urn:microsoft.com/office/officeart/2008/layout/LinedList"/>
    <dgm:cxn modelId="{DE88F583-4E0C-4DA9-A09C-94CB712E9DB3}" srcId="{AC6FE493-B985-4307-B286-FD247C7D5450}" destId="{CEA5A541-CA76-414D-BF47-42D8BEA9764A}" srcOrd="1" destOrd="0" parTransId="{E9F6B12C-B532-4DAD-85EC-BD6858F4EB43}" sibTransId="{80A60C20-2496-4D33-926C-01AE70C586D0}"/>
    <dgm:cxn modelId="{2EE3C8B3-8D83-4E25-A966-AEE689E109E3}" srcId="{AC6FE493-B985-4307-B286-FD247C7D5450}" destId="{7B7EE7B7-4A0D-4BDA-BD5C-9A54030B1FC5}" srcOrd="0" destOrd="0" parTransId="{07AFED00-77DD-407F-B3FB-62C7C428471F}" sibTransId="{2B8A6C9F-FBF5-4B82-B289-7EBAA9720C03}"/>
    <dgm:cxn modelId="{E2DAF0BF-7AF8-470E-83B0-7830B99205B9}" srcId="{AC6FE493-B985-4307-B286-FD247C7D5450}" destId="{352E478B-45E1-4155-84E2-C656266EE590}" srcOrd="2" destOrd="0" parTransId="{9487BD7C-D4EE-4971-9005-C29C8FE76D4E}" sibTransId="{452573C4-9DAD-451C-8D86-31FCD308808E}"/>
    <dgm:cxn modelId="{A31AB2F9-438D-41BE-A026-FA900B8E3B3C}" type="presParOf" srcId="{B81BF3A7-F02A-4422-BDC4-4A63CB492E15}" destId="{2E469EB2-6544-4A58-8432-5245908AA86B}" srcOrd="0" destOrd="0" presId="urn:microsoft.com/office/officeart/2008/layout/LinedList"/>
    <dgm:cxn modelId="{547839AD-D36C-4B0B-A8BC-72574C2A1720}" type="presParOf" srcId="{B81BF3A7-F02A-4422-BDC4-4A63CB492E15}" destId="{5414038D-E8D5-4BB5-A824-01D738BCBFD0}" srcOrd="1" destOrd="0" presId="urn:microsoft.com/office/officeart/2008/layout/LinedList"/>
    <dgm:cxn modelId="{FDEDE83C-1405-43F8-979E-7DBE8FFE62DF}" type="presParOf" srcId="{5414038D-E8D5-4BB5-A824-01D738BCBFD0}" destId="{61696F97-D790-4769-A3F7-556D33DBEFB0}" srcOrd="0" destOrd="0" presId="urn:microsoft.com/office/officeart/2008/layout/LinedList"/>
    <dgm:cxn modelId="{675C5895-8632-487C-B0FC-2083CD4C8371}" type="presParOf" srcId="{5414038D-E8D5-4BB5-A824-01D738BCBFD0}" destId="{770E1E39-C5D9-4129-8C25-212A53734F70}" srcOrd="1" destOrd="0" presId="urn:microsoft.com/office/officeart/2008/layout/LinedList"/>
    <dgm:cxn modelId="{B57370B7-D52D-43EC-B42F-E81BEA35713C}" type="presParOf" srcId="{B81BF3A7-F02A-4422-BDC4-4A63CB492E15}" destId="{277BCE9F-2516-4814-B9E2-CE1FEEF72E84}" srcOrd="2" destOrd="0" presId="urn:microsoft.com/office/officeart/2008/layout/LinedList"/>
    <dgm:cxn modelId="{DEEA91BD-0F49-4D54-AAAD-5C4C71408777}" type="presParOf" srcId="{B81BF3A7-F02A-4422-BDC4-4A63CB492E15}" destId="{77B6F6FC-F50A-4ACF-B2C5-45D34B0A3DC1}" srcOrd="3" destOrd="0" presId="urn:microsoft.com/office/officeart/2008/layout/LinedList"/>
    <dgm:cxn modelId="{A1FF73FE-7E26-4139-8B93-7B07801DC45E}" type="presParOf" srcId="{77B6F6FC-F50A-4ACF-B2C5-45D34B0A3DC1}" destId="{A35969E9-DFAE-4E7F-A5E2-58D564A640ED}" srcOrd="0" destOrd="0" presId="urn:microsoft.com/office/officeart/2008/layout/LinedList"/>
    <dgm:cxn modelId="{A16AC974-C000-4EE6-A978-1E87C926EAAF}" type="presParOf" srcId="{77B6F6FC-F50A-4ACF-B2C5-45D34B0A3DC1}" destId="{583640C1-FE74-4C59-B5C2-10AB2898DD27}" srcOrd="1" destOrd="0" presId="urn:microsoft.com/office/officeart/2008/layout/LinedList"/>
    <dgm:cxn modelId="{0F004764-B4CD-40F3-BC17-26B7F1C43211}" type="presParOf" srcId="{B81BF3A7-F02A-4422-BDC4-4A63CB492E15}" destId="{8A6F3228-1CDA-4904-A90F-6F341A2A3955}" srcOrd="4" destOrd="0" presId="urn:microsoft.com/office/officeart/2008/layout/LinedList"/>
    <dgm:cxn modelId="{04454F06-AEEA-4A14-9839-EE9B8C55AED6}" type="presParOf" srcId="{B81BF3A7-F02A-4422-BDC4-4A63CB492E15}" destId="{9031433F-0A34-4052-9AAE-F027C3A7B988}" srcOrd="5" destOrd="0" presId="urn:microsoft.com/office/officeart/2008/layout/LinedList"/>
    <dgm:cxn modelId="{F6017797-308E-445B-AA58-CFFF25F5FC8F}" type="presParOf" srcId="{9031433F-0A34-4052-9AAE-F027C3A7B988}" destId="{39849670-7E69-41A2-BD8E-8D3F6F9D4A2E}" srcOrd="0" destOrd="0" presId="urn:microsoft.com/office/officeart/2008/layout/LinedList"/>
    <dgm:cxn modelId="{7AAE33DD-2B2C-46D9-9BBC-54084615CF04}" type="presParOf" srcId="{9031433F-0A34-4052-9AAE-F027C3A7B988}" destId="{E17EBD45-BBB7-40F0-BF34-259FA28A0302}" srcOrd="1" destOrd="0" presId="urn:microsoft.com/office/officeart/2008/layout/LinedList"/>
    <dgm:cxn modelId="{724DE889-EB8F-4703-83E6-017631E312C8}" type="presParOf" srcId="{B81BF3A7-F02A-4422-BDC4-4A63CB492E15}" destId="{F354DEF0-04C9-4711-A64E-565841C5AB99}" srcOrd="6" destOrd="0" presId="urn:microsoft.com/office/officeart/2008/layout/LinedList"/>
    <dgm:cxn modelId="{3739E76E-6AEB-4125-969B-82AE6EA54AA9}" type="presParOf" srcId="{B81BF3A7-F02A-4422-BDC4-4A63CB492E15}" destId="{25508DE6-EE41-4A13-9DD4-5164DEA49EDE}" srcOrd="7" destOrd="0" presId="urn:microsoft.com/office/officeart/2008/layout/LinedList"/>
    <dgm:cxn modelId="{A96BC11D-1A34-459F-9267-82395C4E93A7}" type="presParOf" srcId="{25508DE6-EE41-4A13-9DD4-5164DEA49EDE}" destId="{4C9D4C15-FBF1-43C1-945F-4B06CD546CBC}" srcOrd="0" destOrd="0" presId="urn:microsoft.com/office/officeart/2008/layout/LinedList"/>
    <dgm:cxn modelId="{229AA053-1B94-426B-8659-101C3524696A}" type="presParOf" srcId="{25508DE6-EE41-4A13-9DD4-5164DEA49EDE}" destId="{46C186B1-E4E1-47EE-B9E3-6F5B1AB2E8E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D38D927-4CEE-4507-9B86-A49554672025}"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en-US"/>
        </a:p>
      </dgm:t>
    </dgm:pt>
    <dgm:pt modelId="{CFA6DDA6-6A05-42A3-9005-5E887FAFBC07}">
      <dgm:prSet/>
      <dgm:spPr/>
      <dgm:t>
        <a:bodyPr/>
        <a:lstStyle/>
        <a:p>
          <a:r>
            <a:rPr lang="pt-BR" b="1"/>
            <a:t>1 – O conjunto de relações ambientais- </a:t>
          </a:r>
          <a:r>
            <a:rPr lang="pt-BR"/>
            <a:t> relação entre o turismo e o meio ambiente – econômico, social, cultural e ecológico </a:t>
          </a:r>
          <a:endParaRPr lang="en-US"/>
        </a:p>
      </dgm:t>
    </dgm:pt>
    <dgm:pt modelId="{D9C52C11-F5FA-4E8F-89F0-4D731F9EFB62}" type="parTrans" cxnId="{CB8D0E35-6CA1-471E-AFBC-37765B8E7A4D}">
      <dgm:prSet/>
      <dgm:spPr/>
      <dgm:t>
        <a:bodyPr/>
        <a:lstStyle/>
        <a:p>
          <a:endParaRPr lang="en-US" sz="1800"/>
        </a:p>
      </dgm:t>
    </dgm:pt>
    <dgm:pt modelId="{EF685FE5-386A-41F9-917C-0C8563EA7B10}" type="sibTrans" cxnId="{CB8D0E35-6CA1-471E-AFBC-37765B8E7A4D}">
      <dgm:prSet/>
      <dgm:spPr/>
      <dgm:t>
        <a:bodyPr/>
        <a:lstStyle/>
        <a:p>
          <a:endParaRPr lang="en-US"/>
        </a:p>
      </dgm:t>
    </dgm:pt>
    <dgm:pt modelId="{4D93AF5B-5C0B-4412-BF87-D8E02E1291AB}" type="pres">
      <dgm:prSet presAssocID="{9D38D927-4CEE-4507-9B86-A49554672025}" presName="Name0" presStyleCnt="0">
        <dgm:presLayoutVars>
          <dgm:chPref val="1"/>
          <dgm:dir/>
          <dgm:animOne val="branch"/>
          <dgm:animLvl val="lvl"/>
          <dgm:resizeHandles/>
        </dgm:presLayoutVars>
      </dgm:prSet>
      <dgm:spPr/>
    </dgm:pt>
    <dgm:pt modelId="{6260F557-5340-4B6E-8E6E-A67C434B26A1}" type="pres">
      <dgm:prSet presAssocID="{CFA6DDA6-6A05-42A3-9005-5E887FAFBC07}" presName="vertOne" presStyleCnt="0"/>
      <dgm:spPr/>
    </dgm:pt>
    <dgm:pt modelId="{40E6FB73-D517-466A-9F11-B923E6E01E4A}" type="pres">
      <dgm:prSet presAssocID="{CFA6DDA6-6A05-42A3-9005-5E887FAFBC07}" presName="txOne" presStyleLbl="node0" presStyleIdx="0" presStyleCnt="1">
        <dgm:presLayoutVars>
          <dgm:chPref val="3"/>
        </dgm:presLayoutVars>
      </dgm:prSet>
      <dgm:spPr/>
    </dgm:pt>
    <dgm:pt modelId="{E1BA6E4D-CAFB-4AD1-AA18-43687AB2A95E}" type="pres">
      <dgm:prSet presAssocID="{CFA6DDA6-6A05-42A3-9005-5E887FAFBC07}" presName="horzOne" presStyleCnt="0"/>
      <dgm:spPr/>
    </dgm:pt>
  </dgm:ptLst>
  <dgm:cxnLst>
    <dgm:cxn modelId="{CB8D0E35-6CA1-471E-AFBC-37765B8E7A4D}" srcId="{9D38D927-4CEE-4507-9B86-A49554672025}" destId="{CFA6DDA6-6A05-42A3-9005-5E887FAFBC07}" srcOrd="0" destOrd="0" parTransId="{D9C52C11-F5FA-4E8F-89F0-4D731F9EFB62}" sibTransId="{EF685FE5-386A-41F9-917C-0C8563EA7B10}"/>
    <dgm:cxn modelId="{4D966685-5DF8-48C3-B145-7EBF3D3904BE}" type="presOf" srcId="{9D38D927-4CEE-4507-9B86-A49554672025}" destId="{4D93AF5B-5C0B-4412-BF87-D8E02E1291AB}" srcOrd="0" destOrd="0" presId="urn:microsoft.com/office/officeart/2005/8/layout/hierarchy4"/>
    <dgm:cxn modelId="{1E746490-1C3E-4530-9EF0-86E5250A135A}" type="presOf" srcId="{CFA6DDA6-6A05-42A3-9005-5E887FAFBC07}" destId="{40E6FB73-D517-466A-9F11-B923E6E01E4A}" srcOrd="0" destOrd="0" presId="urn:microsoft.com/office/officeart/2005/8/layout/hierarchy4"/>
    <dgm:cxn modelId="{3FF3377B-5232-422A-9E5E-D51892A9174D}" type="presParOf" srcId="{4D93AF5B-5C0B-4412-BF87-D8E02E1291AB}" destId="{6260F557-5340-4B6E-8E6E-A67C434B26A1}" srcOrd="0" destOrd="0" presId="urn:microsoft.com/office/officeart/2005/8/layout/hierarchy4"/>
    <dgm:cxn modelId="{E96B1570-ACC4-48F8-9DE2-B0EDF451A437}" type="presParOf" srcId="{6260F557-5340-4B6E-8E6E-A67C434B26A1}" destId="{40E6FB73-D517-466A-9F11-B923E6E01E4A}" srcOrd="0" destOrd="0" presId="urn:microsoft.com/office/officeart/2005/8/layout/hierarchy4"/>
    <dgm:cxn modelId="{9F654C89-49A3-49D7-A116-81DFD9E2691F}" type="presParOf" srcId="{6260F557-5340-4B6E-8E6E-A67C434B26A1}" destId="{E1BA6E4D-CAFB-4AD1-AA18-43687AB2A95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90E8AB6-C26D-468B-A4D6-68ADA5D7D034}"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0175FCEF-CE9E-4793-BF3F-7D6E62197063}">
      <dgm:prSet custT="1"/>
      <dgm:spPr/>
      <dgm:t>
        <a:bodyPr/>
        <a:lstStyle/>
        <a:p>
          <a:r>
            <a:rPr lang="pt-BR" sz="1800" dirty="0"/>
            <a:t>Foram entrevistados 08 (oito) empreendimentos da rede hoteleira, totalizando em torno de 69 unidades habitacionais e 221 leitos. Dos empreendimentos, 04 (quatro) deles operam com sistema de </a:t>
          </a:r>
          <a:r>
            <a:rPr lang="pt-BR" sz="1800" i="1" dirty="0" err="1"/>
            <a:t>Dayuse</a:t>
          </a:r>
          <a:r>
            <a:rPr lang="pt-BR" sz="1800" dirty="0"/>
            <a:t>. </a:t>
          </a:r>
          <a:endParaRPr lang="en-US" sz="1800" dirty="0">
            <a:latin typeface="+mn-lt"/>
          </a:endParaRPr>
        </a:p>
      </dgm:t>
    </dgm:pt>
    <dgm:pt modelId="{DF229E35-C441-4ED7-8BF8-A3373B1F0C1E}" type="parTrans" cxnId="{7865B5B3-4782-4F24-B1BF-81C5515EB139}">
      <dgm:prSet/>
      <dgm:spPr/>
      <dgm:t>
        <a:bodyPr/>
        <a:lstStyle/>
        <a:p>
          <a:endParaRPr lang="pt-BR" sz="1800">
            <a:latin typeface="+mn-lt"/>
          </a:endParaRPr>
        </a:p>
      </dgm:t>
    </dgm:pt>
    <dgm:pt modelId="{40390FFE-2576-44B0-ADB3-930B905FC082}" type="sibTrans" cxnId="{7865B5B3-4782-4F24-B1BF-81C5515EB139}">
      <dgm:prSet/>
      <dgm:spPr/>
      <dgm:t>
        <a:bodyPr/>
        <a:lstStyle/>
        <a:p>
          <a:endParaRPr lang="pt-BR" sz="1800">
            <a:latin typeface="+mn-lt"/>
          </a:endParaRPr>
        </a:p>
      </dgm:t>
    </dgm:pt>
    <dgm:pt modelId="{D76CBE6F-77D4-4EEF-AD5E-3D49821568A6}">
      <dgm:prSet custT="1"/>
      <dgm:spPr/>
      <dgm:t>
        <a:bodyPr/>
        <a:lstStyle/>
        <a:p>
          <a:r>
            <a:rPr lang="pt-BR" sz="1800"/>
            <a:t>Os hotéis urbanos oferecem hospedagem com café da manhã e sua clientela é mais voltada para o público que vem à cidade por questões de negócios e trabalho. Não são impactadas pelos turistas. </a:t>
          </a:r>
        </a:p>
      </dgm:t>
    </dgm:pt>
    <dgm:pt modelId="{F8EB7AC9-7BDE-408D-A3D2-F10B5964A921}" type="parTrans" cxnId="{0E132E96-7FBC-466A-8A3F-491D0D28285A}">
      <dgm:prSet/>
      <dgm:spPr/>
      <dgm:t>
        <a:bodyPr/>
        <a:lstStyle/>
        <a:p>
          <a:endParaRPr lang="pt-BR" sz="1800"/>
        </a:p>
      </dgm:t>
    </dgm:pt>
    <dgm:pt modelId="{F604C998-1E93-4F6D-9F23-E3493126A03E}" type="sibTrans" cxnId="{0E132E96-7FBC-466A-8A3F-491D0D28285A}">
      <dgm:prSet/>
      <dgm:spPr/>
      <dgm:t>
        <a:bodyPr/>
        <a:lstStyle/>
        <a:p>
          <a:endParaRPr lang="pt-BR" sz="1800"/>
        </a:p>
      </dgm:t>
    </dgm:pt>
    <dgm:pt modelId="{EB5C31F4-2B38-4973-AF1A-C746962DADA6}">
      <dgm:prSet/>
      <dgm:spPr/>
      <dgm:t>
        <a:bodyPr/>
        <a:lstStyle/>
        <a:p>
          <a:r>
            <a:rPr lang="pt-BR"/>
            <a:t>As pousadas oferecem hospedagem com diária completa, além de pacotes conforme interesse dos turistas, envolvendo traslado, barco, guiamento, embarcação, gasolina, lanches e isca; diretamente ou por meio de parcerias.</a:t>
          </a:r>
        </a:p>
      </dgm:t>
    </dgm:pt>
    <dgm:pt modelId="{C31B26CA-E927-4869-A3C9-57E7C2530037}" type="parTrans" cxnId="{A4444DB6-A0E8-441C-9C43-B8FFA2193172}">
      <dgm:prSet/>
      <dgm:spPr/>
      <dgm:t>
        <a:bodyPr/>
        <a:lstStyle/>
        <a:p>
          <a:endParaRPr lang="pt-BR"/>
        </a:p>
      </dgm:t>
    </dgm:pt>
    <dgm:pt modelId="{333FBFB9-BD96-4F9E-B011-507351D723AE}" type="sibTrans" cxnId="{A4444DB6-A0E8-441C-9C43-B8FFA2193172}">
      <dgm:prSet/>
      <dgm:spPr/>
      <dgm:t>
        <a:bodyPr/>
        <a:lstStyle/>
        <a:p>
          <a:endParaRPr lang="pt-BR"/>
        </a:p>
      </dgm:t>
    </dgm:pt>
    <dgm:pt modelId="{96AADCF0-E238-49BC-A2BF-6B4E22103695}" type="pres">
      <dgm:prSet presAssocID="{190E8AB6-C26D-468B-A4D6-68ADA5D7D034}" presName="Name0" presStyleCnt="0">
        <dgm:presLayoutVars>
          <dgm:dir/>
          <dgm:resizeHandles val="exact"/>
        </dgm:presLayoutVars>
      </dgm:prSet>
      <dgm:spPr/>
    </dgm:pt>
    <dgm:pt modelId="{B5D5EDA1-B040-4E65-88F4-A0990686A076}" type="pres">
      <dgm:prSet presAssocID="{0175FCEF-CE9E-4793-BF3F-7D6E62197063}" presName="node" presStyleLbl="node1" presStyleIdx="0" presStyleCnt="5">
        <dgm:presLayoutVars>
          <dgm:bulletEnabled val="1"/>
        </dgm:presLayoutVars>
      </dgm:prSet>
      <dgm:spPr/>
    </dgm:pt>
    <dgm:pt modelId="{AB948430-1206-4691-8B75-017183335BD1}" type="pres">
      <dgm:prSet presAssocID="{40390FFE-2576-44B0-ADB3-930B905FC082}" presName="sibTransSpacerBeforeConnector" presStyleCnt="0"/>
      <dgm:spPr/>
    </dgm:pt>
    <dgm:pt modelId="{6C41AAA6-BD4D-49DD-9473-4F5B05CFFBC5}" type="pres">
      <dgm:prSet presAssocID="{40390FFE-2576-44B0-ADB3-930B905FC082}" presName="sibTrans" presStyleLbl="node1" presStyleIdx="1" presStyleCnt="5"/>
      <dgm:spPr/>
    </dgm:pt>
    <dgm:pt modelId="{2D41DCC4-E076-4962-8FA1-DAC3A346FBFD}" type="pres">
      <dgm:prSet presAssocID="{40390FFE-2576-44B0-ADB3-930B905FC082}" presName="sibTransSpacerAfterConnector" presStyleCnt="0"/>
      <dgm:spPr/>
    </dgm:pt>
    <dgm:pt modelId="{8055AB7E-BA5F-4F04-82AC-DC0710F267BC}" type="pres">
      <dgm:prSet presAssocID="{EB5C31F4-2B38-4973-AF1A-C746962DADA6}" presName="node" presStyleLbl="node1" presStyleIdx="2" presStyleCnt="5">
        <dgm:presLayoutVars>
          <dgm:bulletEnabled val="1"/>
        </dgm:presLayoutVars>
      </dgm:prSet>
      <dgm:spPr/>
    </dgm:pt>
    <dgm:pt modelId="{D7E4DA16-22E1-463F-906E-2FF1C008F52F}" type="pres">
      <dgm:prSet presAssocID="{333FBFB9-BD96-4F9E-B011-507351D723AE}" presName="sibTransSpacerBeforeConnector" presStyleCnt="0"/>
      <dgm:spPr/>
    </dgm:pt>
    <dgm:pt modelId="{48CF5660-EE52-42B6-BB8E-55FB8D781007}" type="pres">
      <dgm:prSet presAssocID="{333FBFB9-BD96-4F9E-B011-507351D723AE}" presName="sibTrans" presStyleLbl="node1" presStyleIdx="3" presStyleCnt="5"/>
      <dgm:spPr/>
    </dgm:pt>
    <dgm:pt modelId="{331FDC9B-98C7-47AD-8023-55671AACFF82}" type="pres">
      <dgm:prSet presAssocID="{333FBFB9-BD96-4F9E-B011-507351D723AE}" presName="sibTransSpacerAfterConnector" presStyleCnt="0"/>
      <dgm:spPr/>
    </dgm:pt>
    <dgm:pt modelId="{38AD99CA-1396-4D21-8D0F-0F268A1AB6AD}" type="pres">
      <dgm:prSet presAssocID="{D76CBE6F-77D4-4EEF-AD5E-3D49821568A6}" presName="node" presStyleLbl="node1" presStyleIdx="4" presStyleCnt="5">
        <dgm:presLayoutVars>
          <dgm:bulletEnabled val="1"/>
        </dgm:presLayoutVars>
      </dgm:prSet>
      <dgm:spPr/>
    </dgm:pt>
  </dgm:ptLst>
  <dgm:cxnLst>
    <dgm:cxn modelId="{55B05947-5E21-45AA-B93C-F1BC7B9545C1}" type="presOf" srcId="{0175FCEF-CE9E-4793-BF3F-7D6E62197063}" destId="{B5D5EDA1-B040-4E65-88F4-A0990686A076}" srcOrd="0" destOrd="0" presId="urn:microsoft.com/office/officeart/2016/7/layout/BasicProcessNew"/>
    <dgm:cxn modelId="{76303E71-CF42-4AE9-BB4A-55AA6A063BDE}" type="presOf" srcId="{EB5C31F4-2B38-4973-AF1A-C746962DADA6}" destId="{8055AB7E-BA5F-4F04-82AC-DC0710F267BC}" srcOrd="0" destOrd="0" presId="urn:microsoft.com/office/officeart/2016/7/layout/BasicProcessNew"/>
    <dgm:cxn modelId="{70B06E77-AA2C-4356-AD2E-70E9174CC64A}" type="presOf" srcId="{190E8AB6-C26D-468B-A4D6-68ADA5D7D034}" destId="{96AADCF0-E238-49BC-A2BF-6B4E22103695}" srcOrd="0" destOrd="0" presId="urn:microsoft.com/office/officeart/2016/7/layout/BasicProcessNew"/>
    <dgm:cxn modelId="{0E132E96-7FBC-466A-8A3F-491D0D28285A}" srcId="{190E8AB6-C26D-468B-A4D6-68ADA5D7D034}" destId="{D76CBE6F-77D4-4EEF-AD5E-3D49821568A6}" srcOrd="2" destOrd="0" parTransId="{F8EB7AC9-7BDE-408D-A3D2-F10B5964A921}" sibTransId="{F604C998-1E93-4F6D-9F23-E3493126A03E}"/>
    <dgm:cxn modelId="{7865B5B3-4782-4F24-B1BF-81C5515EB139}" srcId="{190E8AB6-C26D-468B-A4D6-68ADA5D7D034}" destId="{0175FCEF-CE9E-4793-BF3F-7D6E62197063}" srcOrd="0" destOrd="0" parTransId="{DF229E35-C441-4ED7-8BF8-A3373B1F0C1E}" sibTransId="{40390FFE-2576-44B0-ADB3-930B905FC082}"/>
    <dgm:cxn modelId="{A4444DB6-A0E8-441C-9C43-B8FFA2193172}" srcId="{190E8AB6-C26D-468B-A4D6-68ADA5D7D034}" destId="{EB5C31F4-2B38-4973-AF1A-C746962DADA6}" srcOrd="1" destOrd="0" parTransId="{C31B26CA-E927-4869-A3C9-57E7C2530037}" sibTransId="{333FBFB9-BD96-4F9E-B011-507351D723AE}"/>
    <dgm:cxn modelId="{7F6630C7-871F-4213-BB3C-758E820529D3}" type="presOf" srcId="{40390FFE-2576-44B0-ADB3-930B905FC082}" destId="{6C41AAA6-BD4D-49DD-9473-4F5B05CFFBC5}" srcOrd="0" destOrd="0" presId="urn:microsoft.com/office/officeart/2016/7/layout/BasicProcessNew"/>
    <dgm:cxn modelId="{7DE0A9E7-F753-472E-824E-1991202002A0}" type="presOf" srcId="{D76CBE6F-77D4-4EEF-AD5E-3D49821568A6}" destId="{38AD99CA-1396-4D21-8D0F-0F268A1AB6AD}" srcOrd="0" destOrd="0" presId="urn:microsoft.com/office/officeart/2016/7/layout/BasicProcessNew"/>
    <dgm:cxn modelId="{81DEA8F5-2BC1-485B-9356-6FF470392AD8}" type="presOf" srcId="{333FBFB9-BD96-4F9E-B011-507351D723AE}" destId="{48CF5660-EE52-42B6-BB8E-55FB8D781007}" srcOrd="0" destOrd="0" presId="urn:microsoft.com/office/officeart/2016/7/layout/BasicProcessNew"/>
    <dgm:cxn modelId="{23E04EDA-A84E-4675-A8C1-7597473FDB0B}" type="presParOf" srcId="{96AADCF0-E238-49BC-A2BF-6B4E22103695}" destId="{B5D5EDA1-B040-4E65-88F4-A0990686A076}" srcOrd="0" destOrd="0" presId="urn:microsoft.com/office/officeart/2016/7/layout/BasicProcessNew"/>
    <dgm:cxn modelId="{272880C2-C75B-4F58-8D9C-A248E32C5ACA}" type="presParOf" srcId="{96AADCF0-E238-49BC-A2BF-6B4E22103695}" destId="{AB948430-1206-4691-8B75-017183335BD1}" srcOrd="1" destOrd="0" presId="urn:microsoft.com/office/officeart/2016/7/layout/BasicProcessNew"/>
    <dgm:cxn modelId="{392A1E2A-F2A0-48BB-95AD-EA5A572AB54F}" type="presParOf" srcId="{96AADCF0-E238-49BC-A2BF-6B4E22103695}" destId="{6C41AAA6-BD4D-49DD-9473-4F5B05CFFBC5}" srcOrd="2" destOrd="0" presId="urn:microsoft.com/office/officeart/2016/7/layout/BasicProcessNew"/>
    <dgm:cxn modelId="{1BC506AB-55D8-4F56-A39B-801C4DC752CF}" type="presParOf" srcId="{96AADCF0-E238-49BC-A2BF-6B4E22103695}" destId="{2D41DCC4-E076-4962-8FA1-DAC3A346FBFD}" srcOrd="3" destOrd="0" presId="urn:microsoft.com/office/officeart/2016/7/layout/BasicProcessNew"/>
    <dgm:cxn modelId="{A843BC08-6D43-460B-B8AD-4C8E26647C28}" type="presParOf" srcId="{96AADCF0-E238-49BC-A2BF-6B4E22103695}" destId="{8055AB7E-BA5F-4F04-82AC-DC0710F267BC}" srcOrd="4" destOrd="0" presId="urn:microsoft.com/office/officeart/2016/7/layout/BasicProcessNew"/>
    <dgm:cxn modelId="{426DC50C-6F05-43B7-BF22-618D373A7A45}" type="presParOf" srcId="{96AADCF0-E238-49BC-A2BF-6B4E22103695}" destId="{D7E4DA16-22E1-463F-906E-2FF1C008F52F}" srcOrd="5" destOrd="0" presId="urn:microsoft.com/office/officeart/2016/7/layout/BasicProcessNew"/>
    <dgm:cxn modelId="{2CD4CBFD-EB9D-449E-B511-B78C3170ED84}" type="presParOf" srcId="{96AADCF0-E238-49BC-A2BF-6B4E22103695}" destId="{48CF5660-EE52-42B6-BB8E-55FB8D781007}" srcOrd="6" destOrd="0" presId="urn:microsoft.com/office/officeart/2016/7/layout/BasicProcessNew"/>
    <dgm:cxn modelId="{AF8470FB-784E-4B0B-827F-E355DF3B49D5}" type="presParOf" srcId="{96AADCF0-E238-49BC-A2BF-6B4E22103695}" destId="{331FDC9B-98C7-47AD-8023-55671AACFF82}" srcOrd="7" destOrd="0" presId="urn:microsoft.com/office/officeart/2016/7/layout/BasicProcessNew"/>
    <dgm:cxn modelId="{A9C22132-51B2-46AC-BDB2-7EB332BA1439}" type="presParOf" srcId="{96AADCF0-E238-49BC-A2BF-6B4E22103695}" destId="{38AD99CA-1396-4D21-8D0F-0F268A1AB6AD}" srcOrd="8"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90E8AB6-C26D-468B-A4D6-68ADA5D7D034}"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BB7F4911-F54C-47C9-A0D2-FC474FBB4153}">
      <dgm:prSet custT="1"/>
      <dgm:spPr/>
      <dgm:t>
        <a:bodyPr/>
        <a:lstStyle/>
        <a:p>
          <a:r>
            <a:rPr lang="pt-BR" sz="1600" dirty="0"/>
            <a:t>Foram entrevistados 06 (seis) empreendimentos do comércio: 83,3% estão em operação há mais de 10 anos e sua principal clientela é a população local, seguida dos turistas. Eles acreditam no turismo e somente para 33,3% dos entrevistados a atividade do turismo é pouco importante.</a:t>
          </a:r>
        </a:p>
      </dgm:t>
    </dgm:pt>
    <dgm:pt modelId="{05BBD1A4-48E9-446F-8D2E-09053B24B312}" type="parTrans" cxnId="{A07988B7-EFD6-4693-AD15-1C2E093075DA}">
      <dgm:prSet/>
      <dgm:spPr/>
      <dgm:t>
        <a:bodyPr/>
        <a:lstStyle/>
        <a:p>
          <a:endParaRPr lang="pt-BR" sz="1600"/>
        </a:p>
      </dgm:t>
    </dgm:pt>
    <dgm:pt modelId="{AF8A10AC-7227-495B-8DEE-8A2F72C7305F}" type="sibTrans" cxnId="{A07988B7-EFD6-4693-AD15-1C2E093075DA}">
      <dgm:prSet/>
      <dgm:spPr/>
      <dgm:t>
        <a:bodyPr/>
        <a:lstStyle/>
        <a:p>
          <a:endParaRPr lang="pt-BR" sz="1600"/>
        </a:p>
      </dgm:t>
    </dgm:pt>
    <dgm:pt modelId="{74F8FAE4-CF77-407A-8B5D-774DD0EE855F}">
      <dgm:prSet custT="1"/>
      <dgm:spPr/>
      <dgm:t>
        <a:bodyPr/>
        <a:lstStyle/>
        <a:p>
          <a:r>
            <a:rPr lang="pt-BR" sz="1600"/>
            <a:t>Nos últimos 12 meses o desempenho dos negócios foi variado, mas para 66,6% oscilou entre excelente e bom.</a:t>
          </a:r>
        </a:p>
      </dgm:t>
    </dgm:pt>
    <dgm:pt modelId="{A29D700B-90E5-45D1-9D46-DAA43A69E807}" type="parTrans" cxnId="{C5E42D2C-5C78-4827-A7F6-C78BDD6975B1}">
      <dgm:prSet/>
      <dgm:spPr/>
      <dgm:t>
        <a:bodyPr/>
        <a:lstStyle/>
        <a:p>
          <a:endParaRPr lang="pt-BR" sz="1600"/>
        </a:p>
      </dgm:t>
    </dgm:pt>
    <dgm:pt modelId="{00E8632E-82D2-4E46-B890-9AD554AEC558}" type="sibTrans" cxnId="{C5E42D2C-5C78-4827-A7F6-C78BDD6975B1}">
      <dgm:prSet/>
      <dgm:spPr/>
      <dgm:t>
        <a:bodyPr/>
        <a:lstStyle/>
        <a:p>
          <a:endParaRPr lang="pt-BR" sz="1600"/>
        </a:p>
      </dgm:t>
    </dgm:pt>
    <dgm:pt modelId="{5A478740-3403-43C9-8BBB-AA8E4644C388}">
      <dgm:prSet/>
      <dgm:spPr/>
      <dgm:t>
        <a:bodyPr/>
        <a:lstStyle/>
        <a:p>
          <a:r>
            <a:rPr lang="pt-BR"/>
            <a:t>Dentre os fatores que mais influenciaram os negócios pode-se destacar: Alta demanda pela pesca esportiva; a sazonalidade do turismo; os impactos ambientais; a concorrência; o medo do empresariado em investir e aqueda no número de turistas.</a:t>
          </a:r>
        </a:p>
      </dgm:t>
    </dgm:pt>
    <dgm:pt modelId="{D902D73E-87D9-414D-8D8F-3E910663A543}" type="parTrans" cxnId="{5F1C3F72-2546-4CA3-96F4-374FD05755D4}">
      <dgm:prSet/>
      <dgm:spPr/>
      <dgm:t>
        <a:bodyPr/>
        <a:lstStyle/>
        <a:p>
          <a:endParaRPr lang="pt-BR"/>
        </a:p>
      </dgm:t>
    </dgm:pt>
    <dgm:pt modelId="{34A421B8-2707-471D-AFE4-D67211DDE6C1}" type="sibTrans" cxnId="{5F1C3F72-2546-4CA3-96F4-374FD05755D4}">
      <dgm:prSet/>
      <dgm:spPr/>
      <dgm:t>
        <a:bodyPr/>
        <a:lstStyle/>
        <a:p>
          <a:endParaRPr lang="pt-BR"/>
        </a:p>
      </dgm:t>
    </dgm:pt>
    <dgm:pt modelId="{96AADCF0-E238-49BC-A2BF-6B4E22103695}" type="pres">
      <dgm:prSet presAssocID="{190E8AB6-C26D-468B-A4D6-68ADA5D7D034}" presName="Name0" presStyleCnt="0">
        <dgm:presLayoutVars>
          <dgm:dir/>
          <dgm:resizeHandles val="exact"/>
        </dgm:presLayoutVars>
      </dgm:prSet>
      <dgm:spPr/>
    </dgm:pt>
    <dgm:pt modelId="{481A0A46-2536-4848-9522-F6D061BA4F08}" type="pres">
      <dgm:prSet presAssocID="{BB7F4911-F54C-47C9-A0D2-FC474FBB4153}" presName="node" presStyleLbl="node1" presStyleIdx="0" presStyleCnt="5">
        <dgm:presLayoutVars>
          <dgm:bulletEnabled val="1"/>
        </dgm:presLayoutVars>
      </dgm:prSet>
      <dgm:spPr/>
    </dgm:pt>
    <dgm:pt modelId="{E2F742F8-CA5E-415A-9BBB-A48026FF626E}" type="pres">
      <dgm:prSet presAssocID="{AF8A10AC-7227-495B-8DEE-8A2F72C7305F}" presName="sibTransSpacerBeforeConnector" presStyleCnt="0"/>
      <dgm:spPr/>
    </dgm:pt>
    <dgm:pt modelId="{A23152FE-7C83-43D1-BF0E-36CCDBEBB0A2}" type="pres">
      <dgm:prSet presAssocID="{AF8A10AC-7227-495B-8DEE-8A2F72C7305F}" presName="sibTrans" presStyleLbl="node1" presStyleIdx="1" presStyleCnt="5"/>
      <dgm:spPr/>
    </dgm:pt>
    <dgm:pt modelId="{7B7C8603-7302-4961-B58A-4EA41FDF5168}" type="pres">
      <dgm:prSet presAssocID="{AF8A10AC-7227-495B-8DEE-8A2F72C7305F}" presName="sibTransSpacerAfterConnector" presStyleCnt="0"/>
      <dgm:spPr/>
    </dgm:pt>
    <dgm:pt modelId="{1AF1FAF5-BC9C-43D2-8DC6-375848C346D2}" type="pres">
      <dgm:prSet presAssocID="{74F8FAE4-CF77-407A-8B5D-774DD0EE855F}" presName="node" presStyleLbl="node1" presStyleIdx="2" presStyleCnt="5">
        <dgm:presLayoutVars>
          <dgm:bulletEnabled val="1"/>
        </dgm:presLayoutVars>
      </dgm:prSet>
      <dgm:spPr/>
    </dgm:pt>
    <dgm:pt modelId="{8A4019D6-2F02-4A1C-A6E6-430BF4715E3E}" type="pres">
      <dgm:prSet presAssocID="{00E8632E-82D2-4E46-B890-9AD554AEC558}" presName="sibTransSpacerBeforeConnector" presStyleCnt="0"/>
      <dgm:spPr/>
    </dgm:pt>
    <dgm:pt modelId="{B0245039-EBEC-4E67-93C2-E8C6CB94C3DE}" type="pres">
      <dgm:prSet presAssocID="{00E8632E-82D2-4E46-B890-9AD554AEC558}" presName="sibTrans" presStyleLbl="node1" presStyleIdx="3" presStyleCnt="5"/>
      <dgm:spPr/>
    </dgm:pt>
    <dgm:pt modelId="{09DDEF97-DC29-4197-A5CB-2BDBEB539D86}" type="pres">
      <dgm:prSet presAssocID="{00E8632E-82D2-4E46-B890-9AD554AEC558}" presName="sibTransSpacerAfterConnector" presStyleCnt="0"/>
      <dgm:spPr/>
    </dgm:pt>
    <dgm:pt modelId="{41510E80-5DCE-46A8-8590-F479E9E9885B}" type="pres">
      <dgm:prSet presAssocID="{5A478740-3403-43C9-8BBB-AA8E4644C388}" presName="node" presStyleLbl="node1" presStyleIdx="4" presStyleCnt="5">
        <dgm:presLayoutVars>
          <dgm:bulletEnabled val="1"/>
        </dgm:presLayoutVars>
      </dgm:prSet>
      <dgm:spPr/>
    </dgm:pt>
  </dgm:ptLst>
  <dgm:cxnLst>
    <dgm:cxn modelId="{14EEB017-8E49-4BA9-8D15-D20585A8B5DA}" type="presOf" srcId="{74F8FAE4-CF77-407A-8B5D-774DD0EE855F}" destId="{1AF1FAF5-BC9C-43D2-8DC6-375848C346D2}" srcOrd="0" destOrd="0" presId="urn:microsoft.com/office/officeart/2016/7/layout/BasicProcessNew"/>
    <dgm:cxn modelId="{BBD43F23-B4A8-47DE-8B49-3B5F37433845}" type="presOf" srcId="{AF8A10AC-7227-495B-8DEE-8A2F72C7305F}" destId="{A23152FE-7C83-43D1-BF0E-36CCDBEBB0A2}" srcOrd="0" destOrd="0" presId="urn:microsoft.com/office/officeart/2016/7/layout/BasicProcessNew"/>
    <dgm:cxn modelId="{C5E42D2C-5C78-4827-A7F6-C78BDD6975B1}" srcId="{190E8AB6-C26D-468B-A4D6-68ADA5D7D034}" destId="{74F8FAE4-CF77-407A-8B5D-774DD0EE855F}" srcOrd="1" destOrd="0" parTransId="{A29D700B-90E5-45D1-9D46-DAA43A69E807}" sibTransId="{00E8632E-82D2-4E46-B890-9AD554AEC558}"/>
    <dgm:cxn modelId="{5F1C3F72-2546-4CA3-96F4-374FD05755D4}" srcId="{190E8AB6-C26D-468B-A4D6-68ADA5D7D034}" destId="{5A478740-3403-43C9-8BBB-AA8E4644C388}" srcOrd="2" destOrd="0" parTransId="{D902D73E-87D9-414D-8D8F-3E910663A543}" sibTransId="{34A421B8-2707-471D-AFE4-D67211DDE6C1}"/>
    <dgm:cxn modelId="{70B06E77-AA2C-4356-AD2E-70E9174CC64A}" type="presOf" srcId="{190E8AB6-C26D-468B-A4D6-68ADA5D7D034}" destId="{96AADCF0-E238-49BC-A2BF-6B4E22103695}" srcOrd="0" destOrd="0" presId="urn:microsoft.com/office/officeart/2016/7/layout/BasicProcessNew"/>
    <dgm:cxn modelId="{A07988B7-EFD6-4693-AD15-1C2E093075DA}" srcId="{190E8AB6-C26D-468B-A4D6-68ADA5D7D034}" destId="{BB7F4911-F54C-47C9-A0D2-FC474FBB4153}" srcOrd="0" destOrd="0" parTransId="{05BBD1A4-48E9-446F-8D2E-09053B24B312}" sibTransId="{AF8A10AC-7227-495B-8DEE-8A2F72C7305F}"/>
    <dgm:cxn modelId="{D7B1DBB7-4FF8-4B83-835A-95FBA686C037}" type="presOf" srcId="{00E8632E-82D2-4E46-B890-9AD554AEC558}" destId="{B0245039-EBEC-4E67-93C2-E8C6CB94C3DE}" srcOrd="0" destOrd="0" presId="urn:microsoft.com/office/officeart/2016/7/layout/BasicProcessNew"/>
    <dgm:cxn modelId="{3EBEE5EF-1286-4EB3-9F7F-C05228BAA95C}" type="presOf" srcId="{5A478740-3403-43C9-8BBB-AA8E4644C388}" destId="{41510E80-5DCE-46A8-8590-F479E9E9885B}" srcOrd="0" destOrd="0" presId="urn:microsoft.com/office/officeart/2016/7/layout/BasicProcessNew"/>
    <dgm:cxn modelId="{33B631FC-3ECC-49D2-8ACC-D30E8022B4A6}" type="presOf" srcId="{BB7F4911-F54C-47C9-A0D2-FC474FBB4153}" destId="{481A0A46-2536-4848-9522-F6D061BA4F08}" srcOrd="0" destOrd="0" presId="urn:microsoft.com/office/officeart/2016/7/layout/BasicProcessNew"/>
    <dgm:cxn modelId="{D7143CE2-5A31-4E05-8524-2A64FF30D197}" type="presParOf" srcId="{96AADCF0-E238-49BC-A2BF-6B4E22103695}" destId="{481A0A46-2536-4848-9522-F6D061BA4F08}" srcOrd="0" destOrd="0" presId="urn:microsoft.com/office/officeart/2016/7/layout/BasicProcessNew"/>
    <dgm:cxn modelId="{4299C929-A454-4104-A10D-F26EBE33FDA4}" type="presParOf" srcId="{96AADCF0-E238-49BC-A2BF-6B4E22103695}" destId="{E2F742F8-CA5E-415A-9BBB-A48026FF626E}" srcOrd="1" destOrd="0" presId="urn:microsoft.com/office/officeart/2016/7/layout/BasicProcessNew"/>
    <dgm:cxn modelId="{206AC9B4-10CD-4A7F-9CE2-11D8C30318C6}" type="presParOf" srcId="{96AADCF0-E238-49BC-A2BF-6B4E22103695}" destId="{A23152FE-7C83-43D1-BF0E-36CCDBEBB0A2}" srcOrd="2" destOrd="0" presId="urn:microsoft.com/office/officeart/2016/7/layout/BasicProcessNew"/>
    <dgm:cxn modelId="{396B0B9D-2ADB-4A70-B94B-2CBA090200DC}" type="presParOf" srcId="{96AADCF0-E238-49BC-A2BF-6B4E22103695}" destId="{7B7C8603-7302-4961-B58A-4EA41FDF5168}" srcOrd="3" destOrd="0" presId="urn:microsoft.com/office/officeart/2016/7/layout/BasicProcessNew"/>
    <dgm:cxn modelId="{8FB3D87E-2A6C-4B7E-8C6D-4D3D04DA358F}" type="presParOf" srcId="{96AADCF0-E238-49BC-A2BF-6B4E22103695}" destId="{1AF1FAF5-BC9C-43D2-8DC6-375848C346D2}" srcOrd="4" destOrd="0" presId="urn:microsoft.com/office/officeart/2016/7/layout/BasicProcessNew"/>
    <dgm:cxn modelId="{9B1FF36F-786F-42E0-A444-03DB1D861664}" type="presParOf" srcId="{96AADCF0-E238-49BC-A2BF-6B4E22103695}" destId="{8A4019D6-2F02-4A1C-A6E6-430BF4715E3E}" srcOrd="5" destOrd="0" presId="urn:microsoft.com/office/officeart/2016/7/layout/BasicProcessNew"/>
    <dgm:cxn modelId="{5C4D27B6-84CD-44DC-BC13-99D2FBC15C04}" type="presParOf" srcId="{96AADCF0-E238-49BC-A2BF-6B4E22103695}" destId="{B0245039-EBEC-4E67-93C2-E8C6CB94C3DE}" srcOrd="6" destOrd="0" presId="urn:microsoft.com/office/officeart/2016/7/layout/BasicProcessNew"/>
    <dgm:cxn modelId="{18F198C2-6CFF-46A5-BD3D-A54BC390A892}" type="presParOf" srcId="{96AADCF0-E238-49BC-A2BF-6B4E22103695}" destId="{09DDEF97-DC29-4197-A5CB-2BDBEB539D86}" srcOrd="7" destOrd="0" presId="urn:microsoft.com/office/officeart/2016/7/layout/BasicProcessNew"/>
    <dgm:cxn modelId="{D47DCE98-B0F3-4871-927E-DA18D11378D4}" type="presParOf" srcId="{96AADCF0-E238-49BC-A2BF-6B4E22103695}" destId="{41510E80-5DCE-46A8-8590-F479E9E9885B}" srcOrd="8"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ECD89E-D683-4841-BA5C-731DE7681632}"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D550465E-79F3-475F-9E97-DF94BB5E88B1}">
      <dgm:prSet phldrT="[Texto]"/>
      <dgm:spPr/>
      <dgm:t>
        <a:bodyPr/>
        <a:lstStyle/>
        <a:p>
          <a:r>
            <a:rPr lang="pt-BR"/>
            <a:t>Mundo</a:t>
          </a:r>
        </a:p>
      </dgm:t>
    </dgm:pt>
    <dgm:pt modelId="{296C3915-9926-41FC-97E2-B47EEF7F7CEC}" type="parTrans" cxnId="{360FD9F8-AB10-45FB-81CC-A2AF6A870B86}">
      <dgm:prSet/>
      <dgm:spPr/>
      <dgm:t>
        <a:bodyPr/>
        <a:lstStyle/>
        <a:p>
          <a:endParaRPr lang="pt-BR"/>
        </a:p>
      </dgm:t>
    </dgm:pt>
    <dgm:pt modelId="{6D57C779-904D-46F4-9CE3-006776039801}" type="sibTrans" cxnId="{360FD9F8-AB10-45FB-81CC-A2AF6A870B86}">
      <dgm:prSet/>
      <dgm:spPr/>
      <dgm:t>
        <a:bodyPr/>
        <a:lstStyle/>
        <a:p>
          <a:endParaRPr lang="pt-BR"/>
        </a:p>
      </dgm:t>
    </dgm:pt>
    <dgm:pt modelId="{25AE030C-6D62-4326-BE7B-015F339AFAA6}">
      <dgm:prSet phldrT="[Texto]">
        <dgm:style>
          <a:lnRef idx="2">
            <a:schemeClr val="dk1"/>
          </a:lnRef>
          <a:fillRef idx="1">
            <a:schemeClr val="lt1"/>
          </a:fillRef>
          <a:effectRef idx="0">
            <a:schemeClr val="dk1"/>
          </a:effectRef>
          <a:fontRef idx="minor">
            <a:schemeClr val="dk1"/>
          </a:fontRef>
        </dgm:style>
      </dgm:prSet>
      <dgm:spPr/>
      <dgm:t>
        <a:bodyPr/>
        <a:lstStyle/>
        <a:p>
          <a:pPr algn="ctr"/>
          <a:r>
            <a:rPr lang="pt-BR"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730 milhões pescadores recreativos e esportivos</a:t>
          </a:r>
        </a:p>
      </dgm:t>
    </dgm:pt>
    <dgm:pt modelId="{598354D9-777D-45F2-B25C-077DF6AD822E}" type="parTrans" cxnId="{FBC82103-4FF1-4104-9146-EF5852512989}">
      <dgm:prSet/>
      <dgm:spPr/>
      <dgm:t>
        <a:bodyPr/>
        <a:lstStyle/>
        <a:p>
          <a:endParaRPr lang="pt-BR"/>
        </a:p>
      </dgm:t>
    </dgm:pt>
    <dgm:pt modelId="{3181A911-5EF6-495A-A149-5F5E76C39983}" type="sibTrans" cxnId="{FBC82103-4FF1-4104-9146-EF5852512989}">
      <dgm:prSet/>
      <dgm:spPr/>
      <dgm:t>
        <a:bodyPr/>
        <a:lstStyle/>
        <a:p>
          <a:endParaRPr lang="pt-BR"/>
        </a:p>
      </dgm:t>
    </dgm:pt>
    <dgm:pt modelId="{8E325AC7-D907-49D3-8411-4F523DBDD618}">
      <dgm:prSet phldrT="[Texto]">
        <dgm:style>
          <a:lnRef idx="2">
            <a:schemeClr val="dk1"/>
          </a:lnRef>
          <a:fillRef idx="1">
            <a:schemeClr val="lt1"/>
          </a:fillRef>
          <a:effectRef idx="0">
            <a:schemeClr val="dk1"/>
          </a:effectRef>
          <a:fontRef idx="minor">
            <a:schemeClr val="dk1"/>
          </a:fontRef>
        </dgm:style>
      </dgm:prSet>
      <dgm:spPr/>
      <dgm:t>
        <a:bodyPr/>
        <a:lstStyle/>
        <a:p>
          <a:pPr algn="l"/>
          <a:r>
            <a:rPr lang="pt-BR"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US$ 190 bilhões/ano</a:t>
          </a:r>
        </a:p>
      </dgm:t>
    </dgm:pt>
    <dgm:pt modelId="{5EAAAEF0-08D1-401F-AB3D-09A3C97429EB}" type="parTrans" cxnId="{480F40B0-AFC9-462E-AB6A-B91563AFA710}">
      <dgm:prSet/>
      <dgm:spPr/>
      <dgm:t>
        <a:bodyPr/>
        <a:lstStyle/>
        <a:p>
          <a:endParaRPr lang="pt-BR"/>
        </a:p>
      </dgm:t>
    </dgm:pt>
    <dgm:pt modelId="{6ADB2069-94E3-4FDD-BCCB-930679B27AE6}" type="sibTrans" cxnId="{480F40B0-AFC9-462E-AB6A-B91563AFA710}">
      <dgm:prSet/>
      <dgm:spPr/>
      <dgm:t>
        <a:bodyPr/>
        <a:lstStyle/>
        <a:p>
          <a:endParaRPr lang="pt-BR"/>
        </a:p>
      </dgm:t>
    </dgm:pt>
    <dgm:pt modelId="{99FFC6FE-62D3-4979-9079-2B81E69EA8E0}">
      <dgm:prSet phldrT="[Texto]"/>
      <dgm:spPr/>
      <dgm:t>
        <a:bodyPr/>
        <a:lstStyle/>
        <a:p>
          <a:r>
            <a:rPr lang="pt-BR"/>
            <a:t>USA</a:t>
          </a:r>
        </a:p>
      </dgm:t>
    </dgm:pt>
    <dgm:pt modelId="{2C94DA8F-DB7D-494C-BB25-EC0F13504FBA}" type="parTrans" cxnId="{97A69BE4-1F6F-42A7-A9A0-5458D4E84BBB}">
      <dgm:prSet/>
      <dgm:spPr/>
      <dgm:t>
        <a:bodyPr/>
        <a:lstStyle/>
        <a:p>
          <a:endParaRPr lang="pt-BR"/>
        </a:p>
      </dgm:t>
    </dgm:pt>
    <dgm:pt modelId="{9F16933A-152F-477F-A58D-0F575280AA76}" type="sibTrans" cxnId="{97A69BE4-1F6F-42A7-A9A0-5458D4E84BBB}">
      <dgm:prSet/>
      <dgm:spPr/>
      <dgm:t>
        <a:bodyPr/>
        <a:lstStyle/>
        <a:p>
          <a:endParaRPr lang="pt-BR"/>
        </a:p>
      </dgm:t>
    </dgm:pt>
    <dgm:pt modelId="{EB76FAAF-5EF7-4395-BA24-0075D5AB215E}">
      <dgm:prSet phldrT="[Texto]">
        <dgm:style>
          <a:lnRef idx="2">
            <a:schemeClr val="dk1"/>
          </a:lnRef>
          <a:fillRef idx="1">
            <a:schemeClr val="lt1"/>
          </a:fillRef>
          <a:effectRef idx="0">
            <a:schemeClr val="dk1"/>
          </a:effectRef>
          <a:fontRef idx="minor">
            <a:schemeClr val="dk1"/>
          </a:fontRef>
        </dgm:style>
      </dgm:prSet>
      <dgm:spPr/>
      <dgm:t>
        <a:bodyPr/>
        <a:lstStyle/>
        <a:p>
          <a:r>
            <a:rPr lang="pt-BR"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55 milhões pescadores recreativos e esportivos</a:t>
          </a:r>
        </a:p>
      </dgm:t>
    </dgm:pt>
    <dgm:pt modelId="{51DE2F70-6162-48E5-9E57-D36C6DFE55B9}" type="parTrans" cxnId="{B2CA4D5B-08F7-4263-AB0A-A6762258FFDE}">
      <dgm:prSet/>
      <dgm:spPr/>
      <dgm:t>
        <a:bodyPr/>
        <a:lstStyle/>
        <a:p>
          <a:endParaRPr lang="pt-BR"/>
        </a:p>
      </dgm:t>
    </dgm:pt>
    <dgm:pt modelId="{5BFDCF63-CDA0-440A-B1FD-A15BAB06181C}" type="sibTrans" cxnId="{B2CA4D5B-08F7-4263-AB0A-A6762258FFDE}">
      <dgm:prSet/>
      <dgm:spPr/>
      <dgm:t>
        <a:bodyPr/>
        <a:lstStyle/>
        <a:p>
          <a:endParaRPr lang="pt-BR"/>
        </a:p>
      </dgm:t>
    </dgm:pt>
    <dgm:pt modelId="{C343158B-58F2-4D90-98DE-62942C684C15}">
      <dgm:prSet phldrT="[Texto]">
        <dgm:style>
          <a:lnRef idx="2">
            <a:schemeClr val="dk1"/>
          </a:lnRef>
          <a:fillRef idx="1">
            <a:schemeClr val="lt1"/>
          </a:fillRef>
          <a:effectRef idx="0">
            <a:schemeClr val="dk1"/>
          </a:effectRef>
          <a:fontRef idx="minor">
            <a:schemeClr val="dk1"/>
          </a:fontRef>
        </dgm:style>
      </dgm:prSet>
      <dgm:spPr/>
      <dgm:t>
        <a:bodyPr/>
        <a:lstStyle/>
        <a:p>
          <a:r>
            <a:rPr lang="pt-BR"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US$ 51,2 bilhões/ano</a:t>
          </a:r>
        </a:p>
      </dgm:t>
    </dgm:pt>
    <dgm:pt modelId="{08A4AB2A-8E34-4FCF-B92D-91608E07FA34}" type="parTrans" cxnId="{3388B393-1F5C-4728-ACFD-91D1481650D0}">
      <dgm:prSet/>
      <dgm:spPr/>
      <dgm:t>
        <a:bodyPr/>
        <a:lstStyle/>
        <a:p>
          <a:endParaRPr lang="pt-BR"/>
        </a:p>
      </dgm:t>
    </dgm:pt>
    <dgm:pt modelId="{D76979D1-6B8A-407C-BAA5-8EBCE67ADEF6}" type="sibTrans" cxnId="{3388B393-1F5C-4728-ACFD-91D1481650D0}">
      <dgm:prSet/>
      <dgm:spPr/>
      <dgm:t>
        <a:bodyPr/>
        <a:lstStyle/>
        <a:p>
          <a:endParaRPr lang="pt-BR"/>
        </a:p>
      </dgm:t>
    </dgm:pt>
    <dgm:pt modelId="{FD49DBE2-8BB7-4717-8C89-E34CFE5724BB}">
      <dgm:prSet phldrT="[Texto]"/>
      <dgm:spPr/>
      <dgm:t>
        <a:bodyPr/>
        <a:lstStyle/>
        <a:p>
          <a:r>
            <a:rPr lang="pt-BR"/>
            <a:t>Brasil</a:t>
          </a:r>
        </a:p>
      </dgm:t>
    </dgm:pt>
    <dgm:pt modelId="{97D5B08A-6C8C-4630-8A4E-6153E605160F}" type="parTrans" cxnId="{33072573-25ED-4100-AAFF-5B785911A6FA}">
      <dgm:prSet/>
      <dgm:spPr/>
      <dgm:t>
        <a:bodyPr/>
        <a:lstStyle/>
        <a:p>
          <a:endParaRPr lang="pt-BR"/>
        </a:p>
      </dgm:t>
    </dgm:pt>
    <dgm:pt modelId="{079220E3-E237-49F3-991A-6F0FA5B8A3E0}" type="sibTrans" cxnId="{33072573-25ED-4100-AAFF-5B785911A6FA}">
      <dgm:prSet/>
      <dgm:spPr/>
      <dgm:t>
        <a:bodyPr/>
        <a:lstStyle/>
        <a:p>
          <a:endParaRPr lang="pt-BR"/>
        </a:p>
      </dgm:t>
    </dgm:pt>
    <dgm:pt modelId="{FF7771C4-361D-4A07-BF15-F5751BD096A0}">
      <dgm:prSet phldrT="[Texto]">
        <dgm:style>
          <a:lnRef idx="2">
            <a:schemeClr val="dk1"/>
          </a:lnRef>
          <a:fillRef idx="1">
            <a:schemeClr val="lt1"/>
          </a:fillRef>
          <a:effectRef idx="0">
            <a:schemeClr val="dk1"/>
          </a:effectRef>
          <a:fontRef idx="minor">
            <a:schemeClr val="dk1"/>
          </a:fontRef>
        </dgm:style>
      </dgm:prSet>
      <dgm:spPr/>
      <dgm:t>
        <a:bodyPr/>
        <a:lstStyle/>
        <a:p>
          <a:r>
            <a:rPr lang="pt-BR"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 milhões pescadores recreativos e esportivos</a:t>
          </a:r>
        </a:p>
      </dgm:t>
    </dgm:pt>
    <dgm:pt modelId="{1351C2E3-A0EB-4E61-8F53-84EF9180015F}" type="parTrans" cxnId="{3773A04E-35AA-4570-BCEB-DE8EE65E3BF5}">
      <dgm:prSet/>
      <dgm:spPr/>
      <dgm:t>
        <a:bodyPr/>
        <a:lstStyle/>
        <a:p>
          <a:endParaRPr lang="pt-BR"/>
        </a:p>
      </dgm:t>
    </dgm:pt>
    <dgm:pt modelId="{DE852CE9-F13D-42C1-B092-0E1B132C4A97}" type="sibTrans" cxnId="{3773A04E-35AA-4570-BCEB-DE8EE65E3BF5}">
      <dgm:prSet/>
      <dgm:spPr/>
      <dgm:t>
        <a:bodyPr/>
        <a:lstStyle/>
        <a:p>
          <a:endParaRPr lang="pt-BR"/>
        </a:p>
      </dgm:t>
    </dgm:pt>
    <dgm:pt modelId="{68020CE2-B946-48D2-A6E9-69092D2D3186}">
      <dgm:prSet phldrT="[Texto]">
        <dgm:style>
          <a:lnRef idx="2">
            <a:schemeClr val="dk1"/>
          </a:lnRef>
          <a:fillRef idx="1">
            <a:schemeClr val="lt1"/>
          </a:fillRef>
          <a:effectRef idx="0">
            <a:schemeClr val="dk1"/>
          </a:effectRef>
          <a:fontRef idx="minor">
            <a:schemeClr val="dk1"/>
          </a:fontRef>
        </dgm:style>
      </dgm:prSet>
      <dgm:spPr/>
      <dgm:t>
        <a:bodyPr/>
        <a:lstStyle/>
        <a:p>
          <a:r>
            <a:rPr lang="pt-BR" b="1">
              <a:effectLst>
                <a:outerShdw blurRad="38100" dist="38100" dir="2700000" algn="tl">
                  <a:srgbClr val="000000">
                    <a:alpha val="43137"/>
                  </a:srgbClr>
                </a:outerShdw>
              </a:effectLst>
              <a:latin typeface="Arial" panose="020B0604020202020204" pitchFamily="34" charset="0"/>
              <a:cs typeface="Arial" panose="020B0604020202020204" pitchFamily="34" charset="0"/>
            </a:rPr>
            <a:t>270 mil empregos </a:t>
          </a:r>
        </a:p>
      </dgm:t>
    </dgm:pt>
    <dgm:pt modelId="{8C804B5A-B254-4275-B2C8-C1FC5324D37F}" type="parTrans" cxnId="{24479854-CA81-4EC4-B551-D308E5D0C3D5}">
      <dgm:prSet/>
      <dgm:spPr/>
      <dgm:t>
        <a:bodyPr/>
        <a:lstStyle/>
        <a:p>
          <a:endParaRPr lang="pt-BR"/>
        </a:p>
      </dgm:t>
    </dgm:pt>
    <dgm:pt modelId="{CC1289F4-CC33-40E4-AFF4-19A6353B8DDA}" type="sibTrans" cxnId="{24479854-CA81-4EC4-B551-D308E5D0C3D5}">
      <dgm:prSet/>
      <dgm:spPr/>
      <dgm:t>
        <a:bodyPr/>
        <a:lstStyle/>
        <a:p>
          <a:endParaRPr lang="pt-BR"/>
        </a:p>
      </dgm:t>
    </dgm:pt>
    <dgm:pt modelId="{FEE22FB5-D563-4A1A-8403-4C5038F5BC0F}">
      <dgm:prSet phldrT="[Texto]">
        <dgm:style>
          <a:lnRef idx="2">
            <a:schemeClr val="dk1"/>
          </a:lnRef>
          <a:fillRef idx="1">
            <a:schemeClr val="lt1"/>
          </a:fillRef>
          <a:effectRef idx="0">
            <a:schemeClr val="dk1"/>
          </a:effectRef>
          <a:fontRef idx="minor">
            <a:schemeClr val="dk1"/>
          </a:fontRef>
        </dgm:style>
      </dgm:prSet>
      <dgm:spPr/>
      <dgm:t>
        <a:bodyPr/>
        <a:lstStyle/>
        <a:p>
          <a:r>
            <a:rPr lang="pt-BR"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R$ 17 bilhões/ano</a:t>
          </a:r>
          <a:endParaRPr lang="pt-BR"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F39EB510-3513-4748-B1E9-05F1B7A3E6CE}" type="parTrans" cxnId="{990A23F7-71AF-46C8-AD5B-2BAAA6683256}">
      <dgm:prSet/>
      <dgm:spPr/>
      <dgm:t>
        <a:bodyPr/>
        <a:lstStyle/>
        <a:p>
          <a:endParaRPr lang="pt-BR"/>
        </a:p>
      </dgm:t>
    </dgm:pt>
    <dgm:pt modelId="{0BBF0AB6-6D41-4A2A-B9A9-1C2E623A1AEA}" type="sibTrans" cxnId="{990A23F7-71AF-46C8-AD5B-2BAAA6683256}">
      <dgm:prSet/>
      <dgm:spPr/>
      <dgm:t>
        <a:bodyPr/>
        <a:lstStyle/>
        <a:p>
          <a:endParaRPr lang="pt-BR"/>
        </a:p>
      </dgm:t>
    </dgm:pt>
    <dgm:pt modelId="{E3AC69F2-C27E-4506-85F9-F2A16D5D54A6}">
      <dgm:prSet phldrT="[Texto]">
        <dgm:style>
          <a:lnRef idx="2">
            <a:schemeClr val="dk1"/>
          </a:lnRef>
          <a:fillRef idx="1">
            <a:schemeClr val="lt1"/>
          </a:fillRef>
          <a:effectRef idx="0">
            <a:schemeClr val="dk1"/>
          </a:effectRef>
          <a:fontRef idx="minor">
            <a:schemeClr val="dk1"/>
          </a:fontRef>
        </dgm:style>
      </dgm:prSet>
      <dgm:spPr/>
      <dgm:t>
        <a:bodyPr/>
        <a:lstStyle/>
        <a:p>
          <a:pPr algn="l"/>
          <a:r>
            <a:rPr lang="pt-BR"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120 milhões empregos</a:t>
          </a:r>
        </a:p>
      </dgm:t>
    </dgm:pt>
    <dgm:pt modelId="{614159AF-3B49-427F-A9DD-52D603DB23F2}" type="parTrans" cxnId="{81A806F2-7918-4685-9941-24AA6E4FE1B2}">
      <dgm:prSet/>
      <dgm:spPr/>
      <dgm:t>
        <a:bodyPr/>
        <a:lstStyle/>
        <a:p>
          <a:endParaRPr lang="pt-BR"/>
        </a:p>
      </dgm:t>
    </dgm:pt>
    <dgm:pt modelId="{5073A074-43C3-49A3-82B1-9210D72A1115}" type="sibTrans" cxnId="{81A806F2-7918-4685-9941-24AA6E4FE1B2}">
      <dgm:prSet/>
      <dgm:spPr/>
      <dgm:t>
        <a:bodyPr/>
        <a:lstStyle/>
        <a:p>
          <a:endParaRPr lang="pt-BR"/>
        </a:p>
      </dgm:t>
    </dgm:pt>
    <dgm:pt modelId="{BA4F0402-E236-4113-B108-3ED9A5112894}">
      <dgm:prSet phldrT="[Texto]">
        <dgm:style>
          <a:lnRef idx="2">
            <a:schemeClr val="dk1"/>
          </a:lnRef>
          <a:fillRef idx="1">
            <a:schemeClr val="lt1"/>
          </a:fillRef>
          <a:effectRef idx="0">
            <a:schemeClr val="dk1"/>
          </a:effectRef>
          <a:fontRef idx="minor">
            <a:schemeClr val="dk1"/>
          </a:fontRef>
        </dgm:style>
      </dgm:prSet>
      <dgm:spPr/>
      <dgm:t>
        <a:bodyPr/>
        <a:lstStyle/>
        <a:p>
          <a:r>
            <a:rPr lang="pt-BR" b="1">
              <a:effectLst>
                <a:outerShdw blurRad="38100" dist="38100" dir="2700000" algn="tl">
                  <a:srgbClr val="000000">
                    <a:alpha val="43137"/>
                  </a:srgbClr>
                </a:outerShdw>
              </a:effectLst>
              <a:latin typeface="Arial" panose="020B0604020202020204" pitchFamily="34" charset="0"/>
              <a:cs typeface="Arial" panose="020B0604020202020204" pitchFamily="34" charset="0"/>
            </a:rPr>
            <a:t>1,2 milhões empregos</a:t>
          </a:r>
        </a:p>
      </dgm:t>
    </dgm:pt>
    <dgm:pt modelId="{BFC6C6FB-D315-4F6C-9FBC-79EDF6EC8648}" type="parTrans" cxnId="{31A6E292-A82E-45F5-BB10-97A9D9A282A7}">
      <dgm:prSet/>
      <dgm:spPr/>
      <dgm:t>
        <a:bodyPr/>
        <a:lstStyle/>
        <a:p>
          <a:endParaRPr lang="pt-BR"/>
        </a:p>
      </dgm:t>
    </dgm:pt>
    <dgm:pt modelId="{2EF43AE0-D986-4270-A9D2-B1B00E405B72}" type="sibTrans" cxnId="{31A6E292-A82E-45F5-BB10-97A9D9A282A7}">
      <dgm:prSet/>
      <dgm:spPr/>
      <dgm:t>
        <a:bodyPr/>
        <a:lstStyle/>
        <a:p>
          <a:endParaRPr lang="pt-BR"/>
        </a:p>
      </dgm:t>
    </dgm:pt>
    <dgm:pt modelId="{62969A00-652F-459D-8C60-1EC3F6AB39C6}">
      <dgm:prSet phldrT="[Texto]">
        <dgm:style>
          <a:lnRef idx="2">
            <a:schemeClr val="dk1"/>
          </a:lnRef>
          <a:fillRef idx="1">
            <a:schemeClr val="lt1"/>
          </a:fillRef>
          <a:effectRef idx="0">
            <a:schemeClr val="dk1"/>
          </a:effectRef>
          <a:fontRef idx="minor">
            <a:schemeClr val="dk1"/>
          </a:fontRef>
        </dgm:style>
      </dgm:prSet>
      <dgm:spPr/>
      <dgm:t>
        <a:bodyPr/>
        <a:lstStyle/>
        <a:p>
          <a:pPr algn="ctr"/>
          <a:endParaRPr lang="pt-BR">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B6425A93-031F-4E5E-96D5-AAF1DE942E54}" type="parTrans" cxnId="{47450E0F-3F81-4EBB-8C61-FC20FC100A9D}">
      <dgm:prSet/>
      <dgm:spPr/>
      <dgm:t>
        <a:bodyPr/>
        <a:lstStyle/>
        <a:p>
          <a:endParaRPr lang="pt-BR"/>
        </a:p>
      </dgm:t>
    </dgm:pt>
    <dgm:pt modelId="{D6B2D792-F9EC-43A4-8167-7591C781ACDE}" type="sibTrans" cxnId="{47450E0F-3F81-4EBB-8C61-FC20FC100A9D}">
      <dgm:prSet/>
      <dgm:spPr/>
      <dgm:t>
        <a:bodyPr/>
        <a:lstStyle/>
        <a:p>
          <a:endParaRPr lang="pt-BR"/>
        </a:p>
      </dgm:t>
    </dgm:pt>
    <dgm:pt modelId="{B9AA4FF3-0282-4DAE-934C-B021B73D0841}">
      <dgm:prSet phldrT="[Texto]">
        <dgm:style>
          <a:lnRef idx="2">
            <a:schemeClr val="dk1"/>
          </a:lnRef>
          <a:fillRef idx="1">
            <a:schemeClr val="lt1"/>
          </a:fillRef>
          <a:effectRef idx="0">
            <a:schemeClr val="dk1"/>
          </a:effectRef>
          <a:fontRef idx="minor">
            <a:schemeClr val="dk1"/>
          </a:fontRef>
        </dgm:style>
      </dgm:prSet>
      <dgm:spPr/>
      <dgm:t>
        <a:bodyPr/>
        <a:lstStyle/>
        <a:p>
          <a:pPr algn="l"/>
          <a:endParaRPr lang="pt-BR">
            <a:solidFill>
              <a:srgbClr val="FF0000"/>
            </a:solidFill>
            <a:latin typeface="Arial" panose="020B0604020202020204" pitchFamily="34" charset="0"/>
            <a:cs typeface="Arial" panose="020B0604020202020204" pitchFamily="34" charset="0"/>
          </a:endParaRPr>
        </a:p>
      </dgm:t>
    </dgm:pt>
    <dgm:pt modelId="{AAAE8832-899E-4B9E-83E1-5557630B8E9B}" type="parTrans" cxnId="{94A760C8-8F59-4047-9981-3C47B4F4226F}">
      <dgm:prSet/>
      <dgm:spPr/>
      <dgm:t>
        <a:bodyPr/>
        <a:lstStyle/>
        <a:p>
          <a:endParaRPr lang="pt-BR"/>
        </a:p>
      </dgm:t>
    </dgm:pt>
    <dgm:pt modelId="{3A66CF73-FB40-4171-AC5D-F9580B79BCD0}" type="sibTrans" cxnId="{94A760C8-8F59-4047-9981-3C47B4F4226F}">
      <dgm:prSet/>
      <dgm:spPr/>
      <dgm:t>
        <a:bodyPr/>
        <a:lstStyle/>
        <a:p>
          <a:endParaRPr lang="pt-BR"/>
        </a:p>
      </dgm:t>
    </dgm:pt>
    <dgm:pt modelId="{51DF5769-A5ED-4F96-A0BF-B1689FDBC1AC}">
      <dgm:prSet phldrT="[Texto]">
        <dgm:style>
          <a:lnRef idx="2">
            <a:schemeClr val="dk1"/>
          </a:lnRef>
          <a:fillRef idx="1">
            <a:schemeClr val="lt1"/>
          </a:fillRef>
          <a:effectRef idx="0">
            <a:schemeClr val="dk1"/>
          </a:effectRef>
          <a:fontRef idx="minor">
            <a:schemeClr val="dk1"/>
          </a:fontRef>
        </dgm:style>
      </dgm:prSet>
      <dgm:spPr/>
      <dgm:t>
        <a:bodyPr/>
        <a:lstStyle/>
        <a:p>
          <a:endParaRPr lang="pt-BR">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D937AA86-FCA4-4997-8799-D86C9B99DF6C}" type="parTrans" cxnId="{50343860-31C5-464F-BCF5-6B98717995F6}">
      <dgm:prSet/>
      <dgm:spPr/>
      <dgm:t>
        <a:bodyPr/>
        <a:lstStyle/>
        <a:p>
          <a:endParaRPr lang="pt-BR"/>
        </a:p>
      </dgm:t>
    </dgm:pt>
    <dgm:pt modelId="{9AD77AEB-4455-4E06-A9D6-B2672FD8B8BD}" type="sibTrans" cxnId="{50343860-31C5-464F-BCF5-6B98717995F6}">
      <dgm:prSet/>
      <dgm:spPr/>
      <dgm:t>
        <a:bodyPr/>
        <a:lstStyle/>
        <a:p>
          <a:endParaRPr lang="pt-BR"/>
        </a:p>
      </dgm:t>
    </dgm:pt>
    <dgm:pt modelId="{A4D50A06-3C3C-43FE-AD28-055C203EC58E}">
      <dgm:prSet phldrT="[Texto]">
        <dgm:style>
          <a:lnRef idx="2">
            <a:schemeClr val="dk1"/>
          </a:lnRef>
          <a:fillRef idx="1">
            <a:schemeClr val="lt1"/>
          </a:fillRef>
          <a:effectRef idx="0">
            <a:schemeClr val="dk1"/>
          </a:effectRef>
          <a:fontRef idx="minor">
            <a:schemeClr val="dk1"/>
          </a:fontRef>
        </dgm:style>
      </dgm:prSet>
      <dgm:spPr/>
      <dgm:t>
        <a:bodyPr/>
        <a:lstStyle/>
        <a:p>
          <a:endParaRPr lang="pt-BR">
            <a:solidFill>
              <a:srgbClr val="FF0000"/>
            </a:solidFill>
            <a:latin typeface="Arial" panose="020B0604020202020204" pitchFamily="34" charset="0"/>
            <a:cs typeface="Arial" panose="020B0604020202020204" pitchFamily="34" charset="0"/>
          </a:endParaRPr>
        </a:p>
      </dgm:t>
    </dgm:pt>
    <dgm:pt modelId="{C94803D1-D28C-4852-B29C-11ED310C6C5E}" type="parTrans" cxnId="{AB31BBEA-8240-4971-B70F-1EC0AF2DCDFB}">
      <dgm:prSet/>
      <dgm:spPr/>
      <dgm:t>
        <a:bodyPr/>
        <a:lstStyle/>
        <a:p>
          <a:endParaRPr lang="pt-BR"/>
        </a:p>
      </dgm:t>
    </dgm:pt>
    <dgm:pt modelId="{55ED7416-358E-4121-990A-07A5D353BEF7}" type="sibTrans" cxnId="{AB31BBEA-8240-4971-B70F-1EC0AF2DCDFB}">
      <dgm:prSet/>
      <dgm:spPr/>
      <dgm:t>
        <a:bodyPr/>
        <a:lstStyle/>
        <a:p>
          <a:endParaRPr lang="pt-BR"/>
        </a:p>
      </dgm:t>
    </dgm:pt>
    <dgm:pt modelId="{3541B8E8-08DC-4AB6-A7BA-9621523F3BA5}">
      <dgm:prSet phldrT="[Texto]">
        <dgm:style>
          <a:lnRef idx="2">
            <a:schemeClr val="dk1"/>
          </a:lnRef>
          <a:fillRef idx="1">
            <a:schemeClr val="lt1"/>
          </a:fillRef>
          <a:effectRef idx="0">
            <a:schemeClr val="dk1"/>
          </a:effectRef>
          <a:fontRef idx="minor">
            <a:schemeClr val="dk1"/>
          </a:fontRef>
        </dgm:style>
      </dgm:prSet>
      <dgm:spPr/>
      <dgm:t>
        <a:bodyPr/>
        <a:lstStyle/>
        <a:p>
          <a:endParaRPr lang="pt-BR" b="1">
            <a:effectLst/>
            <a:latin typeface="Arial" panose="020B0604020202020204" pitchFamily="34" charset="0"/>
            <a:cs typeface="Arial" panose="020B0604020202020204" pitchFamily="34" charset="0"/>
          </a:endParaRPr>
        </a:p>
      </dgm:t>
    </dgm:pt>
    <dgm:pt modelId="{31E3ED9F-791F-41FA-A3A5-35651DB4DE3A}" type="parTrans" cxnId="{CA7864E1-E8C3-4998-860E-C82EC6FBA4C4}">
      <dgm:prSet/>
      <dgm:spPr/>
      <dgm:t>
        <a:bodyPr/>
        <a:lstStyle/>
        <a:p>
          <a:endParaRPr lang="pt-BR"/>
        </a:p>
      </dgm:t>
    </dgm:pt>
    <dgm:pt modelId="{950BEA7E-E1C0-4186-9851-0FA3639F6709}" type="sibTrans" cxnId="{CA7864E1-E8C3-4998-860E-C82EC6FBA4C4}">
      <dgm:prSet/>
      <dgm:spPr/>
      <dgm:t>
        <a:bodyPr/>
        <a:lstStyle/>
        <a:p>
          <a:endParaRPr lang="pt-BR"/>
        </a:p>
      </dgm:t>
    </dgm:pt>
    <dgm:pt modelId="{61F7D7ED-028B-4301-B96A-4FCDBC34F0C1}">
      <dgm:prSet phldrT="[Texto]">
        <dgm:style>
          <a:lnRef idx="2">
            <a:schemeClr val="dk1"/>
          </a:lnRef>
          <a:fillRef idx="1">
            <a:schemeClr val="lt1"/>
          </a:fillRef>
          <a:effectRef idx="0">
            <a:schemeClr val="dk1"/>
          </a:effectRef>
          <a:fontRef idx="minor">
            <a:schemeClr val="dk1"/>
          </a:fontRef>
        </dgm:style>
      </dgm:prSet>
      <dgm:spPr/>
      <dgm:t>
        <a:bodyPr/>
        <a:lstStyle/>
        <a:p>
          <a:endParaRPr lang="pt-BR"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E890FA96-E4E1-4F82-8158-13E5799D8C31}" type="parTrans" cxnId="{1780A5AA-FDAD-46A8-8C31-7FAA6AA6E5FB}">
      <dgm:prSet/>
      <dgm:spPr/>
      <dgm:t>
        <a:bodyPr/>
        <a:lstStyle/>
        <a:p>
          <a:endParaRPr lang="pt-BR"/>
        </a:p>
      </dgm:t>
    </dgm:pt>
    <dgm:pt modelId="{D8B79F35-1728-48B0-89E1-5C7CC9277BE9}" type="sibTrans" cxnId="{1780A5AA-FDAD-46A8-8C31-7FAA6AA6E5FB}">
      <dgm:prSet/>
      <dgm:spPr/>
      <dgm:t>
        <a:bodyPr/>
        <a:lstStyle/>
        <a:p>
          <a:endParaRPr lang="pt-BR"/>
        </a:p>
      </dgm:t>
    </dgm:pt>
    <dgm:pt modelId="{DB53891A-E831-4626-8262-EE8B76B229AC}" type="pres">
      <dgm:prSet presAssocID="{ADECD89E-D683-4841-BA5C-731DE7681632}" presName="linearFlow" presStyleCnt="0">
        <dgm:presLayoutVars>
          <dgm:dir/>
          <dgm:animLvl val="lvl"/>
          <dgm:resizeHandles/>
        </dgm:presLayoutVars>
      </dgm:prSet>
      <dgm:spPr/>
    </dgm:pt>
    <dgm:pt modelId="{E2EE95AD-B2A8-40B5-BB88-3230F4A4F7DA}" type="pres">
      <dgm:prSet presAssocID="{D550465E-79F3-475F-9E97-DF94BB5E88B1}" presName="compositeNode" presStyleCnt="0">
        <dgm:presLayoutVars>
          <dgm:bulletEnabled val="1"/>
        </dgm:presLayoutVars>
      </dgm:prSet>
      <dgm:spPr/>
    </dgm:pt>
    <dgm:pt modelId="{B725DF31-B794-4AC8-8EC5-41F9F9E372DD}" type="pres">
      <dgm:prSet presAssocID="{D550465E-79F3-475F-9E97-DF94BB5E88B1}" presName="image" presStyleLbl="fgImgPlace1" presStyleIdx="0" presStyleCnt="3"/>
      <dgm:spPr>
        <a:blipFill rotWithShape="1">
          <a:blip xmlns:r="http://schemas.openxmlformats.org/officeDocument/2006/relationships" r:embed="rId1"/>
          <a:stretch>
            <a:fillRect/>
          </a:stretch>
        </a:blipFill>
      </dgm:spPr>
    </dgm:pt>
    <dgm:pt modelId="{DE724129-9249-4496-AFD0-53803381CA7F}" type="pres">
      <dgm:prSet presAssocID="{D550465E-79F3-475F-9E97-DF94BB5E88B1}" presName="childNode" presStyleLbl="node1" presStyleIdx="0" presStyleCnt="3" custScaleX="98737">
        <dgm:presLayoutVars>
          <dgm:bulletEnabled val="1"/>
        </dgm:presLayoutVars>
      </dgm:prSet>
      <dgm:spPr/>
    </dgm:pt>
    <dgm:pt modelId="{EF9A9E6A-4AB8-47B2-BC2D-97B14068C655}" type="pres">
      <dgm:prSet presAssocID="{D550465E-79F3-475F-9E97-DF94BB5E88B1}" presName="parentNode" presStyleLbl="revTx" presStyleIdx="0" presStyleCnt="3">
        <dgm:presLayoutVars>
          <dgm:chMax val="0"/>
          <dgm:bulletEnabled val="1"/>
        </dgm:presLayoutVars>
      </dgm:prSet>
      <dgm:spPr/>
    </dgm:pt>
    <dgm:pt modelId="{22AE5886-5C35-4F7F-B239-3586F458AD6E}" type="pres">
      <dgm:prSet presAssocID="{6D57C779-904D-46F4-9CE3-006776039801}" presName="sibTrans" presStyleCnt="0"/>
      <dgm:spPr/>
    </dgm:pt>
    <dgm:pt modelId="{0649035D-74BC-417C-AE39-5EC4EE89254F}" type="pres">
      <dgm:prSet presAssocID="{99FFC6FE-62D3-4979-9079-2B81E69EA8E0}" presName="compositeNode" presStyleCnt="0">
        <dgm:presLayoutVars>
          <dgm:bulletEnabled val="1"/>
        </dgm:presLayoutVars>
      </dgm:prSet>
      <dgm:spPr/>
    </dgm:pt>
    <dgm:pt modelId="{6E56323D-A9FF-4CAF-B179-F3D874DFA2C0}" type="pres">
      <dgm:prSet presAssocID="{99FFC6FE-62D3-4979-9079-2B81E69EA8E0}"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0" b="-10000"/>
          </a:stretch>
        </a:blipFill>
      </dgm:spPr>
    </dgm:pt>
    <dgm:pt modelId="{EB7C4C49-5996-4EA4-B9C7-142E23FD500E}" type="pres">
      <dgm:prSet presAssocID="{99FFC6FE-62D3-4979-9079-2B81E69EA8E0}" presName="childNode" presStyleLbl="node1" presStyleIdx="1" presStyleCnt="3">
        <dgm:presLayoutVars>
          <dgm:bulletEnabled val="1"/>
        </dgm:presLayoutVars>
      </dgm:prSet>
      <dgm:spPr/>
    </dgm:pt>
    <dgm:pt modelId="{44C39695-49BA-422D-AE2D-7761C9033D9B}" type="pres">
      <dgm:prSet presAssocID="{99FFC6FE-62D3-4979-9079-2B81E69EA8E0}" presName="parentNode" presStyleLbl="revTx" presStyleIdx="1" presStyleCnt="3">
        <dgm:presLayoutVars>
          <dgm:chMax val="0"/>
          <dgm:bulletEnabled val="1"/>
        </dgm:presLayoutVars>
      </dgm:prSet>
      <dgm:spPr/>
    </dgm:pt>
    <dgm:pt modelId="{185A34C5-1955-4E81-A047-877DA5AF6296}" type="pres">
      <dgm:prSet presAssocID="{9F16933A-152F-477F-A58D-0F575280AA76}" presName="sibTrans" presStyleCnt="0"/>
      <dgm:spPr/>
    </dgm:pt>
    <dgm:pt modelId="{9755243A-14EB-4BFA-8CAA-6F4FA1DE8148}" type="pres">
      <dgm:prSet presAssocID="{FD49DBE2-8BB7-4717-8C89-E34CFE5724BB}" presName="compositeNode" presStyleCnt="0">
        <dgm:presLayoutVars>
          <dgm:bulletEnabled val="1"/>
        </dgm:presLayoutVars>
      </dgm:prSet>
      <dgm:spPr/>
    </dgm:pt>
    <dgm:pt modelId="{F86EE86F-0FE7-42F6-BF2B-797F1AE07FC7}" type="pres">
      <dgm:prSet presAssocID="{FD49DBE2-8BB7-4717-8C89-E34CFE5724BB}" presName="imag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3FAD8B33-573E-4D11-80BB-E61B2606A208}" type="pres">
      <dgm:prSet presAssocID="{FD49DBE2-8BB7-4717-8C89-E34CFE5724BB}" presName="childNode" presStyleLbl="node1" presStyleIdx="2" presStyleCnt="3">
        <dgm:presLayoutVars>
          <dgm:bulletEnabled val="1"/>
        </dgm:presLayoutVars>
      </dgm:prSet>
      <dgm:spPr/>
    </dgm:pt>
    <dgm:pt modelId="{E3C9B449-18DB-4180-8A43-45902305F950}" type="pres">
      <dgm:prSet presAssocID="{FD49DBE2-8BB7-4717-8C89-E34CFE5724BB}" presName="parentNode" presStyleLbl="revTx" presStyleIdx="2" presStyleCnt="3">
        <dgm:presLayoutVars>
          <dgm:chMax val="0"/>
          <dgm:bulletEnabled val="1"/>
        </dgm:presLayoutVars>
      </dgm:prSet>
      <dgm:spPr/>
    </dgm:pt>
  </dgm:ptLst>
  <dgm:cxnLst>
    <dgm:cxn modelId="{FBC82103-4FF1-4104-9146-EF5852512989}" srcId="{D550465E-79F3-475F-9E97-DF94BB5E88B1}" destId="{25AE030C-6D62-4326-BE7B-015F339AFAA6}" srcOrd="0" destOrd="0" parTransId="{598354D9-777D-45F2-B25C-077DF6AD822E}" sibTransId="{3181A911-5EF6-495A-A149-5F5E76C39983}"/>
    <dgm:cxn modelId="{5E61CB04-34AD-4D59-BF9F-4C038D4D9143}" type="presOf" srcId="{B9AA4FF3-0282-4DAE-934C-B021B73D0841}" destId="{DE724129-9249-4496-AFD0-53803381CA7F}" srcOrd="0" destOrd="3" presId="urn:microsoft.com/office/officeart/2005/8/layout/hList2"/>
    <dgm:cxn modelId="{47450E0F-3F81-4EBB-8C61-FC20FC100A9D}" srcId="{D550465E-79F3-475F-9E97-DF94BB5E88B1}" destId="{62969A00-652F-459D-8C60-1EC3F6AB39C6}" srcOrd="1" destOrd="0" parTransId="{B6425A93-031F-4E5E-96D5-AAF1DE942E54}" sibTransId="{D6B2D792-F9EC-43A4-8167-7591C781ACDE}"/>
    <dgm:cxn modelId="{FDEE101E-AA14-4B08-A7D9-03D80C81BF19}" type="presOf" srcId="{E3AC69F2-C27E-4506-85F9-F2A16D5D54A6}" destId="{DE724129-9249-4496-AFD0-53803381CA7F}" srcOrd="0" destOrd="4" presId="urn:microsoft.com/office/officeart/2005/8/layout/hList2"/>
    <dgm:cxn modelId="{B0BE8B2A-0FA8-4659-8918-C907F2B28A03}" type="presOf" srcId="{C343158B-58F2-4D90-98DE-62942C684C15}" destId="{EB7C4C49-5996-4EA4-B9C7-142E23FD500E}" srcOrd="0" destOrd="2" presId="urn:microsoft.com/office/officeart/2005/8/layout/hList2"/>
    <dgm:cxn modelId="{80E4BB35-F8B1-41F4-BC8B-509B647C759F}" type="presOf" srcId="{BA4F0402-E236-4113-B108-3ED9A5112894}" destId="{EB7C4C49-5996-4EA4-B9C7-142E23FD500E}" srcOrd="0" destOrd="4" presId="urn:microsoft.com/office/officeart/2005/8/layout/hList2"/>
    <dgm:cxn modelId="{70208B3F-16DD-4DA7-B6FC-BB7A431E63FD}" type="presOf" srcId="{99FFC6FE-62D3-4979-9079-2B81E69EA8E0}" destId="{44C39695-49BA-422D-AE2D-7761C9033D9B}" srcOrd="0" destOrd="0" presId="urn:microsoft.com/office/officeart/2005/8/layout/hList2"/>
    <dgm:cxn modelId="{B2CA4D5B-08F7-4263-AB0A-A6762258FFDE}" srcId="{99FFC6FE-62D3-4979-9079-2B81E69EA8E0}" destId="{EB76FAAF-5EF7-4395-BA24-0075D5AB215E}" srcOrd="0" destOrd="0" parTransId="{51DE2F70-6162-48E5-9E57-D36C6DFE55B9}" sibTransId="{5BFDCF63-CDA0-440A-B1FD-A15BAB06181C}"/>
    <dgm:cxn modelId="{9D14155C-F908-4AF4-92E1-9E1CD2F92DD6}" type="presOf" srcId="{61F7D7ED-028B-4301-B96A-4FCDBC34F0C1}" destId="{3FAD8B33-573E-4D11-80BB-E61B2606A208}" srcOrd="0" destOrd="1" presId="urn:microsoft.com/office/officeart/2005/8/layout/hList2"/>
    <dgm:cxn modelId="{50343860-31C5-464F-BCF5-6B98717995F6}" srcId="{99FFC6FE-62D3-4979-9079-2B81E69EA8E0}" destId="{51DF5769-A5ED-4F96-A0BF-B1689FDBC1AC}" srcOrd="1" destOrd="0" parTransId="{D937AA86-FCA4-4997-8799-D86C9B99DF6C}" sibTransId="{9AD77AEB-4455-4E06-A9D6-B2672FD8B8BD}"/>
    <dgm:cxn modelId="{0C1C416B-52A8-434A-A6FF-D6D65B852626}" type="presOf" srcId="{FD49DBE2-8BB7-4717-8C89-E34CFE5724BB}" destId="{E3C9B449-18DB-4180-8A43-45902305F950}" srcOrd="0" destOrd="0" presId="urn:microsoft.com/office/officeart/2005/8/layout/hList2"/>
    <dgm:cxn modelId="{DC249A4C-0B79-4381-8668-78DA6E640A02}" type="presOf" srcId="{51DF5769-A5ED-4F96-A0BF-B1689FDBC1AC}" destId="{EB7C4C49-5996-4EA4-B9C7-142E23FD500E}" srcOrd="0" destOrd="1" presId="urn:microsoft.com/office/officeart/2005/8/layout/hList2"/>
    <dgm:cxn modelId="{3773A04E-35AA-4570-BCEB-DE8EE65E3BF5}" srcId="{FD49DBE2-8BB7-4717-8C89-E34CFE5724BB}" destId="{FF7771C4-361D-4A07-BF15-F5751BD096A0}" srcOrd="0" destOrd="0" parTransId="{1351C2E3-A0EB-4E61-8F53-84EF9180015F}" sibTransId="{DE852CE9-F13D-42C1-B092-0E1B132C4A97}"/>
    <dgm:cxn modelId="{33072573-25ED-4100-AAFF-5B785911A6FA}" srcId="{ADECD89E-D683-4841-BA5C-731DE7681632}" destId="{FD49DBE2-8BB7-4717-8C89-E34CFE5724BB}" srcOrd="2" destOrd="0" parTransId="{97D5B08A-6C8C-4630-8A4E-6153E605160F}" sibTransId="{079220E3-E237-49F3-991A-6F0FA5B8A3E0}"/>
    <dgm:cxn modelId="{24479854-CA81-4EC4-B551-D308E5D0C3D5}" srcId="{FD49DBE2-8BB7-4717-8C89-E34CFE5724BB}" destId="{68020CE2-B946-48D2-A6E9-69092D2D3186}" srcOrd="4" destOrd="0" parTransId="{8C804B5A-B254-4275-B2C8-C1FC5324D37F}" sibTransId="{CC1289F4-CC33-40E4-AFF4-19A6353B8DDA}"/>
    <dgm:cxn modelId="{4D3B4777-9C2E-41A1-83FA-2D1A13CB51C5}" type="presOf" srcId="{FF7771C4-361D-4A07-BF15-F5751BD096A0}" destId="{3FAD8B33-573E-4D11-80BB-E61B2606A208}" srcOrd="0" destOrd="0" presId="urn:microsoft.com/office/officeart/2005/8/layout/hList2"/>
    <dgm:cxn modelId="{75DC8F7C-D715-4671-8C11-5E9CE534D5B5}" type="presOf" srcId="{68020CE2-B946-48D2-A6E9-69092D2D3186}" destId="{3FAD8B33-573E-4D11-80BB-E61B2606A208}" srcOrd="0" destOrd="4" presId="urn:microsoft.com/office/officeart/2005/8/layout/hList2"/>
    <dgm:cxn modelId="{AD6BC48D-1C63-476D-986E-F229505D86F6}" type="presOf" srcId="{25AE030C-6D62-4326-BE7B-015F339AFAA6}" destId="{DE724129-9249-4496-AFD0-53803381CA7F}" srcOrd="0" destOrd="0" presId="urn:microsoft.com/office/officeart/2005/8/layout/hList2"/>
    <dgm:cxn modelId="{31A6E292-A82E-45F5-BB10-97A9D9A282A7}" srcId="{99FFC6FE-62D3-4979-9079-2B81E69EA8E0}" destId="{BA4F0402-E236-4113-B108-3ED9A5112894}" srcOrd="4" destOrd="0" parTransId="{BFC6C6FB-D315-4F6C-9FBC-79EDF6EC8648}" sibTransId="{2EF43AE0-D986-4270-A9D2-B1B00E405B72}"/>
    <dgm:cxn modelId="{56F01193-B7E6-4A9A-A4F5-291D8EDF28F0}" type="presOf" srcId="{A4D50A06-3C3C-43FE-AD28-055C203EC58E}" destId="{EB7C4C49-5996-4EA4-B9C7-142E23FD500E}" srcOrd="0" destOrd="3" presId="urn:microsoft.com/office/officeart/2005/8/layout/hList2"/>
    <dgm:cxn modelId="{3388B393-1F5C-4728-ACFD-91D1481650D0}" srcId="{99FFC6FE-62D3-4979-9079-2B81E69EA8E0}" destId="{C343158B-58F2-4D90-98DE-62942C684C15}" srcOrd="2" destOrd="0" parTransId="{08A4AB2A-8E34-4FCF-B92D-91608E07FA34}" sibTransId="{D76979D1-6B8A-407C-BAA5-8EBCE67ADEF6}"/>
    <dgm:cxn modelId="{DE4719A4-39EA-4C69-8CA8-415EB7870DD9}" type="presOf" srcId="{FEE22FB5-D563-4A1A-8403-4C5038F5BC0F}" destId="{3FAD8B33-573E-4D11-80BB-E61B2606A208}" srcOrd="0" destOrd="2" presId="urn:microsoft.com/office/officeart/2005/8/layout/hList2"/>
    <dgm:cxn modelId="{1780A5AA-FDAD-46A8-8C31-7FAA6AA6E5FB}" srcId="{FD49DBE2-8BB7-4717-8C89-E34CFE5724BB}" destId="{61F7D7ED-028B-4301-B96A-4FCDBC34F0C1}" srcOrd="1" destOrd="0" parTransId="{E890FA96-E4E1-4F82-8158-13E5799D8C31}" sibTransId="{D8B79F35-1728-48B0-89E1-5C7CC9277BE9}"/>
    <dgm:cxn modelId="{7E1C38B0-5B3E-4543-BA12-73EBFB5E3D8D}" type="presOf" srcId="{D550465E-79F3-475F-9E97-DF94BB5E88B1}" destId="{EF9A9E6A-4AB8-47B2-BC2D-97B14068C655}" srcOrd="0" destOrd="0" presId="urn:microsoft.com/office/officeart/2005/8/layout/hList2"/>
    <dgm:cxn modelId="{480F40B0-AFC9-462E-AB6A-B91563AFA710}" srcId="{D550465E-79F3-475F-9E97-DF94BB5E88B1}" destId="{8E325AC7-D907-49D3-8411-4F523DBDD618}" srcOrd="2" destOrd="0" parTransId="{5EAAAEF0-08D1-401F-AB3D-09A3C97429EB}" sibTransId="{6ADB2069-94E3-4FDD-BCCB-930679B27AE6}"/>
    <dgm:cxn modelId="{7620AAB2-3090-4BB4-A66B-3B090A12D444}" type="presOf" srcId="{8E325AC7-D907-49D3-8411-4F523DBDD618}" destId="{DE724129-9249-4496-AFD0-53803381CA7F}" srcOrd="0" destOrd="2" presId="urn:microsoft.com/office/officeart/2005/8/layout/hList2"/>
    <dgm:cxn modelId="{331EA2BE-E0F4-4935-A1B1-9B1227D42713}" type="presOf" srcId="{62969A00-652F-459D-8C60-1EC3F6AB39C6}" destId="{DE724129-9249-4496-AFD0-53803381CA7F}" srcOrd="0" destOrd="1" presId="urn:microsoft.com/office/officeart/2005/8/layout/hList2"/>
    <dgm:cxn modelId="{94A760C8-8F59-4047-9981-3C47B4F4226F}" srcId="{D550465E-79F3-475F-9E97-DF94BB5E88B1}" destId="{B9AA4FF3-0282-4DAE-934C-B021B73D0841}" srcOrd="3" destOrd="0" parTransId="{AAAE8832-899E-4B9E-83E1-5557630B8E9B}" sibTransId="{3A66CF73-FB40-4171-AC5D-F9580B79BCD0}"/>
    <dgm:cxn modelId="{158D8AD0-E0F5-4C7A-8C9F-BAA05CBD173B}" type="presOf" srcId="{EB76FAAF-5EF7-4395-BA24-0075D5AB215E}" destId="{EB7C4C49-5996-4EA4-B9C7-142E23FD500E}" srcOrd="0" destOrd="0" presId="urn:microsoft.com/office/officeart/2005/8/layout/hList2"/>
    <dgm:cxn modelId="{CA7864E1-E8C3-4998-860E-C82EC6FBA4C4}" srcId="{FD49DBE2-8BB7-4717-8C89-E34CFE5724BB}" destId="{3541B8E8-08DC-4AB6-A7BA-9621523F3BA5}" srcOrd="3" destOrd="0" parTransId="{31E3ED9F-791F-41FA-A3A5-35651DB4DE3A}" sibTransId="{950BEA7E-E1C0-4186-9851-0FA3639F6709}"/>
    <dgm:cxn modelId="{97A69BE4-1F6F-42A7-A9A0-5458D4E84BBB}" srcId="{ADECD89E-D683-4841-BA5C-731DE7681632}" destId="{99FFC6FE-62D3-4979-9079-2B81E69EA8E0}" srcOrd="1" destOrd="0" parTransId="{2C94DA8F-DB7D-494C-BB25-EC0F13504FBA}" sibTransId="{9F16933A-152F-477F-A58D-0F575280AA76}"/>
    <dgm:cxn modelId="{191EB5E5-23D4-487E-B94B-D2A233CA2CC7}" type="presOf" srcId="{3541B8E8-08DC-4AB6-A7BA-9621523F3BA5}" destId="{3FAD8B33-573E-4D11-80BB-E61B2606A208}" srcOrd="0" destOrd="3" presId="urn:microsoft.com/office/officeart/2005/8/layout/hList2"/>
    <dgm:cxn modelId="{1DC06EE8-8E6A-4970-890F-C3EAF301BAE5}" type="presOf" srcId="{ADECD89E-D683-4841-BA5C-731DE7681632}" destId="{DB53891A-E831-4626-8262-EE8B76B229AC}" srcOrd="0" destOrd="0" presId="urn:microsoft.com/office/officeart/2005/8/layout/hList2"/>
    <dgm:cxn modelId="{AB31BBEA-8240-4971-B70F-1EC0AF2DCDFB}" srcId="{99FFC6FE-62D3-4979-9079-2B81E69EA8E0}" destId="{A4D50A06-3C3C-43FE-AD28-055C203EC58E}" srcOrd="3" destOrd="0" parTransId="{C94803D1-D28C-4852-B29C-11ED310C6C5E}" sibTransId="{55ED7416-358E-4121-990A-07A5D353BEF7}"/>
    <dgm:cxn modelId="{81A806F2-7918-4685-9941-24AA6E4FE1B2}" srcId="{D550465E-79F3-475F-9E97-DF94BB5E88B1}" destId="{E3AC69F2-C27E-4506-85F9-F2A16D5D54A6}" srcOrd="4" destOrd="0" parTransId="{614159AF-3B49-427F-A9DD-52D603DB23F2}" sibTransId="{5073A074-43C3-49A3-82B1-9210D72A1115}"/>
    <dgm:cxn modelId="{990A23F7-71AF-46C8-AD5B-2BAAA6683256}" srcId="{FD49DBE2-8BB7-4717-8C89-E34CFE5724BB}" destId="{FEE22FB5-D563-4A1A-8403-4C5038F5BC0F}" srcOrd="2" destOrd="0" parTransId="{F39EB510-3513-4748-B1E9-05F1B7A3E6CE}" sibTransId="{0BBF0AB6-6D41-4A2A-B9A9-1C2E623A1AEA}"/>
    <dgm:cxn modelId="{360FD9F8-AB10-45FB-81CC-A2AF6A870B86}" srcId="{ADECD89E-D683-4841-BA5C-731DE7681632}" destId="{D550465E-79F3-475F-9E97-DF94BB5E88B1}" srcOrd="0" destOrd="0" parTransId="{296C3915-9926-41FC-97E2-B47EEF7F7CEC}" sibTransId="{6D57C779-904D-46F4-9CE3-006776039801}"/>
    <dgm:cxn modelId="{393EDA38-E5FB-42F8-BEE5-4CA6C9BC8DFD}" type="presParOf" srcId="{DB53891A-E831-4626-8262-EE8B76B229AC}" destId="{E2EE95AD-B2A8-40B5-BB88-3230F4A4F7DA}" srcOrd="0" destOrd="0" presId="urn:microsoft.com/office/officeart/2005/8/layout/hList2"/>
    <dgm:cxn modelId="{E8F71DA0-712E-4EF5-AE55-CA113656C5B8}" type="presParOf" srcId="{E2EE95AD-B2A8-40B5-BB88-3230F4A4F7DA}" destId="{B725DF31-B794-4AC8-8EC5-41F9F9E372DD}" srcOrd="0" destOrd="0" presId="urn:microsoft.com/office/officeart/2005/8/layout/hList2"/>
    <dgm:cxn modelId="{E5C90058-79A9-4A5E-8B4C-D807430F9538}" type="presParOf" srcId="{E2EE95AD-B2A8-40B5-BB88-3230F4A4F7DA}" destId="{DE724129-9249-4496-AFD0-53803381CA7F}" srcOrd="1" destOrd="0" presId="urn:microsoft.com/office/officeart/2005/8/layout/hList2"/>
    <dgm:cxn modelId="{3A363FBE-4A84-4D6C-A9A9-E727A0BAAEAC}" type="presParOf" srcId="{E2EE95AD-B2A8-40B5-BB88-3230F4A4F7DA}" destId="{EF9A9E6A-4AB8-47B2-BC2D-97B14068C655}" srcOrd="2" destOrd="0" presId="urn:microsoft.com/office/officeart/2005/8/layout/hList2"/>
    <dgm:cxn modelId="{BA52A598-7377-4A49-968D-206B47C3663A}" type="presParOf" srcId="{DB53891A-E831-4626-8262-EE8B76B229AC}" destId="{22AE5886-5C35-4F7F-B239-3586F458AD6E}" srcOrd="1" destOrd="0" presId="urn:microsoft.com/office/officeart/2005/8/layout/hList2"/>
    <dgm:cxn modelId="{5F2CD265-FE34-4843-9995-CCEEDA319306}" type="presParOf" srcId="{DB53891A-E831-4626-8262-EE8B76B229AC}" destId="{0649035D-74BC-417C-AE39-5EC4EE89254F}" srcOrd="2" destOrd="0" presId="urn:microsoft.com/office/officeart/2005/8/layout/hList2"/>
    <dgm:cxn modelId="{7E729254-5F1F-4911-91F8-D63F98D4203F}" type="presParOf" srcId="{0649035D-74BC-417C-AE39-5EC4EE89254F}" destId="{6E56323D-A9FF-4CAF-B179-F3D874DFA2C0}" srcOrd="0" destOrd="0" presId="urn:microsoft.com/office/officeart/2005/8/layout/hList2"/>
    <dgm:cxn modelId="{DAB04791-9DAC-4F57-B57B-2150056D1E66}" type="presParOf" srcId="{0649035D-74BC-417C-AE39-5EC4EE89254F}" destId="{EB7C4C49-5996-4EA4-B9C7-142E23FD500E}" srcOrd="1" destOrd="0" presId="urn:microsoft.com/office/officeart/2005/8/layout/hList2"/>
    <dgm:cxn modelId="{E6941867-607A-48B9-A48B-8C2CC94979A9}" type="presParOf" srcId="{0649035D-74BC-417C-AE39-5EC4EE89254F}" destId="{44C39695-49BA-422D-AE2D-7761C9033D9B}" srcOrd="2" destOrd="0" presId="urn:microsoft.com/office/officeart/2005/8/layout/hList2"/>
    <dgm:cxn modelId="{F1AFC70F-C66F-4EFF-BB65-3547D2AC1814}" type="presParOf" srcId="{DB53891A-E831-4626-8262-EE8B76B229AC}" destId="{185A34C5-1955-4E81-A047-877DA5AF6296}" srcOrd="3" destOrd="0" presId="urn:microsoft.com/office/officeart/2005/8/layout/hList2"/>
    <dgm:cxn modelId="{0F41E1BA-AE16-4383-A472-C5D5F0997F16}" type="presParOf" srcId="{DB53891A-E831-4626-8262-EE8B76B229AC}" destId="{9755243A-14EB-4BFA-8CAA-6F4FA1DE8148}" srcOrd="4" destOrd="0" presId="urn:microsoft.com/office/officeart/2005/8/layout/hList2"/>
    <dgm:cxn modelId="{45490CC5-CF4A-418B-B8D3-C88440A1536F}" type="presParOf" srcId="{9755243A-14EB-4BFA-8CAA-6F4FA1DE8148}" destId="{F86EE86F-0FE7-42F6-BF2B-797F1AE07FC7}" srcOrd="0" destOrd="0" presId="urn:microsoft.com/office/officeart/2005/8/layout/hList2"/>
    <dgm:cxn modelId="{C255C2E0-E83F-4A15-8C07-ACEB7D135573}" type="presParOf" srcId="{9755243A-14EB-4BFA-8CAA-6F4FA1DE8148}" destId="{3FAD8B33-573E-4D11-80BB-E61B2606A208}" srcOrd="1" destOrd="0" presId="urn:microsoft.com/office/officeart/2005/8/layout/hList2"/>
    <dgm:cxn modelId="{8B569DA9-1336-40E1-93E0-4C85E45B27C9}" type="presParOf" srcId="{9755243A-14EB-4BFA-8CAA-6F4FA1DE8148}" destId="{E3C9B449-18DB-4180-8A43-45902305F950}"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7364F68-8A18-4D21-853B-4A23578D02FA}" type="doc">
      <dgm:prSet loTypeId="urn:microsoft.com/office/officeart/2008/layout/LinedList" loCatId="hierarchy" qsTypeId="urn:microsoft.com/office/officeart/2005/8/quickstyle/simple2" qsCatId="simple" csTypeId="urn:microsoft.com/office/officeart/2005/8/colors/colorful5" csCatId="colorful" phldr="1"/>
      <dgm:spPr/>
      <dgm:t>
        <a:bodyPr/>
        <a:lstStyle/>
        <a:p>
          <a:endParaRPr lang="en-US"/>
        </a:p>
      </dgm:t>
    </dgm:pt>
    <dgm:pt modelId="{10ABFDA7-48FA-42FD-8CE5-AC956592CA28}">
      <dgm:prSet custT="1"/>
      <dgm:spPr/>
      <dgm:t>
        <a:bodyPr/>
        <a:lstStyle/>
        <a:p>
          <a:r>
            <a:rPr lang="pt-BR" sz="1800" dirty="0"/>
            <a:t>Política de captura do pirarucu; </a:t>
          </a:r>
          <a:endParaRPr lang="en-US" sz="1800" dirty="0"/>
        </a:p>
      </dgm:t>
    </dgm:pt>
    <dgm:pt modelId="{34BAF525-56C3-4D1E-A78C-F108BA5E4CE4}" type="parTrans" cxnId="{7C792494-3F34-4499-8EAC-841910AF45F7}">
      <dgm:prSet/>
      <dgm:spPr/>
      <dgm:t>
        <a:bodyPr/>
        <a:lstStyle/>
        <a:p>
          <a:endParaRPr lang="en-US" sz="1800"/>
        </a:p>
      </dgm:t>
    </dgm:pt>
    <dgm:pt modelId="{1E19C866-D9A2-4910-BCEC-D7B9E7D8F937}" type="sibTrans" cxnId="{7C792494-3F34-4499-8EAC-841910AF45F7}">
      <dgm:prSet/>
      <dgm:spPr/>
      <dgm:t>
        <a:bodyPr/>
        <a:lstStyle/>
        <a:p>
          <a:endParaRPr lang="en-US" sz="1800"/>
        </a:p>
      </dgm:t>
    </dgm:pt>
    <dgm:pt modelId="{265210C6-B684-475B-B2E6-8CB953B1008E}">
      <dgm:prSet custT="1"/>
      <dgm:spPr/>
      <dgm:t>
        <a:bodyPr/>
        <a:lstStyle/>
        <a:p>
          <a:pPr>
            <a:buFont typeface="Arial" panose="020B0604020202020204" pitchFamily="34" charset="0"/>
            <a:buChar char="✔"/>
          </a:pPr>
          <a:endParaRPr lang="en-US" sz="1800"/>
        </a:p>
      </dgm:t>
    </dgm:pt>
    <dgm:pt modelId="{0AE78ECC-75EC-4C0F-96D9-2B82A9EB8170}" type="parTrans" cxnId="{0D46E0B2-6FAB-42EB-B51C-74AADB032146}">
      <dgm:prSet/>
      <dgm:spPr/>
      <dgm:t>
        <a:bodyPr/>
        <a:lstStyle/>
        <a:p>
          <a:endParaRPr lang="pt-BR" sz="1800"/>
        </a:p>
      </dgm:t>
    </dgm:pt>
    <dgm:pt modelId="{117A6034-9B00-4E8A-9449-DC639E5C8B69}" type="sibTrans" cxnId="{0D46E0B2-6FAB-42EB-B51C-74AADB032146}">
      <dgm:prSet/>
      <dgm:spPr/>
      <dgm:t>
        <a:bodyPr/>
        <a:lstStyle/>
        <a:p>
          <a:endParaRPr lang="pt-BR" sz="1800"/>
        </a:p>
      </dgm:t>
    </dgm:pt>
    <dgm:pt modelId="{37FE1B17-865E-4A4C-AA0D-2454C413A2E5}">
      <dgm:prSet custT="1"/>
      <dgm:spPr/>
      <dgm:t>
        <a:bodyPr/>
        <a:lstStyle/>
        <a:p>
          <a:pPr>
            <a:buFont typeface="Symbol" panose="05050102010706020507" pitchFamily="18" charset="2"/>
            <a:buChar char=""/>
          </a:pPr>
          <a:r>
            <a:rPr lang="pt-BR" sz="1800" dirty="0"/>
            <a:t>Asfalto entre cabixi e pimenteiras; </a:t>
          </a:r>
        </a:p>
      </dgm:t>
    </dgm:pt>
    <dgm:pt modelId="{BE46E2A6-32EF-4BB9-89BB-71EF787D3534}" type="parTrans" cxnId="{EE845307-71F8-432C-9347-3B594B9BBB14}">
      <dgm:prSet/>
      <dgm:spPr/>
      <dgm:t>
        <a:bodyPr/>
        <a:lstStyle/>
        <a:p>
          <a:endParaRPr lang="pt-BR" sz="1800"/>
        </a:p>
      </dgm:t>
    </dgm:pt>
    <dgm:pt modelId="{784B6DD0-2627-4B56-A347-6A08EDFC1F3A}" type="sibTrans" cxnId="{EE845307-71F8-432C-9347-3B594B9BBB14}">
      <dgm:prSet/>
      <dgm:spPr/>
      <dgm:t>
        <a:bodyPr/>
        <a:lstStyle/>
        <a:p>
          <a:endParaRPr lang="pt-BR" sz="1800"/>
        </a:p>
      </dgm:t>
    </dgm:pt>
    <dgm:pt modelId="{4F8AD684-5174-4368-B862-0464575F7101}">
      <dgm:prSet custT="1"/>
      <dgm:spPr/>
      <dgm:t>
        <a:bodyPr/>
        <a:lstStyle/>
        <a:p>
          <a:pPr>
            <a:buFont typeface="Symbol" panose="05050102010706020507" pitchFamily="18" charset="2"/>
            <a:buChar char=""/>
          </a:pPr>
          <a:r>
            <a:rPr lang="pt-BR" sz="1800"/>
            <a:t>Repovoamento do rio; </a:t>
          </a:r>
        </a:p>
      </dgm:t>
    </dgm:pt>
    <dgm:pt modelId="{96BE9B1E-CE0E-44C4-8E5C-8FCA168E4861}" type="parTrans" cxnId="{41A240CD-C5AE-4E9B-88F1-FA1FD0F5BEDD}">
      <dgm:prSet/>
      <dgm:spPr/>
      <dgm:t>
        <a:bodyPr/>
        <a:lstStyle/>
        <a:p>
          <a:endParaRPr lang="pt-BR" sz="1800"/>
        </a:p>
      </dgm:t>
    </dgm:pt>
    <dgm:pt modelId="{B97699C3-4ACB-407A-8599-89978BAF9274}" type="sibTrans" cxnId="{41A240CD-C5AE-4E9B-88F1-FA1FD0F5BEDD}">
      <dgm:prSet/>
      <dgm:spPr/>
      <dgm:t>
        <a:bodyPr/>
        <a:lstStyle/>
        <a:p>
          <a:endParaRPr lang="pt-BR" sz="1800"/>
        </a:p>
      </dgm:t>
    </dgm:pt>
    <dgm:pt modelId="{6D13F3F3-97A7-49D2-8480-25ED3AECD229}">
      <dgm:prSet custT="1"/>
      <dgm:spPr/>
      <dgm:t>
        <a:bodyPr/>
        <a:lstStyle/>
        <a:p>
          <a:pPr>
            <a:buFont typeface="Symbol" panose="05050102010706020507" pitchFamily="18" charset="2"/>
            <a:buChar char=""/>
          </a:pPr>
          <a:r>
            <a:rPr lang="pt-BR" sz="1800"/>
            <a:t>Mais pessoas qualificadas para trabalhar no comércio;</a:t>
          </a:r>
        </a:p>
      </dgm:t>
    </dgm:pt>
    <dgm:pt modelId="{E9140A6D-C62E-4623-8BD9-20B4624695C9}" type="parTrans" cxnId="{52A5F526-CCF8-480B-BB8A-F2AB98676FCC}">
      <dgm:prSet/>
      <dgm:spPr/>
      <dgm:t>
        <a:bodyPr/>
        <a:lstStyle/>
        <a:p>
          <a:endParaRPr lang="pt-BR" sz="1800"/>
        </a:p>
      </dgm:t>
    </dgm:pt>
    <dgm:pt modelId="{6531595B-E231-4447-BA73-862B8E8D345A}" type="sibTrans" cxnId="{52A5F526-CCF8-480B-BB8A-F2AB98676FCC}">
      <dgm:prSet/>
      <dgm:spPr/>
      <dgm:t>
        <a:bodyPr/>
        <a:lstStyle/>
        <a:p>
          <a:endParaRPr lang="pt-BR" sz="1800"/>
        </a:p>
      </dgm:t>
    </dgm:pt>
    <dgm:pt modelId="{C556ED45-37CF-4E54-A8A6-856B83BE1177}">
      <dgm:prSet custT="1"/>
      <dgm:spPr/>
      <dgm:t>
        <a:bodyPr/>
        <a:lstStyle/>
        <a:p>
          <a:pPr>
            <a:buFont typeface="Symbol" panose="05050102010706020507" pitchFamily="18" charset="2"/>
            <a:buChar char=""/>
          </a:pPr>
          <a:r>
            <a:rPr lang="pt-BR" sz="1800"/>
            <a:t>Fechamento da pesca; </a:t>
          </a:r>
        </a:p>
      </dgm:t>
    </dgm:pt>
    <dgm:pt modelId="{C772267F-BFD4-4833-AE0C-81097754CA5B}" type="parTrans" cxnId="{008D4E9D-35A4-4956-A6E6-7C2A1DF893CA}">
      <dgm:prSet/>
      <dgm:spPr/>
      <dgm:t>
        <a:bodyPr/>
        <a:lstStyle/>
        <a:p>
          <a:endParaRPr lang="pt-BR" sz="1800"/>
        </a:p>
      </dgm:t>
    </dgm:pt>
    <dgm:pt modelId="{3BF65DDA-26F7-434E-9DCF-5155B866BDAE}" type="sibTrans" cxnId="{008D4E9D-35A4-4956-A6E6-7C2A1DF893CA}">
      <dgm:prSet/>
      <dgm:spPr/>
      <dgm:t>
        <a:bodyPr/>
        <a:lstStyle/>
        <a:p>
          <a:endParaRPr lang="pt-BR" sz="1800"/>
        </a:p>
      </dgm:t>
    </dgm:pt>
    <dgm:pt modelId="{B0F4BA58-FEAF-4A01-98C6-57C107378463}">
      <dgm:prSet custT="1"/>
      <dgm:spPr/>
      <dgm:t>
        <a:bodyPr/>
        <a:lstStyle/>
        <a:p>
          <a:pPr>
            <a:buFont typeface="Symbol" panose="05050102010706020507" pitchFamily="18" charset="2"/>
            <a:buChar char=""/>
          </a:pPr>
          <a:r>
            <a:rPr lang="pt-BR" sz="1800"/>
            <a:t>Maior divulgação da pesca na região</a:t>
          </a:r>
        </a:p>
      </dgm:t>
    </dgm:pt>
    <dgm:pt modelId="{40F6ED42-FD8F-4716-BF76-D2A3A39384D9}" type="parTrans" cxnId="{1D086293-368F-4B21-9DB7-2B35C9110ADB}">
      <dgm:prSet/>
      <dgm:spPr/>
      <dgm:t>
        <a:bodyPr/>
        <a:lstStyle/>
        <a:p>
          <a:endParaRPr lang="pt-BR" sz="1800"/>
        </a:p>
      </dgm:t>
    </dgm:pt>
    <dgm:pt modelId="{33BE9D8B-DE53-4E5A-9B8B-FE1FD3E961A5}" type="sibTrans" cxnId="{1D086293-368F-4B21-9DB7-2B35C9110ADB}">
      <dgm:prSet/>
      <dgm:spPr/>
      <dgm:t>
        <a:bodyPr/>
        <a:lstStyle/>
        <a:p>
          <a:endParaRPr lang="pt-BR" sz="1800"/>
        </a:p>
      </dgm:t>
    </dgm:pt>
    <dgm:pt modelId="{D948BBA1-23F0-42B2-A80B-2BBB15DC8375}">
      <dgm:prSet custT="1"/>
      <dgm:spPr/>
      <dgm:t>
        <a:bodyPr/>
        <a:lstStyle/>
        <a:p>
          <a:pPr>
            <a:buFont typeface="Symbol" panose="05050102010706020507" pitchFamily="18" charset="2"/>
            <a:buChar char=""/>
          </a:pPr>
          <a:r>
            <a:rPr lang="pt-BR" sz="1800"/>
            <a:t>Maior divulgação da cidade e eventos</a:t>
          </a:r>
        </a:p>
      </dgm:t>
    </dgm:pt>
    <dgm:pt modelId="{35B141FE-A92F-460A-AE1C-C85BC0744736}" type="parTrans" cxnId="{3A8921F2-BEA6-4C04-8C0F-01818D36B178}">
      <dgm:prSet/>
      <dgm:spPr/>
      <dgm:t>
        <a:bodyPr/>
        <a:lstStyle/>
        <a:p>
          <a:endParaRPr lang="pt-BR" sz="1800"/>
        </a:p>
      </dgm:t>
    </dgm:pt>
    <dgm:pt modelId="{6C2F213D-4100-4087-BA84-CEAA5DDAFADC}" type="sibTrans" cxnId="{3A8921F2-BEA6-4C04-8C0F-01818D36B178}">
      <dgm:prSet/>
      <dgm:spPr/>
      <dgm:t>
        <a:bodyPr/>
        <a:lstStyle/>
        <a:p>
          <a:endParaRPr lang="pt-BR" sz="1800"/>
        </a:p>
      </dgm:t>
    </dgm:pt>
    <dgm:pt modelId="{782F006A-4965-4E0B-AAB6-AB46BCC5F6E9}">
      <dgm:prSet custT="1"/>
      <dgm:spPr/>
      <dgm:t>
        <a:bodyPr/>
        <a:lstStyle/>
        <a:p>
          <a:pPr>
            <a:buFont typeface="Symbol" panose="05050102010706020507" pitchFamily="18" charset="2"/>
            <a:buChar char=""/>
          </a:pPr>
          <a:r>
            <a:rPr lang="pt-BR" sz="1800"/>
            <a:t>Melhoria dos voos; melhoria das estradas; fortalecer o comércio local</a:t>
          </a:r>
        </a:p>
      </dgm:t>
    </dgm:pt>
    <dgm:pt modelId="{DBA00B79-D47D-4551-B87C-1F32BE126BAB}" type="parTrans" cxnId="{6082ED5D-434F-463E-A1C2-04B991EFF1FA}">
      <dgm:prSet/>
      <dgm:spPr/>
      <dgm:t>
        <a:bodyPr/>
        <a:lstStyle/>
        <a:p>
          <a:endParaRPr lang="pt-BR" sz="1800"/>
        </a:p>
      </dgm:t>
    </dgm:pt>
    <dgm:pt modelId="{FE13D04D-5F7C-4E6E-9993-FB48AA9E2C65}" type="sibTrans" cxnId="{6082ED5D-434F-463E-A1C2-04B991EFF1FA}">
      <dgm:prSet/>
      <dgm:spPr/>
      <dgm:t>
        <a:bodyPr/>
        <a:lstStyle/>
        <a:p>
          <a:endParaRPr lang="pt-BR" sz="1800"/>
        </a:p>
      </dgm:t>
    </dgm:pt>
    <dgm:pt modelId="{4AE6B073-E472-4C33-BAF8-C74CE9462DDC}">
      <dgm:prSet custT="1"/>
      <dgm:spPr/>
      <dgm:t>
        <a:bodyPr/>
        <a:lstStyle/>
        <a:p>
          <a:pPr>
            <a:buFont typeface="Symbol" panose="05050102010706020507" pitchFamily="18" charset="2"/>
            <a:buChar char=""/>
          </a:pPr>
          <a:r>
            <a:rPr lang="pt-BR" sz="1800"/>
            <a:t>Atrair mais negócios.</a:t>
          </a:r>
        </a:p>
      </dgm:t>
    </dgm:pt>
    <dgm:pt modelId="{EFB6E7B9-C8C7-498B-9489-BF2E7834AAE2}" type="parTrans" cxnId="{9A778C9F-63AF-4879-B4FE-D7F555611F7E}">
      <dgm:prSet/>
      <dgm:spPr/>
      <dgm:t>
        <a:bodyPr/>
        <a:lstStyle/>
        <a:p>
          <a:endParaRPr lang="pt-BR" sz="1800"/>
        </a:p>
      </dgm:t>
    </dgm:pt>
    <dgm:pt modelId="{47662F51-F556-4BA4-A3D5-C46E9C431AC7}" type="sibTrans" cxnId="{9A778C9F-63AF-4879-B4FE-D7F555611F7E}">
      <dgm:prSet/>
      <dgm:spPr/>
      <dgm:t>
        <a:bodyPr/>
        <a:lstStyle/>
        <a:p>
          <a:endParaRPr lang="pt-BR" sz="1800"/>
        </a:p>
      </dgm:t>
    </dgm:pt>
    <dgm:pt modelId="{9BAEF815-715C-4C09-8182-43DF5E8ACE95}" type="pres">
      <dgm:prSet presAssocID="{37364F68-8A18-4D21-853B-4A23578D02FA}" presName="vert0" presStyleCnt="0">
        <dgm:presLayoutVars>
          <dgm:dir/>
          <dgm:animOne val="branch"/>
          <dgm:animLvl val="lvl"/>
        </dgm:presLayoutVars>
      </dgm:prSet>
      <dgm:spPr/>
    </dgm:pt>
    <dgm:pt modelId="{A6BCED04-C62A-40A4-8867-E0482C3895C5}" type="pres">
      <dgm:prSet presAssocID="{10ABFDA7-48FA-42FD-8CE5-AC956592CA28}" presName="thickLine" presStyleLbl="alignNode1" presStyleIdx="0" presStyleCnt="10"/>
      <dgm:spPr/>
    </dgm:pt>
    <dgm:pt modelId="{48F5DFE3-0228-4964-903E-DA4F69571C53}" type="pres">
      <dgm:prSet presAssocID="{10ABFDA7-48FA-42FD-8CE5-AC956592CA28}" presName="horz1" presStyleCnt="0"/>
      <dgm:spPr/>
    </dgm:pt>
    <dgm:pt modelId="{012A4AC7-F0AD-4624-A262-CC2C017BA98F}" type="pres">
      <dgm:prSet presAssocID="{10ABFDA7-48FA-42FD-8CE5-AC956592CA28}" presName="tx1" presStyleLbl="revTx" presStyleIdx="0" presStyleCnt="10" custScaleX="500000"/>
      <dgm:spPr/>
    </dgm:pt>
    <dgm:pt modelId="{630CBE34-459C-436D-937C-2EA836F9937F}" type="pres">
      <dgm:prSet presAssocID="{10ABFDA7-48FA-42FD-8CE5-AC956592CA28}" presName="vert1" presStyleCnt="0"/>
      <dgm:spPr/>
    </dgm:pt>
    <dgm:pt modelId="{D1DE6A30-B745-474A-A017-85D82BBDA073}" type="pres">
      <dgm:prSet presAssocID="{37FE1B17-865E-4A4C-AA0D-2454C413A2E5}" presName="thickLine" presStyleLbl="alignNode1" presStyleIdx="1" presStyleCnt="10"/>
      <dgm:spPr/>
    </dgm:pt>
    <dgm:pt modelId="{EFC061B7-85A6-46A0-B4E5-C7A65E9B1DFE}" type="pres">
      <dgm:prSet presAssocID="{37FE1B17-865E-4A4C-AA0D-2454C413A2E5}" presName="horz1" presStyleCnt="0"/>
      <dgm:spPr/>
    </dgm:pt>
    <dgm:pt modelId="{03B31290-DB6B-4D7B-AF9A-85C06947576F}" type="pres">
      <dgm:prSet presAssocID="{37FE1B17-865E-4A4C-AA0D-2454C413A2E5}" presName="tx1" presStyleLbl="revTx" presStyleIdx="1" presStyleCnt="10"/>
      <dgm:spPr/>
    </dgm:pt>
    <dgm:pt modelId="{578E1E59-40A3-4A1F-94D6-20267E9A3996}" type="pres">
      <dgm:prSet presAssocID="{37FE1B17-865E-4A4C-AA0D-2454C413A2E5}" presName="vert1" presStyleCnt="0"/>
      <dgm:spPr/>
    </dgm:pt>
    <dgm:pt modelId="{EAF5A696-B6D5-4D4D-BD54-66F5FF6CD5FA}" type="pres">
      <dgm:prSet presAssocID="{4F8AD684-5174-4368-B862-0464575F7101}" presName="thickLine" presStyleLbl="alignNode1" presStyleIdx="2" presStyleCnt="10"/>
      <dgm:spPr/>
    </dgm:pt>
    <dgm:pt modelId="{8DA3A728-8EB2-48D5-9E76-A3F6E7E54DCC}" type="pres">
      <dgm:prSet presAssocID="{4F8AD684-5174-4368-B862-0464575F7101}" presName="horz1" presStyleCnt="0"/>
      <dgm:spPr/>
    </dgm:pt>
    <dgm:pt modelId="{37489729-7EEC-4383-9847-345F4CDE6DE0}" type="pres">
      <dgm:prSet presAssocID="{4F8AD684-5174-4368-B862-0464575F7101}" presName="tx1" presStyleLbl="revTx" presStyleIdx="2" presStyleCnt="10"/>
      <dgm:spPr/>
    </dgm:pt>
    <dgm:pt modelId="{C3233B95-E396-409C-BF0D-1829B75DB3DB}" type="pres">
      <dgm:prSet presAssocID="{4F8AD684-5174-4368-B862-0464575F7101}" presName="vert1" presStyleCnt="0"/>
      <dgm:spPr/>
    </dgm:pt>
    <dgm:pt modelId="{BDA5607E-6666-432A-9283-39624464B494}" type="pres">
      <dgm:prSet presAssocID="{6D13F3F3-97A7-49D2-8480-25ED3AECD229}" presName="thickLine" presStyleLbl="alignNode1" presStyleIdx="3" presStyleCnt="10"/>
      <dgm:spPr/>
    </dgm:pt>
    <dgm:pt modelId="{0D3740A3-3028-49E7-9D04-87BBF9CA829E}" type="pres">
      <dgm:prSet presAssocID="{6D13F3F3-97A7-49D2-8480-25ED3AECD229}" presName="horz1" presStyleCnt="0"/>
      <dgm:spPr/>
    </dgm:pt>
    <dgm:pt modelId="{B145510E-CD5D-463E-B667-76599BC1780D}" type="pres">
      <dgm:prSet presAssocID="{6D13F3F3-97A7-49D2-8480-25ED3AECD229}" presName="tx1" presStyleLbl="revTx" presStyleIdx="3" presStyleCnt="10"/>
      <dgm:spPr/>
    </dgm:pt>
    <dgm:pt modelId="{A2D5CD09-BF78-48E5-A393-D88AC4E22A33}" type="pres">
      <dgm:prSet presAssocID="{6D13F3F3-97A7-49D2-8480-25ED3AECD229}" presName="vert1" presStyleCnt="0"/>
      <dgm:spPr/>
    </dgm:pt>
    <dgm:pt modelId="{F60A83F1-D8A5-42C2-BE8D-208571DF01C6}" type="pres">
      <dgm:prSet presAssocID="{C556ED45-37CF-4E54-A8A6-856B83BE1177}" presName="thickLine" presStyleLbl="alignNode1" presStyleIdx="4" presStyleCnt="10"/>
      <dgm:spPr/>
    </dgm:pt>
    <dgm:pt modelId="{6DA75ECE-1BC8-4EDD-8088-99345A5CCBCE}" type="pres">
      <dgm:prSet presAssocID="{C556ED45-37CF-4E54-A8A6-856B83BE1177}" presName="horz1" presStyleCnt="0"/>
      <dgm:spPr/>
    </dgm:pt>
    <dgm:pt modelId="{05656E76-DE8F-43EF-BF68-2B8D3219105E}" type="pres">
      <dgm:prSet presAssocID="{C556ED45-37CF-4E54-A8A6-856B83BE1177}" presName="tx1" presStyleLbl="revTx" presStyleIdx="4" presStyleCnt="10"/>
      <dgm:spPr/>
    </dgm:pt>
    <dgm:pt modelId="{38778E97-7FA0-4DB3-ABD4-EB2B0944AEA7}" type="pres">
      <dgm:prSet presAssocID="{C556ED45-37CF-4E54-A8A6-856B83BE1177}" presName="vert1" presStyleCnt="0"/>
      <dgm:spPr/>
    </dgm:pt>
    <dgm:pt modelId="{DCACAC9C-4AB6-4CF8-8928-2EE6DB457708}" type="pres">
      <dgm:prSet presAssocID="{B0F4BA58-FEAF-4A01-98C6-57C107378463}" presName="thickLine" presStyleLbl="alignNode1" presStyleIdx="5" presStyleCnt="10"/>
      <dgm:spPr/>
    </dgm:pt>
    <dgm:pt modelId="{A39F6E2A-15D6-4405-9094-89BCBD4FCE03}" type="pres">
      <dgm:prSet presAssocID="{B0F4BA58-FEAF-4A01-98C6-57C107378463}" presName="horz1" presStyleCnt="0"/>
      <dgm:spPr/>
    </dgm:pt>
    <dgm:pt modelId="{D4A93BF3-B8B8-498D-BC50-50345E384881}" type="pres">
      <dgm:prSet presAssocID="{B0F4BA58-FEAF-4A01-98C6-57C107378463}" presName="tx1" presStyleLbl="revTx" presStyleIdx="5" presStyleCnt="10"/>
      <dgm:spPr/>
    </dgm:pt>
    <dgm:pt modelId="{C3B0D9B6-04A7-44FF-B2DE-CA20AD5CE52F}" type="pres">
      <dgm:prSet presAssocID="{B0F4BA58-FEAF-4A01-98C6-57C107378463}" presName="vert1" presStyleCnt="0"/>
      <dgm:spPr/>
    </dgm:pt>
    <dgm:pt modelId="{F3D3924B-2677-484C-B462-1F024988856E}" type="pres">
      <dgm:prSet presAssocID="{D948BBA1-23F0-42B2-A80B-2BBB15DC8375}" presName="thickLine" presStyleLbl="alignNode1" presStyleIdx="6" presStyleCnt="10"/>
      <dgm:spPr/>
    </dgm:pt>
    <dgm:pt modelId="{39DB9D21-471B-4038-862A-7C4336BCBB9E}" type="pres">
      <dgm:prSet presAssocID="{D948BBA1-23F0-42B2-A80B-2BBB15DC8375}" presName="horz1" presStyleCnt="0"/>
      <dgm:spPr/>
    </dgm:pt>
    <dgm:pt modelId="{1C55BBD9-B3E9-436A-BF23-3AA13E49FD4F}" type="pres">
      <dgm:prSet presAssocID="{D948BBA1-23F0-42B2-A80B-2BBB15DC8375}" presName="tx1" presStyleLbl="revTx" presStyleIdx="6" presStyleCnt="10"/>
      <dgm:spPr/>
    </dgm:pt>
    <dgm:pt modelId="{9CF7DB61-5CF0-48A9-8488-C6CEDCA64530}" type="pres">
      <dgm:prSet presAssocID="{D948BBA1-23F0-42B2-A80B-2BBB15DC8375}" presName="vert1" presStyleCnt="0"/>
      <dgm:spPr/>
    </dgm:pt>
    <dgm:pt modelId="{0EEC280B-E6DF-432F-B0A9-CAB2C1AED7E9}" type="pres">
      <dgm:prSet presAssocID="{782F006A-4965-4E0B-AAB6-AB46BCC5F6E9}" presName="thickLine" presStyleLbl="alignNode1" presStyleIdx="7" presStyleCnt="10"/>
      <dgm:spPr/>
    </dgm:pt>
    <dgm:pt modelId="{A97F0C46-76B0-4507-BA4D-B15F8CF0750B}" type="pres">
      <dgm:prSet presAssocID="{782F006A-4965-4E0B-AAB6-AB46BCC5F6E9}" presName="horz1" presStyleCnt="0"/>
      <dgm:spPr/>
    </dgm:pt>
    <dgm:pt modelId="{6F73426E-378F-4E7B-8AC2-499B18C472B2}" type="pres">
      <dgm:prSet presAssocID="{782F006A-4965-4E0B-AAB6-AB46BCC5F6E9}" presName="tx1" presStyleLbl="revTx" presStyleIdx="7" presStyleCnt="10"/>
      <dgm:spPr/>
    </dgm:pt>
    <dgm:pt modelId="{FD44E35A-1B15-4F42-AEBD-D80E72FB5537}" type="pres">
      <dgm:prSet presAssocID="{782F006A-4965-4E0B-AAB6-AB46BCC5F6E9}" presName="vert1" presStyleCnt="0"/>
      <dgm:spPr/>
    </dgm:pt>
    <dgm:pt modelId="{AF2742DE-0112-4736-A4EA-F1D388E2EACA}" type="pres">
      <dgm:prSet presAssocID="{4AE6B073-E472-4C33-BAF8-C74CE9462DDC}" presName="thickLine" presStyleLbl="alignNode1" presStyleIdx="8" presStyleCnt="10"/>
      <dgm:spPr/>
    </dgm:pt>
    <dgm:pt modelId="{A57881D4-AF44-4305-BEDE-7BA225B56586}" type="pres">
      <dgm:prSet presAssocID="{4AE6B073-E472-4C33-BAF8-C74CE9462DDC}" presName="horz1" presStyleCnt="0"/>
      <dgm:spPr/>
    </dgm:pt>
    <dgm:pt modelId="{07EBB781-0C9F-4286-A70E-55C977A1E0C9}" type="pres">
      <dgm:prSet presAssocID="{4AE6B073-E472-4C33-BAF8-C74CE9462DDC}" presName="tx1" presStyleLbl="revTx" presStyleIdx="8" presStyleCnt="10"/>
      <dgm:spPr/>
    </dgm:pt>
    <dgm:pt modelId="{894DCDD7-30BF-4DEC-82FC-078D1671DF3D}" type="pres">
      <dgm:prSet presAssocID="{4AE6B073-E472-4C33-BAF8-C74CE9462DDC}" presName="vert1" presStyleCnt="0"/>
      <dgm:spPr/>
    </dgm:pt>
    <dgm:pt modelId="{DD632210-9DBE-4382-BDCA-D3CDB7509518}" type="pres">
      <dgm:prSet presAssocID="{265210C6-B684-475B-B2E6-8CB953B1008E}" presName="thickLine" presStyleLbl="alignNode1" presStyleIdx="9" presStyleCnt="10"/>
      <dgm:spPr/>
    </dgm:pt>
    <dgm:pt modelId="{5E05EF28-F58A-4C43-B381-85BDFBA00991}" type="pres">
      <dgm:prSet presAssocID="{265210C6-B684-475B-B2E6-8CB953B1008E}" presName="horz1" presStyleCnt="0"/>
      <dgm:spPr/>
    </dgm:pt>
    <dgm:pt modelId="{BD08BEF5-E316-4E37-BD59-6E6944FC1694}" type="pres">
      <dgm:prSet presAssocID="{265210C6-B684-475B-B2E6-8CB953B1008E}" presName="tx1" presStyleLbl="revTx" presStyleIdx="9" presStyleCnt="10"/>
      <dgm:spPr/>
    </dgm:pt>
    <dgm:pt modelId="{292CF43A-3DAD-4CE8-8FB0-350DBB2E41F2}" type="pres">
      <dgm:prSet presAssocID="{265210C6-B684-475B-B2E6-8CB953B1008E}" presName="vert1" presStyleCnt="0"/>
      <dgm:spPr/>
    </dgm:pt>
  </dgm:ptLst>
  <dgm:cxnLst>
    <dgm:cxn modelId="{EE845307-71F8-432C-9347-3B594B9BBB14}" srcId="{37364F68-8A18-4D21-853B-4A23578D02FA}" destId="{37FE1B17-865E-4A4C-AA0D-2454C413A2E5}" srcOrd="1" destOrd="0" parTransId="{BE46E2A6-32EF-4BB9-89BB-71EF787D3534}" sibTransId="{784B6DD0-2627-4B56-A347-6A08EDFC1F3A}"/>
    <dgm:cxn modelId="{4085C70B-3DBE-4495-BD3D-295CDBF4A913}" type="presOf" srcId="{6D13F3F3-97A7-49D2-8480-25ED3AECD229}" destId="{B145510E-CD5D-463E-B667-76599BC1780D}" srcOrd="0" destOrd="0" presId="urn:microsoft.com/office/officeart/2008/layout/LinedList"/>
    <dgm:cxn modelId="{11082E15-76FE-4C1A-B39B-C224CC224A71}" type="presOf" srcId="{37FE1B17-865E-4A4C-AA0D-2454C413A2E5}" destId="{03B31290-DB6B-4D7B-AF9A-85C06947576F}" srcOrd="0" destOrd="0" presId="urn:microsoft.com/office/officeart/2008/layout/LinedList"/>
    <dgm:cxn modelId="{BA28F524-DAD9-4B29-B827-39F623EA8DAF}" type="presOf" srcId="{C556ED45-37CF-4E54-A8A6-856B83BE1177}" destId="{05656E76-DE8F-43EF-BF68-2B8D3219105E}" srcOrd="0" destOrd="0" presId="urn:microsoft.com/office/officeart/2008/layout/LinedList"/>
    <dgm:cxn modelId="{52A5F526-CCF8-480B-BB8A-F2AB98676FCC}" srcId="{37364F68-8A18-4D21-853B-4A23578D02FA}" destId="{6D13F3F3-97A7-49D2-8480-25ED3AECD229}" srcOrd="3" destOrd="0" parTransId="{E9140A6D-C62E-4623-8BD9-20B4624695C9}" sibTransId="{6531595B-E231-4447-BA73-862B8E8D345A}"/>
    <dgm:cxn modelId="{A2020A3D-BA9B-4713-BEC3-CAFC073440BC}" type="presOf" srcId="{37364F68-8A18-4D21-853B-4A23578D02FA}" destId="{9BAEF815-715C-4C09-8182-43DF5E8ACE95}" srcOrd="0" destOrd="0" presId="urn:microsoft.com/office/officeart/2008/layout/LinedList"/>
    <dgm:cxn modelId="{6082ED5D-434F-463E-A1C2-04B991EFF1FA}" srcId="{37364F68-8A18-4D21-853B-4A23578D02FA}" destId="{782F006A-4965-4E0B-AAB6-AB46BCC5F6E9}" srcOrd="7" destOrd="0" parTransId="{DBA00B79-D47D-4551-B87C-1F32BE126BAB}" sibTransId="{FE13D04D-5F7C-4E6E-9993-FB48AA9E2C65}"/>
    <dgm:cxn modelId="{D2531046-0E88-4897-846E-F8B28E89C6D1}" type="presOf" srcId="{B0F4BA58-FEAF-4A01-98C6-57C107378463}" destId="{D4A93BF3-B8B8-498D-BC50-50345E384881}" srcOrd="0" destOrd="0" presId="urn:microsoft.com/office/officeart/2008/layout/LinedList"/>
    <dgm:cxn modelId="{BA5F037A-014D-471D-9DCA-E029B904AB64}" type="presOf" srcId="{265210C6-B684-475B-B2E6-8CB953B1008E}" destId="{BD08BEF5-E316-4E37-BD59-6E6944FC1694}" srcOrd="0" destOrd="0" presId="urn:microsoft.com/office/officeart/2008/layout/LinedList"/>
    <dgm:cxn modelId="{4879CB8E-D502-4489-850F-3B4633A96AD8}" type="presOf" srcId="{4AE6B073-E472-4C33-BAF8-C74CE9462DDC}" destId="{07EBB781-0C9F-4286-A70E-55C977A1E0C9}" srcOrd="0" destOrd="0" presId="urn:microsoft.com/office/officeart/2008/layout/LinedList"/>
    <dgm:cxn modelId="{1D086293-368F-4B21-9DB7-2B35C9110ADB}" srcId="{37364F68-8A18-4D21-853B-4A23578D02FA}" destId="{B0F4BA58-FEAF-4A01-98C6-57C107378463}" srcOrd="5" destOrd="0" parTransId="{40F6ED42-FD8F-4716-BF76-D2A3A39384D9}" sibTransId="{33BE9D8B-DE53-4E5A-9B8B-FE1FD3E961A5}"/>
    <dgm:cxn modelId="{7C792494-3F34-4499-8EAC-841910AF45F7}" srcId="{37364F68-8A18-4D21-853B-4A23578D02FA}" destId="{10ABFDA7-48FA-42FD-8CE5-AC956592CA28}" srcOrd="0" destOrd="0" parTransId="{34BAF525-56C3-4D1E-A78C-F108BA5E4CE4}" sibTransId="{1E19C866-D9A2-4910-BCEC-D7B9E7D8F937}"/>
    <dgm:cxn modelId="{FD07B599-535D-42B4-856D-5859A06E837E}" type="presOf" srcId="{782F006A-4965-4E0B-AAB6-AB46BCC5F6E9}" destId="{6F73426E-378F-4E7B-8AC2-499B18C472B2}" srcOrd="0" destOrd="0" presId="urn:microsoft.com/office/officeart/2008/layout/LinedList"/>
    <dgm:cxn modelId="{008D4E9D-35A4-4956-A6E6-7C2A1DF893CA}" srcId="{37364F68-8A18-4D21-853B-4A23578D02FA}" destId="{C556ED45-37CF-4E54-A8A6-856B83BE1177}" srcOrd="4" destOrd="0" parTransId="{C772267F-BFD4-4833-AE0C-81097754CA5B}" sibTransId="{3BF65DDA-26F7-434E-9DCF-5155B866BDAE}"/>
    <dgm:cxn modelId="{9A778C9F-63AF-4879-B4FE-D7F555611F7E}" srcId="{37364F68-8A18-4D21-853B-4A23578D02FA}" destId="{4AE6B073-E472-4C33-BAF8-C74CE9462DDC}" srcOrd="8" destOrd="0" parTransId="{EFB6E7B9-C8C7-498B-9489-BF2E7834AAE2}" sibTransId="{47662F51-F556-4BA4-A3D5-C46E9C431AC7}"/>
    <dgm:cxn modelId="{080878A6-08CF-4F74-BC17-518D568E152B}" type="presOf" srcId="{D948BBA1-23F0-42B2-A80B-2BBB15DC8375}" destId="{1C55BBD9-B3E9-436A-BF23-3AA13E49FD4F}" srcOrd="0" destOrd="0" presId="urn:microsoft.com/office/officeart/2008/layout/LinedList"/>
    <dgm:cxn modelId="{0D46E0B2-6FAB-42EB-B51C-74AADB032146}" srcId="{37364F68-8A18-4D21-853B-4A23578D02FA}" destId="{265210C6-B684-475B-B2E6-8CB953B1008E}" srcOrd="9" destOrd="0" parTransId="{0AE78ECC-75EC-4C0F-96D9-2B82A9EB8170}" sibTransId="{117A6034-9B00-4E8A-9449-DC639E5C8B69}"/>
    <dgm:cxn modelId="{41A240CD-C5AE-4E9B-88F1-FA1FD0F5BEDD}" srcId="{37364F68-8A18-4D21-853B-4A23578D02FA}" destId="{4F8AD684-5174-4368-B862-0464575F7101}" srcOrd="2" destOrd="0" parTransId="{96BE9B1E-CE0E-44C4-8E5C-8FCA168E4861}" sibTransId="{B97699C3-4ACB-407A-8599-89978BAF9274}"/>
    <dgm:cxn modelId="{09657CD1-6B38-45E3-82EA-8C99B878E30F}" type="presOf" srcId="{10ABFDA7-48FA-42FD-8CE5-AC956592CA28}" destId="{012A4AC7-F0AD-4624-A262-CC2C017BA98F}" srcOrd="0" destOrd="0" presId="urn:microsoft.com/office/officeart/2008/layout/LinedList"/>
    <dgm:cxn modelId="{0762D6E7-DE9C-4191-9105-706B5AA31D95}" type="presOf" srcId="{4F8AD684-5174-4368-B862-0464575F7101}" destId="{37489729-7EEC-4383-9847-345F4CDE6DE0}" srcOrd="0" destOrd="0" presId="urn:microsoft.com/office/officeart/2008/layout/LinedList"/>
    <dgm:cxn modelId="{3A8921F2-BEA6-4C04-8C0F-01818D36B178}" srcId="{37364F68-8A18-4D21-853B-4A23578D02FA}" destId="{D948BBA1-23F0-42B2-A80B-2BBB15DC8375}" srcOrd="6" destOrd="0" parTransId="{35B141FE-A92F-460A-AE1C-C85BC0744736}" sibTransId="{6C2F213D-4100-4087-BA84-CEAA5DDAFADC}"/>
    <dgm:cxn modelId="{D90CE5CE-E1D2-43D7-9A36-B4457BC0B185}" type="presParOf" srcId="{9BAEF815-715C-4C09-8182-43DF5E8ACE95}" destId="{A6BCED04-C62A-40A4-8867-E0482C3895C5}" srcOrd="0" destOrd="0" presId="urn:microsoft.com/office/officeart/2008/layout/LinedList"/>
    <dgm:cxn modelId="{97BFD36B-FB13-4D55-86CF-0B5073AE2192}" type="presParOf" srcId="{9BAEF815-715C-4C09-8182-43DF5E8ACE95}" destId="{48F5DFE3-0228-4964-903E-DA4F69571C53}" srcOrd="1" destOrd="0" presId="urn:microsoft.com/office/officeart/2008/layout/LinedList"/>
    <dgm:cxn modelId="{D446A5AB-90BB-423D-8054-83C4489F9695}" type="presParOf" srcId="{48F5DFE3-0228-4964-903E-DA4F69571C53}" destId="{012A4AC7-F0AD-4624-A262-CC2C017BA98F}" srcOrd="0" destOrd="0" presId="urn:microsoft.com/office/officeart/2008/layout/LinedList"/>
    <dgm:cxn modelId="{1CC49160-A249-4356-A76A-3CE77AF1684C}" type="presParOf" srcId="{48F5DFE3-0228-4964-903E-DA4F69571C53}" destId="{630CBE34-459C-436D-937C-2EA836F9937F}" srcOrd="1" destOrd="0" presId="urn:microsoft.com/office/officeart/2008/layout/LinedList"/>
    <dgm:cxn modelId="{15DC9994-CFF5-4904-9034-81F67BE9A922}" type="presParOf" srcId="{9BAEF815-715C-4C09-8182-43DF5E8ACE95}" destId="{D1DE6A30-B745-474A-A017-85D82BBDA073}" srcOrd="2" destOrd="0" presId="urn:microsoft.com/office/officeart/2008/layout/LinedList"/>
    <dgm:cxn modelId="{394C0653-E0FB-48F3-9A6F-CDB2B1458635}" type="presParOf" srcId="{9BAEF815-715C-4C09-8182-43DF5E8ACE95}" destId="{EFC061B7-85A6-46A0-B4E5-C7A65E9B1DFE}" srcOrd="3" destOrd="0" presId="urn:microsoft.com/office/officeart/2008/layout/LinedList"/>
    <dgm:cxn modelId="{250F7347-318A-411F-A224-9D7E62E44818}" type="presParOf" srcId="{EFC061B7-85A6-46A0-B4E5-C7A65E9B1DFE}" destId="{03B31290-DB6B-4D7B-AF9A-85C06947576F}" srcOrd="0" destOrd="0" presId="urn:microsoft.com/office/officeart/2008/layout/LinedList"/>
    <dgm:cxn modelId="{B3F9A9AB-EAF7-476D-83A4-770A1B7B318C}" type="presParOf" srcId="{EFC061B7-85A6-46A0-B4E5-C7A65E9B1DFE}" destId="{578E1E59-40A3-4A1F-94D6-20267E9A3996}" srcOrd="1" destOrd="0" presId="urn:microsoft.com/office/officeart/2008/layout/LinedList"/>
    <dgm:cxn modelId="{0A1547E8-16A7-41E8-8A11-21929EE02D7A}" type="presParOf" srcId="{9BAEF815-715C-4C09-8182-43DF5E8ACE95}" destId="{EAF5A696-B6D5-4D4D-BD54-66F5FF6CD5FA}" srcOrd="4" destOrd="0" presId="urn:microsoft.com/office/officeart/2008/layout/LinedList"/>
    <dgm:cxn modelId="{FD9D729B-487A-47A4-8F17-97B55F20C17F}" type="presParOf" srcId="{9BAEF815-715C-4C09-8182-43DF5E8ACE95}" destId="{8DA3A728-8EB2-48D5-9E76-A3F6E7E54DCC}" srcOrd="5" destOrd="0" presId="urn:microsoft.com/office/officeart/2008/layout/LinedList"/>
    <dgm:cxn modelId="{93371D98-46AE-44DB-92FA-AE4134C26937}" type="presParOf" srcId="{8DA3A728-8EB2-48D5-9E76-A3F6E7E54DCC}" destId="{37489729-7EEC-4383-9847-345F4CDE6DE0}" srcOrd="0" destOrd="0" presId="urn:microsoft.com/office/officeart/2008/layout/LinedList"/>
    <dgm:cxn modelId="{25B3E1CC-7048-46AD-8315-3DAA266A4EB6}" type="presParOf" srcId="{8DA3A728-8EB2-48D5-9E76-A3F6E7E54DCC}" destId="{C3233B95-E396-409C-BF0D-1829B75DB3DB}" srcOrd="1" destOrd="0" presId="urn:microsoft.com/office/officeart/2008/layout/LinedList"/>
    <dgm:cxn modelId="{4F1257DD-B6A1-4484-AF9C-51E7EDF7BDB7}" type="presParOf" srcId="{9BAEF815-715C-4C09-8182-43DF5E8ACE95}" destId="{BDA5607E-6666-432A-9283-39624464B494}" srcOrd="6" destOrd="0" presId="urn:microsoft.com/office/officeart/2008/layout/LinedList"/>
    <dgm:cxn modelId="{EED10874-42C6-4660-B1FF-398F44AB9996}" type="presParOf" srcId="{9BAEF815-715C-4C09-8182-43DF5E8ACE95}" destId="{0D3740A3-3028-49E7-9D04-87BBF9CA829E}" srcOrd="7" destOrd="0" presId="urn:microsoft.com/office/officeart/2008/layout/LinedList"/>
    <dgm:cxn modelId="{FD23D30C-D4A3-44E2-990B-EF40BC266F4D}" type="presParOf" srcId="{0D3740A3-3028-49E7-9D04-87BBF9CA829E}" destId="{B145510E-CD5D-463E-B667-76599BC1780D}" srcOrd="0" destOrd="0" presId="urn:microsoft.com/office/officeart/2008/layout/LinedList"/>
    <dgm:cxn modelId="{21DDCEDF-5F11-496F-97BB-68DEDE722CDD}" type="presParOf" srcId="{0D3740A3-3028-49E7-9D04-87BBF9CA829E}" destId="{A2D5CD09-BF78-48E5-A393-D88AC4E22A33}" srcOrd="1" destOrd="0" presId="urn:microsoft.com/office/officeart/2008/layout/LinedList"/>
    <dgm:cxn modelId="{FA99C130-2666-4736-8798-1FBE4D908F4B}" type="presParOf" srcId="{9BAEF815-715C-4C09-8182-43DF5E8ACE95}" destId="{F60A83F1-D8A5-42C2-BE8D-208571DF01C6}" srcOrd="8" destOrd="0" presId="urn:microsoft.com/office/officeart/2008/layout/LinedList"/>
    <dgm:cxn modelId="{1676C4EE-32D9-49D5-A672-ED391CC39113}" type="presParOf" srcId="{9BAEF815-715C-4C09-8182-43DF5E8ACE95}" destId="{6DA75ECE-1BC8-4EDD-8088-99345A5CCBCE}" srcOrd="9" destOrd="0" presId="urn:microsoft.com/office/officeart/2008/layout/LinedList"/>
    <dgm:cxn modelId="{8F82AA18-6B75-446E-ABDD-370E6C42CC6A}" type="presParOf" srcId="{6DA75ECE-1BC8-4EDD-8088-99345A5CCBCE}" destId="{05656E76-DE8F-43EF-BF68-2B8D3219105E}" srcOrd="0" destOrd="0" presId="urn:microsoft.com/office/officeart/2008/layout/LinedList"/>
    <dgm:cxn modelId="{72017751-5AFF-4239-B821-3C78A1961B37}" type="presParOf" srcId="{6DA75ECE-1BC8-4EDD-8088-99345A5CCBCE}" destId="{38778E97-7FA0-4DB3-ABD4-EB2B0944AEA7}" srcOrd="1" destOrd="0" presId="urn:microsoft.com/office/officeart/2008/layout/LinedList"/>
    <dgm:cxn modelId="{58168CF4-814C-44B2-8F3E-D9D35AED7A58}" type="presParOf" srcId="{9BAEF815-715C-4C09-8182-43DF5E8ACE95}" destId="{DCACAC9C-4AB6-4CF8-8928-2EE6DB457708}" srcOrd="10" destOrd="0" presId="urn:microsoft.com/office/officeart/2008/layout/LinedList"/>
    <dgm:cxn modelId="{31ECEF77-922E-4166-B1DE-BED8A3F9E67C}" type="presParOf" srcId="{9BAEF815-715C-4C09-8182-43DF5E8ACE95}" destId="{A39F6E2A-15D6-4405-9094-89BCBD4FCE03}" srcOrd="11" destOrd="0" presId="urn:microsoft.com/office/officeart/2008/layout/LinedList"/>
    <dgm:cxn modelId="{9D5D6C4F-F941-4A08-9F9D-C59FF510D640}" type="presParOf" srcId="{A39F6E2A-15D6-4405-9094-89BCBD4FCE03}" destId="{D4A93BF3-B8B8-498D-BC50-50345E384881}" srcOrd="0" destOrd="0" presId="urn:microsoft.com/office/officeart/2008/layout/LinedList"/>
    <dgm:cxn modelId="{FCBEB174-16B7-4AC7-B7FB-1EEFA8999E01}" type="presParOf" srcId="{A39F6E2A-15D6-4405-9094-89BCBD4FCE03}" destId="{C3B0D9B6-04A7-44FF-B2DE-CA20AD5CE52F}" srcOrd="1" destOrd="0" presId="urn:microsoft.com/office/officeart/2008/layout/LinedList"/>
    <dgm:cxn modelId="{3F776827-E87F-4D2D-8CFB-B7412F3CAC6F}" type="presParOf" srcId="{9BAEF815-715C-4C09-8182-43DF5E8ACE95}" destId="{F3D3924B-2677-484C-B462-1F024988856E}" srcOrd="12" destOrd="0" presId="urn:microsoft.com/office/officeart/2008/layout/LinedList"/>
    <dgm:cxn modelId="{2E29E191-81B8-447C-B76D-149367222FBA}" type="presParOf" srcId="{9BAEF815-715C-4C09-8182-43DF5E8ACE95}" destId="{39DB9D21-471B-4038-862A-7C4336BCBB9E}" srcOrd="13" destOrd="0" presId="urn:microsoft.com/office/officeart/2008/layout/LinedList"/>
    <dgm:cxn modelId="{257B0B06-E430-4760-828E-AB588ECDC929}" type="presParOf" srcId="{39DB9D21-471B-4038-862A-7C4336BCBB9E}" destId="{1C55BBD9-B3E9-436A-BF23-3AA13E49FD4F}" srcOrd="0" destOrd="0" presId="urn:microsoft.com/office/officeart/2008/layout/LinedList"/>
    <dgm:cxn modelId="{4A556BCA-E46E-49FA-B1C9-6924DFA7D0CC}" type="presParOf" srcId="{39DB9D21-471B-4038-862A-7C4336BCBB9E}" destId="{9CF7DB61-5CF0-48A9-8488-C6CEDCA64530}" srcOrd="1" destOrd="0" presId="urn:microsoft.com/office/officeart/2008/layout/LinedList"/>
    <dgm:cxn modelId="{2682BEF2-8762-43CA-A91B-5396FF36AAD8}" type="presParOf" srcId="{9BAEF815-715C-4C09-8182-43DF5E8ACE95}" destId="{0EEC280B-E6DF-432F-B0A9-CAB2C1AED7E9}" srcOrd="14" destOrd="0" presId="urn:microsoft.com/office/officeart/2008/layout/LinedList"/>
    <dgm:cxn modelId="{388F2A7C-5701-4082-A855-5B0F28882E37}" type="presParOf" srcId="{9BAEF815-715C-4C09-8182-43DF5E8ACE95}" destId="{A97F0C46-76B0-4507-BA4D-B15F8CF0750B}" srcOrd="15" destOrd="0" presId="urn:microsoft.com/office/officeart/2008/layout/LinedList"/>
    <dgm:cxn modelId="{7314E1D5-0900-406D-B922-1373C642B7DE}" type="presParOf" srcId="{A97F0C46-76B0-4507-BA4D-B15F8CF0750B}" destId="{6F73426E-378F-4E7B-8AC2-499B18C472B2}" srcOrd="0" destOrd="0" presId="urn:microsoft.com/office/officeart/2008/layout/LinedList"/>
    <dgm:cxn modelId="{061EDF6D-E85A-4709-AF87-1C3EF694DEE6}" type="presParOf" srcId="{A97F0C46-76B0-4507-BA4D-B15F8CF0750B}" destId="{FD44E35A-1B15-4F42-AEBD-D80E72FB5537}" srcOrd="1" destOrd="0" presId="urn:microsoft.com/office/officeart/2008/layout/LinedList"/>
    <dgm:cxn modelId="{DB4D102B-2890-4A16-968C-4E2CAA27E4B1}" type="presParOf" srcId="{9BAEF815-715C-4C09-8182-43DF5E8ACE95}" destId="{AF2742DE-0112-4736-A4EA-F1D388E2EACA}" srcOrd="16" destOrd="0" presId="urn:microsoft.com/office/officeart/2008/layout/LinedList"/>
    <dgm:cxn modelId="{84CA9D19-D7DD-436F-AB04-3741C3DFFD7C}" type="presParOf" srcId="{9BAEF815-715C-4C09-8182-43DF5E8ACE95}" destId="{A57881D4-AF44-4305-BEDE-7BA225B56586}" srcOrd="17" destOrd="0" presId="urn:microsoft.com/office/officeart/2008/layout/LinedList"/>
    <dgm:cxn modelId="{B88B24A2-9379-4671-94DE-117540AD17B4}" type="presParOf" srcId="{A57881D4-AF44-4305-BEDE-7BA225B56586}" destId="{07EBB781-0C9F-4286-A70E-55C977A1E0C9}" srcOrd="0" destOrd="0" presId="urn:microsoft.com/office/officeart/2008/layout/LinedList"/>
    <dgm:cxn modelId="{4AA2C910-9C7D-4359-8940-DDF64A5BF304}" type="presParOf" srcId="{A57881D4-AF44-4305-BEDE-7BA225B56586}" destId="{894DCDD7-30BF-4DEC-82FC-078D1671DF3D}" srcOrd="1" destOrd="0" presId="urn:microsoft.com/office/officeart/2008/layout/LinedList"/>
    <dgm:cxn modelId="{9C37A5DB-7C3C-4B84-A1CD-1145F546A65F}" type="presParOf" srcId="{9BAEF815-715C-4C09-8182-43DF5E8ACE95}" destId="{DD632210-9DBE-4382-BDCA-D3CDB7509518}" srcOrd="18" destOrd="0" presId="urn:microsoft.com/office/officeart/2008/layout/LinedList"/>
    <dgm:cxn modelId="{811571F7-1A18-4534-8FA5-0A6B929DE38E}" type="presParOf" srcId="{9BAEF815-715C-4C09-8182-43DF5E8ACE95}" destId="{5E05EF28-F58A-4C43-B381-85BDFBA00991}" srcOrd="19" destOrd="0" presId="urn:microsoft.com/office/officeart/2008/layout/LinedList"/>
    <dgm:cxn modelId="{3AC5372E-82DF-427B-8263-316D190BB944}" type="presParOf" srcId="{5E05EF28-F58A-4C43-B381-85BDFBA00991}" destId="{BD08BEF5-E316-4E37-BD59-6E6944FC1694}" srcOrd="0" destOrd="0" presId="urn:microsoft.com/office/officeart/2008/layout/LinedList"/>
    <dgm:cxn modelId="{17ADBEDC-C16D-4B28-9F82-0F07D636F211}" type="presParOf" srcId="{5E05EF28-F58A-4C43-B381-85BDFBA00991}" destId="{292CF43A-3DAD-4CE8-8FB0-350DBB2E41F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7364F68-8A18-4D21-853B-4A23578D02FA}" type="doc">
      <dgm:prSet loTypeId="urn:microsoft.com/office/officeart/2008/layout/LinedList" loCatId="hierarchy" qsTypeId="urn:microsoft.com/office/officeart/2005/8/quickstyle/simple2" qsCatId="simple" csTypeId="urn:microsoft.com/office/officeart/2005/8/colors/colorful5" csCatId="colorful" phldr="1"/>
      <dgm:spPr/>
      <dgm:t>
        <a:bodyPr/>
        <a:lstStyle/>
        <a:p>
          <a:endParaRPr lang="en-US"/>
        </a:p>
      </dgm:t>
    </dgm:pt>
    <dgm:pt modelId="{875BDCD2-9368-4F5E-92D7-78EC59712FE1}">
      <dgm:prSet custT="1"/>
      <dgm:spPr/>
      <dgm:t>
        <a:bodyPr/>
        <a:lstStyle/>
        <a:p>
          <a:pPr>
            <a:buFont typeface="Symbol" panose="05050102010706020507" pitchFamily="18" charset="2"/>
            <a:buChar char=""/>
          </a:pPr>
          <a:r>
            <a:rPr lang="pt-BR" sz="1800"/>
            <a:t>Titulação definitiva da propriedade;</a:t>
          </a:r>
          <a:endParaRPr lang="pt-BR" sz="1800">
            <a:effectLst/>
            <a:latin typeface="+mn-lt"/>
            <a:ea typeface="Noto Sans Symbols"/>
            <a:cs typeface="Noto Sans Symbols"/>
          </a:endParaRPr>
        </a:p>
      </dgm:t>
    </dgm:pt>
    <dgm:pt modelId="{237293A4-9803-456E-83B8-9E35FE64E531}" type="sibTrans" cxnId="{8E8E941F-CAAD-4E4D-9F9A-11601D668D3C}">
      <dgm:prSet/>
      <dgm:spPr/>
      <dgm:t>
        <a:bodyPr/>
        <a:lstStyle/>
        <a:p>
          <a:endParaRPr lang="pt-BR" sz="1800">
            <a:latin typeface="+mn-lt"/>
          </a:endParaRPr>
        </a:p>
      </dgm:t>
    </dgm:pt>
    <dgm:pt modelId="{025DBF78-1F1F-4F2A-8C5A-99ECEB119E52}" type="parTrans" cxnId="{8E8E941F-CAAD-4E4D-9F9A-11601D668D3C}">
      <dgm:prSet/>
      <dgm:spPr/>
      <dgm:t>
        <a:bodyPr/>
        <a:lstStyle/>
        <a:p>
          <a:endParaRPr lang="pt-BR" sz="1800">
            <a:latin typeface="+mn-lt"/>
          </a:endParaRPr>
        </a:p>
      </dgm:t>
    </dgm:pt>
    <dgm:pt modelId="{2D6D1D5E-9D19-43D6-93D4-6256D85EB733}">
      <dgm:prSet custT="1"/>
      <dgm:spPr/>
      <dgm:t>
        <a:bodyPr/>
        <a:lstStyle/>
        <a:p>
          <a:pPr>
            <a:buFont typeface="Symbol" panose="05050102010706020507" pitchFamily="18" charset="2"/>
            <a:buChar char=""/>
          </a:pPr>
          <a:r>
            <a:rPr lang="pt-BR" sz="1800"/>
            <a:t>Fiscalização;</a:t>
          </a:r>
        </a:p>
      </dgm:t>
    </dgm:pt>
    <dgm:pt modelId="{F257D998-AE93-4060-83C0-2EB30AC0C34F}" type="parTrans" cxnId="{9C4D75CC-66A7-428A-9379-B96A9BB27566}">
      <dgm:prSet/>
      <dgm:spPr/>
      <dgm:t>
        <a:bodyPr/>
        <a:lstStyle/>
        <a:p>
          <a:endParaRPr lang="pt-BR" sz="1800"/>
        </a:p>
      </dgm:t>
    </dgm:pt>
    <dgm:pt modelId="{4C469BC4-E5AC-4C07-A1F5-AE086D70903A}" type="sibTrans" cxnId="{9C4D75CC-66A7-428A-9379-B96A9BB27566}">
      <dgm:prSet/>
      <dgm:spPr/>
      <dgm:t>
        <a:bodyPr/>
        <a:lstStyle/>
        <a:p>
          <a:endParaRPr lang="pt-BR" sz="1800"/>
        </a:p>
      </dgm:t>
    </dgm:pt>
    <dgm:pt modelId="{13EC1444-61ED-438D-8A15-6B21C0DC9A9C}">
      <dgm:prSet custT="1"/>
      <dgm:spPr/>
      <dgm:t>
        <a:bodyPr/>
        <a:lstStyle/>
        <a:p>
          <a:pPr>
            <a:buFont typeface="Symbol" panose="05050102010706020507" pitchFamily="18" charset="2"/>
            <a:buChar char=""/>
          </a:pPr>
          <a:r>
            <a:rPr lang="pt-BR" sz="1800"/>
            <a:t>Fechamento total da pesca; cota zero; </a:t>
          </a:r>
        </a:p>
      </dgm:t>
    </dgm:pt>
    <dgm:pt modelId="{2E970C16-0CFE-4E03-BD97-9393CAEBD56F}" type="parTrans" cxnId="{E865EF9C-6CD7-49AC-9A85-A2D3D3D6E859}">
      <dgm:prSet/>
      <dgm:spPr/>
      <dgm:t>
        <a:bodyPr/>
        <a:lstStyle/>
        <a:p>
          <a:endParaRPr lang="pt-BR" sz="1800"/>
        </a:p>
      </dgm:t>
    </dgm:pt>
    <dgm:pt modelId="{F3F95082-05B7-411E-9F7C-A136BD410F28}" type="sibTrans" cxnId="{E865EF9C-6CD7-49AC-9A85-A2D3D3D6E859}">
      <dgm:prSet/>
      <dgm:spPr/>
      <dgm:t>
        <a:bodyPr/>
        <a:lstStyle/>
        <a:p>
          <a:endParaRPr lang="pt-BR" sz="1800"/>
        </a:p>
      </dgm:t>
    </dgm:pt>
    <dgm:pt modelId="{19F23EC5-D493-4D0F-A379-EDE66AE36338}">
      <dgm:prSet custT="1"/>
      <dgm:spPr/>
      <dgm:t>
        <a:bodyPr/>
        <a:lstStyle/>
        <a:p>
          <a:pPr>
            <a:buFont typeface="Symbol" panose="05050102010706020507" pitchFamily="18" charset="2"/>
            <a:buChar char=""/>
          </a:pPr>
          <a:r>
            <a:rPr lang="pt-BR" sz="1800"/>
            <a:t>Melhorar o comércio local; </a:t>
          </a:r>
        </a:p>
      </dgm:t>
    </dgm:pt>
    <dgm:pt modelId="{40C5A72A-03BD-4AE6-B46A-55D03B4A8F51}" type="parTrans" cxnId="{312EC823-7FFC-457B-981D-69CCD23C092D}">
      <dgm:prSet/>
      <dgm:spPr/>
      <dgm:t>
        <a:bodyPr/>
        <a:lstStyle/>
        <a:p>
          <a:endParaRPr lang="pt-BR" sz="1800"/>
        </a:p>
      </dgm:t>
    </dgm:pt>
    <dgm:pt modelId="{6707CFFA-A6FC-43C7-BDD3-81197BC423A9}" type="sibTrans" cxnId="{312EC823-7FFC-457B-981D-69CCD23C092D}">
      <dgm:prSet/>
      <dgm:spPr/>
      <dgm:t>
        <a:bodyPr/>
        <a:lstStyle/>
        <a:p>
          <a:endParaRPr lang="pt-BR" sz="1800"/>
        </a:p>
      </dgm:t>
    </dgm:pt>
    <dgm:pt modelId="{32DEAAAF-DA5F-4DEE-BF72-F4CCFE2CC5C2}">
      <dgm:prSet custT="1"/>
      <dgm:spPr/>
      <dgm:t>
        <a:bodyPr/>
        <a:lstStyle/>
        <a:p>
          <a:pPr>
            <a:buFont typeface="Symbol" panose="05050102010706020507" pitchFamily="18" charset="2"/>
            <a:buChar char=""/>
          </a:pPr>
          <a:r>
            <a:rPr lang="pt-BR" sz="1800"/>
            <a:t>Mais voos a preços acessíveis;</a:t>
          </a:r>
        </a:p>
      </dgm:t>
    </dgm:pt>
    <dgm:pt modelId="{956DFF6C-104A-43FB-AF38-C82ADE239A49}" type="parTrans" cxnId="{C69038B3-99E8-49FF-B1CE-56306FD644F9}">
      <dgm:prSet/>
      <dgm:spPr/>
      <dgm:t>
        <a:bodyPr/>
        <a:lstStyle/>
        <a:p>
          <a:endParaRPr lang="pt-BR" sz="1800"/>
        </a:p>
      </dgm:t>
    </dgm:pt>
    <dgm:pt modelId="{7DA2DD41-8CD5-4632-9BE4-4BBFC0AAAD08}" type="sibTrans" cxnId="{C69038B3-99E8-49FF-B1CE-56306FD644F9}">
      <dgm:prSet/>
      <dgm:spPr/>
      <dgm:t>
        <a:bodyPr/>
        <a:lstStyle/>
        <a:p>
          <a:endParaRPr lang="pt-BR" sz="1800"/>
        </a:p>
      </dgm:t>
    </dgm:pt>
    <dgm:pt modelId="{A1722233-71C7-4EAF-BDB6-E300AF0126C1}">
      <dgm:prSet custT="1"/>
      <dgm:spPr/>
      <dgm:t>
        <a:bodyPr/>
        <a:lstStyle/>
        <a:p>
          <a:pPr>
            <a:buFont typeface="Symbol" panose="05050102010706020507" pitchFamily="18" charset="2"/>
            <a:buChar char=""/>
          </a:pPr>
          <a:r>
            <a:rPr lang="pt-BR" sz="1800"/>
            <a:t>Melhorar as condições da linha 11 que alagam no período das cheias deixando as pessoas ilhadas; </a:t>
          </a:r>
        </a:p>
      </dgm:t>
    </dgm:pt>
    <dgm:pt modelId="{D56A8345-2695-4B47-8434-0C5E780D284E}" type="parTrans" cxnId="{B381E833-57E9-48C3-B868-9D93163610D9}">
      <dgm:prSet/>
      <dgm:spPr/>
      <dgm:t>
        <a:bodyPr/>
        <a:lstStyle/>
        <a:p>
          <a:endParaRPr lang="pt-BR" sz="1800"/>
        </a:p>
      </dgm:t>
    </dgm:pt>
    <dgm:pt modelId="{8C461217-83F1-4EA5-95B7-7A1E37E4B0B2}" type="sibTrans" cxnId="{B381E833-57E9-48C3-B868-9D93163610D9}">
      <dgm:prSet/>
      <dgm:spPr/>
      <dgm:t>
        <a:bodyPr/>
        <a:lstStyle/>
        <a:p>
          <a:endParaRPr lang="pt-BR" sz="1800"/>
        </a:p>
      </dgm:t>
    </dgm:pt>
    <dgm:pt modelId="{0C2068BB-52DD-49E6-A9F4-D03F07B134BA}">
      <dgm:prSet custT="1"/>
      <dgm:spPr/>
      <dgm:t>
        <a:bodyPr/>
        <a:lstStyle/>
        <a:p>
          <a:pPr>
            <a:buFont typeface="Symbol" panose="05050102010706020507" pitchFamily="18" charset="2"/>
            <a:buChar char=""/>
          </a:pPr>
          <a:r>
            <a:rPr lang="pt-BR" sz="1800"/>
            <a:t>Divulgação de Cabixi na rota da pesca esportiva;</a:t>
          </a:r>
        </a:p>
      </dgm:t>
    </dgm:pt>
    <dgm:pt modelId="{53BF218A-EFB9-461F-97DA-9EF83BE25404}" type="parTrans" cxnId="{65C47A76-513D-404A-8003-23111E224910}">
      <dgm:prSet/>
      <dgm:spPr/>
      <dgm:t>
        <a:bodyPr/>
        <a:lstStyle/>
        <a:p>
          <a:endParaRPr lang="pt-BR" sz="1800"/>
        </a:p>
      </dgm:t>
    </dgm:pt>
    <dgm:pt modelId="{9FCC32AB-15F8-4353-90E4-D1EBEC186C3B}" type="sibTrans" cxnId="{65C47A76-513D-404A-8003-23111E224910}">
      <dgm:prSet/>
      <dgm:spPr/>
      <dgm:t>
        <a:bodyPr/>
        <a:lstStyle/>
        <a:p>
          <a:endParaRPr lang="pt-BR" sz="1800"/>
        </a:p>
      </dgm:t>
    </dgm:pt>
    <dgm:pt modelId="{4FF4AFCC-3553-40C8-9AD1-98162C1AF158}">
      <dgm:prSet custT="1"/>
      <dgm:spPr/>
      <dgm:t>
        <a:bodyPr/>
        <a:lstStyle/>
        <a:p>
          <a:pPr>
            <a:buFont typeface="Symbol" panose="05050102010706020507" pitchFamily="18" charset="2"/>
            <a:buChar char=""/>
          </a:pPr>
          <a:r>
            <a:rPr lang="pt-BR" sz="1800"/>
            <a:t>Curso para </a:t>
          </a:r>
          <a:r>
            <a:rPr lang="pt-BR" sz="1800" err="1"/>
            <a:t>piloteiros</a:t>
          </a:r>
          <a:r>
            <a:rPr lang="pt-BR" sz="1800"/>
            <a:t>; </a:t>
          </a:r>
        </a:p>
      </dgm:t>
    </dgm:pt>
    <dgm:pt modelId="{A6A4BC5F-1DFB-4F79-A99E-E9EF0CD90C4A}" type="parTrans" cxnId="{F6C5D9BB-E667-4205-82FF-35BC405B2AB2}">
      <dgm:prSet/>
      <dgm:spPr/>
      <dgm:t>
        <a:bodyPr/>
        <a:lstStyle/>
        <a:p>
          <a:endParaRPr lang="pt-BR" sz="1800"/>
        </a:p>
      </dgm:t>
    </dgm:pt>
    <dgm:pt modelId="{16B25E6A-084E-4D2F-91B7-42E45F060356}" type="sibTrans" cxnId="{F6C5D9BB-E667-4205-82FF-35BC405B2AB2}">
      <dgm:prSet/>
      <dgm:spPr/>
      <dgm:t>
        <a:bodyPr/>
        <a:lstStyle/>
        <a:p>
          <a:endParaRPr lang="pt-BR" sz="1800"/>
        </a:p>
      </dgm:t>
    </dgm:pt>
    <dgm:pt modelId="{9BAEF815-715C-4C09-8182-43DF5E8ACE95}" type="pres">
      <dgm:prSet presAssocID="{37364F68-8A18-4D21-853B-4A23578D02FA}" presName="vert0" presStyleCnt="0">
        <dgm:presLayoutVars>
          <dgm:dir/>
          <dgm:animOne val="branch"/>
          <dgm:animLvl val="lvl"/>
        </dgm:presLayoutVars>
      </dgm:prSet>
      <dgm:spPr/>
    </dgm:pt>
    <dgm:pt modelId="{D16028E6-7D07-4FF6-8E43-5088E864CF8B}" type="pres">
      <dgm:prSet presAssocID="{875BDCD2-9368-4F5E-92D7-78EC59712FE1}" presName="thickLine" presStyleLbl="alignNode1" presStyleIdx="0" presStyleCnt="8"/>
      <dgm:spPr/>
    </dgm:pt>
    <dgm:pt modelId="{2E484875-D75D-4614-9213-C0FEEB0FF2F6}" type="pres">
      <dgm:prSet presAssocID="{875BDCD2-9368-4F5E-92D7-78EC59712FE1}" presName="horz1" presStyleCnt="0"/>
      <dgm:spPr/>
    </dgm:pt>
    <dgm:pt modelId="{1A9F68F7-D11B-4DB5-8161-44ED83FCE5FD}" type="pres">
      <dgm:prSet presAssocID="{875BDCD2-9368-4F5E-92D7-78EC59712FE1}" presName="tx1" presStyleLbl="revTx" presStyleIdx="0" presStyleCnt="8"/>
      <dgm:spPr/>
    </dgm:pt>
    <dgm:pt modelId="{3E2BB378-DBF0-49CD-B6D6-5C39ACDAC0B0}" type="pres">
      <dgm:prSet presAssocID="{875BDCD2-9368-4F5E-92D7-78EC59712FE1}" presName="vert1" presStyleCnt="0"/>
      <dgm:spPr/>
    </dgm:pt>
    <dgm:pt modelId="{05E2B5B4-1239-4B7B-BA8C-DD8079E2756D}" type="pres">
      <dgm:prSet presAssocID="{2D6D1D5E-9D19-43D6-93D4-6256D85EB733}" presName="thickLine" presStyleLbl="alignNode1" presStyleIdx="1" presStyleCnt="8"/>
      <dgm:spPr/>
    </dgm:pt>
    <dgm:pt modelId="{894B3E97-905A-4373-8896-94454963A17C}" type="pres">
      <dgm:prSet presAssocID="{2D6D1D5E-9D19-43D6-93D4-6256D85EB733}" presName="horz1" presStyleCnt="0"/>
      <dgm:spPr/>
    </dgm:pt>
    <dgm:pt modelId="{8AC56216-CCC3-4120-8108-2DA9F4459241}" type="pres">
      <dgm:prSet presAssocID="{2D6D1D5E-9D19-43D6-93D4-6256D85EB733}" presName="tx1" presStyleLbl="revTx" presStyleIdx="1" presStyleCnt="8"/>
      <dgm:spPr/>
    </dgm:pt>
    <dgm:pt modelId="{CF695C97-F218-429D-A2DB-338B0247980E}" type="pres">
      <dgm:prSet presAssocID="{2D6D1D5E-9D19-43D6-93D4-6256D85EB733}" presName="vert1" presStyleCnt="0"/>
      <dgm:spPr/>
    </dgm:pt>
    <dgm:pt modelId="{3C8E0A09-3F1D-4BEB-A651-0D1973A9EC3D}" type="pres">
      <dgm:prSet presAssocID="{13EC1444-61ED-438D-8A15-6B21C0DC9A9C}" presName="thickLine" presStyleLbl="alignNode1" presStyleIdx="2" presStyleCnt="8"/>
      <dgm:spPr/>
    </dgm:pt>
    <dgm:pt modelId="{EC6EBACA-BEE0-4B4A-BC30-FE94EEA36CCF}" type="pres">
      <dgm:prSet presAssocID="{13EC1444-61ED-438D-8A15-6B21C0DC9A9C}" presName="horz1" presStyleCnt="0"/>
      <dgm:spPr/>
    </dgm:pt>
    <dgm:pt modelId="{C68368E4-17F8-4503-809A-96F8AD496D68}" type="pres">
      <dgm:prSet presAssocID="{13EC1444-61ED-438D-8A15-6B21C0DC9A9C}" presName="tx1" presStyleLbl="revTx" presStyleIdx="2" presStyleCnt="8"/>
      <dgm:spPr/>
    </dgm:pt>
    <dgm:pt modelId="{394299CC-D6B6-4B55-BF42-094DD1DC1077}" type="pres">
      <dgm:prSet presAssocID="{13EC1444-61ED-438D-8A15-6B21C0DC9A9C}" presName="vert1" presStyleCnt="0"/>
      <dgm:spPr/>
    </dgm:pt>
    <dgm:pt modelId="{35F36BFD-9C1D-47A2-8E1C-2BD6329B16A0}" type="pres">
      <dgm:prSet presAssocID="{19F23EC5-D493-4D0F-A379-EDE66AE36338}" presName="thickLine" presStyleLbl="alignNode1" presStyleIdx="3" presStyleCnt="8"/>
      <dgm:spPr/>
    </dgm:pt>
    <dgm:pt modelId="{889DD027-A966-49E8-BD5B-556BAB15D638}" type="pres">
      <dgm:prSet presAssocID="{19F23EC5-D493-4D0F-A379-EDE66AE36338}" presName="horz1" presStyleCnt="0"/>
      <dgm:spPr/>
    </dgm:pt>
    <dgm:pt modelId="{B345C2CE-06D7-4E95-8551-7F3EC0215C9A}" type="pres">
      <dgm:prSet presAssocID="{19F23EC5-D493-4D0F-A379-EDE66AE36338}" presName="tx1" presStyleLbl="revTx" presStyleIdx="3" presStyleCnt="8"/>
      <dgm:spPr/>
    </dgm:pt>
    <dgm:pt modelId="{C282B8A1-B153-4892-9A20-7D7DBCEA3D8B}" type="pres">
      <dgm:prSet presAssocID="{19F23EC5-D493-4D0F-A379-EDE66AE36338}" presName="vert1" presStyleCnt="0"/>
      <dgm:spPr/>
    </dgm:pt>
    <dgm:pt modelId="{AF58E809-3CAE-4BA2-B33F-B6BA90297BBA}" type="pres">
      <dgm:prSet presAssocID="{32DEAAAF-DA5F-4DEE-BF72-F4CCFE2CC5C2}" presName="thickLine" presStyleLbl="alignNode1" presStyleIdx="4" presStyleCnt="8"/>
      <dgm:spPr/>
    </dgm:pt>
    <dgm:pt modelId="{56A8BB50-D70D-49AD-AE84-415016AC4F90}" type="pres">
      <dgm:prSet presAssocID="{32DEAAAF-DA5F-4DEE-BF72-F4CCFE2CC5C2}" presName="horz1" presStyleCnt="0"/>
      <dgm:spPr/>
    </dgm:pt>
    <dgm:pt modelId="{1E62879B-E450-4F19-90A4-64699A1AFEC7}" type="pres">
      <dgm:prSet presAssocID="{32DEAAAF-DA5F-4DEE-BF72-F4CCFE2CC5C2}" presName="tx1" presStyleLbl="revTx" presStyleIdx="4" presStyleCnt="8"/>
      <dgm:spPr/>
    </dgm:pt>
    <dgm:pt modelId="{2FE65802-BEBA-4578-BC0F-B1F1C964719F}" type="pres">
      <dgm:prSet presAssocID="{32DEAAAF-DA5F-4DEE-BF72-F4CCFE2CC5C2}" presName="vert1" presStyleCnt="0"/>
      <dgm:spPr/>
    </dgm:pt>
    <dgm:pt modelId="{BAB61449-345D-4E63-A3D5-5E14E854624F}" type="pres">
      <dgm:prSet presAssocID="{A1722233-71C7-4EAF-BDB6-E300AF0126C1}" presName="thickLine" presStyleLbl="alignNode1" presStyleIdx="5" presStyleCnt="8"/>
      <dgm:spPr/>
    </dgm:pt>
    <dgm:pt modelId="{B795A657-79C4-4703-8EF3-2B2D3057DB70}" type="pres">
      <dgm:prSet presAssocID="{A1722233-71C7-4EAF-BDB6-E300AF0126C1}" presName="horz1" presStyleCnt="0"/>
      <dgm:spPr/>
    </dgm:pt>
    <dgm:pt modelId="{60BC2335-8D69-464C-90F5-5A3E871C1F39}" type="pres">
      <dgm:prSet presAssocID="{A1722233-71C7-4EAF-BDB6-E300AF0126C1}" presName="tx1" presStyleLbl="revTx" presStyleIdx="5" presStyleCnt="8" custScaleY="179307"/>
      <dgm:spPr/>
    </dgm:pt>
    <dgm:pt modelId="{0318DCDA-23B5-4B8D-AEFA-D112D3C508A5}" type="pres">
      <dgm:prSet presAssocID="{A1722233-71C7-4EAF-BDB6-E300AF0126C1}" presName="vert1" presStyleCnt="0"/>
      <dgm:spPr/>
    </dgm:pt>
    <dgm:pt modelId="{1AC1CC90-335D-41D3-B1D0-1B4D89A1D7E2}" type="pres">
      <dgm:prSet presAssocID="{0C2068BB-52DD-49E6-A9F4-D03F07B134BA}" presName="thickLine" presStyleLbl="alignNode1" presStyleIdx="6" presStyleCnt="8"/>
      <dgm:spPr/>
    </dgm:pt>
    <dgm:pt modelId="{4D62961D-E659-4DC0-A84C-93060DF61525}" type="pres">
      <dgm:prSet presAssocID="{0C2068BB-52DD-49E6-A9F4-D03F07B134BA}" presName="horz1" presStyleCnt="0"/>
      <dgm:spPr/>
    </dgm:pt>
    <dgm:pt modelId="{771FF5E5-4417-48B9-8365-A69CE7872FED}" type="pres">
      <dgm:prSet presAssocID="{0C2068BB-52DD-49E6-A9F4-D03F07B134BA}" presName="tx1" presStyleLbl="revTx" presStyleIdx="6" presStyleCnt="8"/>
      <dgm:spPr/>
    </dgm:pt>
    <dgm:pt modelId="{9DC44025-48B2-484C-8DCD-0F53A5882CDB}" type="pres">
      <dgm:prSet presAssocID="{0C2068BB-52DD-49E6-A9F4-D03F07B134BA}" presName="vert1" presStyleCnt="0"/>
      <dgm:spPr/>
    </dgm:pt>
    <dgm:pt modelId="{B49EFC5B-CD16-4760-9B9C-3FD95273DAA2}" type="pres">
      <dgm:prSet presAssocID="{4FF4AFCC-3553-40C8-9AD1-98162C1AF158}" presName="thickLine" presStyleLbl="alignNode1" presStyleIdx="7" presStyleCnt="8"/>
      <dgm:spPr/>
    </dgm:pt>
    <dgm:pt modelId="{9367EE62-3D76-40E1-BB7C-AFCF86512EDB}" type="pres">
      <dgm:prSet presAssocID="{4FF4AFCC-3553-40C8-9AD1-98162C1AF158}" presName="horz1" presStyleCnt="0"/>
      <dgm:spPr/>
    </dgm:pt>
    <dgm:pt modelId="{0AE27D75-87F1-4667-B33D-892E8682BF9B}" type="pres">
      <dgm:prSet presAssocID="{4FF4AFCC-3553-40C8-9AD1-98162C1AF158}" presName="tx1" presStyleLbl="revTx" presStyleIdx="7" presStyleCnt="8"/>
      <dgm:spPr/>
    </dgm:pt>
    <dgm:pt modelId="{2E3012AE-83B8-406E-8422-4F69FFB8AE09}" type="pres">
      <dgm:prSet presAssocID="{4FF4AFCC-3553-40C8-9AD1-98162C1AF158}" presName="vert1" presStyleCnt="0"/>
      <dgm:spPr/>
    </dgm:pt>
  </dgm:ptLst>
  <dgm:cxnLst>
    <dgm:cxn modelId="{78103207-097D-453B-B714-8EA3B3CE090F}" type="presOf" srcId="{2D6D1D5E-9D19-43D6-93D4-6256D85EB733}" destId="{8AC56216-CCC3-4120-8108-2DA9F4459241}" srcOrd="0" destOrd="0" presId="urn:microsoft.com/office/officeart/2008/layout/LinedList"/>
    <dgm:cxn modelId="{8E8E941F-CAAD-4E4D-9F9A-11601D668D3C}" srcId="{37364F68-8A18-4D21-853B-4A23578D02FA}" destId="{875BDCD2-9368-4F5E-92D7-78EC59712FE1}" srcOrd="0" destOrd="0" parTransId="{025DBF78-1F1F-4F2A-8C5A-99ECEB119E52}" sibTransId="{237293A4-9803-456E-83B8-9E35FE64E531}"/>
    <dgm:cxn modelId="{312EC823-7FFC-457B-981D-69CCD23C092D}" srcId="{37364F68-8A18-4D21-853B-4A23578D02FA}" destId="{19F23EC5-D493-4D0F-A379-EDE66AE36338}" srcOrd="3" destOrd="0" parTransId="{40C5A72A-03BD-4AE6-B46A-55D03B4A8F51}" sibTransId="{6707CFFA-A6FC-43C7-BDD3-81197BC423A9}"/>
    <dgm:cxn modelId="{6CE18626-8C4E-4B68-9380-A72E970B5057}" type="presOf" srcId="{13EC1444-61ED-438D-8A15-6B21C0DC9A9C}" destId="{C68368E4-17F8-4503-809A-96F8AD496D68}" srcOrd="0" destOrd="0" presId="urn:microsoft.com/office/officeart/2008/layout/LinedList"/>
    <dgm:cxn modelId="{B381E833-57E9-48C3-B868-9D93163610D9}" srcId="{37364F68-8A18-4D21-853B-4A23578D02FA}" destId="{A1722233-71C7-4EAF-BDB6-E300AF0126C1}" srcOrd="5" destOrd="0" parTransId="{D56A8345-2695-4B47-8434-0C5E780D284E}" sibTransId="{8C461217-83F1-4EA5-95B7-7A1E37E4B0B2}"/>
    <dgm:cxn modelId="{A2020A3D-BA9B-4713-BEC3-CAFC073440BC}" type="presOf" srcId="{37364F68-8A18-4D21-853B-4A23578D02FA}" destId="{9BAEF815-715C-4C09-8182-43DF5E8ACE95}" srcOrd="0" destOrd="0" presId="urn:microsoft.com/office/officeart/2008/layout/LinedList"/>
    <dgm:cxn modelId="{79EDCF5D-CC11-4A73-9A7C-6A97710677F8}" type="presOf" srcId="{32DEAAAF-DA5F-4DEE-BF72-F4CCFE2CC5C2}" destId="{1E62879B-E450-4F19-90A4-64699A1AFEC7}" srcOrd="0" destOrd="0" presId="urn:microsoft.com/office/officeart/2008/layout/LinedList"/>
    <dgm:cxn modelId="{8585836A-7B75-456C-80F4-A892ECE0FB17}" type="presOf" srcId="{875BDCD2-9368-4F5E-92D7-78EC59712FE1}" destId="{1A9F68F7-D11B-4DB5-8161-44ED83FCE5FD}" srcOrd="0" destOrd="0" presId="urn:microsoft.com/office/officeart/2008/layout/LinedList"/>
    <dgm:cxn modelId="{467AF151-7625-4A91-AC37-2D72FB652647}" type="presOf" srcId="{4FF4AFCC-3553-40C8-9AD1-98162C1AF158}" destId="{0AE27D75-87F1-4667-B33D-892E8682BF9B}" srcOrd="0" destOrd="0" presId="urn:microsoft.com/office/officeart/2008/layout/LinedList"/>
    <dgm:cxn modelId="{65C47A76-513D-404A-8003-23111E224910}" srcId="{37364F68-8A18-4D21-853B-4A23578D02FA}" destId="{0C2068BB-52DD-49E6-A9F4-D03F07B134BA}" srcOrd="6" destOrd="0" parTransId="{53BF218A-EFB9-461F-97DA-9EF83BE25404}" sibTransId="{9FCC32AB-15F8-4353-90E4-D1EBEC186C3B}"/>
    <dgm:cxn modelId="{EB733658-0523-46D8-B277-7073EE433195}" type="presOf" srcId="{A1722233-71C7-4EAF-BDB6-E300AF0126C1}" destId="{60BC2335-8D69-464C-90F5-5A3E871C1F39}" srcOrd="0" destOrd="0" presId="urn:microsoft.com/office/officeart/2008/layout/LinedList"/>
    <dgm:cxn modelId="{E865EF9C-6CD7-49AC-9A85-A2D3D3D6E859}" srcId="{37364F68-8A18-4D21-853B-4A23578D02FA}" destId="{13EC1444-61ED-438D-8A15-6B21C0DC9A9C}" srcOrd="2" destOrd="0" parTransId="{2E970C16-0CFE-4E03-BD97-9393CAEBD56F}" sibTransId="{F3F95082-05B7-411E-9F7C-A136BD410F28}"/>
    <dgm:cxn modelId="{C69038B3-99E8-49FF-B1CE-56306FD644F9}" srcId="{37364F68-8A18-4D21-853B-4A23578D02FA}" destId="{32DEAAAF-DA5F-4DEE-BF72-F4CCFE2CC5C2}" srcOrd="4" destOrd="0" parTransId="{956DFF6C-104A-43FB-AF38-C82ADE239A49}" sibTransId="{7DA2DD41-8CD5-4632-9BE4-4BBFC0AAAD08}"/>
    <dgm:cxn modelId="{F6C5D9BB-E667-4205-82FF-35BC405B2AB2}" srcId="{37364F68-8A18-4D21-853B-4A23578D02FA}" destId="{4FF4AFCC-3553-40C8-9AD1-98162C1AF158}" srcOrd="7" destOrd="0" parTransId="{A6A4BC5F-1DFB-4F79-A99E-E9EF0CD90C4A}" sibTransId="{16B25E6A-084E-4D2F-91B7-42E45F060356}"/>
    <dgm:cxn modelId="{8AB686BD-62AA-4E48-9324-6975F8C4C2F5}" type="presOf" srcId="{19F23EC5-D493-4D0F-A379-EDE66AE36338}" destId="{B345C2CE-06D7-4E95-8551-7F3EC0215C9A}" srcOrd="0" destOrd="0" presId="urn:microsoft.com/office/officeart/2008/layout/LinedList"/>
    <dgm:cxn modelId="{0D0FB8CA-83B3-4384-89F8-0739197B0978}" type="presOf" srcId="{0C2068BB-52DD-49E6-A9F4-D03F07B134BA}" destId="{771FF5E5-4417-48B9-8365-A69CE7872FED}" srcOrd="0" destOrd="0" presId="urn:microsoft.com/office/officeart/2008/layout/LinedList"/>
    <dgm:cxn modelId="{9C4D75CC-66A7-428A-9379-B96A9BB27566}" srcId="{37364F68-8A18-4D21-853B-4A23578D02FA}" destId="{2D6D1D5E-9D19-43D6-93D4-6256D85EB733}" srcOrd="1" destOrd="0" parTransId="{F257D998-AE93-4060-83C0-2EB30AC0C34F}" sibTransId="{4C469BC4-E5AC-4C07-A1F5-AE086D70903A}"/>
    <dgm:cxn modelId="{F64F7C65-D18D-4E91-A6CB-548C00ED83AE}" type="presParOf" srcId="{9BAEF815-715C-4C09-8182-43DF5E8ACE95}" destId="{D16028E6-7D07-4FF6-8E43-5088E864CF8B}" srcOrd="0" destOrd="0" presId="urn:microsoft.com/office/officeart/2008/layout/LinedList"/>
    <dgm:cxn modelId="{C419979E-F538-45FE-82D9-EE527F32DF3D}" type="presParOf" srcId="{9BAEF815-715C-4C09-8182-43DF5E8ACE95}" destId="{2E484875-D75D-4614-9213-C0FEEB0FF2F6}" srcOrd="1" destOrd="0" presId="urn:microsoft.com/office/officeart/2008/layout/LinedList"/>
    <dgm:cxn modelId="{1C05B510-29AB-4207-BBE1-AE9345B5DD3B}" type="presParOf" srcId="{2E484875-D75D-4614-9213-C0FEEB0FF2F6}" destId="{1A9F68F7-D11B-4DB5-8161-44ED83FCE5FD}" srcOrd="0" destOrd="0" presId="urn:microsoft.com/office/officeart/2008/layout/LinedList"/>
    <dgm:cxn modelId="{DC6F3B0C-98DD-4186-A4C9-AFB39FE2295A}" type="presParOf" srcId="{2E484875-D75D-4614-9213-C0FEEB0FF2F6}" destId="{3E2BB378-DBF0-49CD-B6D6-5C39ACDAC0B0}" srcOrd="1" destOrd="0" presId="urn:microsoft.com/office/officeart/2008/layout/LinedList"/>
    <dgm:cxn modelId="{E456EB8D-3C74-4B37-9826-70FCE9C4E53F}" type="presParOf" srcId="{9BAEF815-715C-4C09-8182-43DF5E8ACE95}" destId="{05E2B5B4-1239-4B7B-BA8C-DD8079E2756D}" srcOrd="2" destOrd="0" presId="urn:microsoft.com/office/officeart/2008/layout/LinedList"/>
    <dgm:cxn modelId="{D688B661-A7F1-4DBF-9236-11F0B9DE8431}" type="presParOf" srcId="{9BAEF815-715C-4C09-8182-43DF5E8ACE95}" destId="{894B3E97-905A-4373-8896-94454963A17C}" srcOrd="3" destOrd="0" presId="urn:microsoft.com/office/officeart/2008/layout/LinedList"/>
    <dgm:cxn modelId="{22B6092A-5846-40A7-BE7A-18E9D3EBB6AC}" type="presParOf" srcId="{894B3E97-905A-4373-8896-94454963A17C}" destId="{8AC56216-CCC3-4120-8108-2DA9F4459241}" srcOrd="0" destOrd="0" presId="urn:microsoft.com/office/officeart/2008/layout/LinedList"/>
    <dgm:cxn modelId="{9DB0ADDA-D9FD-4C43-8F4D-EF4CF94A0EB1}" type="presParOf" srcId="{894B3E97-905A-4373-8896-94454963A17C}" destId="{CF695C97-F218-429D-A2DB-338B0247980E}" srcOrd="1" destOrd="0" presId="urn:microsoft.com/office/officeart/2008/layout/LinedList"/>
    <dgm:cxn modelId="{7B02A322-4F25-4AAC-AB99-B9273730E78C}" type="presParOf" srcId="{9BAEF815-715C-4C09-8182-43DF5E8ACE95}" destId="{3C8E0A09-3F1D-4BEB-A651-0D1973A9EC3D}" srcOrd="4" destOrd="0" presId="urn:microsoft.com/office/officeart/2008/layout/LinedList"/>
    <dgm:cxn modelId="{FCF945BE-C395-4058-9CC4-0D309240BA85}" type="presParOf" srcId="{9BAEF815-715C-4C09-8182-43DF5E8ACE95}" destId="{EC6EBACA-BEE0-4B4A-BC30-FE94EEA36CCF}" srcOrd="5" destOrd="0" presId="urn:microsoft.com/office/officeart/2008/layout/LinedList"/>
    <dgm:cxn modelId="{FE3B02B4-0ABB-4BEF-80AA-F3BFD5ADE1F2}" type="presParOf" srcId="{EC6EBACA-BEE0-4B4A-BC30-FE94EEA36CCF}" destId="{C68368E4-17F8-4503-809A-96F8AD496D68}" srcOrd="0" destOrd="0" presId="urn:microsoft.com/office/officeart/2008/layout/LinedList"/>
    <dgm:cxn modelId="{304CEB1A-E216-46C1-B66B-E233213A9B88}" type="presParOf" srcId="{EC6EBACA-BEE0-4B4A-BC30-FE94EEA36CCF}" destId="{394299CC-D6B6-4B55-BF42-094DD1DC1077}" srcOrd="1" destOrd="0" presId="urn:microsoft.com/office/officeart/2008/layout/LinedList"/>
    <dgm:cxn modelId="{C11DF215-997B-4007-9DC8-5BE20F69096C}" type="presParOf" srcId="{9BAEF815-715C-4C09-8182-43DF5E8ACE95}" destId="{35F36BFD-9C1D-47A2-8E1C-2BD6329B16A0}" srcOrd="6" destOrd="0" presId="urn:microsoft.com/office/officeart/2008/layout/LinedList"/>
    <dgm:cxn modelId="{8CA28A81-D785-4985-8BF6-BCA7870EB3F2}" type="presParOf" srcId="{9BAEF815-715C-4C09-8182-43DF5E8ACE95}" destId="{889DD027-A966-49E8-BD5B-556BAB15D638}" srcOrd="7" destOrd="0" presId="urn:microsoft.com/office/officeart/2008/layout/LinedList"/>
    <dgm:cxn modelId="{CF8AC19B-1347-4D8B-8E96-418E71A7BF15}" type="presParOf" srcId="{889DD027-A966-49E8-BD5B-556BAB15D638}" destId="{B345C2CE-06D7-4E95-8551-7F3EC0215C9A}" srcOrd="0" destOrd="0" presId="urn:microsoft.com/office/officeart/2008/layout/LinedList"/>
    <dgm:cxn modelId="{37D92AB1-90B1-400D-8EC9-0D8D9A4F6640}" type="presParOf" srcId="{889DD027-A966-49E8-BD5B-556BAB15D638}" destId="{C282B8A1-B153-4892-9A20-7D7DBCEA3D8B}" srcOrd="1" destOrd="0" presId="urn:microsoft.com/office/officeart/2008/layout/LinedList"/>
    <dgm:cxn modelId="{8D762272-6E21-406C-842B-D20E0C9D1985}" type="presParOf" srcId="{9BAEF815-715C-4C09-8182-43DF5E8ACE95}" destId="{AF58E809-3CAE-4BA2-B33F-B6BA90297BBA}" srcOrd="8" destOrd="0" presId="urn:microsoft.com/office/officeart/2008/layout/LinedList"/>
    <dgm:cxn modelId="{309EC9E2-72D5-45AA-9DAB-F1CE11F04F8E}" type="presParOf" srcId="{9BAEF815-715C-4C09-8182-43DF5E8ACE95}" destId="{56A8BB50-D70D-49AD-AE84-415016AC4F90}" srcOrd="9" destOrd="0" presId="urn:microsoft.com/office/officeart/2008/layout/LinedList"/>
    <dgm:cxn modelId="{E514AC68-030B-44DF-B997-E61E20F46F9B}" type="presParOf" srcId="{56A8BB50-D70D-49AD-AE84-415016AC4F90}" destId="{1E62879B-E450-4F19-90A4-64699A1AFEC7}" srcOrd="0" destOrd="0" presId="urn:microsoft.com/office/officeart/2008/layout/LinedList"/>
    <dgm:cxn modelId="{FA743672-28F0-46A7-9E08-483A59976ABF}" type="presParOf" srcId="{56A8BB50-D70D-49AD-AE84-415016AC4F90}" destId="{2FE65802-BEBA-4578-BC0F-B1F1C964719F}" srcOrd="1" destOrd="0" presId="urn:microsoft.com/office/officeart/2008/layout/LinedList"/>
    <dgm:cxn modelId="{8203524B-7C33-42B1-A121-3F15C0F25980}" type="presParOf" srcId="{9BAEF815-715C-4C09-8182-43DF5E8ACE95}" destId="{BAB61449-345D-4E63-A3D5-5E14E854624F}" srcOrd="10" destOrd="0" presId="urn:microsoft.com/office/officeart/2008/layout/LinedList"/>
    <dgm:cxn modelId="{1706ABEF-19D9-4466-AE47-FBBC2E4E8AE5}" type="presParOf" srcId="{9BAEF815-715C-4C09-8182-43DF5E8ACE95}" destId="{B795A657-79C4-4703-8EF3-2B2D3057DB70}" srcOrd="11" destOrd="0" presId="urn:microsoft.com/office/officeart/2008/layout/LinedList"/>
    <dgm:cxn modelId="{52A27D2C-CE79-41D7-90E9-DB6B8724EBC9}" type="presParOf" srcId="{B795A657-79C4-4703-8EF3-2B2D3057DB70}" destId="{60BC2335-8D69-464C-90F5-5A3E871C1F39}" srcOrd="0" destOrd="0" presId="urn:microsoft.com/office/officeart/2008/layout/LinedList"/>
    <dgm:cxn modelId="{159139FF-EBFE-46CB-920A-E12CA828AB94}" type="presParOf" srcId="{B795A657-79C4-4703-8EF3-2B2D3057DB70}" destId="{0318DCDA-23B5-4B8D-AEFA-D112D3C508A5}" srcOrd="1" destOrd="0" presId="urn:microsoft.com/office/officeart/2008/layout/LinedList"/>
    <dgm:cxn modelId="{85FC5785-4BCD-4BF3-8287-B5B17B3F8FA7}" type="presParOf" srcId="{9BAEF815-715C-4C09-8182-43DF5E8ACE95}" destId="{1AC1CC90-335D-41D3-B1D0-1B4D89A1D7E2}" srcOrd="12" destOrd="0" presId="urn:microsoft.com/office/officeart/2008/layout/LinedList"/>
    <dgm:cxn modelId="{98FA3F80-3661-41DB-978D-EE2275A456AC}" type="presParOf" srcId="{9BAEF815-715C-4C09-8182-43DF5E8ACE95}" destId="{4D62961D-E659-4DC0-A84C-93060DF61525}" srcOrd="13" destOrd="0" presId="urn:microsoft.com/office/officeart/2008/layout/LinedList"/>
    <dgm:cxn modelId="{1740555A-BBF3-426E-A7AE-9725EC77AC0A}" type="presParOf" srcId="{4D62961D-E659-4DC0-A84C-93060DF61525}" destId="{771FF5E5-4417-48B9-8365-A69CE7872FED}" srcOrd="0" destOrd="0" presId="urn:microsoft.com/office/officeart/2008/layout/LinedList"/>
    <dgm:cxn modelId="{D5F75021-D1C0-4D0D-8C75-4C6BC9E915A2}" type="presParOf" srcId="{4D62961D-E659-4DC0-A84C-93060DF61525}" destId="{9DC44025-48B2-484C-8DCD-0F53A5882CDB}" srcOrd="1" destOrd="0" presId="urn:microsoft.com/office/officeart/2008/layout/LinedList"/>
    <dgm:cxn modelId="{804903D6-F001-4D1F-B34E-2C19EB564DCC}" type="presParOf" srcId="{9BAEF815-715C-4C09-8182-43DF5E8ACE95}" destId="{B49EFC5B-CD16-4760-9B9C-3FD95273DAA2}" srcOrd="14" destOrd="0" presId="urn:microsoft.com/office/officeart/2008/layout/LinedList"/>
    <dgm:cxn modelId="{97C48F5F-A4CF-4206-BB3C-2DAB2D8C4D6B}" type="presParOf" srcId="{9BAEF815-715C-4C09-8182-43DF5E8ACE95}" destId="{9367EE62-3D76-40E1-BB7C-AFCF86512EDB}" srcOrd="15" destOrd="0" presId="urn:microsoft.com/office/officeart/2008/layout/LinedList"/>
    <dgm:cxn modelId="{A3028C31-F8A2-4421-B89D-48F959A6D14E}" type="presParOf" srcId="{9367EE62-3D76-40E1-BB7C-AFCF86512EDB}" destId="{0AE27D75-87F1-4667-B33D-892E8682BF9B}" srcOrd="0" destOrd="0" presId="urn:microsoft.com/office/officeart/2008/layout/LinedList"/>
    <dgm:cxn modelId="{765BCE4D-813D-429D-A345-A29D03C58386}" type="presParOf" srcId="{9367EE62-3D76-40E1-BB7C-AFCF86512EDB}" destId="{2E3012AE-83B8-406E-8422-4F69FFB8AE0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76E4593-A587-4FE9-A402-5A558210E67C}"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08624BAD-E3D7-4538-A233-EFE7A9538DE2}">
      <dgm:prSet custT="1"/>
      <dgm:spPr>
        <a:solidFill>
          <a:schemeClr val="bg1">
            <a:lumMod val="95000"/>
          </a:schemeClr>
        </a:solidFill>
      </dgm:spPr>
      <dgm:t>
        <a:bodyPr/>
        <a:lstStyle/>
        <a:p>
          <a:r>
            <a:rPr lang="pt-BR" sz="1800">
              <a:solidFill>
                <a:schemeClr val="tx1"/>
              </a:solidFill>
            </a:rPr>
            <a:t>Entraves para o desenvolvimento do turismo da pesca esportiva e gestão dos recursos pesqueiros</a:t>
          </a:r>
          <a:endParaRPr lang="en-US" sz="1800">
            <a:solidFill>
              <a:schemeClr val="tx1"/>
            </a:solidFill>
          </a:endParaRPr>
        </a:p>
      </dgm:t>
    </dgm:pt>
    <dgm:pt modelId="{769554A4-A438-4C5F-A492-9B58AD1142A6}" type="parTrans" cxnId="{1A3C4E21-79B4-4238-BF0C-205888CCB4B6}">
      <dgm:prSet/>
      <dgm:spPr/>
      <dgm:t>
        <a:bodyPr/>
        <a:lstStyle/>
        <a:p>
          <a:endParaRPr lang="en-US" sz="1800"/>
        </a:p>
      </dgm:t>
    </dgm:pt>
    <dgm:pt modelId="{EE38EBF4-F2B8-44CD-9C66-C8EE1F5A545F}" type="sibTrans" cxnId="{1A3C4E21-79B4-4238-BF0C-205888CCB4B6}">
      <dgm:prSet custT="1"/>
      <dgm:spPr/>
      <dgm:t>
        <a:bodyPr/>
        <a:lstStyle/>
        <a:p>
          <a:endParaRPr lang="en-US" sz="1800"/>
        </a:p>
      </dgm:t>
    </dgm:pt>
    <dgm:pt modelId="{27DE45EE-9123-45F7-A078-FA6C5AF66DFB}">
      <dgm:prSet custT="1"/>
      <dgm:spPr/>
      <dgm:t>
        <a:bodyPr/>
        <a:lstStyle/>
        <a:p>
          <a:r>
            <a:rPr lang="pt-BR" sz="1800"/>
            <a:t>Voos insuficientes em Vilhena/RO; </a:t>
          </a:r>
          <a:endParaRPr lang="en-US" sz="1800"/>
        </a:p>
      </dgm:t>
    </dgm:pt>
    <dgm:pt modelId="{4808623B-91A9-46D6-B8A0-1013AE2B5C2A}" type="parTrans" cxnId="{7C7F12A4-7429-45BD-801B-0CB7D427798E}">
      <dgm:prSet/>
      <dgm:spPr/>
      <dgm:t>
        <a:bodyPr/>
        <a:lstStyle/>
        <a:p>
          <a:endParaRPr lang="en-US" sz="1800"/>
        </a:p>
      </dgm:t>
    </dgm:pt>
    <dgm:pt modelId="{CAB0F781-C18A-4545-93EC-6C7B10EAC9BF}" type="sibTrans" cxnId="{7C7F12A4-7429-45BD-801B-0CB7D427798E}">
      <dgm:prSet custT="1"/>
      <dgm:spPr/>
      <dgm:t>
        <a:bodyPr/>
        <a:lstStyle/>
        <a:p>
          <a:endParaRPr lang="en-US" sz="1800"/>
        </a:p>
      </dgm:t>
    </dgm:pt>
    <dgm:pt modelId="{1A5FCE3F-03CF-4775-AD2D-2DD7608B943A}">
      <dgm:prSet custT="1"/>
      <dgm:spPr/>
      <dgm:t>
        <a:bodyPr/>
        <a:lstStyle/>
        <a:p>
          <a:pPr>
            <a:buFont typeface="Symbol" panose="05050102010706020507" pitchFamily="18" charset="2"/>
            <a:buChar char=""/>
          </a:pPr>
          <a:r>
            <a:rPr lang="pt-BR" sz="1800"/>
            <a:t>Falta de fiscalização e policiamento;</a:t>
          </a:r>
        </a:p>
      </dgm:t>
    </dgm:pt>
    <dgm:pt modelId="{AF8AACE4-F256-4674-9D52-95BC2543CEFE}" type="parTrans" cxnId="{66D4389C-B86D-4875-BDA7-EEF0C056CF64}">
      <dgm:prSet/>
      <dgm:spPr/>
      <dgm:t>
        <a:bodyPr/>
        <a:lstStyle/>
        <a:p>
          <a:endParaRPr lang="pt-BR" sz="1800"/>
        </a:p>
      </dgm:t>
    </dgm:pt>
    <dgm:pt modelId="{7710C8AD-1CD8-45B9-9658-EEFE5AC6DCE0}" type="sibTrans" cxnId="{66D4389C-B86D-4875-BDA7-EEF0C056CF64}">
      <dgm:prSet custT="1"/>
      <dgm:spPr/>
      <dgm:t>
        <a:bodyPr/>
        <a:lstStyle/>
        <a:p>
          <a:endParaRPr lang="pt-BR" sz="1800"/>
        </a:p>
      </dgm:t>
    </dgm:pt>
    <dgm:pt modelId="{A38B0E62-4F2C-4B4C-887C-6931D1721512}">
      <dgm:prSet custT="1"/>
      <dgm:spPr/>
      <dgm:t>
        <a:bodyPr/>
        <a:lstStyle/>
        <a:p>
          <a:pPr>
            <a:buFont typeface="Symbol" panose="05050102010706020507" pitchFamily="18" charset="2"/>
            <a:buChar char=""/>
          </a:pPr>
          <a:r>
            <a:rPr lang="pt-BR" sz="1800"/>
            <a:t>Comércio pequeno e caro; </a:t>
          </a:r>
        </a:p>
      </dgm:t>
    </dgm:pt>
    <dgm:pt modelId="{8BF179A8-2DF7-41A1-96AB-111D6E244F93}" type="parTrans" cxnId="{8588EE8F-C843-423B-9F69-F1161D07BB81}">
      <dgm:prSet/>
      <dgm:spPr/>
      <dgm:t>
        <a:bodyPr/>
        <a:lstStyle/>
        <a:p>
          <a:endParaRPr lang="pt-BR" sz="1800"/>
        </a:p>
      </dgm:t>
    </dgm:pt>
    <dgm:pt modelId="{487CEC89-F68A-4F1C-BCF7-1EA2D077E335}" type="sibTrans" cxnId="{8588EE8F-C843-423B-9F69-F1161D07BB81}">
      <dgm:prSet custT="1"/>
      <dgm:spPr/>
      <dgm:t>
        <a:bodyPr/>
        <a:lstStyle/>
        <a:p>
          <a:endParaRPr lang="pt-BR" sz="1800"/>
        </a:p>
      </dgm:t>
    </dgm:pt>
    <dgm:pt modelId="{10C90519-3790-465B-889E-AF618E94ACB8}">
      <dgm:prSet custT="1"/>
      <dgm:spPr/>
      <dgm:t>
        <a:bodyPr/>
        <a:lstStyle/>
        <a:p>
          <a:pPr>
            <a:buFont typeface="Symbol" panose="05050102010706020507" pitchFamily="18" charset="2"/>
            <a:buChar char=""/>
          </a:pPr>
          <a:r>
            <a:rPr lang="pt-BR" sz="1800"/>
            <a:t>Pesca comercial e predatória que impacta os turistas. 80% são da região e 20% de outros estados;</a:t>
          </a:r>
        </a:p>
      </dgm:t>
    </dgm:pt>
    <dgm:pt modelId="{AB1F9A13-2A89-45C0-A4D1-E2146B87D997}" type="parTrans" cxnId="{C9FE6DA6-B57B-47A5-B8F1-8CA3C5B74EE3}">
      <dgm:prSet/>
      <dgm:spPr/>
      <dgm:t>
        <a:bodyPr/>
        <a:lstStyle/>
        <a:p>
          <a:endParaRPr lang="pt-BR" sz="1800"/>
        </a:p>
      </dgm:t>
    </dgm:pt>
    <dgm:pt modelId="{BDCD7A1D-1E30-4740-B6A7-476D7B8FA751}" type="sibTrans" cxnId="{C9FE6DA6-B57B-47A5-B8F1-8CA3C5B74EE3}">
      <dgm:prSet custT="1"/>
      <dgm:spPr/>
      <dgm:t>
        <a:bodyPr/>
        <a:lstStyle/>
        <a:p>
          <a:endParaRPr lang="pt-BR" sz="1800"/>
        </a:p>
      </dgm:t>
    </dgm:pt>
    <dgm:pt modelId="{F26F40F8-2CCA-4F55-88BC-B0D688229252}">
      <dgm:prSet custT="1"/>
      <dgm:spPr/>
      <dgm:t>
        <a:bodyPr/>
        <a:lstStyle/>
        <a:p>
          <a:pPr>
            <a:buFont typeface="Symbol" panose="05050102010706020507" pitchFamily="18" charset="2"/>
            <a:buChar char=""/>
          </a:pPr>
          <a:r>
            <a:rPr lang="pt-BR" sz="1800"/>
            <a:t>As estradas, muito barro na época das chuvas; sinalização inadequada prejudica muito os turistas que vêm de outros estados - MG, SP, PR, SC e os da região; </a:t>
          </a:r>
        </a:p>
      </dgm:t>
    </dgm:pt>
    <dgm:pt modelId="{935AEEAA-CAF2-4A3C-A700-4D3204C1C60C}" type="parTrans" cxnId="{5B02B9D1-EA5F-48DA-90C8-7E19030F0E04}">
      <dgm:prSet/>
      <dgm:spPr/>
      <dgm:t>
        <a:bodyPr/>
        <a:lstStyle/>
        <a:p>
          <a:endParaRPr lang="pt-BR" sz="1800"/>
        </a:p>
      </dgm:t>
    </dgm:pt>
    <dgm:pt modelId="{E9727C5D-5DF6-438E-8287-EA930A552D02}" type="sibTrans" cxnId="{5B02B9D1-EA5F-48DA-90C8-7E19030F0E04}">
      <dgm:prSet custT="1"/>
      <dgm:spPr/>
      <dgm:t>
        <a:bodyPr/>
        <a:lstStyle/>
        <a:p>
          <a:endParaRPr lang="pt-BR" sz="1800"/>
        </a:p>
      </dgm:t>
    </dgm:pt>
    <dgm:pt modelId="{D825444F-D68D-43E3-964F-6D7FF6ED7E68}">
      <dgm:prSet custT="1"/>
      <dgm:spPr/>
      <dgm:t>
        <a:bodyPr/>
        <a:lstStyle/>
        <a:p>
          <a:pPr>
            <a:buFont typeface="Symbol" panose="05050102010706020507" pitchFamily="18" charset="2"/>
            <a:buChar char=""/>
          </a:pPr>
          <a:r>
            <a:rPr lang="pt-BR" sz="1800"/>
            <a:t>Faltam piloteiros;</a:t>
          </a:r>
        </a:p>
      </dgm:t>
    </dgm:pt>
    <dgm:pt modelId="{C6875CE4-A6E3-4624-B28D-56E07B5AAD4F}" type="parTrans" cxnId="{C088123D-B740-4029-BBDE-BD436E3EC77C}">
      <dgm:prSet/>
      <dgm:spPr/>
      <dgm:t>
        <a:bodyPr/>
        <a:lstStyle/>
        <a:p>
          <a:endParaRPr lang="pt-BR" sz="1800"/>
        </a:p>
      </dgm:t>
    </dgm:pt>
    <dgm:pt modelId="{7505702B-B858-498B-AFFD-7DF2B4F5AD34}" type="sibTrans" cxnId="{C088123D-B740-4029-BBDE-BD436E3EC77C}">
      <dgm:prSet custT="1"/>
      <dgm:spPr/>
      <dgm:t>
        <a:bodyPr/>
        <a:lstStyle/>
        <a:p>
          <a:endParaRPr lang="pt-BR" sz="1800"/>
        </a:p>
      </dgm:t>
    </dgm:pt>
    <dgm:pt modelId="{1606975E-10DE-4B58-B498-05A987C4F518}">
      <dgm:prSet custT="1"/>
      <dgm:spPr/>
      <dgm:t>
        <a:bodyPr/>
        <a:lstStyle/>
        <a:p>
          <a:pPr>
            <a:buFont typeface="Symbol" panose="05050102010706020507" pitchFamily="18" charset="2"/>
            <a:buChar char=""/>
          </a:pPr>
          <a:r>
            <a:rPr lang="pt-BR" sz="1800"/>
            <a:t>Fiscalização ausente.</a:t>
          </a:r>
        </a:p>
      </dgm:t>
    </dgm:pt>
    <dgm:pt modelId="{1010D522-2A63-46F8-B0A6-FD0EA7EA4714}" type="parTrans" cxnId="{3A729F99-4500-4A9C-B2D9-0182C629E4B1}">
      <dgm:prSet/>
      <dgm:spPr/>
      <dgm:t>
        <a:bodyPr/>
        <a:lstStyle/>
        <a:p>
          <a:endParaRPr lang="pt-BR" sz="1800"/>
        </a:p>
      </dgm:t>
    </dgm:pt>
    <dgm:pt modelId="{9148B81E-16B1-4178-B56A-813D43D7F765}" type="sibTrans" cxnId="{3A729F99-4500-4A9C-B2D9-0182C629E4B1}">
      <dgm:prSet custT="1"/>
      <dgm:spPr/>
      <dgm:t>
        <a:bodyPr/>
        <a:lstStyle/>
        <a:p>
          <a:endParaRPr lang="pt-BR" sz="1800"/>
        </a:p>
      </dgm:t>
    </dgm:pt>
    <dgm:pt modelId="{2F901098-6FDB-4C6F-9D67-5EA904014074}" type="pres">
      <dgm:prSet presAssocID="{076E4593-A587-4FE9-A402-5A558210E67C}" presName="Name0" presStyleCnt="0">
        <dgm:presLayoutVars>
          <dgm:dir/>
          <dgm:resizeHandles val="exact"/>
        </dgm:presLayoutVars>
      </dgm:prSet>
      <dgm:spPr/>
    </dgm:pt>
    <dgm:pt modelId="{A98FBDAE-7220-479B-B956-0A840A22BF54}" type="pres">
      <dgm:prSet presAssocID="{08624BAD-E3D7-4538-A233-EFE7A9538DE2}" presName="node" presStyleLbl="node1" presStyleIdx="0" presStyleCnt="8" custLinFactNeighborX="194" custLinFactNeighborY="-1645">
        <dgm:presLayoutVars>
          <dgm:bulletEnabled val="1"/>
        </dgm:presLayoutVars>
      </dgm:prSet>
      <dgm:spPr/>
    </dgm:pt>
    <dgm:pt modelId="{D0C2054C-5978-4D13-9F90-500A11DD5383}" type="pres">
      <dgm:prSet presAssocID="{EE38EBF4-F2B8-44CD-9C66-C8EE1F5A545F}" presName="sibTrans" presStyleLbl="sibTrans1D1" presStyleIdx="0" presStyleCnt="7"/>
      <dgm:spPr/>
    </dgm:pt>
    <dgm:pt modelId="{7F424840-27F3-4CD5-9BBE-3DB43293B3D4}" type="pres">
      <dgm:prSet presAssocID="{EE38EBF4-F2B8-44CD-9C66-C8EE1F5A545F}" presName="connectorText" presStyleLbl="sibTrans1D1" presStyleIdx="0" presStyleCnt="7"/>
      <dgm:spPr/>
    </dgm:pt>
    <dgm:pt modelId="{B338086C-6917-4F7D-9C5F-06B23B03429A}" type="pres">
      <dgm:prSet presAssocID="{27DE45EE-9123-45F7-A078-FA6C5AF66DFB}" presName="node" presStyleLbl="node1" presStyleIdx="1" presStyleCnt="8">
        <dgm:presLayoutVars>
          <dgm:bulletEnabled val="1"/>
        </dgm:presLayoutVars>
      </dgm:prSet>
      <dgm:spPr/>
    </dgm:pt>
    <dgm:pt modelId="{209A159E-F02F-4616-8BDE-14138FE1CDAC}" type="pres">
      <dgm:prSet presAssocID="{CAB0F781-C18A-4545-93EC-6C7B10EAC9BF}" presName="sibTrans" presStyleLbl="sibTrans1D1" presStyleIdx="1" presStyleCnt="7"/>
      <dgm:spPr/>
    </dgm:pt>
    <dgm:pt modelId="{E7828C46-602B-47FC-BF9D-B8BA9061EC2E}" type="pres">
      <dgm:prSet presAssocID="{CAB0F781-C18A-4545-93EC-6C7B10EAC9BF}" presName="connectorText" presStyleLbl="sibTrans1D1" presStyleIdx="1" presStyleCnt="7"/>
      <dgm:spPr/>
    </dgm:pt>
    <dgm:pt modelId="{683CEEE0-8851-4C6B-A001-6500F2286C4A}" type="pres">
      <dgm:prSet presAssocID="{1A5FCE3F-03CF-4775-AD2D-2DD7608B943A}" presName="node" presStyleLbl="node1" presStyleIdx="2" presStyleCnt="8">
        <dgm:presLayoutVars>
          <dgm:bulletEnabled val="1"/>
        </dgm:presLayoutVars>
      </dgm:prSet>
      <dgm:spPr/>
    </dgm:pt>
    <dgm:pt modelId="{C3AC8063-E526-4518-B9D1-0C45285B15CC}" type="pres">
      <dgm:prSet presAssocID="{7710C8AD-1CD8-45B9-9658-EEFE5AC6DCE0}" presName="sibTrans" presStyleLbl="sibTrans1D1" presStyleIdx="2" presStyleCnt="7"/>
      <dgm:spPr/>
    </dgm:pt>
    <dgm:pt modelId="{E90309D4-CB72-445C-94F3-7B945084719E}" type="pres">
      <dgm:prSet presAssocID="{7710C8AD-1CD8-45B9-9658-EEFE5AC6DCE0}" presName="connectorText" presStyleLbl="sibTrans1D1" presStyleIdx="2" presStyleCnt="7"/>
      <dgm:spPr/>
    </dgm:pt>
    <dgm:pt modelId="{3A5BD283-BB98-445B-9B9F-C71560721B3E}" type="pres">
      <dgm:prSet presAssocID="{A38B0E62-4F2C-4B4C-887C-6931D1721512}" presName="node" presStyleLbl="node1" presStyleIdx="3" presStyleCnt="8">
        <dgm:presLayoutVars>
          <dgm:bulletEnabled val="1"/>
        </dgm:presLayoutVars>
      </dgm:prSet>
      <dgm:spPr/>
    </dgm:pt>
    <dgm:pt modelId="{F95992BB-853F-426F-8BFE-61BA793297FA}" type="pres">
      <dgm:prSet presAssocID="{487CEC89-F68A-4F1C-BCF7-1EA2D077E335}" presName="sibTrans" presStyleLbl="sibTrans1D1" presStyleIdx="3" presStyleCnt="7"/>
      <dgm:spPr/>
    </dgm:pt>
    <dgm:pt modelId="{05E07556-548A-40A0-AF05-0A019ED6B65F}" type="pres">
      <dgm:prSet presAssocID="{487CEC89-F68A-4F1C-BCF7-1EA2D077E335}" presName="connectorText" presStyleLbl="sibTrans1D1" presStyleIdx="3" presStyleCnt="7"/>
      <dgm:spPr/>
    </dgm:pt>
    <dgm:pt modelId="{C1173989-567C-4457-BA60-375F67FB4182}" type="pres">
      <dgm:prSet presAssocID="{10C90519-3790-465B-889E-AF618E94ACB8}" presName="node" presStyleLbl="node1" presStyleIdx="4" presStyleCnt="8" custScaleY="124622">
        <dgm:presLayoutVars>
          <dgm:bulletEnabled val="1"/>
        </dgm:presLayoutVars>
      </dgm:prSet>
      <dgm:spPr/>
    </dgm:pt>
    <dgm:pt modelId="{F5D95A88-0648-4FCE-B721-840515EF78F2}" type="pres">
      <dgm:prSet presAssocID="{BDCD7A1D-1E30-4740-B6A7-476D7B8FA751}" presName="sibTrans" presStyleLbl="sibTrans1D1" presStyleIdx="4" presStyleCnt="7"/>
      <dgm:spPr/>
    </dgm:pt>
    <dgm:pt modelId="{FC64DC59-41B1-4E69-9F28-482E1CCBD1E1}" type="pres">
      <dgm:prSet presAssocID="{BDCD7A1D-1E30-4740-B6A7-476D7B8FA751}" presName="connectorText" presStyleLbl="sibTrans1D1" presStyleIdx="4" presStyleCnt="7"/>
      <dgm:spPr/>
    </dgm:pt>
    <dgm:pt modelId="{8D8D161C-920E-487F-ADF9-C403132F3A54}" type="pres">
      <dgm:prSet presAssocID="{F26F40F8-2CCA-4F55-88BC-B0D688229252}" presName="node" presStyleLbl="node1" presStyleIdx="5" presStyleCnt="8">
        <dgm:presLayoutVars>
          <dgm:bulletEnabled val="1"/>
        </dgm:presLayoutVars>
      </dgm:prSet>
      <dgm:spPr/>
    </dgm:pt>
    <dgm:pt modelId="{459C3816-B0D6-4F9A-A1F8-C5305968038A}" type="pres">
      <dgm:prSet presAssocID="{E9727C5D-5DF6-438E-8287-EA930A552D02}" presName="sibTrans" presStyleLbl="sibTrans1D1" presStyleIdx="5" presStyleCnt="7"/>
      <dgm:spPr/>
    </dgm:pt>
    <dgm:pt modelId="{EE2FA8D3-03FC-44A4-B35E-24934B048954}" type="pres">
      <dgm:prSet presAssocID="{E9727C5D-5DF6-438E-8287-EA930A552D02}" presName="connectorText" presStyleLbl="sibTrans1D1" presStyleIdx="5" presStyleCnt="7"/>
      <dgm:spPr/>
    </dgm:pt>
    <dgm:pt modelId="{F1FBBE5A-CAFB-45E7-880B-A5B72D139CAB}" type="pres">
      <dgm:prSet presAssocID="{D825444F-D68D-43E3-964F-6D7FF6ED7E68}" presName="node" presStyleLbl="node1" presStyleIdx="6" presStyleCnt="8">
        <dgm:presLayoutVars>
          <dgm:bulletEnabled val="1"/>
        </dgm:presLayoutVars>
      </dgm:prSet>
      <dgm:spPr/>
    </dgm:pt>
    <dgm:pt modelId="{966FE44F-2533-409E-A71D-A80EBC3CBC04}" type="pres">
      <dgm:prSet presAssocID="{7505702B-B858-498B-AFFD-7DF2B4F5AD34}" presName="sibTrans" presStyleLbl="sibTrans1D1" presStyleIdx="6" presStyleCnt="7"/>
      <dgm:spPr/>
    </dgm:pt>
    <dgm:pt modelId="{52F13781-B700-4784-8161-C65CF88B77A1}" type="pres">
      <dgm:prSet presAssocID="{7505702B-B858-498B-AFFD-7DF2B4F5AD34}" presName="connectorText" presStyleLbl="sibTrans1D1" presStyleIdx="6" presStyleCnt="7"/>
      <dgm:spPr/>
    </dgm:pt>
    <dgm:pt modelId="{2A9EBB8B-8E89-4FFD-9D49-47B25C173A6A}" type="pres">
      <dgm:prSet presAssocID="{1606975E-10DE-4B58-B498-05A987C4F518}" presName="node" presStyleLbl="node1" presStyleIdx="7" presStyleCnt="8">
        <dgm:presLayoutVars>
          <dgm:bulletEnabled val="1"/>
        </dgm:presLayoutVars>
      </dgm:prSet>
      <dgm:spPr/>
    </dgm:pt>
  </dgm:ptLst>
  <dgm:cxnLst>
    <dgm:cxn modelId="{1EE8AC0C-9495-4F3D-8BFA-01E48FD1A484}" type="presOf" srcId="{F26F40F8-2CCA-4F55-88BC-B0D688229252}" destId="{8D8D161C-920E-487F-ADF9-C403132F3A54}" srcOrd="0" destOrd="0" presId="urn:microsoft.com/office/officeart/2016/7/layout/RepeatingBendingProcessNew"/>
    <dgm:cxn modelId="{3B7ADD0D-C3F3-440A-9FEF-349AC36F4EC6}" type="presOf" srcId="{7505702B-B858-498B-AFFD-7DF2B4F5AD34}" destId="{966FE44F-2533-409E-A71D-A80EBC3CBC04}" srcOrd="0" destOrd="0" presId="urn:microsoft.com/office/officeart/2016/7/layout/RepeatingBendingProcessNew"/>
    <dgm:cxn modelId="{0AF3F912-84FE-4249-A2DD-FD704998C941}" type="presOf" srcId="{BDCD7A1D-1E30-4740-B6A7-476D7B8FA751}" destId="{FC64DC59-41B1-4E69-9F28-482E1CCBD1E1}" srcOrd="1" destOrd="0" presId="urn:microsoft.com/office/officeart/2016/7/layout/RepeatingBendingProcessNew"/>
    <dgm:cxn modelId="{4E701614-065E-43A1-A9AB-6F070698E3ED}" type="presOf" srcId="{487CEC89-F68A-4F1C-BCF7-1EA2D077E335}" destId="{05E07556-548A-40A0-AF05-0A019ED6B65F}" srcOrd="1" destOrd="0" presId="urn:microsoft.com/office/officeart/2016/7/layout/RepeatingBendingProcessNew"/>
    <dgm:cxn modelId="{A8A21B19-0FC4-4490-8CC8-F37CC20F07F8}" type="presOf" srcId="{BDCD7A1D-1E30-4740-B6A7-476D7B8FA751}" destId="{F5D95A88-0648-4FCE-B721-840515EF78F2}" srcOrd="0" destOrd="0" presId="urn:microsoft.com/office/officeart/2016/7/layout/RepeatingBendingProcessNew"/>
    <dgm:cxn modelId="{1A3C4E21-79B4-4238-BF0C-205888CCB4B6}" srcId="{076E4593-A587-4FE9-A402-5A558210E67C}" destId="{08624BAD-E3D7-4538-A233-EFE7A9538DE2}" srcOrd="0" destOrd="0" parTransId="{769554A4-A438-4C5F-A492-9B58AD1142A6}" sibTransId="{EE38EBF4-F2B8-44CD-9C66-C8EE1F5A545F}"/>
    <dgm:cxn modelId="{3A21DC25-EBBD-4DD9-B0AC-867D35E0D195}" type="presOf" srcId="{1A5FCE3F-03CF-4775-AD2D-2DD7608B943A}" destId="{683CEEE0-8851-4C6B-A001-6500F2286C4A}" srcOrd="0" destOrd="0" presId="urn:microsoft.com/office/officeart/2016/7/layout/RepeatingBendingProcessNew"/>
    <dgm:cxn modelId="{3B022328-BA81-414A-B7A5-35846892399A}" type="presOf" srcId="{CAB0F781-C18A-4545-93EC-6C7B10EAC9BF}" destId="{209A159E-F02F-4616-8BDE-14138FE1CDAC}" srcOrd="0" destOrd="0" presId="urn:microsoft.com/office/officeart/2016/7/layout/RepeatingBendingProcessNew"/>
    <dgm:cxn modelId="{71013F2C-7473-4513-B643-1DB1430BA0A5}" type="presOf" srcId="{7505702B-B858-498B-AFFD-7DF2B4F5AD34}" destId="{52F13781-B700-4784-8161-C65CF88B77A1}" srcOrd="1" destOrd="0" presId="urn:microsoft.com/office/officeart/2016/7/layout/RepeatingBendingProcessNew"/>
    <dgm:cxn modelId="{C088123D-B740-4029-BBDE-BD436E3EC77C}" srcId="{076E4593-A587-4FE9-A402-5A558210E67C}" destId="{D825444F-D68D-43E3-964F-6D7FF6ED7E68}" srcOrd="6" destOrd="0" parTransId="{C6875CE4-A6E3-4624-B28D-56E07B5AAD4F}" sibTransId="{7505702B-B858-498B-AFFD-7DF2B4F5AD34}"/>
    <dgm:cxn modelId="{6D49B33D-F7CB-4952-BB7C-813DE99C2C20}" type="presOf" srcId="{EE38EBF4-F2B8-44CD-9C66-C8EE1F5A545F}" destId="{7F424840-27F3-4CD5-9BBE-3DB43293B3D4}" srcOrd="1" destOrd="0" presId="urn:microsoft.com/office/officeart/2016/7/layout/RepeatingBendingProcessNew"/>
    <dgm:cxn modelId="{6E19CC4A-D6AD-45D3-A07D-3E001D9AAC20}" type="presOf" srcId="{487CEC89-F68A-4F1C-BCF7-1EA2D077E335}" destId="{F95992BB-853F-426F-8BFE-61BA793297FA}" srcOrd="0" destOrd="0" presId="urn:microsoft.com/office/officeart/2016/7/layout/RepeatingBendingProcessNew"/>
    <dgm:cxn modelId="{3581C46B-BEAC-4826-AA30-C0AEC0874A92}" type="presOf" srcId="{076E4593-A587-4FE9-A402-5A558210E67C}" destId="{2F901098-6FDB-4C6F-9D67-5EA904014074}" srcOrd="0" destOrd="0" presId="urn:microsoft.com/office/officeart/2016/7/layout/RepeatingBendingProcessNew"/>
    <dgm:cxn modelId="{8588EE8F-C843-423B-9F69-F1161D07BB81}" srcId="{076E4593-A587-4FE9-A402-5A558210E67C}" destId="{A38B0E62-4F2C-4B4C-887C-6931D1721512}" srcOrd="3" destOrd="0" parTransId="{8BF179A8-2DF7-41A1-96AB-111D6E244F93}" sibTransId="{487CEC89-F68A-4F1C-BCF7-1EA2D077E335}"/>
    <dgm:cxn modelId="{1359B591-2D94-4C4A-9760-4CF1E5D38429}" type="presOf" srcId="{7710C8AD-1CD8-45B9-9658-EEFE5AC6DCE0}" destId="{E90309D4-CB72-445C-94F3-7B945084719E}" srcOrd="1" destOrd="0" presId="urn:microsoft.com/office/officeart/2016/7/layout/RepeatingBendingProcessNew"/>
    <dgm:cxn modelId="{3A729F99-4500-4A9C-B2D9-0182C629E4B1}" srcId="{076E4593-A587-4FE9-A402-5A558210E67C}" destId="{1606975E-10DE-4B58-B498-05A987C4F518}" srcOrd="7" destOrd="0" parTransId="{1010D522-2A63-46F8-B0A6-FD0EA7EA4714}" sibTransId="{9148B81E-16B1-4178-B56A-813D43D7F765}"/>
    <dgm:cxn modelId="{9F6CE89A-D0E5-43F8-AC04-7998414BD6EC}" type="presOf" srcId="{08624BAD-E3D7-4538-A233-EFE7A9538DE2}" destId="{A98FBDAE-7220-479B-B956-0A840A22BF54}" srcOrd="0" destOrd="0" presId="urn:microsoft.com/office/officeart/2016/7/layout/RepeatingBendingProcessNew"/>
    <dgm:cxn modelId="{66D4389C-B86D-4875-BDA7-EEF0C056CF64}" srcId="{076E4593-A587-4FE9-A402-5A558210E67C}" destId="{1A5FCE3F-03CF-4775-AD2D-2DD7608B943A}" srcOrd="2" destOrd="0" parTransId="{AF8AACE4-F256-4674-9D52-95BC2543CEFE}" sibTransId="{7710C8AD-1CD8-45B9-9658-EEFE5AC6DCE0}"/>
    <dgm:cxn modelId="{2A321BA1-2FF1-47FD-B2BE-99AEEC4DB111}" type="presOf" srcId="{10C90519-3790-465B-889E-AF618E94ACB8}" destId="{C1173989-567C-4457-BA60-375F67FB4182}" srcOrd="0" destOrd="0" presId="urn:microsoft.com/office/officeart/2016/7/layout/RepeatingBendingProcessNew"/>
    <dgm:cxn modelId="{7C7F12A4-7429-45BD-801B-0CB7D427798E}" srcId="{076E4593-A587-4FE9-A402-5A558210E67C}" destId="{27DE45EE-9123-45F7-A078-FA6C5AF66DFB}" srcOrd="1" destOrd="0" parTransId="{4808623B-91A9-46D6-B8A0-1013AE2B5C2A}" sibTransId="{CAB0F781-C18A-4545-93EC-6C7B10EAC9BF}"/>
    <dgm:cxn modelId="{C9FE6DA6-B57B-47A5-B8F1-8CA3C5B74EE3}" srcId="{076E4593-A587-4FE9-A402-5A558210E67C}" destId="{10C90519-3790-465B-889E-AF618E94ACB8}" srcOrd="4" destOrd="0" parTransId="{AB1F9A13-2A89-45C0-A4D1-E2146B87D997}" sibTransId="{BDCD7A1D-1E30-4740-B6A7-476D7B8FA751}"/>
    <dgm:cxn modelId="{95C34FAA-DA40-4571-A5E6-40323DF51D36}" type="presOf" srcId="{7710C8AD-1CD8-45B9-9658-EEFE5AC6DCE0}" destId="{C3AC8063-E526-4518-B9D1-0C45285B15CC}" srcOrd="0" destOrd="0" presId="urn:microsoft.com/office/officeart/2016/7/layout/RepeatingBendingProcessNew"/>
    <dgm:cxn modelId="{8CC930B1-A651-4533-A2AF-41F94E28E057}" type="presOf" srcId="{E9727C5D-5DF6-438E-8287-EA930A552D02}" destId="{459C3816-B0D6-4F9A-A1F8-C5305968038A}" srcOrd="0" destOrd="0" presId="urn:microsoft.com/office/officeart/2016/7/layout/RepeatingBendingProcessNew"/>
    <dgm:cxn modelId="{488CF3BC-80C6-4F69-8606-874F06235115}" type="presOf" srcId="{CAB0F781-C18A-4545-93EC-6C7B10EAC9BF}" destId="{E7828C46-602B-47FC-BF9D-B8BA9061EC2E}" srcOrd="1" destOrd="0" presId="urn:microsoft.com/office/officeart/2016/7/layout/RepeatingBendingProcessNew"/>
    <dgm:cxn modelId="{D5BC9CC7-C0AC-4D56-BA8A-83D7030F3D26}" type="presOf" srcId="{27DE45EE-9123-45F7-A078-FA6C5AF66DFB}" destId="{B338086C-6917-4F7D-9C5F-06B23B03429A}" srcOrd="0" destOrd="0" presId="urn:microsoft.com/office/officeart/2016/7/layout/RepeatingBendingProcessNew"/>
    <dgm:cxn modelId="{EBA574CC-98BE-4689-A02F-274181C5FBB3}" type="presOf" srcId="{A38B0E62-4F2C-4B4C-887C-6931D1721512}" destId="{3A5BD283-BB98-445B-9B9F-C71560721B3E}" srcOrd="0" destOrd="0" presId="urn:microsoft.com/office/officeart/2016/7/layout/RepeatingBendingProcessNew"/>
    <dgm:cxn modelId="{59E088CC-E452-42DE-A4F6-B484201ECA21}" type="presOf" srcId="{1606975E-10DE-4B58-B498-05A987C4F518}" destId="{2A9EBB8B-8E89-4FFD-9D49-47B25C173A6A}" srcOrd="0" destOrd="0" presId="urn:microsoft.com/office/officeart/2016/7/layout/RepeatingBendingProcessNew"/>
    <dgm:cxn modelId="{B21E92CD-417B-47CC-98BE-BD78CD893AA5}" type="presOf" srcId="{EE38EBF4-F2B8-44CD-9C66-C8EE1F5A545F}" destId="{D0C2054C-5978-4D13-9F90-500A11DD5383}" srcOrd="0" destOrd="0" presId="urn:microsoft.com/office/officeart/2016/7/layout/RepeatingBendingProcessNew"/>
    <dgm:cxn modelId="{5B02B9D1-EA5F-48DA-90C8-7E19030F0E04}" srcId="{076E4593-A587-4FE9-A402-5A558210E67C}" destId="{F26F40F8-2CCA-4F55-88BC-B0D688229252}" srcOrd="5" destOrd="0" parTransId="{935AEEAA-CAF2-4A3C-A700-4D3204C1C60C}" sibTransId="{E9727C5D-5DF6-438E-8287-EA930A552D02}"/>
    <dgm:cxn modelId="{7631A7F3-E590-4D3B-A7A0-1A61156AE7FC}" type="presOf" srcId="{E9727C5D-5DF6-438E-8287-EA930A552D02}" destId="{EE2FA8D3-03FC-44A4-B35E-24934B048954}" srcOrd="1" destOrd="0" presId="urn:microsoft.com/office/officeart/2016/7/layout/RepeatingBendingProcessNew"/>
    <dgm:cxn modelId="{544B63F4-D6BE-49EA-9E37-1D7DCFD91B67}" type="presOf" srcId="{D825444F-D68D-43E3-964F-6D7FF6ED7E68}" destId="{F1FBBE5A-CAFB-45E7-880B-A5B72D139CAB}" srcOrd="0" destOrd="0" presId="urn:microsoft.com/office/officeart/2016/7/layout/RepeatingBendingProcessNew"/>
    <dgm:cxn modelId="{48FC23F7-FDFE-4FB1-8E44-753726539CAF}" type="presParOf" srcId="{2F901098-6FDB-4C6F-9D67-5EA904014074}" destId="{A98FBDAE-7220-479B-B956-0A840A22BF54}" srcOrd="0" destOrd="0" presId="urn:microsoft.com/office/officeart/2016/7/layout/RepeatingBendingProcessNew"/>
    <dgm:cxn modelId="{86139BBB-33F8-451C-8470-4A28579BD02A}" type="presParOf" srcId="{2F901098-6FDB-4C6F-9D67-5EA904014074}" destId="{D0C2054C-5978-4D13-9F90-500A11DD5383}" srcOrd="1" destOrd="0" presId="urn:microsoft.com/office/officeart/2016/7/layout/RepeatingBendingProcessNew"/>
    <dgm:cxn modelId="{EB172CDC-3002-4799-8BC2-D266C9E51ACC}" type="presParOf" srcId="{D0C2054C-5978-4D13-9F90-500A11DD5383}" destId="{7F424840-27F3-4CD5-9BBE-3DB43293B3D4}" srcOrd="0" destOrd="0" presId="urn:microsoft.com/office/officeart/2016/7/layout/RepeatingBendingProcessNew"/>
    <dgm:cxn modelId="{3FC4D7B5-E2B2-417D-9BA4-F1F16CEA5166}" type="presParOf" srcId="{2F901098-6FDB-4C6F-9D67-5EA904014074}" destId="{B338086C-6917-4F7D-9C5F-06B23B03429A}" srcOrd="2" destOrd="0" presId="urn:microsoft.com/office/officeart/2016/7/layout/RepeatingBendingProcessNew"/>
    <dgm:cxn modelId="{4F79E4CD-FB2B-415B-89AB-ABE1F794D409}" type="presParOf" srcId="{2F901098-6FDB-4C6F-9D67-5EA904014074}" destId="{209A159E-F02F-4616-8BDE-14138FE1CDAC}" srcOrd="3" destOrd="0" presId="urn:microsoft.com/office/officeart/2016/7/layout/RepeatingBendingProcessNew"/>
    <dgm:cxn modelId="{1A18B03D-6264-4564-9D29-35A9C8496E68}" type="presParOf" srcId="{209A159E-F02F-4616-8BDE-14138FE1CDAC}" destId="{E7828C46-602B-47FC-BF9D-B8BA9061EC2E}" srcOrd="0" destOrd="0" presId="urn:microsoft.com/office/officeart/2016/7/layout/RepeatingBendingProcessNew"/>
    <dgm:cxn modelId="{B4B473F2-BD22-415C-B55F-9E593C242627}" type="presParOf" srcId="{2F901098-6FDB-4C6F-9D67-5EA904014074}" destId="{683CEEE0-8851-4C6B-A001-6500F2286C4A}" srcOrd="4" destOrd="0" presId="urn:microsoft.com/office/officeart/2016/7/layout/RepeatingBendingProcessNew"/>
    <dgm:cxn modelId="{DBCBC571-C44C-478B-A2F2-502F45C3086E}" type="presParOf" srcId="{2F901098-6FDB-4C6F-9D67-5EA904014074}" destId="{C3AC8063-E526-4518-B9D1-0C45285B15CC}" srcOrd="5" destOrd="0" presId="urn:microsoft.com/office/officeart/2016/7/layout/RepeatingBendingProcessNew"/>
    <dgm:cxn modelId="{DBF31059-4B89-47FA-BD35-E68F356A9030}" type="presParOf" srcId="{C3AC8063-E526-4518-B9D1-0C45285B15CC}" destId="{E90309D4-CB72-445C-94F3-7B945084719E}" srcOrd="0" destOrd="0" presId="urn:microsoft.com/office/officeart/2016/7/layout/RepeatingBendingProcessNew"/>
    <dgm:cxn modelId="{75B6A1AC-F5DD-40B4-9009-E051E4884116}" type="presParOf" srcId="{2F901098-6FDB-4C6F-9D67-5EA904014074}" destId="{3A5BD283-BB98-445B-9B9F-C71560721B3E}" srcOrd="6" destOrd="0" presId="urn:microsoft.com/office/officeart/2016/7/layout/RepeatingBendingProcessNew"/>
    <dgm:cxn modelId="{2DA372C3-4E4E-4BB4-BCD1-812C4110BAA3}" type="presParOf" srcId="{2F901098-6FDB-4C6F-9D67-5EA904014074}" destId="{F95992BB-853F-426F-8BFE-61BA793297FA}" srcOrd="7" destOrd="0" presId="urn:microsoft.com/office/officeart/2016/7/layout/RepeatingBendingProcessNew"/>
    <dgm:cxn modelId="{6F84A3DF-DC93-460A-9748-63B4B6B8DEE5}" type="presParOf" srcId="{F95992BB-853F-426F-8BFE-61BA793297FA}" destId="{05E07556-548A-40A0-AF05-0A019ED6B65F}" srcOrd="0" destOrd="0" presId="urn:microsoft.com/office/officeart/2016/7/layout/RepeatingBendingProcessNew"/>
    <dgm:cxn modelId="{39743F86-2001-4908-938A-1B3AD72B614C}" type="presParOf" srcId="{2F901098-6FDB-4C6F-9D67-5EA904014074}" destId="{C1173989-567C-4457-BA60-375F67FB4182}" srcOrd="8" destOrd="0" presId="urn:microsoft.com/office/officeart/2016/7/layout/RepeatingBendingProcessNew"/>
    <dgm:cxn modelId="{B23D1E33-4DAD-4035-AF6B-7D8C23523E0A}" type="presParOf" srcId="{2F901098-6FDB-4C6F-9D67-5EA904014074}" destId="{F5D95A88-0648-4FCE-B721-840515EF78F2}" srcOrd="9" destOrd="0" presId="urn:microsoft.com/office/officeart/2016/7/layout/RepeatingBendingProcessNew"/>
    <dgm:cxn modelId="{C8FAFB8E-1EC7-4309-BF0C-858182D1C6B3}" type="presParOf" srcId="{F5D95A88-0648-4FCE-B721-840515EF78F2}" destId="{FC64DC59-41B1-4E69-9F28-482E1CCBD1E1}" srcOrd="0" destOrd="0" presId="urn:microsoft.com/office/officeart/2016/7/layout/RepeatingBendingProcessNew"/>
    <dgm:cxn modelId="{E474382D-9A61-425F-9007-E4B1D65ED464}" type="presParOf" srcId="{2F901098-6FDB-4C6F-9D67-5EA904014074}" destId="{8D8D161C-920E-487F-ADF9-C403132F3A54}" srcOrd="10" destOrd="0" presId="urn:microsoft.com/office/officeart/2016/7/layout/RepeatingBendingProcessNew"/>
    <dgm:cxn modelId="{9B9AB244-D023-4F9D-AD6A-B8DF37878FDD}" type="presParOf" srcId="{2F901098-6FDB-4C6F-9D67-5EA904014074}" destId="{459C3816-B0D6-4F9A-A1F8-C5305968038A}" srcOrd="11" destOrd="0" presId="urn:microsoft.com/office/officeart/2016/7/layout/RepeatingBendingProcessNew"/>
    <dgm:cxn modelId="{32E2E427-DE94-42F5-89D7-2E714A3893D1}" type="presParOf" srcId="{459C3816-B0D6-4F9A-A1F8-C5305968038A}" destId="{EE2FA8D3-03FC-44A4-B35E-24934B048954}" srcOrd="0" destOrd="0" presId="urn:microsoft.com/office/officeart/2016/7/layout/RepeatingBendingProcessNew"/>
    <dgm:cxn modelId="{378E3818-8051-4D22-846B-22301144F1D2}" type="presParOf" srcId="{2F901098-6FDB-4C6F-9D67-5EA904014074}" destId="{F1FBBE5A-CAFB-45E7-880B-A5B72D139CAB}" srcOrd="12" destOrd="0" presId="urn:microsoft.com/office/officeart/2016/7/layout/RepeatingBendingProcessNew"/>
    <dgm:cxn modelId="{4F9A8D11-DD20-4041-AD7D-43369E3CF69E}" type="presParOf" srcId="{2F901098-6FDB-4C6F-9D67-5EA904014074}" destId="{966FE44F-2533-409E-A71D-A80EBC3CBC04}" srcOrd="13" destOrd="0" presId="urn:microsoft.com/office/officeart/2016/7/layout/RepeatingBendingProcessNew"/>
    <dgm:cxn modelId="{78CAB4AB-485D-4533-9CD1-3488C788A9E8}" type="presParOf" srcId="{966FE44F-2533-409E-A71D-A80EBC3CBC04}" destId="{52F13781-B700-4784-8161-C65CF88B77A1}" srcOrd="0" destOrd="0" presId="urn:microsoft.com/office/officeart/2016/7/layout/RepeatingBendingProcessNew"/>
    <dgm:cxn modelId="{A44B5DE6-B4DA-47BE-A81B-F61029668C29}" type="presParOf" srcId="{2F901098-6FDB-4C6F-9D67-5EA904014074}" destId="{2A9EBB8B-8E89-4FFD-9D49-47B25C173A6A}"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ADADCB2-8106-47C8-934D-AE6BC4D0B5E9}" type="doc">
      <dgm:prSet loTypeId="urn:microsoft.com/office/officeart/2005/8/layout/lProcess2" loCatId="list" qsTypeId="urn:microsoft.com/office/officeart/2005/8/quickstyle/simple5" qsCatId="simple" csTypeId="urn:microsoft.com/office/officeart/2005/8/colors/accent0_2" csCatId="mainScheme" phldr="1"/>
      <dgm:spPr/>
      <dgm:t>
        <a:bodyPr/>
        <a:lstStyle/>
        <a:p>
          <a:endParaRPr lang="en-US"/>
        </a:p>
      </dgm:t>
    </dgm:pt>
    <dgm:pt modelId="{77B6DD63-B519-4FFC-BE89-4D8AA5755CAB}">
      <dgm:prSet custT="1"/>
      <dgm:spPr/>
      <dgm:t>
        <a:bodyPr/>
        <a:lstStyle/>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r>
            <a:rPr lang="pt-BR" sz="1800" dirty="0"/>
            <a:t>A despeito de existir um COMTUR – Conselho Municipal de Turismo, não existe uma </a:t>
          </a:r>
          <a:r>
            <a:rPr lang="pt-BR" sz="1800" b="1" dirty="0"/>
            <a:t>governança turística </a:t>
          </a:r>
          <a:r>
            <a:rPr lang="pt-BR" sz="1800" dirty="0"/>
            <a:t>envolvendo os stakeholders na definição de prioridades, estratégias e compartilhamento de responsabilidades na gestão do turismo, com políticas equilibradas de desenvolvimento econômico com a preservação dos recursos naturais, culturais e históricos, garantindo que o turismo seja viável a longo prazo</a:t>
          </a:r>
          <a:endParaRPr lang="en-US" sz="1800" b="1" dirty="0"/>
        </a:p>
      </dgm:t>
    </dgm:pt>
    <dgm:pt modelId="{A6118217-FDD0-434B-8D71-5D3C252CB210}" type="parTrans" cxnId="{06798FD2-1ECE-404D-A01B-C5F85625DCE2}">
      <dgm:prSet/>
      <dgm:spPr/>
      <dgm:t>
        <a:bodyPr/>
        <a:lstStyle/>
        <a:p>
          <a:endParaRPr lang="en-US" sz="1800">
            <a:solidFill>
              <a:schemeClr val="tx1"/>
            </a:solidFill>
          </a:endParaRPr>
        </a:p>
      </dgm:t>
    </dgm:pt>
    <dgm:pt modelId="{8706BC7E-6E24-4860-B0D9-6C9535A5A740}" type="sibTrans" cxnId="{06798FD2-1ECE-404D-A01B-C5F85625DCE2}">
      <dgm:prSet/>
      <dgm:spPr/>
      <dgm:t>
        <a:bodyPr/>
        <a:lstStyle/>
        <a:p>
          <a:endParaRPr lang="en-US" sz="1800">
            <a:solidFill>
              <a:schemeClr val="tx1"/>
            </a:solidFill>
          </a:endParaRPr>
        </a:p>
      </dgm:t>
    </dgm:pt>
    <dgm:pt modelId="{5847A34E-13C0-40A1-AFF8-8441113D427B}">
      <dgm:prSet custT="1"/>
      <dgm:spPr/>
      <dgm:t>
        <a:bodyPr/>
        <a:lstStyle/>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r>
            <a:rPr lang="pt-BR" sz="1800" dirty="0"/>
            <a:t>Não dispõe também de </a:t>
          </a:r>
          <a:r>
            <a:rPr lang="pt-BR" sz="1800" b="1" dirty="0"/>
            <a:t>mecanismos de monitoramento e avaliação contínua das políticas implementadas</a:t>
          </a:r>
          <a:r>
            <a:rPr lang="pt-BR" sz="1800" dirty="0"/>
            <a:t>. O município encontra-se distante da capital Porto Velho, territorialmente e na pauta do turismo, onde as estruturas de governança estão mais avançadas e organizadas.</a:t>
          </a:r>
        </a:p>
        <a:p>
          <a:endParaRPr lang="pt-BR" sz="1800" dirty="0"/>
        </a:p>
        <a:p>
          <a:r>
            <a:rPr lang="pt-BR" sz="1800" dirty="0"/>
            <a:t>.</a:t>
          </a:r>
          <a:endParaRPr lang="en-US" sz="1800" dirty="0"/>
        </a:p>
      </dgm:t>
    </dgm:pt>
    <dgm:pt modelId="{1F21A65D-98F6-44F7-8ED1-68B4F8A73B5C}" type="parTrans" cxnId="{CD629A59-7939-4E62-9967-D90BACCB7E31}">
      <dgm:prSet/>
      <dgm:spPr/>
      <dgm:t>
        <a:bodyPr/>
        <a:lstStyle/>
        <a:p>
          <a:endParaRPr lang="en-US" sz="1800">
            <a:solidFill>
              <a:schemeClr val="tx1"/>
            </a:solidFill>
          </a:endParaRPr>
        </a:p>
      </dgm:t>
    </dgm:pt>
    <dgm:pt modelId="{F6A5491E-112A-4527-9F55-A950C5F24D77}" type="sibTrans" cxnId="{CD629A59-7939-4E62-9967-D90BACCB7E31}">
      <dgm:prSet/>
      <dgm:spPr/>
      <dgm:t>
        <a:bodyPr/>
        <a:lstStyle/>
        <a:p>
          <a:endParaRPr lang="en-US" sz="1800">
            <a:solidFill>
              <a:schemeClr val="tx1"/>
            </a:solidFill>
          </a:endParaRPr>
        </a:p>
      </dgm:t>
    </dgm:pt>
    <dgm:pt modelId="{6681451B-FD31-4D0E-A94E-393A631208E5}">
      <dgm:prSet custT="1"/>
      <dgm:spPr/>
      <dgm:t>
        <a:bodyPr/>
        <a:lstStyle/>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r>
            <a:rPr lang="pt-BR" sz="1800" b="1" dirty="0"/>
            <a:t>Políticas públicas de desenvolvimento do turismo da pesca esportiva </a:t>
          </a:r>
          <a:r>
            <a:rPr lang="pt-BR" sz="1800" dirty="0"/>
            <a:t>devem ser instaladas no estado de Rondônia com capilaridade para atender aos anseios e particularidade de cada município, </a:t>
          </a:r>
        </a:p>
        <a:p>
          <a:r>
            <a:rPr lang="pt-BR" sz="1800" dirty="0"/>
            <a:t>como: Estudos do Pirarucu; Qualificação em culinária, Capacitação em atendimento ao turista, manuseio do peixe da pesca esportiva, dentre outros. </a:t>
          </a:r>
          <a:r>
            <a:rPr lang="pt-BR" sz="1800" b="1" dirty="0"/>
            <a:t>Oferta turística </a:t>
          </a:r>
          <a:r>
            <a:rPr lang="pt-BR" sz="1800" dirty="0"/>
            <a:t>A grande oferta está no rio Guaporé, especialmente.</a:t>
          </a:r>
        </a:p>
      </dgm:t>
    </dgm:pt>
    <dgm:pt modelId="{64CDB1E8-CF35-4FB0-8B40-89DB88996572}" type="parTrans" cxnId="{1106B488-CE7B-4AC5-868A-0287BA6237AD}">
      <dgm:prSet/>
      <dgm:spPr/>
      <dgm:t>
        <a:bodyPr/>
        <a:lstStyle/>
        <a:p>
          <a:endParaRPr lang="en-US" sz="1800">
            <a:solidFill>
              <a:schemeClr val="tx1"/>
            </a:solidFill>
          </a:endParaRPr>
        </a:p>
      </dgm:t>
    </dgm:pt>
    <dgm:pt modelId="{EF9931FA-51B4-45AD-8FD9-DAD9116DF20E}" type="sibTrans" cxnId="{1106B488-CE7B-4AC5-868A-0287BA6237AD}">
      <dgm:prSet/>
      <dgm:spPr/>
      <dgm:t>
        <a:bodyPr/>
        <a:lstStyle/>
        <a:p>
          <a:endParaRPr lang="en-US" sz="1800">
            <a:solidFill>
              <a:schemeClr val="tx1"/>
            </a:solidFill>
          </a:endParaRPr>
        </a:p>
      </dgm:t>
    </dgm:pt>
    <dgm:pt modelId="{4C507A82-8F1E-41C3-A3C8-DDB136AE94C9}" type="pres">
      <dgm:prSet presAssocID="{3ADADCB2-8106-47C8-934D-AE6BC4D0B5E9}" presName="theList" presStyleCnt="0">
        <dgm:presLayoutVars>
          <dgm:dir/>
          <dgm:animLvl val="lvl"/>
          <dgm:resizeHandles val="exact"/>
        </dgm:presLayoutVars>
      </dgm:prSet>
      <dgm:spPr/>
    </dgm:pt>
    <dgm:pt modelId="{D9EEF885-BFD1-4A11-AA29-F994BF2EC176}" type="pres">
      <dgm:prSet presAssocID="{77B6DD63-B519-4FFC-BE89-4D8AA5755CAB}" presName="compNode" presStyleCnt="0"/>
      <dgm:spPr/>
    </dgm:pt>
    <dgm:pt modelId="{126E719D-D263-4646-AB2C-04481F331F13}" type="pres">
      <dgm:prSet presAssocID="{77B6DD63-B519-4FFC-BE89-4D8AA5755CAB}" presName="aNode" presStyleLbl="bgShp" presStyleIdx="0" presStyleCnt="3" custScaleX="88380"/>
      <dgm:spPr/>
    </dgm:pt>
    <dgm:pt modelId="{B408D09A-52F1-4C58-9FFE-6DB4C9D907AC}" type="pres">
      <dgm:prSet presAssocID="{77B6DD63-B519-4FFC-BE89-4D8AA5755CAB}" presName="textNode" presStyleLbl="bgShp" presStyleIdx="0" presStyleCnt="3"/>
      <dgm:spPr/>
    </dgm:pt>
    <dgm:pt modelId="{569A15C7-D194-4798-AD40-703BF1796DE8}" type="pres">
      <dgm:prSet presAssocID="{77B6DD63-B519-4FFC-BE89-4D8AA5755CAB}" presName="compChildNode" presStyleCnt="0"/>
      <dgm:spPr/>
    </dgm:pt>
    <dgm:pt modelId="{59668F28-EE40-40A7-B19F-46B727FC4790}" type="pres">
      <dgm:prSet presAssocID="{77B6DD63-B519-4FFC-BE89-4D8AA5755CAB}" presName="theInnerList" presStyleCnt="0"/>
      <dgm:spPr/>
    </dgm:pt>
    <dgm:pt modelId="{E6134742-1D0B-4B86-A43C-F2160531E7C0}" type="pres">
      <dgm:prSet presAssocID="{77B6DD63-B519-4FFC-BE89-4D8AA5755CAB}" presName="aSpace" presStyleCnt="0"/>
      <dgm:spPr/>
    </dgm:pt>
    <dgm:pt modelId="{99E7B551-10D8-409C-BD57-AD1533DDE0C1}" type="pres">
      <dgm:prSet presAssocID="{5847A34E-13C0-40A1-AFF8-8441113D427B}" presName="compNode" presStyleCnt="0"/>
      <dgm:spPr/>
    </dgm:pt>
    <dgm:pt modelId="{3F3B56C9-552C-453B-A0D5-3890EED46029}" type="pres">
      <dgm:prSet presAssocID="{5847A34E-13C0-40A1-AFF8-8441113D427B}" presName="aNode" presStyleLbl="bgShp" presStyleIdx="1" presStyleCnt="3" custScaleX="90330"/>
      <dgm:spPr/>
    </dgm:pt>
    <dgm:pt modelId="{0EA07E6E-FF5D-43F2-B4CD-F0A44067D0A9}" type="pres">
      <dgm:prSet presAssocID="{5847A34E-13C0-40A1-AFF8-8441113D427B}" presName="textNode" presStyleLbl="bgShp" presStyleIdx="1" presStyleCnt="3"/>
      <dgm:spPr/>
    </dgm:pt>
    <dgm:pt modelId="{84889B7F-0C4F-48C5-AB6B-4B81CE3B8430}" type="pres">
      <dgm:prSet presAssocID="{5847A34E-13C0-40A1-AFF8-8441113D427B}" presName="compChildNode" presStyleCnt="0"/>
      <dgm:spPr/>
    </dgm:pt>
    <dgm:pt modelId="{ABE33FAB-8EB7-4260-B90A-E37524D387E6}" type="pres">
      <dgm:prSet presAssocID="{5847A34E-13C0-40A1-AFF8-8441113D427B}" presName="theInnerList" presStyleCnt="0"/>
      <dgm:spPr/>
    </dgm:pt>
    <dgm:pt modelId="{36B93AD0-0C99-4778-A71A-4E0DD8BFFB54}" type="pres">
      <dgm:prSet presAssocID="{5847A34E-13C0-40A1-AFF8-8441113D427B}" presName="aSpace" presStyleCnt="0"/>
      <dgm:spPr/>
    </dgm:pt>
    <dgm:pt modelId="{1B06A835-A8EE-416D-AFAB-743D19A2033A}" type="pres">
      <dgm:prSet presAssocID="{6681451B-FD31-4D0E-A94E-393A631208E5}" presName="compNode" presStyleCnt="0"/>
      <dgm:spPr/>
    </dgm:pt>
    <dgm:pt modelId="{FCA43D8F-0B4A-4079-9403-83812C28D1AB}" type="pres">
      <dgm:prSet presAssocID="{6681451B-FD31-4D0E-A94E-393A631208E5}" presName="aNode" presStyleLbl="bgShp" presStyleIdx="2" presStyleCnt="3"/>
      <dgm:spPr/>
    </dgm:pt>
    <dgm:pt modelId="{89A7F0E1-5FEB-4BFF-9FF4-4A294F5C735F}" type="pres">
      <dgm:prSet presAssocID="{6681451B-FD31-4D0E-A94E-393A631208E5}" presName="textNode" presStyleLbl="bgShp" presStyleIdx="2" presStyleCnt="3"/>
      <dgm:spPr/>
    </dgm:pt>
    <dgm:pt modelId="{6E246D67-201B-4241-B981-C32A88A2B669}" type="pres">
      <dgm:prSet presAssocID="{6681451B-FD31-4D0E-A94E-393A631208E5}" presName="compChildNode" presStyleCnt="0"/>
      <dgm:spPr/>
    </dgm:pt>
    <dgm:pt modelId="{4F203345-2829-42E0-9561-8AB3EB743322}" type="pres">
      <dgm:prSet presAssocID="{6681451B-FD31-4D0E-A94E-393A631208E5}" presName="theInnerList" presStyleCnt="0"/>
      <dgm:spPr/>
    </dgm:pt>
  </dgm:ptLst>
  <dgm:cxnLst>
    <dgm:cxn modelId="{64B42722-1746-4464-8D56-B4A1BCE1FA4E}" type="presOf" srcId="{77B6DD63-B519-4FFC-BE89-4D8AA5755CAB}" destId="{B408D09A-52F1-4C58-9FFE-6DB4C9D907AC}" srcOrd="1" destOrd="0" presId="urn:microsoft.com/office/officeart/2005/8/layout/lProcess2"/>
    <dgm:cxn modelId="{4774795D-242B-4CB9-84DA-1B554963AD3A}" type="presOf" srcId="{6681451B-FD31-4D0E-A94E-393A631208E5}" destId="{FCA43D8F-0B4A-4079-9403-83812C28D1AB}" srcOrd="0" destOrd="0" presId="urn:microsoft.com/office/officeart/2005/8/layout/lProcess2"/>
    <dgm:cxn modelId="{6396185E-5FAD-4744-B2C4-B9506303FC6D}" type="presOf" srcId="{6681451B-FD31-4D0E-A94E-393A631208E5}" destId="{89A7F0E1-5FEB-4BFF-9FF4-4A294F5C735F}" srcOrd="1" destOrd="0" presId="urn:microsoft.com/office/officeart/2005/8/layout/lProcess2"/>
    <dgm:cxn modelId="{53EF6D50-B86C-46EE-B186-BFB7D6573FE0}" type="presOf" srcId="{5847A34E-13C0-40A1-AFF8-8441113D427B}" destId="{0EA07E6E-FF5D-43F2-B4CD-F0A44067D0A9}" srcOrd="1" destOrd="0" presId="urn:microsoft.com/office/officeart/2005/8/layout/lProcess2"/>
    <dgm:cxn modelId="{CD629A59-7939-4E62-9967-D90BACCB7E31}" srcId="{3ADADCB2-8106-47C8-934D-AE6BC4D0B5E9}" destId="{5847A34E-13C0-40A1-AFF8-8441113D427B}" srcOrd="1" destOrd="0" parTransId="{1F21A65D-98F6-44F7-8ED1-68B4F8A73B5C}" sibTransId="{F6A5491E-112A-4527-9F55-A950C5F24D77}"/>
    <dgm:cxn modelId="{9E341784-1583-4C36-ABC1-2F50C5E455EA}" type="presOf" srcId="{77B6DD63-B519-4FFC-BE89-4D8AA5755CAB}" destId="{126E719D-D263-4646-AB2C-04481F331F13}" srcOrd="0" destOrd="0" presId="urn:microsoft.com/office/officeart/2005/8/layout/lProcess2"/>
    <dgm:cxn modelId="{1106B488-CE7B-4AC5-868A-0287BA6237AD}" srcId="{3ADADCB2-8106-47C8-934D-AE6BC4D0B5E9}" destId="{6681451B-FD31-4D0E-A94E-393A631208E5}" srcOrd="2" destOrd="0" parTransId="{64CDB1E8-CF35-4FB0-8B40-89DB88996572}" sibTransId="{EF9931FA-51B4-45AD-8FD9-DAD9116DF20E}"/>
    <dgm:cxn modelId="{06798FD2-1ECE-404D-A01B-C5F85625DCE2}" srcId="{3ADADCB2-8106-47C8-934D-AE6BC4D0B5E9}" destId="{77B6DD63-B519-4FFC-BE89-4D8AA5755CAB}" srcOrd="0" destOrd="0" parTransId="{A6118217-FDD0-434B-8D71-5D3C252CB210}" sibTransId="{8706BC7E-6E24-4860-B0D9-6C9535A5A740}"/>
    <dgm:cxn modelId="{100C13E0-BE2A-4D56-930F-AEF372521EC2}" type="presOf" srcId="{3ADADCB2-8106-47C8-934D-AE6BC4D0B5E9}" destId="{4C507A82-8F1E-41C3-A3C8-DDB136AE94C9}" srcOrd="0" destOrd="0" presId="urn:microsoft.com/office/officeart/2005/8/layout/lProcess2"/>
    <dgm:cxn modelId="{CF07E3F2-2AA5-4656-921F-64655DF32E81}" type="presOf" srcId="{5847A34E-13C0-40A1-AFF8-8441113D427B}" destId="{3F3B56C9-552C-453B-A0D5-3890EED46029}" srcOrd="0" destOrd="0" presId="urn:microsoft.com/office/officeart/2005/8/layout/lProcess2"/>
    <dgm:cxn modelId="{CA1308A7-3768-4AFD-A7DC-63DFBE06E826}" type="presParOf" srcId="{4C507A82-8F1E-41C3-A3C8-DDB136AE94C9}" destId="{D9EEF885-BFD1-4A11-AA29-F994BF2EC176}" srcOrd="0" destOrd="0" presId="urn:microsoft.com/office/officeart/2005/8/layout/lProcess2"/>
    <dgm:cxn modelId="{F0C3CFAB-6848-4728-AEE7-498235D57763}" type="presParOf" srcId="{D9EEF885-BFD1-4A11-AA29-F994BF2EC176}" destId="{126E719D-D263-4646-AB2C-04481F331F13}" srcOrd="0" destOrd="0" presId="urn:microsoft.com/office/officeart/2005/8/layout/lProcess2"/>
    <dgm:cxn modelId="{647BA158-BEF2-4403-8569-67BDF7917F91}" type="presParOf" srcId="{D9EEF885-BFD1-4A11-AA29-F994BF2EC176}" destId="{B408D09A-52F1-4C58-9FFE-6DB4C9D907AC}" srcOrd="1" destOrd="0" presId="urn:microsoft.com/office/officeart/2005/8/layout/lProcess2"/>
    <dgm:cxn modelId="{CB9F982C-168B-4304-ACB2-DEEE9759DB6B}" type="presParOf" srcId="{D9EEF885-BFD1-4A11-AA29-F994BF2EC176}" destId="{569A15C7-D194-4798-AD40-703BF1796DE8}" srcOrd="2" destOrd="0" presId="urn:microsoft.com/office/officeart/2005/8/layout/lProcess2"/>
    <dgm:cxn modelId="{D3BA44B8-30C7-4366-81CD-D3C5D1F05CA0}" type="presParOf" srcId="{569A15C7-D194-4798-AD40-703BF1796DE8}" destId="{59668F28-EE40-40A7-B19F-46B727FC4790}" srcOrd="0" destOrd="0" presId="urn:microsoft.com/office/officeart/2005/8/layout/lProcess2"/>
    <dgm:cxn modelId="{FA488626-DC66-4BE7-9F1C-19C3F81CA6B9}" type="presParOf" srcId="{4C507A82-8F1E-41C3-A3C8-DDB136AE94C9}" destId="{E6134742-1D0B-4B86-A43C-F2160531E7C0}" srcOrd="1" destOrd="0" presId="urn:microsoft.com/office/officeart/2005/8/layout/lProcess2"/>
    <dgm:cxn modelId="{09D2018E-8BBE-49CA-8F4F-F05C84ADE287}" type="presParOf" srcId="{4C507A82-8F1E-41C3-A3C8-DDB136AE94C9}" destId="{99E7B551-10D8-409C-BD57-AD1533DDE0C1}" srcOrd="2" destOrd="0" presId="urn:microsoft.com/office/officeart/2005/8/layout/lProcess2"/>
    <dgm:cxn modelId="{62D5D760-354E-4C62-927B-F439054A6C43}" type="presParOf" srcId="{99E7B551-10D8-409C-BD57-AD1533DDE0C1}" destId="{3F3B56C9-552C-453B-A0D5-3890EED46029}" srcOrd="0" destOrd="0" presId="urn:microsoft.com/office/officeart/2005/8/layout/lProcess2"/>
    <dgm:cxn modelId="{0A77B633-4B64-4C22-9EED-4546862A4F62}" type="presParOf" srcId="{99E7B551-10D8-409C-BD57-AD1533DDE0C1}" destId="{0EA07E6E-FF5D-43F2-B4CD-F0A44067D0A9}" srcOrd="1" destOrd="0" presId="urn:microsoft.com/office/officeart/2005/8/layout/lProcess2"/>
    <dgm:cxn modelId="{309AE94F-F266-42F5-BEA0-082D3FEA62BB}" type="presParOf" srcId="{99E7B551-10D8-409C-BD57-AD1533DDE0C1}" destId="{84889B7F-0C4F-48C5-AB6B-4B81CE3B8430}" srcOrd="2" destOrd="0" presId="urn:microsoft.com/office/officeart/2005/8/layout/lProcess2"/>
    <dgm:cxn modelId="{A978CECC-298D-4092-9CDC-7B92AD1F2ED5}" type="presParOf" srcId="{84889B7F-0C4F-48C5-AB6B-4B81CE3B8430}" destId="{ABE33FAB-8EB7-4260-B90A-E37524D387E6}" srcOrd="0" destOrd="0" presId="urn:microsoft.com/office/officeart/2005/8/layout/lProcess2"/>
    <dgm:cxn modelId="{A30DD9F8-5C55-45F8-B4AF-42B46F91F96C}" type="presParOf" srcId="{4C507A82-8F1E-41C3-A3C8-DDB136AE94C9}" destId="{36B93AD0-0C99-4778-A71A-4E0DD8BFFB54}" srcOrd="3" destOrd="0" presId="urn:microsoft.com/office/officeart/2005/8/layout/lProcess2"/>
    <dgm:cxn modelId="{1FC953FF-9157-4009-B9F1-7F8021852F2B}" type="presParOf" srcId="{4C507A82-8F1E-41C3-A3C8-DDB136AE94C9}" destId="{1B06A835-A8EE-416D-AFAB-743D19A2033A}" srcOrd="4" destOrd="0" presId="urn:microsoft.com/office/officeart/2005/8/layout/lProcess2"/>
    <dgm:cxn modelId="{E62BEF7D-3DED-4900-B328-1D15BA7515A9}" type="presParOf" srcId="{1B06A835-A8EE-416D-AFAB-743D19A2033A}" destId="{FCA43D8F-0B4A-4079-9403-83812C28D1AB}" srcOrd="0" destOrd="0" presId="urn:microsoft.com/office/officeart/2005/8/layout/lProcess2"/>
    <dgm:cxn modelId="{5ED81713-4F35-4052-88F7-E8FA4AD0BBB3}" type="presParOf" srcId="{1B06A835-A8EE-416D-AFAB-743D19A2033A}" destId="{89A7F0E1-5FEB-4BFF-9FF4-4A294F5C735F}" srcOrd="1" destOrd="0" presId="urn:microsoft.com/office/officeart/2005/8/layout/lProcess2"/>
    <dgm:cxn modelId="{8C308367-5268-44B9-9CE9-8EED2FF0D61A}" type="presParOf" srcId="{1B06A835-A8EE-416D-AFAB-743D19A2033A}" destId="{6E246D67-201B-4241-B981-C32A88A2B669}" srcOrd="2" destOrd="0" presId="urn:microsoft.com/office/officeart/2005/8/layout/lProcess2"/>
    <dgm:cxn modelId="{B53C5E21-CA34-43B2-98A7-8434462E2BF7}" type="presParOf" srcId="{6E246D67-201B-4241-B981-C32A88A2B669}" destId="{4F203345-2829-42E0-9561-8AB3EB743322}"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ADADCB2-8106-47C8-934D-AE6BC4D0B5E9}" type="doc">
      <dgm:prSet loTypeId="urn:microsoft.com/office/officeart/2005/8/layout/hierarchy4" loCatId="relationship" qsTypeId="urn:microsoft.com/office/officeart/2005/8/quickstyle/simple5" qsCatId="simple" csTypeId="urn:microsoft.com/office/officeart/2005/8/colors/accent0_2" csCatId="mainScheme" phldr="1"/>
      <dgm:spPr/>
      <dgm:t>
        <a:bodyPr/>
        <a:lstStyle/>
        <a:p>
          <a:endParaRPr lang="en-US"/>
        </a:p>
      </dgm:t>
    </dgm:pt>
    <dgm:pt modelId="{77B6DD63-B519-4FFC-BE89-4D8AA5755CAB}">
      <dgm:prSet custT="1"/>
      <dgm:spPr/>
      <dgm:t>
        <a:bodyPr/>
        <a:lstStyle/>
        <a:p>
          <a:pPr>
            <a:buNone/>
          </a:pPr>
          <a:r>
            <a:rPr lang="pt-BR" sz="1800" dirty="0">
              <a:latin typeface="+mn-lt"/>
              <a:ea typeface="Calibri" panose="020F0502020204030204" pitchFamily="34" charset="0"/>
            </a:rPr>
            <a:t>A </a:t>
          </a:r>
          <a:r>
            <a:rPr lang="pt-BR" sz="1800" b="1" dirty="0">
              <a:latin typeface="+mn-lt"/>
              <a:ea typeface="Calibri" panose="020F0502020204030204" pitchFamily="34" charset="0"/>
            </a:rPr>
            <a:t>grande oferta está no rio Guaporé, </a:t>
          </a:r>
          <a:r>
            <a:rPr lang="pt-BR" sz="1800" dirty="0">
              <a:latin typeface="+mn-lt"/>
              <a:ea typeface="Calibri" panose="020F0502020204030204" pitchFamily="34" charset="0"/>
            </a:rPr>
            <a:t>oferta esta, que pode entrar em risco por falta de legislação adequada, fiscalização sistemática e consciência predatória dos moradores e turistas que usam este recurso para as mais diversas finalidades. </a:t>
          </a:r>
        </a:p>
        <a:p>
          <a:pPr>
            <a:buNone/>
          </a:pPr>
          <a:r>
            <a:rPr lang="pt-BR" sz="1800" dirty="0"/>
            <a:t>Cabixi vem enfrentando a presença do peixe Pirarucu no rio Guaporé, os moradores vêm percebendo que esta presença está reduzindo a diversidade de espécies nos rios, devido a sua voracidade e tamanho. </a:t>
          </a:r>
          <a:endParaRPr lang="pt-BR" sz="1800" i="1" dirty="0">
            <a:latin typeface="+mn-lt"/>
            <a:ea typeface="Calibri" panose="020F0502020204030204" pitchFamily="34" charset="0"/>
          </a:endParaRPr>
        </a:p>
      </dgm:t>
    </dgm:pt>
    <dgm:pt modelId="{A6118217-FDD0-434B-8D71-5D3C252CB210}" type="parTrans" cxnId="{06798FD2-1ECE-404D-A01B-C5F85625DCE2}">
      <dgm:prSet/>
      <dgm:spPr/>
      <dgm:t>
        <a:bodyPr/>
        <a:lstStyle/>
        <a:p>
          <a:endParaRPr lang="en-US" sz="1800">
            <a:solidFill>
              <a:schemeClr val="tx1"/>
            </a:solidFill>
            <a:latin typeface="+mn-lt"/>
          </a:endParaRPr>
        </a:p>
      </dgm:t>
    </dgm:pt>
    <dgm:pt modelId="{8706BC7E-6E24-4860-B0D9-6C9535A5A740}" type="sibTrans" cxnId="{06798FD2-1ECE-404D-A01B-C5F85625DCE2}">
      <dgm:prSet/>
      <dgm:spPr/>
      <dgm:t>
        <a:bodyPr/>
        <a:lstStyle/>
        <a:p>
          <a:endParaRPr lang="en-US" sz="1800">
            <a:solidFill>
              <a:schemeClr val="tx1"/>
            </a:solidFill>
            <a:latin typeface="+mn-lt"/>
          </a:endParaRPr>
        </a:p>
      </dgm:t>
    </dgm:pt>
    <dgm:pt modelId="{8BA3474B-6C6A-4C3B-BAF3-5DB91CFCB569}">
      <dgm:prSet custT="1"/>
      <dgm:spPr/>
      <dgm:t>
        <a:bodyPr/>
        <a:lstStyle/>
        <a:p>
          <a:r>
            <a:rPr lang="pt-BR" sz="1800" dirty="0"/>
            <a:t>Cabixi apresenta uma oferta turística centrada na Vila Neide e São João, distante 41 km da cidade por estrada que necessita continuamente de manutenção</a:t>
          </a:r>
          <a:endParaRPr lang="pt-BR" sz="1800" i="1" dirty="0">
            <a:latin typeface="+mn-lt"/>
            <a:ea typeface="Calibri" panose="020F0502020204030204" pitchFamily="34" charset="0"/>
          </a:endParaRPr>
        </a:p>
      </dgm:t>
    </dgm:pt>
    <dgm:pt modelId="{70DF4253-101E-4C2A-A6BC-2D92BD3806EB}" type="parTrans" cxnId="{50F6BCC1-1E23-46A2-B5D2-0213A1FA978E}">
      <dgm:prSet/>
      <dgm:spPr/>
    </dgm:pt>
    <dgm:pt modelId="{8CAB2455-632D-4923-A512-A4585488680D}" type="sibTrans" cxnId="{50F6BCC1-1E23-46A2-B5D2-0213A1FA978E}">
      <dgm:prSet/>
      <dgm:spPr/>
    </dgm:pt>
    <dgm:pt modelId="{01222841-CFF7-40D1-8982-5D2B0DFC9FBE}">
      <dgm:prSet custT="1"/>
      <dgm:spPr/>
      <dgm:t>
        <a:bodyPr/>
        <a:lstStyle/>
        <a:p>
          <a:r>
            <a:rPr lang="pt-BR" sz="1800" dirty="0"/>
            <a:t>A </a:t>
          </a:r>
          <a:r>
            <a:rPr lang="pt-BR" sz="1800" b="1" dirty="0"/>
            <a:t>oferta turística </a:t>
          </a:r>
          <a:r>
            <a:rPr lang="pt-BR" sz="1800" dirty="0"/>
            <a:t>requer investimentos empresariais contínuos, entretanto, a ausência de regularização das terras e a ação judicial em andamento inibe investimentos locais e impedem a atração de novos investidores para a localidade. </a:t>
          </a:r>
          <a:endParaRPr lang="pt-BR" sz="1800" i="1" dirty="0">
            <a:latin typeface="+mn-lt"/>
            <a:ea typeface="Calibri" panose="020F0502020204030204" pitchFamily="34" charset="0"/>
          </a:endParaRPr>
        </a:p>
      </dgm:t>
    </dgm:pt>
    <dgm:pt modelId="{80427694-47F1-4C9D-9EEB-933D9A1CC16A}" type="parTrans" cxnId="{4CF3B8D5-CA57-4DA1-92CA-C06F2B308452}">
      <dgm:prSet/>
      <dgm:spPr/>
    </dgm:pt>
    <dgm:pt modelId="{94D40E7B-6530-4E90-A10D-CC93B575286A}" type="sibTrans" cxnId="{4CF3B8D5-CA57-4DA1-92CA-C06F2B308452}">
      <dgm:prSet/>
      <dgm:spPr/>
    </dgm:pt>
    <dgm:pt modelId="{0453DAA0-7E12-4E8B-A5FB-5D2FAEE52F70}" type="pres">
      <dgm:prSet presAssocID="{3ADADCB2-8106-47C8-934D-AE6BC4D0B5E9}" presName="Name0" presStyleCnt="0">
        <dgm:presLayoutVars>
          <dgm:chPref val="1"/>
          <dgm:dir/>
          <dgm:animOne val="branch"/>
          <dgm:animLvl val="lvl"/>
          <dgm:resizeHandles/>
        </dgm:presLayoutVars>
      </dgm:prSet>
      <dgm:spPr/>
    </dgm:pt>
    <dgm:pt modelId="{9AC0E86C-EA1F-4CCE-BAFB-55A3D47CC1EF}" type="pres">
      <dgm:prSet presAssocID="{77B6DD63-B519-4FFC-BE89-4D8AA5755CAB}" presName="vertOne" presStyleCnt="0"/>
      <dgm:spPr/>
    </dgm:pt>
    <dgm:pt modelId="{05B47B95-1610-4E96-9CA0-41E15AD4B35E}" type="pres">
      <dgm:prSet presAssocID="{77B6DD63-B519-4FFC-BE89-4D8AA5755CAB}" presName="txOne" presStyleLbl="node0" presStyleIdx="0" presStyleCnt="3" custScaleX="124710">
        <dgm:presLayoutVars>
          <dgm:chPref val="3"/>
        </dgm:presLayoutVars>
      </dgm:prSet>
      <dgm:spPr/>
    </dgm:pt>
    <dgm:pt modelId="{924DABE3-C730-4D69-8282-2CA1F7F254BC}" type="pres">
      <dgm:prSet presAssocID="{77B6DD63-B519-4FFC-BE89-4D8AA5755CAB}" presName="horzOne" presStyleCnt="0"/>
      <dgm:spPr/>
    </dgm:pt>
    <dgm:pt modelId="{043AF372-0CAD-4C0C-AF28-BC23DF008CE6}" type="pres">
      <dgm:prSet presAssocID="{8706BC7E-6E24-4860-B0D9-6C9535A5A740}" presName="sibSpaceOne" presStyleCnt="0"/>
      <dgm:spPr/>
    </dgm:pt>
    <dgm:pt modelId="{284C6A8D-3E94-4DDB-8A60-E440142D0CD4}" type="pres">
      <dgm:prSet presAssocID="{8BA3474B-6C6A-4C3B-BAF3-5DB91CFCB569}" presName="vertOne" presStyleCnt="0"/>
      <dgm:spPr/>
    </dgm:pt>
    <dgm:pt modelId="{02F04028-4528-4DF8-9F1A-2C31AC9EFAE2}" type="pres">
      <dgm:prSet presAssocID="{8BA3474B-6C6A-4C3B-BAF3-5DB91CFCB569}" presName="txOne" presStyleLbl="node0" presStyleIdx="1" presStyleCnt="3">
        <dgm:presLayoutVars>
          <dgm:chPref val="3"/>
        </dgm:presLayoutVars>
      </dgm:prSet>
      <dgm:spPr/>
    </dgm:pt>
    <dgm:pt modelId="{F08C6702-5E00-4191-816C-4194206B1956}" type="pres">
      <dgm:prSet presAssocID="{8BA3474B-6C6A-4C3B-BAF3-5DB91CFCB569}" presName="horzOne" presStyleCnt="0"/>
      <dgm:spPr/>
    </dgm:pt>
    <dgm:pt modelId="{9DDE8421-F92F-4CBB-BC60-F115081BC6A3}" type="pres">
      <dgm:prSet presAssocID="{8CAB2455-632D-4923-A512-A4585488680D}" presName="sibSpaceOne" presStyleCnt="0"/>
      <dgm:spPr/>
    </dgm:pt>
    <dgm:pt modelId="{B7088773-0283-4BCA-84BC-DE9BDB990EAF}" type="pres">
      <dgm:prSet presAssocID="{01222841-CFF7-40D1-8982-5D2B0DFC9FBE}" presName="vertOne" presStyleCnt="0"/>
      <dgm:spPr/>
    </dgm:pt>
    <dgm:pt modelId="{A2C0715A-4D16-4851-BBE9-FD82727148E9}" type="pres">
      <dgm:prSet presAssocID="{01222841-CFF7-40D1-8982-5D2B0DFC9FBE}" presName="txOne" presStyleLbl="node0" presStyleIdx="2" presStyleCnt="3">
        <dgm:presLayoutVars>
          <dgm:chPref val="3"/>
        </dgm:presLayoutVars>
      </dgm:prSet>
      <dgm:spPr/>
    </dgm:pt>
    <dgm:pt modelId="{C3C9F640-882A-4212-A552-A5E1DEEEE354}" type="pres">
      <dgm:prSet presAssocID="{01222841-CFF7-40D1-8982-5D2B0DFC9FBE}" presName="horzOne" presStyleCnt="0"/>
      <dgm:spPr/>
    </dgm:pt>
  </dgm:ptLst>
  <dgm:cxnLst>
    <dgm:cxn modelId="{E6227A8F-44F9-4D7A-AA2B-085C60CFECCE}" type="presOf" srcId="{8BA3474B-6C6A-4C3B-BAF3-5DB91CFCB569}" destId="{02F04028-4528-4DF8-9F1A-2C31AC9EFAE2}" srcOrd="0" destOrd="0" presId="urn:microsoft.com/office/officeart/2005/8/layout/hierarchy4"/>
    <dgm:cxn modelId="{9C46BFA9-038B-4FF4-AECA-E2B1DAA6C860}" type="presOf" srcId="{3ADADCB2-8106-47C8-934D-AE6BC4D0B5E9}" destId="{0453DAA0-7E12-4E8B-A5FB-5D2FAEE52F70}" srcOrd="0" destOrd="0" presId="urn:microsoft.com/office/officeart/2005/8/layout/hierarchy4"/>
    <dgm:cxn modelId="{74EA7CAC-4136-4FF9-A80D-1ACE632FBE48}" type="presOf" srcId="{77B6DD63-B519-4FFC-BE89-4D8AA5755CAB}" destId="{05B47B95-1610-4E96-9CA0-41E15AD4B35E}" srcOrd="0" destOrd="0" presId="urn:microsoft.com/office/officeart/2005/8/layout/hierarchy4"/>
    <dgm:cxn modelId="{A8F422BC-AF13-454B-B8D4-3C36D117E8D8}" type="presOf" srcId="{01222841-CFF7-40D1-8982-5D2B0DFC9FBE}" destId="{A2C0715A-4D16-4851-BBE9-FD82727148E9}" srcOrd="0" destOrd="0" presId="urn:microsoft.com/office/officeart/2005/8/layout/hierarchy4"/>
    <dgm:cxn modelId="{50F6BCC1-1E23-46A2-B5D2-0213A1FA978E}" srcId="{3ADADCB2-8106-47C8-934D-AE6BC4D0B5E9}" destId="{8BA3474B-6C6A-4C3B-BAF3-5DB91CFCB569}" srcOrd="1" destOrd="0" parTransId="{70DF4253-101E-4C2A-A6BC-2D92BD3806EB}" sibTransId="{8CAB2455-632D-4923-A512-A4585488680D}"/>
    <dgm:cxn modelId="{06798FD2-1ECE-404D-A01B-C5F85625DCE2}" srcId="{3ADADCB2-8106-47C8-934D-AE6BC4D0B5E9}" destId="{77B6DD63-B519-4FFC-BE89-4D8AA5755CAB}" srcOrd="0" destOrd="0" parTransId="{A6118217-FDD0-434B-8D71-5D3C252CB210}" sibTransId="{8706BC7E-6E24-4860-B0D9-6C9535A5A740}"/>
    <dgm:cxn modelId="{4CF3B8D5-CA57-4DA1-92CA-C06F2B308452}" srcId="{3ADADCB2-8106-47C8-934D-AE6BC4D0B5E9}" destId="{01222841-CFF7-40D1-8982-5D2B0DFC9FBE}" srcOrd="2" destOrd="0" parTransId="{80427694-47F1-4C9D-9EEB-933D9A1CC16A}" sibTransId="{94D40E7B-6530-4E90-A10D-CC93B575286A}"/>
    <dgm:cxn modelId="{151E4335-5FFA-485E-8EFA-F322158B3880}" type="presParOf" srcId="{0453DAA0-7E12-4E8B-A5FB-5D2FAEE52F70}" destId="{9AC0E86C-EA1F-4CCE-BAFB-55A3D47CC1EF}" srcOrd="0" destOrd="0" presId="urn:microsoft.com/office/officeart/2005/8/layout/hierarchy4"/>
    <dgm:cxn modelId="{78F7B99B-9323-4ED0-9025-CA150EFA8DFD}" type="presParOf" srcId="{9AC0E86C-EA1F-4CCE-BAFB-55A3D47CC1EF}" destId="{05B47B95-1610-4E96-9CA0-41E15AD4B35E}" srcOrd="0" destOrd="0" presId="urn:microsoft.com/office/officeart/2005/8/layout/hierarchy4"/>
    <dgm:cxn modelId="{99486FFC-4E33-4B9E-9A67-87FCC4A5D712}" type="presParOf" srcId="{9AC0E86C-EA1F-4CCE-BAFB-55A3D47CC1EF}" destId="{924DABE3-C730-4D69-8282-2CA1F7F254BC}" srcOrd="1" destOrd="0" presId="urn:microsoft.com/office/officeart/2005/8/layout/hierarchy4"/>
    <dgm:cxn modelId="{06E5DBC8-218D-4449-A9BD-7CD6C790495D}" type="presParOf" srcId="{0453DAA0-7E12-4E8B-A5FB-5D2FAEE52F70}" destId="{043AF372-0CAD-4C0C-AF28-BC23DF008CE6}" srcOrd="1" destOrd="0" presId="urn:microsoft.com/office/officeart/2005/8/layout/hierarchy4"/>
    <dgm:cxn modelId="{1305FF8E-2180-451A-BB36-DFC58B15D7A1}" type="presParOf" srcId="{0453DAA0-7E12-4E8B-A5FB-5D2FAEE52F70}" destId="{284C6A8D-3E94-4DDB-8A60-E440142D0CD4}" srcOrd="2" destOrd="0" presId="urn:microsoft.com/office/officeart/2005/8/layout/hierarchy4"/>
    <dgm:cxn modelId="{A9524CD7-BE62-4C2D-A9EA-B33EE12651C5}" type="presParOf" srcId="{284C6A8D-3E94-4DDB-8A60-E440142D0CD4}" destId="{02F04028-4528-4DF8-9F1A-2C31AC9EFAE2}" srcOrd="0" destOrd="0" presId="urn:microsoft.com/office/officeart/2005/8/layout/hierarchy4"/>
    <dgm:cxn modelId="{24054551-7C18-458F-AF60-8059581D6723}" type="presParOf" srcId="{284C6A8D-3E94-4DDB-8A60-E440142D0CD4}" destId="{F08C6702-5E00-4191-816C-4194206B1956}" srcOrd="1" destOrd="0" presId="urn:microsoft.com/office/officeart/2005/8/layout/hierarchy4"/>
    <dgm:cxn modelId="{BA26E0D4-CE8A-4CBD-A9D6-E1728E8921D8}" type="presParOf" srcId="{0453DAA0-7E12-4E8B-A5FB-5D2FAEE52F70}" destId="{9DDE8421-F92F-4CBB-BC60-F115081BC6A3}" srcOrd="3" destOrd="0" presId="urn:microsoft.com/office/officeart/2005/8/layout/hierarchy4"/>
    <dgm:cxn modelId="{83400CCE-EC8A-4DC7-864B-B718D2C736D9}" type="presParOf" srcId="{0453DAA0-7E12-4E8B-A5FB-5D2FAEE52F70}" destId="{B7088773-0283-4BCA-84BC-DE9BDB990EAF}" srcOrd="4" destOrd="0" presId="urn:microsoft.com/office/officeart/2005/8/layout/hierarchy4"/>
    <dgm:cxn modelId="{DCAFCD45-BAE5-46FF-B5C2-79E88164C9E8}" type="presParOf" srcId="{B7088773-0283-4BCA-84BC-DE9BDB990EAF}" destId="{A2C0715A-4D16-4851-BBE9-FD82727148E9}" srcOrd="0" destOrd="0" presId="urn:microsoft.com/office/officeart/2005/8/layout/hierarchy4"/>
    <dgm:cxn modelId="{9C4380E5-0727-44D5-8977-31F83D2AE833}" type="presParOf" srcId="{B7088773-0283-4BCA-84BC-DE9BDB990EAF}" destId="{C3C9F640-882A-4212-A552-A5E1DEEEE35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ADADCB2-8106-47C8-934D-AE6BC4D0B5E9}" type="doc">
      <dgm:prSet loTypeId="urn:microsoft.com/office/officeart/2005/8/layout/hierarchy4" loCatId="relationship" qsTypeId="urn:microsoft.com/office/officeart/2005/8/quickstyle/simple5" qsCatId="simple" csTypeId="urn:microsoft.com/office/officeart/2005/8/colors/accent0_2" csCatId="mainScheme" phldr="1"/>
      <dgm:spPr/>
      <dgm:t>
        <a:bodyPr/>
        <a:lstStyle/>
        <a:p>
          <a:endParaRPr lang="en-US"/>
        </a:p>
      </dgm:t>
    </dgm:pt>
    <dgm:pt modelId="{77B6DD63-B519-4FFC-BE89-4D8AA5755CAB}">
      <dgm:prSet custT="1"/>
      <dgm:spPr/>
      <dgm:t>
        <a:bodyPr/>
        <a:lstStyle/>
        <a:p>
          <a:r>
            <a:rPr lang="pt-BR" sz="1800" dirty="0"/>
            <a:t>O pilar </a:t>
          </a:r>
          <a:r>
            <a:rPr lang="pt-BR" sz="1800" b="1" dirty="0"/>
            <a:t>da educação e capacitação </a:t>
          </a:r>
          <a:r>
            <a:rPr lang="pt-BR" sz="1800" dirty="0"/>
            <a:t>é crucial para a implantação de uma governança eficiente. Capacitar os gestores públicos, empresários e trabalhadores do setor turístico para atuar de forma qualificada é essencial para alcançar resultados consistentes e sustentáveis. Esta ação também é incipiente no município .</a:t>
          </a:r>
          <a:endParaRPr lang="en-US" sz="1800" i="1" dirty="0"/>
        </a:p>
      </dgm:t>
    </dgm:pt>
    <dgm:pt modelId="{A6118217-FDD0-434B-8D71-5D3C252CB210}" type="parTrans" cxnId="{06798FD2-1ECE-404D-A01B-C5F85625DCE2}">
      <dgm:prSet/>
      <dgm:spPr/>
      <dgm:t>
        <a:bodyPr/>
        <a:lstStyle/>
        <a:p>
          <a:endParaRPr lang="en-US" sz="1800">
            <a:solidFill>
              <a:schemeClr val="tx1"/>
            </a:solidFill>
          </a:endParaRPr>
        </a:p>
      </dgm:t>
    </dgm:pt>
    <dgm:pt modelId="{8706BC7E-6E24-4860-B0D9-6C9535A5A740}" type="sibTrans" cxnId="{06798FD2-1ECE-404D-A01B-C5F85625DCE2}">
      <dgm:prSet/>
      <dgm:spPr/>
      <dgm:t>
        <a:bodyPr/>
        <a:lstStyle/>
        <a:p>
          <a:endParaRPr lang="en-US" sz="1800">
            <a:solidFill>
              <a:schemeClr val="tx1"/>
            </a:solidFill>
          </a:endParaRPr>
        </a:p>
      </dgm:t>
    </dgm:pt>
    <dgm:pt modelId="{1D3EEE9F-1250-496F-835C-1A81BDBACA74}">
      <dgm:prSet custT="1"/>
      <dgm:spPr/>
      <dgm:t>
        <a:bodyPr/>
        <a:lstStyle/>
        <a:p>
          <a:endParaRPr lang="pt-BR" sz="1800" b="1" dirty="0">
            <a:latin typeface="+mn-lt"/>
          </a:endParaRPr>
        </a:p>
        <a:p>
          <a:r>
            <a:rPr lang="pt-BR" sz="1800" b="1" dirty="0">
              <a:latin typeface="+mn-lt"/>
            </a:rPr>
            <a:t>Integração intersetorial é </a:t>
          </a:r>
          <a:r>
            <a:rPr lang="pt-BR" sz="1800" dirty="0">
              <a:latin typeface="+mn-lt"/>
            </a:rPr>
            <a:t>Fundamental a articulação entre diferentes setores da economia, como transporte, cultura, meio ambiente, infraestrutura e segurança. Cada setor desempenha um papel no sucesso do turismo e deve estar alinhado com as metas turísticas da região. </a:t>
          </a:r>
          <a:r>
            <a:rPr lang="pt-BR" sz="1800" dirty="0">
              <a:latin typeface="+mn-lt"/>
              <a:ea typeface="Arial" panose="020B0604020202020204" pitchFamily="34" charset="0"/>
              <a:cs typeface="Arial" panose="020B0604020202020204" pitchFamily="34" charset="0"/>
            </a:rPr>
            <a:t> </a:t>
          </a:r>
          <a:r>
            <a:rPr lang="pt-BR" sz="1800" b="1" dirty="0">
              <a:latin typeface="+mn-lt"/>
              <a:ea typeface="Arial" panose="020B0604020202020204" pitchFamily="34" charset="0"/>
              <a:cs typeface="Arial" panose="020B0604020202020204" pitchFamily="34" charset="0"/>
            </a:rPr>
            <a:t>O artesanato, a cultura, a participação da agricultura familiar, dentre outros, encontram-se fora do processo.</a:t>
          </a:r>
        </a:p>
        <a:p>
          <a:r>
            <a:rPr lang="pt-BR" sz="1800" b="1" dirty="0"/>
            <a:t>A participação da cidade é muito pequena</a:t>
          </a:r>
          <a:r>
            <a:rPr lang="pt-BR" sz="1800" dirty="0"/>
            <a:t>, considerando inclusive a ausência de atratividade local tanto para os moradores, quanto para os turistas. </a:t>
          </a:r>
          <a:endParaRPr lang="pt-BR" sz="1800" b="1" dirty="0">
            <a:latin typeface="+mn-lt"/>
            <a:ea typeface="Arial" panose="020B0604020202020204" pitchFamily="34" charset="0"/>
            <a:cs typeface="Arial" panose="020B0604020202020204" pitchFamily="34" charset="0"/>
          </a:endParaRPr>
        </a:p>
      </dgm:t>
    </dgm:pt>
    <dgm:pt modelId="{F181BC7D-146C-4206-BE14-2CE4300FFAF7}" type="parTrans" cxnId="{2E21AF6E-BC0E-4AFD-A8E9-4DFB973B8A3F}">
      <dgm:prSet/>
      <dgm:spPr/>
      <dgm:t>
        <a:bodyPr/>
        <a:lstStyle/>
        <a:p>
          <a:endParaRPr lang="pt-BR" sz="1800"/>
        </a:p>
      </dgm:t>
    </dgm:pt>
    <dgm:pt modelId="{C4EB14D2-268E-4F6D-8A0B-9DFF35328243}" type="sibTrans" cxnId="{2E21AF6E-BC0E-4AFD-A8E9-4DFB973B8A3F}">
      <dgm:prSet/>
      <dgm:spPr/>
      <dgm:t>
        <a:bodyPr/>
        <a:lstStyle/>
        <a:p>
          <a:endParaRPr lang="pt-BR" sz="1800"/>
        </a:p>
      </dgm:t>
    </dgm:pt>
    <dgm:pt modelId="{C2985E92-780D-4876-A3D2-29C82A6885BC}">
      <dgm:prSet custT="1"/>
      <dgm:spPr/>
      <dgm:t>
        <a:bodyPr/>
        <a:lstStyle/>
        <a:p>
          <a:r>
            <a:rPr lang="pt-BR" sz="1800" b="1" dirty="0"/>
            <a:t>Não há  atração </a:t>
          </a:r>
          <a:r>
            <a:rPr lang="pt-BR" sz="1800" dirty="0"/>
            <a:t>de  visitantes por meio </a:t>
          </a:r>
          <a:r>
            <a:rPr lang="pt-BR" sz="1800" b="1" dirty="0"/>
            <a:t>de campanhas de marketing e promoção do destino. </a:t>
          </a:r>
          <a:r>
            <a:rPr lang="pt-BR" sz="1800" dirty="0"/>
            <a:t>Isso envolve a </a:t>
          </a:r>
          <a:r>
            <a:rPr lang="pt-BR" sz="1800" b="1" dirty="0"/>
            <a:t>criação de uma identidade turística </a:t>
          </a:r>
          <a:r>
            <a:rPr lang="pt-BR" sz="1800" dirty="0"/>
            <a:t>e a comunicação eficaz dos atrativos da região para o público-alvo, fornecendo ao turista, informações seguras, atualizadas e completas, agregando inovação tecnológica e de mídias, sobre atrativos turísticos, eventos, infraestrutura, serviços, acessos e história da região ou município, com a recomendação de programas e atividades adequados ao perfil do turista </a:t>
          </a:r>
          <a:endParaRPr lang="en-US" sz="1800" i="1" dirty="0"/>
        </a:p>
      </dgm:t>
    </dgm:pt>
    <dgm:pt modelId="{5E28418B-C133-4544-8402-C62753823668}" type="parTrans" cxnId="{B3872433-F31F-4637-9E4E-3EDD92051F23}">
      <dgm:prSet/>
      <dgm:spPr/>
    </dgm:pt>
    <dgm:pt modelId="{795A2E96-140D-4994-BE8E-9AE288BAC4A9}" type="sibTrans" cxnId="{B3872433-F31F-4637-9E4E-3EDD92051F23}">
      <dgm:prSet/>
      <dgm:spPr/>
    </dgm:pt>
    <dgm:pt modelId="{0453DAA0-7E12-4E8B-A5FB-5D2FAEE52F70}" type="pres">
      <dgm:prSet presAssocID="{3ADADCB2-8106-47C8-934D-AE6BC4D0B5E9}" presName="Name0" presStyleCnt="0">
        <dgm:presLayoutVars>
          <dgm:chPref val="1"/>
          <dgm:dir/>
          <dgm:animOne val="branch"/>
          <dgm:animLvl val="lvl"/>
          <dgm:resizeHandles/>
        </dgm:presLayoutVars>
      </dgm:prSet>
      <dgm:spPr/>
    </dgm:pt>
    <dgm:pt modelId="{9AC0E86C-EA1F-4CCE-BAFB-55A3D47CC1EF}" type="pres">
      <dgm:prSet presAssocID="{77B6DD63-B519-4FFC-BE89-4D8AA5755CAB}" presName="vertOne" presStyleCnt="0"/>
      <dgm:spPr/>
    </dgm:pt>
    <dgm:pt modelId="{05B47B95-1610-4E96-9CA0-41E15AD4B35E}" type="pres">
      <dgm:prSet presAssocID="{77B6DD63-B519-4FFC-BE89-4D8AA5755CAB}" presName="txOne" presStyleLbl="node0" presStyleIdx="0" presStyleCnt="3">
        <dgm:presLayoutVars>
          <dgm:chPref val="3"/>
        </dgm:presLayoutVars>
      </dgm:prSet>
      <dgm:spPr/>
    </dgm:pt>
    <dgm:pt modelId="{924DABE3-C730-4D69-8282-2CA1F7F254BC}" type="pres">
      <dgm:prSet presAssocID="{77B6DD63-B519-4FFC-BE89-4D8AA5755CAB}" presName="horzOne" presStyleCnt="0"/>
      <dgm:spPr/>
    </dgm:pt>
    <dgm:pt modelId="{043AF372-0CAD-4C0C-AF28-BC23DF008CE6}" type="pres">
      <dgm:prSet presAssocID="{8706BC7E-6E24-4860-B0D9-6C9535A5A740}" presName="sibSpaceOne" presStyleCnt="0"/>
      <dgm:spPr/>
    </dgm:pt>
    <dgm:pt modelId="{BD984F50-66FA-4802-8281-284B6BE9F7EE}" type="pres">
      <dgm:prSet presAssocID="{C2985E92-780D-4876-A3D2-29C82A6885BC}" presName="vertOne" presStyleCnt="0"/>
      <dgm:spPr/>
    </dgm:pt>
    <dgm:pt modelId="{3654E06C-EE4A-4CE7-8DD7-82C4E2A0D795}" type="pres">
      <dgm:prSet presAssocID="{C2985E92-780D-4876-A3D2-29C82A6885BC}" presName="txOne" presStyleLbl="node0" presStyleIdx="1" presStyleCnt="3" custScaleX="113928">
        <dgm:presLayoutVars>
          <dgm:chPref val="3"/>
        </dgm:presLayoutVars>
      </dgm:prSet>
      <dgm:spPr/>
    </dgm:pt>
    <dgm:pt modelId="{BA4C7775-5D12-4392-9912-170EF09C1ADD}" type="pres">
      <dgm:prSet presAssocID="{C2985E92-780D-4876-A3D2-29C82A6885BC}" presName="horzOne" presStyleCnt="0"/>
      <dgm:spPr/>
    </dgm:pt>
    <dgm:pt modelId="{5466F583-26B9-45C7-8852-FF97B914C1D9}" type="pres">
      <dgm:prSet presAssocID="{795A2E96-140D-4994-BE8E-9AE288BAC4A9}" presName="sibSpaceOne" presStyleCnt="0"/>
      <dgm:spPr/>
    </dgm:pt>
    <dgm:pt modelId="{FEA9D3FE-64F5-469C-91FE-86B1911609C1}" type="pres">
      <dgm:prSet presAssocID="{1D3EEE9F-1250-496F-835C-1A81BDBACA74}" presName="vertOne" presStyleCnt="0"/>
      <dgm:spPr/>
    </dgm:pt>
    <dgm:pt modelId="{1A22B1B2-5F4D-499E-83AA-2888FAAB5EEC}" type="pres">
      <dgm:prSet presAssocID="{1D3EEE9F-1250-496F-835C-1A81BDBACA74}" presName="txOne" presStyleLbl="node0" presStyleIdx="2" presStyleCnt="3" custScaleX="120497" custLinFactNeighborX="4047" custLinFactNeighborY="0">
        <dgm:presLayoutVars>
          <dgm:chPref val="3"/>
        </dgm:presLayoutVars>
      </dgm:prSet>
      <dgm:spPr/>
    </dgm:pt>
    <dgm:pt modelId="{DCA5CF64-7FDE-4038-8A7E-C401C3981A4E}" type="pres">
      <dgm:prSet presAssocID="{1D3EEE9F-1250-496F-835C-1A81BDBACA74}" presName="horzOne" presStyleCnt="0"/>
      <dgm:spPr/>
    </dgm:pt>
  </dgm:ptLst>
  <dgm:cxnLst>
    <dgm:cxn modelId="{B3872433-F31F-4637-9E4E-3EDD92051F23}" srcId="{3ADADCB2-8106-47C8-934D-AE6BC4D0B5E9}" destId="{C2985E92-780D-4876-A3D2-29C82A6885BC}" srcOrd="1" destOrd="0" parTransId="{5E28418B-C133-4544-8402-C62753823668}" sibTransId="{795A2E96-140D-4994-BE8E-9AE288BAC4A9}"/>
    <dgm:cxn modelId="{2E21AF6E-BC0E-4AFD-A8E9-4DFB973B8A3F}" srcId="{3ADADCB2-8106-47C8-934D-AE6BC4D0B5E9}" destId="{1D3EEE9F-1250-496F-835C-1A81BDBACA74}" srcOrd="2" destOrd="0" parTransId="{F181BC7D-146C-4206-BE14-2CE4300FFAF7}" sibTransId="{C4EB14D2-268E-4F6D-8A0B-9DFF35328243}"/>
    <dgm:cxn modelId="{71D04077-1277-4E19-89E1-986F7F699228}" type="presOf" srcId="{C2985E92-780D-4876-A3D2-29C82A6885BC}" destId="{3654E06C-EE4A-4CE7-8DD7-82C4E2A0D795}" srcOrd="0" destOrd="0" presId="urn:microsoft.com/office/officeart/2005/8/layout/hierarchy4"/>
    <dgm:cxn modelId="{9C46BFA9-038B-4FF4-AECA-E2B1DAA6C860}" type="presOf" srcId="{3ADADCB2-8106-47C8-934D-AE6BC4D0B5E9}" destId="{0453DAA0-7E12-4E8B-A5FB-5D2FAEE52F70}" srcOrd="0" destOrd="0" presId="urn:microsoft.com/office/officeart/2005/8/layout/hierarchy4"/>
    <dgm:cxn modelId="{A21D7EAA-67C3-423F-A2A4-22A97FA8A70B}" type="presOf" srcId="{1D3EEE9F-1250-496F-835C-1A81BDBACA74}" destId="{1A22B1B2-5F4D-499E-83AA-2888FAAB5EEC}" srcOrd="0" destOrd="0" presId="urn:microsoft.com/office/officeart/2005/8/layout/hierarchy4"/>
    <dgm:cxn modelId="{74EA7CAC-4136-4FF9-A80D-1ACE632FBE48}" type="presOf" srcId="{77B6DD63-B519-4FFC-BE89-4D8AA5755CAB}" destId="{05B47B95-1610-4E96-9CA0-41E15AD4B35E}" srcOrd="0" destOrd="0" presId="urn:microsoft.com/office/officeart/2005/8/layout/hierarchy4"/>
    <dgm:cxn modelId="{06798FD2-1ECE-404D-A01B-C5F85625DCE2}" srcId="{3ADADCB2-8106-47C8-934D-AE6BC4D0B5E9}" destId="{77B6DD63-B519-4FFC-BE89-4D8AA5755CAB}" srcOrd="0" destOrd="0" parTransId="{A6118217-FDD0-434B-8D71-5D3C252CB210}" sibTransId="{8706BC7E-6E24-4860-B0D9-6C9535A5A740}"/>
    <dgm:cxn modelId="{151E4335-5FFA-485E-8EFA-F322158B3880}" type="presParOf" srcId="{0453DAA0-7E12-4E8B-A5FB-5D2FAEE52F70}" destId="{9AC0E86C-EA1F-4CCE-BAFB-55A3D47CC1EF}" srcOrd="0" destOrd="0" presId="urn:microsoft.com/office/officeart/2005/8/layout/hierarchy4"/>
    <dgm:cxn modelId="{78F7B99B-9323-4ED0-9025-CA150EFA8DFD}" type="presParOf" srcId="{9AC0E86C-EA1F-4CCE-BAFB-55A3D47CC1EF}" destId="{05B47B95-1610-4E96-9CA0-41E15AD4B35E}" srcOrd="0" destOrd="0" presId="urn:microsoft.com/office/officeart/2005/8/layout/hierarchy4"/>
    <dgm:cxn modelId="{99486FFC-4E33-4B9E-9A67-87FCC4A5D712}" type="presParOf" srcId="{9AC0E86C-EA1F-4CCE-BAFB-55A3D47CC1EF}" destId="{924DABE3-C730-4D69-8282-2CA1F7F254BC}" srcOrd="1" destOrd="0" presId="urn:microsoft.com/office/officeart/2005/8/layout/hierarchy4"/>
    <dgm:cxn modelId="{06E5DBC8-218D-4449-A9BD-7CD6C790495D}" type="presParOf" srcId="{0453DAA0-7E12-4E8B-A5FB-5D2FAEE52F70}" destId="{043AF372-0CAD-4C0C-AF28-BC23DF008CE6}" srcOrd="1" destOrd="0" presId="urn:microsoft.com/office/officeart/2005/8/layout/hierarchy4"/>
    <dgm:cxn modelId="{AE975696-BCD5-41C3-9F3D-2EA1C263FEBC}" type="presParOf" srcId="{0453DAA0-7E12-4E8B-A5FB-5D2FAEE52F70}" destId="{BD984F50-66FA-4802-8281-284B6BE9F7EE}" srcOrd="2" destOrd="0" presId="urn:microsoft.com/office/officeart/2005/8/layout/hierarchy4"/>
    <dgm:cxn modelId="{7B9B7E5D-E0FD-47EC-B6F1-EEE9813A4018}" type="presParOf" srcId="{BD984F50-66FA-4802-8281-284B6BE9F7EE}" destId="{3654E06C-EE4A-4CE7-8DD7-82C4E2A0D795}" srcOrd="0" destOrd="0" presId="urn:microsoft.com/office/officeart/2005/8/layout/hierarchy4"/>
    <dgm:cxn modelId="{A6BD2552-1FE3-425B-9FEF-4462AE745244}" type="presParOf" srcId="{BD984F50-66FA-4802-8281-284B6BE9F7EE}" destId="{BA4C7775-5D12-4392-9912-170EF09C1ADD}" srcOrd="1" destOrd="0" presId="urn:microsoft.com/office/officeart/2005/8/layout/hierarchy4"/>
    <dgm:cxn modelId="{FB4ED743-10C1-4918-B6DE-E7EF77EF7466}" type="presParOf" srcId="{0453DAA0-7E12-4E8B-A5FB-5D2FAEE52F70}" destId="{5466F583-26B9-45C7-8852-FF97B914C1D9}" srcOrd="3" destOrd="0" presId="urn:microsoft.com/office/officeart/2005/8/layout/hierarchy4"/>
    <dgm:cxn modelId="{9500B75F-B13E-40EA-B161-66948D0F6E1F}" type="presParOf" srcId="{0453DAA0-7E12-4E8B-A5FB-5D2FAEE52F70}" destId="{FEA9D3FE-64F5-469C-91FE-86B1911609C1}" srcOrd="4" destOrd="0" presId="urn:microsoft.com/office/officeart/2005/8/layout/hierarchy4"/>
    <dgm:cxn modelId="{FFC03627-8CC5-4C60-BA18-C83A5A2C3AF6}" type="presParOf" srcId="{FEA9D3FE-64F5-469C-91FE-86B1911609C1}" destId="{1A22B1B2-5F4D-499E-83AA-2888FAAB5EEC}" srcOrd="0" destOrd="0" presId="urn:microsoft.com/office/officeart/2005/8/layout/hierarchy4"/>
    <dgm:cxn modelId="{A6001EF7-98B1-45AD-87F8-7053AFB1284C}" type="presParOf" srcId="{FEA9D3FE-64F5-469C-91FE-86B1911609C1}" destId="{DCA5CF64-7FDE-4038-8A7E-C401C3981A4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ADADCB2-8106-47C8-934D-AE6BC4D0B5E9}" type="doc">
      <dgm:prSet loTypeId="urn:microsoft.com/office/officeart/2005/8/layout/hierarchy4" loCatId="relationship" qsTypeId="urn:microsoft.com/office/officeart/2005/8/quickstyle/simple5" qsCatId="simple" csTypeId="urn:microsoft.com/office/officeart/2005/8/colors/accent0_2" csCatId="mainScheme" phldr="1"/>
      <dgm:spPr/>
      <dgm:t>
        <a:bodyPr/>
        <a:lstStyle/>
        <a:p>
          <a:endParaRPr lang="en-US"/>
        </a:p>
      </dgm:t>
    </dgm:pt>
    <dgm:pt modelId="{1D3EEE9F-1250-496F-835C-1A81BDBACA74}">
      <dgm:prSet custT="1"/>
      <dgm:spPr/>
      <dgm:t>
        <a:bodyPr/>
        <a:lstStyle/>
        <a:p>
          <a:endParaRPr lang="pt-BR" sz="1800" b="1" dirty="0">
            <a:latin typeface="+mn-lt"/>
          </a:endParaRPr>
        </a:p>
        <a:p>
          <a:endParaRPr lang="pt-BR" sz="1800" b="1" dirty="0">
            <a:latin typeface="+mn-lt"/>
          </a:endParaRPr>
        </a:p>
        <a:p>
          <a:r>
            <a:rPr lang="pt-BR" sz="1800" dirty="0"/>
            <a:t>Outro problema enfrentado diariamente é a </a:t>
          </a:r>
          <a:r>
            <a:rPr lang="pt-BR" sz="1800" b="1" dirty="0"/>
            <a:t>diferença de legislação entre o Brasil e a Bolívia,</a:t>
          </a:r>
          <a:r>
            <a:rPr lang="pt-BR" sz="1800" dirty="0"/>
            <a:t> o rio Guaporé é um rio binacional e precisa de ajustes quanto ao início e término de defeso, precisa de uma fiscalização conjunta de forma que o turismo de pesca esportiva seja uma realidade na região. </a:t>
          </a:r>
          <a:endParaRPr lang="pt-BR" sz="1800" b="1" dirty="0">
            <a:latin typeface="+mn-lt"/>
          </a:endParaRPr>
        </a:p>
      </dgm:t>
    </dgm:pt>
    <dgm:pt modelId="{F181BC7D-146C-4206-BE14-2CE4300FFAF7}" type="parTrans" cxnId="{2E21AF6E-BC0E-4AFD-A8E9-4DFB973B8A3F}">
      <dgm:prSet/>
      <dgm:spPr/>
      <dgm:t>
        <a:bodyPr/>
        <a:lstStyle/>
        <a:p>
          <a:endParaRPr lang="pt-BR" sz="1800"/>
        </a:p>
      </dgm:t>
    </dgm:pt>
    <dgm:pt modelId="{C4EB14D2-268E-4F6D-8A0B-9DFF35328243}" type="sibTrans" cxnId="{2E21AF6E-BC0E-4AFD-A8E9-4DFB973B8A3F}">
      <dgm:prSet/>
      <dgm:spPr/>
      <dgm:t>
        <a:bodyPr/>
        <a:lstStyle/>
        <a:p>
          <a:endParaRPr lang="pt-BR" sz="1800"/>
        </a:p>
      </dgm:t>
    </dgm:pt>
    <dgm:pt modelId="{9E0C723B-B915-4685-897D-1DD88026399F}">
      <dgm:prSet custT="1"/>
      <dgm:spPr/>
      <dgm:t>
        <a:bodyPr/>
        <a:lstStyle/>
        <a:p>
          <a:r>
            <a:rPr lang="pt-BR" sz="1800" b="1" dirty="0">
              <a:latin typeface="+mn-lt"/>
            </a:rPr>
            <a:t>Demanda turística - </a:t>
          </a:r>
          <a:r>
            <a:rPr lang="pt-BR" sz="1800" dirty="0"/>
            <a:t>conceito que se refere ao número de pessoas que praticam o turismo num determinado período. A atividade de pesca esportiva no município de Cabixi é uma realidade, com movimento contínuo de turistas de outros estados e do próprio estado de Rondônia e dos moradores. Não existe nenhum estudo nem pesquisa, nem controle sobre a quantidade de turistas que visitam o município de Cabixi, nem qual é o perfil deste público, nem o seu grau de consciência. </a:t>
          </a:r>
        </a:p>
      </dgm:t>
    </dgm:pt>
    <dgm:pt modelId="{DC7226FF-90EB-425A-9BFE-A9852DA31B18}" type="parTrans" cxnId="{13D80F5F-C214-484A-A416-570974C98829}">
      <dgm:prSet/>
      <dgm:spPr/>
      <dgm:t>
        <a:bodyPr/>
        <a:lstStyle/>
        <a:p>
          <a:endParaRPr lang="pt-BR" sz="1800"/>
        </a:p>
      </dgm:t>
    </dgm:pt>
    <dgm:pt modelId="{B2D337FE-940B-4734-A2BB-682CE3016EEA}" type="sibTrans" cxnId="{13D80F5F-C214-484A-A416-570974C98829}">
      <dgm:prSet/>
      <dgm:spPr/>
      <dgm:t>
        <a:bodyPr/>
        <a:lstStyle/>
        <a:p>
          <a:endParaRPr lang="pt-BR" sz="1800"/>
        </a:p>
      </dgm:t>
    </dgm:pt>
    <dgm:pt modelId="{C1248E6F-5740-4DE6-833D-E21D2AC457BE}">
      <dgm:prSet custT="1"/>
      <dgm:spPr/>
      <dgm:t>
        <a:bodyPr/>
        <a:lstStyle/>
        <a:p>
          <a:r>
            <a:rPr lang="pt-BR" sz="1800"/>
            <a:t>Muitos turistas  acampam na beira do rio, deixando apenas rastro de sua passagem mensuradas através da quantidade de lixo recolhido pelos voluntários locais, uma vez por ano.. </a:t>
          </a:r>
        </a:p>
      </dgm:t>
    </dgm:pt>
    <dgm:pt modelId="{BCB1C5CB-D965-45B9-B6E9-9BA30C684FE8}" type="parTrans" cxnId="{DBABFD5E-65C4-434E-A96B-EE994E8C9FF4}">
      <dgm:prSet/>
      <dgm:spPr/>
      <dgm:t>
        <a:bodyPr/>
        <a:lstStyle/>
        <a:p>
          <a:endParaRPr lang="pt-BR" sz="1800"/>
        </a:p>
      </dgm:t>
    </dgm:pt>
    <dgm:pt modelId="{54650A1B-DA10-4ABD-B249-99DE7145E6E5}" type="sibTrans" cxnId="{DBABFD5E-65C4-434E-A96B-EE994E8C9FF4}">
      <dgm:prSet/>
      <dgm:spPr/>
      <dgm:t>
        <a:bodyPr/>
        <a:lstStyle/>
        <a:p>
          <a:endParaRPr lang="pt-BR" sz="1800"/>
        </a:p>
      </dgm:t>
    </dgm:pt>
    <dgm:pt modelId="{0453DAA0-7E12-4E8B-A5FB-5D2FAEE52F70}" type="pres">
      <dgm:prSet presAssocID="{3ADADCB2-8106-47C8-934D-AE6BC4D0B5E9}" presName="Name0" presStyleCnt="0">
        <dgm:presLayoutVars>
          <dgm:chPref val="1"/>
          <dgm:dir/>
          <dgm:animOne val="branch"/>
          <dgm:animLvl val="lvl"/>
          <dgm:resizeHandles/>
        </dgm:presLayoutVars>
      </dgm:prSet>
      <dgm:spPr/>
    </dgm:pt>
    <dgm:pt modelId="{1BFDCDB7-ECA3-422A-9D7D-85BD9E296BC7}" type="pres">
      <dgm:prSet presAssocID="{9E0C723B-B915-4685-897D-1DD88026399F}" presName="vertOne" presStyleCnt="0"/>
      <dgm:spPr/>
    </dgm:pt>
    <dgm:pt modelId="{88B28CE0-E02D-4687-9C13-EA4BF4164BB0}" type="pres">
      <dgm:prSet presAssocID="{9E0C723B-B915-4685-897D-1DD88026399F}" presName="txOne" presStyleLbl="node0" presStyleIdx="0" presStyleCnt="3" custScaleX="116911">
        <dgm:presLayoutVars>
          <dgm:chPref val="3"/>
        </dgm:presLayoutVars>
      </dgm:prSet>
      <dgm:spPr/>
    </dgm:pt>
    <dgm:pt modelId="{94C66023-0BA9-4843-A97D-12E406AD9C9B}" type="pres">
      <dgm:prSet presAssocID="{9E0C723B-B915-4685-897D-1DD88026399F}" presName="horzOne" presStyleCnt="0"/>
      <dgm:spPr/>
    </dgm:pt>
    <dgm:pt modelId="{59F6DBA8-B231-4B10-BA43-F9F9698B6B44}" type="pres">
      <dgm:prSet presAssocID="{B2D337FE-940B-4734-A2BB-682CE3016EEA}" presName="sibSpaceOne" presStyleCnt="0"/>
      <dgm:spPr/>
    </dgm:pt>
    <dgm:pt modelId="{E32019B4-9A4A-47D7-9073-CBAC4B25CF8B}" type="pres">
      <dgm:prSet presAssocID="{C1248E6F-5740-4DE6-833D-E21D2AC457BE}" presName="vertOne" presStyleCnt="0"/>
      <dgm:spPr/>
    </dgm:pt>
    <dgm:pt modelId="{6F19FF2F-DE7B-4951-A0EC-02C0EB297E52}" type="pres">
      <dgm:prSet presAssocID="{C1248E6F-5740-4DE6-833D-E21D2AC457BE}" presName="txOne" presStyleLbl="node0" presStyleIdx="1" presStyleCnt="3">
        <dgm:presLayoutVars>
          <dgm:chPref val="3"/>
        </dgm:presLayoutVars>
      </dgm:prSet>
      <dgm:spPr/>
    </dgm:pt>
    <dgm:pt modelId="{4D63433B-CAD1-4429-99EB-661C0D5CB4C7}" type="pres">
      <dgm:prSet presAssocID="{C1248E6F-5740-4DE6-833D-E21D2AC457BE}" presName="horzOne" presStyleCnt="0"/>
      <dgm:spPr/>
    </dgm:pt>
    <dgm:pt modelId="{2C014FE6-478E-41AA-B11D-2E560B8DCA08}" type="pres">
      <dgm:prSet presAssocID="{54650A1B-DA10-4ABD-B249-99DE7145E6E5}" presName="sibSpaceOne" presStyleCnt="0"/>
      <dgm:spPr/>
    </dgm:pt>
    <dgm:pt modelId="{FEA9D3FE-64F5-469C-91FE-86B1911609C1}" type="pres">
      <dgm:prSet presAssocID="{1D3EEE9F-1250-496F-835C-1A81BDBACA74}" presName="vertOne" presStyleCnt="0"/>
      <dgm:spPr/>
    </dgm:pt>
    <dgm:pt modelId="{1A22B1B2-5F4D-499E-83AA-2888FAAB5EEC}" type="pres">
      <dgm:prSet presAssocID="{1D3EEE9F-1250-496F-835C-1A81BDBACA74}" presName="txOne" presStyleLbl="node0" presStyleIdx="2" presStyleCnt="3" custLinFactNeighborX="4047" custLinFactNeighborY="0">
        <dgm:presLayoutVars>
          <dgm:chPref val="3"/>
        </dgm:presLayoutVars>
      </dgm:prSet>
      <dgm:spPr/>
    </dgm:pt>
    <dgm:pt modelId="{DCA5CF64-7FDE-4038-8A7E-C401C3981A4E}" type="pres">
      <dgm:prSet presAssocID="{1D3EEE9F-1250-496F-835C-1A81BDBACA74}" presName="horzOne" presStyleCnt="0"/>
      <dgm:spPr/>
    </dgm:pt>
  </dgm:ptLst>
  <dgm:cxnLst>
    <dgm:cxn modelId="{8AC86C5E-A1FF-4B13-A6FE-1D668D0199E9}" type="presOf" srcId="{9E0C723B-B915-4685-897D-1DD88026399F}" destId="{88B28CE0-E02D-4687-9C13-EA4BF4164BB0}" srcOrd="0" destOrd="0" presId="urn:microsoft.com/office/officeart/2005/8/layout/hierarchy4"/>
    <dgm:cxn modelId="{DBABFD5E-65C4-434E-A96B-EE994E8C9FF4}" srcId="{3ADADCB2-8106-47C8-934D-AE6BC4D0B5E9}" destId="{C1248E6F-5740-4DE6-833D-E21D2AC457BE}" srcOrd="1" destOrd="0" parTransId="{BCB1C5CB-D965-45B9-B6E9-9BA30C684FE8}" sibTransId="{54650A1B-DA10-4ABD-B249-99DE7145E6E5}"/>
    <dgm:cxn modelId="{13D80F5F-C214-484A-A416-570974C98829}" srcId="{3ADADCB2-8106-47C8-934D-AE6BC4D0B5E9}" destId="{9E0C723B-B915-4685-897D-1DD88026399F}" srcOrd="0" destOrd="0" parTransId="{DC7226FF-90EB-425A-9BFE-A9852DA31B18}" sibTransId="{B2D337FE-940B-4734-A2BB-682CE3016EEA}"/>
    <dgm:cxn modelId="{2E21AF6E-BC0E-4AFD-A8E9-4DFB973B8A3F}" srcId="{3ADADCB2-8106-47C8-934D-AE6BC4D0B5E9}" destId="{1D3EEE9F-1250-496F-835C-1A81BDBACA74}" srcOrd="2" destOrd="0" parTransId="{F181BC7D-146C-4206-BE14-2CE4300FFAF7}" sibTransId="{C4EB14D2-268E-4F6D-8A0B-9DFF35328243}"/>
    <dgm:cxn modelId="{9C46BFA9-038B-4FF4-AECA-E2B1DAA6C860}" type="presOf" srcId="{3ADADCB2-8106-47C8-934D-AE6BC4D0B5E9}" destId="{0453DAA0-7E12-4E8B-A5FB-5D2FAEE52F70}" srcOrd="0" destOrd="0" presId="urn:microsoft.com/office/officeart/2005/8/layout/hierarchy4"/>
    <dgm:cxn modelId="{A21D7EAA-67C3-423F-A2A4-22A97FA8A70B}" type="presOf" srcId="{1D3EEE9F-1250-496F-835C-1A81BDBACA74}" destId="{1A22B1B2-5F4D-499E-83AA-2888FAAB5EEC}" srcOrd="0" destOrd="0" presId="urn:microsoft.com/office/officeart/2005/8/layout/hierarchy4"/>
    <dgm:cxn modelId="{91A79EBB-68C9-4389-B1F8-3B8A7C1D121B}" type="presOf" srcId="{C1248E6F-5740-4DE6-833D-E21D2AC457BE}" destId="{6F19FF2F-DE7B-4951-A0EC-02C0EB297E52}" srcOrd="0" destOrd="0" presId="urn:microsoft.com/office/officeart/2005/8/layout/hierarchy4"/>
    <dgm:cxn modelId="{E83342D2-72CF-4FE6-B1AC-902928851123}" type="presParOf" srcId="{0453DAA0-7E12-4E8B-A5FB-5D2FAEE52F70}" destId="{1BFDCDB7-ECA3-422A-9D7D-85BD9E296BC7}" srcOrd="0" destOrd="0" presId="urn:microsoft.com/office/officeart/2005/8/layout/hierarchy4"/>
    <dgm:cxn modelId="{131FE3EC-0F86-45B0-9433-586AA832A54E}" type="presParOf" srcId="{1BFDCDB7-ECA3-422A-9D7D-85BD9E296BC7}" destId="{88B28CE0-E02D-4687-9C13-EA4BF4164BB0}" srcOrd="0" destOrd="0" presId="urn:microsoft.com/office/officeart/2005/8/layout/hierarchy4"/>
    <dgm:cxn modelId="{DDC04530-6346-404A-ACA9-6BF8876DAA62}" type="presParOf" srcId="{1BFDCDB7-ECA3-422A-9D7D-85BD9E296BC7}" destId="{94C66023-0BA9-4843-A97D-12E406AD9C9B}" srcOrd="1" destOrd="0" presId="urn:microsoft.com/office/officeart/2005/8/layout/hierarchy4"/>
    <dgm:cxn modelId="{03109FB5-0F6A-42A7-809A-9BB6BFE82947}" type="presParOf" srcId="{0453DAA0-7E12-4E8B-A5FB-5D2FAEE52F70}" destId="{59F6DBA8-B231-4B10-BA43-F9F9698B6B44}" srcOrd="1" destOrd="0" presId="urn:microsoft.com/office/officeart/2005/8/layout/hierarchy4"/>
    <dgm:cxn modelId="{E0F14FA7-BAA5-4ABB-A67F-74C359F20E4B}" type="presParOf" srcId="{0453DAA0-7E12-4E8B-A5FB-5D2FAEE52F70}" destId="{E32019B4-9A4A-47D7-9073-CBAC4B25CF8B}" srcOrd="2" destOrd="0" presId="urn:microsoft.com/office/officeart/2005/8/layout/hierarchy4"/>
    <dgm:cxn modelId="{135D8B28-2D04-4D9A-A6D0-72E893B1CD31}" type="presParOf" srcId="{E32019B4-9A4A-47D7-9073-CBAC4B25CF8B}" destId="{6F19FF2F-DE7B-4951-A0EC-02C0EB297E52}" srcOrd="0" destOrd="0" presId="urn:microsoft.com/office/officeart/2005/8/layout/hierarchy4"/>
    <dgm:cxn modelId="{44F69A60-508C-4EFD-BFE5-3234A4E7D5F0}" type="presParOf" srcId="{E32019B4-9A4A-47D7-9073-CBAC4B25CF8B}" destId="{4D63433B-CAD1-4429-99EB-661C0D5CB4C7}" srcOrd="1" destOrd="0" presId="urn:microsoft.com/office/officeart/2005/8/layout/hierarchy4"/>
    <dgm:cxn modelId="{61AE9C02-C3C2-45D5-87EA-E0B2981E61ED}" type="presParOf" srcId="{0453DAA0-7E12-4E8B-A5FB-5D2FAEE52F70}" destId="{2C014FE6-478E-41AA-B11D-2E560B8DCA08}" srcOrd="3" destOrd="0" presId="urn:microsoft.com/office/officeart/2005/8/layout/hierarchy4"/>
    <dgm:cxn modelId="{9500B75F-B13E-40EA-B161-66948D0F6E1F}" type="presParOf" srcId="{0453DAA0-7E12-4E8B-A5FB-5D2FAEE52F70}" destId="{FEA9D3FE-64F5-469C-91FE-86B1911609C1}" srcOrd="4" destOrd="0" presId="urn:microsoft.com/office/officeart/2005/8/layout/hierarchy4"/>
    <dgm:cxn modelId="{FFC03627-8CC5-4C60-BA18-C83A5A2C3AF6}" type="presParOf" srcId="{FEA9D3FE-64F5-469C-91FE-86B1911609C1}" destId="{1A22B1B2-5F4D-499E-83AA-2888FAAB5EEC}" srcOrd="0" destOrd="0" presId="urn:microsoft.com/office/officeart/2005/8/layout/hierarchy4"/>
    <dgm:cxn modelId="{A6001EF7-98B1-45AD-87F8-7053AFB1284C}" type="presParOf" srcId="{FEA9D3FE-64F5-469C-91FE-86B1911609C1}" destId="{DCA5CF64-7FDE-4038-8A7E-C401C3981A4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33EF056-89E3-48E9-8B58-A97C405A5109}"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C58891B4-6289-46F8-9B0A-DB9223118215}">
      <dgm:prSet/>
      <dgm:spPr/>
      <dgm:t>
        <a:bodyPr/>
        <a:lstStyle/>
        <a:p>
          <a:pPr>
            <a:lnSpc>
              <a:spcPct val="100000"/>
            </a:lnSpc>
          </a:pPr>
          <a:r>
            <a:rPr lang="pt-BR" b="1">
              <a:solidFill>
                <a:schemeClr val="tx1"/>
              </a:solidFill>
              <a:effectLst/>
              <a:latin typeface="Arial" panose="020B0604020202020204" pitchFamily="34" charset="0"/>
              <a:ea typeface="Arial" panose="020B0604020202020204" pitchFamily="34" charset="0"/>
            </a:rPr>
            <a:t>DIRETORIA EXECUTIVA - DIRETOR-PRESIDENTE</a:t>
          </a:r>
          <a:endParaRPr lang="pt-BR">
            <a:solidFill>
              <a:schemeClr val="tx1"/>
            </a:solidFill>
            <a:effectLst/>
            <a:latin typeface="Calibri" panose="020F0502020204030204" pitchFamily="34" charset="0"/>
            <a:ea typeface="Calibri" panose="020F0502020204030204" pitchFamily="34" charset="0"/>
          </a:endParaRPr>
        </a:p>
      </dgm:t>
    </dgm:pt>
    <dgm:pt modelId="{1B84A8D7-4F07-41DF-9D1A-2C688CC7FFDA}" type="parTrans" cxnId="{8B3B5AFC-95E2-4854-80DC-46420F4E4BCB}">
      <dgm:prSet/>
      <dgm:spPr/>
      <dgm:t>
        <a:bodyPr/>
        <a:lstStyle/>
        <a:p>
          <a:endParaRPr lang="pt-BR"/>
        </a:p>
      </dgm:t>
    </dgm:pt>
    <dgm:pt modelId="{5DAF071A-4A59-4969-9767-FF0CA2B2493A}" type="sibTrans" cxnId="{8B3B5AFC-95E2-4854-80DC-46420F4E4BCB}">
      <dgm:prSet/>
      <dgm:spPr/>
      <dgm:t>
        <a:bodyPr/>
        <a:lstStyle/>
        <a:p>
          <a:endParaRPr lang="pt-BR"/>
        </a:p>
      </dgm:t>
    </dgm:pt>
    <dgm:pt modelId="{EDC1736D-606D-4184-B82F-0CB85BD78320}">
      <dgm:prSet/>
      <dgm:spPr/>
      <dgm:t>
        <a:bodyPr/>
        <a:lstStyle/>
        <a:p>
          <a:pPr>
            <a:lnSpc>
              <a:spcPct val="100000"/>
            </a:lnSpc>
          </a:pPr>
          <a:r>
            <a:rPr lang="pt-BR">
              <a:solidFill>
                <a:schemeClr val="tx1"/>
              </a:solidFill>
              <a:effectLst/>
              <a:latin typeface="Arial" panose="020B0604020202020204" pitchFamily="34" charset="0"/>
              <a:ea typeface="Arial" panose="020B0604020202020204" pitchFamily="34" charset="0"/>
            </a:rPr>
            <a:t>Eduardo Amadeu Dutra Moresi</a:t>
          </a:r>
          <a:endParaRPr lang="pt-BR">
            <a:solidFill>
              <a:schemeClr val="tx1"/>
            </a:solidFill>
            <a:effectLst/>
            <a:latin typeface="Calibri" panose="020F0502020204030204" pitchFamily="34" charset="0"/>
            <a:ea typeface="Calibri" panose="020F0502020204030204" pitchFamily="34" charset="0"/>
          </a:endParaRPr>
        </a:p>
      </dgm:t>
    </dgm:pt>
    <dgm:pt modelId="{961F193F-A880-489E-99F2-94672016DEC4}" type="parTrans" cxnId="{B954B18C-607B-4DFF-AC4F-4E02E0D701BF}">
      <dgm:prSet/>
      <dgm:spPr/>
      <dgm:t>
        <a:bodyPr/>
        <a:lstStyle/>
        <a:p>
          <a:endParaRPr lang="pt-BR"/>
        </a:p>
      </dgm:t>
    </dgm:pt>
    <dgm:pt modelId="{3DD435E3-B0EE-4958-8BC8-81877115F646}" type="sibTrans" cxnId="{B954B18C-607B-4DFF-AC4F-4E02E0D701BF}">
      <dgm:prSet/>
      <dgm:spPr/>
      <dgm:t>
        <a:bodyPr/>
        <a:lstStyle/>
        <a:p>
          <a:endParaRPr lang="pt-BR"/>
        </a:p>
      </dgm:t>
    </dgm:pt>
    <dgm:pt modelId="{8D500DC5-F102-4C87-BDB0-C659573F20FE}">
      <dgm:prSet/>
      <dgm:spPr/>
      <dgm:t>
        <a:bodyPr/>
        <a:lstStyle/>
        <a:p>
          <a:pPr>
            <a:lnSpc>
              <a:spcPct val="100000"/>
            </a:lnSpc>
          </a:pPr>
          <a:r>
            <a:rPr lang="pt-BR" b="1">
              <a:solidFill>
                <a:schemeClr val="tx1"/>
              </a:solidFill>
              <a:effectLst/>
              <a:latin typeface="Arial" panose="020B0604020202020204" pitchFamily="34" charset="0"/>
              <a:ea typeface="Arial" panose="020B0604020202020204" pitchFamily="34" charset="0"/>
            </a:rPr>
            <a:t>DIRETORA JURÍDICA</a:t>
          </a:r>
          <a:endParaRPr lang="pt-BR">
            <a:solidFill>
              <a:schemeClr val="tx1"/>
            </a:solidFill>
            <a:effectLst/>
            <a:latin typeface="Calibri" panose="020F0502020204030204" pitchFamily="34" charset="0"/>
            <a:ea typeface="Calibri" panose="020F0502020204030204" pitchFamily="34" charset="0"/>
          </a:endParaRPr>
        </a:p>
      </dgm:t>
    </dgm:pt>
    <dgm:pt modelId="{42FE3541-F623-4AD6-A8D3-38BD90B52ACF}" type="parTrans" cxnId="{E83684CD-7403-4C96-A434-10130FDFBC43}">
      <dgm:prSet/>
      <dgm:spPr/>
      <dgm:t>
        <a:bodyPr/>
        <a:lstStyle/>
        <a:p>
          <a:endParaRPr lang="pt-BR"/>
        </a:p>
      </dgm:t>
    </dgm:pt>
    <dgm:pt modelId="{9468E439-A847-40B6-968B-079ABF71CCF0}" type="sibTrans" cxnId="{E83684CD-7403-4C96-A434-10130FDFBC43}">
      <dgm:prSet/>
      <dgm:spPr/>
      <dgm:t>
        <a:bodyPr/>
        <a:lstStyle/>
        <a:p>
          <a:endParaRPr lang="pt-BR"/>
        </a:p>
      </dgm:t>
    </dgm:pt>
    <dgm:pt modelId="{08FED17B-D156-42FC-8E5C-C4E1A69D38A3}">
      <dgm:prSet/>
      <dgm:spPr/>
      <dgm:t>
        <a:bodyPr/>
        <a:lstStyle/>
        <a:p>
          <a:pPr>
            <a:lnSpc>
              <a:spcPct val="100000"/>
            </a:lnSpc>
          </a:pPr>
          <a:r>
            <a:rPr lang="pt-BR">
              <a:solidFill>
                <a:schemeClr val="tx1"/>
              </a:solidFill>
              <a:effectLst/>
              <a:latin typeface="Arial" panose="020B0604020202020204" pitchFamily="34" charset="0"/>
              <a:ea typeface="Arial" panose="020B0604020202020204" pitchFamily="34" charset="0"/>
            </a:rPr>
            <a:t>Aline </a:t>
          </a:r>
          <a:r>
            <a:rPr lang="pt-BR" err="1">
              <a:solidFill>
                <a:schemeClr val="tx1"/>
              </a:solidFill>
              <a:effectLst/>
              <a:latin typeface="Arial" panose="020B0604020202020204" pitchFamily="34" charset="0"/>
              <a:ea typeface="Arial" panose="020B0604020202020204" pitchFamily="34" charset="0"/>
            </a:rPr>
            <a:t>Mirelle</a:t>
          </a:r>
          <a:r>
            <a:rPr lang="pt-BR">
              <a:solidFill>
                <a:schemeClr val="tx1"/>
              </a:solidFill>
              <a:effectLst/>
              <a:latin typeface="Arial" panose="020B0604020202020204" pitchFamily="34" charset="0"/>
              <a:ea typeface="Arial" panose="020B0604020202020204" pitchFamily="34" charset="0"/>
            </a:rPr>
            <a:t> Marcon Fiche</a:t>
          </a:r>
          <a:endParaRPr lang="pt-BR">
            <a:solidFill>
              <a:schemeClr val="tx1"/>
            </a:solidFill>
            <a:effectLst/>
            <a:latin typeface="Calibri" panose="020F0502020204030204" pitchFamily="34" charset="0"/>
            <a:ea typeface="Calibri" panose="020F0502020204030204" pitchFamily="34" charset="0"/>
          </a:endParaRPr>
        </a:p>
      </dgm:t>
    </dgm:pt>
    <dgm:pt modelId="{D6DC1E64-6DF9-435F-B6F7-A81B0CDCB03A}" type="parTrans" cxnId="{322C170B-50CA-4770-B220-3025D9FCF67B}">
      <dgm:prSet/>
      <dgm:spPr/>
      <dgm:t>
        <a:bodyPr/>
        <a:lstStyle/>
        <a:p>
          <a:endParaRPr lang="pt-BR"/>
        </a:p>
      </dgm:t>
    </dgm:pt>
    <dgm:pt modelId="{F48F524A-9938-4AF9-9BAF-F4B924D26195}" type="sibTrans" cxnId="{322C170B-50CA-4770-B220-3025D9FCF67B}">
      <dgm:prSet/>
      <dgm:spPr/>
      <dgm:t>
        <a:bodyPr/>
        <a:lstStyle/>
        <a:p>
          <a:endParaRPr lang="pt-BR"/>
        </a:p>
      </dgm:t>
    </dgm:pt>
    <dgm:pt modelId="{53223B94-101F-4FED-8EC1-3BA714586C5F}">
      <dgm:prSet/>
      <dgm:spPr/>
      <dgm:t>
        <a:bodyPr/>
        <a:lstStyle/>
        <a:p>
          <a:pPr>
            <a:lnSpc>
              <a:spcPct val="100000"/>
            </a:lnSpc>
          </a:pPr>
          <a:r>
            <a:rPr lang="pt-BR" b="1" dirty="0">
              <a:solidFill>
                <a:schemeClr val="tx1"/>
              </a:solidFill>
              <a:effectLst/>
              <a:latin typeface="Arial" panose="020B0604020202020204" pitchFamily="34" charset="0"/>
              <a:ea typeface="Arial" panose="020B0604020202020204" pitchFamily="34" charset="0"/>
            </a:rPr>
            <a:t>DIRETOR ADMINISTRATIVO E FINANCEIRO</a:t>
          </a:r>
          <a:endParaRPr lang="pt-BR" dirty="0">
            <a:solidFill>
              <a:schemeClr val="tx1"/>
            </a:solidFill>
            <a:effectLst/>
            <a:latin typeface="Calibri" panose="020F0502020204030204" pitchFamily="34" charset="0"/>
            <a:ea typeface="Calibri" panose="020F0502020204030204" pitchFamily="34" charset="0"/>
          </a:endParaRPr>
        </a:p>
      </dgm:t>
    </dgm:pt>
    <dgm:pt modelId="{2717A5BE-DDA4-4869-A6DC-4F5D1D617246}" type="parTrans" cxnId="{F0CB6971-1E7F-4E54-A05A-ACC97B9A8BC6}">
      <dgm:prSet/>
      <dgm:spPr/>
      <dgm:t>
        <a:bodyPr/>
        <a:lstStyle/>
        <a:p>
          <a:endParaRPr lang="pt-BR"/>
        </a:p>
      </dgm:t>
    </dgm:pt>
    <dgm:pt modelId="{8E8CA069-8C8E-4189-94C8-A3BF6C118EA8}" type="sibTrans" cxnId="{F0CB6971-1E7F-4E54-A05A-ACC97B9A8BC6}">
      <dgm:prSet/>
      <dgm:spPr/>
      <dgm:t>
        <a:bodyPr/>
        <a:lstStyle/>
        <a:p>
          <a:endParaRPr lang="pt-BR"/>
        </a:p>
      </dgm:t>
    </dgm:pt>
    <dgm:pt modelId="{56A0C138-C6DA-4A95-AD46-2DD298D02FBD}">
      <dgm:prSet/>
      <dgm:spPr/>
      <dgm:t>
        <a:bodyPr/>
        <a:lstStyle/>
        <a:p>
          <a:pPr>
            <a:lnSpc>
              <a:spcPct val="100000"/>
            </a:lnSpc>
          </a:pPr>
          <a:r>
            <a:rPr lang="pt-BR">
              <a:solidFill>
                <a:schemeClr val="tx1"/>
              </a:solidFill>
              <a:effectLst/>
              <a:latin typeface="Arial" panose="020B0604020202020204" pitchFamily="34" charset="0"/>
              <a:ea typeface="Arial" panose="020B0604020202020204" pitchFamily="34" charset="0"/>
            </a:rPr>
            <a:t>Arthur Mesquita Camargo</a:t>
          </a:r>
          <a:endParaRPr lang="pt-BR">
            <a:solidFill>
              <a:schemeClr val="tx1"/>
            </a:solidFill>
            <a:effectLst/>
            <a:latin typeface="Calibri" panose="020F0502020204030204" pitchFamily="34" charset="0"/>
            <a:ea typeface="Calibri" panose="020F0502020204030204" pitchFamily="34" charset="0"/>
          </a:endParaRPr>
        </a:p>
      </dgm:t>
    </dgm:pt>
    <dgm:pt modelId="{359462B5-2BB8-44C8-A202-DC78CECD479F}" type="parTrans" cxnId="{357B399E-4806-4253-A802-F26F68F33FFC}">
      <dgm:prSet/>
      <dgm:spPr/>
      <dgm:t>
        <a:bodyPr/>
        <a:lstStyle/>
        <a:p>
          <a:endParaRPr lang="pt-BR"/>
        </a:p>
      </dgm:t>
    </dgm:pt>
    <dgm:pt modelId="{E81811B5-AD06-4D71-ABD1-E137A1EED7C3}" type="sibTrans" cxnId="{357B399E-4806-4253-A802-F26F68F33FFC}">
      <dgm:prSet/>
      <dgm:spPr/>
      <dgm:t>
        <a:bodyPr/>
        <a:lstStyle/>
        <a:p>
          <a:endParaRPr lang="pt-BR"/>
        </a:p>
      </dgm:t>
    </dgm:pt>
    <dgm:pt modelId="{6B7C2503-3E08-43B2-AF08-ABBA54A58657}">
      <dgm:prSet/>
      <dgm:spPr/>
      <dgm:t>
        <a:bodyPr/>
        <a:lstStyle/>
        <a:p>
          <a:pPr>
            <a:lnSpc>
              <a:spcPct val="100000"/>
            </a:lnSpc>
          </a:pPr>
          <a:endParaRPr lang="pt-BR" dirty="0">
            <a:solidFill>
              <a:schemeClr val="tx1"/>
            </a:solidFill>
            <a:effectLst/>
            <a:latin typeface="Calibri" panose="020F0502020204030204" pitchFamily="34" charset="0"/>
            <a:ea typeface="Calibri" panose="020F0502020204030204" pitchFamily="34" charset="0"/>
          </a:endParaRPr>
        </a:p>
      </dgm:t>
    </dgm:pt>
    <dgm:pt modelId="{B4DBCA95-91FC-49EA-9977-D76745EF38F3}" type="parTrans" cxnId="{5444B153-423A-4AA6-BA42-F34910BCACBB}">
      <dgm:prSet/>
      <dgm:spPr/>
      <dgm:t>
        <a:bodyPr/>
        <a:lstStyle/>
        <a:p>
          <a:endParaRPr lang="pt-BR"/>
        </a:p>
      </dgm:t>
    </dgm:pt>
    <dgm:pt modelId="{08E0428A-FFF4-4E12-BA45-5FA0B60D7661}" type="sibTrans" cxnId="{5444B153-423A-4AA6-BA42-F34910BCACBB}">
      <dgm:prSet/>
      <dgm:spPr/>
      <dgm:t>
        <a:bodyPr/>
        <a:lstStyle/>
        <a:p>
          <a:endParaRPr lang="pt-BR"/>
        </a:p>
      </dgm:t>
    </dgm:pt>
    <dgm:pt modelId="{82F96E27-43DE-4255-B783-EF8399B71406}">
      <dgm:prSet/>
      <dgm:spPr/>
      <dgm:t>
        <a:bodyPr/>
        <a:lstStyle/>
        <a:p>
          <a:pPr>
            <a:lnSpc>
              <a:spcPct val="100000"/>
            </a:lnSpc>
          </a:pPr>
          <a:endParaRPr lang="pt-BR" dirty="0">
            <a:solidFill>
              <a:schemeClr val="tx1"/>
            </a:solidFill>
            <a:effectLst/>
            <a:latin typeface="Calibri" panose="020F0502020204030204" pitchFamily="34" charset="0"/>
            <a:ea typeface="Calibri" panose="020F0502020204030204" pitchFamily="34" charset="0"/>
          </a:endParaRPr>
        </a:p>
      </dgm:t>
    </dgm:pt>
    <dgm:pt modelId="{E361FA40-6298-4EE1-8F6A-BB6FB13EE9AF}" type="parTrans" cxnId="{3666B95D-16B8-4D4C-951C-19AC39D490DF}">
      <dgm:prSet/>
      <dgm:spPr/>
      <dgm:t>
        <a:bodyPr/>
        <a:lstStyle/>
        <a:p>
          <a:endParaRPr lang="pt-BR"/>
        </a:p>
      </dgm:t>
    </dgm:pt>
    <dgm:pt modelId="{6BBDDDFF-00FC-4326-ADAB-0A146C994670}" type="sibTrans" cxnId="{3666B95D-16B8-4D4C-951C-19AC39D490DF}">
      <dgm:prSet/>
      <dgm:spPr/>
      <dgm:t>
        <a:bodyPr/>
        <a:lstStyle/>
        <a:p>
          <a:endParaRPr lang="pt-BR"/>
        </a:p>
      </dgm:t>
    </dgm:pt>
    <dgm:pt modelId="{D75A23CD-6A99-4211-AF04-B8F3FF2BCA1A}" type="pres">
      <dgm:prSet presAssocID="{733EF056-89E3-48E9-8B58-A97C405A5109}" presName="vert0" presStyleCnt="0">
        <dgm:presLayoutVars>
          <dgm:dir/>
          <dgm:animOne val="branch"/>
          <dgm:animLvl val="lvl"/>
        </dgm:presLayoutVars>
      </dgm:prSet>
      <dgm:spPr/>
    </dgm:pt>
    <dgm:pt modelId="{824A2033-FDFE-4FCD-9DF1-1AA5C794CBC2}" type="pres">
      <dgm:prSet presAssocID="{C58891B4-6289-46F8-9B0A-DB9223118215}" presName="thickLine" presStyleLbl="alignNode1" presStyleIdx="0" presStyleCnt="8"/>
      <dgm:spPr/>
    </dgm:pt>
    <dgm:pt modelId="{F96DB2DC-38D9-46E5-B668-5F7F5015787C}" type="pres">
      <dgm:prSet presAssocID="{C58891B4-6289-46F8-9B0A-DB9223118215}" presName="horz1" presStyleCnt="0"/>
      <dgm:spPr/>
    </dgm:pt>
    <dgm:pt modelId="{F76254B1-C518-420E-8576-D4AF6545D345}" type="pres">
      <dgm:prSet presAssocID="{C58891B4-6289-46F8-9B0A-DB9223118215}" presName="tx1" presStyleLbl="revTx" presStyleIdx="0" presStyleCnt="8"/>
      <dgm:spPr/>
    </dgm:pt>
    <dgm:pt modelId="{6665E885-9A59-4C0F-A8EE-EB807C01BAF3}" type="pres">
      <dgm:prSet presAssocID="{C58891B4-6289-46F8-9B0A-DB9223118215}" presName="vert1" presStyleCnt="0"/>
      <dgm:spPr/>
    </dgm:pt>
    <dgm:pt modelId="{9980D950-CC62-4067-9370-9ED039BCF106}" type="pres">
      <dgm:prSet presAssocID="{EDC1736D-606D-4184-B82F-0CB85BD78320}" presName="thickLine" presStyleLbl="alignNode1" presStyleIdx="1" presStyleCnt="8"/>
      <dgm:spPr/>
    </dgm:pt>
    <dgm:pt modelId="{A8BA3D19-C4F0-4153-B85B-B93D7ECFC3E6}" type="pres">
      <dgm:prSet presAssocID="{EDC1736D-606D-4184-B82F-0CB85BD78320}" presName="horz1" presStyleCnt="0"/>
      <dgm:spPr/>
    </dgm:pt>
    <dgm:pt modelId="{36F8FA9F-C052-4AE2-8FD3-52B6957E0E56}" type="pres">
      <dgm:prSet presAssocID="{EDC1736D-606D-4184-B82F-0CB85BD78320}" presName="tx1" presStyleLbl="revTx" presStyleIdx="1" presStyleCnt="8"/>
      <dgm:spPr/>
    </dgm:pt>
    <dgm:pt modelId="{9BEAF325-AF32-401F-8C09-1EBBBE8F6C1E}" type="pres">
      <dgm:prSet presAssocID="{EDC1736D-606D-4184-B82F-0CB85BD78320}" presName="vert1" presStyleCnt="0"/>
      <dgm:spPr/>
    </dgm:pt>
    <dgm:pt modelId="{C4D46177-EAC2-421D-8491-0F831BBEA9DC}" type="pres">
      <dgm:prSet presAssocID="{8D500DC5-F102-4C87-BDB0-C659573F20FE}" presName="thickLine" presStyleLbl="alignNode1" presStyleIdx="2" presStyleCnt="8"/>
      <dgm:spPr/>
    </dgm:pt>
    <dgm:pt modelId="{AFBB6D66-241B-4DFC-917E-03BA71B66186}" type="pres">
      <dgm:prSet presAssocID="{8D500DC5-F102-4C87-BDB0-C659573F20FE}" presName="horz1" presStyleCnt="0"/>
      <dgm:spPr/>
    </dgm:pt>
    <dgm:pt modelId="{F172C98E-BBDD-48D4-A821-EA38DBB889F0}" type="pres">
      <dgm:prSet presAssocID="{8D500DC5-F102-4C87-BDB0-C659573F20FE}" presName="tx1" presStyleLbl="revTx" presStyleIdx="2" presStyleCnt="8"/>
      <dgm:spPr/>
    </dgm:pt>
    <dgm:pt modelId="{BF4EF889-4BB4-4CC0-9B1C-6E047B73A146}" type="pres">
      <dgm:prSet presAssocID="{8D500DC5-F102-4C87-BDB0-C659573F20FE}" presName="vert1" presStyleCnt="0"/>
      <dgm:spPr/>
    </dgm:pt>
    <dgm:pt modelId="{B36C4F59-AFC1-4197-8F55-3DA1C740AEC2}" type="pres">
      <dgm:prSet presAssocID="{08FED17B-D156-42FC-8E5C-C4E1A69D38A3}" presName="thickLine" presStyleLbl="alignNode1" presStyleIdx="3" presStyleCnt="8"/>
      <dgm:spPr/>
    </dgm:pt>
    <dgm:pt modelId="{3D23519E-410D-4FB5-B649-0C8FF1DF677A}" type="pres">
      <dgm:prSet presAssocID="{08FED17B-D156-42FC-8E5C-C4E1A69D38A3}" presName="horz1" presStyleCnt="0"/>
      <dgm:spPr/>
    </dgm:pt>
    <dgm:pt modelId="{774DFCDA-9BFA-4E68-B92D-4E4B2BB851DB}" type="pres">
      <dgm:prSet presAssocID="{08FED17B-D156-42FC-8E5C-C4E1A69D38A3}" presName="tx1" presStyleLbl="revTx" presStyleIdx="3" presStyleCnt="8"/>
      <dgm:spPr/>
    </dgm:pt>
    <dgm:pt modelId="{7A553F30-61DE-45BF-9BB1-519360AAF31A}" type="pres">
      <dgm:prSet presAssocID="{08FED17B-D156-42FC-8E5C-C4E1A69D38A3}" presName="vert1" presStyleCnt="0"/>
      <dgm:spPr/>
    </dgm:pt>
    <dgm:pt modelId="{417B33D5-01B5-4126-BE72-EE61FB16B45D}" type="pres">
      <dgm:prSet presAssocID="{53223B94-101F-4FED-8EC1-3BA714586C5F}" presName="thickLine" presStyleLbl="alignNode1" presStyleIdx="4" presStyleCnt="8"/>
      <dgm:spPr/>
    </dgm:pt>
    <dgm:pt modelId="{BF04BA90-89DA-4315-8E1B-B7CA80E4D146}" type="pres">
      <dgm:prSet presAssocID="{53223B94-101F-4FED-8EC1-3BA714586C5F}" presName="horz1" presStyleCnt="0"/>
      <dgm:spPr/>
    </dgm:pt>
    <dgm:pt modelId="{4D9D8A9A-F270-4DE9-8630-B39D1A3FB14A}" type="pres">
      <dgm:prSet presAssocID="{53223B94-101F-4FED-8EC1-3BA714586C5F}" presName="tx1" presStyleLbl="revTx" presStyleIdx="4" presStyleCnt="8"/>
      <dgm:spPr/>
    </dgm:pt>
    <dgm:pt modelId="{74F5B8E4-7E37-4FBB-A55A-D5D4DD0730FF}" type="pres">
      <dgm:prSet presAssocID="{53223B94-101F-4FED-8EC1-3BA714586C5F}" presName="vert1" presStyleCnt="0"/>
      <dgm:spPr/>
    </dgm:pt>
    <dgm:pt modelId="{A3F078F6-CDEF-41B9-98D8-8C4CC43C12BA}" type="pres">
      <dgm:prSet presAssocID="{56A0C138-C6DA-4A95-AD46-2DD298D02FBD}" presName="thickLine" presStyleLbl="alignNode1" presStyleIdx="5" presStyleCnt="8"/>
      <dgm:spPr/>
    </dgm:pt>
    <dgm:pt modelId="{1A6A3E9B-FE06-4572-8951-F79768F94A17}" type="pres">
      <dgm:prSet presAssocID="{56A0C138-C6DA-4A95-AD46-2DD298D02FBD}" presName="horz1" presStyleCnt="0"/>
      <dgm:spPr/>
    </dgm:pt>
    <dgm:pt modelId="{6E01FDEF-5B85-4C5A-AB6F-3C210C004353}" type="pres">
      <dgm:prSet presAssocID="{56A0C138-C6DA-4A95-AD46-2DD298D02FBD}" presName="tx1" presStyleLbl="revTx" presStyleIdx="5" presStyleCnt="8"/>
      <dgm:spPr/>
    </dgm:pt>
    <dgm:pt modelId="{8E2BC00C-E027-454C-AF9D-54F9BEB6EE6D}" type="pres">
      <dgm:prSet presAssocID="{56A0C138-C6DA-4A95-AD46-2DD298D02FBD}" presName="vert1" presStyleCnt="0"/>
      <dgm:spPr/>
    </dgm:pt>
    <dgm:pt modelId="{83C1A1F3-AA73-4913-9E17-5441F53CA826}" type="pres">
      <dgm:prSet presAssocID="{6B7C2503-3E08-43B2-AF08-ABBA54A58657}" presName="thickLine" presStyleLbl="alignNode1" presStyleIdx="6" presStyleCnt="8"/>
      <dgm:spPr/>
    </dgm:pt>
    <dgm:pt modelId="{D5DEB561-81B4-49DC-9796-B963159F85AC}" type="pres">
      <dgm:prSet presAssocID="{6B7C2503-3E08-43B2-AF08-ABBA54A58657}" presName="horz1" presStyleCnt="0"/>
      <dgm:spPr/>
    </dgm:pt>
    <dgm:pt modelId="{97E1C0C9-482D-4888-94BF-74A0512D7F4B}" type="pres">
      <dgm:prSet presAssocID="{6B7C2503-3E08-43B2-AF08-ABBA54A58657}" presName="tx1" presStyleLbl="revTx" presStyleIdx="6" presStyleCnt="8"/>
      <dgm:spPr/>
    </dgm:pt>
    <dgm:pt modelId="{5679BC2D-994A-41B2-9607-0107B412D933}" type="pres">
      <dgm:prSet presAssocID="{6B7C2503-3E08-43B2-AF08-ABBA54A58657}" presName="vert1" presStyleCnt="0"/>
      <dgm:spPr/>
    </dgm:pt>
    <dgm:pt modelId="{44B2137B-52B2-4B98-BAF5-58F1ECF62705}" type="pres">
      <dgm:prSet presAssocID="{82F96E27-43DE-4255-B783-EF8399B71406}" presName="thickLine" presStyleLbl="alignNode1" presStyleIdx="7" presStyleCnt="8"/>
      <dgm:spPr/>
    </dgm:pt>
    <dgm:pt modelId="{716C2EAF-7572-47EE-B43E-7028E6A38916}" type="pres">
      <dgm:prSet presAssocID="{82F96E27-43DE-4255-B783-EF8399B71406}" presName="horz1" presStyleCnt="0"/>
      <dgm:spPr/>
    </dgm:pt>
    <dgm:pt modelId="{06528402-D543-44B7-9A6F-811DC7B6D74C}" type="pres">
      <dgm:prSet presAssocID="{82F96E27-43DE-4255-B783-EF8399B71406}" presName="tx1" presStyleLbl="revTx" presStyleIdx="7" presStyleCnt="8"/>
      <dgm:spPr/>
    </dgm:pt>
    <dgm:pt modelId="{A60FB1BD-AF6C-4482-8ABF-6EA2B67DF6B7}" type="pres">
      <dgm:prSet presAssocID="{82F96E27-43DE-4255-B783-EF8399B71406}" presName="vert1" presStyleCnt="0"/>
      <dgm:spPr/>
    </dgm:pt>
  </dgm:ptLst>
  <dgm:cxnLst>
    <dgm:cxn modelId="{322C170B-50CA-4770-B220-3025D9FCF67B}" srcId="{733EF056-89E3-48E9-8B58-A97C405A5109}" destId="{08FED17B-D156-42FC-8E5C-C4E1A69D38A3}" srcOrd="3" destOrd="0" parTransId="{D6DC1E64-6DF9-435F-B6F7-A81B0CDCB03A}" sibTransId="{F48F524A-9938-4AF9-9BAF-F4B924D26195}"/>
    <dgm:cxn modelId="{8193CA10-EF49-41DC-9125-10204ABC6FB3}" type="presOf" srcId="{EDC1736D-606D-4184-B82F-0CB85BD78320}" destId="{36F8FA9F-C052-4AE2-8FD3-52B6957E0E56}" srcOrd="0" destOrd="0" presId="urn:microsoft.com/office/officeart/2008/layout/LinedList"/>
    <dgm:cxn modelId="{3666B95D-16B8-4D4C-951C-19AC39D490DF}" srcId="{733EF056-89E3-48E9-8B58-A97C405A5109}" destId="{82F96E27-43DE-4255-B783-EF8399B71406}" srcOrd="7" destOrd="0" parTransId="{E361FA40-6298-4EE1-8F6A-BB6FB13EE9AF}" sibTransId="{6BBDDDFF-00FC-4326-ADAB-0A146C994670}"/>
    <dgm:cxn modelId="{A19E5950-0539-4504-B0C3-DC18F78064CA}" type="presOf" srcId="{C58891B4-6289-46F8-9B0A-DB9223118215}" destId="{F76254B1-C518-420E-8576-D4AF6545D345}" srcOrd="0" destOrd="0" presId="urn:microsoft.com/office/officeart/2008/layout/LinedList"/>
    <dgm:cxn modelId="{F0CB6971-1E7F-4E54-A05A-ACC97B9A8BC6}" srcId="{733EF056-89E3-48E9-8B58-A97C405A5109}" destId="{53223B94-101F-4FED-8EC1-3BA714586C5F}" srcOrd="4" destOrd="0" parTransId="{2717A5BE-DDA4-4869-A6DC-4F5D1D617246}" sibTransId="{8E8CA069-8C8E-4189-94C8-A3BF6C118EA8}"/>
    <dgm:cxn modelId="{85ED1D73-994E-4DF7-A2BA-62860C308BEF}" type="presOf" srcId="{08FED17B-D156-42FC-8E5C-C4E1A69D38A3}" destId="{774DFCDA-9BFA-4E68-B92D-4E4B2BB851DB}" srcOrd="0" destOrd="0" presId="urn:microsoft.com/office/officeart/2008/layout/LinedList"/>
    <dgm:cxn modelId="{5444B153-423A-4AA6-BA42-F34910BCACBB}" srcId="{733EF056-89E3-48E9-8B58-A97C405A5109}" destId="{6B7C2503-3E08-43B2-AF08-ABBA54A58657}" srcOrd="6" destOrd="0" parTransId="{B4DBCA95-91FC-49EA-9977-D76745EF38F3}" sibTransId="{08E0428A-FFF4-4E12-BA45-5FA0B60D7661}"/>
    <dgm:cxn modelId="{5687A274-BC94-4F97-BE11-FE4EE8CE9933}" type="presOf" srcId="{6B7C2503-3E08-43B2-AF08-ABBA54A58657}" destId="{97E1C0C9-482D-4888-94BF-74A0512D7F4B}" srcOrd="0" destOrd="0" presId="urn:microsoft.com/office/officeart/2008/layout/LinedList"/>
    <dgm:cxn modelId="{87885356-A285-4382-BB60-CFE9E02E7D06}" type="presOf" srcId="{53223B94-101F-4FED-8EC1-3BA714586C5F}" destId="{4D9D8A9A-F270-4DE9-8630-B39D1A3FB14A}" srcOrd="0" destOrd="0" presId="urn:microsoft.com/office/officeart/2008/layout/LinedList"/>
    <dgm:cxn modelId="{B954B18C-607B-4DFF-AC4F-4E02E0D701BF}" srcId="{733EF056-89E3-48E9-8B58-A97C405A5109}" destId="{EDC1736D-606D-4184-B82F-0CB85BD78320}" srcOrd="1" destOrd="0" parTransId="{961F193F-A880-489E-99F2-94672016DEC4}" sibTransId="{3DD435E3-B0EE-4958-8BC8-81877115F646}"/>
    <dgm:cxn modelId="{357B399E-4806-4253-A802-F26F68F33FFC}" srcId="{733EF056-89E3-48E9-8B58-A97C405A5109}" destId="{56A0C138-C6DA-4A95-AD46-2DD298D02FBD}" srcOrd="5" destOrd="0" parTransId="{359462B5-2BB8-44C8-A202-DC78CECD479F}" sibTransId="{E81811B5-AD06-4D71-ABD1-E137A1EED7C3}"/>
    <dgm:cxn modelId="{584422C1-57AA-4AE9-8D8B-3AFCB4EDDD60}" type="presOf" srcId="{82F96E27-43DE-4255-B783-EF8399B71406}" destId="{06528402-D543-44B7-9A6F-811DC7B6D74C}" srcOrd="0" destOrd="0" presId="urn:microsoft.com/office/officeart/2008/layout/LinedList"/>
    <dgm:cxn modelId="{7E7D3EC4-B82D-4734-ADFC-1FE67EB190CD}" type="presOf" srcId="{8D500DC5-F102-4C87-BDB0-C659573F20FE}" destId="{F172C98E-BBDD-48D4-A821-EA38DBB889F0}" srcOrd="0" destOrd="0" presId="urn:microsoft.com/office/officeart/2008/layout/LinedList"/>
    <dgm:cxn modelId="{E83684CD-7403-4C96-A434-10130FDFBC43}" srcId="{733EF056-89E3-48E9-8B58-A97C405A5109}" destId="{8D500DC5-F102-4C87-BDB0-C659573F20FE}" srcOrd="2" destOrd="0" parTransId="{42FE3541-F623-4AD6-A8D3-38BD90B52ACF}" sibTransId="{9468E439-A847-40B6-968B-079ABF71CCF0}"/>
    <dgm:cxn modelId="{138610DA-3850-4C0A-BE6C-F46F611ECF8D}" type="presOf" srcId="{56A0C138-C6DA-4A95-AD46-2DD298D02FBD}" destId="{6E01FDEF-5B85-4C5A-AB6F-3C210C004353}" srcOrd="0" destOrd="0" presId="urn:microsoft.com/office/officeart/2008/layout/LinedList"/>
    <dgm:cxn modelId="{44B871EE-413D-4960-AE47-AA3FA80CD34A}" type="presOf" srcId="{733EF056-89E3-48E9-8B58-A97C405A5109}" destId="{D75A23CD-6A99-4211-AF04-B8F3FF2BCA1A}" srcOrd="0" destOrd="0" presId="urn:microsoft.com/office/officeart/2008/layout/LinedList"/>
    <dgm:cxn modelId="{8B3B5AFC-95E2-4854-80DC-46420F4E4BCB}" srcId="{733EF056-89E3-48E9-8B58-A97C405A5109}" destId="{C58891B4-6289-46F8-9B0A-DB9223118215}" srcOrd="0" destOrd="0" parTransId="{1B84A8D7-4F07-41DF-9D1A-2C688CC7FFDA}" sibTransId="{5DAF071A-4A59-4969-9767-FF0CA2B2493A}"/>
    <dgm:cxn modelId="{E451D764-B4B5-49F2-895D-5161133AAF09}" type="presParOf" srcId="{D75A23CD-6A99-4211-AF04-B8F3FF2BCA1A}" destId="{824A2033-FDFE-4FCD-9DF1-1AA5C794CBC2}" srcOrd="0" destOrd="0" presId="urn:microsoft.com/office/officeart/2008/layout/LinedList"/>
    <dgm:cxn modelId="{689E7E57-CD6A-4C0E-B730-7E8C3F5975E3}" type="presParOf" srcId="{D75A23CD-6A99-4211-AF04-B8F3FF2BCA1A}" destId="{F96DB2DC-38D9-46E5-B668-5F7F5015787C}" srcOrd="1" destOrd="0" presId="urn:microsoft.com/office/officeart/2008/layout/LinedList"/>
    <dgm:cxn modelId="{6399F7A6-AE74-4903-8AFC-00E7FAF23930}" type="presParOf" srcId="{F96DB2DC-38D9-46E5-B668-5F7F5015787C}" destId="{F76254B1-C518-420E-8576-D4AF6545D345}" srcOrd="0" destOrd="0" presId="urn:microsoft.com/office/officeart/2008/layout/LinedList"/>
    <dgm:cxn modelId="{96BF4C70-16C5-4452-8347-C024FEF6ABF9}" type="presParOf" srcId="{F96DB2DC-38D9-46E5-B668-5F7F5015787C}" destId="{6665E885-9A59-4C0F-A8EE-EB807C01BAF3}" srcOrd="1" destOrd="0" presId="urn:microsoft.com/office/officeart/2008/layout/LinedList"/>
    <dgm:cxn modelId="{4B18E025-98B7-4F56-A49F-47D633E9F07B}" type="presParOf" srcId="{D75A23CD-6A99-4211-AF04-B8F3FF2BCA1A}" destId="{9980D950-CC62-4067-9370-9ED039BCF106}" srcOrd="2" destOrd="0" presId="urn:microsoft.com/office/officeart/2008/layout/LinedList"/>
    <dgm:cxn modelId="{C6A3B583-AFA1-4C95-A51F-C5E58908162D}" type="presParOf" srcId="{D75A23CD-6A99-4211-AF04-B8F3FF2BCA1A}" destId="{A8BA3D19-C4F0-4153-B85B-B93D7ECFC3E6}" srcOrd="3" destOrd="0" presId="urn:microsoft.com/office/officeart/2008/layout/LinedList"/>
    <dgm:cxn modelId="{378ADC97-81E1-4052-9D9B-C134692261BE}" type="presParOf" srcId="{A8BA3D19-C4F0-4153-B85B-B93D7ECFC3E6}" destId="{36F8FA9F-C052-4AE2-8FD3-52B6957E0E56}" srcOrd="0" destOrd="0" presId="urn:microsoft.com/office/officeart/2008/layout/LinedList"/>
    <dgm:cxn modelId="{FBEAD22E-6DF4-4850-AD41-E3034B3BEB24}" type="presParOf" srcId="{A8BA3D19-C4F0-4153-B85B-B93D7ECFC3E6}" destId="{9BEAF325-AF32-401F-8C09-1EBBBE8F6C1E}" srcOrd="1" destOrd="0" presId="urn:microsoft.com/office/officeart/2008/layout/LinedList"/>
    <dgm:cxn modelId="{9EA4E475-8A62-41C9-BA20-F93D1DEA358D}" type="presParOf" srcId="{D75A23CD-6A99-4211-AF04-B8F3FF2BCA1A}" destId="{C4D46177-EAC2-421D-8491-0F831BBEA9DC}" srcOrd="4" destOrd="0" presId="urn:microsoft.com/office/officeart/2008/layout/LinedList"/>
    <dgm:cxn modelId="{3CBB748C-809C-4DCE-8788-5D9DB720E9F5}" type="presParOf" srcId="{D75A23CD-6A99-4211-AF04-B8F3FF2BCA1A}" destId="{AFBB6D66-241B-4DFC-917E-03BA71B66186}" srcOrd="5" destOrd="0" presId="urn:microsoft.com/office/officeart/2008/layout/LinedList"/>
    <dgm:cxn modelId="{5E1121B4-330B-427E-90B7-DFC13039488E}" type="presParOf" srcId="{AFBB6D66-241B-4DFC-917E-03BA71B66186}" destId="{F172C98E-BBDD-48D4-A821-EA38DBB889F0}" srcOrd="0" destOrd="0" presId="urn:microsoft.com/office/officeart/2008/layout/LinedList"/>
    <dgm:cxn modelId="{43960A89-B0E0-469F-B3B0-68B64557ECA9}" type="presParOf" srcId="{AFBB6D66-241B-4DFC-917E-03BA71B66186}" destId="{BF4EF889-4BB4-4CC0-9B1C-6E047B73A146}" srcOrd="1" destOrd="0" presId="urn:microsoft.com/office/officeart/2008/layout/LinedList"/>
    <dgm:cxn modelId="{12C5C375-B5A4-4391-B404-291368D65053}" type="presParOf" srcId="{D75A23CD-6A99-4211-AF04-B8F3FF2BCA1A}" destId="{B36C4F59-AFC1-4197-8F55-3DA1C740AEC2}" srcOrd="6" destOrd="0" presId="urn:microsoft.com/office/officeart/2008/layout/LinedList"/>
    <dgm:cxn modelId="{8363F0E8-907C-4BE2-9AD0-33612F20769E}" type="presParOf" srcId="{D75A23CD-6A99-4211-AF04-B8F3FF2BCA1A}" destId="{3D23519E-410D-4FB5-B649-0C8FF1DF677A}" srcOrd="7" destOrd="0" presId="urn:microsoft.com/office/officeart/2008/layout/LinedList"/>
    <dgm:cxn modelId="{54E81CD9-06A4-452B-95EE-59725F22F61F}" type="presParOf" srcId="{3D23519E-410D-4FB5-B649-0C8FF1DF677A}" destId="{774DFCDA-9BFA-4E68-B92D-4E4B2BB851DB}" srcOrd="0" destOrd="0" presId="urn:microsoft.com/office/officeart/2008/layout/LinedList"/>
    <dgm:cxn modelId="{DCCABBDB-C1E0-459B-87B7-788E1301A0DF}" type="presParOf" srcId="{3D23519E-410D-4FB5-B649-0C8FF1DF677A}" destId="{7A553F30-61DE-45BF-9BB1-519360AAF31A}" srcOrd="1" destOrd="0" presId="urn:microsoft.com/office/officeart/2008/layout/LinedList"/>
    <dgm:cxn modelId="{3231AB1A-8C04-470C-8CB9-AEE6BBAAD52C}" type="presParOf" srcId="{D75A23CD-6A99-4211-AF04-B8F3FF2BCA1A}" destId="{417B33D5-01B5-4126-BE72-EE61FB16B45D}" srcOrd="8" destOrd="0" presId="urn:microsoft.com/office/officeart/2008/layout/LinedList"/>
    <dgm:cxn modelId="{8A2D752D-4D6F-4F09-8104-368BACC05517}" type="presParOf" srcId="{D75A23CD-6A99-4211-AF04-B8F3FF2BCA1A}" destId="{BF04BA90-89DA-4315-8E1B-B7CA80E4D146}" srcOrd="9" destOrd="0" presId="urn:microsoft.com/office/officeart/2008/layout/LinedList"/>
    <dgm:cxn modelId="{B60723F8-72F4-49B5-9CB6-73A1BD5BA892}" type="presParOf" srcId="{BF04BA90-89DA-4315-8E1B-B7CA80E4D146}" destId="{4D9D8A9A-F270-4DE9-8630-B39D1A3FB14A}" srcOrd="0" destOrd="0" presId="urn:microsoft.com/office/officeart/2008/layout/LinedList"/>
    <dgm:cxn modelId="{56D70E5D-010B-4A43-92E4-A3D1332D7E8A}" type="presParOf" srcId="{BF04BA90-89DA-4315-8E1B-B7CA80E4D146}" destId="{74F5B8E4-7E37-4FBB-A55A-D5D4DD0730FF}" srcOrd="1" destOrd="0" presId="urn:microsoft.com/office/officeart/2008/layout/LinedList"/>
    <dgm:cxn modelId="{4F925B5E-2934-4F63-A4E3-2E2209A3BD18}" type="presParOf" srcId="{D75A23CD-6A99-4211-AF04-B8F3FF2BCA1A}" destId="{A3F078F6-CDEF-41B9-98D8-8C4CC43C12BA}" srcOrd="10" destOrd="0" presId="urn:microsoft.com/office/officeart/2008/layout/LinedList"/>
    <dgm:cxn modelId="{487AE2DC-2C9B-4465-B401-24024A7016B9}" type="presParOf" srcId="{D75A23CD-6A99-4211-AF04-B8F3FF2BCA1A}" destId="{1A6A3E9B-FE06-4572-8951-F79768F94A17}" srcOrd="11" destOrd="0" presId="urn:microsoft.com/office/officeart/2008/layout/LinedList"/>
    <dgm:cxn modelId="{A4AE4A11-A7E9-4B36-A319-1F36BFC54188}" type="presParOf" srcId="{1A6A3E9B-FE06-4572-8951-F79768F94A17}" destId="{6E01FDEF-5B85-4C5A-AB6F-3C210C004353}" srcOrd="0" destOrd="0" presId="urn:microsoft.com/office/officeart/2008/layout/LinedList"/>
    <dgm:cxn modelId="{7B6E5188-E285-43AA-A812-93FDDF317F5E}" type="presParOf" srcId="{1A6A3E9B-FE06-4572-8951-F79768F94A17}" destId="{8E2BC00C-E027-454C-AF9D-54F9BEB6EE6D}" srcOrd="1" destOrd="0" presId="urn:microsoft.com/office/officeart/2008/layout/LinedList"/>
    <dgm:cxn modelId="{D9CF74EE-91BB-4F16-8255-72D1F7FE299D}" type="presParOf" srcId="{D75A23CD-6A99-4211-AF04-B8F3FF2BCA1A}" destId="{83C1A1F3-AA73-4913-9E17-5441F53CA826}" srcOrd="12" destOrd="0" presId="urn:microsoft.com/office/officeart/2008/layout/LinedList"/>
    <dgm:cxn modelId="{8FF9B2A0-49E0-482B-932A-FBE228720BA5}" type="presParOf" srcId="{D75A23CD-6A99-4211-AF04-B8F3FF2BCA1A}" destId="{D5DEB561-81B4-49DC-9796-B963159F85AC}" srcOrd="13" destOrd="0" presId="urn:microsoft.com/office/officeart/2008/layout/LinedList"/>
    <dgm:cxn modelId="{0E9125E2-EAE4-47ED-86DD-EA22870C1ED3}" type="presParOf" srcId="{D5DEB561-81B4-49DC-9796-B963159F85AC}" destId="{97E1C0C9-482D-4888-94BF-74A0512D7F4B}" srcOrd="0" destOrd="0" presId="urn:microsoft.com/office/officeart/2008/layout/LinedList"/>
    <dgm:cxn modelId="{19B410FF-D7D2-47B1-84D0-B2021BD45191}" type="presParOf" srcId="{D5DEB561-81B4-49DC-9796-B963159F85AC}" destId="{5679BC2D-994A-41B2-9607-0107B412D933}" srcOrd="1" destOrd="0" presId="urn:microsoft.com/office/officeart/2008/layout/LinedList"/>
    <dgm:cxn modelId="{92831635-3936-4134-A2C0-D1EEC0741C62}" type="presParOf" srcId="{D75A23CD-6A99-4211-AF04-B8F3FF2BCA1A}" destId="{44B2137B-52B2-4B98-BAF5-58F1ECF62705}" srcOrd="14" destOrd="0" presId="urn:microsoft.com/office/officeart/2008/layout/LinedList"/>
    <dgm:cxn modelId="{61AC1DA0-C435-491B-979C-B06CF99EFD71}" type="presParOf" srcId="{D75A23CD-6A99-4211-AF04-B8F3FF2BCA1A}" destId="{716C2EAF-7572-47EE-B43E-7028E6A38916}" srcOrd="15" destOrd="0" presId="urn:microsoft.com/office/officeart/2008/layout/LinedList"/>
    <dgm:cxn modelId="{E76E73E8-63B8-4936-9B82-0D212DCE351E}" type="presParOf" srcId="{716C2EAF-7572-47EE-B43E-7028E6A38916}" destId="{06528402-D543-44B7-9A6F-811DC7B6D74C}" srcOrd="0" destOrd="0" presId="urn:microsoft.com/office/officeart/2008/layout/LinedList"/>
    <dgm:cxn modelId="{C454606A-67AC-469F-93BF-D3218B983916}" type="presParOf" srcId="{716C2EAF-7572-47EE-B43E-7028E6A38916}" destId="{A60FB1BD-AF6C-4482-8ABF-6EA2B67DF6B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358511-0901-45D3-AB29-A03C12F5B58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E612D36-E8FF-4597-8C50-319D464025F0}">
      <dgm:prSet/>
      <dgm:spPr/>
      <dgm:t>
        <a:bodyPr/>
        <a:lstStyle/>
        <a:p>
          <a:pPr>
            <a:lnSpc>
              <a:spcPct val="100000"/>
            </a:lnSpc>
          </a:pPr>
          <a:r>
            <a:rPr lang="pt-BR"/>
            <a:t>A Bacia Amazônica é a maior e mais diversa bacia de água doce do mundo, onde a Amazônia ocidental tem a maior área e diversidade de espécies de peixes.</a:t>
          </a:r>
          <a:endParaRPr lang="en-US"/>
        </a:p>
      </dgm:t>
    </dgm:pt>
    <dgm:pt modelId="{60EE8D89-6D33-4FB8-99A5-5E36BDDEFC58}" type="parTrans" cxnId="{D124E2DA-25CD-449F-814B-7994B6D3CA64}">
      <dgm:prSet/>
      <dgm:spPr/>
      <dgm:t>
        <a:bodyPr/>
        <a:lstStyle/>
        <a:p>
          <a:endParaRPr lang="en-US"/>
        </a:p>
      </dgm:t>
    </dgm:pt>
    <dgm:pt modelId="{087F2827-D24C-4B45-8D0F-41A0FBC2820A}" type="sibTrans" cxnId="{D124E2DA-25CD-449F-814B-7994B6D3CA64}">
      <dgm:prSet/>
      <dgm:spPr/>
      <dgm:t>
        <a:bodyPr/>
        <a:lstStyle/>
        <a:p>
          <a:endParaRPr lang="en-US"/>
        </a:p>
      </dgm:t>
    </dgm:pt>
    <dgm:pt modelId="{44BF0DEC-B939-441B-96FF-432312916EEB}">
      <dgm:prSet/>
      <dgm:spPr/>
      <dgm:t>
        <a:bodyPr/>
        <a:lstStyle/>
        <a:p>
          <a:pPr>
            <a:lnSpc>
              <a:spcPct val="100000"/>
            </a:lnSpc>
          </a:pPr>
          <a:r>
            <a:rPr lang="pt-BR"/>
            <a:t>A diversidade de espécies de peixes abrange 57 famílias, 525 gêneros e mais de 2.411 espécies. Destes, 111 gêneros (21%) e 1.089 espécies (45%) são endêmicos da Bacia Amazônica.</a:t>
          </a:r>
          <a:endParaRPr lang="en-US"/>
        </a:p>
      </dgm:t>
    </dgm:pt>
    <dgm:pt modelId="{583AEF13-610F-4478-BC50-9A3714DAE7DB}" type="parTrans" cxnId="{D6EECCB9-B594-477A-93FF-5DBAD23BF8EB}">
      <dgm:prSet/>
      <dgm:spPr/>
      <dgm:t>
        <a:bodyPr/>
        <a:lstStyle/>
        <a:p>
          <a:endParaRPr lang="en-US"/>
        </a:p>
      </dgm:t>
    </dgm:pt>
    <dgm:pt modelId="{DED5917E-DBA9-443C-BF01-9DCA0A2D5B53}" type="sibTrans" cxnId="{D6EECCB9-B594-477A-93FF-5DBAD23BF8EB}">
      <dgm:prSet/>
      <dgm:spPr/>
      <dgm:t>
        <a:bodyPr/>
        <a:lstStyle/>
        <a:p>
          <a:endParaRPr lang="en-US"/>
        </a:p>
      </dgm:t>
    </dgm:pt>
    <dgm:pt modelId="{00A8E0F5-70D0-4335-BBB9-3F308B62D03B}">
      <dgm:prSet/>
      <dgm:spPr/>
      <dgm:t>
        <a:bodyPr/>
        <a:lstStyle/>
        <a:p>
          <a:pPr>
            <a:lnSpc>
              <a:spcPct val="100000"/>
            </a:lnSpc>
          </a:pPr>
          <a:r>
            <a:rPr lang="pt-BR"/>
            <a:t>O Estado de Rondônia, localiza-se numa área de transição entre o bioma Cerrado e a Amazônia, apresentando áreas do bioma Pantanal, de planícies e serras. A pesca esportiva é uma atividade praticada em vários rios de Rondônia.</a:t>
          </a:r>
          <a:endParaRPr lang="en-US"/>
        </a:p>
      </dgm:t>
    </dgm:pt>
    <dgm:pt modelId="{1E304E5B-EC68-40B6-AE6C-E9425C8772FA}" type="parTrans" cxnId="{063D39E8-17C7-4E5F-AB70-3F1677D1E5F9}">
      <dgm:prSet/>
      <dgm:spPr/>
      <dgm:t>
        <a:bodyPr/>
        <a:lstStyle/>
        <a:p>
          <a:endParaRPr lang="en-US"/>
        </a:p>
      </dgm:t>
    </dgm:pt>
    <dgm:pt modelId="{13480C2A-7CDA-45DD-AC8F-6F217DFE41E3}" type="sibTrans" cxnId="{063D39E8-17C7-4E5F-AB70-3F1677D1E5F9}">
      <dgm:prSet/>
      <dgm:spPr/>
      <dgm:t>
        <a:bodyPr/>
        <a:lstStyle/>
        <a:p>
          <a:endParaRPr lang="en-US"/>
        </a:p>
      </dgm:t>
    </dgm:pt>
    <dgm:pt modelId="{F91E540F-3BA9-475C-9B4F-39392B05FA78}">
      <dgm:prSet/>
      <dgm:spPr/>
      <dgm:t>
        <a:bodyPr/>
        <a:lstStyle/>
        <a:p>
          <a:pPr>
            <a:lnSpc>
              <a:spcPct val="100000"/>
            </a:lnSpc>
          </a:pPr>
          <a:endParaRPr lang="pt-BR"/>
        </a:p>
        <a:p>
          <a:pPr>
            <a:lnSpc>
              <a:spcPct val="100000"/>
            </a:lnSpc>
          </a:pPr>
          <a:endParaRPr lang="pt-BR"/>
        </a:p>
        <a:p>
          <a:pPr>
            <a:lnSpc>
              <a:spcPct val="100000"/>
            </a:lnSpc>
          </a:pPr>
          <a:r>
            <a:rPr lang="pt-BR"/>
            <a:t>O estado tem os recursos hídricos formados pelos principais rios (bacias) como o Madeira, Guaporé, Mamoré, Abunã, Jamari, Machado e Roosevelt, que representam um grande potencial para a prática da pesca esportiva, esportes de natureza e trilhas aquáticas para contemplação da natureza. </a:t>
          </a:r>
          <a:endParaRPr lang="en-US"/>
        </a:p>
      </dgm:t>
    </dgm:pt>
    <dgm:pt modelId="{969040A2-E024-4ECD-9796-91B053634481}" type="parTrans" cxnId="{CB576567-D6BA-4267-92A2-E18EFAB9EA59}">
      <dgm:prSet/>
      <dgm:spPr/>
      <dgm:t>
        <a:bodyPr/>
        <a:lstStyle/>
        <a:p>
          <a:endParaRPr lang="en-US"/>
        </a:p>
      </dgm:t>
    </dgm:pt>
    <dgm:pt modelId="{910D76F6-4013-4628-9367-8B9FBA86F9EC}" type="sibTrans" cxnId="{CB576567-D6BA-4267-92A2-E18EFAB9EA59}">
      <dgm:prSet/>
      <dgm:spPr/>
      <dgm:t>
        <a:bodyPr/>
        <a:lstStyle/>
        <a:p>
          <a:endParaRPr lang="en-US"/>
        </a:p>
      </dgm:t>
    </dgm:pt>
    <dgm:pt modelId="{32F8392A-3995-4E93-BCBA-1B8471A05D06}" type="pres">
      <dgm:prSet presAssocID="{A3358511-0901-45D3-AB29-A03C12F5B585}" presName="root" presStyleCnt="0">
        <dgm:presLayoutVars>
          <dgm:dir/>
          <dgm:resizeHandles val="exact"/>
        </dgm:presLayoutVars>
      </dgm:prSet>
      <dgm:spPr/>
    </dgm:pt>
    <dgm:pt modelId="{577DE757-D004-472B-8B9E-6FEA1F877B1F}" type="pres">
      <dgm:prSet presAssocID="{4E612D36-E8FF-4597-8C50-319D464025F0}" presName="compNode" presStyleCnt="0"/>
      <dgm:spPr/>
    </dgm:pt>
    <dgm:pt modelId="{C475DB15-56F2-414E-86E7-C5DE20A05D2B}" type="pres">
      <dgm:prSet presAssocID="{4E612D36-E8FF-4597-8C50-319D464025F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ixe"/>
        </a:ext>
      </dgm:extLst>
    </dgm:pt>
    <dgm:pt modelId="{F79536A0-9BD6-430A-AF35-171DDF07F163}" type="pres">
      <dgm:prSet presAssocID="{4E612D36-E8FF-4597-8C50-319D464025F0}" presName="spaceRect" presStyleCnt="0"/>
      <dgm:spPr/>
    </dgm:pt>
    <dgm:pt modelId="{82F88C04-04AC-4656-905A-0245D029E1F8}" type="pres">
      <dgm:prSet presAssocID="{4E612D36-E8FF-4597-8C50-319D464025F0}" presName="textRect" presStyleLbl="revTx" presStyleIdx="0" presStyleCnt="4" custLinFactNeighborX="-10108" custLinFactNeighborY="-17904">
        <dgm:presLayoutVars>
          <dgm:chMax val="1"/>
          <dgm:chPref val="1"/>
        </dgm:presLayoutVars>
      </dgm:prSet>
      <dgm:spPr/>
    </dgm:pt>
    <dgm:pt modelId="{DE3EC10B-12E6-4A06-BC7D-AD6E2857FFD0}" type="pres">
      <dgm:prSet presAssocID="{087F2827-D24C-4B45-8D0F-41A0FBC2820A}" presName="sibTrans" presStyleCnt="0"/>
      <dgm:spPr/>
    </dgm:pt>
    <dgm:pt modelId="{B92918A3-2E88-4A16-BBC1-0EC72980390E}" type="pres">
      <dgm:prSet presAssocID="{44BF0DEC-B939-441B-96FF-432312916EEB}" presName="compNode" presStyleCnt="0"/>
      <dgm:spPr/>
    </dgm:pt>
    <dgm:pt modelId="{49286A9A-C173-4F39-A4E0-A3F11D0ECC07}" type="pres">
      <dgm:prSet presAssocID="{44BF0DEC-B939-441B-96FF-432312916EE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shi"/>
        </a:ext>
      </dgm:extLst>
    </dgm:pt>
    <dgm:pt modelId="{6E6932DB-4746-4DA1-AE42-949BB3191246}" type="pres">
      <dgm:prSet presAssocID="{44BF0DEC-B939-441B-96FF-432312916EEB}" presName="spaceRect" presStyleCnt="0"/>
      <dgm:spPr/>
    </dgm:pt>
    <dgm:pt modelId="{35FD2C68-A185-42C4-B7B9-76D80BBF8900}" type="pres">
      <dgm:prSet presAssocID="{44BF0DEC-B939-441B-96FF-432312916EEB}" presName="textRect" presStyleLbl="revTx" presStyleIdx="1" presStyleCnt="4" custLinFactNeighborX="1100" custLinFactNeighborY="-20331">
        <dgm:presLayoutVars>
          <dgm:chMax val="1"/>
          <dgm:chPref val="1"/>
        </dgm:presLayoutVars>
      </dgm:prSet>
      <dgm:spPr/>
    </dgm:pt>
    <dgm:pt modelId="{1F4944EA-3274-414D-A59E-0A5241DB5BCC}" type="pres">
      <dgm:prSet presAssocID="{DED5917E-DBA9-443C-BF01-9DCA0A2D5B53}" presName="sibTrans" presStyleCnt="0"/>
      <dgm:spPr/>
    </dgm:pt>
    <dgm:pt modelId="{B9FDBFCF-9F5D-42B3-8D55-BEC7A3D8845F}" type="pres">
      <dgm:prSet presAssocID="{00A8E0F5-70D0-4335-BBB9-3F308B62D03B}" presName="compNode" presStyleCnt="0"/>
      <dgm:spPr/>
    </dgm:pt>
    <dgm:pt modelId="{706A7DAC-18E0-4CB0-B430-6127DD3625FB}" type="pres">
      <dgm:prSet presAssocID="{00A8E0F5-70D0-4335-BBB9-3F308B62D03B}" presName="iconRect" presStyleLbl="node1" presStyleIdx="2" presStyleCnt="4" custLinFactNeighborX="8526" custLinFactNeighborY="-8076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ca de seleção"/>
        </a:ext>
      </dgm:extLst>
    </dgm:pt>
    <dgm:pt modelId="{49164AB6-7848-414D-9C6E-134BF822CDBE}" type="pres">
      <dgm:prSet presAssocID="{00A8E0F5-70D0-4335-BBB9-3F308B62D03B}" presName="spaceRect" presStyleCnt="0"/>
      <dgm:spPr/>
    </dgm:pt>
    <dgm:pt modelId="{FBA485F0-5090-4A65-80F6-D6A822E6F605}" type="pres">
      <dgm:prSet presAssocID="{00A8E0F5-70D0-4335-BBB9-3F308B62D03B}" presName="textRect" presStyleLbl="revTx" presStyleIdx="2" presStyleCnt="4" custScaleY="140365" custLinFactNeighborX="5888" custLinFactNeighborY="-1815">
        <dgm:presLayoutVars>
          <dgm:chMax val="1"/>
          <dgm:chPref val="1"/>
        </dgm:presLayoutVars>
      </dgm:prSet>
      <dgm:spPr/>
    </dgm:pt>
    <dgm:pt modelId="{B43EF1F0-56D8-4F55-A4F2-FCDC53BAE983}" type="pres">
      <dgm:prSet presAssocID="{13480C2A-7CDA-45DD-AC8F-6F217DFE41E3}" presName="sibTrans" presStyleCnt="0"/>
      <dgm:spPr/>
    </dgm:pt>
    <dgm:pt modelId="{D4F2C361-88FA-4F92-90A2-3DA323C44618}" type="pres">
      <dgm:prSet presAssocID="{F91E540F-3BA9-475C-9B4F-39392B05FA78}" presName="compNode" presStyleCnt="0"/>
      <dgm:spPr/>
    </dgm:pt>
    <dgm:pt modelId="{26B4529D-1EF4-4DE1-A5CB-02C21576598C}" type="pres">
      <dgm:prSet presAssocID="{F91E540F-3BA9-475C-9B4F-39392B05FA7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ridge scene"/>
        </a:ext>
      </dgm:extLst>
    </dgm:pt>
    <dgm:pt modelId="{7A089B4B-545E-4D11-A9AD-6F45869FC476}" type="pres">
      <dgm:prSet presAssocID="{F91E540F-3BA9-475C-9B4F-39392B05FA78}" presName="spaceRect" presStyleCnt="0"/>
      <dgm:spPr/>
    </dgm:pt>
    <dgm:pt modelId="{6EB4BE7F-35BF-402C-9F4A-9C55601EBD99}" type="pres">
      <dgm:prSet presAssocID="{F91E540F-3BA9-475C-9B4F-39392B05FA78}" presName="textRect" presStyleLbl="revTx" presStyleIdx="3" presStyleCnt="4" custScaleX="138856" custScaleY="140746" custLinFactNeighborX="-4221" custLinFactNeighborY="-9955">
        <dgm:presLayoutVars>
          <dgm:chMax val="1"/>
          <dgm:chPref val="1"/>
        </dgm:presLayoutVars>
      </dgm:prSet>
      <dgm:spPr/>
    </dgm:pt>
  </dgm:ptLst>
  <dgm:cxnLst>
    <dgm:cxn modelId="{7ECE0411-79B6-476C-92A1-4AAFFE190F42}" type="presOf" srcId="{F91E540F-3BA9-475C-9B4F-39392B05FA78}" destId="{6EB4BE7F-35BF-402C-9F4A-9C55601EBD99}" srcOrd="0" destOrd="0" presId="urn:microsoft.com/office/officeart/2018/2/layout/IconLabelList"/>
    <dgm:cxn modelId="{CB576567-D6BA-4267-92A2-E18EFAB9EA59}" srcId="{A3358511-0901-45D3-AB29-A03C12F5B585}" destId="{F91E540F-3BA9-475C-9B4F-39392B05FA78}" srcOrd="3" destOrd="0" parTransId="{969040A2-E024-4ECD-9796-91B053634481}" sibTransId="{910D76F6-4013-4628-9367-8B9FBA86F9EC}"/>
    <dgm:cxn modelId="{9511036B-9022-4EC2-8927-F393AA85912D}" type="presOf" srcId="{4E612D36-E8FF-4597-8C50-319D464025F0}" destId="{82F88C04-04AC-4656-905A-0245D029E1F8}" srcOrd="0" destOrd="0" presId="urn:microsoft.com/office/officeart/2018/2/layout/IconLabelList"/>
    <dgm:cxn modelId="{FDFD064B-655B-4D54-80BB-CFEC86764038}" type="presOf" srcId="{00A8E0F5-70D0-4335-BBB9-3F308B62D03B}" destId="{FBA485F0-5090-4A65-80F6-D6A822E6F605}" srcOrd="0" destOrd="0" presId="urn:microsoft.com/office/officeart/2018/2/layout/IconLabelList"/>
    <dgm:cxn modelId="{D6EECCB9-B594-477A-93FF-5DBAD23BF8EB}" srcId="{A3358511-0901-45D3-AB29-A03C12F5B585}" destId="{44BF0DEC-B939-441B-96FF-432312916EEB}" srcOrd="1" destOrd="0" parTransId="{583AEF13-610F-4478-BC50-9A3714DAE7DB}" sibTransId="{DED5917E-DBA9-443C-BF01-9DCA0A2D5B53}"/>
    <dgm:cxn modelId="{0CCACFCF-5FE3-441F-A0B7-7D33423ACB3B}" type="presOf" srcId="{44BF0DEC-B939-441B-96FF-432312916EEB}" destId="{35FD2C68-A185-42C4-B7B9-76D80BBF8900}" srcOrd="0" destOrd="0" presId="urn:microsoft.com/office/officeart/2018/2/layout/IconLabelList"/>
    <dgm:cxn modelId="{D124E2DA-25CD-449F-814B-7994B6D3CA64}" srcId="{A3358511-0901-45D3-AB29-A03C12F5B585}" destId="{4E612D36-E8FF-4597-8C50-319D464025F0}" srcOrd="0" destOrd="0" parTransId="{60EE8D89-6D33-4FB8-99A5-5E36BDDEFC58}" sibTransId="{087F2827-D24C-4B45-8D0F-41A0FBC2820A}"/>
    <dgm:cxn modelId="{063D39E8-17C7-4E5F-AB70-3F1677D1E5F9}" srcId="{A3358511-0901-45D3-AB29-A03C12F5B585}" destId="{00A8E0F5-70D0-4335-BBB9-3F308B62D03B}" srcOrd="2" destOrd="0" parTransId="{1E304E5B-EC68-40B6-AE6C-E9425C8772FA}" sibTransId="{13480C2A-7CDA-45DD-AC8F-6F217DFE41E3}"/>
    <dgm:cxn modelId="{B89ACDF5-9E47-4CA7-A7CD-26625E9AFDFC}" type="presOf" srcId="{A3358511-0901-45D3-AB29-A03C12F5B585}" destId="{32F8392A-3995-4E93-BCBA-1B8471A05D06}" srcOrd="0" destOrd="0" presId="urn:microsoft.com/office/officeart/2018/2/layout/IconLabelList"/>
    <dgm:cxn modelId="{536CDD55-3C30-4BCA-8341-96EA968EE267}" type="presParOf" srcId="{32F8392A-3995-4E93-BCBA-1B8471A05D06}" destId="{577DE757-D004-472B-8B9E-6FEA1F877B1F}" srcOrd="0" destOrd="0" presId="urn:microsoft.com/office/officeart/2018/2/layout/IconLabelList"/>
    <dgm:cxn modelId="{AEB2E6C6-ECD2-4D9C-82FF-DA7697AFF2FC}" type="presParOf" srcId="{577DE757-D004-472B-8B9E-6FEA1F877B1F}" destId="{C475DB15-56F2-414E-86E7-C5DE20A05D2B}" srcOrd="0" destOrd="0" presId="urn:microsoft.com/office/officeart/2018/2/layout/IconLabelList"/>
    <dgm:cxn modelId="{FAE3E919-6703-48E7-8E13-FDAB1A686577}" type="presParOf" srcId="{577DE757-D004-472B-8B9E-6FEA1F877B1F}" destId="{F79536A0-9BD6-430A-AF35-171DDF07F163}" srcOrd="1" destOrd="0" presId="urn:microsoft.com/office/officeart/2018/2/layout/IconLabelList"/>
    <dgm:cxn modelId="{26F26CA2-5229-4986-AC35-02DFDB56FBAF}" type="presParOf" srcId="{577DE757-D004-472B-8B9E-6FEA1F877B1F}" destId="{82F88C04-04AC-4656-905A-0245D029E1F8}" srcOrd="2" destOrd="0" presId="urn:microsoft.com/office/officeart/2018/2/layout/IconLabelList"/>
    <dgm:cxn modelId="{CB9A7CCB-97AC-4D3E-8C4B-0727339583A7}" type="presParOf" srcId="{32F8392A-3995-4E93-BCBA-1B8471A05D06}" destId="{DE3EC10B-12E6-4A06-BC7D-AD6E2857FFD0}" srcOrd="1" destOrd="0" presId="urn:microsoft.com/office/officeart/2018/2/layout/IconLabelList"/>
    <dgm:cxn modelId="{8ECCBC76-9D6A-4FB4-B0AA-73AD746F5A89}" type="presParOf" srcId="{32F8392A-3995-4E93-BCBA-1B8471A05D06}" destId="{B92918A3-2E88-4A16-BBC1-0EC72980390E}" srcOrd="2" destOrd="0" presId="urn:microsoft.com/office/officeart/2018/2/layout/IconLabelList"/>
    <dgm:cxn modelId="{687C0C46-8A6F-4A30-B864-EA0F03FB06CB}" type="presParOf" srcId="{B92918A3-2E88-4A16-BBC1-0EC72980390E}" destId="{49286A9A-C173-4F39-A4E0-A3F11D0ECC07}" srcOrd="0" destOrd="0" presId="urn:microsoft.com/office/officeart/2018/2/layout/IconLabelList"/>
    <dgm:cxn modelId="{E985F20E-5C34-4DEF-AE93-33B707E82C76}" type="presParOf" srcId="{B92918A3-2E88-4A16-BBC1-0EC72980390E}" destId="{6E6932DB-4746-4DA1-AE42-949BB3191246}" srcOrd="1" destOrd="0" presId="urn:microsoft.com/office/officeart/2018/2/layout/IconLabelList"/>
    <dgm:cxn modelId="{0F7E7EF7-7317-4AA3-A60A-DF007C7B961E}" type="presParOf" srcId="{B92918A3-2E88-4A16-BBC1-0EC72980390E}" destId="{35FD2C68-A185-42C4-B7B9-76D80BBF8900}" srcOrd="2" destOrd="0" presId="urn:microsoft.com/office/officeart/2018/2/layout/IconLabelList"/>
    <dgm:cxn modelId="{6B9F7217-7AA5-4F2E-AEF4-1B50764F0BC8}" type="presParOf" srcId="{32F8392A-3995-4E93-BCBA-1B8471A05D06}" destId="{1F4944EA-3274-414D-A59E-0A5241DB5BCC}" srcOrd="3" destOrd="0" presId="urn:microsoft.com/office/officeart/2018/2/layout/IconLabelList"/>
    <dgm:cxn modelId="{C1D2627E-6B72-43EB-B601-CA45EBAF0D35}" type="presParOf" srcId="{32F8392A-3995-4E93-BCBA-1B8471A05D06}" destId="{B9FDBFCF-9F5D-42B3-8D55-BEC7A3D8845F}" srcOrd="4" destOrd="0" presId="urn:microsoft.com/office/officeart/2018/2/layout/IconLabelList"/>
    <dgm:cxn modelId="{8E7228F5-80F3-4199-B939-979BD53478C9}" type="presParOf" srcId="{B9FDBFCF-9F5D-42B3-8D55-BEC7A3D8845F}" destId="{706A7DAC-18E0-4CB0-B430-6127DD3625FB}" srcOrd="0" destOrd="0" presId="urn:microsoft.com/office/officeart/2018/2/layout/IconLabelList"/>
    <dgm:cxn modelId="{F30F10AF-BA08-4436-AE4B-1E562D97FC81}" type="presParOf" srcId="{B9FDBFCF-9F5D-42B3-8D55-BEC7A3D8845F}" destId="{49164AB6-7848-414D-9C6E-134BF822CDBE}" srcOrd="1" destOrd="0" presId="urn:microsoft.com/office/officeart/2018/2/layout/IconLabelList"/>
    <dgm:cxn modelId="{A9E24407-23DA-4B31-AA6D-3E758E7B28D6}" type="presParOf" srcId="{B9FDBFCF-9F5D-42B3-8D55-BEC7A3D8845F}" destId="{FBA485F0-5090-4A65-80F6-D6A822E6F605}" srcOrd="2" destOrd="0" presId="urn:microsoft.com/office/officeart/2018/2/layout/IconLabelList"/>
    <dgm:cxn modelId="{7160805B-E573-4B2A-8012-0A6A970AC644}" type="presParOf" srcId="{32F8392A-3995-4E93-BCBA-1B8471A05D06}" destId="{B43EF1F0-56D8-4F55-A4F2-FCDC53BAE983}" srcOrd="5" destOrd="0" presId="urn:microsoft.com/office/officeart/2018/2/layout/IconLabelList"/>
    <dgm:cxn modelId="{6F6B0A62-18AD-457E-AE06-D04B2B63671D}" type="presParOf" srcId="{32F8392A-3995-4E93-BCBA-1B8471A05D06}" destId="{D4F2C361-88FA-4F92-90A2-3DA323C44618}" srcOrd="6" destOrd="0" presId="urn:microsoft.com/office/officeart/2018/2/layout/IconLabelList"/>
    <dgm:cxn modelId="{C0480B65-3F8C-49C3-B3E6-FC6F7F5C526B}" type="presParOf" srcId="{D4F2C361-88FA-4F92-90A2-3DA323C44618}" destId="{26B4529D-1EF4-4DE1-A5CB-02C21576598C}" srcOrd="0" destOrd="0" presId="urn:microsoft.com/office/officeart/2018/2/layout/IconLabelList"/>
    <dgm:cxn modelId="{E3F7232D-2696-42BF-AB83-954728B0936E}" type="presParOf" srcId="{D4F2C361-88FA-4F92-90A2-3DA323C44618}" destId="{7A089B4B-545E-4D11-A9AD-6F45869FC476}" srcOrd="1" destOrd="0" presId="urn:microsoft.com/office/officeart/2018/2/layout/IconLabelList"/>
    <dgm:cxn modelId="{B1A74867-18DA-4B54-BEEB-9C9C8729A4D3}" type="presParOf" srcId="{D4F2C361-88FA-4F92-90A2-3DA323C44618}" destId="{6EB4BE7F-35BF-402C-9F4A-9C55601EBD9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125FB9-890B-4589-B5B5-1CFBD49739B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3763E67-F1F7-4035-B18D-F1064E90F261}">
      <dgm:prSet custT="1"/>
      <dgm:spPr/>
      <dgm:t>
        <a:bodyPr/>
        <a:lstStyle/>
        <a:p>
          <a:pPr>
            <a:lnSpc>
              <a:spcPct val="100000"/>
            </a:lnSpc>
          </a:pPr>
          <a:r>
            <a:rPr lang="pt-BR" sz="1600" b="1" i="0" u="sng"/>
            <a:t>Mitigação:</a:t>
          </a:r>
          <a:endParaRPr lang="en-US" sz="1600"/>
        </a:p>
      </dgm:t>
    </dgm:pt>
    <dgm:pt modelId="{9804302E-BDA3-4E02-93AE-B860E4719B42}" type="parTrans" cxnId="{E3BAAC74-6B02-4144-9008-D8DDB7CE8361}">
      <dgm:prSet/>
      <dgm:spPr/>
      <dgm:t>
        <a:bodyPr/>
        <a:lstStyle/>
        <a:p>
          <a:endParaRPr lang="en-US" sz="1600"/>
        </a:p>
      </dgm:t>
    </dgm:pt>
    <dgm:pt modelId="{4145BDE2-408A-424F-8753-677C9F18EBE9}" type="sibTrans" cxnId="{E3BAAC74-6B02-4144-9008-D8DDB7CE8361}">
      <dgm:prSet/>
      <dgm:spPr/>
      <dgm:t>
        <a:bodyPr/>
        <a:lstStyle/>
        <a:p>
          <a:endParaRPr lang="en-US" sz="1600"/>
        </a:p>
      </dgm:t>
    </dgm:pt>
    <dgm:pt modelId="{BFB7D1CC-A613-4E45-9132-AB0124532A64}">
      <dgm:prSet custT="1"/>
      <dgm:spPr/>
      <dgm:t>
        <a:bodyPr/>
        <a:lstStyle/>
        <a:p>
          <a:pPr>
            <a:lnSpc>
              <a:spcPct val="100000"/>
            </a:lnSpc>
          </a:pPr>
          <a:r>
            <a:rPr lang="pt-BR" sz="1600" b="0" i="0">
              <a:sym typeface="Wingdings" panose="05000000000000000000" pitchFamily="2" charset="2"/>
            </a:rPr>
            <a:t></a:t>
          </a:r>
          <a:r>
            <a:rPr lang="pt-BR" sz="1600" b="0" i="0"/>
            <a:t>Fiscalização  e monitoramento eficiente das pisciculturas com criação de pirarucu, evitando sua fuga para os rios;</a:t>
          </a:r>
          <a:endParaRPr lang="en-US" sz="1600"/>
        </a:p>
      </dgm:t>
    </dgm:pt>
    <dgm:pt modelId="{4A739935-3B70-4D83-8140-56FF0CF041BF}" type="parTrans" cxnId="{5CC974B5-2624-4E48-9F85-8F01F050FD97}">
      <dgm:prSet/>
      <dgm:spPr/>
      <dgm:t>
        <a:bodyPr/>
        <a:lstStyle/>
        <a:p>
          <a:endParaRPr lang="en-US" sz="1600"/>
        </a:p>
      </dgm:t>
    </dgm:pt>
    <dgm:pt modelId="{695CE791-F57E-4A1C-AFDC-E2ACF6CC4FD8}" type="sibTrans" cxnId="{5CC974B5-2624-4E48-9F85-8F01F050FD97}">
      <dgm:prSet/>
      <dgm:spPr/>
      <dgm:t>
        <a:bodyPr/>
        <a:lstStyle/>
        <a:p>
          <a:endParaRPr lang="en-US" sz="1600"/>
        </a:p>
      </dgm:t>
    </dgm:pt>
    <dgm:pt modelId="{55668A75-E717-4C3D-9B60-8558358BE2DC}">
      <dgm:prSet custT="1"/>
      <dgm:spPr/>
      <dgm:t>
        <a:bodyPr/>
        <a:lstStyle/>
        <a:p>
          <a:pPr>
            <a:lnSpc>
              <a:spcPct val="100000"/>
            </a:lnSpc>
          </a:pPr>
          <a:r>
            <a:rPr lang="pt-BR" sz="1600">
              <a:sym typeface="Wingdings" panose="05000000000000000000" pitchFamily="2" charset="2"/>
            </a:rPr>
            <a:t></a:t>
          </a:r>
          <a:r>
            <a:rPr lang="pt-BR" sz="1600"/>
            <a:t>Liberação da pesca esportiva, subsistência e comercial do pirarucu </a:t>
          </a:r>
          <a:r>
            <a:rPr lang="pt-BR" sz="1600">
              <a:solidFill>
                <a:schemeClr val="tx1"/>
              </a:solidFill>
            </a:rPr>
            <a:t>com cota </a:t>
          </a:r>
          <a:r>
            <a:rPr lang="pt-BR" sz="1600"/>
            <a:t>de abate, em áreas afetadas com essa espécie;</a:t>
          </a:r>
          <a:endParaRPr lang="en-US" sz="1600"/>
        </a:p>
      </dgm:t>
    </dgm:pt>
    <dgm:pt modelId="{12851868-D082-4E2E-A884-9D3F69718FBA}" type="parTrans" cxnId="{2C485D04-C4B7-4E65-AD48-8992E844D490}">
      <dgm:prSet/>
      <dgm:spPr/>
      <dgm:t>
        <a:bodyPr/>
        <a:lstStyle/>
        <a:p>
          <a:endParaRPr lang="en-US" sz="1600"/>
        </a:p>
      </dgm:t>
    </dgm:pt>
    <dgm:pt modelId="{8C527A3A-8DE0-49D2-BCFA-3120124B60B9}" type="sibTrans" cxnId="{2C485D04-C4B7-4E65-AD48-8992E844D490}">
      <dgm:prSet/>
      <dgm:spPr/>
      <dgm:t>
        <a:bodyPr/>
        <a:lstStyle/>
        <a:p>
          <a:endParaRPr lang="en-US" sz="1600"/>
        </a:p>
      </dgm:t>
    </dgm:pt>
    <dgm:pt modelId="{9920544B-A492-45AF-B6B1-13E35AFF5585}">
      <dgm:prSet custT="1"/>
      <dgm:spPr/>
      <dgm:t>
        <a:bodyPr/>
        <a:lstStyle/>
        <a:p>
          <a:pPr>
            <a:lnSpc>
              <a:spcPct val="100000"/>
            </a:lnSpc>
          </a:pPr>
          <a:endParaRPr lang="pt-BR" sz="1600" b="0" i="0">
            <a:sym typeface="Wingdings" panose="05000000000000000000" pitchFamily="2" charset="2"/>
          </a:endParaRPr>
        </a:p>
        <a:p>
          <a:pPr>
            <a:lnSpc>
              <a:spcPct val="100000"/>
            </a:lnSpc>
          </a:pPr>
          <a:r>
            <a:rPr lang="pt-BR" sz="1600" b="0" i="0">
              <a:sym typeface="Wingdings" panose="05000000000000000000" pitchFamily="2" charset="2"/>
            </a:rPr>
            <a:t></a:t>
          </a:r>
          <a:r>
            <a:rPr lang="pt-BR" sz="1600" b="0" i="0"/>
            <a:t>Estimular a criação de associação piloto para comercialização do pirarucu  nos municípios afetados com essa espécie.</a:t>
          </a:r>
          <a:endParaRPr lang="en-US" sz="1600"/>
        </a:p>
      </dgm:t>
    </dgm:pt>
    <dgm:pt modelId="{610B1A96-FE63-4837-AC2A-F6CF96BA672F}" type="parTrans" cxnId="{760A47CD-AD77-41A5-B0B4-A7ABFB34455A}">
      <dgm:prSet/>
      <dgm:spPr/>
      <dgm:t>
        <a:bodyPr/>
        <a:lstStyle/>
        <a:p>
          <a:endParaRPr lang="en-US" sz="1600"/>
        </a:p>
      </dgm:t>
    </dgm:pt>
    <dgm:pt modelId="{915B29C8-193A-4768-BE27-E651ECF36021}" type="sibTrans" cxnId="{760A47CD-AD77-41A5-B0B4-A7ABFB34455A}">
      <dgm:prSet/>
      <dgm:spPr/>
      <dgm:t>
        <a:bodyPr/>
        <a:lstStyle/>
        <a:p>
          <a:endParaRPr lang="en-US" sz="1600"/>
        </a:p>
      </dgm:t>
    </dgm:pt>
    <dgm:pt modelId="{6D15342A-2A33-4637-A4EC-EA18B0E76B4A}" type="pres">
      <dgm:prSet presAssocID="{4A125FB9-890B-4589-B5B5-1CFBD49739B7}" presName="root" presStyleCnt="0">
        <dgm:presLayoutVars>
          <dgm:dir/>
          <dgm:resizeHandles val="exact"/>
        </dgm:presLayoutVars>
      </dgm:prSet>
      <dgm:spPr/>
    </dgm:pt>
    <dgm:pt modelId="{101AD188-9828-4F9C-9198-D4E1DAC7F27C}" type="pres">
      <dgm:prSet presAssocID="{33763E67-F1F7-4035-B18D-F1064E90F261}" presName="compNode" presStyleCnt="0"/>
      <dgm:spPr/>
    </dgm:pt>
    <dgm:pt modelId="{72DB123C-1A6C-4B72-A4AC-1ED931E80CE8}" type="pres">
      <dgm:prSet presAssocID="{33763E67-F1F7-4035-B18D-F1064E90F2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loqueio"/>
        </a:ext>
      </dgm:extLst>
    </dgm:pt>
    <dgm:pt modelId="{766FF26D-4BED-4705-AD70-9D94D1078343}" type="pres">
      <dgm:prSet presAssocID="{33763E67-F1F7-4035-B18D-F1064E90F261}" presName="spaceRect" presStyleCnt="0"/>
      <dgm:spPr/>
    </dgm:pt>
    <dgm:pt modelId="{0DAEC546-1C7F-4590-AB23-CA8C9F1ECF1D}" type="pres">
      <dgm:prSet presAssocID="{33763E67-F1F7-4035-B18D-F1064E90F261}" presName="textRect" presStyleLbl="revTx" presStyleIdx="0" presStyleCnt="4">
        <dgm:presLayoutVars>
          <dgm:chMax val="1"/>
          <dgm:chPref val="1"/>
        </dgm:presLayoutVars>
      </dgm:prSet>
      <dgm:spPr/>
    </dgm:pt>
    <dgm:pt modelId="{23E7E1F7-85AF-442E-8CF7-BF97A7C4EE39}" type="pres">
      <dgm:prSet presAssocID="{4145BDE2-408A-424F-8753-677C9F18EBE9}" presName="sibTrans" presStyleCnt="0"/>
      <dgm:spPr/>
    </dgm:pt>
    <dgm:pt modelId="{FF8B22F2-5DE0-41CE-922D-F10613C2957F}" type="pres">
      <dgm:prSet presAssocID="{BFB7D1CC-A613-4E45-9132-AB0124532A64}" presName="compNode" presStyleCnt="0"/>
      <dgm:spPr/>
    </dgm:pt>
    <dgm:pt modelId="{F86D8817-0FB6-4C94-9F93-497F758CCA6A}" type="pres">
      <dgm:prSet presAssocID="{BFB7D1CC-A613-4E45-9132-AB0124532A64}" presName="iconRect" presStyleLbl="node1" presStyleIdx="1" presStyleCnt="4" custScaleX="163666" custLinFactNeighborY="-2556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7000" r="-27000"/>
          </a:stretch>
        </a:blipFill>
      </dgm:spPr>
    </dgm:pt>
    <dgm:pt modelId="{70A95BC5-6938-4ADA-BB82-F5CF2FBEF499}" type="pres">
      <dgm:prSet presAssocID="{BFB7D1CC-A613-4E45-9132-AB0124532A64}" presName="spaceRect" presStyleCnt="0"/>
      <dgm:spPr/>
    </dgm:pt>
    <dgm:pt modelId="{C5FDADC9-CE80-4E0B-82B9-19CD6AB6C7C6}" type="pres">
      <dgm:prSet presAssocID="{BFB7D1CC-A613-4E45-9132-AB0124532A64}" presName="textRect" presStyleLbl="revTx" presStyleIdx="1" presStyleCnt="4" custLinFactNeighborX="2770" custLinFactNeighborY="-31658">
        <dgm:presLayoutVars>
          <dgm:chMax val="1"/>
          <dgm:chPref val="1"/>
        </dgm:presLayoutVars>
      </dgm:prSet>
      <dgm:spPr/>
    </dgm:pt>
    <dgm:pt modelId="{7E563B61-CD61-44E1-9190-218A896A5010}" type="pres">
      <dgm:prSet presAssocID="{695CE791-F57E-4A1C-AFDC-E2ACF6CC4FD8}" presName="sibTrans" presStyleCnt="0"/>
      <dgm:spPr/>
    </dgm:pt>
    <dgm:pt modelId="{1A296496-34E0-413A-B063-432003939F0F}" type="pres">
      <dgm:prSet presAssocID="{55668A75-E717-4C3D-9B60-8558358BE2DC}" presName="compNode" presStyleCnt="0"/>
      <dgm:spPr/>
    </dgm:pt>
    <dgm:pt modelId="{F9CF300B-78D9-44B4-8C7E-D81C070F40AF}" type="pres">
      <dgm:prSet presAssocID="{55668A75-E717-4C3D-9B60-8558358BE2DC}" presName="iconRect" presStyleLbl="node1" presStyleIdx="2" presStyleCnt="4" custLinFactNeighborY="-2556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scaria"/>
        </a:ext>
      </dgm:extLst>
    </dgm:pt>
    <dgm:pt modelId="{CAAEB115-7CD4-473B-9FD2-688998400F71}" type="pres">
      <dgm:prSet presAssocID="{55668A75-E717-4C3D-9B60-8558358BE2DC}" presName="spaceRect" presStyleCnt="0"/>
      <dgm:spPr/>
    </dgm:pt>
    <dgm:pt modelId="{2A021A42-9447-4973-B636-9239AFCA4F78}" type="pres">
      <dgm:prSet presAssocID="{55668A75-E717-4C3D-9B60-8558358BE2DC}" presName="textRect" presStyleLbl="revTx" presStyleIdx="2" presStyleCnt="4" custLinFactNeighborX="-2261" custLinFactNeighborY="-44909">
        <dgm:presLayoutVars>
          <dgm:chMax val="1"/>
          <dgm:chPref val="1"/>
        </dgm:presLayoutVars>
      </dgm:prSet>
      <dgm:spPr/>
    </dgm:pt>
    <dgm:pt modelId="{311C90AA-DEE0-4DF3-8D03-4C14344D3D70}" type="pres">
      <dgm:prSet presAssocID="{8C527A3A-8DE0-49D2-BCFA-3120124B60B9}" presName="sibTrans" presStyleCnt="0"/>
      <dgm:spPr/>
    </dgm:pt>
    <dgm:pt modelId="{3422EF89-8402-4819-8280-C169AFA0795C}" type="pres">
      <dgm:prSet presAssocID="{9920544B-A492-45AF-B6B1-13E35AFF5585}" presName="compNode" presStyleCnt="0"/>
      <dgm:spPr/>
    </dgm:pt>
    <dgm:pt modelId="{3BA349A5-59A3-4688-A8E3-B24418F89156}" type="pres">
      <dgm:prSet presAssocID="{9920544B-A492-45AF-B6B1-13E35AFF558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eixe"/>
        </a:ext>
      </dgm:extLst>
    </dgm:pt>
    <dgm:pt modelId="{F04CC024-9482-4858-BEE2-496DBB92D545}" type="pres">
      <dgm:prSet presAssocID="{9920544B-A492-45AF-B6B1-13E35AFF5585}" presName="spaceRect" presStyleCnt="0"/>
      <dgm:spPr/>
    </dgm:pt>
    <dgm:pt modelId="{0803B3EA-01E7-4526-8783-6CBAC3BA480F}" type="pres">
      <dgm:prSet presAssocID="{9920544B-A492-45AF-B6B1-13E35AFF5585}" presName="textRect" presStyleLbl="revTx" presStyleIdx="3" presStyleCnt="4" custScaleX="120874" custScaleY="122647" custLinFactNeighborX="-745" custLinFactNeighborY="-41174">
        <dgm:presLayoutVars>
          <dgm:chMax val="1"/>
          <dgm:chPref val="1"/>
        </dgm:presLayoutVars>
      </dgm:prSet>
      <dgm:spPr/>
    </dgm:pt>
  </dgm:ptLst>
  <dgm:cxnLst>
    <dgm:cxn modelId="{2C485D04-C4B7-4E65-AD48-8992E844D490}" srcId="{4A125FB9-890B-4589-B5B5-1CFBD49739B7}" destId="{55668A75-E717-4C3D-9B60-8558358BE2DC}" srcOrd="2" destOrd="0" parTransId="{12851868-D082-4E2E-A884-9D3F69718FBA}" sibTransId="{8C527A3A-8DE0-49D2-BCFA-3120124B60B9}"/>
    <dgm:cxn modelId="{E3BAAC74-6B02-4144-9008-D8DDB7CE8361}" srcId="{4A125FB9-890B-4589-B5B5-1CFBD49739B7}" destId="{33763E67-F1F7-4035-B18D-F1064E90F261}" srcOrd="0" destOrd="0" parTransId="{9804302E-BDA3-4E02-93AE-B860E4719B42}" sibTransId="{4145BDE2-408A-424F-8753-677C9F18EBE9}"/>
    <dgm:cxn modelId="{1FDDEE84-8661-4F8A-B574-B1E9B5A37030}" type="presOf" srcId="{4A125FB9-890B-4589-B5B5-1CFBD49739B7}" destId="{6D15342A-2A33-4637-A4EC-EA18B0E76B4A}" srcOrd="0" destOrd="0" presId="urn:microsoft.com/office/officeart/2018/2/layout/IconLabelList"/>
    <dgm:cxn modelId="{141D079F-D7FF-414D-9AEB-71B72259B107}" type="presOf" srcId="{55668A75-E717-4C3D-9B60-8558358BE2DC}" destId="{2A021A42-9447-4973-B636-9239AFCA4F78}" srcOrd="0" destOrd="0" presId="urn:microsoft.com/office/officeart/2018/2/layout/IconLabelList"/>
    <dgm:cxn modelId="{EC1137AD-D258-4183-844E-070E3CAE8E49}" type="presOf" srcId="{33763E67-F1F7-4035-B18D-F1064E90F261}" destId="{0DAEC546-1C7F-4590-AB23-CA8C9F1ECF1D}" srcOrd="0" destOrd="0" presId="urn:microsoft.com/office/officeart/2018/2/layout/IconLabelList"/>
    <dgm:cxn modelId="{5CC974B5-2624-4E48-9F85-8F01F050FD97}" srcId="{4A125FB9-890B-4589-B5B5-1CFBD49739B7}" destId="{BFB7D1CC-A613-4E45-9132-AB0124532A64}" srcOrd="1" destOrd="0" parTransId="{4A739935-3B70-4D83-8140-56FF0CF041BF}" sibTransId="{695CE791-F57E-4A1C-AFDC-E2ACF6CC4FD8}"/>
    <dgm:cxn modelId="{E44578BE-C7D6-47AD-AAEE-26F1BCA115F2}" type="presOf" srcId="{9920544B-A492-45AF-B6B1-13E35AFF5585}" destId="{0803B3EA-01E7-4526-8783-6CBAC3BA480F}" srcOrd="0" destOrd="0" presId="urn:microsoft.com/office/officeart/2018/2/layout/IconLabelList"/>
    <dgm:cxn modelId="{760A47CD-AD77-41A5-B0B4-A7ABFB34455A}" srcId="{4A125FB9-890B-4589-B5B5-1CFBD49739B7}" destId="{9920544B-A492-45AF-B6B1-13E35AFF5585}" srcOrd="3" destOrd="0" parTransId="{610B1A96-FE63-4837-AC2A-F6CF96BA672F}" sibTransId="{915B29C8-193A-4768-BE27-E651ECF36021}"/>
    <dgm:cxn modelId="{D95CDCD9-01FB-4499-BF0E-94A02713D4B1}" type="presOf" srcId="{BFB7D1CC-A613-4E45-9132-AB0124532A64}" destId="{C5FDADC9-CE80-4E0B-82B9-19CD6AB6C7C6}" srcOrd="0" destOrd="0" presId="urn:microsoft.com/office/officeart/2018/2/layout/IconLabelList"/>
    <dgm:cxn modelId="{0F4F6581-CCC2-4B95-9576-E619CFBD3C6A}" type="presParOf" srcId="{6D15342A-2A33-4637-A4EC-EA18B0E76B4A}" destId="{101AD188-9828-4F9C-9198-D4E1DAC7F27C}" srcOrd="0" destOrd="0" presId="urn:microsoft.com/office/officeart/2018/2/layout/IconLabelList"/>
    <dgm:cxn modelId="{ABB6279C-851F-4464-999E-C68888E75E84}" type="presParOf" srcId="{101AD188-9828-4F9C-9198-D4E1DAC7F27C}" destId="{72DB123C-1A6C-4B72-A4AC-1ED931E80CE8}" srcOrd="0" destOrd="0" presId="urn:microsoft.com/office/officeart/2018/2/layout/IconLabelList"/>
    <dgm:cxn modelId="{B3F56D85-C126-44E7-9311-5C5818258B74}" type="presParOf" srcId="{101AD188-9828-4F9C-9198-D4E1DAC7F27C}" destId="{766FF26D-4BED-4705-AD70-9D94D1078343}" srcOrd="1" destOrd="0" presId="urn:microsoft.com/office/officeart/2018/2/layout/IconLabelList"/>
    <dgm:cxn modelId="{CA51911A-6330-475C-A1FE-8B419AFDDB71}" type="presParOf" srcId="{101AD188-9828-4F9C-9198-D4E1DAC7F27C}" destId="{0DAEC546-1C7F-4590-AB23-CA8C9F1ECF1D}" srcOrd="2" destOrd="0" presId="urn:microsoft.com/office/officeart/2018/2/layout/IconLabelList"/>
    <dgm:cxn modelId="{380CA5F4-D11B-4737-A696-F60680917D94}" type="presParOf" srcId="{6D15342A-2A33-4637-A4EC-EA18B0E76B4A}" destId="{23E7E1F7-85AF-442E-8CF7-BF97A7C4EE39}" srcOrd="1" destOrd="0" presId="urn:microsoft.com/office/officeart/2018/2/layout/IconLabelList"/>
    <dgm:cxn modelId="{AF369A41-D4C7-41F2-A37E-F8F72FB79534}" type="presParOf" srcId="{6D15342A-2A33-4637-A4EC-EA18B0E76B4A}" destId="{FF8B22F2-5DE0-41CE-922D-F10613C2957F}" srcOrd="2" destOrd="0" presId="urn:microsoft.com/office/officeart/2018/2/layout/IconLabelList"/>
    <dgm:cxn modelId="{CCD448F2-C514-4040-9880-69F76764904D}" type="presParOf" srcId="{FF8B22F2-5DE0-41CE-922D-F10613C2957F}" destId="{F86D8817-0FB6-4C94-9F93-497F758CCA6A}" srcOrd="0" destOrd="0" presId="urn:microsoft.com/office/officeart/2018/2/layout/IconLabelList"/>
    <dgm:cxn modelId="{31DCED52-516D-4979-A84D-7FB439E0E53E}" type="presParOf" srcId="{FF8B22F2-5DE0-41CE-922D-F10613C2957F}" destId="{70A95BC5-6938-4ADA-BB82-F5CF2FBEF499}" srcOrd="1" destOrd="0" presId="urn:microsoft.com/office/officeart/2018/2/layout/IconLabelList"/>
    <dgm:cxn modelId="{EA440B47-E721-4ED4-913B-1887EC97DFDF}" type="presParOf" srcId="{FF8B22F2-5DE0-41CE-922D-F10613C2957F}" destId="{C5FDADC9-CE80-4E0B-82B9-19CD6AB6C7C6}" srcOrd="2" destOrd="0" presId="urn:microsoft.com/office/officeart/2018/2/layout/IconLabelList"/>
    <dgm:cxn modelId="{00BBD14D-F252-4235-A70F-F82AF2C6C440}" type="presParOf" srcId="{6D15342A-2A33-4637-A4EC-EA18B0E76B4A}" destId="{7E563B61-CD61-44E1-9190-218A896A5010}" srcOrd="3" destOrd="0" presId="urn:microsoft.com/office/officeart/2018/2/layout/IconLabelList"/>
    <dgm:cxn modelId="{44539211-F60A-4E2C-85A1-7D049F1AD330}" type="presParOf" srcId="{6D15342A-2A33-4637-A4EC-EA18B0E76B4A}" destId="{1A296496-34E0-413A-B063-432003939F0F}" srcOrd="4" destOrd="0" presId="urn:microsoft.com/office/officeart/2018/2/layout/IconLabelList"/>
    <dgm:cxn modelId="{BEE0282D-FD8A-4499-ADBD-4F438A76C04A}" type="presParOf" srcId="{1A296496-34E0-413A-B063-432003939F0F}" destId="{F9CF300B-78D9-44B4-8C7E-D81C070F40AF}" srcOrd="0" destOrd="0" presId="urn:microsoft.com/office/officeart/2018/2/layout/IconLabelList"/>
    <dgm:cxn modelId="{7F342781-CFEE-4B3D-AC54-245532D155C2}" type="presParOf" srcId="{1A296496-34E0-413A-B063-432003939F0F}" destId="{CAAEB115-7CD4-473B-9FD2-688998400F71}" srcOrd="1" destOrd="0" presId="urn:microsoft.com/office/officeart/2018/2/layout/IconLabelList"/>
    <dgm:cxn modelId="{D812AFA4-28CD-4276-BF66-3BAC515C9F1C}" type="presParOf" srcId="{1A296496-34E0-413A-B063-432003939F0F}" destId="{2A021A42-9447-4973-B636-9239AFCA4F78}" srcOrd="2" destOrd="0" presId="urn:microsoft.com/office/officeart/2018/2/layout/IconLabelList"/>
    <dgm:cxn modelId="{2C668F61-45E1-492A-90AC-695F425D9B86}" type="presParOf" srcId="{6D15342A-2A33-4637-A4EC-EA18B0E76B4A}" destId="{311C90AA-DEE0-4DF3-8D03-4C14344D3D70}" srcOrd="5" destOrd="0" presId="urn:microsoft.com/office/officeart/2018/2/layout/IconLabelList"/>
    <dgm:cxn modelId="{A6D77A8A-F286-43A2-BEA2-65DB64664CBF}" type="presParOf" srcId="{6D15342A-2A33-4637-A4EC-EA18B0E76B4A}" destId="{3422EF89-8402-4819-8280-C169AFA0795C}" srcOrd="6" destOrd="0" presId="urn:microsoft.com/office/officeart/2018/2/layout/IconLabelList"/>
    <dgm:cxn modelId="{260F9831-B7C2-4FBF-AD0F-AA9D4991DCE1}" type="presParOf" srcId="{3422EF89-8402-4819-8280-C169AFA0795C}" destId="{3BA349A5-59A3-4688-A8E3-B24418F89156}" srcOrd="0" destOrd="0" presId="urn:microsoft.com/office/officeart/2018/2/layout/IconLabelList"/>
    <dgm:cxn modelId="{FC79A4D3-F26F-48FB-8F97-F1E7888A4269}" type="presParOf" srcId="{3422EF89-8402-4819-8280-C169AFA0795C}" destId="{F04CC024-9482-4858-BEE2-496DBB92D545}" srcOrd="1" destOrd="0" presId="urn:microsoft.com/office/officeart/2018/2/layout/IconLabelList"/>
    <dgm:cxn modelId="{7FBF541B-8CF8-426D-8CA6-9180F82A752D}" type="presParOf" srcId="{3422EF89-8402-4819-8280-C169AFA0795C}" destId="{0803B3EA-01E7-4526-8783-6CBAC3BA480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36655F-360A-45F7-8027-96AAD6022812}"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E185BD56-D961-4604-BEF7-4B3F7E8A9F34}">
      <dgm:prSet custT="1"/>
      <dgm:spPr/>
      <dgm:t>
        <a:bodyPr/>
        <a:lstStyle/>
        <a:p>
          <a:pPr>
            <a:lnSpc>
              <a:spcPct val="100000"/>
            </a:lnSpc>
          </a:pPr>
          <a:r>
            <a:rPr lang="pt-BR" sz="1600">
              <a:solidFill>
                <a:schemeClr val="tx1"/>
              </a:solidFill>
            </a:rPr>
            <a:t>A portaria IBAMA no 48/2007 estabelece  a proibição da pesca durante o período de defeso no estado de Rondônia (entre 15/11 e 15/03), a maioria das infrações ao longo do período de estudo foi devido a este tipo de infração e pesca em locais proibidos. (Godim et al. 2023). </a:t>
          </a:r>
          <a:endParaRPr lang="en-US" sz="1600">
            <a:solidFill>
              <a:schemeClr val="tx1"/>
            </a:solidFill>
          </a:endParaRPr>
        </a:p>
      </dgm:t>
    </dgm:pt>
    <dgm:pt modelId="{EDAE8CF1-5692-4B7C-B4C5-2D7F18A4B3D9}" type="parTrans" cxnId="{385EEAFB-BD4A-483D-A3B4-68E420EED37A}">
      <dgm:prSet/>
      <dgm:spPr/>
      <dgm:t>
        <a:bodyPr/>
        <a:lstStyle/>
        <a:p>
          <a:endParaRPr lang="en-US" sz="1600"/>
        </a:p>
      </dgm:t>
    </dgm:pt>
    <dgm:pt modelId="{5431BF78-0901-467C-94F5-2E46DB7C0432}" type="sibTrans" cxnId="{385EEAFB-BD4A-483D-A3B4-68E420EED37A}">
      <dgm:prSet/>
      <dgm:spPr/>
      <dgm:t>
        <a:bodyPr/>
        <a:lstStyle/>
        <a:p>
          <a:pPr>
            <a:lnSpc>
              <a:spcPct val="100000"/>
            </a:lnSpc>
          </a:pPr>
          <a:endParaRPr lang="en-US" sz="1600"/>
        </a:p>
      </dgm:t>
    </dgm:pt>
    <dgm:pt modelId="{D650801C-BA6C-468E-ACDA-2C9FA741DCAB}">
      <dgm:prSet custT="1"/>
      <dgm:spPr/>
      <dgm:t>
        <a:bodyPr/>
        <a:lstStyle/>
        <a:p>
          <a:pPr>
            <a:lnSpc>
              <a:spcPct val="100000"/>
            </a:lnSpc>
          </a:pPr>
          <a:endParaRPr lang="pt-BR" sz="1600">
            <a:solidFill>
              <a:schemeClr val="tx1"/>
            </a:solidFill>
          </a:endParaRPr>
        </a:p>
        <a:p>
          <a:pPr>
            <a:lnSpc>
              <a:spcPct val="100000"/>
            </a:lnSpc>
          </a:pPr>
          <a:r>
            <a:rPr lang="pt-BR" sz="1600">
              <a:solidFill>
                <a:schemeClr val="tx1"/>
              </a:solidFill>
            </a:rPr>
            <a:t>Agronegócio sem medidas de preservação e extração de madeira,  extraindo mata virgem, incluindo as matas ciliares, assoreiam os rios, diminuindo a profundidade e a capacidade de recuperação de populações de peixes locais. </a:t>
          </a:r>
          <a:endParaRPr lang="en-US" sz="1600">
            <a:solidFill>
              <a:schemeClr val="tx1"/>
            </a:solidFill>
          </a:endParaRPr>
        </a:p>
      </dgm:t>
    </dgm:pt>
    <dgm:pt modelId="{2DE10A7B-011B-4668-A04E-8BA753305A14}" type="parTrans" cxnId="{FB193669-D949-4AB5-9D8F-F33E4895E8F8}">
      <dgm:prSet/>
      <dgm:spPr/>
      <dgm:t>
        <a:bodyPr/>
        <a:lstStyle/>
        <a:p>
          <a:endParaRPr lang="en-US" sz="1600"/>
        </a:p>
      </dgm:t>
    </dgm:pt>
    <dgm:pt modelId="{E12903B0-3DE9-453C-8BD3-43ED9DCC1E18}" type="sibTrans" cxnId="{FB193669-D949-4AB5-9D8F-F33E4895E8F8}">
      <dgm:prSet/>
      <dgm:spPr/>
      <dgm:t>
        <a:bodyPr/>
        <a:lstStyle/>
        <a:p>
          <a:pPr>
            <a:lnSpc>
              <a:spcPct val="100000"/>
            </a:lnSpc>
          </a:pPr>
          <a:endParaRPr lang="en-US" sz="1600"/>
        </a:p>
      </dgm:t>
    </dgm:pt>
    <dgm:pt modelId="{D37D2148-96BF-4DEC-817C-50D3DCDE4308}" type="pres">
      <dgm:prSet presAssocID="{A536655F-360A-45F7-8027-96AAD6022812}" presName="root" presStyleCnt="0">
        <dgm:presLayoutVars>
          <dgm:dir/>
          <dgm:resizeHandles val="exact"/>
        </dgm:presLayoutVars>
      </dgm:prSet>
      <dgm:spPr/>
    </dgm:pt>
    <dgm:pt modelId="{012A1170-26E8-48F9-8226-FE43D54B318D}" type="pres">
      <dgm:prSet presAssocID="{A536655F-360A-45F7-8027-96AAD6022812}" presName="container" presStyleCnt="0">
        <dgm:presLayoutVars>
          <dgm:dir/>
          <dgm:resizeHandles val="exact"/>
        </dgm:presLayoutVars>
      </dgm:prSet>
      <dgm:spPr/>
    </dgm:pt>
    <dgm:pt modelId="{C00FAD8B-A67F-4093-8B4E-7E67CD9C01F1}" type="pres">
      <dgm:prSet presAssocID="{E185BD56-D961-4604-BEF7-4B3F7E8A9F34}" presName="compNode" presStyleCnt="0"/>
      <dgm:spPr/>
    </dgm:pt>
    <dgm:pt modelId="{6EB56FE8-7C9D-4607-B952-AC17ECE7AE07}" type="pres">
      <dgm:prSet presAssocID="{E185BD56-D961-4604-BEF7-4B3F7E8A9F34}" presName="iconBgRect" presStyleLbl="bgShp" presStyleIdx="0" presStyleCnt="2" custLinFactY="-38393" custLinFactNeighborX="-5913" custLinFactNeighborY="-100000"/>
      <dgm:spPr/>
    </dgm:pt>
    <dgm:pt modelId="{5F2C6A53-26BD-44B8-8459-005CC713D91D}" type="pres">
      <dgm:prSet presAssocID="{E185BD56-D961-4604-BEF7-4B3F7E8A9F34}" presName="iconRect" presStyleLbl="node1" presStyleIdx="0" presStyleCnt="2" custLinFactY="-100000" custLinFactNeighborX="-20890" custLinFactNeighborY="-14959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scaria"/>
        </a:ext>
      </dgm:extLst>
    </dgm:pt>
    <dgm:pt modelId="{7D1A9477-5430-4F79-A100-4594A9E6B93F}" type="pres">
      <dgm:prSet presAssocID="{E185BD56-D961-4604-BEF7-4B3F7E8A9F34}" presName="spaceRect" presStyleCnt="0"/>
      <dgm:spPr/>
    </dgm:pt>
    <dgm:pt modelId="{EEBA8B4C-52C6-44BC-8F40-C1F8C8E4B7EC}" type="pres">
      <dgm:prSet presAssocID="{E185BD56-D961-4604-BEF7-4B3F7E8A9F34}" presName="textRect" presStyleLbl="revTx" presStyleIdx="0" presStyleCnt="2" custLinFactNeighborX="-8124" custLinFactNeighborY="-76182">
        <dgm:presLayoutVars>
          <dgm:chMax val="1"/>
          <dgm:chPref val="1"/>
        </dgm:presLayoutVars>
      </dgm:prSet>
      <dgm:spPr/>
    </dgm:pt>
    <dgm:pt modelId="{6D4A7877-57A9-4FD1-8AA5-843682EFBBF0}" type="pres">
      <dgm:prSet presAssocID="{5431BF78-0901-467C-94F5-2E46DB7C0432}" presName="sibTrans" presStyleLbl="sibTrans2D1" presStyleIdx="0" presStyleCnt="0"/>
      <dgm:spPr/>
    </dgm:pt>
    <dgm:pt modelId="{813AE9C9-DFA9-4402-AC82-8359DBEE1EA0}" type="pres">
      <dgm:prSet presAssocID="{D650801C-BA6C-468E-ACDA-2C9FA741DCAB}" presName="compNode" presStyleCnt="0"/>
      <dgm:spPr/>
    </dgm:pt>
    <dgm:pt modelId="{C455C45B-4D0B-4747-8FF3-AF7727990878}" type="pres">
      <dgm:prSet presAssocID="{D650801C-BA6C-468E-ACDA-2C9FA741DCAB}" presName="iconBgRect" presStyleLbl="bgShp" presStyleIdx="1" presStyleCnt="2" custLinFactY="-24905" custLinFactNeighborX="-8118" custLinFactNeighborY="-100000"/>
      <dgm:spPr/>
    </dgm:pt>
    <dgm:pt modelId="{7CD26605-0975-4506-9B45-D48AF55BF377}" type="pres">
      <dgm:prSet presAssocID="{D650801C-BA6C-468E-ACDA-2C9FA741DCAB}" presName="iconRect" presStyleLbl="node1" presStyleIdx="1" presStyleCnt="2" custScaleX="167832" custScaleY="189342" custLinFactY="-100000" custLinFactNeighborX="-15086" custLinFactNeighborY="-12238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dgm:spPr>
    </dgm:pt>
    <dgm:pt modelId="{594C67A0-D114-4BEC-B2E8-29765216B8A6}" type="pres">
      <dgm:prSet presAssocID="{D650801C-BA6C-468E-ACDA-2C9FA741DCAB}" presName="spaceRect" presStyleCnt="0"/>
      <dgm:spPr/>
    </dgm:pt>
    <dgm:pt modelId="{46A1030C-FD48-44D4-9CD2-C0FD47AC82A9}" type="pres">
      <dgm:prSet presAssocID="{D650801C-BA6C-468E-ACDA-2C9FA741DCAB}" presName="textRect" presStyleLbl="revTx" presStyleIdx="1" presStyleCnt="2" custLinFactNeighborX="-7888" custLinFactNeighborY="-90362">
        <dgm:presLayoutVars>
          <dgm:chMax val="1"/>
          <dgm:chPref val="1"/>
        </dgm:presLayoutVars>
      </dgm:prSet>
      <dgm:spPr/>
    </dgm:pt>
  </dgm:ptLst>
  <dgm:cxnLst>
    <dgm:cxn modelId="{AA010A35-A211-4BF9-8B90-57230E7D94AD}" type="presOf" srcId="{D650801C-BA6C-468E-ACDA-2C9FA741DCAB}" destId="{46A1030C-FD48-44D4-9CD2-C0FD47AC82A9}" srcOrd="0" destOrd="0" presId="urn:microsoft.com/office/officeart/2018/2/layout/IconCircleList"/>
    <dgm:cxn modelId="{61A66062-B7F5-4E34-8D2A-AE81BCCC0FA8}" type="presOf" srcId="{E185BD56-D961-4604-BEF7-4B3F7E8A9F34}" destId="{EEBA8B4C-52C6-44BC-8F40-C1F8C8E4B7EC}" srcOrd="0" destOrd="0" presId="urn:microsoft.com/office/officeart/2018/2/layout/IconCircleList"/>
    <dgm:cxn modelId="{FB193669-D949-4AB5-9D8F-F33E4895E8F8}" srcId="{A536655F-360A-45F7-8027-96AAD6022812}" destId="{D650801C-BA6C-468E-ACDA-2C9FA741DCAB}" srcOrd="1" destOrd="0" parTransId="{2DE10A7B-011B-4668-A04E-8BA753305A14}" sibTransId="{E12903B0-3DE9-453C-8BD3-43ED9DCC1E18}"/>
    <dgm:cxn modelId="{80E98149-CC77-401E-9CEC-ABDFBDC24FE5}" type="presOf" srcId="{5431BF78-0901-467C-94F5-2E46DB7C0432}" destId="{6D4A7877-57A9-4FD1-8AA5-843682EFBBF0}" srcOrd="0" destOrd="0" presId="urn:microsoft.com/office/officeart/2018/2/layout/IconCircleList"/>
    <dgm:cxn modelId="{3D939B58-EF6E-48B6-8228-B9411A3CC233}" type="presOf" srcId="{A536655F-360A-45F7-8027-96AAD6022812}" destId="{D37D2148-96BF-4DEC-817C-50D3DCDE4308}" srcOrd="0" destOrd="0" presId="urn:microsoft.com/office/officeart/2018/2/layout/IconCircleList"/>
    <dgm:cxn modelId="{385EEAFB-BD4A-483D-A3B4-68E420EED37A}" srcId="{A536655F-360A-45F7-8027-96AAD6022812}" destId="{E185BD56-D961-4604-BEF7-4B3F7E8A9F34}" srcOrd="0" destOrd="0" parTransId="{EDAE8CF1-5692-4B7C-B4C5-2D7F18A4B3D9}" sibTransId="{5431BF78-0901-467C-94F5-2E46DB7C0432}"/>
    <dgm:cxn modelId="{14A1AFF3-1570-42DD-B97C-DEE4A353355A}" type="presParOf" srcId="{D37D2148-96BF-4DEC-817C-50D3DCDE4308}" destId="{012A1170-26E8-48F9-8226-FE43D54B318D}" srcOrd="0" destOrd="0" presId="urn:microsoft.com/office/officeart/2018/2/layout/IconCircleList"/>
    <dgm:cxn modelId="{F55F06AA-37DD-478B-B1ED-06F961F227C3}" type="presParOf" srcId="{012A1170-26E8-48F9-8226-FE43D54B318D}" destId="{C00FAD8B-A67F-4093-8B4E-7E67CD9C01F1}" srcOrd="0" destOrd="0" presId="urn:microsoft.com/office/officeart/2018/2/layout/IconCircleList"/>
    <dgm:cxn modelId="{D1E346D1-238B-4FDE-B3E5-F9D59BC72C86}" type="presParOf" srcId="{C00FAD8B-A67F-4093-8B4E-7E67CD9C01F1}" destId="{6EB56FE8-7C9D-4607-B952-AC17ECE7AE07}" srcOrd="0" destOrd="0" presId="urn:microsoft.com/office/officeart/2018/2/layout/IconCircleList"/>
    <dgm:cxn modelId="{EC97EE85-7250-4BC6-8587-A20825166639}" type="presParOf" srcId="{C00FAD8B-A67F-4093-8B4E-7E67CD9C01F1}" destId="{5F2C6A53-26BD-44B8-8459-005CC713D91D}" srcOrd="1" destOrd="0" presId="urn:microsoft.com/office/officeart/2018/2/layout/IconCircleList"/>
    <dgm:cxn modelId="{62DBB2CB-C95E-4811-AFBF-919C3AAC4F2D}" type="presParOf" srcId="{C00FAD8B-A67F-4093-8B4E-7E67CD9C01F1}" destId="{7D1A9477-5430-4F79-A100-4594A9E6B93F}" srcOrd="2" destOrd="0" presId="urn:microsoft.com/office/officeart/2018/2/layout/IconCircleList"/>
    <dgm:cxn modelId="{041B3242-B45A-49BA-A81D-4755EE8096A4}" type="presParOf" srcId="{C00FAD8B-A67F-4093-8B4E-7E67CD9C01F1}" destId="{EEBA8B4C-52C6-44BC-8F40-C1F8C8E4B7EC}" srcOrd="3" destOrd="0" presId="urn:microsoft.com/office/officeart/2018/2/layout/IconCircleList"/>
    <dgm:cxn modelId="{E59A4F69-C148-47E5-8C93-0A889D349631}" type="presParOf" srcId="{012A1170-26E8-48F9-8226-FE43D54B318D}" destId="{6D4A7877-57A9-4FD1-8AA5-843682EFBBF0}" srcOrd="1" destOrd="0" presId="urn:microsoft.com/office/officeart/2018/2/layout/IconCircleList"/>
    <dgm:cxn modelId="{39D90E77-0954-4724-BA71-CF673D1B948B}" type="presParOf" srcId="{012A1170-26E8-48F9-8226-FE43D54B318D}" destId="{813AE9C9-DFA9-4402-AC82-8359DBEE1EA0}" srcOrd="2" destOrd="0" presId="urn:microsoft.com/office/officeart/2018/2/layout/IconCircleList"/>
    <dgm:cxn modelId="{CBA0B6F3-C3B5-4D71-95A7-5009DBCB14FA}" type="presParOf" srcId="{813AE9C9-DFA9-4402-AC82-8359DBEE1EA0}" destId="{C455C45B-4D0B-4747-8FF3-AF7727990878}" srcOrd="0" destOrd="0" presId="urn:microsoft.com/office/officeart/2018/2/layout/IconCircleList"/>
    <dgm:cxn modelId="{796E0CD4-E8B1-4446-BE43-28FC819B8B9D}" type="presParOf" srcId="{813AE9C9-DFA9-4402-AC82-8359DBEE1EA0}" destId="{7CD26605-0975-4506-9B45-D48AF55BF377}" srcOrd="1" destOrd="0" presId="urn:microsoft.com/office/officeart/2018/2/layout/IconCircleList"/>
    <dgm:cxn modelId="{7A33F584-4690-4715-AB30-54082CC90B88}" type="presParOf" srcId="{813AE9C9-DFA9-4402-AC82-8359DBEE1EA0}" destId="{594C67A0-D114-4BEC-B2E8-29765216B8A6}" srcOrd="2" destOrd="0" presId="urn:microsoft.com/office/officeart/2018/2/layout/IconCircleList"/>
    <dgm:cxn modelId="{F9B6B90E-FC41-443E-B8EF-21F6E4C8A05F}" type="presParOf" srcId="{813AE9C9-DFA9-4402-AC82-8359DBEE1EA0}" destId="{46A1030C-FD48-44D4-9CD2-C0FD47AC82A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E06990-E878-4A2D-867E-3F8943FBEDB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D338C58-BDC0-4B7C-88AE-172D68660A17}">
      <dgm:prSet/>
      <dgm:spPr/>
      <dgm:t>
        <a:bodyPr/>
        <a:lstStyle/>
        <a:p>
          <a:pPr>
            <a:lnSpc>
              <a:spcPct val="100000"/>
            </a:lnSpc>
          </a:pPr>
          <a:r>
            <a:rPr lang="pt-BR"/>
            <a:t>Geralmente as áreas mais protegidas ficam a montante (cabeceiras) dos rios e dentro de reservas ambientais onde os peixes se reproduzem e desovam, ficando aquelas à jusante dos rios e fora de reservas mais expostas à pesca predatória.</a:t>
          </a:r>
          <a:endParaRPr lang="en-US"/>
        </a:p>
      </dgm:t>
    </dgm:pt>
    <dgm:pt modelId="{77DA119E-04E1-4272-BE4E-FDFEB17F95F7}" type="parTrans" cxnId="{79791482-4EBC-4A87-8282-370A6070DFC4}">
      <dgm:prSet/>
      <dgm:spPr/>
      <dgm:t>
        <a:bodyPr/>
        <a:lstStyle/>
        <a:p>
          <a:endParaRPr lang="en-US"/>
        </a:p>
      </dgm:t>
    </dgm:pt>
    <dgm:pt modelId="{345A4519-9199-4D29-9D17-6B42CB66C5DF}" type="sibTrans" cxnId="{79791482-4EBC-4A87-8282-370A6070DFC4}">
      <dgm:prSet/>
      <dgm:spPr/>
      <dgm:t>
        <a:bodyPr/>
        <a:lstStyle/>
        <a:p>
          <a:endParaRPr lang="en-US"/>
        </a:p>
      </dgm:t>
    </dgm:pt>
    <dgm:pt modelId="{FF8ED226-3CBB-43E4-BE95-19E16FFF7265}">
      <dgm:prSet/>
      <dgm:spPr/>
      <dgm:t>
        <a:bodyPr/>
        <a:lstStyle/>
        <a:p>
          <a:pPr>
            <a:lnSpc>
              <a:spcPct val="100000"/>
            </a:lnSpc>
          </a:pPr>
          <a:r>
            <a:rPr lang="pt-BR"/>
            <a:t>O manuseio dos peixes na atividade de pesque e solte. Tempo de exposição fora d’agua e cuidados na retirada do anzol </a:t>
          </a:r>
          <a:endParaRPr lang="en-US"/>
        </a:p>
      </dgm:t>
    </dgm:pt>
    <dgm:pt modelId="{D115D287-9CDA-444A-A3C9-5395BB342204}" type="parTrans" cxnId="{8C086055-0E32-4CAD-80CA-A57644FFD257}">
      <dgm:prSet/>
      <dgm:spPr/>
      <dgm:t>
        <a:bodyPr/>
        <a:lstStyle/>
        <a:p>
          <a:endParaRPr lang="en-US"/>
        </a:p>
      </dgm:t>
    </dgm:pt>
    <dgm:pt modelId="{90E8A6E6-286E-40C8-BA02-A4FB7D61C815}" type="sibTrans" cxnId="{8C086055-0E32-4CAD-80CA-A57644FFD257}">
      <dgm:prSet/>
      <dgm:spPr/>
      <dgm:t>
        <a:bodyPr/>
        <a:lstStyle/>
        <a:p>
          <a:endParaRPr lang="en-US"/>
        </a:p>
      </dgm:t>
    </dgm:pt>
    <dgm:pt modelId="{41C6360B-F71F-4E0A-A3AA-F93E229F652D}" type="pres">
      <dgm:prSet presAssocID="{00E06990-E878-4A2D-867E-3F8943FBEDB9}" presName="root" presStyleCnt="0">
        <dgm:presLayoutVars>
          <dgm:dir/>
          <dgm:resizeHandles val="exact"/>
        </dgm:presLayoutVars>
      </dgm:prSet>
      <dgm:spPr/>
    </dgm:pt>
    <dgm:pt modelId="{FC2B02B2-FE2D-4A99-8BEC-24C282FE6C3F}" type="pres">
      <dgm:prSet presAssocID="{9D338C58-BDC0-4B7C-88AE-172D68660A17}" presName="compNode" presStyleCnt="0"/>
      <dgm:spPr/>
    </dgm:pt>
    <dgm:pt modelId="{C7E162E6-8540-4E58-81DE-8B6D57A7FBAE}" type="pres">
      <dgm:prSet presAssocID="{9D338C58-BDC0-4B7C-88AE-172D68660A17}" presName="bgRect" presStyleLbl="bgShp" presStyleIdx="0" presStyleCnt="2"/>
      <dgm:spPr/>
    </dgm:pt>
    <dgm:pt modelId="{B7B9A6B3-EA11-4B16-AA4F-0131162B03CE}" type="pres">
      <dgm:prSet presAssocID="{9D338C58-BDC0-4B7C-88AE-172D68660A17}" presName="iconRect" presStyleLbl="node1" presStyleIdx="0" presStyleCnt="2" custScaleX="140248" custScaleY="129532"/>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7000" r="-17000"/>
          </a:stretch>
        </a:blipFill>
      </dgm:spPr>
    </dgm:pt>
    <dgm:pt modelId="{109CB26C-4AD5-4D80-9B00-F2BF8DEACC0B}" type="pres">
      <dgm:prSet presAssocID="{9D338C58-BDC0-4B7C-88AE-172D68660A17}" presName="spaceRect" presStyleCnt="0"/>
      <dgm:spPr/>
    </dgm:pt>
    <dgm:pt modelId="{509A9980-B247-4D63-9802-1082BFC3E8CB}" type="pres">
      <dgm:prSet presAssocID="{9D338C58-BDC0-4B7C-88AE-172D68660A17}" presName="parTx" presStyleLbl="revTx" presStyleIdx="0" presStyleCnt="2">
        <dgm:presLayoutVars>
          <dgm:chMax val="0"/>
          <dgm:chPref val="0"/>
        </dgm:presLayoutVars>
      </dgm:prSet>
      <dgm:spPr/>
    </dgm:pt>
    <dgm:pt modelId="{BA014A9A-8493-403C-929C-A3B2FC0C5F21}" type="pres">
      <dgm:prSet presAssocID="{345A4519-9199-4D29-9D17-6B42CB66C5DF}" presName="sibTrans" presStyleCnt="0"/>
      <dgm:spPr/>
    </dgm:pt>
    <dgm:pt modelId="{DA00C7E0-30EF-4E0A-8E75-323970EBB48E}" type="pres">
      <dgm:prSet presAssocID="{FF8ED226-3CBB-43E4-BE95-19E16FFF7265}" presName="compNode" presStyleCnt="0"/>
      <dgm:spPr/>
    </dgm:pt>
    <dgm:pt modelId="{1118433D-111E-475A-AF55-75987D62B9F1}" type="pres">
      <dgm:prSet presAssocID="{FF8ED226-3CBB-43E4-BE95-19E16FFF7265}" presName="bgRect" presStyleLbl="bgShp" presStyleIdx="1" presStyleCnt="2"/>
      <dgm:spPr/>
    </dgm:pt>
    <dgm:pt modelId="{BC267E1F-B1A9-4EEB-BBA5-12AF5F9407FC}" type="pres">
      <dgm:prSet presAssocID="{FF8ED226-3CBB-43E4-BE95-19E16FFF7265}" presName="iconRect" presStyleLbl="node1" presStyleIdx="1" presStyleCnt="2" custScaleX="144572" custScaleY="156452"/>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dgm:spPr>
    </dgm:pt>
    <dgm:pt modelId="{71A95B09-8ED2-462F-944D-112BAF09F311}" type="pres">
      <dgm:prSet presAssocID="{FF8ED226-3CBB-43E4-BE95-19E16FFF7265}" presName="spaceRect" presStyleCnt="0"/>
      <dgm:spPr/>
    </dgm:pt>
    <dgm:pt modelId="{C4E041E4-8579-45BA-97DD-4C4181CA1101}" type="pres">
      <dgm:prSet presAssocID="{FF8ED226-3CBB-43E4-BE95-19E16FFF7265}" presName="parTx" presStyleLbl="revTx" presStyleIdx="1" presStyleCnt="2">
        <dgm:presLayoutVars>
          <dgm:chMax val="0"/>
          <dgm:chPref val="0"/>
        </dgm:presLayoutVars>
      </dgm:prSet>
      <dgm:spPr/>
    </dgm:pt>
  </dgm:ptLst>
  <dgm:cxnLst>
    <dgm:cxn modelId="{62264B2F-EAAD-41A4-9E44-F46071148752}" type="presOf" srcId="{9D338C58-BDC0-4B7C-88AE-172D68660A17}" destId="{509A9980-B247-4D63-9802-1082BFC3E8CB}" srcOrd="0" destOrd="0" presId="urn:microsoft.com/office/officeart/2018/2/layout/IconVerticalSolidList"/>
    <dgm:cxn modelId="{8C086055-0E32-4CAD-80CA-A57644FFD257}" srcId="{00E06990-E878-4A2D-867E-3F8943FBEDB9}" destId="{FF8ED226-3CBB-43E4-BE95-19E16FFF7265}" srcOrd="1" destOrd="0" parTransId="{D115D287-9CDA-444A-A3C9-5395BB342204}" sibTransId="{90E8A6E6-286E-40C8-BA02-A4FB7D61C815}"/>
    <dgm:cxn modelId="{79791482-4EBC-4A87-8282-370A6070DFC4}" srcId="{00E06990-E878-4A2D-867E-3F8943FBEDB9}" destId="{9D338C58-BDC0-4B7C-88AE-172D68660A17}" srcOrd="0" destOrd="0" parTransId="{77DA119E-04E1-4272-BE4E-FDFEB17F95F7}" sibTransId="{345A4519-9199-4D29-9D17-6B42CB66C5DF}"/>
    <dgm:cxn modelId="{B9653998-8D68-4A46-88AB-86FADB5308B1}" type="presOf" srcId="{00E06990-E878-4A2D-867E-3F8943FBEDB9}" destId="{41C6360B-F71F-4E0A-A3AA-F93E229F652D}" srcOrd="0" destOrd="0" presId="urn:microsoft.com/office/officeart/2018/2/layout/IconVerticalSolidList"/>
    <dgm:cxn modelId="{189604CD-05FC-4F94-8756-25F504C5DC53}" type="presOf" srcId="{FF8ED226-3CBB-43E4-BE95-19E16FFF7265}" destId="{C4E041E4-8579-45BA-97DD-4C4181CA1101}" srcOrd="0" destOrd="0" presId="urn:microsoft.com/office/officeart/2018/2/layout/IconVerticalSolidList"/>
    <dgm:cxn modelId="{0A57D369-3B12-4D35-AC99-19245D21CAD2}" type="presParOf" srcId="{41C6360B-F71F-4E0A-A3AA-F93E229F652D}" destId="{FC2B02B2-FE2D-4A99-8BEC-24C282FE6C3F}" srcOrd="0" destOrd="0" presId="urn:microsoft.com/office/officeart/2018/2/layout/IconVerticalSolidList"/>
    <dgm:cxn modelId="{91598D60-6AAD-420B-A498-95FE071E19E0}" type="presParOf" srcId="{FC2B02B2-FE2D-4A99-8BEC-24C282FE6C3F}" destId="{C7E162E6-8540-4E58-81DE-8B6D57A7FBAE}" srcOrd="0" destOrd="0" presId="urn:microsoft.com/office/officeart/2018/2/layout/IconVerticalSolidList"/>
    <dgm:cxn modelId="{086C886D-CD58-481A-AC28-33A0DE9FDF08}" type="presParOf" srcId="{FC2B02B2-FE2D-4A99-8BEC-24C282FE6C3F}" destId="{B7B9A6B3-EA11-4B16-AA4F-0131162B03CE}" srcOrd="1" destOrd="0" presId="urn:microsoft.com/office/officeart/2018/2/layout/IconVerticalSolidList"/>
    <dgm:cxn modelId="{DE774D82-2981-41F7-B953-1FC38D3555A1}" type="presParOf" srcId="{FC2B02B2-FE2D-4A99-8BEC-24C282FE6C3F}" destId="{109CB26C-4AD5-4D80-9B00-F2BF8DEACC0B}" srcOrd="2" destOrd="0" presId="urn:microsoft.com/office/officeart/2018/2/layout/IconVerticalSolidList"/>
    <dgm:cxn modelId="{D57C7D26-772E-4ECD-86B7-46F3CA987328}" type="presParOf" srcId="{FC2B02B2-FE2D-4A99-8BEC-24C282FE6C3F}" destId="{509A9980-B247-4D63-9802-1082BFC3E8CB}" srcOrd="3" destOrd="0" presId="urn:microsoft.com/office/officeart/2018/2/layout/IconVerticalSolidList"/>
    <dgm:cxn modelId="{91C690B0-9AB2-48F0-AC9F-0B1F762A8BC4}" type="presParOf" srcId="{41C6360B-F71F-4E0A-A3AA-F93E229F652D}" destId="{BA014A9A-8493-403C-929C-A3B2FC0C5F21}" srcOrd="1" destOrd="0" presId="urn:microsoft.com/office/officeart/2018/2/layout/IconVerticalSolidList"/>
    <dgm:cxn modelId="{0798971E-5C08-43F1-A2D6-E923BBFB8627}" type="presParOf" srcId="{41C6360B-F71F-4E0A-A3AA-F93E229F652D}" destId="{DA00C7E0-30EF-4E0A-8E75-323970EBB48E}" srcOrd="2" destOrd="0" presId="urn:microsoft.com/office/officeart/2018/2/layout/IconVerticalSolidList"/>
    <dgm:cxn modelId="{7E1CFB6B-A710-44DB-8630-406C22DEDC4F}" type="presParOf" srcId="{DA00C7E0-30EF-4E0A-8E75-323970EBB48E}" destId="{1118433D-111E-475A-AF55-75987D62B9F1}" srcOrd="0" destOrd="0" presId="urn:microsoft.com/office/officeart/2018/2/layout/IconVerticalSolidList"/>
    <dgm:cxn modelId="{58D6AB72-5A7B-4D54-8919-6AFE3D7C6B3A}" type="presParOf" srcId="{DA00C7E0-30EF-4E0A-8E75-323970EBB48E}" destId="{BC267E1F-B1A9-4EEB-BBA5-12AF5F9407FC}" srcOrd="1" destOrd="0" presId="urn:microsoft.com/office/officeart/2018/2/layout/IconVerticalSolidList"/>
    <dgm:cxn modelId="{47F7D8CA-EB95-45E6-A961-A840636B2080}" type="presParOf" srcId="{DA00C7E0-30EF-4E0A-8E75-323970EBB48E}" destId="{71A95B09-8ED2-462F-944D-112BAF09F311}" srcOrd="2" destOrd="0" presId="urn:microsoft.com/office/officeart/2018/2/layout/IconVerticalSolidList"/>
    <dgm:cxn modelId="{12B88DE7-C496-436C-BFAD-D028A64577E8}" type="presParOf" srcId="{DA00C7E0-30EF-4E0A-8E75-323970EBB48E}" destId="{C4E041E4-8579-45BA-97DD-4C4181CA1101}"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pt-BR"/>
        </a:p>
      </dgm:t>
    </dgm:pt>
    <dgm:pt modelId="{3500D52A-E755-4869-ADCE-699EB308416E}">
      <dgm:prSet phldrT="[Texto]" custT="1"/>
      <dgm:spPr/>
      <dgm:t>
        <a:bodyPr/>
        <a:lstStyle/>
        <a:p>
          <a:pPr>
            <a:buNone/>
          </a:pPr>
          <a:r>
            <a:rPr lang="pt-BR" sz="1600" b="0" i="0" u="none" strike="noStrike" baseline="0">
              <a:latin typeface="+mj-lt"/>
              <a:cs typeface="Arial" panose="020B0604020202020204" pitchFamily="34" charset="0"/>
            </a:rPr>
            <a:t>Avaliações contínuas para ajustar cotas de captura com base em dados atualizados.</a:t>
          </a:r>
          <a:endParaRPr lang="pt-BR" sz="1600">
            <a:latin typeface="+mj-lt"/>
          </a:endParaRPr>
        </a:p>
      </dgm:t>
    </dgm:pt>
    <dgm:pt modelId="{95D853E3-2CAB-4AFC-A78E-C0E07EE51193}" type="parTrans" cxnId="{E8C94EF7-0558-4F06-86D1-25228C39E246}">
      <dgm:prSet/>
      <dgm:spPr/>
      <dgm:t>
        <a:bodyPr/>
        <a:lstStyle/>
        <a:p>
          <a:endParaRPr lang="pt-BR" sz="1600">
            <a:latin typeface="+mj-lt"/>
          </a:endParaRPr>
        </a:p>
      </dgm:t>
    </dgm:pt>
    <dgm:pt modelId="{5A1AF0D4-5897-4D16-A466-3541CA167C73}" type="sibTrans" cxnId="{E8C94EF7-0558-4F06-86D1-25228C39E246}">
      <dgm:prSet/>
      <dgm:spPr/>
      <dgm:t>
        <a:bodyPr/>
        <a:lstStyle/>
        <a:p>
          <a:endParaRPr lang="pt-BR" sz="1600">
            <a:latin typeface="+mj-lt"/>
          </a:endParaRPr>
        </a:p>
      </dgm:t>
    </dgm:pt>
    <dgm:pt modelId="{96CAD498-D706-4F0F-B540-B24CA1B2DBDC}">
      <dgm:prSet phldrT="[Texto]" phldr="1" custT="1"/>
      <dgm:spPr/>
      <dgm:t>
        <a:bodyPr/>
        <a:lstStyle/>
        <a:p>
          <a:endParaRPr lang="pt-BR" sz="1600">
            <a:latin typeface="+mj-lt"/>
          </a:endParaRPr>
        </a:p>
      </dgm:t>
    </dgm:pt>
    <dgm:pt modelId="{05D08968-88E5-42CE-ACA6-7894D640EB66}" type="parTrans" cxnId="{DADF91D7-D81A-4517-98F3-27E096776866}">
      <dgm:prSet/>
      <dgm:spPr/>
      <dgm:t>
        <a:bodyPr/>
        <a:lstStyle/>
        <a:p>
          <a:endParaRPr lang="pt-BR" sz="1600">
            <a:latin typeface="+mj-lt"/>
          </a:endParaRPr>
        </a:p>
      </dgm:t>
    </dgm:pt>
    <dgm:pt modelId="{319E518E-5495-4BC1-836E-CF1F2A4E19D5}" type="sibTrans" cxnId="{DADF91D7-D81A-4517-98F3-27E096776866}">
      <dgm:prSet/>
      <dgm:spPr/>
      <dgm:t>
        <a:bodyPr/>
        <a:lstStyle/>
        <a:p>
          <a:endParaRPr lang="pt-BR" sz="1600">
            <a:latin typeface="+mj-lt"/>
          </a:endParaRPr>
        </a:p>
      </dgm:t>
    </dgm:pt>
    <dgm:pt modelId="{15D92BA4-6B54-4280-8674-B77ACEB5A34C}">
      <dgm:prSet phldrT="[Texto]" custT="1"/>
      <dgm:spPr/>
      <dgm:t>
        <a:bodyPr/>
        <a:lstStyle/>
        <a:p>
          <a:pPr>
            <a:buFont typeface="Wingdings" panose="05000000000000000000" pitchFamily="2" charset="2"/>
            <a:buChar char="Ø"/>
          </a:pPr>
          <a:r>
            <a:rPr lang="pt-BR" sz="1600" b="1" i="0" u="none" strike="noStrike" baseline="0">
              <a:latin typeface="+mj-lt"/>
              <a:cs typeface="Arial" panose="020B0604020202020204" pitchFamily="34" charset="0"/>
            </a:rPr>
            <a:t>Redução de Captura Acidental</a:t>
          </a:r>
          <a:endParaRPr lang="pt-BR" sz="1600">
            <a:latin typeface="+mj-lt"/>
          </a:endParaRPr>
        </a:p>
      </dgm:t>
    </dgm:pt>
    <dgm:pt modelId="{92585C12-F054-4BEE-A389-BF40E6B12D2C}" type="parTrans" cxnId="{9BD8F3A8-286F-4FCC-9079-2B6F5069193C}">
      <dgm:prSet/>
      <dgm:spPr/>
      <dgm:t>
        <a:bodyPr/>
        <a:lstStyle/>
        <a:p>
          <a:endParaRPr lang="pt-BR" sz="1600">
            <a:latin typeface="+mj-lt"/>
          </a:endParaRPr>
        </a:p>
      </dgm:t>
    </dgm:pt>
    <dgm:pt modelId="{5F2169A9-96CA-49CB-93CA-E250858E55C5}" type="sibTrans" cxnId="{9BD8F3A8-286F-4FCC-9079-2B6F5069193C}">
      <dgm:prSet/>
      <dgm:spPr/>
      <dgm:t>
        <a:bodyPr/>
        <a:lstStyle/>
        <a:p>
          <a:endParaRPr lang="pt-BR" sz="1600">
            <a:latin typeface="+mj-lt"/>
          </a:endParaRPr>
        </a:p>
      </dgm:t>
    </dgm:pt>
    <dgm:pt modelId="{F4706DC3-7851-4CDC-A6BB-C2709F441C0D}">
      <dgm:prSet phldrT="[Texto]" phldr="1" custT="1"/>
      <dgm:spPr/>
      <dgm:t>
        <a:bodyPr/>
        <a:lstStyle/>
        <a:p>
          <a:endParaRPr lang="pt-BR" sz="1600">
            <a:latin typeface="+mj-lt"/>
          </a:endParaRPr>
        </a:p>
      </dgm:t>
    </dgm:pt>
    <dgm:pt modelId="{E7EAC3AF-042F-4E46-A8D4-70D95D099CED}" type="parTrans" cxnId="{CD3797E8-EBC6-4AF3-AB1D-B9F33B40B055}">
      <dgm:prSet/>
      <dgm:spPr/>
      <dgm:t>
        <a:bodyPr/>
        <a:lstStyle/>
        <a:p>
          <a:endParaRPr lang="pt-BR" sz="1600">
            <a:latin typeface="+mj-lt"/>
          </a:endParaRPr>
        </a:p>
      </dgm:t>
    </dgm:pt>
    <dgm:pt modelId="{4AC07A96-FB00-4BC2-AB01-5210267C897F}" type="sibTrans" cxnId="{CD3797E8-EBC6-4AF3-AB1D-B9F33B40B055}">
      <dgm:prSet/>
      <dgm:spPr/>
      <dgm:t>
        <a:bodyPr/>
        <a:lstStyle/>
        <a:p>
          <a:endParaRPr lang="pt-BR" sz="1600">
            <a:latin typeface="+mj-lt"/>
          </a:endParaRPr>
        </a:p>
      </dgm:t>
    </dgm:pt>
    <dgm:pt modelId="{B884C336-58E2-4D66-8411-AC846E25EAD1}">
      <dgm:prSet phldrT="[Texto]" phldr="1" custT="1"/>
      <dgm:spPr/>
      <dgm:t>
        <a:bodyPr/>
        <a:lstStyle/>
        <a:p>
          <a:endParaRPr lang="pt-BR" sz="1600">
            <a:latin typeface="+mj-lt"/>
          </a:endParaRPr>
        </a:p>
      </dgm:t>
    </dgm:pt>
    <dgm:pt modelId="{B445F57D-BA5A-41F7-99DF-363D5E4C1016}" type="parTrans" cxnId="{9DD8BFD2-DDE4-4B88-ACD5-14420175BED3}">
      <dgm:prSet/>
      <dgm:spPr/>
      <dgm:t>
        <a:bodyPr/>
        <a:lstStyle/>
        <a:p>
          <a:endParaRPr lang="pt-BR" sz="1600">
            <a:latin typeface="+mj-lt"/>
          </a:endParaRPr>
        </a:p>
      </dgm:t>
    </dgm:pt>
    <dgm:pt modelId="{6F99F819-A356-49D1-88B6-891FEBF1529E}" type="sibTrans" cxnId="{9DD8BFD2-DDE4-4B88-ACD5-14420175BED3}">
      <dgm:prSet/>
      <dgm:spPr/>
      <dgm:t>
        <a:bodyPr/>
        <a:lstStyle/>
        <a:p>
          <a:endParaRPr lang="pt-BR" sz="1600">
            <a:latin typeface="+mj-lt"/>
          </a:endParaRPr>
        </a:p>
      </dgm:t>
    </dgm:pt>
    <dgm:pt modelId="{609893D5-CBA5-4394-85D2-6089B40FCDDA}">
      <dgm:prSet phldrT="[Texto]" custT="1"/>
      <dgm:spPr/>
      <dgm:t>
        <a:bodyPr/>
        <a:lstStyle/>
        <a:p>
          <a:pPr>
            <a:buFont typeface="Wingdings" panose="05000000000000000000" pitchFamily="2" charset="2"/>
            <a:buChar char="Ø"/>
          </a:pPr>
          <a:r>
            <a:rPr lang="pt-BR" sz="1600" b="1" i="0" u="none" strike="noStrike" baseline="0">
              <a:latin typeface="+mj-lt"/>
              <a:cs typeface="Arial" panose="020B0604020202020204" pitchFamily="34" charset="0"/>
            </a:rPr>
            <a:t>Proteção de Habitat</a:t>
          </a:r>
          <a:endParaRPr lang="pt-BR" sz="1600">
            <a:latin typeface="+mj-lt"/>
          </a:endParaRPr>
        </a:p>
      </dgm:t>
    </dgm:pt>
    <dgm:pt modelId="{ECA5B18F-250D-4268-B9AA-C7A327C8CAB9}" type="parTrans" cxnId="{AB055906-5BE2-4548-AE74-736FF3DB68A8}">
      <dgm:prSet/>
      <dgm:spPr/>
      <dgm:t>
        <a:bodyPr/>
        <a:lstStyle/>
        <a:p>
          <a:endParaRPr lang="pt-BR" sz="1600">
            <a:latin typeface="+mj-lt"/>
          </a:endParaRPr>
        </a:p>
      </dgm:t>
    </dgm:pt>
    <dgm:pt modelId="{D2579A16-0B7B-48C8-AC18-88657702A888}" type="sibTrans" cxnId="{AB055906-5BE2-4548-AE74-736FF3DB68A8}">
      <dgm:prSet/>
      <dgm:spPr/>
      <dgm:t>
        <a:bodyPr/>
        <a:lstStyle/>
        <a:p>
          <a:endParaRPr lang="pt-BR" sz="1600">
            <a:latin typeface="+mj-lt"/>
          </a:endParaRPr>
        </a:p>
      </dgm:t>
    </dgm:pt>
    <dgm:pt modelId="{C568E334-8C73-4DD0-80B2-4A201BBB670B}">
      <dgm:prSet phldrT="[Texto]" custT="1"/>
      <dgm:spPr/>
      <dgm:t>
        <a:bodyPr/>
        <a:lstStyle/>
        <a:p>
          <a:pPr>
            <a:buNone/>
          </a:pPr>
          <a:r>
            <a:rPr lang="pt-BR" sz="1600" b="0" i="0" u="none" strike="noStrike" baseline="0">
              <a:latin typeface="+mj-lt"/>
              <a:cs typeface="Arial" panose="020B0604020202020204" pitchFamily="34" charset="0"/>
            </a:rPr>
            <a:t>Identificação e proteção de áreas essenciais para o ciclo de vida das espécies marinhas.</a:t>
          </a:r>
          <a:endParaRPr lang="pt-BR" sz="1600">
            <a:latin typeface="+mj-lt"/>
          </a:endParaRPr>
        </a:p>
      </dgm:t>
    </dgm:pt>
    <dgm:pt modelId="{35384DA3-7240-495D-B773-5776552EC5CE}" type="parTrans" cxnId="{179734FD-81E2-4F0E-9120-7BA2CBECDE90}">
      <dgm:prSet/>
      <dgm:spPr/>
      <dgm:t>
        <a:bodyPr/>
        <a:lstStyle/>
        <a:p>
          <a:endParaRPr lang="pt-BR" sz="1600">
            <a:latin typeface="+mj-lt"/>
          </a:endParaRPr>
        </a:p>
      </dgm:t>
    </dgm:pt>
    <dgm:pt modelId="{D28D04E6-E64E-4A18-9646-865FE0FCEB95}" type="sibTrans" cxnId="{179734FD-81E2-4F0E-9120-7BA2CBECDE90}">
      <dgm:prSet/>
      <dgm:spPr/>
      <dgm:t>
        <a:bodyPr/>
        <a:lstStyle/>
        <a:p>
          <a:endParaRPr lang="pt-BR" sz="1600">
            <a:latin typeface="+mj-lt"/>
          </a:endParaRPr>
        </a:p>
      </dgm:t>
    </dgm:pt>
    <dgm:pt modelId="{2106B267-84BF-4026-B3D3-A9C6D60B25E1}">
      <dgm:prSet custT="1"/>
      <dgm:spPr/>
      <dgm:t>
        <a:bodyPr/>
        <a:lstStyle/>
        <a:p>
          <a:r>
            <a:rPr lang="pt-BR" sz="1600" b="0" i="0" u="none" strike="noStrike" baseline="0">
              <a:latin typeface="+mj-lt"/>
              <a:cs typeface="Arial" panose="020B0604020202020204" pitchFamily="34" charset="0"/>
            </a:rPr>
            <a:t>Implementação de tecnologias para minimizar a captura de espécies não-alvo.</a:t>
          </a:r>
        </a:p>
      </dgm:t>
    </dgm:pt>
    <dgm:pt modelId="{678D17D8-3D21-4705-89E9-F83DA2EC4032}" type="parTrans" cxnId="{6AC5CD18-4F09-4B9B-B02E-C784B12A78F1}">
      <dgm:prSet/>
      <dgm:spPr/>
      <dgm:t>
        <a:bodyPr/>
        <a:lstStyle/>
        <a:p>
          <a:endParaRPr lang="pt-BR" sz="1600">
            <a:latin typeface="+mj-lt"/>
          </a:endParaRPr>
        </a:p>
      </dgm:t>
    </dgm:pt>
    <dgm:pt modelId="{544FA965-5B1B-455D-B0C7-F04F9C228A3C}" type="sibTrans" cxnId="{6AC5CD18-4F09-4B9B-B02E-C784B12A78F1}">
      <dgm:prSet/>
      <dgm:spPr/>
      <dgm:t>
        <a:bodyPr/>
        <a:lstStyle/>
        <a:p>
          <a:endParaRPr lang="pt-BR" sz="1600">
            <a:latin typeface="+mj-lt"/>
          </a:endParaRPr>
        </a:p>
      </dgm:t>
    </dgm:pt>
    <dgm:pt modelId="{6853C812-6372-4993-9B9A-AF01B2C4F7BF}">
      <dgm:prSet custT="1"/>
      <dgm:spPr/>
      <dgm:t>
        <a:bodyPr/>
        <a:lstStyle/>
        <a:p>
          <a:r>
            <a:rPr lang="pt-BR" sz="1600" b="1" i="0" u="none" strike="noStrike" baseline="0">
              <a:latin typeface="+mj-lt"/>
              <a:cs typeface="Arial" panose="020B0604020202020204" pitchFamily="34" charset="0"/>
            </a:rPr>
            <a:t>Monitoramento Científico</a:t>
          </a:r>
          <a:endParaRPr lang="pt-BR" sz="1600">
            <a:latin typeface="+mj-lt"/>
          </a:endParaRPr>
        </a:p>
      </dgm:t>
    </dgm:pt>
    <dgm:pt modelId="{BAAD05FF-A338-4291-9BDF-06FE1279918F}" type="parTrans" cxnId="{5D4BFEB3-E1C6-4587-AA9D-67779D2C0D20}">
      <dgm:prSet/>
      <dgm:spPr/>
      <dgm:t>
        <a:bodyPr/>
        <a:lstStyle/>
        <a:p>
          <a:endParaRPr lang="pt-BR" sz="1600">
            <a:latin typeface="+mj-lt"/>
          </a:endParaRPr>
        </a:p>
      </dgm:t>
    </dgm:pt>
    <dgm:pt modelId="{82A8E3C0-BC0E-4EBE-ABEA-7621A8E631B3}" type="sibTrans" cxnId="{5D4BFEB3-E1C6-4587-AA9D-67779D2C0D20}">
      <dgm:prSet/>
      <dgm:spPr/>
      <dgm:t>
        <a:bodyPr/>
        <a:lstStyle/>
        <a:p>
          <a:endParaRPr lang="pt-BR" sz="1600">
            <a:latin typeface="+mj-lt"/>
          </a:endParaRPr>
        </a:p>
      </dgm:t>
    </dgm:pt>
    <dgm:pt modelId="{E61AB445-A98C-43ED-BB0B-0667D9EF43B9}">
      <dgm:prSet custT="1"/>
      <dgm:spPr/>
      <dgm:t>
        <a:bodyPr/>
        <a:lstStyle/>
        <a:p>
          <a:r>
            <a:rPr lang="pt-BR" sz="1600" b="1" i="0" u="none" strike="noStrike" baseline="0">
              <a:latin typeface="+mj-lt"/>
              <a:cs typeface="Arial" panose="020B0604020202020204" pitchFamily="34" charset="0"/>
            </a:rPr>
            <a:t>Recuperação dos estoques</a:t>
          </a:r>
          <a:endParaRPr lang="pt-BR" sz="1600" b="0" i="0" u="none" strike="noStrike" baseline="0">
            <a:latin typeface="+mj-lt"/>
            <a:cs typeface="Arial" panose="020B0604020202020204" pitchFamily="34" charset="0"/>
          </a:endParaRPr>
        </a:p>
      </dgm:t>
    </dgm:pt>
    <dgm:pt modelId="{A485E093-9210-4958-850C-FDD43B59855E}" type="parTrans" cxnId="{BCC8A1DA-2A0E-4E01-9655-82884CC43619}">
      <dgm:prSet/>
      <dgm:spPr/>
      <dgm:t>
        <a:bodyPr/>
        <a:lstStyle/>
        <a:p>
          <a:endParaRPr lang="pt-BR" sz="1600">
            <a:latin typeface="+mj-lt"/>
          </a:endParaRPr>
        </a:p>
      </dgm:t>
    </dgm:pt>
    <dgm:pt modelId="{46272198-89AA-4840-A72C-54295313737C}" type="sibTrans" cxnId="{BCC8A1DA-2A0E-4E01-9655-82884CC43619}">
      <dgm:prSet/>
      <dgm:spPr/>
      <dgm:t>
        <a:bodyPr/>
        <a:lstStyle/>
        <a:p>
          <a:endParaRPr lang="pt-BR" sz="1600">
            <a:latin typeface="+mj-lt"/>
          </a:endParaRPr>
        </a:p>
      </dgm:t>
    </dgm:pt>
    <dgm:pt modelId="{E65E0B8A-5343-49F0-9838-C3C89CDF4F38}">
      <dgm:prSet custT="1"/>
      <dgm:spPr/>
      <dgm:t>
        <a:bodyPr/>
        <a:lstStyle/>
        <a:p>
          <a:pPr>
            <a:buNone/>
          </a:pPr>
          <a:endParaRPr lang="pt-BR" sz="1600">
            <a:latin typeface="+mj-lt"/>
          </a:endParaRPr>
        </a:p>
      </dgm:t>
    </dgm:pt>
    <dgm:pt modelId="{D33A5698-381B-4705-9239-1A9955ECB8FA}" type="parTrans" cxnId="{B5A87284-0054-4B9E-9BF8-20A4EC589F07}">
      <dgm:prSet/>
      <dgm:spPr/>
      <dgm:t>
        <a:bodyPr/>
        <a:lstStyle/>
        <a:p>
          <a:endParaRPr lang="pt-BR" sz="1600">
            <a:latin typeface="+mj-lt"/>
          </a:endParaRPr>
        </a:p>
      </dgm:t>
    </dgm:pt>
    <dgm:pt modelId="{F62B6661-022C-4681-A998-ED4FBEC8E6B9}" type="sibTrans" cxnId="{B5A87284-0054-4B9E-9BF8-20A4EC589F07}">
      <dgm:prSet/>
      <dgm:spPr/>
      <dgm:t>
        <a:bodyPr/>
        <a:lstStyle/>
        <a:p>
          <a:endParaRPr lang="pt-BR" sz="1600">
            <a:latin typeface="+mj-lt"/>
          </a:endParaRPr>
        </a:p>
      </dgm:t>
    </dgm:pt>
    <dgm:pt modelId="{A495AE63-B1D3-4AD8-BDA9-B16E26D0C64D}">
      <dgm:prSet custT="1"/>
      <dgm:spPr/>
      <dgm:t>
        <a:bodyPr/>
        <a:lstStyle/>
        <a:p>
          <a:pPr>
            <a:buNone/>
          </a:pPr>
          <a:r>
            <a:rPr lang="pt-BR" sz="1600" b="0" i="0" u="none" strike="noStrike" baseline="0">
              <a:latin typeface="+mj-lt"/>
              <a:cs typeface="Arial" panose="020B0604020202020204" pitchFamily="34" charset="0"/>
            </a:rPr>
            <a:t>Aumento significativo das populações de peixes após períodos de declínio.</a:t>
          </a:r>
          <a:endParaRPr lang="pt-BR" sz="1600">
            <a:latin typeface="+mj-lt"/>
          </a:endParaRPr>
        </a:p>
      </dgm:t>
    </dgm:pt>
    <dgm:pt modelId="{F8B1C80D-EB7A-4034-98DC-A38A0C4A517B}" type="parTrans" cxnId="{E34C375E-663F-4603-9600-53A3B0DE9D22}">
      <dgm:prSet/>
      <dgm:spPr/>
      <dgm:t>
        <a:bodyPr/>
        <a:lstStyle/>
        <a:p>
          <a:endParaRPr lang="pt-BR"/>
        </a:p>
      </dgm:t>
    </dgm:pt>
    <dgm:pt modelId="{FC18A942-B3E8-44EE-8578-B4D79DA416B1}" type="sibTrans" cxnId="{E34C375E-663F-4603-9600-53A3B0DE9D22}">
      <dgm:prSet/>
      <dgm:spPr/>
      <dgm:t>
        <a:bodyPr/>
        <a:lstStyle/>
        <a:p>
          <a:endParaRPr lang="pt-B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4"/>
      <dgm:spPr/>
    </dgm:pt>
    <dgm:pt modelId="{5389BB22-AD40-421F-81BB-E20D1AE665D5}" type="pres">
      <dgm:prSet presAssocID="{6853C812-6372-4993-9B9A-AF01B2C4F7BF}" presName="childNode" presStyleLbl="node1" presStyleIdx="0" presStyleCnt="4">
        <dgm:presLayoutVars>
          <dgm:bulletEnabled val="1"/>
        </dgm:presLayoutVars>
      </dgm:prSet>
      <dgm:spPr/>
    </dgm:pt>
    <dgm:pt modelId="{1DF0F8A5-AE71-48A8-91D3-8C1078551B2B}" type="pres">
      <dgm:prSet presAssocID="{6853C812-6372-4993-9B9A-AF01B2C4F7BF}" presName="parentNode" presStyleLbl="revTx" presStyleIdx="0" presStyleCnt="4">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4"/>
      <dgm:spPr/>
    </dgm:pt>
    <dgm:pt modelId="{B0661225-2DD7-461E-813E-D48B1F097601}" type="pres">
      <dgm:prSet presAssocID="{15D92BA4-6B54-4280-8674-B77ACEB5A34C}" presName="childNode" presStyleLbl="node1" presStyleIdx="1" presStyleCnt="4">
        <dgm:presLayoutVars>
          <dgm:bulletEnabled val="1"/>
        </dgm:presLayoutVars>
      </dgm:prSet>
      <dgm:spPr/>
    </dgm:pt>
    <dgm:pt modelId="{657BFA34-6AA8-4E2E-BCF9-1D8DFB6A06CC}" type="pres">
      <dgm:prSet presAssocID="{15D92BA4-6B54-4280-8674-B77ACEB5A34C}" presName="parentNode" presStyleLbl="revTx" presStyleIdx="1" presStyleCnt="4">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4"/>
      <dgm:spPr/>
    </dgm:pt>
    <dgm:pt modelId="{80CE7856-D5A4-4F3C-B6F1-35CEDC1D7D33}" type="pres">
      <dgm:prSet presAssocID="{609893D5-CBA5-4394-85D2-6089B40FCDDA}" presName="childNode" presStyleLbl="node1" presStyleIdx="2" presStyleCnt="4" custLinFactNeighborY="107">
        <dgm:presLayoutVars>
          <dgm:bulletEnabled val="1"/>
        </dgm:presLayoutVars>
      </dgm:prSet>
      <dgm:spPr/>
    </dgm:pt>
    <dgm:pt modelId="{FABD7AC9-7129-4176-9D35-403E1EB7EDBE}" type="pres">
      <dgm:prSet presAssocID="{609893D5-CBA5-4394-85D2-6089B40FCDDA}" presName="parentNode" presStyleLbl="revTx" presStyleIdx="2" presStyleCnt="4">
        <dgm:presLayoutVars>
          <dgm:chMax val="0"/>
          <dgm:bulletEnabled val="1"/>
        </dgm:presLayoutVars>
      </dgm:prSet>
      <dgm:spPr/>
    </dgm:pt>
    <dgm:pt modelId="{BB3546A8-B6D0-4ED1-8929-E8ACB10ADDE6}" type="pres">
      <dgm:prSet presAssocID="{D2579A16-0B7B-48C8-AC18-88657702A888}" presName="sibTrans" presStyleCnt="0"/>
      <dgm:spPr/>
    </dgm:pt>
    <dgm:pt modelId="{57C50F97-40DF-464C-BB0E-CAD90A82CCEA}" type="pres">
      <dgm:prSet presAssocID="{E61AB445-A98C-43ED-BB0B-0667D9EF43B9}" presName="compositeNode" presStyleCnt="0">
        <dgm:presLayoutVars>
          <dgm:bulletEnabled val="1"/>
        </dgm:presLayoutVars>
      </dgm:prSet>
      <dgm:spPr/>
    </dgm:pt>
    <dgm:pt modelId="{EF5E2E6F-28A7-4641-9379-F2382FAD4015}" type="pres">
      <dgm:prSet presAssocID="{E61AB445-A98C-43ED-BB0B-0667D9EF43B9}" presName="image" presStyleLbl="fgImgPlace1" presStyleIdx="3" presStyleCnt="4"/>
      <dgm:spPr/>
    </dgm:pt>
    <dgm:pt modelId="{BC07E0F6-FD27-4B8E-A10C-9E7132E6FEA7}" type="pres">
      <dgm:prSet presAssocID="{E61AB445-A98C-43ED-BB0B-0667D9EF43B9}" presName="childNode" presStyleLbl="node1" presStyleIdx="3" presStyleCnt="4">
        <dgm:presLayoutVars>
          <dgm:bulletEnabled val="1"/>
        </dgm:presLayoutVars>
      </dgm:prSet>
      <dgm:spPr/>
    </dgm:pt>
    <dgm:pt modelId="{660B04BA-4E31-45B5-BB72-0E66F085F773}" type="pres">
      <dgm:prSet presAssocID="{E61AB445-A98C-43ED-BB0B-0667D9EF43B9}" presName="parentNode" presStyleLbl="revTx" presStyleIdx="3" presStyleCnt="4">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6AC5CD18-4F09-4B9B-B02E-C784B12A78F1}" srcId="{15D92BA4-6B54-4280-8674-B77ACEB5A34C}" destId="{2106B267-84BF-4026-B3D3-A9C6D60B25E1}" srcOrd="1" destOrd="0" parTransId="{678D17D8-3D21-4705-89E9-F83DA2EC4032}" sibTransId="{544FA965-5B1B-455D-B0C7-F04F9C228A3C}"/>
    <dgm:cxn modelId="{9C4DA91C-457B-461A-9CEB-DFAD8BF8B08E}" type="presOf" srcId="{B884C336-58E2-4D66-8411-AC846E25EAD1}" destId="{B0661225-2DD7-461E-813E-D48B1F097601}" srcOrd="0" destOrd="2" presId="urn:microsoft.com/office/officeart/2005/8/layout/hList2"/>
    <dgm:cxn modelId="{E34C375E-663F-4603-9600-53A3B0DE9D22}" srcId="{E61AB445-A98C-43ED-BB0B-0667D9EF43B9}" destId="{A495AE63-B1D3-4AD8-BDA9-B16E26D0C64D}" srcOrd="1" destOrd="0" parTransId="{F8B1C80D-EB7A-4034-98DC-A38A0C4A517B}" sibTransId="{FC18A942-B3E8-44EE-8578-B4D79DA416B1}"/>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BA8DF975-BB49-45C8-956A-61106CD00F2C}" type="presOf" srcId="{E61AB445-A98C-43ED-BB0B-0667D9EF43B9}" destId="{660B04BA-4E31-45B5-BB72-0E66F085F773}" srcOrd="0" destOrd="0" presId="urn:microsoft.com/office/officeart/2005/8/layout/hList2"/>
    <dgm:cxn modelId="{B5A87284-0054-4B9E-9BF8-20A4EC589F07}" srcId="{E61AB445-A98C-43ED-BB0B-0667D9EF43B9}" destId="{E65E0B8A-5343-49F0-9838-C3C89CDF4F38}" srcOrd="0" destOrd="0" parTransId="{D33A5698-381B-4705-9239-1A9955ECB8FA}" sibTransId="{F62B6661-022C-4681-A998-ED4FBEC8E6B9}"/>
    <dgm:cxn modelId="{BBE4B194-273D-4FE8-AC17-9D29F776E4B3}" type="presOf" srcId="{2106B267-84BF-4026-B3D3-A9C6D60B25E1}" destId="{B0661225-2DD7-461E-813E-D48B1F097601}" srcOrd="0" destOrd="1"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0EF3FBAA-6457-48D5-9839-43C2B3C57FCD}" type="presOf" srcId="{A495AE63-B1D3-4AD8-BDA9-B16E26D0C64D}" destId="{BC07E0F6-FD27-4B8E-A10C-9E7132E6FEA7}" srcOrd="0" destOrd="1" presId="urn:microsoft.com/office/officeart/2005/8/layout/hList2"/>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52DD31C3-A67B-49E5-9321-36F2D04074AF}" type="presOf" srcId="{96CAD498-D706-4F0F-B540-B24CA1B2DBDC}" destId="{5389BB22-AD40-421F-81BB-E20D1AE665D5}" srcOrd="0" destOrd="1" presId="urn:microsoft.com/office/officeart/2005/8/layout/hList2"/>
    <dgm:cxn modelId="{E208B2C7-CE76-4873-95FE-E4B5DA0E8366}" type="presOf" srcId="{F4706DC3-7851-4CDC-A6BB-C2709F441C0D}" destId="{B0661225-2DD7-461E-813E-D48B1F097601}" srcOrd="0" destOrd="0" presId="urn:microsoft.com/office/officeart/2005/8/layout/hList2"/>
    <dgm:cxn modelId="{9DD8BFD2-DDE4-4B88-ACD5-14420175BED3}" srcId="{15D92BA4-6B54-4280-8674-B77ACEB5A34C}" destId="{B884C336-58E2-4D66-8411-AC846E25EAD1}" srcOrd="2" destOrd="0" parTransId="{B445F57D-BA5A-41F7-99DF-363D5E4C1016}" sibTransId="{6F99F819-A356-49D1-88B6-891FEBF1529E}"/>
    <dgm:cxn modelId="{DADF91D7-D81A-4517-98F3-27E096776866}" srcId="{6853C812-6372-4993-9B9A-AF01B2C4F7BF}" destId="{96CAD498-D706-4F0F-B540-B24CA1B2DBDC}" srcOrd="1" destOrd="0" parTransId="{05D08968-88E5-42CE-ACA6-7894D640EB66}" sibTransId="{319E518E-5495-4BC1-836E-CF1F2A4E19D5}"/>
    <dgm:cxn modelId="{BCC8A1DA-2A0E-4E01-9655-82884CC43619}" srcId="{F15C18DC-4D55-4308-9833-2B0F39D16DD3}" destId="{E61AB445-A98C-43ED-BB0B-0667D9EF43B9}" srcOrd="3" destOrd="0" parTransId="{A485E093-9210-4958-850C-FDD43B59855E}" sibTransId="{46272198-89AA-4840-A72C-54295313737C}"/>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412D20F9-7935-4D4D-A14B-89F9F6B44F48}" type="presOf" srcId="{E65E0B8A-5343-49F0-9838-C3C89CDF4F38}" destId="{BC07E0F6-FD27-4B8E-A10C-9E7132E6FEA7}" srcOrd="0" destOrd="0" presId="urn:microsoft.com/office/officeart/2005/8/layout/hList2"/>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 modelId="{C1613FDE-D9C3-4AC5-85F1-39856A125810}" type="presParOf" srcId="{5AE61A21-EACB-44E4-B26F-3A94CB2F9A4F}" destId="{BB3546A8-B6D0-4ED1-8929-E8ACB10ADDE6}" srcOrd="5" destOrd="0" presId="urn:microsoft.com/office/officeart/2005/8/layout/hList2"/>
    <dgm:cxn modelId="{6E7D5F28-6089-49AB-BACF-3F606900F42C}" type="presParOf" srcId="{5AE61A21-EACB-44E4-B26F-3A94CB2F9A4F}" destId="{57C50F97-40DF-464C-BB0E-CAD90A82CCEA}" srcOrd="6" destOrd="0" presId="urn:microsoft.com/office/officeart/2005/8/layout/hList2"/>
    <dgm:cxn modelId="{F09C7DB5-0044-4E08-9C89-DEA486194A01}" type="presParOf" srcId="{57C50F97-40DF-464C-BB0E-CAD90A82CCEA}" destId="{EF5E2E6F-28A7-4641-9379-F2382FAD4015}" srcOrd="0" destOrd="0" presId="urn:microsoft.com/office/officeart/2005/8/layout/hList2"/>
    <dgm:cxn modelId="{95850575-9634-4DD1-9668-863F07DFB38B}" type="presParOf" srcId="{57C50F97-40DF-464C-BB0E-CAD90A82CCEA}" destId="{BC07E0F6-FD27-4B8E-A10C-9E7132E6FEA7}" srcOrd="1" destOrd="0" presId="urn:microsoft.com/office/officeart/2005/8/layout/hList2"/>
    <dgm:cxn modelId="{6198D618-76B3-4F81-A3F1-BA998588A330}" type="presParOf" srcId="{57C50F97-40DF-464C-BB0E-CAD90A82CCEA}" destId="{660B04BA-4E31-45B5-BB72-0E66F085F77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3500D52A-E755-4869-ADCE-699EB308416E}">
      <dgm:prSet phldrT="[Texto]" custT="1"/>
      <dgm:spPr/>
      <dgm:t>
        <a:bodyPr/>
        <a:lstStyle/>
        <a:p>
          <a:pPr>
            <a:buNone/>
          </a:pPr>
          <a:r>
            <a:rPr lang="pt-BR" sz="1600">
              <a:latin typeface="Arial" panose="020B0604020202020204" pitchFamily="34" charset="0"/>
              <a:cs typeface="Arial" panose="020B0604020202020204" pitchFamily="34" charset="0"/>
            </a:rPr>
            <a:t>Pesquisa científica robusta-Legislação rigorosa-Proibição de descarte-Tecnologias avançadas de monitoramento</a:t>
          </a:r>
          <a:endParaRPr lang="pt-BR" sz="1600">
            <a:latin typeface="+mj-lt"/>
          </a:endParaRPr>
        </a:p>
      </dgm:t>
    </dgm:pt>
    <dgm:pt modelId="{95D853E3-2CAB-4AFC-A78E-C0E07EE51193}" type="parTrans" cxnId="{E8C94EF7-0558-4F06-86D1-25228C39E246}">
      <dgm:prSet/>
      <dgm:spPr/>
      <dgm:t>
        <a:bodyPr/>
        <a:lstStyle/>
        <a:p>
          <a:endParaRPr lang="pt-BR" sz="1600">
            <a:latin typeface="+mj-lt"/>
          </a:endParaRPr>
        </a:p>
      </dgm:t>
    </dgm:pt>
    <dgm:pt modelId="{5A1AF0D4-5897-4D16-A466-3541CA167C73}" type="sibTrans" cxnId="{E8C94EF7-0558-4F06-86D1-25228C39E246}">
      <dgm:prSet/>
      <dgm:spPr/>
      <dgm:t>
        <a:bodyPr/>
        <a:lstStyle/>
        <a:p>
          <a:endParaRPr lang="pt-BR" sz="1600">
            <a:latin typeface="+mj-lt"/>
          </a:endParaRPr>
        </a:p>
      </dgm:t>
    </dgm:pt>
    <dgm:pt modelId="{F4706DC3-7851-4CDC-A6BB-C2709F441C0D}">
      <dgm:prSet phldrT="[Texto]" custT="1"/>
      <dgm:spPr/>
      <dgm:t>
        <a:bodyPr/>
        <a:lstStyle/>
        <a:p>
          <a:r>
            <a:rPr lang="pt-BR" sz="1600">
              <a:latin typeface="Arial" panose="020B0604020202020204" pitchFamily="34" charset="0"/>
              <a:cs typeface="Arial" panose="020B0604020202020204" pitchFamily="34" charset="0"/>
            </a:rPr>
            <a:t>Pescaturismo integrado-Excursões guiadas educativas-Preservação de tradições pesqueiras-Diversificação de renda para pescadores</a:t>
          </a:r>
          <a:endParaRPr lang="pt-BR" sz="1600">
            <a:latin typeface="+mj-lt"/>
          </a:endParaRPr>
        </a:p>
      </dgm:t>
    </dgm:pt>
    <dgm:pt modelId="{E7EAC3AF-042F-4E46-A8D4-70D95D099CED}" type="parTrans" cxnId="{CD3797E8-EBC6-4AF3-AB1D-B9F33B40B055}">
      <dgm:prSet/>
      <dgm:spPr/>
      <dgm:t>
        <a:bodyPr/>
        <a:lstStyle/>
        <a:p>
          <a:endParaRPr lang="pt-BR" sz="1600">
            <a:latin typeface="+mj-lt"/>
          </a:endParaRPr>
        </a:p>
      </dgm:t>
    </dgm:pt>
    <dgm:pt modelId="{4AC07A96-FB00-4BC2-AB01-5210267C897F}" type="sibTrans" cxnId="{CD3797E8-EBC6-4AF3-AB1D-B9F33B40B055}">
      <dgm:prSet/>
      <dgm:spPr/>
      <dgm:t>
        <a:bodyPr/>
        <a:lstStyle/>
        <a:p>
          <a:endParaRPr lang="pt-BR" sz="1600">
            <a:latin typeface="+mj-lt"/>
          </a:endParaRPr>
        </a:p>
      </dgm:t>
    </dgm:pt>
    <dgm:pt modelId="{609893D5-CBA5-4394-85D2-6089B40FCDDA}">
      <dgm:prSet phldrT="[Texto]" custT="1"/>
      <dgm:spPr/>
      <dgm:t>
        <a:bodyPr/>
        <a:lstStyle/>
        <a:p>
          <a:pPr>
            <a:buFont typeface="Wingdings" panose="05000000000000000000" pitchFamily="2" charset="2"/>
            <a:buChar char="Ø"/>
          </a:pPr>
          <a:r>
            <a:rPr lang="pt-BR" sz="1600" b="1" i="0" u="none" strike="noStrike" baseline="0">
              <a:latin typeface="+mj-lt"/>
              <a:cs typeface="Arial" panose="020B0604020202020204" pitchFamily="34" charset="0"/>
            </a:rPr>
            <a:t>Portugal</a:t>
          </a:r>
          <a:endParaRPr lang="pt-BR" sz="1600">
            <a:latin typeface="+mj-lt"/>
          </a:endParaRPr>
        </a:p>
      </dgm:t>
    </dgm:pt>
    <dgm:pt modelId="{ECA5B18F-250D-4268-B9AA-C7A327C8CAB9}" type="parTrans" cxnId="{AB055906-5BE2-4548-AE74-736FF3DB68A8}">
      <dgm:prSet/>
      <dgm:spPr/>
      <dgm:t>
        <a:bodyPr/>
        <a:lstStyle/>
        <a:p>
          <a:endParaRPr lang="pt-BR" sz="1600">
            <a:latin typeface="+mj-lt"/>
          </a:endParaRPr>
        </a:p>
      </dgm:t>
    </dgm:pt>
    <dgm:pt modelId="{D2579A16-0B7B-48C8-AC18-88657702A888}" type="sibTrans" cxnId="{AB055906-5BE2-4548-AE74-736FF3DB68A8}">
      <dgm:prSet/>
      <dgm:spPr/>
      <dgm:t>
        <a:bodyPr/>
        <a:lstStyle/>
        <a:p>
          <a:endParaRPr lang="pt-BR" sz="1600">
            <a:latin typeface="+mj-lt"/>
          </a:endParaRPr>
        </a:p>
      </dgm:t>
    </dgm:pt>
    <dgm:pt modelId="{C568E334-8C73-4DD0-80B2-4A201BBB670B}">
      <dgm:prSet phldrT="[Texto]" custT="1"/>
      <dgm:spPr/>
      <dgm:t>
        <a:bodyPr/>
        <a:lstStyle/>
        <a:p>
          <a:pPr>
            <a:buNone/>
          </a:pPr>
          <a:r>
            <a:rPr lang="pt-BR" sz="1600">
              <a:latin typeface="Arial" panose="020B0604020202020204" pitchFamily="34" charset="0"/>
              <a:cs typeface="Arial" panose="020B0604020202020204" pitchFamily="34" charset="0"/>
            </a:rPr>
            <a:t>Revitalização de comunidades pesqueiras-Áreas Marinhas Protegidas-Educação ambiental para turistas-Equilíbrio entre turismo e conservação</a:t>
          </a:r>
          <a:endParaRPr lang="pt-BR" sz="1600">
            <a:latin typeface="+mj-lt"/>
          </a:endParaRPr>
        </a:p>
      </dgm:t>
    </dgm:pt>
    <dgm:pt modelId="{35384DA3-7240-495D-B773-5776552EC5CE}" type="parTrans" cxnId="{179734FD-81E2-4F0E-9120-7BA2CBECDE90}">
      <dgm:prSet/>
      <dgm:spPr/>
      <dgm:t>
        <a:bodyPr/>
        <a:lstStyle/>
        <a:p>
          <a:endParaRPr lang="pt-BR" sz="1600">
            <a:latin typeface="+mj-lt"/>
          </a:endParaRPr>
        </a:p>
      </dgm:t>
    </dgm:pt>
    <dgm:pt modelId="{D28D04E6-E64E-4A18-9646-865FE0FCEB95}" type="sibTrans" cxnId="{179734FD-81E2-4F0E-9120-7BA2CBECDE90}">
      <dgm:prSet/>
      <dgm:spPr/>
      <dgm:t>
        <a:bodyPr/>
        <a:lstStyle/>
        <a:p>
          <a:endParaRPr lang="pt-BR" sz="1600">
            <a:latin typeface="+mj-lt"/>
          </a:endParaRPr>
        </a:p>
      </dgm:t>
    </dgm:pt>
    <dgm:pt modelId="{6853C812-6372-4993-9B9A-AF01B2C4F7BF}">
      <dgm:prSet custT="1"/>
      <dgm:spPr/>
      <dgm:t>
        <a:bodyPr/>
        <a:lstStyle/>
        <a:p>
          <a:r>
            <a:rPr lang="pt-BR" sz="1600" b="1" i="0" u="none" strike="noStrike" baseline="0">
              <a:latin typeface="+mj-lt"/>
              <a:cs typeface="Arial" panose="020B0604020202020204" pitchFamily="34" charset="0"/>
            </a:rPr>
            <a:t>Noruega</a:t>
          </a:r>
          <a:endParaRPr lang="pt-BR" sz="1600">
            <a:latin typeface="+mj-lt"/>
          </a:endParaRPr>
        </a:p>
      </dgm:t>
    </dgm:pt>
    <dgm:pt modelId="{BAAD05FF-A338-4291-9BDF-06FE1279918F}" type="parTrans" cxnId="{5D4BFEB3-E1C6-4587-AA9D-67779D2C0D20}">
      <dgm:prSet/>
      <dgm:spPr/>
      <dgm:t>
        <a:bodyPr/>
        <a:lstStyle/>
        <a:p>
          <a:endParaRPr lang="pt-BR" sz="1600">
            <a:latin typeface="+mj-lt"/>
          </a:endParaRPr>
        </a:p>
      </dgm:t>
    </dgm:pt>
    <dgm:pt modelId="{82A8E3C0-BC0E-4EBE-ABEA-7621A8E631B3}" type="sibTrans" cxnId="{5D4BFEB3-E1C6-4587-AA9D-67779D2C0D20}">
      <dgm:prSet/>
      <dgm:spPr/>
      <dgm:t>
        <a:bodyPr/>
        <a:lstStyle/>
        <a:p>
          <a:endParaRPr lang="pt-BR" sz="1600">
            <a:latin typeface="+mj-lt"/>
          </a:endParaRPr>
        </a:p>
      </dgm:t>
    </dgm:pt>
    <dgm:pt modelId="{15D92BA4-6B54-4280-8674-B77ACEB5A34C}">
      <dgm:prSet phldrT="[Texto]" custT="1"/>
      <dgm:spPr/>
      <dgm:t>
        <a:bodyPr/>
        <a:lstStyle/>
        <a:p>
          <a:pPr>
            <a:buFont typeface="Wingdings" panose="05000000000000000000" pitchFamily="2" charset="2"/>
            <a:buChar char="Ø"/>
          </a:pPr>
          <a:r>
            <a:rPr lang="pt-BR" sz="1600" b="1" i="0" u="none" strike="noStrike" baseline="0">
              <a:latin typeface="+mj-lt"/>
              <a:cs typeface="Arial" panose="020B0604020202020204" pitchFamily="34" charset="0"/>
            </a:rPr>
            <a:t>Grécia</a:t>
          </a:r>
          <a:endParaRPr lang="pt-BR" sz="1600">
            <a:latin typeface="+mj-lt"/>
          </a:endParaRPr>
        </a:p>
      </dgm:t>
    </dgm:pt>
    <dgm:pt modelId="{5F2169A9-96CA-49CB-93CA-E250858E55C5}" type="sibTrans" cxnId="{9BD8F3A8-286F-4FCC-9079-2B6F5069193C}">
      <dgm:prSet/>
      <dgm:spPr/>
      <dgm:t>
        <a:bodyPr/>
        <a:lstStyle/>
        <a:p>
          <a:endParaRPr lang="pt-BR" sz="1600">
            <a:latin typeface="+mj-lt"/>
          </a:endParaRPr>
        </a:p>
      </dgm:t>
    </dgm:pt>
    <dgm:pt modelId="{92585C12-F054-4BEE-A389-BF40E6B12D2C}" type="parTrans" cxnId="{9BD8F3A8-286F-4FCC-9079-2B6F5069193C}">
      <dgm:prSet/>
      <dgm:spPr/>
      <dgm:t>
        <a:bodyPr/>
        <a:lstStyle/>
        <a:p>
          <a:endParaRPr lang="pt-BR" sz="1600">
            <a:latin typeface="+mj-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3"/>
      <dgm:spPr/>
    </dgm:pt>
    <dgm:pt modelId="{5389BB22-AD40-421F-81BB-E20D1AE665D5}" type="pres">
      <dgm:prSet presAssocID="{6853C812-6372-4993-9B9A-AF01B2C4F7BF}" presName="childNode" presStyleLbl="node1" presStyleIdx="0" presStyleCnt="3" custLinFactNeighborX="315" custLinFactNeighborY="1146">
        <dgm:presLayoutVars>
          <dgm:bulletEnabled val="1"/>
        </dgm:presLayoutVars>
      </dgm:prSet>
      <dgm:spPr/>
    </dgm:pt>
    <dgm:pt modelId="{1DF0F8A5-AE71-48A8-91D3-8C1078551B2B}" type="pres">
      <dgm:prSet presAssocID="{6853C812-6372-4993-9B9A-AF01B2C4F7BF}" presName="parentNode" presStyleLbl="revTx" presStyleIdx="0" presStyleCnt="3">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3"/>
      <dgm:spPr/>
    </dgm:pt>
    <dgm:pt modelId="{B0661225-2DD7-461E-813E-D48B1F097601}" type="pres">
      <dgm:prSet presAssocID="{15D92BA4-6B54-4280-8674-B77ACEB5A34C}" presName="childNode" presStyleLbl="node1" presStyleIdx="1" presStyleCnt="3">
        <dgm:presLayoutVars>
          <dgm:bulletEnabled val="1"/>
        </dgm:presLayoutVars>
      </dgm:prSet>
      <dgm:spPr/>
    </dgm:pt>
    <dgm:pt modelId="{657BFA34-6AA8-4E2E-BCF9-1D8DFB6A06CC}" type="pres">
      <dgm:prSet presAssocID="{15D92BA4-6B54-4280-8674-B77ACEB5A34C}" presName="parentNode" presStyleLbl="revTx" presStyleIdx="1" presStyleCnt="3">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3"/>
      <dgm:spPr/>
    </dgm:pt>
    <dgm:pt modelId="{80CE7856-D5A4-4F3C-B6F1-35CEDC1D7D33}" type="pres">
      <dgm:prSet presAssocID="{609893D5-CBA5-4394-85D2-6089B40FCDDA}" presName="childNode" presStyleLbl="node1" presStyleIdx="2" presStyleCnt="3">
        <dgm:presLayoutVars>
          <dgm:bulletEnabled val="1"/>
        </dgm:presLayoutVars>
      </dgm:prSet>
      <dgm:spPr/>
    </dgm:pt>
    <dgm:pt modelId="{FABD7AC9-7129-4176-9D35-403E1EB7EDBE}" type="pres">
      <dgm:prSet presAssocID="{609893D5-CBA5-4394-85D2-6089B40FCDDA}" presName="parentNode" presStyleLbl="revTx" presStyleIdx="2" presStyleCnt="3">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3500D52A-E755-4869-ADCE-699EB308416E}">
      <dgm:prSet phldrT="[Texto]" custT="1"/>
      <dgm:spPr/>
      <dgm:t>
        <a:bodyPr/>
        <a:lstStyle/>
        <a:p>
          <a:pPr>
            <a:buNone/>
          </a:pPr>
          <a:r>
            <a:rPr lang="pt-BR" sz="1600">
              <a:latin typeface="Arial" panose="020B0604020202020204" pitchFamily="34" charset="0"/>
              <a:cs typeface="Arial" panose="020B0604020202020204" pitchFamily="34" charset="0"/>
            </a:rPr>
            <a:t>Práticas que garantem a manutenção das populações de peixes.</a:t>
          </a:r>
          <a:endParaRPr lang="pt-BR" sz="1600">
            <a:latin typeface="+mj-lt"/>
          </a:endParaRPr>
        </a:p>
      </dgm:t>
    </dgm:pt>
    <dgm:pt modelId="{95D853E3-2CAB-4AFC-A78E-C0E07EE51193}" type="parTrans" cxnId="{E8C94EF7-0558-4F06-86D1-25228C39E246}">
      <dgm:prSet/>
      <dgm:spPr/>
      <dgm:t>
        <a:bodyPr/>
        <a:lstStyle/>
        <a:p>
          <a:endParaRPr lang="pt-BR" sz="1600">
            <a:latin typeface="+mj-lt"/>
          </a:endParaRPr>
        </a:p>
      </dgm:t>
    </dgm:pt>
    <dgm:pt modelId="{5A1AF0D4-5897-4D16-A466-3541CA167C73}" type="sibTrans" cxnId="{E8C94EF7-0558-4F06-86D1-25228C39E246}">
      <dgm:prSet/>
      <dgm:spPr/>
      <dgm:t>
        <a:bodyPr/>
        <a:lstStyle/>
        <a:p>
          <a:endParaRPr lang="pt-BR" sz="1600">
            <a:latin typeface="+mj-lt"/>
          </a:endParaRPr>
        </a:p>
      </dgm:t>
    </dgm:pt>
    <dgm:pt modelId="{F4706DC3-7851-4CDC-A6BB-C2709F441C0D}">
      <dgm:prSet phldrT="[Texto]" custT="1"/>
      <dgm:spPr/>
      <dgm:t>
        <a:bodyPr/>
        <a:lstStyle/>
        <a:p>
          <a:pPr>
            <a:buNone/>
          </a:pPr>
          <a:r>
            <a:rPr lang="pt-BR" sz="1600">
              <a:latin typeface="Arial" panose="020B0604020202020204" pitchFamily="34" charset="0"/>
              <a:cs typeface="Arial" panose="020B0604020202020204" pitchFamily="34" charset="0"/>
            </a:rPr>
            <a:t>Valorização das tradições pesqueiras locais.</a:t>
          </a:r>
          <a:endParaRPr lang="pt-BR" sz="1600">
            <a:latin typeface="+mj-lt"/>
          </a:endParaRPr>
        </a:p>
      </dgm:t>
    </dgm:pt>
    <dgm:pt modelId="{E7EAC3AF-042F-4E46-A8D4-70D95D099CED}" type="parTrans" cxnId="{CD3797E8-EBC6-4AF3-AB1D-B9F33B40B055}">
      <dgm:prSet/>
      <dgm:spPr/>
      <dgm:t>
        <a:bodyPr/>
        <a:lstStyle/>
        <a:p>
          <a:endParaRPr lang="pt-BR" sz="1600">
            <a:latin typeface="+mj-lt"/>
          </a:endParaRPr>
        </a:p>
      </dgm:t>
    </dgm:pt>
    <dgm:pt modelId="{4AC07A96-FB00-4BC2-AB01-5210267C897F}" type="sibTrans" cxnId="{CD3797E8-EBC6-4AF3-AB1D-B9F33B40B055}">
      <dgm:prSet/>
      <dgm:spPr/>
      <dgm:t>
        <a:bodyPr/>
        <a:lstStyle/>
        <a:p>
          <a:endParaRPr lang="pt-BR" sz="1600">
            <a:latin typeface="+mj-lt"/>
          </a:endParaRPr>
        </a:p>
      </dgm:t>
    </dgm:pt>
    <dgm:pt modelId="{609893D5-CBA5-4394-85D2-6089B40FCDDA}">
      <dgm:prSet phldrT="[Texto]" custT="1"/>
      <dgm:spPr/>
      <dgm:t>
        <a:bodyPr/>
        <a:lstStyle/>
        <a:p>
          <a:pPr>
            <a:buFont typeface="Wingdings" panose="05000000000000000000" pitchFamily="2" charset="2"/>
            <a:buChar char="Ø"/>
          </a:pPr>
          <a:r>
            <a:rPr lang="pt-BR" sz="1600" b="1">
              <a:latin typeface="Arial" panose="020B0604020202020204" pitchFamily="34" charset="0"/>
              <a:cs typeface="Arial" panose="020B0604020202020204" pitchFamily="34" charset="0"/>
            </a:rPr>
            <a:t>Certificação MSC</a:t>
          </a:r>
          <a:endParaRPr lang="pt-BR" sz="1600">
            <a:latin typeface="+mj-lt"/>
          </a:endParaRPr>
        </a:p>
      </dgm:t>
    </dgm:pt>
    <dgm:pt modelId="{ECA5B18F-250D-4268-B9AA-C7A327C8CAB9}" type="parTrans" cxnId="{AB055906-5BE2-4548-AE74-736FF3DB68A8}">
      <dgm:prSet/>
      <dgm:spPr/>
      <dgm:t>
        <a:bodyPr/>
        <a:lstStyle/>
        <a:p>
          <a:endParaRPr lang="pt-BR" sz="1600">
            <a:latin typeface="+mj-lt"/>
          </a:endParaRPr>
        </a:p>
      </dgm:t>
    </dgm:pt>
    <dgm:pt modelId="{D2579A16-0B7B-48C8-AC18-88657702A888}" type="sibTrans" cxnId="{AB055906-5BE2-4548-AE74-736FF3DB68A8}">
      <dgm:prSet/>
      <dgm:spPr/>
      <dgm:t>
        <a:bodyPr/>
        <a:lstStyle/>
        <a:p>
          <a:endParaRPr lang="pt-BR" sz="1600">
            <a:latin typeface="+mj-lt"/>
          </a:endParaRPr>
        </a:p>
      </dgm:t>
    </dgm:pt>
    <dgm:pt modelId="{C568E334-8C73-4DD0-80B2-4A201BBB670B}">
      <dgm:prSet phldrT="[Texto]" custT="1"/>
      <dgm:spPr/>
      <dgm:t>
        <a:bodyPr/>
        <a:lstStyle/>
        <a:p>
          <a:pPr>
            <a:buNone/>
          </a:pPr>
          <a:r>
            <a:rPr lang="pt-BR" sz="1600">
              <a:latin typeface="Arial" panose="020B0604020202020204" pitchFamily="34" charset="0"/>
              <a:cs typeface="Arial" panose="020B0604020202020204" pitchFamily="34" charset="0"/>
            </a:rPr>
            <a:t>Garantia de práticas sustentáveis reconhecidas internacionalmente.</a:t>
          </a:r>
          <a:endParaRPr lang="pt-BR" sz="1600">
            <a:latin typeface="+mj-lt"/>
          </a:endParaRPr>
        </a:p>
      </dgm:t>
    </dgm:pt>
    <dgm:pt modelId="{35384DA3-7240-495D-B773-5776552EC5CE}" type="parTrans" cxnId="{179734FD-81E2-4F0E-9120-7BA2CBECDE90}">
      <dgm:prSet/>
      <dgm:spPr/>
      <dgm:t>
        <a:bodyPr/>
        <a:lstStyle/>
        <a:p>
          <a:endParaRPr lang="pt-BR" sz="1600">
            <a:latin typeface="+mj-lt"/>
          </a:endParaRPr>
        </a:p>
      </dgm:t>
    </dgm:pt>
    <dgm:pt modelId="{D28D04E6-E64E-4A18-9646-865FE0FCEB95}" type="sibTrans" cxnId="{179734FD-81E2-4F0E-9120-7BA2CBECDE90}">
      <dgm:prSet/>
      <dgm:spPr/>
      <dgm:t>
        <a:bodyPr/>
        <a:lstStyle/>
        <a:p>
          <a:endParaRPr lang="pt-BR" sz="1600">
            <a:latin typeface="+mj-lt"/>
          </a:endParaRPr>
        </a:p>
      </dgm:t>
    </dgm:pt>
    <dgm:pt modelId="{6853C812-6372-4993-9B9A-AF01B2C4F7BF}">
      <dgm:prSet custT="1"/>
      <dgm:spPr/>
      <dgm:t>
        <a:bodyPr/>
        <a:lstStyle/>
        <a:p>
          <a:r>
            <a:rPr lang="pt-BR" sz="1600" b="1">
              <a:latin typeface="Arial" panose="020B0604020202020204" pitchFamily="34" charset="0"/>
              <a:cs typeface="Arial" panose="020B0604020202020204" pitchFamily="34" charset="0"/>
            </a:rPr>
            <a:t>Conservação de Estoques</a:t>
          </a:r>
          <a:endParaRPr lang="pt-BR" sz="1600">
            <a:latin typeface="+mj-lt"/>
          </a:endParaRPr>
        </a:p>
      </dgm:t>
    </dgm:pt>
    <dgm:pt modelId="{BAAD05FF-A338-4291-9BDF-06FE1279918F}" type="parTrans" cxnId="{5D4BFEB3-E1C6-4587-AA9D-67779D2C0D20}">
      <dgm:prSet/>
      <dgm:spPr/>
      <dgm:t>
        <a:bodyPr/>
        <a:lstStyle/>
        <a:p>
          <a:endParaRPr lang="pt-BR" sz="1600">
            <a:latin typeface="+mj-lt"/>
          </a:endParaRPr>
        </a:p>
      </dgm:t>
    </dgm:pt>
    <dgm:pt modelId="{82A8E3C0-BC0E-4EBE-ABEA-7621A8E631B3}" type="sibTrans" cxnId="{5D4BFEB3-E1C6-4587-AA9D-67779D2C0D20}">
      <dgm:prSet/>
      <dgm:spPr/>
      <dgm:t>
        <a:bodyPr/>
        <a:lstStyle/>
        <a:p>
          <a:endParaRPr lang="pt-BR" sz="1600">
            <a:latin typeface="+mj-lt"/>
          </a:endParaRPr>
        </a:p>
      </dgm:t>
    </dgm:pt>
    <dgm:pt modelId="{E61AB445-A98C-43ED-BB0B-0667D9EF43B9}">
      <dgm:prSet custT="1"/>
      <dgm:spPr/>
      <dgm:t>
        <a:bodyPr/>
        <a:lstStyle/>
        <a:p>
          <a:r>
            <a:rPr lang="pt-BR" sz="1600" b="1">
              <a:latin typeface="Arial" panose="020B0604020202020204" pitchFamily="34" charset="0"/>
              <a:cs typeface="Arial" panose="020B0604020202020204" pitchFamily="34" charset="0"/>
            </a:rPr>
            <a:t>Inovação Tecnológica</a:t>
          </a:r>
          <a:endParaRPr lang="pt-BR" sz="1600" b="0" i="0" u="none" strike="noStrike" baseline="0">
            <a:latin typeface="+mj-lt"/>
            <a:cs typeface="Arial" panose="020B0604020202020204" pitchFamily="34" charset="0"/>
          </a:endParaRPr>
        </a:p>
      </dgm:t>
    </dgm:pt>
    <dgm:pt modelId="{A485E093-9210-4958-850C-FDD43B59855E}" type="parTrans" cxnId="{BCC8A1DA-2A0E-4E01-9655-82884CC43619}">
      <dgm:prSet/>
      <dgm:spPr/>
      <dgm:t>
        <a:bodyPr/>
        <a:lstStyle/>
        <a:p>
          <a:endParaRPr lang="pt-BR" sz="1600">
            <a:latin typeface="+mj-lt"/>
          </a:endParaRPr>
        </a:p>
      </dgm:t>
    </dgm:pt>
    <dgm:pt modelId="{46272198-89AA-4840-A72C-54295313737C}" type="sibTrans" cxnId="{BCC8A1DA-2A0E-4E01-9655-82884CC43619}">
      <dgm:prSet/>
      <dgm:spPr/>
      <dgm:t>
        <a:bodyPr/>
        <a:lstStyle/>
        <a:p>
          <a:endParaRPr lang="pt-BR" sz="1600">
            <a:latin typeface="+mj-lt"/>
          </a:endParaRPr>
        </a:p>
      </dgm:t>
    </dgm:pt>
    <dgm:pt modelId="{A495AE63-B1D3-4AD8-BDA9-B16E26D0C64D}">
      <dgm:prSet custT="1"/>
      <dgm:spPr/>
      <dgm:t>
        <a:bodyPr/>
        <a:lstStyle/>
        <a:p>
          <a:pPr>
            <a:buNone/>
          </a:pPr>
          <a:r>
            <a:rPr lang="pt-BR" sz="1600">
              <a:latin typeface="Arial" panose="020B0604020202020204" pitchFamily="34" charset="0"/>
              <a:cs typeface="Arial" panose="020B0604020202020204" pitchFamily="34" charset="0"/>
            </a:rPr>
            <a:t>Uso de tecnologias avançadas para pesca seletiva e monitoramento. </a:t>
          </a:r>
          <a:endParaRPr lang="pt-BR" sz="1600">
            <a:latin typeface="+mj-lt"/>
          </a:endParaRPr>
        </a:p>
      </dgm:t>
    </dgm:pt>
    <dgm:pt modelId="{F8B1C80D-EB7A-4034-98DC-A38A0C4A517B}" type="parTrans" cxnId="{E34C375E-663F-4603-9600-53A3B0DE9D22}">
      <dgm:prSet/>
      <dgm:spPr/>
      <dgm:t>
        <a:bodyPr/>
        <a:lstStyle/>
        <a:p>
          <a:endParaRPr lang="pt-BR"/>
        </a:p>
      </dgm:t>
    </dgm:pt>
    <dgm:pt modelId="{FC18A942-B3E8-44EE-8578-B4D79DA416B1}" type="sibTrans" cxnId="{E34C375E-663F-4603-9600-53A3B0DE9D22}">
      <dgm:prSet/>
      <dgm:spPr/>
      <dgm:t>
        <a:bodyPr/>
        <a:lstStyle/>
        <a:p>
          <a:endParaRPr lang="pt-BR"/>
        </a:p>
      </dgm:t>
    </dgm:pt>
    <dgm:pt modelId="{15D92BA4-6B54-4280-8674-B77ACEB5A34C}">
      <dgm:prSet phldrT="[Texto]" custT="1"/>
      <dgm:spPr/>
      <dgm:t>
        <a:bodyPr/>
        <a:lstStyle/>
        <a:p>
          <a:pPr>
            <a:buFont typeface="Wingdings" panose="05000000000000000000" pitchFamily="2" charset="2"/>
            <a:buChar char="Ø"/>
          </a:pPr>
          <a:r>
            <a:rPr lang="pt-BR" sz="1600" b="1">
              <a:latin typeface="Arial" panose="020B0604020202020204" pitchFamily="34" charset="0"/>
              <a:cs typeface="Arial" panose="020B0604020202020204" pitchFamily="34" charset="0"/>
            </a:rPr>
            <a:t>Preservação Cultural</a:t>
          </a:r>
          <a:endParaRPr lang="pt-BR" sz="1600">
            <a:latin typeface="+mj-lt"/>
          </a:endParaRPr>
        </a:p>
      </dgm:t>
    </dgm:pt>
    <dgm:pt modelId="{5F2169A9-96CA-49CB-93CA-E250858E55C5}" type="sibTrans" cxnId="{9BD8F3A8-286F-4FCC-9079-2B6F5069193C}">
      <dgm:prSet/>
      <dgm:spPr/>
      <dgm:t>
        <a:bodyPr/>
        <a:lstStyle/>
        <a:p>
          <a:endParaRPr lang="pt-BR" sz="1600">
            <a:latin typeface="+mj-lt"/>
          </a:endParaRPr>
        </a:p>
      </dgm:t>
    </dgm:pt>
    <dgm:pt modelId="{92585C12-F054-4BEE-A389-BF40E6B12D2C}" type="parTrans" cxnId="{9BD8F3A8-286F-4FCC-9079-2B6F5069193C}">
      <dgm:prSet/>
      <dgm:spPr/>
      <dgm:t>
        <a:bodyPr/>
        <a:lstStyle/>
        <a:p>
          <a:endParaRPr lang="pt-BR" sz="1600">
            <a:latin typeface="+mj-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4"/>
      <dgm:spPr/>
    </dgm:pt>
    <dgm:pt modelId="{5389BB22-AD40-421F-81BB-E20D1AE665D5}" type="pres">
      <dgm:prSet presAssocID="{6853C812-6372-4993-9B9A-AF01B2C4F7BF}" presName="childNode" presStyleLbl="node1" presStyleIdx="0" presStyleCnt="4">
        <dgm:presLayoutVars>
          <dgm:bulletEnabled val="1"/>
        </dgm:presLayoutVars>
      </dgm:prSet>
      <dgm:spPr/>
    </dgm:pt>
    <dgm:pt modelId="{1DF0F8A5-AE71-48A8-91D3-8C1078551B2B}" type="pres">
      <dgm:prSet presAssocID="{6853C812-6372-4993-9B9A-AF01B2C4F7BF}" presName="parentNode" presStyleLbl="revTx" presStyleIdx="0" presStyleCnt="4">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4"/>
      <dgm:spPr/>
    </dgm:pt>
    <dgm:pt modelId="{B0661225-2DD7-461E-813E-D48B1F097601}" type="pres">
      <dgm:prSet presAssocID="{15D92BA4-6B54-4280-8674-B77ACEB5A34C}" presName="childNode" presStyleLbl="node1" presStyleIdx="1" presStyleCnt="4">
        <dgm:presLayoutVars>
          <dgm:bulletEnabled val="1"/>
        </dgm:presLayoutVars>
      </dgm:prSet>
      <dgm:spPr/>
    </dgm:pt>
    <dgm:pt modelId="{657BFA34-6AA8-4E2E-BCF9-1D8DFB6A06CC}" type="pres">
      <dgm:prSet presAssocID="{15D92BA4-6B54-4280-8674-B77ACEB5A34C}" presName="parentNode" presStyleLbl="revTx" presStyleIdx="1" presStyleCnt="4">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4"/>
      <dgm:spPr/>
    </dgm:pt>
    <dgm:pt modelId="{80CE7856-D5A4-4F3C-B6F1-35CEDC1D7D33}" type="pres">
      <dgm:prSet presAssocID="{609893D5-CBA5-4394-85D2-6089B40FCDDA}" presName="childNode" presStyleLbl="node1" presStyleIdx="2" presStyleCnt="4">
        <dgm:presLayoutVars>
          <dgm:bulletEnabled val="1"/>
        </dgm:presLayoutVars>
      </dgm:prSet>
      <dgm:spPr/>
    </dgm:pt>
    <dgm:pt modelId="{FABD7AC9-7129-4176-9D35-403E1EB7EDBE}" type="pres">
      <dgm:prSet presAssocID="{609893D5-CBA5-4394-85D2-6089B40FCDDA}" presName="parentNode" presStyleLbl="revTx" presStyleIdx="2" presStyleCnt="4">
        <dgm:presLayoutVars>
          <dgm:chMax val="0"/>
          <dgm:bulletEnabled val="1"/>
        </dgm:presLayoutVars>
      </dgm:prSet>
      <dgm:spPr/>
    </dgm:pt>
    <dgm:pt modelId="{BB3546A8-B6D0-4ED1-8929-E8ACB10ADDE6}" type="pres">
      <dgm:prSet presAssocID="{D2579A16-0B7B-48C8-AC18-88657702A888}" presName="sibTrans" presStyleCnt="0"/>
      <dgm:spPr/>
    </dgm:pt>
    <dgm:pt modelId="{57C50F97-40DF-464C-BB0E-CAD90A82CCEA}" type="pres">
      <dgm:prSet presAssocID="{E61AB445-A98C-43ED-BB0B-0667D9EF43B9}" presName="compositeNode" presStyleCnt="0">
        <dgm:presLayoutVars>
          <dgm:bulletEnabled val="1"/>
        </dgm:presLayoutVars>
      </dgm:prSet>
      <dgm:spPr/>
    </dgm:pt>
    <dgm:pt modelId="{EF5E2E6F-28A7-4641-9379-F2382FAD4015}" type="pres">
      <dgm:prSet presAssocID="{E61AB445-A98C-43ED-BB0B-0667D9EF43B9}" presName="image" presStyleLbl="fgImgPlace1" presStyleIdx="3" presStyleCnt="4"/>
      <dgm:spPr/>
    </dgm:pt>
    <dgm:pt modelId="{BC07E0F6-FD27-4B8E-A10C-9E7132E6FEA7}" type="pres">
      <dgm:prSet presAssocID="{E61AB445-A98C-43ED-BB0B-0667D9EF43B9}" presName="childNode" presStyleLbl="node1" presStyleIdx="3" presStyleCnt="4">
        <dgm:presLayoutVars>
          <dgm:bulletEnabled val="1"/>
        </dgm:presLayoutVars>
      </dgm:prSet>
      <dgm:spPr/>
    </dgm:pt>
    <dgm:pt modelId="{660B04BA-4E31-45B5-BB72-0E66F085F773}" type="pres">
      <dgm:prSet presAssocID="{E61AB445-A98C-43ED-BB0B-0667D9EF43B9}" presName="parentNode" presStyleLbl="revTx" presStyleIdx="3" presStyleCnt="4">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E34C375E-663F-4603-9600-53A3B0DE9D22}" srcId="{E61AB445-A98C-43ED-BB0B-0667D9EF43B9}" destId="{A495AE63-B1D3-4AD8-BDA9-B16E26D0C64D}" srcOrd="0" destOrd="0" parTransId="{F8B1C80D-EB7A-4034-98DC-A38A0C4A517B}" sibTransId="{FC18A942-B3E8-44EE-8578-B4D79DA416B1}"/>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BA8DF975-BB49-45C8-956A-61106CD00F2C}" type="presOf" srcId="{E61AB445-A98C-43ED-BB0B-0667D9EF43B9}" destId="{660B04BA-4E31-45B5-BB72-0E66F085F773}" srcOrd="0" destOrd="0"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0EF3FBAA-6457-48D5-9839-43C2B3C57FCD}" type="presOf" srcId="{A495AE63-B1D3-4AD8-BDA9-B16E26D0C64D}" destId="{BC07E0F6-FD27-4B8E-A10C-9E7132E6FEA7}" srcOrd="0" destOrd="0" presId="urn:microsoft.com/office/officeart/2005/8/layout/hList2"/>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BCC8A1DA-2A0E-4E01-9655-82884CC43619}" srcId="{F15C18DC-4D55-4308-9833-2B0F39D16DD3}" destId="{E61AB445-A98C-43ED-BB0B-0667D9EF43B9}" srcOrd="3" destOrd="0" parTransId="{A485E093-9210-4958-850C-FDD43B59855E}" sibTransId="{46272198-89AA-4840-A72C-54295313737C}"/>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 modelId="{C1613FDE-D9C3-4AC5-85F1-39856A125810}" type="presParOf" srcId="{5AE61A21-EACB-44E4-B26F-3A94CB2F9A4F}" destId="{BB3546A8-B6D0-4ED1-8929-E8ACB10ADDE6}" srcOrd="5" destOrd="0" presId="urn:microsoft.com/office/officeart/2005/8/layout/hList2"/>
    <dgm:cxn modelId="{6E7D5F28-6089-49AB-BACF-3F606900F42C}" type="presParOf" srcId="{5AE61A21-EACB-44E4-B26F-3A94CB2F9A4F}" destId="{57C50F97-40DF-464C-BB0E-CAD90A82CCEA}" srcOrd="6" destOrd="0" presId="urn:microsoft.com/office/officeart/2005/8/layout/hList2"/>
    <dgm:cxn modelId="{F09C7DB5-0044-4E08-9C89-DEA486194A01}" type="presParOf" srcId="{57C50F97-40DF-464C-BB0E-CAD90A82CCEA}" destId="{EF5E2E6F-28A7-4641-9379-F2382FAD4015}" srcOrd="0" destOrd="0" presId="urn:microsoft.com/office/officeart/2005/8/layout/hList2"/>
    <dgm:cxn modelId="{95850575-9634-4DD1-9668-863F07DFB38B}" type="presParOf" srcId="{57C50F97-40DF-464C-BB0E-CAD90A82CCEA}" destId="{BC07E0F6-FD27-4B8E-A10C-9E7132E6FEA7}" srcOrd="1" destOrd="0" presId="urn:microsoft.com/office/officeart/2005/8/layout/hList2"/>
    <dgm:cxn modelId="{6198D618-76B3-4F81-A3F1-BA998588A330}" type="presParOf" srcId="{57C50F97-40DF-464C-BB0E-CAD90A82CCEA}" destId="{660B04BA-4E31-45B5-BB72-0E66F085F77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B647B-8027-4F9A-93B1-5785E6168AD2}">
      <dsp:nvSpPr>
        <dsp:cNvPr id="0" name=""/>
        <dsp:cNvSpPr/>
      </dsp:nvSpPr>
      <dsp:spPr>
        <a:xfrm>
          <a:off x="-177410" y="688624"/>
          <a:ext cx="7886700" cy="2264925"/>
        </a:xfrm>
        <a:prstGeom prst="roundRect">
          <a:avLst>
            <a:gd name="adj" fmla="val 10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B16430A-9717-45D5-9E82-BD5519E721CA}">
      <dsp:nvSpPr>
        <dsp:cNvPr id="0" name=""/>
        <dsp:cNvSpPr/>
      </dsp:nvSpPr>
      <dsp:spPr>
        <a:xfrm>
          <a:off x="507729" y="1198232"/>
          <a:ext cx="1248145" cy="12457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2E8739-5D0A-43A0-88A2-05144BB42D2E}">
      <dsp:nvSpPr>
        <dsp:cNvPr id="0" name=""/>
        <dsp:cNvSpPr/>
      </dsp:nvSpPr>
      <dsp:spPr>
        <a:xfrm>
          <a:off x="1994864" y="672391"/>
          <a:ext cx="5985603" cy="226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939" tIns="239939" rIns="239939" bIns="239939" numCol="1" spcCol="1270" anchor="ctr" anchorCtr="0">
          <a:noAutofit/>
        </a:bodyPr>
        <a:lstStyle/>
        <a:p>
          <a:pPr marL="0" lvl="0" indent="0" algn="just" defTabSz="711200">
            <a:lnSpc>
              <a:spcPct val="90000"/>
            </a:lnSpc>
            <a:spcBef>
              <a:spcPct val="0"/>
            </a:spcBef>
            <a:spcAft>
              <a:spcPct val="35000"/>
            </a:spcAft>
            <a:buNone/>
          </a:pPr>
          <a:r>
            <a:rPr lang="pt-BR" sz="1600" kern="1200" noProof="1"/>
            <a:t>O </a:t>
          </a:r>
          <a:r>
            <a:rPr lang="pt-BR" sz="1600" b="1" i="1" kern="1200" noProof="1"/>
            <a:t>Plano de Desenvolvimento do Turismo de Pesca Esportiva de Rondônia </a:t>
          </a:r>
          <a:r>
            <a:rPr lang="pt-BR" sz="1600" kern="1200" noProof="1"/>
            <a:t>tem como finalidade estimular e atrair turistas regionais, nacionais e internacionais interessados em experiências de pesca em ambientes naturais, promovendo um turismo sustentável de “pesque-e-solte” preservando os recursos naturais para as gerações presentes e futuras. 07 (sete) municipios envolvidos: </a:t>
          </a:r>
          <a:r>
            <a:rPr lang="pt-BR" sz="1600" b="1" kern="1200" noProof="1"/>
            <a:t>Cabixi, Pimenteiras do Oeste, Alto Alegre dos Parecis, Alta Floresta do Oeste</a:t>
          </a:r>
          <a:r>
            <a:rPr lang="pt-BR" sz="1600" b="1" kern="1200"/>
            <a:t>, São Francisco do Guaporé, Costa Marques e Porto Velho</a:t>
          </a:r>
          <a:endParaRPr lang="en-US" sz="1600" b="1" kern="1200"/>
        </a:p>
      </dsp:txBody>
      <dsp:txXfrm>
        <a:off x="1994864" y="672391"/>
        <a:ext cx="5985603" cy="2267139"/>
      </dsp:txXfrm>
    </dsp:sp>
    <dsp:sp modelId="{2A2EC48D-D3AB-4E07-B5D7-6EFD00B757F9}">
      <dsp:nvSpPr>
        <dsp:cNvPr id="0" name=""/>
        <dsp:cNvSpPr/>
      </dsp:nvSpPr>
      <dsp:spPr>
        <a:xfrm>
          <a:off x="-177410" y="3415457"/>
          <a:ext cx="7886700" cy="2264925"/>
        </a:xfrm>
        <a:prstGeom prst="roundRect">
          <a:avLst>
            <a:gd name="adj" fmla="val 10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8FE9774-2BBD-4D5C-A976-A55FCE48DAF5}">
      <dsp:nvSpPr>
        <dsp:cNvPr id="0" name=""/>
        <dsp:cNvSpPr/>
      </dsp:nvSpPr>
      <dsp:spPr>
        <a:xfrm>
          <a:off x="507729" y="3942663"/>
          <a:ext cx="1248145" cy="12457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378B25-A77A-4BBE-B730-4E2372D43560}">
      <dsp:nvSpPr>
        <dsp:cNvPr id="0" name=""/>
        <dsp:cNvSpPr/>
      </dsp:nvSpPr>
      <dsp:spPr>
        <a:xfrm>
          <a:off x="2441014" y="3433055"/>
          <a:ext cx="5260588" cy="226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939" tIns="239939" rIns="239939" bIns="239939" numCol="1" spcCol="1270" anchor="ctr" anchorCtr="0">
          <a:noAutofit/>
        </a:bodyPr>
        <a:lstStyle/>
        <a:p>
          <a:pPr marL="0" lvl="0" indent="0" algn="l" defTabSz="711200">
            <a:lnSpc>
              <a:spcPct val="100000"/>
            </a:lnSpc>
            <a:spcBef>
              <a:spcPct val="0"/>
            </a:spcBef>
            <a:spcAft>
              <a:spcPct val="35000"/>
            </a:spcAft>
            <a:buNone/>
          </a:pPr>
          <a:r>
            <a:rPr lang="pt-BR" sz="1600" kern="1200" noProof="0"/>
            <a:t>O </a:t>
          </a:r>
          <a:r>
            <a:rPr lang="pt-BR" sz="1600" b="1" kern="1200" noProof="0"/>
            <a:t>Diagnóstico do Plano de Desenvolvimento do Turismo da Pesca Esportiva</a:t>
          </a:r>
          <a:r>
            <a:rPr lang="pt-BR" sz="1600" kern="1200" noProof="0"/>
            <a:t>, corresponde a Etapa 2 do Plano de Desenvolvimento do Turismo da Pesca Esportiva, busca as melhores práticas sustentáveis para o desenvolvimento e crescimento do estado de </a:t>
          </a:r>
          <a:r>
            <a:rPr lang="en-US" sz="1600" kern="1200"/>
            <a:t>Rondônia.</a:t>
          </a:r>
        </a:p>
      </dsp:txBody>
      <dsp:txXfrm>
        <a:off x="2441014" y="3433055"/>
        <a:ext cx="5260588" cy="22671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173495" y="1883755"/>
          <a:ext cx="2839983" cy="39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665" bIns="0" numCol="1" spcCol="1270" anchor="t" anchorCtr="0">
          <a:noAutofit/>
        </a:bodyPr>
        <a:lstStyle/>
        <a:p>
          <a:pPr marL="0" lvl="0" indent="0" algn="r" defTabSz="711200">
            <a:lnSpc>
              <a:spcPct val="90000"/>
            </a:lnSpc>
            <a:spcBef>
              <a:spcPct val="0"/>
            </a:spcBef>
            <a:spcAft>
              <a:spcPct val="35000"/>
            </a:spcAft>
            <a:buNone/>
          </a:pPr>
          <a:r>
            <a:rPr lang="pt-BR" sz="1600" b="1" i="0" u="none" strike="noStrike" kern="1200" baseline="0">
              <a:solidFill>
                <a:schemeClr val="tx1"/>
              </a:solidFill>
              <a:latin typeface="+mj-lt"/>
              <a:cs typeface="Arial" panose="020B0604020202020204" pitchFamily="34" charset="0"/>
            </a:rPr>
            <a:t>El Salvador</a:t>
          </a:r>
          <a:endParaRPr lang="pt-BR" sz="1600" kern="1200">
            <a:solidFill>
              <a:schemeClr val="tx1"/>
            </a:solidFill>
            <a:latin typeface="+mj-lt"/>
          </a:endParaRPr>
        </a:p>
      </dsp:txBody>
      <dsp:txXfrm>
        <a:off x="-1173495" y="1883755"/>
        <a:ext cx="2839983" cy="395336"/>
      </dsp:txXfrm>
    </dsp:sp>
    <dsp:sp modelId="{5389BB22-AD40-421F-81BB-E20D1AE665D5}">
      <dsp:nvSpPr>
        <dsp:cNvPr id="0" name=""/>
        <dsp:cNvSpPr/>
      </dsp:nvSpPr>
      <dsp:spPr>
        <a:xfrm>
          <a:off x="450367" y="693978"/>
          <a:ext cx="1969196" cy="283998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48665"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a:solidFill>
                <a:schemeClr val="tx1"/>
              </a:solidFill>
              <a:latin typeface="Arial" panose="020B0604020202020204" pitchFamily="34" charset="0"/>
              <a:cs typeface="Arial" panose="020B0604020202020204" pitchFamily="34" charset="0"/>
            </a:rPr>
            <a:t>iniciativas de pesca sustentável voltada ao turismo, especialmente em áreas de manguezais e recifes de coral</a:t>
          </a:r>
          <a:endParaRPr lang="pt-BR" sz="1600" kern="1200">
            <a:solidFill>
              <a:schemeClr val="tx1"/>
            </a:solidFill>
            <a:latin typeface="+mj-lt"/>
          </a:endParaRPr>
        </a:p>
      </dsp:txBody>
      <dsp:txXfrm>
        <a:off x="450367" y="693978"/>
        <a:ext cx="1969196" cy="2839983"/>
      </dsp:txXfrm>
    </dsp:sp>
    <dsp:sp modelId="{23D2B475-4B34-4032-814A-CE35FB3CB628}">
      <dsp:nvSpPr>
        <dsp:cNvPr id="0" name=""/>
        <dsp:cNvSpPr/>
      </dsp:nvSpPr>
      <dsp:spPr>
        <a:xfrm>
          <a:off x="48828" y="139588"/>
          <a:ext cx="790673" cy="790673"/>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1710210" y="1883755"/>
          <a:ext cx="2839983" cy="39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665"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a:solidFill>
                <a:schemeClr val="tx1"/>
              </a:solidFill>
              <a:latin typeface="+mj-lt"/>
              <a:cs typeface="Arial" panose="020B0604020202020204" pitchFamily="34" charset="0"/>
            </a:rPr>
            <a:t>Costa Rica</a:t>
          </a:r>
          <a:endParaRPr lang="pt-BR" sz="1600" kern="1200">
            <a:solidFill>
              <a:schemeClr val="tx1"/>
            </a:solidFill>
            <a:latin typeface="+mj-lt"/>
          </a:endParaRPr>
        </a:p>
      </dsp:txBody>
      <dsp:txXfrm>
        <a:off x="1710210" y="1883755"/>
        <a:ext cx="2839983" cy="395336"/>
      </dsp:txXfrm>
    </dsp:sp>
    <dsp:sp modelId="{B0661225-2DD7-461E-813E-D48B1F097601}">
      <dsp:nvSpPr>
        <dsp:cNvPr id="0" name=""/>
        <dsp:cNvSpPr/>
      </dsp:nvSpPr>
      <dsp:spPr>
        <a:xfrm>
          <a:off x="3327870" y="661432"/>
          <a:ext cx="1969196" cy="2839983"/>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48665" rIns="113792" bIns="113792" numCol="1" spcCol="1270" anchor="t" anchorCtr="0">
          <a:noAutofit/>
        </a:bodyPr>
        <a:lstStyle/>
        <a:p>
          <a:pPr marL="171450" lvl="1" indent="-171450" algn="l" defTabSz="711200">
            <a:lnSpc>
              <a:spcPct val="90000"/>
            </a:lnSpc>
            <a:spcBef>
              <a:spcPct val="0"/>
            </a:spcBef>
            <a:spcAft>
              <a:spcPct val="15000"/>
            </a:spcAft>
            <a:buChar char="•"/>
          </a:pPr>
          <a:r>
            <a:rPr lang="pt-BR" sz="1600" kern="1200">
              <a:solidFill>
                <a:schemeClr val="tx1"/>
              </a:solidFill>
              <a:latin typeface="Arial" panose="020B0604020202020204" pitchFamily="34" charset="0"/>
              <a:cs typeface="Arial" panose="020B0604020202020204" pitchFamily="34" charset="0"/>
            </a:rPr>
            <a:t>o </a:t>
          </a:r>
          <a:r>
            <a:rPr lang="pt-BR" sz="1600" kern="1200" err="1">
              <a:solidFill>
                <a:schemeClr val="tx1"/>
              </a:solidFill>
              <a:latin typeface="Arial" panose="020B0604020202020204" pitchFamily="34" charset="0"/>
              <a:cs typeface="Arial" panose="020B0604020202020204" pitchFamily="34" charset="0"/>
            </a:rPr>
            <a:t>pescaturismo</a:t>
          </a:r>
          <a:r>
            <a:rPr lang="pt-BR" sz="1600" kern="1200">
              <a:solidFill>
                <a:schemeClr val="tx1"/>
              </a:solidFill>
              <a:latin typeface="Arial" panose="020B0604020202020204" pitchFamily="34" charset="0"/>
              <a:cs typeface="Arial" panose="020B0604020202020204" pitchFamily="34" charset="0"/>
            </a:rPr>
            <a:t> é promovido como alternativa econômica em áreas como o Golfo de Nicoya, com foco em práticas de pesque e solte. </a:t>
          </a:r>
          <a:endParaRPr lang="pt-BR" sz="1600" kern="1200">
            <a:solidFill>
              <a:schemeClr val="tx1"/>
            </a:solidFill>
            <a:latin typeface="+mj-lt"/>
          </a:endParaRPr>
        </a:p>
      </dsp:txBody>
      <dsp:txXfrm>
        <a:off x="3327870" y="661432"/>
        <a:ext cx="1969196" cy="2839983"/>
      </dsp:txXfrm>
    </dsp:sp>
    <dsp:sp modelId="{DC6579EF-667C-4BF6-945E-6690F54AFC1A}">
      <dsp:nvSpPr>
        <dsp:cNvPr id="0" name=""/>
        <dsp:cNvSpPr/>
      </dsp:nvSpPr>
      <dsp:spPr>
        <a:xfrm>
          <a:off x="2932533" y="139588"/>
          <a:ext cx="790673" cy="790673"/>
        </a:xfrm>
        <a:prstGeom prst="rect">
          <a:avLst/>
        </a:prstGeom>
        <a:solidFill>
          <a:schemeClr val="accent5">
            <a:tint val="50000"/>
            <a:hueOff val="-5341183"/>
            <a:satOff val="23809"/>
            <a:lumOff val="21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4593915" y="1883755"/>
          <a:ext cx="2839983" cy="39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665"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a:solidFill>
                <a:schemeClr val="tx1"/>
              </a:solidFill>
              <a:latin typeface="+mj-lt"/>
              <a:cs typeface="Arial" panose="020B0604020202020204" pitchFamily="34" charset="0"/>
            </a:rPr>
            <a:t>Panamá</a:t>
          </a:r>
          <a:endParaRPr lang="pt-BR" sz="1600" kern="1200">
            <a:solidFill>
              <a:schemeClr val="tx1"/>
            </a:solidFill>
            <a:latin typeface="+mj-lt"/>
          </a:endParaRPr>
        </a:p>
      </dsp:txBody>
      <dsp:txXfrm>
        <a:off x="4593915" y="1883755"/>
        <a:ext cx="2839983" cy="395336"/>
      </dsp:txXfrm>
    </dsp:sp>
    <dsp:sp modelId="{80CE7856-D5A4-4F3C-B6F1-35CEDC1D7D33}">
      <dsp:nvSpPr>
        <dsp:cNvPr id="0" name=""/>
        <dsp:cNvSpPr/>
      </dsp:nvSpPr>
      <dsp:spPr>
        <a:xfrm>
          <a:off x="6211575" y="661432"/>
          <a:ext cx="1969196" cy="2839983"/>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48665"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a:solidFill>
                <a:schemeClr val="tx1"/>
              </a:solidFill>
              <a:latin typeface="Arial" panose="020B0604020202020204" pitchFamily="34" charset="0"/>
              <a:cs typeface="Arial" panose="020B0604020202020204" pitchFamily="34" charset="0"/>
            </a:rPr>
            <a:t>utiliza Áreas Marinhas Protegidas para controlar a sobrepesca e fomentar o turismo de pesca sustentável.</a:t>
          </a:r>
          <a:endParaRPr lang="pt-BR" sz="1600" kern="1200">
            <a:solidFill>
              <a:schemeClr val="tx1"/>
            </a:solidFill>
            <a:latin typeface="+mj-lt"/>
          </a:endParaRPr>
        </a:p>
      </dsp:txBody>
      <dsp:txXfrm>
        <a:off x="6211575" y="661432"/>
        <a:ext cx="1969196" cy="2839983"/>
      </dsp:txXfrm>
    </dsp:sp>
    <dsp:sp modelId="{2C2B14B0-B258-465A-8D3E-C39FA3C570B3}">
      <dsp:nvSpPr>
        <dsp:cNvPr id="0" name=""/>
        <dsp:cNvSpPr/>
      </dsp:nvSpPr>
      <dsp:spPr>
        <a:xfrm>
          <a:off x="5816238" y="139588"/>
          <a:ext cx="790673" cy="790673"/>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385581" y="2075323"/>
          <a:ext cx="3164601" cy="292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600" bIns="0" numCol="1" spcCol="1270" anchor="t" anchorCtr="0">
          <a:noAutofit/>
        </a:bodyPr>
        <a:lstStyle/>
        <a:p>
          <a:pPr marL="0" lvl="0" indent="0" algn="r" defTabSz="711200">
            <a:lnSpc>
              <a:spcPct val="90000"/>
            </a:lnSpc>
            <a:spcBef>
              <a:spcPct val="0"/>
            </a:spcBef>
            <a:spcAft>
              <a:spcPct val="35000"/>
            </a:spcAft>
            <a:buNone/>
          </a:pPr>
          <a:r>
            <a:rPr lang="pt-BR" sz="1600" b="1" i="0" u="none" strike="noStrike" kern="1200" baseline="0">
              <a:latin typeface="+mj-lt"/>
              <a:cs typeface="Arial" panose="020B0604020202020204" pitchFamily="34" charset="0"/>
            </a:rPr>
            <a:t>Argentina</a:t>
          </a:r>
          <a:endParaRPr lang="pt-BR" sz="1600" kern="1200">
            <a:latin typeface="+mj-lt"/>
          </a:endParaRPr>
        </a:p>
      </dsp:txBody>
      <dsp:txXfrm>
        <a:off x="-1385581" y="2075323"/>
        <a:ext cx="3164601" cy="292081"/>
      </dsp:txXfrm>
    </dsp:sp>
    <dsp:sp modelId="{5389BB22-AD40-421F-81BB-E20D1AE665D5}">
      <dsp:nvSpPr>
        <dsp:cNvPr id="0" name=""/>
        <dsp:cNvSpPr/>
      </dsp:nvSpPr>
      <dsp:spPr>
        <a:xfrm>
          <a:off x="342759" y="639063"/>
          <a:ext cx="1454876" cy="316460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600"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a:latin typeface="Arial" panose="020B0604020202020204" pitchFamily="34" charset="0"/>
              <a:cs typeface="Arial" panose="020B0604020202020204" pitchFamily="34" charset="0"/>
            </a:rPr>
            <a:t>Gestão de pesca artesanal na Patagônia e Áreas Marinhas Protegidas.</a:t>
          </a:r>
          <a:endParaRPr lang="pt-BR" sz="1600" kern="1200">
            <a:latin typeface="+mj-lt"/>
          </a:endParaRPr>
        </a:p>
      </dsp:txBody>
      <dsp:txXfrm>
        <a:off x="342759" y="639063"/>
        <a:ext cx="1454876" cy="3164601"/>
      </dsp:txXfrm>
    </dsp:sp>
    <dsp:sp modelId="{23D2B475-4B34-4032-814A-CE35FB3CB628}">
      <dsp:nvSpPr>
        <dsp:cNvPr id="0" name=""/>
        <dsp:cNvSpPr/>
      </dsp:nvSpPr>
      <dsp:spPr>
        <a:xfrm>
          <a:off x="50678" y="253515"/>
          <a:ext cx="584163" cy="584163"/>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741513" y="2075323"/>
          <a:ext cx="3164601" cy="292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600"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a:latin typeface="+mj-lt"/>
              <a:cs typeface="Arial" panose="020B0604020202020204" pitchFamily="34" charset="0"/>
            </a:rPr>
            <a:t>Chile</a:t>
          </a:r>
          <a:endParaRPr lang="pt-BR" sz="1600" kern="1200">
            <a:latin typeface="+mj-lt"/>
          </a:endParaRPr>
        </a:p>
      </dsp:txBody>
      <dsp:txXfrm>
        <a:off x="741513" y="2075323"/>
        <a:ext cx="3164601" cy="292081"/>
      </dsp:txXfrm>
    </dsp:sp>
    <dsp:sp modelId="{B0661225-2DD7-461E-813E-D48B1F097601}">
      <dsp:nvSpPr>
        <dsp:cNvPr id="0" name=""/>
        <dsp:cNvSpPr/>
      </dsp:nvSpPr>
      <dsp:spPr>
        <a:xfrm>
          <a:off x="2469854" y="639063"/>
          <a:ext cx="1454876" cy="3164601"/>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600"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a:latin typeface="Arial" panose="020B0604020202020204" pitchFamily="34" charset="0"/>
              <a:cs typeface="Arial" panose="020B0604020202020204" pitchFamily="34" charset="0"/>
            </a:rPr>
            <a:t>Modelo TURF – Direitos de Uso territorial de Pesca em </a:t>
          </a:r>
          <a:r>
            <a:rPr lang="pt-BR" sz="1600" kern="1200" err="1">
              <a:latin typeface="Arial" panose="020B0604020202020204" pitchFamily="34" charset="0"/>
              <a:cs typeface="Arial" panose="020B0604020202020204" pitchFamily="34" charset="0"/>
            </a:rPr>
            <a:t>Caleta</a:t>
          </a:r>
          <a:r>
            <a:rPr lang="pt-BR" sz="1600" kern="1200">
              <a:latin typeface="Arial" panose="020B0604020202020204" pitchFamily="34" charset="0"/>
              <a:cs typeface="Arial" panose="020B0604020202020204" pitchFamily="34" charset="0"/>
            </a:rPr>
            <a:t> </a:t>
          </a:r>
          <a:r>
            <a:rPr lang="pt-BR" sz="1600" kern="1200" err="1">
              <a:latin typeface="Arial" panose="020B0604020202020204" pitchFamily="34" charset="0"/>
              <a:cs typeface="Arial" panose="020B0604020202020204" pitchFamily="34" charset="0"/>
            </a:rPr>
            <a:t>Coliumo</a:t>
          </a:r>
          <a:r>
            <a:rPr lang="pt-BR" sz="1600" kern="1200">
              <a:latin typeface="Arial" panose="020B0604020202020204" pitchFamily="34" charset="0"/>
              <a:cs typeface="Arial" panose="020B0604020202020204" pitchFamily="34" charset="0"/>
            </a:rPr>
            <a:t> e Ilhas Juan Fernández.</a:t>
          </a:r>
          <a:endParaRPr lang="pt-BR" sz="1600" kern="1200">
            <a:latin typeface="+mj-lt"/>
          </a:endParaRPr>
        </a:p>
        <a:p>
          <a:pPr marL="171450" lvl="1" indent="-171450" algn="l" defTabSz="711200">
            <a:lnSpc>
              <a:spcPct val="90000"/>
            </a:lnSpc>
            <a:spcBef>
              <a:spcPct val="0"/>
            </a:spcBef>
            <a:spcAft>
              <a:spcPct val="15000"/>
            </a:spcAft>
            <a:buChar char="•"/>
          </a:pPr>
          <a:endParaRPr lang="pt-BR" sz="1600" kern="1200">
            <a:latin typeface="+mj-lt"/>
          </a:endParaRPr>
        </a:p>
      </dsp:txBody>
      <dsp:txXfrm>
        <a:off x="2469854" y="639063"/>
        <a:ext cx="1454876" cy="3164601"/>
      </dsp:txXfrm>
    </dsp:sp>
    <dsp:sp modelId="{DC6579EF-667C-4BF6-945E-6690F54AFC1A}">
      <dsp:nvSpPr>
        <dsp:cNvPr id="0" name=""/>
        <dsp:cNvSpPr/>
      </dsp:nvSpPr>
      <dsp:spPr>
        <a:xfrm>
          <a:off x="2177773" y="253515"/>
          <a:ext cx="584163" cy="584163"/>
        </a:xfrm>
        <a:prstGeom prst="rect">
          <a:avLst/>
        </a:prstGeom>
        <a:solidFill>
          <a:schemeClr val="accent3">
            <a:tint val="50000"/>
            <a:hueOff val="3584066"/>
            <a:satOff val="-4703"/>
            <a:lumOff val="-4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2868608" y="2075323"/>
          <a:ext cx="3164601" cy="292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600"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a:latin typeface="+mj-lt"/>
              <a:cs typeface="Arial" panose="020B0604020202020204" pitchFamily="34" charset="0"/>
            </a:rPr>
            <a:t>Brasil</a:t>
          </a:r>
          <a:endParaRPr lang="pt-BR" sz="1600" kern="1200">
            <a:latin typeface="+mj-lt"/>
          </a:endParaRPr>
        </a:p>
      </dsp:txBody>
      <dsp:txXfrm>
        <a:off x="2868608" y="2075323"/>
        <a:ext cx="3164601" cy="292081"/>
      </dsp:txXfrm>
    </dsp:sp>
    <dsp:sp modelId="{80CE7856-D5A4-4F3C-B6F1-35CEDC1D7D33}">
      <dsp:nvSpPr>
        <dsp:cNvPr id="0" name=""/>
        <dsp:cNvSpPr/>
      </dsp:nvSpPr>
      <dsp:spPr>
        <a:xfrm>
          <a:off x="4596950" y="639063"/>
          <a:ext cx="1454876" cy="3164601"/>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600"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a:latin typeface="Arial" panose="020B0604020202020204" pitchFamily="34" charset="0"/>
              <a:cs typeface="Arial" panose="020B0604020202020204" pitchFamily="34" charset="0"/>
            </a:rPr>
            <a:t>Pesca esportiva sustentável na RDS – Reserva de Desenvolvimento </a:t>
          </a:r>
          <a:r>
            <a:rPr lang="pt-BR" sz="1600" kern="1200" err="1">
              <a:latin typeface="Arial" panose="020B0604020202020204" pitchFamily="34" charset="0"/>
              <a:cs typeface="Arial" panose="020B0604020202020204" pitchFamily="34" charset="0"/>
            </a:rPr>
            <a:t>Sustentavel</a:t>
          </a:r>
          <a:r>
            <a:rPr lang="pt-BR" sz="1600" kern="1200">
              <a:latin typeface="Arial" panose="020B0604020202020204" pitchFamily="34" charset="0"/>
              <a:cs typeface="Arial" panose="020B0604020202020204" pitchFamily="34" charset="0"/>
            </a:rPr>
            <a:t> Uatumã, Amazônia.</a:t>
          </a:r>
          <a:endParaRPr lang="pt-BR" sz="1600" kern="1200">
            <a:latin typeface="+mj-lt"/>
          </a:endParaRPr>
        </a:p>
      </dsp:txBody>
      <dsp:txXfrm>
        <a:off x="4596950" y="639063"/>
        <a:ext cx="1454876" cy="3164601"/>
      </dsp:txXfrm>
    </dsp:sp>
    <dsp:sp modelId="{2C2B14B0-B258-465A-8D3E-C39FA3C570B3}">
      <dsp:nvSpPr>
        <dsp:cNvPr id="0" name=""/>
        <dsp:cNvSpPr/>
      </dsp:nvSpPr>
      <dsp:spPr>
        <a:xfrm>
          <a:off x="4304868" y="253515"/>
          <a:ext cx="584163" cy="584163"/>
        </a:xfrm>
        <a:prstGeom prst="rect">
          <a:avLst/>
        </a:prstGeom>
        <a:solidFill>
          <a:schemeClr val="accent3">
            <a:tint val="50000"/>
            <a:hueOff val="7168132"/>
            <a:satOff val="-9405"/>
            <a:lumOff val="-9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B04BA-4E31-45B5-BB72-0E66F085F773}">
      <dsp:nvSpPr>
        <dsp:cNvPr id="0" name=""/>
        <dsp:cNvSpPr/>
      </dsp:nvSpPr>
      <dsp:spPr>
        <a:xfrm rot="16200000">
          <a:off x="4995703" y="2075323"/>
          <a:ext cx="3164601" cy="292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600" bIns="0" numCol="1" spcCol="1270" anchor="t" anchorCtr="0">
          <a:noAutofit/>
        </a:bodyPr>
        <a:lstStyle/>
        <a:p>
          <a:pPr marL="0" lvl="0" indent="0" algn="r" defTabSz="711200">
            <a:lnSpc>
              <a:spcPct val="90000"/>
            </a:lnSpc>
            <a:spcBef>
              <a:spcPct val="0"/>
            </a:spcBef>
            <a:spcAft>
              <a:spcPct val="35000"/>
            </a:spcAft>
            <a:buNone/>
          </a:pPr>
          <a:r>
            <a:rPr lang="pt-BR" sz="1600" b="1" i="0" u="none" strike="noStrike" kern="1200" baseline="0">
              <a:latin typeface="+mj-lt"/>
              <a:cs typeface="Arial" panose="020B0604020202020204" pitchFamily="34" charset="0"/>
            </a:rPr>
            <a:t>Resultados</a:t>
          </a:r>
          <a:endParaRPr lang="pt-BR" sz="1600" b="0" i="0" u="none" strike="noStrike" kern="1200" baseline="0">
            <a:latin typeface="+mj-lt"/>
            <a:cs typeface="Arial" panose="020B0604020202020204" pitchFamily="34" charset="0"/>
          </a:endParaRPr>
        </a:p>
      </dsp:txBody>
      <dsp:txXfrm>
        <a:off x="4995703" y="2075323"/>
        <a:ext cx="3164601" cy="292081"/>
      </dsp:txXfrm>
    </dsp:sp>
    <dsp:sp modelId="{BC07E0F6-FD27-4B8E-A10C-9E7132E6FEA7}">
      <dsp:nvSpPr>
        <dsp:cNvPr id="0" name=""/>
        <dsp:cNvSpPr/>
      </dsp:nvSpPr>
      <dsp:spPr>
        <a:xfrm>
          <a:off x="6724045" y="639063"/>
          <a:ext cx="1454876" cy="3164601"/>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600" rIns="113792" bIns="113792" numCol="1" spcCol="1270" anchor="t" anchorCtr="0">
          <a:noAutofit/>
        </a:bodyPr>
        <a:lstStyle/>
        <a:p>
          <a:pPr marL="171450" lvl="1" indent="-171450" algn="l" defTabSz="711200">
            <a:lnSpc>
              <a:spcPct val="90000"/>
            </a:lnSpc>
            <a:spcBef>
              <a:spcPct val="0"/>
            </a:spcBef>
            <a:spcAft>
              <a:spcPct val="15000"/>
            </a:spcAft>
            <a:buNone/>
          </a:pPr>
          <a:endParaRPr lang="pt-BR" sz="1600" kern="1200">
            <a:latin typeface="+mj-lt"/>
          </a:endParaRPr>
        </a:p>
        <a:p>
          <a:pPr marL="171450" lvl="1" indent="-171450" algn="l" defTabSz="711200">
            <a:lnSpc>
              <a:spcPct val="90000"/>
            </a:lnSpc>
            <a:spcBef>
              <a:spcPct val="0"/>
            </a:spcBef>
            <a:spcAft>
              <a:spcPct val="15000"/>
            </a:spcAft>
            <a:buNone/>
          </a:pPr>
          <a:r>
            <a:rPr lang="pt-BR" sz="1600" kern="1200">
              <a:latin typeface="Arial" panose="020B0604020202020204" pitchFamily="34" charset="0"/>
              <a:cs typeface="Arial" panose="020B0604020202020204" pitchFamily="34" charset="0"/>
            </a:rPr>
            <a:t>Equilíbrio entre conservação e desenvolvimento econômico local.</a:t>
          </a:r>
          <a:endParaRPr lang="pt-BR" sz="1600" kern="1200">
            <a:latin typeface="+mj-lt"/>
          </a:endParaRPr>
        </a:p>
      </dsp:txBody>
      <dsp:txXfrm>
        <a:off x="6724045" y="639063"/>
        <a:ext cx="1454876" cy="3164601"/>
      </dsp:txXfrm>
    </dsp:sp>
    <dsp:sp modelId="{EF5E2E6F-28A7-4641-9379-F2382FAD4015}">
      <dsp:nvSpPr>
        <dsp:cNvPr id="0" name=""/>
        <dsp:cNvSpPr/>
      </dsp:nvSpPr>
      <dsp:spPr>
        <a:xfrm>
          <a:off x="6431963" y="253515"/>
          <a:ext cx="584163" cy="584163"/>
        </a:xfrm>
        <a:prstGeom prst="rect">
          <a:avLst/>
        </a:prstGeom>
        <a:solidFill>
          <a:schemeClr val="accent3">
            <a:tint val="50000"/>
            <a:hueOff val="10752198"/>
            <a:satOff val="-14108"/>
            <a:lumOff val="-13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80686-7D1B-4DE9-A71C-8E44D45F1214}">
      <dsp:nvSpPr>
        <dsp:cNvPr id="0" name=""/>
        <dsp:cNvSpPr/>
      </dsp:nvSpPr>
      <dsp:spPr>
        <a:xfrm>
          <a:off x="0" y="0"/>
          <a:ext cx="502347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928A127-AA75-4ECC-8445-C3FE4AFC2101}">
      <dsp:nvSpPr>
        <dsp:cNvPr id="0" name=""/>
        <dsp:cNvSpPr/>
      </dsp:nvSpPr>
      <dsp:spPr>
        <a:xfrm>
          <a:off x="0" y="0"/>
          <a:ext cx="502347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1" kern="1200"/>
            <a:t>Regulamentação Eficaz - </a:t>
          </a:r>
          <a:r>
            <a:rPr lang="pt-BR" sz="1800" kern="1200"/>
            <a:t>Implementação de políticas mais robustas para garantir a sustentabilidade a longo prazo das práticas de pesca.</a:t>
          </a:r>
          <a:endParaRPr lang="en-US" sz="1800" kern="1200"/>
        </a:p>
      </dsp:txBody>
      <dsp:txXfrm>
        <a:off x="0" y="0"/>
        <a:ext cx="5023470" cy="1087834"/>
      </dsp:txXfrm>
    </dsp:sp>
    <dsp:sp modelId="{DD8C1F1F-EE1D-4ACD-A969-4FDC1F02F084}">
      <dsp:nvSpPr>
        <dsp:cNvPr id="0" name=""/>
        <dsp:cNvSpPr/>
      </dsp:nvSpPr>
      <dsp:spPr>
        <a:xfrm>
          <a:off x="0" y="1087834"/>
          <a:ext cx="5023470" cy="0"/>
        </a:xfrm>
        <a:prstGeom prst="lin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w="9525" cap="flat" cmpd="sng" algn="ctr">
          <a:solidFill>
            <a:schemeClr val="accent2">
              <a:hueOff val="1560506"/>
              <a:satOff val="-1946"/>
              <a:lumOff val="45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A87D6C1-D400-4014-9006-31203373919A}">
      <dsp:nvSpPr>
        <dsp:cNvPr id="0" name=""/>
        <dsp:cNvSpPr/>
      </dsp:nvSpPr>
      <dsp:spPr>
        <a:xfrm>
          <a:off x="0" y="1087834"/>
          <a:ext cx="502347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1" kern="1200"/>
            <a:t>Capacitação Local - </a:t>
          </a:r>
          <a:r>
            <a:rPr lang="pt-BR" sz="1800" kern="1200"/>
            <a:t>Treinamento de pescadores, </a:t>
          </a:r>
          <a:r>
            <a:rPr lang="pt-BR" sz="1800" kern="1200">
              <a:solidFill>
                <a:schemeClr val="tx1"/>
              </a:solidFill>
            </a:rPr>
            <a:t>monitores de pesca </a:t>
          </a:r>
          <a:r>
            <a:rPr lang="pt-BR" sz="1800" kern="1200"/>
            <a:t>e comunidades para atender às demandas do turismo sustentável.</a:t>
          </a:r>
          <a:endParaRPr lang="en-US" sz="1800" kern="1200"/>
        </a:p>
      </dsp:txBody>
      <dsp:txXfrm>
        <a:off x="0" y="1087834"/>
        <a:ext cx="5023470" cy="1087834"/>
      </dsp:txXfrm>
    </dsp:sp>
    <dsp:sp modelId="{6C37810F-94D8-4A96-B4F5-1CB5B4D63AF9}">
      <dsp:nvSpPr>
        <dsp:cNvPr id="0" name=""/>
        <dsp:cNvSpPr/>
      </dsp:nvSpPr>
      <dsp:spPr>
        <a:xfrm>
          <a:off x="0" y="2163365"/>
          <a:ext cx="5023470" cy="0"/>
        </a:xfrm>
        <a:prstGeom prst="lin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w="9525" cap="flat" cmpd="sng" algn="ctr">
          <a:solidFill>
            <a:schemeClr val="accent2">
              <a:hueOff val="3121013"/>
              <a:satOff val="-3893"/>
              <a:lumOff val="91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FC590B8-B799-4FE0-9869-46A66EEB05F5}">
      <dsp:nvSpPr>
        <dsp:cNvPr id="0" name=""/>
        <dsp:cNvSpPr/>
      </dsp:nvSpPr>
      <dsp:spPr>
        <a:xfrm>
          <a:off x="0" y="2175669"/>
          <a:ext cx="502347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1" kern="1200"/>
            <a:t>Tecnologias Avançadas - </a:t>
          </a:r>
          <a:r>
            <a:rPr lang="pt-BR" sz="1800" kern="1200"/>
            <a:t>Integração de drones e sensores </a:t>
          </a:r>
          <a:r>
            <a:rPr lang="pt-BR" sz="1800" kern="1200">
              <a:solidFill>
                <a:schemeClr val="tx1"/>
              </a:solidFill>
            </a:rPr>
            <a:t>aquáticos para melhorar o monitoramento, a fiscalização e a gestão dos recursos pesqueiros.</a:t>
          </a:r>
          <a:endParaRPr lang="en-US" sz="1800" kern="1200">
            <a:solidFill>
              <a:schemeClr val="tx1"/>
            </a:solidFill>
          </a:endParaRPr>
        </a:p>
      </dsp:txBody>
      <dsp:txXfrm>
        <a:off x="0" y="2175669"/>
        <a:ext cx="5023470" cy="1087834"/>
      </dsp:txXfrm>
    </dsp:sp>
    <dsp:sp modelId="{A46BCB3C-E3D3-4DE9-918A-C28F79E32B99}">
      <dsp:nvSpPr>
        <dsp:cNvPr id="0" name=""/>
        <dsp:cNvSpPr/>
      </dsp:nvSpPr>
      <dsp:spPr>
        <a:xfrm>
          <a:off x="0" y="3263503"/>
          <a:ext cx="5023470" cy="0"/>
        </a:xfrm>
        <a:prstGeom prst="lin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75AA68E-BF3F-47C5-A3CB-D194044BA5A7}">
      <dsp:nvSpPr>
        <dsp:cNvPr id="0" name=""/>
        <dsp:cNvSpPr/>
      </dsp:nvSpPr>
      <dsp:spPr>
        <a:xfrm>
          <a:off x="0" y="3263503"/>
          <a:ext cx="502347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1" kern="1200"/>
            <a:t>Educação Ambiental - </a:t>
          </a:r>
          <a:r>
            <a:rPr lang="pt-BR" sz="1800" kern="1200"/>
            <a:t>Maior ênfase na conscientização de turistas e comunidades locais sobre a importância da pesca sustentável.</a:t>
          </a:r>
          <a:endParaRPr lang="en-US" sz="1800" kern="1200"/>
        </a:p>
      </dsp:txBody>
      <dsp:txXfrm>
        <a:off x="0" y="3263503"/>
        <a:ext cx="5023470" cy="10878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AB8FB-CE92-4466-8390-A28AB6C8076A}">
      <dsp:nvSpPr>
        <dsp:cNvPr id="0" name=""/>
        <dsp:cNvSpPr/>
      </dsp:nvSpPr>
      <dsp:spPr>
        <a:xfrm>
          <a:off x="0" y="162086"/>
          <a:ext cx="3278981" cy="42525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187452"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Porto Velho</a:t>
          </a:r>
        </a:p>
      </dsp:txBody>
      <dsp:txXfrm>
        <a:off x="0" y="162086"/>
        <a:ext cx="3278981" cy="425250"/>
      </dsp:txXfrm>
    </dsp:sp>
    <dsp:sp modelId="{8B4485F3-70CA-4694-B081-402F4F23F473}">
      <dsp:nvSpPr>
        <dsp:cNvPr id="0" name=""/>
        <dsp:cNvSpPr/>
      </dsp:nvSpPr>
      <dsp:spPr>
        <a:xfrm>
          <a:off x="163949" y="29246"/>
          <a:ext cx="2295286"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Madeira Mamoré</a:t>
          </a:r>
        </a:p>
      </dsp:txBody>
      <dsp:txXfrm>
        <a:off x="176918" y="42215"/>
        <a:ext cx="2269348" cy="239742"/>
      </dsp:txXfrm>
    </dsp:sp>
    <dsp:sp modelId="{E0E1FFF9-5E0E-4128-9401-A75A8A5DCCD2}">
      <dsp:nvSpPr>
        <dsp:cNvPr id="0" name=""/>
        <dsp:cNvSpPr/>
      </dsp:nvSpPr>
      <dsp:spPr>
        <a:xfrm>
          <a:off x="0" y="768776"/>
          <a:ext cx="3278981" cy="42525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187452"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Costa Marques</a:t>
          </a:r>
        </a:p>
      </dsp:txBody>
      <dsp:txXfrm>
        <a:off x="0" y="768776"/>
        <a:ext cx="3278981" cy="425250"/>
      </dsp:txXfrm>
    </dsp:sp>
    <dsp:sp modelId="{518C9F89-B862-4F99-8D11-FEF7247B2ACC}">
      <dsp:nvSpPr>
        <dsp:cNvPr id="0" name=""/>
        <dsp:cNvSpPr/>
      </dsp:nvSpPr>
      <dsp:spPr>
        <a:xfrm>
          <a:off x="163949" y="635936"/>
          <a:ext cx="2295286"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Região dos Fortes.</a:t>
          </a:r>
        </a:p>
      </dsp:txBody>
      <dsp:txXfrm>
        <a:off x="176918" y="648905"/>
        <a:ext cx="2269348" cy="239742"/>
      </dsp:txXfrm>
    </dsp:sp>
    <dsp:sp modelId="{A239C0AD-ED14-4DAA-A762-5BE741EE966F}">
      <dsp:nvSpPr>
        <dsp:cNvPr id="0" name=""/>
        <dsp:cNvSpPr/>
      </dsp:nvSpPr>
      <dsp:spPr>
        <a:xfrm>
          <a:off x="0" y="1375466"/>
          <a:ext cx="3278981" cy="2268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0F36294-C375-46F6-A9C5-281303FDB5BE}">
      <dsp:nvSpPr>
        <dsp:cNvPr id="0" name=""/>
        <dsp:cNvSpPr/>
      </dsp:nvSpPr>
      <dsp:spPr>
        <a:xfrm>
          <a:off x="163949" y="1242626"/>
          <a:ext cx="2295286"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Rios de Rondon.</a:t>
          </a:r>
        </a:p>
      </dsp:txBody>
      <dsp:txXfrm>
        <a:off x="176918" y="1255595"/>
        <a:ext cx="2269348" cy="239742"/>
      </dsp:txXfrm>
    </dsp:sp>
    <dsp:sp modelId="{052091B9-AECC-416B-AB68-402D0B557870}">
      <dsp:nvSpPr>
        <dsp:cNvPr id="0" name=""/>
        <dsp:cNvSpPr/>
      </dsp:nvSpPr>
      <dsp:spPr>
        <a:xfrm>
          <a:off x="0" y="1783706"/>
          <a:ext cx="3278981" cy="2268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BD4B6E5-E906-42E1-A781-E7F1F9FEA34E}">
      <dsp:nvSpPr>
        <dsp:cNvPr id="0" name=""/>
        <dsp:cNvSpPr/>
      </dsp:nvSpPr>
      <dsp:spPr>
        <a:xfrm>
          <a:off x="163949" y="1650866"/>
          <a:ext cx="2295286"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Rotas das Águas.</a:t>
          </a:r>
        </a:p>
      </dsp:txBody>
      <dsp:txXfrm>
        <a:off x="176918" y="1663835"/>
        <a:ext cx="2269348" cy="239742"/>
      </dsp:txXfrm>
    </dsp:sp>
    <dsp:sp modelId="{AEFE3A8A-98C1-4545-8422-8E5D801228E0}">
      <dsp:nvSpPr>
        <dsp:cNvPr id="0" name=""/>
        <dsp:cNvSpPr/>
      </dsp:nvSpPr>
      <dsp:spPr>
        <a:xfrm>
          <a:off x="0" y="2191946"/>
          <a:ext cx="3278981" cy="42525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187452"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Pimenteiras do Oeste</a:t>
          </a:r>
        </a:p>
      </dsp:txBody>
      <dsp:txXfrm>
        <a:off x="0" y="2191946"/>
        <a:ext cx="3278981" cy="425250"/>
      </dsp:txXfrm>
    </dsp:sp>
    <dsp:sp modelId="{6F6B3D82-25B8-4A84-9B82-2C67C9F8774D}">
      <dsp:nvSpPr>
        <dsp:cNvPr id="0" name=""/>
        <dsp:cNvSpPr/>
      </dsp:nvSpPr>
      <dsp:spPr>
        <a:xfrm>
          <a:off x="163949" y="2059106"/>
          <a:ext cx="2295286"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Vale do Guaporé.</a:t>
          </a:r>
        </a:p>
      </dsp:txBody>
      <dsp:txXfrm>
        <a:off x="176918" y="2072075"/>
        <a:ext cx="2269348" cy="239742"/>
      </dsp:txXfrm>
    </dsp:sp>
    <dsp:sp modelId="{33573851-6D48-4BDB-9B73-F77382100BD7}">
      <dsp:nvSpPr>
        <dsp:cNvPr id="0" name=""/>
        <dsp:cNvSpPr/>
      </dsp:nvSpPr>
      <dsp:spPr>
        <a:xfrm>
          <a:off x="0" y="2798636"/>
          <a:ext cx="3278981" cy="2268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DD67BD7-F719-4C28-AC12-F6093DE4FF66}">
      <dsp:nvSpPr>
        <dsp:cNvPr id="0" name=""/>
        <dsp:cNvSpPr/>
      </dsp:nvSpPr>
      <dsp:spPr>
        <a:xfrm>
          <a:off x="163949" y="2665796"/>
          <a:ext cx="2295286"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Vale do Jamari.</a:t>
          </a:r>
        </a:p>
      </dsp:txBody>
      <dsp:txXfrm>
        <a:off x="176918" y="2678765"/>
        <a:ext cx="2269348" cy="239742"/>
      </dsp:txXfrm>
    </dsp:sp>
    <dsp:sp modelId="{E5055B1E-43C5-44CF-8DED-D9126121957D}">
      <dsp:nvSpPr>
        <dsp:cNvPr id="0" name=""/>
        <dsp:cNvSpPr/>
      </dsp:nvSpPr>
      <dsp:spPr>
        <a:xfrm>
          <a:off x="0" y="3206876"/>
          <a:ext cx="3278981" cy="42525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187452"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Alto Alegre dos Parecis</a:t>
          </a:r>
        </a:p>
      </dsp:txBody>
      <dsp:txXfrm>
        <a:off x="0" y="3206876"/>
        <a:ext cx="3278981" cy="425250"/>
      </dsp:txXfrm>
    </dsp:sp>
    <dsp:sp modelId="{E57BD5C3-F588-4B04-84B5-C01736F546AD}">
      <dsp:nvSpPr>
        <dsp:cNvPr id="0" name=""/>
        <dsp:cNvSpPr/>
      </dsp:nvSpPr>
      <dsp:spPr>
        <a:xfrm>
          <a:off x="163949" y="3074036"/>
          <a:ext cx="2295286"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Zona da Mata</a:t>
          </a:r>
        </a:p>
      </dsp:txBody>
      <dsp:txXfrm>
        <a:off x="176918" y="3087005"/>
        <a:ext cx="2269348" cy="23974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E0BE0-3419-4CC6-9830-90D51AACA57F}">
      <dsp:nvSpPr>
        <dsp:cNvPr id="0" name=""/>
        <dsp:cNvSpPr/>
      </dsp:nvSpPr>
      <dsp:spPr>
        <a:xfrm>
          <a:off x="120964" y="2354860"/>
          <a:ext cx="906902" cy="90690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AD934-B43D-47D9-B116-25CFAE4ADC23}">
      <dsp:nvSpPr>
        <dsp:cNvPr id="0" name=""/>
        <dsp:cNvSpPr/>
      </dsp:nvSpPr>
      <dsp:spPr>
        <a:xfrm>
          <a:off x="311414" y="2545309"/>
          <a:ext cx="526003" cy="5260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262D05-7598-41FF-B6EB-1737C001FBC9}">
      <dsp:nvSpPr>
        <dsp:cNvPr id="0" name=""/>
        <dsp:cNvSpPr/>
      </dsp:nvSpPr>
      <dsp:spPr>
        <a:xfrm>
          <a:off x="1222203" y="2354860"/>
          <a:ext cx="2137697" cy="90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pt-BR" sz="1600" b="1" i="1" kern="1200"/>
            <a:t>Categorização Turística do Município</a:t>
          </a:r>
          <a:r>
            <a:rPr lang="pt-BR" sz="1600" kern="1200"/>
            <a:t> -  Cabixi </a:t>
          </a:r>
          <a:r>
            <a:rPr lang="pt-BR" sz="1600" b="1" kern="1200"/>
            <a:t>não faz parte</a:t>
          </a:r>
          <a:r>
            <a:rPr lang="pt-BR" sz="1600" kern="1200"/>
            <a:t> do Programa de Regionalização do Turismo do Mapa do Turismo Brasileiro (2024),  ferramenta importante para orientar e promover o desenvolvimento turístico no Brasil. A categorização dos municípios no Mapa do Turismo Brasileiro é um instrumento elaborado pelo Ministério do Turismo (MTur) para identificar o desempenho da economia do setor nos municípios que constam no Mapa do Turismo Brasileiro.</a:t>
          </a:r>
          <a:endParaRPr lang="en-US" sz="1600" kern="1200"/>
        </a:p>
      </dsp:txBody>
      <dsp:txXfrm>
        <a:off x="1222203" y="2354860"/>
        <a:ext cx="2137697" cy="906902"/>
      </dsp:txXfrm>
    </dsp:sp>
    <dsp:sp modelId="{2F1C883A-AF8B-4674-AC91-122294781143}">
      <dsp:nvSpPr>
        <dsp:cNvPr id="0" name=""/>
        <dsp:cNvSpPr/>
      </dsp:nvSpPr>
      <dsp:spPr>
        <a:xfrm>
          <a:off x="3732378" y="2354860"/>
          <a:ext cx="906902" cy="90690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E1990-5179-4B6E-A53C-000B0AA9EE1A}">
      <dsp:nvSpPr>
        <dsp:cNvPr id="0" name=""/>
        <dsp:cNvSpPr/>
      </dsp:nvSpPr>
      <dsp:spPr>
        <a:xfrm>
          <a:off x="3922828" y="2545309"/>
          <a:ext cx="526003" cy="5260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E1F1EE-02B1-47E7-B38B-40F1D6ED9978}">
      <dsp:nvSpPr>
        <dsp:cNvPr id="0" name=""/>
        <dsp:cNvSpPr/>
      </dsp:nvSpPr>
      <dsp:spPr>
        <a:xfrm>
          <a:off x="4833617" y="2354860"/>
          <a:ext cx="2137697" cy="90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pt-BR" sz="1600" kern="1200"/>
            <a:t>O Planejamento é o primeiro passo no processo de transformação de um destino, criando condições para se atingir os objetivos desejados. O Planejamento tem ainda o grande desafio de fortalecer as características intrínsecas ao destino, tornando-o diferenciado e competitivo, por isso mesmo precisa ser revisitado a todo tempo e se constitui em um processo contínuo de tomada de decisões, flexível e, necessariamente, participativo.</a:t>
          </a:r>
          <a:endParaRPr lang="en-US" sz="1600" kern="1200"/>
        </a:p>
      </dsp:txBody>
      <dsp:txXfrm>
        <a:off x="4833617" y="2354860"/>
        <a:ext cx="2137697" cy="9069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69EB2-6544-4A58-8432-5245908AA86B}">
      <dsp:nvSpPr>
        <dsp:cNvPr id="0" name=""/>
        <dsp:cNvSpPr/>
      </dsp:nvSpPr>
      <dsp:spPr>
        <a:xfrm>
          <a:off x="0" y="1860"/>
          <a:ext cx="849694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696F97-D790-4769-A3F7-556D33DBEFB0}">
      <dsp:nvSpPr>
        <dsp:cNvPr id="0" name=""/>
        <dsp:cNvSpPr/>
      </dsp:nvSpPr>
      <dsp:spPr>
        <a:xfrm>
          <a:off x="0" y="134736"/>
          <a:ext cx="8488646" cy="115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A agricultura familiar desempenha um papel importante, contribuindo para a subsistência e a economia local. Quanto à pecuária, voltada especialmente para a criação de gado de corte, é uma atividade econômica importante, impulsionada pela extensão de áreas para pastagem</a:t>
          </a:r>
          <a:endParaRPr lang="en-US" sz="1800" kern="1200" dirty="0"/>
        </a:p>
      </dsp:txBody>
      <dsp:txXfrm>
        <a:off x="0" y="134736"/>
        <a:ext cx="8488646" cy="1152578"/>
      </dsp:txXfrm>
    </dsp:sp>
    <dsp:sp modelId="{F354DEF0-04C9-4711-A64E-565841C5AB99}">
      <dsp:nvSpPr>
        <dsp:cNvPr id="0" name=""/>
        <dsp:cNvSpPr/>
      </dsp:nvSpPr>
      <dsp:spPr>
        <a:xfrm>
          <a:off x="0" y="946896"/>
          <a:ext cx="849694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9D4C15-FBF1-43C1-945F-4B06CD546CBC}">
      <dsp:nvSpPr>
        <dsp:cNvPr id="0" name=""/>
        <dsp:cNvSpPr/>
      </dsp:nvSpPr>
      <dsp:spPr>
        <a:xfrm>
          <a:off x="8297" y="1277192"/>
          <a:ext cx="8488646" cy="1512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O setor comercial é limitado, atendendo principalmente às necessidades da população local, com lojas, mercados e serviços que suportam o consumo da comunidade. Embora em desenvolvimento, o ecoturismo e a pesca esportiva são potenciais para a diversificação da economia</a:t>
          </a:r>
        </a:p>
        <a:p>
          <a:pPr marL="0" lvl="0" indent="0" algn="l" defTabSz="800100">
            <a:lnSpc>
              <a:spcPct val="90000"/>
            </a:lnSpc>
            <a:spcBef>
              <a:spcPct val="0"/>
            </a:spcBef>
            <a:spcAft>
              <a:spcPct val="35000"/>
            </a:spcAft>
            <a:buNone/>
          </a:pPr>
          <a:endParaRPr lang="en-US" sz="1800" kern="1200" dirty="0"/>
        </a:p>
      </dsp:txBody>
      <dsp:txXfrm>
        <a:off x="8297" y="1277192"/>
        <a:ext cx="8488646" cy="1512375"/>
      </dsp:txXfrm>
    </dsp:sp>
    <dsp:sp modelId="{8FD0D836-1B61-4DEA-A661-E9050C79227F}">
      <dsp:nvSpPr>
        <dsp:cNvPr id="0" name=""/>
        <dsp:cNvSpPr/>
      </dsp:nvSpPr>
      <dsp:spPr>
        <a:xfrm>
          <a:off x="0" y="3040777"/>
          <a:ext cx="849694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9ADCB6-EC52-4F53-BF81-569C0EE5D63B}">
      <dsp:nvSpPr>
        <dsp:cNvPr id="0" name=""/>
        <dsp:cNvSpPr/>
      </dsp:nvSpPr>
      <dsp:spPr>
        <a:xfrm>
          <a:off x="0" y="3085678"/>
          <a:ext cx="8488646" cy="2212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 Distrito Guaporé, há duas vilas onde residem comunidades ribeirinhas: a Vila Neide e a Vila São João. No Distrito Guaporé, através do rio, as comunidades executam atividades que lhes proporcionam fonte de renda e de sobrevivência, como a pesca para subsistência e o turismo ecológico. Além das famílias que atualmente moram no Distrito, há pousadas e diversas casas de veraneio.</a:t>
          </a:r>
          <a:endParaRPr lang="en-US" sz="1800" kern="1200" dirty="0"/>
        </a:p>
      </dsp:txBody>
      <dsp:txXfrm>
        <a:off x="0" y="3085678"/>
        <a:ext cx="8488646" cy="2212008"/>
      </dsp:txXfrm>
    </dsp:sp>
    <dsp:sp modelId="{D85FC548-074D-4380-9126-844B1BFDC71F}">
      <dsp:nvSpPr>
        <dsp:cNvPr id="0" name=""/>
        <dsp:cNvSpPr/>
      </dsp:nvSpPr>
      <dsp:spPr>
        <a:xfrm>
          <a:off x="0" y="4878823"/>
          <a:ext cx="8496944"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18A7FC-C4D7-414E-B0D1-42835A5633FE}">
      <dsp:nvSpPr>
        <dsp:cNvPr id="0" name=""/>
        <dsp:cNvSpPr/>
      </dsp:nvSpPr>
      <dsp:spPr>
        <a:xfrm>
          <a:off x="0" y="4878823"/>
          <a:ext cx="8488646" cy="1542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Segundo dados do IBGE (2022), os serviços públicos de abastecimento de água cobrem 85,8% da população do município, acima da média do estado de Rondônia (55,95%) e da média nacional (84,24%). A água tratada e fornecida à população de Cabixi é captada do Rio Cabixi, através de poço de sucção..</a:t>
          </a:r>
        </a:p>
      </dsp:txBody>
      <dsp:txXfrm>
        <a:off x="0" y="4878823"/>
        <a:ext cx="8488646" cy="15424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69EB2-6544-4A58-8432-5245908AA86B}">
      <dsp:nvSpPr>
        <dsp:cNvPr id="0" name=""/>
        <dsp:cNvSpPr/>
      </dsp:nvSpPr>
      <dsp:spPr>
        <a:xfrm>
          <a:off x="0" y="3649"/>
          <a:ext cx="849694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696F97-D790-4769-A3F7-556D33DBEFB0}">
      <dsp:nvSpPr>
        <dsp:cNvPr id="0" name=""/>
        <dsp:cNvSpPr/>
      </dsp:nvSpPr>
      <dsp:spPr>
        <a:xfrm>
          <a:off x="0" y="3649"/>
          <a:ext cx="8488646" cy="1635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O Município de Cabixi não possui cobertura por sistema convencional de esgotamento sanitário, fazendo com que a população busque outras alternativas para escoar seus efluentes, as quais muitas vezes são formas inadequadas. </a:t>
          </a:r>
          <a:endParaRPr lang="en-US" sz="1800" kern="1200" dirty="0"/>
        </a:p>
      </dsp:txBody>
      <dsp:txXfrm>
        <a:off x="0" y="3649"/>
        <a:ext cx="8488646" cy="1635508"/>
      </dsp:txXfrm>
    </dsp:sp>
    <dsp:sp modelId="{277BCE9F-2516-4814-B9E2-CE1FEEF72E84}">
      <dsp:nvSpPr>
        <dsp:cNvPr id="0" name=""/>
        <dsp:cNvSpPr/>
      </dsp:nvSpPr>
      <dsp:spPr>
        <a:xfrm>
          <a:off x="0" y="1639157"/>
          <a:ext cx="849694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5969E9-DFAE-4E7F-A5E2-58D564A640ED}">
      <dsp:nvSpPr>
        <dsp:cNvPr id="0" name=""/>
        <dsp:cNvSpPr/>
      </dsp:nvSpPr>
      <dsp:spPr>
        <a:xfrm>
          <a:off x="0" y="1639157"/>
          <a:ext cx="8488646" cy="1318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De acordo com o IBGE (2010) 77% da população total fazem uso de fossas rudimentares, 21% utilizam fossas sépticas ou fossa filtro não ligada à rede e 2% despejam seus efluentes em outros escoadouros da rede pluvial, como valas, rios e lagos. </a:t>
          </a:r>
          <a:endParaRPr lang="en-US" sz="1800" kern="1200" dirty="0"/>
        </a:p>
      </dsp:txBody>
      <dsp:txXfrm>
        <a:off x="0" y="1639157"/>
        <a:ext cx="8488646" cy="1318033"/>
      </dsp:txXfrm>
    </dsp:sp>
    <dsp:sp modelId="{8A6F3228-1CDA-4904-A90F-6F341A2A3955}">
      <dsp:nvSpPr>
        <dsp:cNvPr id="0" name=""/>
        <dsp:cNvSpPr/>
      </dsp:nvSpPr>
      <dsp:spPr>
        <a:xfrm>
          <a:off x="0" y="2957191"/>
          <a:ext cx="849694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849670-7E69-41A2-BD8E-8D3F6F9D4A2E}">
      <dsp:nvSpPr>
        <dsp:cNvPr id="0" name=""/>
        <dsp:cNvSpPr/>
      </dsp:nvSpPr>
      <dsp:spPr>
        <a:xfrm>
          <a:off x="8297" y="2974315"/>
          <a:ext cx="8488646" cy="1875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o município possui uma malha viária urbana de 36,50 Km e uma malha rural de 580 Km. Aproximadamente 85% das vias da cidade são asfaltadas, representando 31 Km. Considerando o número reduzido de vias do município, as condições das vias públicas podem ser classificadas como satisfatórias, com manutenção regular. </a:t>
          </a:r>
          <a:endParaRPr lang="en-US" sz="1800" kern="1200" dirty="0"/>
        </a:p>
      </dsp:txBody>
      <dsp:txXfrm>
        <a:off x="8297" y="2974315"/>
        <a:ext cx="8488646" cy="1875491"/>
      </dsp:txXfrm>
    </dsp:sp>
    <dsp:sp modelId="{F354DEF0-04C9-4711-A64E-565841C5AB99}">
      <dsp:nvSpPr>
        <dsp:cNvPr id="0" name=""/>
        <dsp:cNvSpPr/>
      </dsp:nvSpPr>
      <dsp:spPr>
        <a:xfrm>
          <a:off x="0" y="4614920"/>
          <a:ext cx="8496944"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9D4C15-FBF1-43C1-945F-4B06CD546CBC}">
      <dsp:nvSpPr>
        <dsp:cNvPr id="0" name=""/>
        <dsp:cNvSpPr/>
      </dsp:nvSpPr>
      <dsp:spPr>
        <a:xfrm>
          <a:off x="8297" y="4836332"/>
          <a:ext cx="8488646" cy="1586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Segundo dados do IBGE (2022), os serviços públicos de abastecimento de água cobrem 85,8% da população do município, acima da média do estado de Rondônia (55,95%) e da média nacional (84,24%). A água tratada e fornecida à população de Cabixi é captada do Rio Cabixi, através de poço de sucção.</a:t>
          </a:r>
          <a:endParaRPr lang="en-US" sz="1800" kern="1200" dirty="0"/>
        </a:p>
      </dsp:txBody>
      <dsp:txXfrm>
        <a:off x="8297" y="4836332"/>
        <a:ext cx="8488646" cy="158683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6FB73-D517-466A-9F11-B923E6E01E4A}">
      <dsp:nvSpPr>
        <dsp:cNvPr id="0" name=""/>
        <dsp:cNvSpPr/>
      </dsp:nvSpPr>
      <dsp:spPr>
        <a:xfrm>
          <a:off x="0" y="0"/>
          <a:ext cx="3862331" cy="30388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1" kern="1200"/>
            <a:t>1 – O conjunto de relações ambientais- </a:t>
          </a:r>
          <a:r>
            <a:rPr lang="pt-BR" sz="2800" kern="1200"/>
            <a:t> relação entre o turismo e o meio ambiente – econômico, social, cultural e ecológico </a:t>
          </a:r>
          <a:endParaRPr lang="en-US" sz="2800" kern="1200"/>
        </a:p>
      </dsp:txBody>
      <dsp:txXfrm>
        <a:off x="89005" y="89005"/>
        <a:ext cx="3684321" cy="286084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5EDA1-B040-4E65-88F4-A0990686A076}">
      <dsp:nvSpPr>
        <dsp:cNvPr id="0" name=""/>
        <dsp:cNvSpPr/>
      </dsp:nvSpPr>
      <dsp:spPr>
        <a:xfrm>
          <a:off x="3068" y="1348596"/>
          <a:ext cx="2487868" cy="338194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dirty="0"/>
            <a:t>Foram entrevistados 08 (oito) empreendimentos da rede hoteleira, totalizando em torno de 69 unidades habitacionais e 221 leitos. Dos empreendimentos, 04 (quatro) deles operam com sistema de </a:t>
          </a:r>
          <a:r>
            <a:rPr lang="pt-BR" sz="1800" i="1" kern="1200" dirty="0" err="1"/>
            <a:t>Dayuse</a:t>
          </a:r>
          <a:r>
            <a:rPr lang="pt-BR" sz="1800" kern="1200" dirty="0"/>
            <a:t>. </a:t>
          </a:r>
          <a:endParaRPr lang="en-US" sz="1800" kern="1200" dirty="0">
            <a:latin typeface="+mn-lt"/>
          </a:endParaRPr>
        </a:p>
      </dsp:txBody>
      <dsp:txXfrm>
        <a:off x="3068" y="1348596"/>
        <a:ext cx="2487868" cy="3381946"/>
      </dsp:txXfrm>
    </dsp:sp>
    <dsp:sp modelId="{6C41AAA6-BD4D-49DD-9473-4F5B05CFFBC5}">
      <dsp:nvSpPr>
        <dsp:cNvPr id="0" name=""/>
        <dsp:cNvSpPr/>
      </dsp:nvSpPr>
      <dsp:spPr>
        <a:xfrm>
          <a:off x="2538872" y="2918070"/>
          <a:ext cx="373180" cy="243000"/>
        </a:xfrm>
        <a:prstGeom prst="rightArrow">
          <a:avLst>
            <a:gd name="adj1" fmla="val 50000"/>
            <a:gd name="adj2" fmla="val 50000"/>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55AB7E-BA5F-4F04-82AC-DC0710F267BC}">
      <dsp:nvSpPr>
        <dsp:cNvPr id="0" name=""/>
        <dsp:cNvSpPr/>
      </dsp:nvSpPr>
      <dsp:spPr>
        <a:xfrm>
          <a:off x="2959988" y="1348596"/>
          <a:ext cx="2487868" cy="3381946"/>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a:t>As pousadas oferecem hospedagem com diária completa, além de pacotes conforme interesse dos turistas, envolvendo traslado, barco, guiamento, embarcação, gasolina, lanches e isca; diretamente ou por meio de parcerias.</a:t>
          </a:r>
        </a:p>
      </dsp:txBody>
      <dsp:txXfrm>
        <a:off x="2959988" y="1348596"/>
        <a:ext cx="2487868" cy="3381946"/>
      </dsp:txXfrm>
    </dsp:sp>
    <dsp:sp modelId="{48CF5660-EE52-42B6-BB8E-55FB8D781007}">
      <dsp:nvSpPr>
        <dsp:cNvPr id="0" name=""/>
        <dsp:cNvSpPr/>
      </dsp:nvSpPr>
      <dsp:spPr>
        <a:xfrm>
          <a:off x="5495792" y="2918070"/>
          <a:ext cx="373180" cy="243000"/>
        </a:xfrm>
        <a:prstGeom prst="rightArrow">
          <a:avLst>
            <a:gd name="adj1" fmla="val 50000"/>
            <a:gd name="adj2" fmla="val 50000"/>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AD99CA-1396-4D21-8D0F-0F268A1AB6AD}">
      <dsp:nvSpPr>
        <dsp:cNvPr id="0" name=""/>
        <dsp:cNvSpPr/>
      </dsp:nvSpPr>
      <dsp:spPr>
        <a:xfrm>
          <a:off x="5916908" y="1348596"/>
          <a:ext cx="2487868" cy="3381946"/>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a:t>Os hotéis urbanos oferecem hospedagem com café da manhã e sua clientela é mais voltada para o público que vem à cidade por questões de negócios e trabalho. Não são impactadas pelos turistas. </a:t>
          </a:r>
        </a:p>
      </dsp:txBody>
      <dsp:txXfrm>
        <a:off x="5916908" y="1348596"/>
        <a:ext cx="2487868" cy="338194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A0A46-2536-4848-9522-F6D061BA4F08}">
      <dsp:nvSpPr>
        <dsp:cNvPr id="0" name=""/>
        <dsp:cNvSpPr/>
      </dsp:nvSpPr>
      <dsp:spPr>
        <a:xfrm>
          <a:off x="3068" y="1489261"/>
          <a:ext cx="2487868" cy="303208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711200">
            <a:lnSpc>
              <a:spcPct val="90000"/>
            </a:lnSpc>
            <a:spcBef>
              <a:spcPct val="0"/>
            </a:spcBef>
            <a:spcAft>
              <a:spcPct val="35000"/>
            </a:spcAft>
            <a:buNone/>
          </a:pPr>
          <a:r>
            <a:rPr lang="pt-BR" sz="1600" kern="1200" dirty="0"/>
            <a:t>Foram entrevistados 06 (seis) empreendimentos do comércio: 83,3% estão em operação há mais de 10 anos e sua principal clientela é a população local, seguida dos turistas. Eles acreditam no turismo e somente para 33,3% dos entrevistados a atividade do turismo é pouco importante.</a:t>
          </a:r>
        </a:p>
      </dsp:txBody>
      <dsp:txXfrm>
        <a:off x="3068" y="1489261"/>
        <a:ext cx="2487868" cy="3032089"/>
      </dsp:txXfrm>
    </dsp:sp>
    <dsp:sp modelId="{A23152FE-7C83-43D1-BF0E-36CCDBEBB0A2}">
      <dsp:nvSpPr>
        <dsp:cNvPr id="0" name=""/>
        <dsp:cNvSpPr/>
      </dsp:nvSpPr>
      <dsp:spPr>
        <a:xfrm>
          <a:off x="2538872" y="2883806"/>
          <a:ext cx="373180" cy="243000"/>
        </a:xfrm>
        <a:prstGeom prst="rightArrow">
          <a:avLst>
            <a:gd name="adj1" fmla="val 50000"/>
            <a:gd name="adj2" fmla="val 50000"/>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F1FAF5-BC9C-43D2-8DC6-375848C346D2}">
      <dsp:nvSpPr>
        <dsp:cNvPr id="0" name=""/>
        <dsp:cNvSpPr/>
      </dsp:nvSpPr>
      <dsp:spPr>
        <a:xfrm>
          <a:off x="2959988" y="1489261"/>
          <a:ext cx="2487868" cy="3032089"/>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711200">
            <a:lnSpc>
              <a:spcPct val="90000"/>
            </a:lnSpc>
            <a:spcBef>
              <a:spcPct val="0"/>
            </a:spcBef>
            <a:spcAft>
              <a:spcPct val="35000"/>
            </a:spcAft>
            <a:buNone/>
          </a:pPr>
          <a:r>
            <a:rPr lang="pt-BR" sz="1600" kern="1200"/>
            <a:t>Nos últimos 12 meses o desempenho dos negócios foi variado, mas para 66,6% oscilou entre excelente e bom.</a:t>
          </a:r>
        </a:p>
      </dsp:txBody>
      <dsp:txXfrm>
        <a:off x="2959988" y="1489261"/>
        <a:ext cx="2487868" cy="3032089"/>
      </dsp:txXfrm>
    </dsp:sp>
    <dsp:sp modelId="{B0245039-EBEC-4E67-93C2-E8C6CB94C3DE}">
      <dsp:nvSpPr>
        <dsp:cNvPr id="0" name=""/>
        <dsp:cNvSpPr/>
      </dsp:nvSpPr>
      <dsp:spPr>
        <a:xfrm>
          <a:off x="5495792" y="2883806"/>
          <a:ext cx="373180" cy="243000"/>
        </a:xfrm>
        <a:prstGeom prst="rightArrow">
          <a:avLst>
            <a:gd name="adj1" fmla="val 50000"/>
            <a:gd name="adj2" fmla="val 50000"/>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510E80-5DCE-46A8-8590-F479E9E9885B}">
      <dsp:nvSpPr>
        <dsp:cNvPr id="0" name=""/>
        <dsp:cNvSpPr/>
      </dsp:nvSpPr>
      <dsp:spPr>
        <a:xfrm>
          <a:off x="5916908" y="1489261"/>
          <a:ext cx="2487868" cy="3032089"/>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711200">
            <a:lnSpc>
              <a:spcPct val="90000"/>
            </a:lnSpc>
            <a:spcBef>
              <a:spcPct val="0"/>
            </a:spcBef>
            <a:spcAft>
              <a:spcPct val="35000"/>
            </a:spcAft>
            <a:buNone/>
          </a:pPr>
          <a:r>
            <a:rPr lang="pt-BR" sz="1600" kern="1200"/>
            <a:t>Dentre os fatores que mais influenciaram os negócios pode-se destacar: Alta demanda pela pesca esportiva; a sazonalidade do turismo; os impactos ambientais; a concorrência; o medo do empresariado em investir e aqueda no número de turistas.</a:t>
          </a:r>
        </a:p>
      </dsp:txBody>
      <dsp:txXfrm>
        <a:off x="5916908" y="1489261"/>
        <a:ext cx="2487868" cy="3032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A9E6A-4AB8-47B2-BC2D-97B14068C655}">
      <dsp:nvSpPr>
        <dsp:cNvPr id="0" name=""/>
        <dsp:cNvSpPr/>
      </dsp:nvSpPr>
      <dsp:spPr>
        <a:xfrm rot="16200000">
          <a:off x="-1232645" y="1960941"/>
          <a:ext cx="2961294" cy="3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481" bIns="0" numCol="1" spcCol="1270" anchor="t" anchorCtr="0">
          <a:noAutofit/>
        </a:bodyPr>
        <a:lstStyle/>
        <a:p>
          <a:pPr marL="0" lvl="0" indent="0" algn="r" defTabSz="1244600">
            <a:lnSpc>
              <a:spcPct val="90000"/>
            </a:lnSpc>
            <a:spcBef>
              <a:spcPct val="0"/>
            </a:spcBef>
            <a:spcAft>
              <a:spcPct val="35000"/>
            </a:spcAft>
            <a:buNone/>
          </a:pPr>
          <a:r>
            <a:rPr lang="pt-BR" sz="2800" kern="1200"/>
            <a:t>Mundo</a:t>
          </a:r>
        </a:p>
      </dsp:txBody>
      <dsp:txXfrm>
        <a:off x="-1232645" y="1960941"/>
        <a:ext cx="2961294" cy="391726"/>
      </dsp:txXfrm>
    </dsp:sp>
    <dsp:sp modelId="{DE724129-9249-4496-AFD0-53803381CA7F}">
      <dsp:nvSpPr>
        <dsp:cNvPr id="0" name=""/>
        <dsp:cNvSpPr/>
      </dsp:nvSpPr>
      <dsp:spPr>
        <a:xfrm>
          <a:off x="456187" y="676158"/>
          <a:ext cx="1926571" cy="2961294"/>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6464" tIns="345481" rIns="156464" bIns="156464" numCol="1" spcCol="1270" anchor="t" anchorCtr="0">
          <a:noAutofit/>
        </a:bodyPr>
        <a:lstStyle/>
        <a:p>
          <a:pPr marL="171450" lvl="1" indent="-171450" algn="ctr" defTabSz="755650">
            <a:lnSpc>
              <a:spcPct val="90000"/>
            </a:lnSpc>
            <a:spcBef>
              <a:spcPct val="0"/>
            </a:spcBef>
            <a:spcAft>
              <a:spcPct val="15000"/>
            </a:spcAft>
            <a:buChar char="•"/>
          </a:pPr>
          <a:r>
            <a:rPr lang="pt-BR" sz="1700" b="1" kern="120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730 milhões pescadores recreativos e esportivos</a:t>
          </a:r>
        </a:p>
        <a:p>
          <a:pPr marL="171450" lvl="1" indent="-171450" algn="ctr" defTabSz="755650">
            <a:lnSpc>
              <a:spcPct val="90000"/>
            </a:lnSpc>
            <a:spcBef>
              <a:spcPct val="0"/>
            </a:spcBef>
            <a:spcAft>
              <a:spcPct val="15000"/>
            </a:spcAft>
            <a:buChar char="•"/>
          </a:pPr>
          <a:endParaRPr lang="pt-BR" sz="1700" kern="120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US$ 190 bilhões/ano</a:t>
          </a:r>
        </a:p>
        <a:p>
          <a:pPr marL="171450" lvl="1" indent="-171450" algn="l" defTabSz="755650">
            <a:lnSpc>
              <a:spcPct val="90000"/>
            </a:lnSpc>
            <a:spcBef>
              <a:spcPct val="0"/>
            </a:spcBef>
            <a:spcAft>
              <a:spcPct val="15000"/>
            </a:spcAft>
            <a:buChar char="•"/>
          </a:pPr>
          <a:endParaRPr lang="pt-BR" sz="1700" kern="1200">
            <a:solidFill>
              <a:srgbClr val="FF0000"/>
            </a:solidFill>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120 milhões empregos</a:t>
          </a:r>
        </a:p>
      </dsp:txBody>
      <dsp:txXfrm>
        <a:off x="456187" y="676158"/>
        <a:ext cx="1926571" cy="2961294"/>
      </dsp:txXfrm>
    </dsp:sp>
    <dsp:sp modelId="{B725DF31-B794-4AC8-8EC5-41F9F9E372DD}">
      <dsp:nvSpPr>
        <dsp:cNvPr id="0" name=""/>
        <dsp:cNvSpPr/>
      </dsp:nvSpPr>
      <dsp:spPr>
        <a:xfrm>
          <a:off x="52138" y="159078"/>
          <a:ext cx="783453" cy="783453"/>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C39695-49BA-422D-AE2D-7761C9033D9B}">
      <dsp:nvSpPr>
        <dsp:cNvPr id="0" name=""/>
        <dsp:cNvSpPr/>
      </dsp:nvSpPr>
      <dsp:spPr>
        <a:xfrm rot="16200000">
          <a:off x="1610238" y="1960941"/>
          <a:ext cx="2961294" cy="3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481" bIns="0" numCol="1" spcCol="1270" anchor="t" anchorCtr="0">
          <a:noAutofit/>
        </a:bodyPr>
        <a:lstStyle/>
        <a:p>
          <a:pPr marL="0" lvl="0" indent="0" algn="r" defTabSz="1244600">
            <a:lnSpc>
              <a:spcPct val="90000"/>
            </a:lnSpc>
            <a:spcBef>
              <a:spcPct val="0"/>
            </a:spcBef>
            <a:spcAft>
              <a:spcPct val="35000"/>
            </a:spcAft>
            <a:buNone/>
          </a:pPr>
          <a:r>
            <a:rPr lang="pt-BR" sz="2800" kern="1200"/>
            <a:t>USA</a:t>
          </a:r>
        </a:p>
      </dsp:txBody>
      <dsp:txXfrm>
        <a:off x="1610238" y="1960941"/>
        <a:ext cx="2961294" cy="391726"/>
      </dsp:txXfrm>
    </dsp:sp>
    <dsp:sp modelId="{EB7C4C49-5996-4EA4-B9C7-142E23FD500E}">
      <dsp:nvSpPr>
        <dsp:cNvPr id="0" name=""/>
        <dsp:cNvSpPr/>
      </dsp:nvSpPr>
      <dsp:spPr>
        <a:xfrm>
          <a:off x="3286748" y="676158"/>
          <a:ext cx="1951215" cy="2961294"/>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6464" tIns="345481" rIns="156464" bIns="156464" numCol="1" spcCol="1270" anchor="t" anchorCtr="0">
          <a:noAutofit/>
        </a:bodyPr>
        <a:lstStyle/>
        <a:p>
          <a:pPr marL="171450" lvl="1" indent="-171450" algn="l" defTabSz="755650">
            <a:lnSpc>
              <a:spcPct val="90000"/>
            </a:lnSpc>
            <a:spcBef>
              <a:spcPct val="0"/>
            </a:spcBef>
            <a:spcAft>
              <a:spcPct val="15000"/>
            </a:spcAft>
            <a:buChar char="•"/>
          </a:pPr>
          <a:r>
            <a:rPr lang="pt-BR" sz="1700" b="1" kern="120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55 milhões pescadores recreativos e esportivos</a:t>
          </a:r>
        </a:p>
        <a:p>
          <a:pPr marL="171450" lvl="1" indent="-171450" algn="l" defTabSz="755650">
            <a:lnSpc>
              <a:spcPct val="90000"/>
            </a:lnSpc>
            <a:spcBef>
              <a:spcPct val="0"/>
            </a:spcBef>
            <a:spcAft>
              <a:spcPct val="15000"/>
            </a:spcAft>
            <a:buChar char="•"/>
          </a:pPr>
          <a:endParaRPr lang="pt-BR" sz="1700" kern="120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US$ 51,2 bilhões/ano</a:t>
          </a:r>
        </a:p>
        <a:p>
          <a:pPr marL="171450" lvl="1" indent="-171450" algn="l" defTabSz="755650">
            <a:lnSpc>
              <a:spcPct val="90000"/>
            </a:lnSpc>
            <a:spcBef>
              <a:spcPct val="0"/>
            </a:spcBef>
            <a:spcAft>
              <a:spcPct val="15000"/>
            </a:spcAft>
            <a:buChar char="•"/>
          </a:pPr>
          <a:endParaRPr lang="pt-BR" sz="1700" kern="1200">
            <a:solidFill>
              <a:srgbClr val="FF0000"/>
            </a:solidFill>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a:effectLst>
                <a:outerShdw blurRad="38100" dist="38100" dir="2700000" algn="tl">
                  <a:srgbClr val="000000">
                    <a:alpha val="43137"/>
                  </a:srgbClr>
                </a:outerShdw>
              </a:effectLst>
              <a:latin typeface="Arial" panose="020B0604020202020204" pitchFamily="34" charset="0"/>
              <a:cs typeface="Arial" panose="020B0604020202020204" pitchFamily="34" charset="0"/>
            </a:rPr>
            <a:t>1,2 milhões empregos</a:t>
          </a:r>
        </a:p>
      </dsp:txBody>
      <dsp:txXfrm>
        <a:off x="3286748" y="676158"/>
        <a:ext cx="1951215" cy="2961294"/>
      </dsp:txXfrm>
    </dsp:sp>
    <dsp:sp modelId="{6E56323D-A9FF-4CAF-B179-F3D874DFA2C0}">
      <dsp:nvSpPr>
        <dsp:cNvPr id="0" name=""/>
        <dsp:cNvSpPr/>
      </dsp:nvSpPr>
      <dsp:spPr>
        <a:xfrm>
          <a:off x="2895022" y="159078"/>
          <a:ext cx="783453" cy="78345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C9B449-18DB-4180-8A43-45902305F950}">
      <dsp:nvSpPr>
        <dsp:cNvPr id="0" name=""/>
        <dsp:cNvSpPr/>
      </dsp:nvSpPr>
      <dsp:spPr>
        <a:xfrm rot="16200000">
          <a:off x="4465443" y="1960941"/>
          <a:ext cx="2961294" cy="3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481" bIns="0" numCol="1" spcCol="1270" anchor="t" anchorCtr="0">
          <a:noAutofit/>
        </a:bodyPr>
        <a:lstStyle/>
        <a:p>
          <a:pPr marL="0" lvl="0" indent="0" algn="r" defTabSz="1244600">
            <a:lnSpc>
              <a:spcPct val="90000"/>
            </a:lnSpc>
            <a:spcBef>
              <a:spcPct val="0"/>
            </a:spcBef>
            <a:spcAft>
              <a:spcPct val="35000"/>
            </a:spcAft>
            <a:buNone/>
          </a:pPr>
          <a:r>
            <a:rPr lang="pt-BR" sz="2800" kern="1200"/>
            <a:t>Brasil</a:t>
          </a:r>
        </a:p>
      </dsp:txBody>
      <dsp:txXfrm>
        <a:off x="4465443" y="1960941"/>
        <a:ext cx="2961294" cy="391726"/>
      </dsp:txXfrm>
    </dsp:sp>
    <dsp:sp modelId="{3FAD8B33-573E-4D11-80BB-E61B2606A208}">
      <dsp:nvSpPr>
        <dsp:cNvPr id="0" name=""/>
        <dsp:cNvSpPr/>
      </dsp:nvSpPr>
      <dsp:spPr>
        <a:xfrm>
          <a:off x="6141954" y="676158"/>
          <a:ext cx="1951215" cy="2961294"/>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6464" tIns="345481" rIns="156464" bIns="156464" numCol="1" spcCol="1270" anchor="t" anchorCtr="0">
          <a:noAutofit/>
        </a:bodyPr>
        <a:lstStyle/>
        <a:p>
          <a:pPr marL="171450" lvl="1" indent="-171450" algn="l" defTabSz="755650">
            <a:lnSpc>
              <a:spcPct val="90000"/>
            </a:lnSpc>
            <a:spcBef>
              <a:spcPct val="0"/>
            </a:spcBef>
            <a:spcAft>
              <a:spcPct val="15000"/>
            </a:spcAft>
            <a:buChar char="•"/>
          </a:pPr>
          <a:r>
            <a:rPr lang="pt-BR" sz="1700" b="1" kern="120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 milhões pescadores recreativos e esportivos</a:t>
          </a:r>
        </a:p>
        <a:p>
          <a:pPr marL="171450" lvl="1" indent="-171450" algn="l" defTabSz="755650">
            <a:lnSpc>
              <a:spcPct val="90000"/>
            </a:lnSpc>
            <a:spcBef>
              <a:spcPct val="0"/>
            </a:spcBef>
            <a:spcAft>
              <a:spcPct val="15000"/>
            </a:spcAft>
            <a:buChar char="•"/>
          </a:pPr>
          <a:endParaRPr lang="pt-BR" sz="1700" b="1" kern="120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R$ 17 bilhões/ano</a:t>
          </a:r>
          <a:endParaRPr lang="pt-BR" sz="1700" b="1" kern="12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endParaRPr lang="pt-BR" sz="1700" b="1" kern="1200">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a:effectLst>
                <a:outerShdw blurRad="38100" dist="38100" dir="2700000" algn="tl">
                  <a:srgbClr val="000000">
                    <a:alpha val="43137"/>
                  </a:srgbClr>
                </a:outerShdw>
              </a:effectLst>
              <a:latin typeface="Arial" panose="020B0604020202020204" pitchFamily="34" charset="0"/>
              <a:cs typeface="Arial" panose="020B0604020202020204" pitchFamily="34" charset="0"/>
            </a:rPr>
            <a:t>270 mil empregos </a:t>
          </a:r>
        </a:p>
      </dsp:txBody>
      <dsp:txXfrm>
        <a:off x="6141954" y="676158"/>
        <a:ext cx="1951215" cy="2961294"/>
      </dsp:txXfrm>
    </dsp:sp>
    <dsp:sp modelId="{F86EE86F-0FE7-42F6-BF2B-797F1AE07FC7}">
      <dsp:nvSpPr>
        <dsp:cNvPr id="0" name=""/>
        <dsp:cNvSpPr/>
      </dsp:nvSpPr>
      <dsp:spPr>
        <a:xfrm>
          <a:off x="5750227" y="159078"/>
          <a:ext cx="783453" cy="7834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CED04-C62A-40A4-8867-E0482C3895C5}">
      <dsp:nvSpPr>
        <dsp:cNvPr id="0" name=""/>
        <dsp:cNvSpPr/>
      </dsp:nvSpPr>
      <dsp:spPr>
        <a:xfrm>
          <a:off x="0" y="684"/>
          <a:ext cx="833583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12A4AC7-F0AD-4624-A262-CC2C017BA98F}">
      <dsp:nvSpPr>
        <dsp:cNvPr id="0" name=""/>
        <dsp:cNvSpPr/>
      </dsp:nvSpPr>
      <dsp:spPr>
        <a:xfrm>
          <a:off x="0" y="684"/>
          <a:ext cx="8333802" cy="560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Política de captura do pirarucu; </a:t>
          </a:r>
          <a:endParaRPr lang="en-US" sz="1800" kern="1200" dirty="0"/>
        </a:p>
      </dsp:txBody>
      <dsp:txXfrm>
        <a:off x="0" y="684"/>
        <a:ext cx="8333802" cy="560330"/>
      </dsp:txXfrm>
    </dsp:sp>
    <dsp:sp modelId="{D1DE6A30-B745-474A-A017-85D82BBDA073}">
      <dsp:nvSpPr>
        <dsp:cNvPr id="0" name=""/>
        <dsp:cNvSpPr/>
      </dsp:nvSpPr>
      <dsp:spPr>
        <a:xfrm>
          <a:off x="0" y="561014"/>
          <a:ext cx="8335838" cy="0"/>
        </a:xfrm>
        <a:prstGeom prst="line">
          <a:avLst/>
        </a:prstGeom>
        <a:solidFill>
          <a:schemeClr val="accent5">
            <a:hueOff val="-1103764"/>
            <a:satOff val="4423"/>
            <a:lumOff val="959"/>
            <a:alphaOff val="0"/>
          </a:schemeClr>
        </a:solidFill>
        <a:ln w="25400" cap="flat" cmpd="sng" algn="ctr">
          <a:solidFill>
            <a:schemeClr val="accent5">
              <a:hueOff val="-1103764"/>
              <a:satOff val="4423"/>
              <a:lumOff val="95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3B31290-DB6B-4D7B-AF9A-85C06947576F}">
      <dsp:nvSpPr>
        <dsp:cNvPr id="0" name=""/>
        <dsp:cNvSpPr/>
      </dsp:nvSpPr>
      <dsp:spPr>
        <a:xfrm>
          <a:off x="0" y="561014"/>
          <a:ext cx="8335838" cy="560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dirty="0"/>
            <a:t>Asfalto entre cabixi e pimenteiras; </a:t>
          </a:r>
        </a:p>
      </dsp:txBody>
      <dsp:txXfrm>
        <a:off x="0" y="561014"/>
        <a:ext cx="8335838" cy="560330"/>
      </dsp:txXfrm>
    </dsp:sp>
    <dsp:sp modelId="{EAF5A696-B6D5-4D4D-BD54-66F5FF6CD5FA}">
      <dsp:nvSpPr>
        <dsp:cNvPr id="0" name=""/>
        <dsp:cNvSpPr/>
      </dsp:nvSpPr>
      <dsp:spPr>
        <a:xfrm>
          <a:off x="0" y="1121344"/>
          <a:ext cx="8335838" cy="0"/>
        </a:xfrm>
        <a:prstGeom prst="line">
          <a:avLst/>
        </a:prstGeom>
        <a:solidFill>
          <a:schemeClr val="accent5">
            <a:hueOff val="-2207528"/>
            <a:satOff val="8847"/>
            <a:lumOff val="1917"/>
            <a:alphaOff val="0"/>
          </a:schemeClr>
        </a:solidFill>
        <a:ln w="25400" cap="flat" cmpd="sng" algn="ctr">
          <a:solidFill>
            <a:schemeClr val="accent5">
              <a:hueOff val="-2207528"/>
              <a:satOff val="8847"/>
              <a:lumOff val="191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7489729-7EEC-4383-9847-345F4CDE6DE0}">
      <dsp:nvSpPr>
        <dsp:cNvPr id="0" name=""/>
        <dsp:cNvSpPr/>
      </dsp:nvSpPr>
      <dsp:spPr>
        <a:xfrm>
          <a:off x="0" y="1121344"/>
          <a:ext cx="8335838" cy="560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a:t>Repovoamento do rio; </a:t>
          </a:r>
        </a:p>
      </dsp:txBody>
      <dsp:txXfrm>
        <a:off x="0" y="1121344"/>
        <a:ext cx="8335838" cy="560330"/>
      </dsp:txXfrm>
    </dsp:sp>
    <dsp:sp modelId="{BDA5607E-6666-432A-9283-39624464B494}">
      <dsp:nvSpPr>
        <dsp:cNvPr id="0" name=""/>
        <dsp:cNvSpPr/>
      </dsp:nvSpPr>
      <dsp:spPr>
        <a:xfrm>
          <a:off x="0" y="1681674"/>
          <a:ext cx="8335838" cy="0"/>
        </a:xfrm>
        <a:prstGeom prst="line">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145510E-CD5D-463E-B667-76599BC1780D}">
      <dsp:nvSpPr>
        <dsp:cNvPr id="0" name=""/>
        <dsp:cNvSpPr/>
      </dsp:nvSpPr>
      <dsp:spPr>
        <a:xfrm>
          <a:off x="0" y="1681674"/>
          <a:ext cx="8335838" cy="560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a:t>Mais pessoas qualificadas para trabalhar no comércio;</a:t>
          </a:r>
        </a:p>
      </dsp:txBody>
      <dsp:txXfrm>
        <a:off x="0" y="1681674"/>
        <a:ext cx="8335838" cy="560330"/>
      </dsp:txXfrm>
    </dsp:sp>
    <dsp:sp modelId="{F60A83F1-D8A5-42C2-BE8D-208571DF01C6}">
      <dsp:nvSpPr>
        <dsp:cNvPr id="0" name=""/>
        <dsp:cNvSpPr/>
      </dsp:nvSpPr>
      <dsp:spPr>
        <a:xfrm>
          <a:off x="0" y="2242004"/>
          <a:ext cx="8335838" cy="0"/>
        </a:xfrm>
        <a:prstGeom prst="line">
          <a:avLst/>
        </a:prstGeom>
        <a:solidFill>
          <a:schemeClr val="accent5">
            <a:hueOff val="-4415056"/>
            <a:satOff val="17694"/>
            <a:lumOff val="3835"/>
            <a:alphaOff val="0"/>
          </a:schemeClr>
        </a:solidFill>
        <a:ln w="25400" cap="flat" cmpd="sng" algn="ctr">
          <a:solidFill>
            <a:schemeClr val="accent5">
              <a:hueOff val="-4415056"/>
              <a:satOff val="17694"/>
              <a:lumOff val="383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5656E76-DE8F-43EF-BF68-2B8D3219105E}">
      <dsp:nvSpPr>
        <dsp:cNvPr id="0" name=""/>
        <dsp:cNvSpPr/>
      </dsp:nvSpPr>
      <dsp:spPr>
        <a:xfrm>
          <a:off x="0" y="2242004"/>
          <a:ext cx="8335838" cy="560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a:t>Fechamento da pesca; </a:t>
          </a:r>
        </a:p>
      </dsp:txBody>
      <dsp:txXfrm>
        <a:off x="0" y="2242004"/>
        <a:ext cx="8335838" cy="560330"/>
      </dsp:txXfrm>
    </dsp:sp>
    <dsp:sp modelId="{DCACAC9C-4AB6-4CF8-8928-2EE6DB457708}">
      <dsp:nvSpPr>
        <dsp:cNvPr id="0" name=""/>
        <dsp:cNvSpPr/>
      </dsp:nvSpPr>
      <dsp:spPr>
        <a:xfrm>
          <a:off x="0" y="2802334"/>
          <a:ext cx="8335838" cy="0"/>
        </a:xfrm>
        <a:prstGeom prst="line">
          <a:avLst/>
        </a:prstGeom>
        <a:solidFill>
          <a:schemeClr val="accent5">
            <a:hueOff val="-5518820"/>
            <a:satOff val="22117"/>
            <a:lumOff val="4793"/>
            <a:alphaOff val="0"/>
          </a:schemeClr>
        </a:solidFill>
        <a:ln w="25400" cap="flat" cmpd="sng" algn="ctr">
          <a:solidFill>
            <a:schemeClr val="accent5">
              <a:hueOff val="-5518820"/>
              <a:satOff val="22117"/>
              <a:lumOff val="479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4A93BF3-B8B8-498D-BC50-50345E384881}">
      <dsp:nvSpPr>
        <dsp:cNvPr id="0" name=""/>
        <dsp:cNvSpPr/>
      </dsp:nvSpPr>
      <dsp:spPr>
        <a:xfrm>
          <a:off x="0" y="2802335"/>
          <a:ext cx="8335838" cy="560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a:t>Maior divulgação da pesca na região</a:t>
          </a:r>
        </a:p>
      </dsp:txBody>
      <dsp:txXfrm>
        <a:off x="0" y="2802335"/>
        <a:ext cx="8335838" cy="560330"/>
      </dsp:txXfrm>
    </dsp:sp>
    <dsp:sp modelId="{F3D3924B-2677-484C-B462-1F024988856E}">
      <dsp:nvSpPr>
        <dsp:cNvPr id="0" name=""/>
        <dsp:cNvSpPr/>
      </dsp:nvSpPr>
      <dsp:spPr>
        <a:xfrm>
          <a:off x="0" y="3362665"/>
          <a:ext cx="8335838" cy="0"/>
        </a:xfrm>
        <a:prstGeom prst="line">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C55BBD9-B3E9-436A-BF23-3AA13E49FD4F}">
      <dsp:nvSpPr>
        <dsp:cNvPr id="0" name=""/>
        <dsp:cNvSpPr/>
      </dsp:nvSpPr>
      <dsp:spPr>
        <a:xfrm>
          <a:off x="0" y="3362665"/>
          <a:ext cx="8335838" cy="560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a:t>Maior divulgação da cidade e eventos</a:t>
          </a:r>
        </a:p>
      </dsp:txBody>
      <dsp:txXfrm>
        <a:off x="0" y="3362665"/>
        <a:ext cx="8335838" cy="560330"/>
      </dsp:txXfrm>
    </dsp:sp>
    <dsp:sp modelId="{0EEC280B-E6DF-432F-B0A9-CAB2C1AED7E9}">
      <dsp:nvSpPr>
        <dsp:cNvPr id="0" name=""/>
        <dsp:cNvSpPr/>
      </dsp:nvSpPr>
      <dsp:spPr>
        <a:xfrm>
          <a:off x="0" y="3922995"/>
          <a:ext cx="8335838" cy="0"/>
        </a:xfrm>
        <a:prstGeom prst="line">
          <a:avLst/>
        </a:prstGeom>
        <a:solidFill>
          <a:schemeClr val="accent5">
            <a:hueOff val="-7726349"/>
            <a:satOff val="30964"/>
            <a:lumOff val="6711"/>
            <a:alphaOff val="0"/>
          </a:schemeClr>
        </a:solidFill>
        <a:ln w="25400" cap="flat" cmpd="sng" algn="ctr">
          <a:solidFill>
            <a:schemeClr val="accent5">
              <a:hueOff val="-7726349"/>
              <a:satOff val="30964"/>
              <a:lumOff val="671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F73426E-378F-4E7B-8AC2-499B18C472B2}">
      <dsp:nvSpPr>
        <dsp:cNvPr id="0" name=""/>
        <dsp:cNvSpPr/>
      </dsp:nvSpPr>
      <dsp:spPr>
        <a:xfrm>
          <a:off x="0" y="3922995"/>
          <a:ext cx="8335838" cy="560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a:t>Melhoria dos voos; melhoria das estradas; fortalecer o comércio local</a:t>
          </a:r>
        </a:p>
      </dsp:txBody>
      <dsp:txXfrm>
        <a:off x="0" y="3922995"/>
        <a:ext cx="8335838" cy="560330"/>
      </dsp:txXfrm>
    </dsp:sp>
    <dsp:sp modelId="{AF2742DE-0112-4736-A4EA-F1D388E2EACA}">
      <dsp:nvSpPr>
        <dsp:cNvPr id="0" name=""/>
        <dsp:cNvSpPr/>
      </dsp:nvSpPr>
      <dsp:spPr>
        <a:xfrm>
          <a:off x="0" y="4483325"/>
          <a:ext cx="8335838" cy="0"/>
        </a:xfrm>
        <a:prstGeom prst="line">
          <a:avLst/>
        </a:prstGeom>
        <a:solidFill>
          <a:schemeClr val="accent5">
            <a:hueOff val="-8830112"/>
            <a:satOff val="35388"/>
            <a:lumOff val="7669"/>
            <a:alphaOff val="0"/>
          </a:schemeClr>
        </a:solidFill>
        <a:ln w="25400" cap="flat" cmpd="sng" algn="ctr">
          <a:solidFill>
            <a:schemeClr val="accent5">
              <a:hueOff val="-8830112"/>
              <a:satOff val="35388"/>
              <a:lumOff val="766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7EBB781-0C9F-4286-A70E-55C977A1E0C9}">
      <dsp:nvSpPr>
        <dsp:cNvPr id="0" name=""/>
        <dsp:cNvSpPr/>
      </dsp:nvSpPr>
      <dsp:spPr>
        <a:xfrm>
          <a:off x="0" y="4483325"/>
          <a:ext cx="8335838" cy="560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a:t>Atrair mais negócios.</a:t>
          </a:r>
        </a:p>
      </dsp:txBody>
      <dsp:txXfrm>
        <a:off x="0" y="4483325"/>
        <a:ext cx="8335838" cy="560330"/>
      </dsp:txXfrm>
    </dsp:sp>
    <dsp:sp modelId="{DD632210-9DBE-4382-BDCA-D3CDB7509518}">
      <dsp:nvSpPr>
        <dsp:cNvPr id="0" name=""/>
        <dsp:cNvSpPr/>
      </dsp:nvSpPr>
      <dsp:spPr>
        <a:xfrm>
          <a:off x="0" y="5043655"/>
          <a:ext cx="8335838" cy="0"/>
        </a:xfrm>
        <a:prstGeom prst="line">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D08BEF5-E316-4E37-BD59-6E6944FC1694}">
      <dsp:nvSpPr>
        <dsp:cNvPr id="0" name=""/>
        <dsp:cNvSpPr/>
      </dsp:nvSpPr>
      <dsp:spPr>
        <a:xfrm>
          <a:off x="0" y="5043655"/>
          <a:ext cx="8335838" cy="560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endParaRPr lang="en-US" sz="1800" kern="1200"/>
        </a:p>
      </dsp:txBody>
      <dsp:txXfrm>
        <a:off x="0" y="5043655"/>
        <a:ext cx="8335838" cy="56033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028E6-7D07-4FF6-8E43-5088E864CF8B}">
      <dsp:nvSpPr>
        <dsp:cNvPr id="0" name=""/>
        <dsp:cNvSpPr/>
      </dsp:nvSpPr>
      <dsp:spPr>
        <a:xfrm>
          <a:off x="0" y="1516"/>
          <a:ext cx="811127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A9F68F7-D11B-4DB5-8161-44ED83FCE5FD}">
      <dsp:nvSpPr>
        <dsp:cNvPr id="0" name=""/>
        <dsp:cNvSpPr/>
      </dsp:nvSpPr>
      <dsp:spPr>
        <a:xfrm>
          <a:off x="0" y="1516"/>
          <a:ext cx="8111270" cy="499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a:t>Titulação definitiva da propriedade;</a:t>
          </a:r>
          <a:endParaRPr lang="pt-BR" sz="1800" kern="1200">
            <a:effectLst/>
            <a:latin typeface="+mn-lt"/>
            <a:ea typeface="Noto Sans Symbols"/>
            <a:cs typeface="Noto Sans Symbols"/>
          </a:endParaRPr>
        </a:p>
      </dsp:txBody>
      <dsp:txXfrm>
        <a:off x="0" y="1516"/>
        <a:ext cx="8111270" cy="499576"/>
      </dsp:txXfrm>
    </dsp:sp>
    <dsp:sp modelId="{05E2B5B4-1239-4B7B-BA8C-DD8079E2756D}">
      <dsp:nvSpPr>
        <dsp:cNvPr id="0" name=""/>
        <dsp:cNvSpPr/>
      </dsp:nvSpPr>
      <dsp:spPr>
        <a:xfrm>
          <a:off x="0" y="501092"/>
          <a:ext cx="8111270" cy="0"/>
        </a:xfrm>
        <a:prstGeom prst="line">
          <a:avLst/>
        </a:prstGeom>
        <a:solidFill>
          <a:schemeClr val="accent5">
            <a:hueOff val="-1419125"/>
            <a:satOff val="5687"/>
            <a:lumOff val="1233"/>
            <a:alphaOff val="0"/>
          </a:schemeClr>
        </a:solidFill>
        <a:ln w="25400" cap="flat" cmpd="sng" algn="ctr">
          <a:solidFill>
            <a:schemeClr val="accent5">
              <a:hueOff val="-1419125"/>
              <a:satOff val="5687"/>
              <a:lumOff val="123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AC56216-CCC3-4120-8108-2DA9F4459241}">
      <dsp:nvSpPr>
        <dsp:cNvPr id="0" name=""/>
        <dsp:cNvSpPr/>
      </dsp:nvSpPr>
      <dsp:spPr>
        <a:xfrm>
          <a:off x="0" y="501092"/>
          <a:ext cx="8111270" cy="499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a:t>Fiscalização;</a:t>
          </a:r>
        </a:p>
      </dsp:txBody>
      <dsp:txXfrm>
        <a:off x="0" y="501092"/>
        <a:ext cx="8111270" cy="499576"/>
      </dsp:txXfrm>
    </dsp:sp>
    <dsp:sp modelId="{3C8E0A09-3F1D-4BEB-A651-0D1973A9EC3D}">
      <dsp:nvSpPr>
        <dsp:cNvPr id="0" name=""/>
        <dsp:cNvSpPr/>
      </dsp:nvSpPr>
      <dsp:spPr>
        <a:xfrm>
          <a:off x="0" y="1000668"/>
          <a:ext cx="8111270" cy="0"/>
        </a:xfrm>
        <a:prstGeom prst="line">
          <a:avLst/>
        </a:prstGeom>
        <a:solidFill>
          <a:schemeClr val="accent5">
            <a:hueOff val="-2838251"/>
            <a:satOff val="11375"/>
            <a:lumOff val="2465"/>
            <a:alphaOff val="0"/>
          </a:schemeClr>
        </a:solidFill>
        <a:ln w="25400" cap="flat" cmpd="sng" algn="ctr">
          <a:solidFill>
            <a:schemeClr val="accent5">
              <a:hueOff val="-2838251"/>
              <a:satOff val="11375"/>
              <a:lumOff val="246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68368E4-17F8-4503-809A-96F8AD496D68}">
      <dsp:nvSpPr>
        <dsp:cNvPr id="0" name=""/>
        <dsp:cNvSpPr/>
      </dsp:nvSpPr>
      <dsp:spPr>
        <a:xfrm>
          <a:off x="0" y="1000668"/>
          <a:ext cx="8111270" cy="499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a:t>Fechamento total da pesca; cota zero; </a:t>
          </a:r>
        </a:p>
      </dsp:txBody>
      <dsp:txXfrm>
        <a:off x="0" y="1000668"/>
        <a:ext cx="8111270" cy="499576"/>
      </dsp:txXfrm>
    </dsp:sp>
    <dsp:sp modelId="{35F36BFD-9C1D-47A2-8E1C-2BD6329B16A0}">
      <dsp:nvSpPr>
        <dsp:cNvPr id="0" name=""/>
        <dsp:cNvSpPr/>
      </dsp:nvSpPr>
      <dsp:spPr>
        <a:xfrm>
          <a:off x="0" y="1500244"/>
          <a:ext cx="8111270" cy="0"/>
        </a:xfrm>
        <a:prstGeom prst="line">
          <a:avLst/>
        </a:prstGeom>
        <a:solidFill>
          <a:schemeClr val="accent5">
            <a:hueOff val="-4257376"/>
            <a:satOff val="17062"/>
            <a:lumOff val="3698"/>
            <a:alphaOff val="0"/>
          </a:schemeClr>
        </a:solidFill>
        <a:ln w="25400" cap="flat" cmpd="sng" algn="ctr">
          <a:solidFill>
            <a:schemeClr val="accent5">
              <a:hueOff val="-4257376"/>
              <a:satOff val="17062"/>
              <a:lumOff val="369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345C2CE-06D7-4E95-8551-7F3EC0215C9A}">
      <dsp:nvSpPr>
        <dsp:cNvPr id="0" name=""/>
        <dsp:cNvSpPr/>
      </dsp:nvSpPr>
      <dsp:spPr>
        <a:xfrm>
          <a:off x="0" y="1500244"/>
          <a:ext cx="8111270" cy="499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a:t>Melhorar o comércio local; </a:t>
          </a:r>
        </a:p>
      </dsp:txBody>
      <dsp:txXfrm>
        <a:off x="0" y="1500244"/>
        <a:ext cx="8111270" cy="499576"/>
      </dsp:txXfrm>
    </dsp:sp>
    <dsp:sp modelId="{AF58E809-3CAE-4BA2-B33F-B6BA90297BBA}">
      <dsp:nvSpPr>
        <dsp:cNvPr id="0" name=""/>
        <dsp:cNvSpPr/>
      </dsp:nvSpPr>
      <dsp:spPr>
        <a:xfrm>
          <a:off x="0" y="1999820"/>
          <a:ext cx="8111270" cy="0"/>
        </a:xfrm>
        <a:prstGeom prst="line">
          <a:avLst/>
        </a:prstGeom>
        <a:solidFill>
          <a:schemeClr val="accent5">
            <a:hueOff val="-5676501"/>
            <a:satOff val="22749"/>
            <a:lumOff val="4930"/>
            <a:alphaOff val="0"/>
          </a:schemeClr>
        </a:solidFill>
        <a:ln w="25400" cap="flat" cmpd="sng" algn="ctr">
          <a:solidFill>
            <a:schemeClr val="accent5">
              <a:hueOff val="-5676501"/>
              <a:satOff val="22749"/>
              <a:lumOff val="493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E62879B-E450-4F19-90A4-64699A1AFEC7}">
      <dsp:nvSpPr>
        <dsp:cNvPr id="0" name=""/>
        <dsp:cNvSpPr/>
      </dsp:nvSpPr>
      <dsp:spPr>
        <a:xfrm>
          <a:off x="0" y="1999820"/>
          <a:ext cx="8111270" cy="499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a:t>Mais voos a preços acessíveis;</a:t>
          </a:r>
        </a:p>
      </dsp:txBody>
      <dsp:txXfrm>
        <a:off x="0" y="1999820"/>
        <a:ext cx="8111270" cy="499576"/>
      </dsp:txXfrm>
    </dsp:sp>
    <dsp:sp modelId="{BAB61449-345D-4E63-A3D5-5E14E854624F}">
      <dsp:nvSpPr>
        <dsp:cNvPr id="0" name=""/>
        <dsp:cNvSpPr/>
      </dsp:nvSpPr>
      <dsp:spPr>
        <a:xfrm>
          <a:off x="0" y="2499396"/>
          <a:ext cx="8111270" cy="0"/>
        </a:xfrm>
        <a:prstGeom prst="line">
          <a:avLst/>
        </a:prstGeom>
        <a:solidFill>
          <a:schemeClr val="accent5">
            <a:hueOff val="-7095626"/>
            <a:satOff val="28436"/>
            <a:lumOff val="6163"/>
            <a:alphaOff val="0"/>
          </a:schemeClr>
        </a:solidFill>
        <a:ln w="25400" cap="flat" cmpd="sng" algn="ctr">
          <a:solidFill>
            <a:schemeClr val="accent5">
              <a:hueOff val="-7095626"/>
              <a:satOff val="28436"/>
              <a:lumOff val="616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0BC2335-8D69-464C-90F5-5A3E871C1F39}">
      <dsp:nvSpPr>
        <dsp:cNvPr id="0" name=""/>
        <dsp:cNvSpPr/>
      </dsp:nvSpPr>
      <dsp:spPr>
        <a:xfrm>
          <a:off x="0" y="2499396"/>
          <a:ext cx="8103348" cy="895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a:t>Melhorar as condições da linha 11 que alagam no período das cheias deixando as pessoas ilhadas; </a:t>
          </a:r>
        </a:p>
      </dsp:txBody>
      <dsp:txXfrm>
        <a:off x="0" y="2499396"/>
        <a:ext cx="8103348" cy="895774"/>
      </dsp:txXfrm>
    </dsp:sp>
    <dsp:sp modelId="{1AC1CC90-335D-41D3-B1D0-1B4D89A1D7E2}">
      <dsp:nvSpPr>
        <dsp:cNvPr id="0" name=""/>
        <dsp:cNvSpPr/>
      </dsp:nvSpPr>
      <dsp:spPr>
        <a:xfrm>
          <a:off x="0" y="3395171"/>
          <a:ext cx="8111270" cy="0"/>
        </a:xfrm>
        <a:prstGeom prst="line">
          <a:avLst/>
        </a:prstGeom>
        <a:solidFill>
          <a:schemeClr val="accent5">
            <a:hueOff val="-8514751"/>
            <a:satOff val="34124"/>
            <a:lumOff val="7395"/>
            <a:alphaOff val="0"/>
          </a:schemeClr>
        </a:solidFill>
        <a:ln w="25400" cap="flat" cmpd="sng" algn="ctr">
          <a:solidFill>
            <a:schemeClr val="accent5">
              <a:hueOff val="-8514751"/>
              <a:satOff val="34124"/>
              <a:lumOff val="739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71FF5E5-4417-48B9-8365-A69CE7872FED}">
      <dsp:nvSpPr>
        <dsp:cNvPr id="0" name=""/>
        <dsp:cNvSpPr/>
      </dsp:nvSpPr>
      <dsp:spPr>
        <a:xfrm>
          <a:off x="0" y="3395171"/>
          <a:ext cx="8111270" cy="499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a:t>Divulgação de Cabixi na rota da pesca esportiva;</a:t>
          </a:r>
        </a:p>
      </dsp:txBody>
      <dsp:txXfrm>
        <a:off x="0" y="3395171"/>
        <a:ext cx="8111270" cy="499576"/>
      </dsp:txXfrm>
    </dsp:sp>
    <dsp:sp modelId="{B49EFC5B-CD16-4760-9B9C-3FD95273DAA2}">
      <dsp:nvSpPr>
        <dsp:cNvPr id="0" name=""/>
        <dsp:cNvSpPr/>
      </dsp:nvSpPr>
      <dsp:spPr>
        <a:xfrm>
          <a:off x="0" y="3894747"/>
          <a:ext cx="8111270" cy="0"/>
        </a:xfrm>
        <a:prstGeom prst="line">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AE27D75-87F1-4667-B33D-892E8682BF9B}">
      <dsp:nvSpPr>
        <dsp:cNvPr id="0" name=""/>
        <dsp:cNvSpPr/>
      </dsp:nvSpPr>
      <dsp:spPr>
        <a:xfrm>
          <a:off x="0" y="3894747"/>
          <a:ext cx="8111270" cy="499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t-BR" sz="1800" kern="1200"/>
            <a:t>Curso para </a:t>
          </a:r>
          <a:r>
            <a:rPr lang="pt-BR" sz="1800" kern="1200" err="1"/>
            <a:t>piloteiros</a:t>
          </a:r>
          <a:r>
            <a:rPr lang="pt-BR" sz="1800" kern="1200"/>
            <a:t>; </a:t>
          </a:r>
        </a:p>
      </dsp:txBody>
      <dsp:txXfrm>
        <a:off x="0" y="3894747"/>
        <a:ext cx="8111270" cy="49957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2054C-5978-4D13-9F90-500A11DD5383}">
      <dsp:nvSpPr>
        <dsp:cNvPr id="0" name=""/>
        <dsp:cNvSpPr/>
      </dsp:nvSpPr>
      <dsp:spPr>
        <a:xfrm>
          <a:off x="2212533" y="1194680"/>
          <a:ext cx="471244" cy="91440"/>
        </a:xfrm>
        <a:custGeom>
          <a:avLst/>
          <a:gdLst/>
          <a:ahLst/>
          <a:cxnLst/>
          <a:rect l="0" t="0" r="0" b="0"/>
          <a:pathLst>
            <a:path>
              <a:moveTo>
                <a:pt x="0" y="45720"/>
              </a:moveTo>
              <a:lnTo>
                <a:pt x="252722" y="45720"/>
              </a:lnTo>
              <a:lnTo>
                <a:pt x="252722" y="67438"/>
              </a:lnTo>
              <a:lnTo>
                <a:pt x="471244" y="67438"/>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435597" y="1237867"/>
        <a:ext cx="25115" cy="5066"/>
      </dsp:txXfrm>
    </dsp:sp>
    <dsp:sp modelId="{A98FBDAE-7220-479B-B956-0A840A22BF54}">
      <dsp:nvSpPr>
        <dsp:cNvPr id="0" name=""/>
        <dsp:cNvSpPr/>
      </dsp:nvSpPr>
      <dsp:spPr>
        <a:xfrm>
          <a:off x="13841" y="580252"/>
          <a:ext cx="2200492" cy="1320295"/>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826" tIns="113182" rIns="107826" bIns="113182" numCol="1" spcCol="1270" anchor="ctr" anchorCtr="0">
          <a:noAutofit/>
        </a:bodyPr>
        <a:lstStyle/>
        <a:p>
          <a:pPr marL="0" lvl="0" indent="0" algn="ctr" defTabSz="800100">
            <a:lnSpc>
              <a:spcPct val="90000"/>
            </a:lnSpc>
            <a:spcBef>
              <a:spcPct val="0"/>
            </a:spcBef>
            <a:spcAft>
              <a:spcPct val="35000"/>
            </a:spcAft>
            <a:buNone/>
          </a:pPr>
          <a:r>
            <a:rPr lang="pt-BR" sz="1800" kern="1200">
              <a:solidFill>
                <a:schemeClr val="tx1"/>
              </a:solidFill>
            </a:rPr>
            <a:t>Entraves para o desenvolvimento do turismo da pesca esportiva e gestão dos recursos pesqueiros</a:t>
          </a:r>
          <a:endParaRPr lang="en-US" sz="1800" kern="1200">
            <a:solidFill>
              <a:schemeClr val="tx1"/>
            </a:solidFill>
          </a:endParaRPr>
        </a:p>
      </dsp:txBody>
      <dsp:txXfrm>
        <a:off x="13841" y="580252"/>
        <a:ext cx="2200492" cy="1320295"/>
      </dsp:txXfrm>
    </dsp:sp>
    <dsp:sp modelId="{209A159E-F02F-4616-8BDE-14138FE1CDAC}">
      <dsp:nvSpPr>
        <dsp:cNvPr id="0" name=""/>
        <dsp:cNvSpPr/>
      </dsp:nvSpPr>
      <dsp:spPr>
        <a:xfrm>
          <a:off x="4914870" y="1216399"/>
          <a:ext cx="475513" cy="91440"/>
        </a:xfrm>
        <a:custGeom>
          <a:avLst/>
          <a:gdLst/>
          <a:ahLst/>
          <a:cxnLst/>
          <a:rect l="0" t="0" r="0" b="0"/>
          <a:pathLst>
            <a:path>
              <a:moveTo>
                <a:pt x="0" y="45720"/>
              </a:moveTo>
              <a:lnTo>
                <a:pt x="47551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139973" y="1259586"/>
        <a:ext cx="25305" cy="5066"/>
      </dsp:txXfrm>
    </dsp:sp>
    <dsp:sp modelId="{B338086C-6917-4F7D-9C5F-06B23B03429A}">
      <dsp:nvSpPr>
        <dsp:cNvPr id="0" name=""/>
        <dsp:cNvSpPr/>
      </dsp:nvSpPr>
      <dsp:spPr>
        <a:xfrm>
          <a:off x="2716177" y="601971"/>
          <a:ext cx="2200492" cy="13202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826" tIns="113182" rIns="107826" bIns="113182" numCol="1" spcCol="1270" anchor="ctr" anchorCtr="0">
          <a:noAutofit/>
        </a:bodyPr>
        <a:lstStyle/>
        <a:p>
          <a:pPr marL="0" lvl="0" indent="0" algn="ctr" defTabSz="800100">
            <a:lnSpc>
              <a:spcPct val="90000"/>
            </a:lnSpc>
            <a:spcBef>
              <a:spcPct val="0"/>
            </a:spcBef>
            <a:spcAft>
              <a:spcPct val="35000"/>
            </a:spcAft>
            <a:buNone/>
          </a:pPr>
          <a:r>
            <a:rPr lang="pt-BR" sz="1800" kern="1200"/>
            <a:t>Voos insuficientes em Vilhena/RO; </a:t>
          </a:r>
          <a:endParaRPr lang="en-US" sz="1800" kern="1200"/>
        </a:p>
      </dsp:txBody>
      <dsp:txXfrm>
        <a:off x="2716177" y="601971"/>
        <a:ext cx="2200492" cy="1320295"/>
      </dsp:txXfrm>
    </dsp:sp>
    <dsp:sp modelId="{C3AC8063-E526-4518-B9D1-0C45285B15CC}">
      <dsp:nvSpPr>
        <dsp:cNvPr id="0" name=""/>
        <dsp:cNvSpPr/>
      </dsp:nvSpPr>
      <dsp:spPr>
        <a:xfrm>
          <a:off x="1109818" y="1920467"/>
          <a:ext cx="5413210" cy="638054"/>
        </a:xfrm>
        <a:custGeom>
          <a:avLst/>
          <a:gdLst/>
          <a:ahLst/>
          <a:cxnLst/>
          <a:rect l="0" t="0" r="0" b="0"/>
          <a:pathLst>
            <a:path>
              <a:moveTo>
                <a:pt x="5413210" y="0"/>
              </a:moveTo>
              <a:lnTo>
                <a:pt x="5413210" y="336127"/>
              </a:lnTo>
              <a:lnTo>
                <a:pt x="0" y="336127"/>
              </a:lnTo>
              <a:lnTo>
                <a:pt x="0" y="638054"/>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pt-BR" sz="1800" kern="1200"/>
        </a:p>
      </dsp:txBody>
      <dsp:txXfrm>
        <a:off x="3680065" y="2236961"/>
        <a:ext cx="272717" cy="5066"/>
      </dsp:txXfrm>
    </dsp:sp>
    <dsp:sp modelId="{683CEEE0-8851-4C6B-A001-6500F2286C4A}">
      <dsp:nvSpPr>
        <dsp:cNvPr id="0" name=""/>
        <dsp:cNvSpPr/>
      </dsp:nvSpPr>
      <dsp:spPr>
        <a:xfrm>
          <a:off x="5422783" y="601971"/>
          <a:ext cx="2200492" cy="13202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826" tIns="113182" rIns="107826" bIns="113182" numCol="1" spcCol="1270" anchor="ctr" anchorCtr="0">
          <a:noAutofit/>
        </a:bodyPr>
        <a:lstStyle/>
        <a:p>
          <a:pPr marL="0" lvl="0" indent="0" algn="ctr" defTabSz="800100">
            <a:lnSpc>
              <a:spcPct val="90000"/>
            </a:lnSpc>
            <a:spcBef>
              <a:spcPct val="0"/>
            </a:spcBef>
            <a:spcAft>
              <a:spcPct val="35000"/>
            </a:spcAft>
            <a:buFont typeface="Symbol" panose="05050102010706020507" pitchFamily="18" charset="2"/>
            <a:buNone/>
          </a:pPr>
          <a:r>
            <a:rPr lang="pt-BR" sz="1800" kern="1200"/>
            <a:t>Falta de fiscalização e policiamento;</a:t>
          </a:r>
        </a:p>
      </dsp:txBody>
      <dsp:txXfrm>
        <a:off x="5422783" y="601971"/>
        <a:ext cx="2200492" cy="1320295"/>
      </dsp:txXfrm>
    </dsp:sp>
    <dsp:sp modelId="{F95992BB-853F-426F-8BFE-61BA793297FA}">
      <dsp:nvSpPr>
        <dsp:cNvPr id="0" name=""/>
        <dsp:cNvSpPr/>
      </dsp:nvSpPr>
      <dsp:spPr>
        <a:xfrm>
          <a:off x="2208264" y="3205349"/>
          <a:ext cx="475513" cy="91440"/>
        </a:xfrm>
        <a:custGeom>
          <a:avLst/>
          <a:gdLst/>
          <a:ahLst/>
          <a:cxnLst/>
          <a:rect l="0" t="0" r="0" b="0"/>
          <a:pathLst>
            <a:path>
              <a:moveTo>
                <a:pt x="0" y="45720"/>
              </a:moveTo>
              <a:lnTo>
                <a:pt x="47551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pt-BR" sz="1800" kern="1200"/>
        </a:p>
      </dsp:txBody>
      <dsp:txXfrm>
        <a:off x="2433368" y="3248536"/>
        <a:ext cx="25305" cy="5066"/>
      </dsp:txXfrm>
    </dsp:sp>
    <dsp:sp modelId="{3A5BD283-BB98-445B-9B9F-C71560721B3E}">
      <dsp:nvSpPr>
        <dsp:cNvPr id="0" name=""/>
        <dsp:cNvSpPr/>
      </dsp:nvSpPr>
      <dsp:spPr>
        <a:xfrm>
          <a:off x="9572" y="2590921"/>
          <a:ext cx="2200492" cy="13202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826" tIns="113182" rIns="107826" bIns="113182" numCol="1" spcCol="1270" anchor="ctr" anchorCtr="0">
          <a:noAutofit/>
        </a:bodyPr>
        <a:lstStyle/>
        <a:p>
          <a:pPr marL="0" lvl="0" indent="0" algn="ctr" defTabSz="800100">
            <a:lnSpc>
              <a:spcPct val="90000"/>
            </a:lnSpc>
            <a:spcBef>
              <a:spcPct val="0"/>
            </a:spcBef>
            <a:spcAft>
              <a:spcPct val="35000"/>
            </a:spcAft>
            <a:buFont typeface="Symbol" panose="05050102010706020507" pitchFamily="18" charset="2"/>
            <a:buNone/>
          </a:pPr>
          <a:r>
            <a:rPr lang="pt-BR" sz="1800" kern="1200"/>
            <a:t>Comércio pequeno e caro; </a:t>
          </a:r>
        </a:p>
      </dsp:txBody>
      <dsp:txXfrm>
        <a:off x="9572" y="2590921"/>
        <a:ext cx="2200492" cy="1320295"/>
      </dsp:txXfrm>
    </dsp:sp>
    <dsp:sp modelId="{F5D95A88-0648-4FCE-B721-840515EF78F2}">
      <dsp:nvSpPr>
        <dsp:cNvPr id="0" name=""/>
        <dsp:cNvSpPr/>
      </dsp:nvSpPr>
      <dsp:spPr>
        <a:xfrm>
          <a:off x="4914870" y="3205349"/>
          <a:ext cx="475513" cy="91440"/>
        </a:xfrm>
        <a:custGeom>
          <a:avLst/>
          <a:gdLst/>
          <a:ahLst/>
          <a:cxnLst/>
          <a:rect l="0" t="0" r="0" b="0"/>
          <a:pathLst>
            <a:path>
              <a:moveTo>
                <a:pt x="0" y="45720"/>
              </a:moveTo>
              <a:lnTo>
                <a:pt x="47551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pt-BR" sz="1800" kern="1200"/>
        </a:p>
      </dsp:txBody>
      <dsp:txXfrm>
        <a:off x="5139973" y="3248536"/>
        <a:ext cx="25305" cy="5066"/>
      </dsp:txXfrm>
    </dsp:sp>
    <dsp:sp modelId="{C1173989-567C-4457-BA60-375F67FB4182}">
      <dsp:nvSpPr>
        <dsp:cNvPr id="0" name=""/>
        <dsp:cNvSpPr/>
      </dsp:nvSpPr>
      <dsp:spPr>
        <a:xfrm>
          <a:off x="2716177" y="2428380"/>
          <a:ext cx="2200492" cy="16453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826" tIns="113182" rIns="107826" bIns="113182" numCol="1" spcCol="1270" anchor="ctr" anchorCtr="0">
          <a:noAutofit/>
        </a:bodyPr>
        <a:lstStyle/>
        <a:p>
          <a:pPr marL="0" lvl="0" indent="0" algn="ctr" defTabSz="800100">
            <a:lnSpc>
              <a:spcPct val="90000"/>
            </a:lnSpc>
            <a:spcBef>
              <a:spcPct val="0"/>
            </a:spcBef>
            <a:spcAft>
              <a:spcPct val="35000"/>
            </a:spcAft>
            <a:buFont typeface="Symbol" panose="05050102010706020507" pitchFamily="18" charset="2"/>
            <a:buNone/>
          </a:pPr>
          <a:r>
            <a:rPr lang="pt-BR" sz="1800" kern="1200"/>
            <a:t>Pesca comercial e predatória que impacta os turistas. 80% são da região e 20% de outros estados;</a:t>
          </a:r>
        </a:p>
      </dsp:txBody>
      <dsp:txXfrm>
        <a:off x="2716177" y="2428380"/>
        <a:ext cx="2200492" cy="1645378"/>
      </dsp:txXfrm>
    </dsp:sp>
    <dsp:sp modelId="{459C3816-B0D6-4F9A-A1F8-C5305968038A}">
      <dsp:nvSpPr>
        <dsp:cNvPr id="0" name=""/>
        <dsp:cNvSpPr/>
      </dsp:nvSpPr>
      <dsp:spPr>
        <a:xfrm>
          <a:off x="1109818" y="3909417"/>
          <a:ext cx="5413210" cy="638054"/>
        </a:xfrm>
        <a:custGeom>
          <a:avLst/>
          <a:gdLst/>
          <a:ahLst/>
          <a:cxnLst/>
          <a:rect l="0" t="0" r="0" b="0"/>
          <a:pathLst>
            <a:path>
              <a:moveTo>
                <a:pt x="5413210" y="0"/>
              </a:moveTo>
              <a:lnTo>
                <a:pt x="5413210" y="336127"/>
              </a:lnTo>
              <a:lnTo>
                <a:pt x="0" y="336127"/>
              </a:lnTo>
              <a:lnTo>
                <a:pt x="0" y="638054"/>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pt-BR" sz="1800" kern="1200"/>
        </a:p>
      </dsp:txBody>
      <dsp:txXfrm>
        <a:off x="3680065" y="4225911"/>
        <a:ext cx="272717" cy="5066"/>
      </dsp:txXfrm>
    </dsp:sp>
    <dsp:sp modelId="{8D8D161C-920E-487F-ADF9-C403132F3A54}">
      <dsp:nvSpPr>
        <dsp:cNvPr id="0" name=""/>
        <dsp:cNvSpPr/>
      </dsp:nvSpPr>
      <dsp:spPr>
        <a:xfrm>
          <a:off x="5422783" y="2590921"/>
          <a:ext cx="2200492" cy="13202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826" tIns="113182" rIns="107826" bIns="113182" numCol="1" spcCol="1270" anchor="ctr" anchorCtr="0">
          <a:noAutofit/>
        </a:bodyPr>
        <a:lstStyle/>
        <a:p>
          <a:pPr marL="0" lvl="0" indent="0" algn="ctr" defTabSz="800100">
            <a:lnSpc>
              <a:spcPct val="90000"/>
            </a:lnSpc>
            <a:spcBef>
              <a:spcPct val="0"/>
            </a:spcBef>
            <a:spcAft>
              <a:spcPct val="35000"/>
            </a:spcAft>
            <a:buFont typeface="Symbol" panose="05050102010706020507" pitchFamily="18" charset="2"/>
            <a:buNone/>
          </a:pPr>
          <a:r>
            <a:rPr lang="pt-BR" sz="1800" kern="1200"/>
            <a:t>As estradas, muito barro na época das chuvas; sinalização inadequada prejudica muito os turistas que vêm de outros estados - MG, SP, PR, SC e os da região; </a:t>
          </a:r>
        </a:p>
      </dsp:txBody>
      <dsp:txXfrm>
        <a:off x="5422783" y="2590921"/>
        <a:ext cx="2200492" cy="1320295"/>
      </dsp:txXfrm>
    </dsp:sp>
    <dsp:sp modelId="{966FE44F-2533-409E-A71D-A80EBC3CBC04}">
      <dsp:nvSpPr>
        <dsp:cNvPr id="0" name=""/>
        <dsp:cNvSpPr/>
      </dsp:nvSpPr>
      <dsp:spPr>
        <a:xfrm>
          <a:off x="2208264" y="5194299"/>
          <a:ext cx="475513" cy="91440"/>
        </a:xfrm>
        <a:custGeom>
          <a:avLst/>
          <a:gdLst/>
          <a:ahLst/>
          <a:cxnLst/>
          <a:rect l="0" t="0" r="0" b="0"/>
          <a:pathLst>
            <a:path>
              <a:moveTo>
                <a:pt x="0" y="45720"/>
              </a:moveTo>
              <a:lnTo>
                <a:pt x="47551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pt-BR" sz="1800" kern="1200"/>
        </a:p>
      </dsp:txBody>
      <dsp:txXfrm>
        <a:off x="2433368" y="5237486"/>
        <a:ext cx="25305" cy="5066"/>
      </dsp:txXfrm>
    </dsp:sp>
    <dsp:sp modelId="{F1FBBE5A-CAFB-45E7-880B-A5B72D139CAB}">
      <dsp:nvSpPr>
        <dsp:cNvPr id="0" name=""/>
        <dsp:cNvSpPr/>
      </dsp:nvSpPr>
      <dsp:spPr>
        <a:xfrm>
          <a:off x="9572" y="4579871"/>
          <a:ext cx="2200492" cy="13202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826" tIns="113182" rIns="107826" bIns="113182" numCol="1" spcCol="1270" anchor="ctr" anchorCtr="0">
          <a:noAutofit/>
        </a:bodyPr>
        <a:lstStyle/>
        <a:p>
          <a:pPr marL="0" lvl="0" indent="0" algn="ctr" defTabSz="800100">
            <a:lnSpc>
              <a:spcPct val="90000"/>
            </a:lnSpc>
            <a:spcBef>
              <a:spcPct val="0"/>
            </a:spcBef>
            <a:spcAft>
              <a:spcPct val="35000"/>
            </a:spcAft>
            <a:buFont typeface="Symbol" panose="05050102010706020507" pitchFamily="18" charset="2"/>
            <a:buNone/>
          </a:pPr>
          <a:r>
            <a:rPr lang="pt-BR" sz="1800" kern="1200"/>
            <a:t>Faltam piloteiros;</a:t>
          </a:r>
        </a:p>
      </dsp:txBody>
      <dsp:txXfrm>
        <a:off x="9572" y="4579871"/>
        <a:ext cx="2200492" cy="1320295"/>
      </dsp:txXfrm>
    </dsp:sp>
    <dsp:sp modelId="{2A9EBB8B-8E89-4FFD-9D49-47B25C173A6A}">
      <dsp:nvSpPr>
        <dsp:cNvPr id="0" name=""/>
        <dsp:cNvSpPr/>
      </dsp:nvSpPr>
      <dsp:spPr>
        <a:xfrm>
          <a:off x="2716177" y="4579871"/>
          <a:ext cx="2200492" cy="13202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826" tIns="113182" rIns="107826" bIns="113182" numCol="1" spcCol="1270" anchor="ctr" anchorCtr="0">
          <a:noAutofit/>
        </a:bodyPr>
        <a:lstStyle/>
        <a:p>
          <a:pPr marL="0" lvl="0" indent="0" algn="ctr" defTabSz="800100">
            <a:lnSpc>
              <a:spcPct val="90000"/>
            </a:lnSpc>
            <a:spcBef>
              <a:spcPct val="0"/>
            </a:spcBef>
            <a:spcAft>
              <a:spcPct val="35000"/>
            </a:spcAft>
            <a:buFont typeface="Symbol" panose="05050102010706020507" pitchFamily="18" charset="2"/>
            <a:buNone/>
          </a:pPr>
          <a:r>
            <a:rPr lang="pt-BR" sz="1800" kern="1200"/>
            <a:t>Fiscalização ausente.</a:t>
          </a:r>
        </a:p>
      </dsp:txBody>
      <dsp:txXfrm>
        <a:off x="2716177" y="4579871"/>
        <a:ext cx="2200492" cy="132029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E719D-D263-4646-AB2C-04481F331F13}">
      <dsp:nvSpPr>
        <dsp:cNvPr id="0" name=""/>
        <dsp:cNvSpPr/>
      </dsp:nvSpPr>
      <dsp:spPr>
        <a:xfrm>
          <a:off x="1790" y="0"/>
          <a:ext cx="2621997" cy="6858000"/>
        </a:xfrm>
        <a:prstGeom prst="roundRect">
          <a:avLst>
            <a:gd name="adj" fmla="val 10000"/>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r>
            <a:rPr lang="pt-BR" sz="1800" kern="1200" dirty="0"/>
            <a:t>A despeito de existir um COMTUR – Conselho Municipal de Turismo, não existe uma </a:t>
          </a:r>
          <a:r>
            <a:rPr lang="pt-BR" sz="1800" b="1" kern="1200" dirty="0"/>
            <a:t>governança turística </a:t>
          </a:r>
          <a:r>
            <a:rPr lang="pt-BR" sz="1800" kern="1200" dirty="0"/>
            <a:t>envolvendo os stakeholders na definição de prioridades, estratégias e compartilhamento de responsabilidades na gestão do turismo, com políticas equilibradas de desenvolvimento econômico com a preservação dos recursos naturais, culturais e históricos, garantindo que o turismo seja viável a longo prazo</a:t>
          </a:r>
          <a:endParaRPr lang="en-US" sz="1800" b="1" kern="1200" dirty="0"/>
        </a:p>
      </dsp:txBody>
      <dsp:txXfrm>
        <a:off x="1790" y="0"/>
        <a:ext cx="2621997" cy="2057400"/>
      </dsp:txXfrm>
    </dsp:sp>
    <dsp:sp modelId="{3F3B56C9-552C-453B-A0D5-3890EED46029}">
      <dsp:nvSpPr>
        <dsp:cNvPr id="0" name=""/>
        <dsp:cNvSpPr/>
      </dsp:nvSpPr>
      <dsp:spPr>
        <a:xfrm>
          <a:off x="2846293" y="0"/>
          <a:ext cx="2679849" cy="6858000"/>
        </a:xfrm>
        <a:prstGeom prst="roundRect">
          <a:avLst>
            <a:gd name="adj" fmla="val 10000"/>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r>
            <a:rPr lang="pt-BR" sz="1800" kern="1200" dirty="0"/>
            <a:t>Não dispõe também de </a:t>
          </a:r>
          <a:r>
            <a:rPr lang="pt-BR" sz="1800" b="1" kern="1200" dirty="0"/>
            <a:t>mecanismos de monitoramento e avaliação contínua das políticas implementadas</a:t>
          </a:r>
          <a:r>
            <a:rPr lang="pt-BR" sz="1800" kern="1200" dirty="0"/>
            <a:t>. O município encontra-se distante da capital Porto Velho, territorialmente e na pauta do turismo, onde as estruturas de governança estão mais avançadas e organizadas.</a:t>
          </a:r>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r>
            <a:rPr lang="pt-BR" sz="1800" kern="1200" dirty="0"/>
            <a:t>.</a:t>
          </a:r>
          <a:endParaRPr lang="en-US" sz="1800" kern="1200" dirty="0"/>
        </a:p>
      </dsp:txBody>
      <dsp:txXfrm>
        <a:off x="2846293" y="0"/>
        <a:ext cx="2679849" cy="2057400"/>
      </dsp:txXfrm>
    </dsp:sp>
    <dsp:sp modelId="{FCA43D8F-0B4A-4079-9403-83812C28D1AB}">
      <dsp:nvSpPr>
        <dsp:cNvPr id="0" name=""/>
        <dsp:cNvSpPr/>
      </dsp:nvSpPr>
      <dsp:spPr>
        <a:xfrm>
          <a:off x="5748647" y="0"/>
          <a:ext cx="2966732" cy="6858000"/>
        </a:xfrm>
        <a:prstGeom prst="roundRect">
          <a:avLst>
            <a:gd name="adj" fmla="val 10000"/>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r>
            <a:rPr lang="pt-BR" sz="1800" b="1" kern="1200" dirty="0"/>
            <a:t>Políticas públicas de desenvolvimento do turismo da pesca esportiva </a:t>
          </a:r>
          <a:r>
            <a:rPr lang="pt-BR" sz="1800" kern="1200" dirty="0"/>
            <a:t>devem ser instaladas no estado de Rondônia com capilaridade para atender aos anseios e particularidade de cada município, </a:t>
          </a:r>
        </a:p>
        <a:p>
          <a:pPr marL="0" lvl="0" indent="0" algn="ctr" defTabSz="800100">
            <a:lnSpc>
              <a:spcPct val="90000"/>
            </a:lnSpc>
            <a:spcBef>
              <a:spcPct val="0"/>
            </a:spcBef>
            <a:spcAft>
              <a:spcPct val="35000"/>
            </a:spcAft>
            <a:buNone/>
          </a:pPr>
          <a:r>
            <a:rPr lang="pt-BR" sz="1800" kern="1200" dirty="0"/>
            <a:t>como: Estudos do Pirarucu; Qualificação em culinária, Capacitação em atendimento ao turista, manuseio do peixe da pesca esportiva, dentre outros. </a:t>
          </a:r>
          <a:r>
            <a:rPr lang="pt-BR" sz="1800" b="1" kern="1200" dirty="0"/>
            <a:t>Oferta turística </a:t>
          </a:r>
          <a:r>
            <a:rPr lang="pt-BR" sz="1800" kern="1200" dirty="0"/>
            <a:t>A grande oferta está no rio Guaporé, especialmente.</a:t>
          </a:r>
        </a:p>
      </dsp:txBody>
      <dsp:txXfrm>
        <a:off x="5748647" y="0"/>
        <a:ext cx="2966732" cy="20574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47B95-1610-4E96-9CA0-41E15AD4B35E}">
      <dsp:nvSpPr>
        <dsp:cNvPr id="0" name=""/>
        <dsp:cNvSpPr/>
      </dsp:nvSpPr>
      <dsp:spPr>
        <a:xfrm>
          <a:off x="4396" y="0"/>
          <a:ext cx="3054555"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latin typeface="+mn-lt"/>
              <a:ea typeface="Calibri" panose="020F0502020204030204" pitchFamily="34" charset="0"/>
            </a:rPr>
            <a:t>A </a:t>
          </a:r>
          <a:r>
            <a:rPr lang="pt-BR" sz="1800" b="1" kern="1200" dirty="0">
              <a:latin typeface="+mn-lt"/>
              <a:ea typeface="Calibri" panose="020F0502020204030204" pitchFamily="34" charset="0"/>
            </a:rPr>
            <a:t>grande oferta está no rio Guaporé, </a:t>
          </a:r>
          <a:r>
            <a:rPr lang="pt-BR" sz="1800" kern="1200" dirty="0">
              <a:latin typeface="+mn-lt"/>
              <a:ea typeface="Calibri" panose="020F0502020204030204" pitchFamily="34" charset="0"/>
            </a:rPr>
            <a:t>oferta esta, que pode entrar em risco por falta de legislação adequada, fiscalização sistemática e consciência predatória dos moradores e turistas que usam este recurso para as mais diversas finalidades. </a:t>
          </a:r>
        </a:p>
        <a:p>
          <a:pPr marL="0" lvl="0" indent="0" algn="ctr" defTabSz="800100">
            <a:lnSpc>
              <a:spcPct val="90000"/>
            </a:lnSpc>
            <a:spcBef>
              <a:spcPct val="0"/>
            </a:spcBef>
            <a:spcAft>
              <a:spcPct val="35000"/>
            </a:spcAft>
            <a:buNone/>
          </a:pPr>
          <a:r>
            <a:rPr lang="pt-BR" sz="1800" kern="1200" dirty="0"/>
            <a:t>Cabixi vem enfrentando a presença do peixe Pirarucu no rio Guaporé, os moradores vêm percebendo que esta presença está reduzindo a diversidade de espécies nos rios, devido a sua voracidade e tamanho. </a:t>
          </a:r>
          <a:endParaRPr lang="pt-BR" sz="1800" i="1" kern="1200" dirty="0">
            <a:latin typeface="+mn-lt"/>
            <a:ea typeface="Calibri" panose="020F0502020204030204" pitchFamily="34" charset="0"/>
          </a:endParaRPr>
        </a:p>
      </dsp:txBody>
      <dsp:txXfrm>
        <a:off x="93861" y="89465"/>
        <a:ext cx="2875625" cy="5986363"/>
      </dsp:txXfrm>
    </dsp:sp>
    <dsp:sp modelId="{02F04028-4528-4DF8-9F1A-2C31AC9EFAE2}">
      <dsp:nvSpPr>
        <dsp:cNvPr id="0" name=""/>
        <dsp:cNvSpPr/>
      </dsp:nvSpPr>
      <dsp:spPr>
        <a:xfrm>
          <a:off x="3470438" y="0"/>
          <a:ext cx="2449326"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Cabixi apresenta uma oferta turística centrada na Vila Neide e São João, distante 41 km da cidade por estrada que necessita continuamente de manutenção</a:t>
          </a:r>
          <a:endParaRPr lang="pt-BR" sz="1800" i="1" kern="1200" dirty="0">
            <a:latin typeface="+mn-lt"/>
            <a:ea typeface="Calibri" panose="020F0502020204030204" pitchFamily="34" charset="0"/>
          </a:endParaRPr>
        </a:p>
      </dsp:txBody>
      <dsp:txXfrm>
        <a:off x="3542176" y="71738"/>
        <a:ext cx="2305850" cy="6021817"/>
      </dsp:txXfrm>
    </dsp:sp>
    <dsp:sp modelId="{A2C0715A-4D16-4851-BBE9-FD82727148E9}">
      <dsp:nvSpPr>
        <dsp:cNvPr id="0" name=""/>
        <dsp:cNvSpPr/>
      </dsp:nvSpPr>
      <dsp:spPr>
        <a:xfrm>
          <a:off x="6331252" y="0"/>
          <a:ext cx="2449326"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A </a:t>
          </a:r>
          <a:r>
            <a:rPr lang="pt-BR" sz="1800" b="1" kern="1200" dirty="0"/>
            <a:t>oferta turística </a:t>
          </a:r>
          <a:r>
            <a:rPr lang="pt-BR" sz="1800" kern="1200" dirty="0"/>
            <a:t>requer investimentos empresariais contínuos, entretanto, a ausência de regularização das terras e a ação judicial em andamento inibe investimentos locais e impedem a atração de novos investidores para a localidade. </a:t>
          </a:r>
          <a:endParaRPr lang="pt-BR" sz="1800" i="1" kern="1200" dirty="0">
            <a:latin typeface="+mn-lt"/>
            <a:ea typeface="Calibri" panose="020F0502020204030204" pitchFamily="34" charset="0"/>
          </a:endParaRPr>
        </a:p>
      </dsp:txBody>
      <dsp:txXfrm>
        <a:off x="6402990" y="71738"/>
        <a:ext cx="2305850" cy="602181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47B95-1610-4E96-9CA0-41E15AD4B35E}">
      <dsp:nvSpPr>
        <dsp:cNvPr id="0" name=""/>
        <dsp:cNvSpPr/>
      </dsp:nvSpPr>
      <dsp:spPr>
        <a:xfrm>
          <a:off x="3819" y="0"/>
          <a:ext cx="2384983"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O pilar </a:t>
          </a:r>
          <a:r>
            <a:rPr lang="pt-BR" sz="1800" b="1" kern="1200" dirty="0"/>
            <a:t>da educação e capacitação </a:t>
          </a:r>
          <a:r>
            <a:rPr lang="pt-BR" sz="1800" kern="1200" dirty="0"/>
            <a:t>é crucial para a implantação de uma governança eficiente. Capacitar os gestores públicos, empresários e trabalhadores do setor turístico para atuar de forma qualificada é essencial para alcançar resultados consistentes e sustentáveis. Esta ação também é incipiente no município .</a:t>
          </a:r>
          <a:endParaRPr lang="en-US" sz="1800" i="1" kern="1200" dirty="0"/>
        </a:p>
      </dsp:txBody>
      <dsp:txXfrm>
        <a:off x="73673" y="69854"/>
        <a:ext cx="2245275" cy="6025585"/>
      </dsp:txXfrm>
    </dsp:sp>
    <dsp:sp modelId="{3654E06C-EE4A-4CE7-8DD7-82C4E2A0D795}">
      <dsp:nvSpPr>
        <dsp:cNvPr id="0" name=""/>
        <dsp:cNvSpPr/>
      </dsp:nvSpPr>
      <dsp:spPr>
        <a:xfrm>
          <a:off x="2789480" y="0"/>
          <a:ext cx="2717164"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t>Não há  atração </a:t>
          </a:r>
          <a:r>
            <a:rPr lang="pt-BR" sz="1800" kern="1200" dirty="0"/>
            <a:t>de  visitantes por meio </a:t>
          </a:r>
          <a:r>
            <a:rPr lang="pt-BR" sz="1800" b="1" kern="1200" dirty="0"/>
            <a:t>de campanhas de marketing e promoção do destino. </a:t>
          </a:r>
          <a:r>
            <a:rPr lang="pt-BR" sz="1800" kern="1200" dirty="0"/>
            <a:t>Isso envolve a </a:t>
          </a:r>
          <a:r>
            <a:rPr lang="pt-BR" sz="1800" b="1" kern="1200" dirty="0"/>
            <a:t>criação de uma identidade turística </a:t>
          </a:r>
          <a:r>
            <a:rPr lang="pt-BR" sz="1800" kern="1200" dirty="0"/>
            <a:t>e a comunicação eficaz dos atrativos da região para o público-alvo, fornecendo ao turista, informações seguras, atualizadas e completas, agregando inovação tecnológica e de mídias, sobre atrativos turísticos, eventos, infraestrutura, serviços, acessos e história da região ou município, com a recomendação de programas e atividades adequados ao perfil do turista </a:t>
          </a:r>
          <a:endParaRPr lang="en-US" sz="1800" i="1" kern="1200" dirty="0"/>
        </a:p>
      </dsp:txBody>
      <dsp:txXfrm>
        <a:off x="2869063" y="79583"/>
        <a:ext cx="2557998" cy="6006127"/>
      </dsp:txXfrm>
    </dsp:sp>
    <dsp:sp modelId="{1A22B1B2-5F4D-499E-83AA-2888FAAB5EEC}">
      <dsp:nvSpPr>
        <dsp:cNvPr id="0" name=""/>
        <dsp:cNvSpPr/>
      </dsp:nvSpPr>
      <dsp:spPr>
        <a:xfrm>
          <a:off x="5911142" y="0"/>
          <a:ext cx="2873833"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pt-BR" sz="1800" b="1" kern="1200" dirty="0">
            <a:latin typeface="+mn-lt"/>
          </a:endParaRPr>
        </a:p>
        <a:p>
          <a:pPr marL="0" lvl="0" indent="0" algn="ctr" defTabSz="800100">
            <a:lnSpc>
              <a:spcPct val="90000"/>
            </a:lnSpc>
            <a:spcBef>
              <a:spcPct val="0"/>
            </a:spcBef>
            <a:spcAft>
              <a:spcPct val="35000"/>
            </a:spcAft>
            <a:buNone/>
          </a:pPr>
          <a:r>
            <a:rPr lang="pt-BR" sz="1800" b="1" kern="1200" dirty="0">
              <a:latin typeface="+mn-lt"/>
            </a:rPr>
            <a:t>Integração intersetorial é </a:t>
          </a:r>
          <a:r>
            <a:rPr lang="pt-BR" sz="1800" kern="1200" dirty="0">
              <a:latin typeface="+mn-lt"/>
            </a:rPr>
            <a:t>Fundamental a articulação entre diferentes setores da economia, como transporte, cultura, meio ambiente, infraestrutura e segurança. Cada setor desempenha um papel no sucesso do turismo e deve estar alinhado com as metas turísticas da região. </a:t>
          </a:r>
          <a:r>
            <a:rPr lang="pt-BR" sz="1800" kern="1200" dirty="0">
              <a:latin typeface="+mn-lt"/>
              <a:ea typeface="Arial" panose="020B0604020202020204" pitchFamily="34" charset="0"/>
              <a:cs typeface="Arial" panose="020B0604020202020204" pitchFamily="34" charset="0"/>
            </a:rPr>
            <a:t> </a:t>
          </a:r>
          <a:r>
            <a:rPr lang="pt-BR" sz="1800" b="1" kern="1200" dirty="0">
              <a:latin typeface="+mn-lt"/>
              <a:ea typeface="Arial" panose="020B0604020202020204" pitchFamily="34" charset="0"/>
              <a:cs typeface="Arial" panose="020B0604020202020204" pitchFamily="34" charset="0"/>
            </a:rPr>
            <a:t>O artesanato, a cultura, a participação da agricultura familiar, dentre outros, encontram-se fora do processo.</a:t>
          </a:r>
        </a:p>
        <a:p>
          <a:pPr marL="0" lvl="0" indent="0" algn="ctr" defTabSz="800100">
            <a:lnSpc>
              <a:spcPct val="90000"/>
            </a:lnSpc>
            <a:spcBef>
              <a:spcPct val="0"/>
            </a:spcBef>
            <a:spcAft>
              <a:spcPct val="35000"/>
            </a:spcAft>
            <a:buNone/>
          </a:pPr>
          <a:r>
            <a:rPr lang="pt-BR" sz="1800" b="1" kern="1200" dirty="0"/>
            <a:t>A participação da cidade é muito pequena</a:t>
          </a:r>
          <a:r>
            <a:rPr lang="pt-BR" sz="1800" kern="1200" dirty="0"/>
            <a:t>, considerando inclusive a ausência de atratividade local tanto para os moradores, quanto para os turistas. </a:t>
          </a:r>
          <a:endParaRPr lang="pt-BR" sz="1800" b="1" kern="1200" dirty="0">
            <a:latin typeface="+mn-lt"/>
            <a:ea typeface="Arial" panose="020B0604020202020204" pitchFamily="34" charset="0"/>
            <a:cs typeface="Arial" panose="020B0604020202020204" pitchFamily="34" charset="0"/>
          </a:endParaRPr>
        </a:p>
      </dsp:txBody>
      <dsp:txXfrm>
        <a:off x="5995314" y="84172"/>
        <a:ext cx="2705489" cy="599694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28CE0-E02D-4687-9C13-EA4BF4164BB0}">
      <dsp:nvSpPr>
        <dsp:cNvPr id="0" name=""/>
        <dsp:cNvSpPr/>
      </dsp:nvSpPr>
      <dsp:spPr>
        <a:xfrm>
          <a:off x="2178" y="0"/>
          <a:ext cx="2928726"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latin typeface="+mn-lt"/>
            </a:rPr>
            <a:t>Demanda turística - </a:t>
          </a:r>
          <a:r>
            <a:rPr lang="pt-BR" sz="1800" kern="1200" dirty="0"/>
            <a:t>conceito que se refere ao número de pessoas que praticam o turismo num determinado período. A atividade de pesca esportiva no município de Cabixi é uma realidade, com movimento contínuo de turistas de outros estados e do próprio estado de Rondônia e dos moradores. Não existe nenhum estudo nem pesquisa, nem controle sobre a quantidade de turistas que visitam o município de Cabixi, nem qual é o perfil deste público, nem o seu grau de consciência. </a:t>
          </a:r>
        </a:p>
      </dsp:txBody>
      <dsp:txXfrm>
        <a:off x="87957" y="85779"/>
        <a:ext cx="2757168" cy="5993735"/>
      </dsp:txXfrm>
    </dsp:sp>
    <dsp:sp modelId="{6F19FF2F-DE7B-4951-A0EC-02C0EB297E52}">
      <dsp:nvSpPr>
        <dsp:cNvPr id="0" name=""/>
        <dsp:cNvSpPr/>
      </dsp:nvSpPr>
      <dsp:spPr>
        <a:xfrm>
          <a:off x="3351760" y="0"/>
          <a:ext cx="2505090"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a:t>Muitos turistas  acampam na beira do rio, deixando apenas rastro de sua passagem mensuradas através da quantidade de lixo recolhido pelos voluntários locais, uma vez por ano.. </a:t>
          </a:r>
        </a:p>
      </dsp:txBody>
      <dsp:txXfrm>
        <a:off x="3425132" y="73372"/>
        <a:ext cx="2358346" cy="6018549"/>
      </dsp:txXfrm>
    </dsp:sp>
    <dsp:sp modelId="{1A22B1B2-5F4D-499E-83AA-2888FAAB5EEC}">
      <dsp:nvSpPr>
        <dsp:cNvPr id="0" name=""/>
        <dsp:cNvSpPr/>
      </dsp:nvSpPr>
      <dsp:spPr>
        <a:xfrm>
          <a:off x="6279885" y="0"/>
          <a:ext cx="2505090"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pt-BR" sz="1800" b="1" kern="1200" dirty="0">
            <a:latin typeface="+mn-lt"/>
          </a:endParaRPr>
        </a:p>
        <a:p>
          <a:pPr marL="0" lvl="0" indent="0" algn="ctr" defTabSz="800100">
            <a:lnSpc>
              <a:spcPct val="90000"/>
            </a:lnSpc>
            <a:spcBef>
              <a:spcPct val="0"/>
            </a:spcBef>
            <a:spcAft>
              <a:spcPct val="35000"/>
            </a:spcAft>
            <a:buNone/>
          </a:pPr>
          <a:endParaRPr lang="pt-BR" sz="1800" b="1" kern="1200" dirty="0">
            <a:latin typeface="+mn-lt"/>
          </a:endParaRPr>
        </a:p>
        <a:p>
          <a:pPr marL="0" lvl="0" indent="0" algn="ctr" defTabSz="800100">
            <a:lnSpc>
              <a:spcPct val="90000"/>
            </a:lnSpc>
            <a:spcBef>
              <a:spcPct val="0"/>
            </a:spcBef>
            <a:spcAft>
              <a:spcPct val="35000"/>
            </a:spcAft>
            <a:buNone/>
          </a:pPr>
          <a:r>
            <a:rPr lang="pt-BR" sz="1800" kern="1200" dirty="0"/>
            <a:t>Outro problema enfrentado diariamente é a </a:t>
          </a:r>
          <a:r>
            <a:rPr lang="pt-BR" sz="1800" b="1" kern="1200" dirty="0"/>
            <a:t>diferença de legislação entre o Brasil e a Bolívia,</a:t>
          </a:r>
          <a:r>
            <a:rPr lang="pt-BR" sz="1800" kern="1200" dirty="0"/>
            <a:t> o rio Guaporé é um rio binacional e precisa de ajustes quanto ao início e término de defeso, precisa de uma fiscalização conjunta de forma que o turismo de pesca esportiva seja uma realidade na região. </a:t>
          </a:r>
          <a:endParaRPr lang="pt-BR" sz="1800" b="1" kern="1200" dirty="0">
            <a:latin typeface="+mn-lt"/>
          </a:endParaRPr>
        </a:p>
      </dsp:txBody>
      <dsp:txXfrm>
        <a:off x="6353257" y="73372"/>
        <a:ext cx="2358346" cy="601854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A2033-FDFE-4FCD-9DF1-1AA5C794CBC2}">
      <dsp:nvSpPr>
        <dsp:cNvPr id="0" name=""/>
        <dsp:cNvSpPr/>
      </dsp:nvSpPr>
      <dsp:spPr>
        <a:xfrm>
          <a:off x="0" y="0"/>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76254B1-C518-420E-8576-D4AF6545D345}">
      <dsp:nvSpPr>
        <dsp:cNvPr id="0" name=""/>
        <dsp:cNvSpPr/>
      </dsp:nvSpPr>
      <dsp:spPr>
        <a:xfrm>
          <a:off x="0" y="0"/>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a:solidFill>
                <a:schemeClr val="tx1"/>
              </a:solidFill>
              <a:effectLst/>
              <a:latin typeface="Arial" panose="020B0604020202020204" pitchFamily="34" charset="0"/>
              <a:ea typeface="Arial" panose="020B0604020202020204" pitchFamily="34" charset="0"/>
            </a:rPr>
            <a:t>DIRETORIA EXECUTIVA - DIRETOR-PRESIDENTE</a:t>
          </a:r>
          <a:endParaRPr lang="pt-BR" sz="1400" kern="1200">
            <a:solidFill>
              <a:schemeClr val="tx1"/>
            </a:solidFill>
            <a:effectLst/>
            <a:latin typeface="Calibri" panose="020F0502020204030204" pitchFamily="34" charset="0"/>
            <a:ea typeface="Calibri" panose="020F0502020204030204" pitchFamily="34" charset="0"/>
          </a:endParaRPr>
        </a:p>
      </dsp:txBody>
      <dsp:txXfrm>
        <a:off x="0" y="0"/>
        <a:ext cx="4295783" cy="334901"/>
      </dsp:txXfrm>
    </dsp:sp>
    <dsp:sp modelId="{9980D950-CC62-4067-9370-9ED039BCF106}">
      <dsp:nvSpPr>
        <dsp:cNvPr id="0" name=""/>
        <dsp:cNvSpPr/>
      </dsp:nvSpPr>
      <dsp:spPr>
        <a:xfrm>
          <a:off x="0" y="334901"/>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6F8FA9F-C052-4AE2-8FD3-52B6957E0E56}">
      <dsp:nvSpPr>
        <dsp:cNvPr id="0" name=""/>
        <dsp:cNvSpPr/>
      </dsp:nvSpPr>
      <dsp:spPr>
        <a:xfrm>
          <a:off x="0" y="334901"/>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a:solidFill>
                <a:schemeClr val="tx1"/>
              </a:solidFill>
              <a:effectLst/>
              <a:latin typeface="Arial" panose="020B0604020202020204" pitchFamily="34" charset="0"/>
              <a:ea typeface="Arial" panose="020B0604020202020204" pitchFamily="34" charset="0"/>
            </a:rPr>
            <a:t>Eduardo Amadeu Dutra Moresi</a:t>
          </a:r>
          <a:endParaRPr lang="pt-BR" sz="1400" kern="1200">
            <a:solidFill>
              <a:schemeClr val="tx1"/>
            </a:solidFill>
            <a:effectLst/>
            <a:latin typeface="Calibri" panose="020F0502020204030204" pitchFamily="34" charset="0"/>
            <a:ea typeface="Calibri" panose="020F0502020204030204" pitchFamily="34" charset="0"/>
          </a:endParaRPr>
        </a:p>
      </dsp:txBody>
      <dsp:txXfrm>
        <a:off x="0" y="334901"/>
        <a:ext cx="4295783" cy="334901"/>
      </dsp:txXfrm>
    </dsp:sp>
    <dsp:sp modelId="{C4D46177-EAC2-421D-8491-0F831BBEA9DC}">
      <dsp:nvSpPr>
        <dsp:cNvPr id="0" name=""/>
        <dsp:cNvSpPr/>
      </dsp:nvSpPr>
      <dsp:spPr>
        <a:xfrm>
          <a:off x="0" y="669803"/>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172C98E-BBDD-48D4-A821-EA38DBB889F0}">
      <dsp:nvSpPr>
        <dsp:cNvPr id="0" name=""/>
        <dsp:cNvSpPr/>
      </dsp:nvSpPr>
      <dsp:spPr>
        <a:xfrm>
          <a:off x="0" y="669803"/>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a:solidFill>
                <a:schemeClr val="tx1"/>
              </a:solidFill>
              <a:effectLst/>
              <a:latin typeface="Arial" panose="020B0604020202020204" pitchFamily="34" charset="0"/>
              <a:ea typeface="Arial" panose="020B0604020202020204" pitchFamily="34" charset="0"/>
            </a:rPr>
            <a:t>DIRETORA JURÍDICA</a:t>
          </a:r>
          <a:endParaRPr lang="pt-BR" sz="1400" kern="1200">
            <a:solidFill>
              <a:schemeClr val="tx1"/>
            </a:solidFill>
            <a:effectLst/>
            <a:latin typeface="Calibri" panose="020F0502020204030204" pitchFamily="34" charset="0"/>
            <a:ea typeface="Calibri" panose="020F0502020204030204" pitchFamily="34" charset="0"/>
          </a:endParaRPr>
        </a:p>
      </dsp:txBody>
      <dsp:txXfrm>
        <a:off x="0" y="669803"/>
        <a:ext cx="4295783" cy="334901"/>
      </dsp:txXfrm>
    </dsp:sp>
    <dsp:sp modelId="{B36C4F59-AFC1-4197-8F55-3DA1C740AEC2}">
      <dsp:nvSpPr>
        <dsp:cNvPr id="0" name=""/>
        <dsp:cNvSpPr/>
      </dsp:nvSpPr>
      <dsp:spPr>
        <a:xfrm>
          <a:off x="0" y="1004705"/>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74DFCDA-9BFA-4E68-B92D-4E4B2BB851DB}">
      <dsp:nvSpPr>
        <dsp:cNvPr id="0" name=""/>
        <dsp:cNvSpPr/>
      </dsp:nvSpPr>
      <dsp:spPr>
        <a:xfrm>
          <a:off x="0" y="1004705"/>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a:solidFill>
                <a:schemeClr val="tx1"/>
              </a:solidFill>
              <a:effectLst/>
              <a:latin typeface="Arial" panose="020B0604020202020204" pitchFamily="34" charset="0"/>
              <a:ea typeface="Arial" panose="020B0604020202020204" pitchFamily="34" charset="0"/>
            </a:rPr>
            <a:t>Aline </a:t>
          </a:r>
          <a:r>
            <a:rPr lang="pt-BR" sz="1400" kern="1200" err="1">
              <a:solidFill>
                <a:schemeClr val="tx1"/>
              </a:solidFill>
              <a:effectLst/>
              <a:latin typeface="Arial" panose="020B0604020202020204" pitchFamily="34" charset="0"/>
              <a:ea typeface="Arial" panose="020B0604020202020204" pitchFamily="34" charset="0"/>
            </a:rPr>
            <a:t>Mirelle</a:t>
          </a:r>
          <a:r>
            <a:rPr lang="pt-BR" sz="1400" kern="1200">
              <a:solidFill>
                <a:schemeClr val="tx1"/>
              </a:solidFill>
              <a:effectLst/>
              <a:latin typeface="Arial" panose="020B0604020202020204" pitchFamily="34" charset="0"/>
              <a:ea typeface="Arial" panose="020B0604020202020204" pitchFamily="34" charset="0"/>
            </a:rPr>
            <a:t> Marcon Fiche</a:t>
          </a:r>
          <a:endParaRPr lang="pt-BR" sz="1400" kern="1200">
            <a:solidFill>
              <a:schemeClr val="tx1"/>
            </a:solidFill>
            <a:effectLst/>
            <a:latin typeface="Calibri" panose="020F0502020204030204" pitchFamily="34" charset="0"/>
            <a:ea typeface="Calibri" panose="020F0502020204030204" pitchFamily="34" charset="0"/>
          </a:endParaRPr>
        </a:p>
      </dsp:txBody>
      <dsp:txXfrm>
        <a:off x="0" y="1004705"/>
        <a:ext cx="4295783" cy="334901"/>
      </dsp:txXfrm>
    </dsp:sp>
    <dsp:sp modelId="{417B33D5-01B5-4126-BE72-EE61FB16B45D}">
      <dsp:nvSpPr>
        <dsp:cNvPr id="0" name=""/>
        <dsp:cNvSpPr/>
      </dsp:nvSpPr>
      <dsp:spPr>
        <a:xfrm>
          <a:off x="0" y="1339607"/>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D9D8A9A-F270-4DE9-8630-B39D1A3FB14A}">
      <dsp:nvSpPr>
        <dsp:cNvPr id="0" name=""/>
        <dsp:cNvSpPr/>
      </dsp:nvSpPr>
      <dsp:spPr>
        <a:xfrm>
          <a:off x="0" y="1339607"/>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dirty="0">
              <a:solidFill>
                <a:schemeClr val="tx1"/>
              </a:solidFill>
              <a:effectLst/>
              <a:latin typeface="Arial" panose="020B0604020202020204" pitchFamily="34" charset="0"/>
              <a:ea typeface="Arial" panose="020B0604020202020204" pitchFamily="34" charset="0"/>
            </a:rPr>
            <a:t>DIRETOR ADMINISTRATIVO E FINANCEIRO</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1339607"/>
        <a:ext cx="4295783" cy="334901"/>
      </dsp:txXfrm>
    </dsp:sp>
    <dsp:sp modelId="{A3F078F6-CDEF-41B9-98D8-8C4CC43C12BA}">
      <dsp:nvSpPr>
        <dsp:cNvPr id="0" name=""/>
        <dsp:cNvSpPr/>
      </dsp:nvSpPr>
      <dsp:spPr>
        <a:xfrm>
          <a:off x="0" y="1674509"/>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E01FDEF-5B85-4C5A-AB6F-3C210C004353}">
      <dsp:nvSpPr>
        <dsp:cNvPr id="0" name=""/>
        <dsp:cNvSpPr/>
      </dsp:nvSpPr>
      <dsp:spPr>
        <a:xfrm>
          <a:off x="0" y="1674509"/>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a:solidFill>
                <a:schemeClr val="tx1"/>
              </a:solidFill>
              <a:effectLst/>
              <a:latin typeface="Arial" panose="020B0604020202020204" pitchFamily="34" charset="0"/>
              <a:ea typeface="Arial" panose="020B0604020202020204" pitchFamily="34" charset="0"/>
            </a:rPr>
            <a:t>Arthur Mesquita Camargo</a:t>
          </a:r>
          <a:endParaRPr lang="pt-BR" sz="1400" kern="1200">
            <a:solidFill>
              <a:schemeClr val="tx1"/>
            </a:solidFill>
            <a:effectLst/>
            <a:latin typeface="Calibri" panose="020F0502020204030204" pitchFamily="34" charset="0"/>
            <a:ea typeface="Calibri" panose="020F0502020204030204" pitchFamily="34" charset="0"/>
          </a:endParaRPr>
        </a:p>
      </dsp:txBody>
      <dsp:txXfrm>
        <a:off x="0" y="1674509"/>
        <a:ext cx="4295783" cy="334901"/>
      </dsp:txXfrm>
    </dsp:sp>
    <dsp:sp modelId="{83C1A1F3-AA73-4913-9E17-5441F53CA826}">
      <dsp:nvSpPr>
        <dsp:cNvPr id="0" name=""/>
        <dsp:cNvSpPr/>
      </dsp:nvSpPr>
      <dsp:spPr>
        <a:xfrm>
          <a:off x="0" y="2009411"/>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7E1C0C9-482D-4888-94BF-74A0512D7F4B}">
      <dsp:nvSpPr>
        <dsp:cNvPr id="0" name=""/>
        <dsp:cNvSpPr/>
      </dsp:nvSpPr>
      <dsp:spPr>
        <a:xfrm>
          <a:off x="0" y="2009411"/>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2009411"/>
        <a:ext cx="4295783" cy="334901"/>
      </dsp:txXfrm>
    </dsp:sp>
    <dsp:sp modelId="{44B2137B-52B2-4B98-BAF5-58F1ECF62705}">
      <dsp:nvSpPr>
        <dsp:cNvPr id="0" name=""/>
        <dsp:cNvSpPr/>
      </dsp:nvSpPr>
      <dsp:spPr>
        <a:xfrm>
          <a:off x="0" y="2344313"/>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6528402-D543-44B7-9A6F-811DC7B6D74C}">
      <dsp:nvSpPr>
        <dsp:cNvPr id="0" name=""/>
        <dsp:cNvSpPr/>
      </dsp:nvSpPr>
      <dsp:spPr>
        <a:xfrm>
          <a:off x="0" y="2344313"/>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2344313"/>
        <a:ext cx="4295783" cy="3349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5DB15-56F2-414E-86E7-C5DE20A05D2B}">
      <dsp:nvSpPr>
        <dsp:cNvPr id="0" name=""/>
        <dsp:cNvSpPr/>
      </dsp:nvSpPr>
      <dsp:spPr>
        <a:xfrm>
          <a:off x="645928" y="516523"/>
          <a:ext cx="618574" cy="3775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88C04-04AC-4656-905A-0245D029E1F8}">
      <dsp:nvSpPr>
        <dsp:cNvPr id="0" name=""/>
        <dsp:cNvSpPr/>
      </dsp:nvSpPr>
      <dsp:spPr>
        <a:xfrm>
          <a:off x="128965" y="794056"/>
          <a:ext cx="1374609" cy="176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a:t>A Bacia Amazônica é a maior e mais diversa bacia de água doce do mundo, onde a Amazônia ocidental tem a maior área e diversidade de espécies de peixes.</a:t>
          </a:r>
          <a:endParaRPr lang="en-US" sz="1100" kern="1200"/>
        </a:p>
      </dsp:txBody>
      <dsp:txXfrm>
        <a:off x="128965" y="794056"/>
        <a:ext cx="1374609" cy="1763640"/>
      </dsp:txXfrm>
    </dsp:sp>
    <dsp:sp modelId="{49286A9A-C173-4F39-A4E0-A3F11D0ECC07}">
      <dsp:nvSpPr>
        <dsp:cNvPr id="0" name=""/>
        <dsp:cNvSpPr/>
      </dsp:nvSpPr>
      <dsp:spPr>
        <a:xfrm>
          <a:off x="2261094" y="516523"/>
          <a:ext cx="618574" cy="488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FD2C68-A185-42C4-B7B9-76D80BBF8900}">
      <dsp:nvSpPr>
        <dsp:cNvPr id="0" name=""/>
        <dsp:cNvSpPr/>
      </dsp:nvSpPr>
      <dsp:spPr>
        <a:xfrm>
          <a:off x="1898198" y="961779"/>
          <a:ext cx="1374609" cy="1588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a:t>A diversidade de espécies de peixes abrange 57 famílias, 525 gêneros e mais de 2.411 espécies. Destes, 111 gêneros (21%) e 1.089 espécies (45%) são endêmicos da Bacia Amazônica.</a:t>
          </a:r>
          <a:endParaRPr lang="en-US" sz="1100" kern="1200"/>
        </a:p>
      </dsp:txBody>
      <dsp:txXfrm>
        <a:off x="1898198" y="961779"/>
        <a:ext cx="1374609" cy="1588683"/>
      </dsp:txXfrm>
    </dsp:sp>
    <dsp:sp modelId="{706A7DAC-18E0-4CB0-B430-6127DD3625FB}">
      <dsp:nvSpPr>
        <dsp:cNvPr id="0" name=""/>
        <dsp:cNvSpPr/>
      </dsp:nvSpPr>
      <dsp:spPr>
        <a:xfrm>
          <a:off x="431609" y="3003985"/>
          <a:ext cx="618574" cy="4843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A485F0-5090-4A65-80F6-D6A822E6F605}">
      <dsp:nvSpPr>
        <dsp:cNvPr id="0" name=""/>
        <dsp:cNvSpPr/>
      </dsp:nvSpPr>
      <dsp:spPr>
        <a:xfrm>
          <a:off x="81789" y="3740321"/>
          <a:ext cx="1374609" cy="2653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a:t>O Estado de Rondônia, localiza-se numa área de transição entre o bioma Cerrado e a Amazônia, apresentando áreas do bioma Pantanal, de planícies e serras. A pesca esportiva é uma atividade praticada em vários rios de Rondônia.</a:t>
          </a:r>
          <a:endParaRPr lang="en-US" sz="1100" kern="1200"/>
        </a:p>
      </dsp:txBody>
      <dsp:txXfrm>
        <a:off x="81789" y="3740321"/>
        <a:ext cx="1374609" cy="2653953"/>
      </dsp:txXfrm>
    </dsp:sp>
    <dsp:sp modelId="{26B4529D-1EF4-4DE1-A5CB-02C21576598C}">
      <dsp:nvSpPr>
        <dsp:cNvPr id="0" name=""/>
        <dsp:cNvSpPr/>
      </dsp:nvSpPr>
      <dsp:spPr>
        <a:xfrm>
          <a:off x="2261094" y="3217111"/>
          <a:ext cx="618574" cy="4861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B4BE7F-35BF-402C-9F4A-9C55601EBD99}">
      <dsp:nvSpPr>
        <dsp:cNvPr id="0" name=""/>
        <dsp:cNvSpPr/>
      </dsp:nvSpPr>
      <dsp:spPr>
        <a:xfrm>
          <a:off x="1557995" y="3319641"/>
          <a:ext cx="1908727" cy="3069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endParaRPr lang="pt-BR" sz="1100" kern="1200"/>
        </a:p>
        <a:p>
          <a:pPr marL="0" lvl="0" indent="0" algn="ctr" defTabSz="488950">
            <a:lnSpc>
              <a:spcPct val="100000"/>
            </a:lnSpc>
            <a:spcBef>
              <a:spcPct val="0"/>
            </a:spcBef>
            <a:spcAft>
              <a:spcPct val="35000"/>
            </a:spcAft>
            <a:buNone/>
          </a:pPr>
          <a:endParaRPr lang="pt-BR" sz="1100" kern="1200"/>
        </a:p>
        <a:p>
          <a:pPr marL="0" lvl="0" indent="0" algn="ctr" defTabSz="488950">
            <a:lnSpc>
              <a:spcPct val="100000"/>
            </a:lnSpc>
            <a:spcBef>
              <a:spcPct val="0"/>
            </a:spcBef>
            <a:spcAft>
              <a:spcPct val="35000"/>
            </a:spcAft>
            <a:buNone/>
          </a:pPr>
          <a:r>
            <a:rPr lang="pt-BR" sz="1100" kern="1200"/>
            <a:t>O estado tem os recursos hídricos formados pelos principais rios (bacias) como o Madeira, Guaporé, Mamoré, Abunã, Jamari, Machado e Roosevelt, que representam um grande potencial para a prática da pesca esportiva, esportes de natureza e trilhas aquáticas para contemplação da natureza. </a:t>
          </a:r>
          <a:endParaRPr lang="en-US" sz="1100" kern="1200"/>
        </a:p>
      </dsp:txBody>
      <dsp:txXfrm>
        <a:off x="1557995" y="3319641"/>
        <a:ext cx="1908727" cy="30698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B123C-1A6C-4B72-A4AC-1ED931E80CE8}">
      <dsp:nvSpPr>
        <dsp:cNvPr id="0" name=""/>
        <dsp:cNvSpPr/>
      </dsp:nvSpPr>
      <dsp:spPr>
        <a:xfrm>
          <a:off x="591117" y="576213"/>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AEC546-1C7F-4590-AB23-CA8C9F1ECF1D}">
      <dsp:nvSpPr>
        <dsp:cNvPr id="0" name=""/>
        <dsp:cNvSpPr/>
      </dsp:nvSpPr>
      <dsp:spPr>
        <a:xfrm>
          <a:off x="96117" y="1721326"/>
          <a:ext cx="1800000" cy="108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0" u="sng" kern="1200"/>
            <a:t>Mitigação:</a:t>
          </a:r>
          <a:endParaRPr lang="en-US" sz="1600" kern="1200"/>
        </a:p>
      </dsp:txBody>
      <dsp:txXfrm>
        <a:off x="96117" y="1721326"/>
        <a:ext cx="1800000" cy="1086835"/>
      </dsp:txXfrm>
    </dsp:sp>
    <dsp:sp modelId="{F86D8817-0FB6-4C94-9F93-497F758CCA6A}">
      <dsp:nvSpPr>
        <dsp:cNvPr id="0" name=""/>
        <dsp:cNvSpPr/>
      </dsp:nvSpPr>
      <dsp:spPr>
        <a:xfrm>
          <a:off x="2448270" y="369144"/>
          <a:ext cx="1325694" cy="810000"/>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FDADC9-CE80-4E0B-82B9-19CD6AB6C7C6}">
      <dsp:nvSpPr>
        <dsp:cNvPr id="0" name=""/>
        <dsp:cNvSpPr/>
      </dsp:nvSpPr>
      <dsp:spPr>
        <a:xfrm>
          <a:off x="2260977" y="1377256"/>
          <a:ext cx="1800000" cy="108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0" i="0" kern="1200">
              <a:sym typeface="Wingdings" panose="05000000000000000000" pitchFamily="2" charset="2"/>
            </a:rPr>
            <a:t></a:t>
          </a:r>
          <a:r>
            <a:rPr lang="pt-BR" sz="1600" b="0" i="0" kern="1200"/>
            <a:t>Fiscalização  e monitoramento eficiente das pisciculturas com criação de pirarucu, evitando sua fuga para os rios;</a:t>
          </a:r>
          <a:endParaRPr lang="en-US" sz="1600" kern="1200"/>
        </a:p>
      </dsp:txBody>
      <dsp:txXfrm>
        <a:off x="2260977" y="1377256"/>
        <a:ext cx="1800000" cy="1086835"/>
      </dsp:txXfrm>
    </dsp:sp>
    <dsp:sp modelId="{F9CF300B-78D9-44B4-8C7E-D81C070F40AF}">
      <dsp:nvSpPr>
        <dsp:cNvPr id="0" name=""/>
        <dsp:cNvSpPr/>
      </dsp:nvSpPr>
      <dsp:spPr>
        <a:xfrm>
          <a:off x="4821118" y="369144"/>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021A42-9447-4973-B636-9239AFCA4F78}">
      <dsp:nvSpPr>
        <dsp:cNvPr id="0" name=""/>
        <dsp:cNvSpPr/>
      </dsp:nvSpPr>
      <dsp:spPr>
        <a:xfrm>
          <a:off x="4285420" y="1233239"/>
          <a:ext cx="1800000" cy="108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kern="1200">
              <a:sym typeface="Wingdings" panose="05000000000000000000" pitchFamily="2" charset="2"/>
            </a:rPr>
            <a:t></a:t>
          </a:r>
          <a:r>
            <a:rPr lang="pt-BR" sz="1600" kern="1200"/>
            <a:t>Liberação da pesca esportiva, subsistência e comercial do pirarucu </a:t>
          </a:r>
          <a:r>
            <a:rPr lang="pt-BR" sz="1600" kern="1200">
              <a:solidFill>
                <a:schemeClr val="tx1"/>
              </a:solidFill>
            </a:rPr>
            <a:t>com cota </a:t>
          </a:r>
          <a:r>
            <a:rPr lang="pt-BR" sz="1600" kern="1200"/>
            <a:t>de abate, em áreas afetadas com essa espécie;</a:t>
          </a:r>
          <a:endParaRPr lang="en-US" sz="1600" kern="1200"/>
        </a:p>
      </dsp:txBody>
      <dsp:txXfrm>
        <a:off x="4285420" y="1233239"/>
        <a:ext cx="1800000" cy="1086835"/>
      </dsp:txXfrm>
    </dsp:sp>
    <dsp:sp modelId="{3BA349A5-59A3-4688-A8E3-B24418F89156}">
      <dsp:nvSpPr>
        <dsp:cNvPr id="0" name=""/>
        <dsp:cNvSpPr/>
      </dsp:nvSpPr>
      <dsp:spPr>
        <a:xfrm>
          <a:off x="7123984" y="514679"/>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03B3EA-01E7-4526-8783-6CBAC3BA480F}">
      <dsp:nvSpPr>
        <dsp:cNvPr id="0" name=""/>
        <dsp:cNvSpPr/>
      </dsp:nvSpPr>
      <dsp:spPr>
        <a:xfrm>
          <a:off x="6427708" y="1089231"/>
          <a:ext cx="2175732" cy="1332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endParaRPr lang="pt-BR" sz="1600" b="0" i="0" kern="1200">
            <a:sym typeface="Wingdings" panose="05000000000000000000" pitchFamily="2" charset="2"/>
          </a:endParaRPr>
        </a:p>
        <a:p>
          <a:pPr marL="0" lvl="0" indent="0" algn="ctr" defTabSz="711200">
            <a:lnSpc>
              <a:spcPct val="100000"/>
            </a:lnSpc>
            <a:spcBef>
              <a:spcPct val="0"/>
            </a:spcBef>
            <a:spcAft>
              <a:spcPct val="35000"/>
            </a:spcAft>
            <a:buNone/>
          </a:pPr>
          <a:r>
            <a:rPr lang="pt-BR" sz="1600" b="0" i="0" kern="1200">
              <a:sym typeface="Wingdings" panose="05000000000000000000" pitchFamily="2" charset="2"/>
            </a:rPr>
            <a:t></a:t>
          </a:r>
          <a:r>
            <a:rPr lang="pt-BR" sz="1600" b="0" i="0" kern="1200"/>
            <a:t>Estimular a criação de associação piloto para comercialização do pirarucu  nos municípios afetados com essa espécie.</a:t>
          </a:r>
          <a:endParaRPr lang="en-US" sz="1600" kern="1200"/>
        </a:p>
      </dsp:txBody>
      <dsp:txXfrm>
        <a:off x="6427708" y="1089231"/>
        <a:ext cx="2175732" cy="13329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56FE8-7C9D-4607-B952-AC17ECE7AE07}">
      <dsp:nvSpPr>
        <dsp:cNvPr id="0" name=""/>
        <dsp:cNvSpPr/>
      </dsp:nvSpPr>
      <dsp:spPr>
        <a:xfrm>
          <a:off x="4" y="790094"/>
          <a:ext cx="1098163" cy="109816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C6A53-26BD-44B8-8459-005CC713D91D}">
      <dsp:nvSpPr>
        <dsp:cNvPr id="0" name=""/>
        <dsp:cNvSpPr/>
      </dsp:nvSpPr>
      <dsp:spPr>
        <a:xfrm>
          <a:off x="162497" y="950745"/>
          <a:ext cx="636934" cy="6369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BA8B4C-52C6-44BC-8F40-C1F8C8E4B7EC}">
      <dsp:nvSpPr>
        <dsp:cNvPr id="0" name=""/>
        <dsp:cNvSpPr/>
      </dsp:nvSpPr>
      <dsp:spPr>
        <a:xfrm>
          <a:off x="1188131" y="1473273"/>
          <a:ext cx="2588528" cy="1098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pt-BR" sz="1600" kern="1200">
              <a:solidFill>
                <a:schemeClr val="tx1"/>
              </a:solidFill>
            </a:rPr>
            <a:t>A portaria IBAMA no 48/2007 estabelece  a proibição da pesca durante o período de defeso no estado de Rondônia (entre 15/11 e 15/03), a maioria das infrações ao longo do período de estudo foi devido a este tipo de infração e pesca em locais proibidos. (Godim et al. 2023). </a:t>
          </a:r>
          <a:endParaRPr lang="en-US" sz="1600" kern="1200">
            <a:solidFill>
              <a:schemeClr val="tx1"/>
            </a:solidFill>
          </a:endParaRPr>
        </a:p>
      </dsp:txBody>
      <dsp:txXfrm>
        <a:off x="1188131" y="1473273"/>
        <a:ext cx="2588528" cy="1098163"/>
      </dsp:txXfrm>
    </dsp:sp>
    <dsp:sp modelId="{C455C45B-4D0B-4747-8FF3-AF7727990878}">
      <dsp:nvSpPr>
        <dsp:cNvPr id="0" name=""/>
        <dsp:cNvSpPr/>
      </dsp:nvSpPr>
      <dsp:spPr>
        <a:xfrm>
          <a:off x="4348834" y="938214"/>
          <a:ext cx="1098163" cy="1098163"/>
        </a:xfrm>
        <a:prstGeom prst="ellipse">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dsp:style>
    </dsp:sp>
    <dsp:sp modelId="{7CD26605-0975-4506-9B45-D48AF55BF377}">
      <dsp:nvSpPr>
        <dsp:cNvPr id="0" name=""/>
        <dsp:cNvSpPr/>
      </dsp:nvSpPr>
      <dsp:spPr>
        <a:xfrm>
          <a:off x="4356487" y="839523"/>
          <a:ext cx="1068980" cy="1205985"/>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A1030C-FD48-44D4-9CD2-C0FD47AC82A9}">
      <dsp:nvSpPr>
        <dsp:cNvPr id="0" name=""/>
        <dsp:cNvSpPr/>
      </dsp:nvSpPr>
      <dsp:spPr>
        <a:xfrm>
          <a:off x="5567285" y="1317553"/>
          <a:ext cx="2588528" cy="1098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endParaRPr lang="pt-BR" sz="1600" kern="1200">
            <a:solidFill>
              <a:schemeClr val="tx1"/>
            </a:solidFill>
          </a:endParaRPr>
        </a:p>
        <a:p>
          <a:pPr marL="0" lvl="0" indent="0" algn="l" defTabSz="711200">
            <a:lnSpc>
              <a:spcPct val="100000"/>
            </a:lnSpc>
            <a:spcBef>
              <a:spcPct val="0"/>
            </a:spcBef>
            <a:spcAft>
              <a:spcPct val="35000"/>
            </a:spcAft>
            <a:buNone/>
          </a:pPr>
          <a:r>
            <a:rPr lang="pt-BR" sz="1600" kern="1200">
              <a:solidFill>
                <a:schemeClr val="tx1"/>
              </a:solidFill>
            </a:rPr>
            <a:t>Agronegócio sem medidas de preservação e extração de madeira,  extraindo mata virgem, incluindo as matas ciliares, assoreiam os rios, diminuindo a profundidade e a capacidade de recuperação de populações de peixes locais. </a:t>
          </a:r>
          <a:endParaRPr lang="en-US" sz="1600" kern="1200">
            <a:solidFill>
              <a:schemeClr val="tx1"/>
            </a:solidFill>
          </a:endParaRPr>
        </a:p>
      </dsp:txBody>
      <dsp:txXfrm>
        <a:off x="5567285" y="1317553"/>
        <a:ext cx="2588528" cy="10981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162E6-8540-4E58-81DE-8B6D57A7FBAE}">
      <dsp:nvSpPr>
        <dsp:cNvPr id="0" name=""/>
        <dsp:cNvSpPr/>
      </dsp:nvSpPr>
      <dsp:spPr>
        <a:xfrm>
          <a:off x="0" y="497979"/>
          <a:ext cx="7886700" cy="9193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B9A6B3-EA11-4B16-AA4F-0131162B03CE}">
      <dsp:nvSpPr>
        <dsp:cNvPr id="0" name=""/>
        <dsp:cNvSpPr/>
      </dsp:nvSpPr>
      <dsp:spPr>
        <a:xfrm>
          <a:off x="176347" y="630169"/>
          <a:ext cx="709150" cy="65496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9A9980-B247-4D63-9802-1082BFC3E8CB}">
      <dsp:nvSpPr>
        <dsp:cNvPr id="0" name=""/>
        <dsp:cNvSpPr/>
      </dsp:nvSpPr>
      <dsp:spPr>
        <a:xfrm>
          <a:off x="1061844" y="497979"/>
          <a:ext cx="6824855" cy="919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297" tIns="97297" rIns="97297" bIns="97297" numCol="1" spcCol="1270" anchor="ctr" anchorCtr="0">
          <a:noAutofit/>
        </a:bodyPr>
        <a:lstStyle/>
        <a:p>
          <a:pPr marL="0" lvl="0" indent="0" algn="l" defTabSz="666750">
            <a:lnSpc>
              <a:spcPct val="100000"/>
            </a:lnSpc>
            <a:spcBef>
              <a:spcPct val="0"/>
            </a:spcBef>
            <a:spcAft>
              <a:spcPct val="35000"/>
            </a:spcAft>
            <a:buNone/>
          </a:pPr>
          <a:r>
            <a:rPr lang="pt-BR" sz="1500" kern="1200"/>
            <a:t>Geralmente as áreas mais protegidas ficam a montante (cabeceiras) dos rios e dentro de reservas ambientais onde os peixes se reproduzem e desovam, ficando aquelas à jusante dos rios e fora de reservas mais expostas à pesca predatória.</a:t>
          </a:r>
          <a:endParaRPr lang="en-US" sz="1500" kern="1200"/>
        </a:p>
      </dsp:txBody>
      <dsp:txXfrm>
        <a:off x="1061844" y="497979"/>
        <a:ext cx="6824855" cy="919346"/>
      </dsp:txXfrm>
    </dsp:sp>
    <dsp:sp modelId="{1118433D-111E-475A-AF55-75987D62B9F1}">
      <dsp:nvSpPr>
        <dsp:cNvPr id="0" name=""/>
        <dsp:cNvSpPr/>
      </dsp:nvSpPr>
      <dsp:spPr>
        <a:xfrm>
          <a:off x="0" y="1647161"/>
          <a:ext cx="7886700" cy="9193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267E1F-B1A9-4EEB-BBA5-12AF5F9407FC}">
      <dsp:nvSpPr>
        <dsp:cNvPr id="0" name=""/>
        <dsp:cNvSpPr/>
      </dsp:nvSpPr>
      <dsp:spPr>
        <a:xfrm>
          <a:off x="165415" y="1711292"/>
          <a:ext cx="731014" cy="791084"/>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E041E4-8579-45BA-97DD-4C4181CA1101}">
      <dsp:nvSpPr>
        <dsp:cNvPr id="0" name=""/>
        <dsp:cNvSpPr/>
      </dsp:nvSpPr>
      <dsp:spPr>
        <a:xfrm>
          <a:off x="1061844" y="1647161"/>
          <a:ext cx="6824855" cy="919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297" tIns="97297" rIns="97297" bIns="97297" numCol="1" spcCol="1270" anchor="ctr" anchorCtr="0">
          <a:noAutofit/>
        </a:bodyPr>
        <a:lstStyle/>
        <a:p>
          <a:pPr marL="0" lvl="0" indent="0" algn="l" defTabSz="666750">
            <a:lnSpc>
              <a:spcPct val="100000"/>
            </a:lnSpc>
            <a:spcBef>
              <a:spcPct val="0"/>
            </a:spcBef>
            <a:spcAft>
              <a:spcPct val="35000"/>
            </a:spcAft>
            <a:buNone/>
          </a:pPr>
          <a:r>
            <a:rPr lang="pt-BR" sz="1500" kern="1200"/>
            <a:t>O manuseio dos peixes na atividade de pesque e solte. Tempo de exposição fora d’agua e cuidados na retirada do anzol </a:t>
          </a:r>
          <a:endParaRPr lang="en-US" sz="1500" kern="1200"/>
        </a:p>
      </dsp:txBody>
      <dsp:txXfrm>
        <a:off x="1061844" y="1647161"/>
        <a:ext cx="6824855" cy="9193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400858" y="2091887"/>
          <a:ext cx="3190388" cy="29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783" bIns="0" numCol="1" spcCol="1270" anchor="t" anchorCtr="0">
          <a:noAutofit/>
        </a:bodyPr>
        <a:lstStyle/>
        <a:p>
          <a:pPr marL="0" lvl="0" indent="0" algn="r" defTabSz="711200">
            <a:lnSpc>
              <a:spcPct val="90000"/>
            </a:lnSpc>
            <a:spcBef>
              <a:spcPct val="0"/>
            </a:spcBef>
            <a:spcAft>
              <a:spcPct val="35000"/>
            </a:spcAft>
            <a:buNone/>
          </a:pPr>
          <a:r>
            <a:rPr lang="pt-BR" sz="1600" b="1" i="0" u="none" strike="noStrike" kern="1200" baseline="0">
              <a:latin typeface="+mj-lt"/>
              <a:cs typeface="Arial" panose="020B0604020202020204" pitchFamily="34" charset="0"/>
            </a:rPr>
            <a:t>Monitoramento Científico</a:t>
          </a:r>
          <a:endParaRPr lang="pt-BR" sz="1600" kern="1200">
            <a:latin typeface="+mj-lt"/>
          </a:endParaRPr>
        </a:p>
      </dsp:txBody>
      <dsp:txXfrm>
        <a:off x="-1400858" y="2091887"/>
        <a:ext cx="3190388" cy="292289"/>
      </dsp:txXfrm>
    </dsp:sp>
    <dsp:sp modelId="{5389BB22-AD40-421F-81BB-E20D1AE665D5}">
      <dsp:nvSpPr>
        <dsp:cNvPr id="0" name=""/>
        <dsp:cNvSpPr/>
      </dsp:nvSpPr>
      <dsp:spPr>
        <a:xfrm>
          <a:off x="340481" y="642837"/>
          <a:ext cx="1455912" cy="319038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783" rIns="113792" bIns="113792" numCol="1" spcCol="1270" anchor="t" anchorCtr="0">
          <a:noAutofit/>
        </a:bodyPr>
        <a:lstStyle/>
        <a:p>
          <a:pPr marL="171450" lvl="1" indent="-171450" algn="l" defTabSz="711200">
            <a:lnSpc>
              <a:spcPct val="90000"/>
            </a:lnSpc>
            <a:spcBef>
              <a:spcPct val="0"/>
            </a:spcBef>
            <a:spcAft>
              <a:spcPct val="15000"/>
            </a:spcAft>
            <a:buNone/>
          </a:pPr>
          <a:r>
            <a:rPr lang="pt-BR" sz="1600" b="0" i="0" u="none" strike="noStrike" kern="1200" baseline="0">
              <a:latin typeface="+mj-lt"/>
              <a:cs typeface="Arial" panose="020B0604020202020204" pitchFamily="34" charset="0"/>
            </a:rPr>
            <a:t>Avaliações contínuas para ajustar cotas de captura com base em dados atualizados.</a:t>
          </a:r>
          <a:endParaRPr lang="pt-BR" sz="1600" kern="1200">
            <a:latin typeface="+mj-lt"/>
          </a:endParaRPr>
        </a:p>
        <a:p>
          <a:pPr marL="171450" lvl="1" indent="-171450" algn="l" defTabSz="711200">
            <a:lnSpc>
              <a:spcPct val="90000"/>
            </a:lnSpc>
            <a:spcBef>
              <a:spcPct val="0"/>
            </a:spcBef>
            <a:spcAft>
              <a:spcPct val="15000"/>
            </a:spcAft>
            <a:buChar char="•"/>
          </a:pPr>
          <a:endParaRPr lang="pt-BR" sz="1600" kern="1200">
            <a:latin typeface="+mj-lt"/>
          </a:endParaRPr>
        </a:p>
      </dsp:txBody>
      <dsp:txXfrm>
        <a:off x="340481" y="642837"/>
        <a:ext cx="1455912" cy="3190388"/>
      </dsp:txXfrm>
    </dsp:sp>
    <dsp:sp modelId="{23D2B475-4B34-4032-814A-CE35FB3CB628}">
      <dsp:nvSpPr>
        <dsp:cNvPr id="0" name=""/>
        <dsp:cNvSpPr/>
      </dsp:nvSpPr>
      <dsp:spPr>
        <a:xfrm>
          <a:off x="48191" y="257015"/>
          <a:ext cx="584579" cy="58457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727480" y="2091887"/>
          <a:ext cx="3190388" cy="29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783"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a:latin typeface="+mj-lt"/>
              <a:cs typeface="Arial" panose="020B0604020202020204" pitchFamily="34" charset="0"/>
            </a:rPr>
            <a:t>Redução de Captura Acidental</a:t>
          </a:r>
          <a:endParaRPr lang="pt-BR" sz="1600" kern="1200">
            <a:latin typeface="+mj-lt"/>
          </a:endParaRPr>
        </a:p>
      </dsp:txBody>
      <dsp:txXfrm>
        <a:off x="727480" y="2091887"/>
        <a:ext cx="3190388" cy="292289"/>
      </dsp:txXfrm>
    </dsp:sp>
    <dsp:sp modelId="{B0661225-2DD7-461E-813E-D48B1F097601}">
      <dsp:nvSpPr>
        <dsp:cNvPr id="0" name=""/>
        <dsp:cNvSpPr/>
      </dsp:nvSpPr>
      <dsp:spPr>
        <a:xfrm>
          <a:off x="2468819" y="642837"/>
          <a:ext cx="1455912" cy="3190388"/>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783" rIns="113792" bIns="113792" numCol="1" spcCol="1270" anchor="t" anchorCtr="0">
          <a:noAutofit/>
        </a:bodyPr>
        <a:lstStyle/>
        <a:p>
          <a:pPr marL="171450" lvl="1" indent="-171450" algn="l" defTabSz="711200">
            <a:lnSpc>
              <a:spcPct val="90000"/>
            </a:lnSpc>
            <a:spcBef>
              <a:spcPct val="0"/>
            </a:spcBef>
            <a:spcAft>
              <a:spcPct val="15000"/>
            </a:spcAft>
            <a:buChar char="•"/>
          </a:pPr>
          <a:endParaRPr lang="pt-BR" sz="1600" kern="1200">
            <a:latin typeface="+mj-lt"/>
          </a:endParaRPr>
        </a:p>
        <a:p>
          <a:pPr marL="171450" lvl="1" indent="-171450" algn="l" defTabSz="711200">
            <a:lnSpc>
              <a:spcPct val="90000"/>
            </a:lnSpc>
            <a:spcBef>
              <a:spcPct val="0"/>
            </a:spcBef>
            <a:spcAft>
              <a:spcPct val="15000"/>
            </a:spcAft>
            <a:buChar char="•"/>
          </a:pPr>
          <a:r>
            <a:rPr lang="pt-BR" sz="1600" b="0" i="0" u="none" strike="noStrike" kern="1200" baseline="0">
              <a:latin typeface="+mj-lt"/>
              <a:cs typeface="Arial" panose="020B0604020202020204" pitchFamily="34" charset="0"/>
            </a:rPr>
            <a:t>Implementação de tecnologias para minimizar a captura de espécies não-alvo.</a:t>
          </a:r>
        </a:p>
        <a:p>
          <a:pPr marL="171450" lvl="1" indent="-171450" algn="l" defTabSz="711200">
            <a:lnSpc>
              <a:spcPct val="90000"/>
            </a:lnSpc>
            <a:spcBef>
              <a:spcPct val="0"/>
            </a:spcBef>
            <a:spcAft>
              <a:spcPct val="15000"/>
            </a:spcAft>
            <a:buChar char="•"/>
          </a:pPr>
          <a:endParaRPr lang="pt-BR" sz="1600" kern="1200">
            <a:latin typeface="+mj-lt"/>
          </a:endParaRPr>
        </a:p>
      </dsp:txBody>
      <dsp:txXfrm>
        <a:off x="2468819" y="642837"/>
        <a:ext cx="1455912" cy="3190388"/>
      </dsp:txXfrm>
    </dsp:sp>
    <dsp:sp modelId="{DC6579EF-667C-4BF6-945E-6690F54AFC1A}">
      <dsp:nvSpPr>
        <dsp:cNvPr id="0" name=""/>
        <dsp:cNvSpPr/>
      </dsp:nvSpPr>
      <dsp:spPr>
        <a:xfrm>
          <a:off x="2176529" y="257015"/>
          <a:ext cx="584579" cy="584579"/>
        </a:xfrm>
        <a:prstGeom prst="rect">
          <a:avLst/>
        </a:prstGeom>
        <a:solidFill>
          <a:schemeClr val="accent3">
            <a:tint val="50000"/>
            <a:hueOff val="3584066"/>
            <a:satOff val="-4703"/>
            <a:lumOff val="-4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2855818" y="2091887"/>
          <a:ext cx="3190388" cy="29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783"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a:latin typeface="+mj-lt"/>
              <a:cs typeface="Arial" panose="020B0604020202020204" pitchFamily="34" charset="0"/>
            </a:rPr>
            <a:t>Proteção de Habitat</a:t>
          </a:r>
          <a:endParaRPr lang="pt-BR" sz="1600" kern="1200">
            <a:latin typeface="+mj-lt"/>
          </a:endParaRPr>
        </a:p>
      </dsp:txBody>
      <dsp:txXfrm>
        <a:off x="2855818" y="2091887"/>
        <a:ext cx="3190388" cy="292289"/>
      </dsp:txXfrm>
    </dsp:sp>
    <dsp:sp modelId="{80CE7856-D5A4-4F3C-B6F1-35CEDC1D7D33}">
      <dsp:nvSpPr>
        <dsp:cNvPr id="0" name=""/>
        <dsp:cNvSpPr/>
      </dsp:nvSpPr>
      <dsp:spPr>
        <a:xfrm>
          <a:off x="4597157" y="646251"/>
          <a:ext cx="1455912" cy="3190388"/>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783" rIns="113792" bIns="113792" numCol="1" spcCol="1270" anchor="t" anchorCtr="0">
          <a:noAutofit/>
        </a:bodyPr>
        <a:lstStyle/>
        <a:p>
          <a:pPr marL="171450" lvl="1" indent="-171450" algn="l" defTabSz="711200">
            <a:lnSpc>
              <a:spcPct val="90000"/>
            </a:lnSpc>
            <a:spcBef>
              <a:spcPct val="0"/>
            </a:spcBef>
            <a:spcAft>
              <a:spcPct val="15000"/>
            </a:spcAft>
            <a:buNone/>
          </a:pPr>
          <a:r>
            <a:rPr lang="pt-BR" sz="1600" b="0" i="0" u="none" strike="noStrike" kern="1200" baseline="0">
              <a:latin typeface="+mj-lt"/>
              <a:cs typeface="Arial" panose="020B0604020202020204" pitchFamily="34" charset="0"/>
            </a:rPr>
            <a:t>Identificação e proteção de áreas essenciais para o ciclo de vida das espécies marinhas.</a:t>
          </a:r>
          <a:endParaRPr lang="pt-BR" sz="1600" kern="1200">
            <a:latin typeface="+mj-lt"/>
          </a:endParaRPr>
        </a:p>
      </dsp:txBody>
      <dsp:txXfrm>
        <a:off x="4597157" y="646251"/>
        <a:ext cx="1455912" cy="3190388"/>
      </dsp:txXfrm>
    </dsp:sp>
    <dsp:sp modelId="{2C2B14B0-B258-465A-8D3E-C39FA3C570B3}">
      <dsp:nvSpPr>
        <dsp:cNvPr id="0" name=""/>
        <dsp:cNvSpPr/>
      </dsp:nvSpPr>
      <dsp:spPr>
        <a:xfrm>
          <a:off x="4304868" y="257015"/>
          <a:ext cx="584579" cy="584579"/>
        </a:xfrm>
        <a:prstGeom prst="rect">
          <a:avLst/>
        </a:prstGeom>
        <a:solidFill>
          <a:schemeClr val="accent3">
            <a:tint val="50000"/>
            <a:hueOff val="7168132"/>
            <a:satOff val="-9405"/>
            <a:lumOff val="-9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B04BA-4E31-45B5-BB72-0E66F085F773}">
      <dsp:nvSpPr>
        <dsp:cNvPr id="0" name=""/>
        <dsp:cNvSpPr/>
      </dsp:nvSpPr>
      <dsp:spPr>
        <a:xfrm rot="16200000">
          <a:off x="4984157" y="2091887"/>
          <a:ext cx="3190388" cy="29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783" bIns="0" numCol="1" spcCol="1270" anchor="t" anchorCtr="0">
          <a:noAutofit/>
        </a:bodyPr>
        <a:lstStyle/>
        <a:p>
          <a:pPr marL="0" lvl="0" indent="0" algn="r" defTabSz="711200">
            <a:lnSpc>
              <a:spcPct val="90000"/>
            </a:lnSpc>
            <a:spcBef>
              <a:spcPct val="0"/>
            </a:spcBef>
            <a:spcAft>
              <a:spcPct val="35000"/>
            </a:spcAft>
            <a:buNone/>
          </a:pPr>
          <a:r>
            <a:rPr lang="pt-BR" sz="1600" b="1" i="0" u="none" strike="noStrike" kern="1200" baseline="0">
              <a:latin typeface="+mj-lt"/>
              <a:cs typeface="Arial" panose="020B0604020202020204" pitchFamily="34" charset="0"/>
            </a:rPr>
            <a:t>Recuperação dos estoques</a:t>
          </a:r>
          <a:endParaRPr lang="pt-BR" sz="1600" b="0" i="0" u="none" strike="noStrike" kern="1200" baseline="0">
            <a:latin typeface="+mj-lt"/>
            <a:cs typeface="Arial" panose="020B0604020202020204" pitchFamily="34" charset="0"/>
          </a:endParaRPr>
        </a:p>
      </dsp:txBody>
      <dsp:txXfrm>
        <a:off x="4984157" y="2091887"/>
        <a:ext cx="3190388" cy="292289"/>
      </dsp:txXfrm>
    </dsp:sp>
    <dsp:sp modelId="{BC07E0F6-FD27-4B8E-A10C-9E7132E6FEA7}">
      <dsp:nvSpPr>
        <dsp:cNvPr id="0" name=""/>
        <dsp:cNvSpPr/>
      </dsp:nvSpPr>
      <dsp:spPr>
        <a:xfrm>
          <a:off x="6725496" y="642837"/>
          <a:ext cx="1455912" cy="3190388"/>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783" rIns="113792" bIns="113792" numCol="1" spcCol="1270" anchor="t" anchorCtr="0">
          <a:noAutofit/>
        </a:bodyPr>
        <a:lstStyle/>
        <a:p>
          <a:pPr marL="171450" lvl="1" indent="-171450" algn="l" defTabSz="711200">
            <a:lnSpc>
              <a:spcPct val="90000"/>
            </a:lnSpc>
            <a:spcBef>
              <a:spcPct val="0"/>
            </a:spcBef>
            <a:spcAft>
              <a:spcPct val="15000"/>
            </a:spcAft>
            <a:buNone/>
          </a:pPr>
          <a:endParaRPr lang="pt-BR" sz="1600" kern="1200">
            <a:latin typeface="+mj-lt"/>
          </a:endParaRPr>
        </a:p>
        <a:p>
          <a:pPr marL="171450" lvl="1" indent="-171450" algn="l" defTabSz="711200">
            <a:lnSpc>
              <a:spcPct val="90000"/>
            </a:lnSpc>
            <a:spcBef>
              <a:spcPct val="0"/>
            </a:spcBef>
            <a:spcAft>
              <a:spcPct val="15000"/>
            </a:spcAft>
            <a:buNone/>
          </a:pPr>
          <a:r>
            <a:rPr lang="pt-BR" sz="1600" b="0" i="0" u="none" strike="noStrike" kern="1200" baseline="0">
              <a:latin typeface="+mj-lt"/>
              <a:cs typeface="Arial" panose="020B0604020202020204" pitchFamily="34" charset="0"/>
            </a:rPr>
            <a:t>Aumento significativo das populações de peixes após períodos de declínio.</a:t>
          </a:r>
          <a:endParaRPr lang="pt-BR" sz="1600" kern="1200">
            <a:latin typeface="+mj-lt"/>
          </a:endParaRPr>
        </a:p>
      </dsp:txBody>
      <dsp:txXfrm>
        <a:off x="6725496" y="642837"/>
        <a:ext cx="1455912" cy="3190388"/>
      </dsp:txXfrm>
    </dsp:sp>
    <dsp:sp modelId="{EF5E2E6F-28A7-4641-9379-F2382FAD4015}">
      <dsp:nvSpPr>
        <dsp:cNvPr id="0" name=""/>
        <dsp:cNvSpPr/>
      </dsp:nvSpPr>
      <dsp:spPr>
        <a:xfrm>
          <a:off x="6433206" y="257015"/>
          <a:ext cx="584579" cy="584579"/>
        </a:xfrm>
        <a:prstGeom prst="rect">
          <a:avLst/>
        </a:prstGeom>
        <a:solidFill>
          <a:schemeClr val="accent3">
            <a:tint val="50000"/>
            <a:hueOff val="10752198"/>
            <a:satOff val="-14108"/>
            <a:lumOff val="-13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173495" y="1883755"/>
          <a:ext cx="2839983" cy="39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665" bIns="0" numCol="1" spcCol="1270" anchor="t" anchorCtr="0">
          <a:noAutofit/>
        </a:bodyPr>
        <a:lstStyle/>
        <a:p>
          <a:pPr marL="0" lvl="0" indent="0" algn="r" defTabSz="711200">
            <a:lnSpc>
              <a:spcPct val="90000"/>
            </a:lnSpc>
            <a:spcBef>
              <a:spcPct val="0"/>
            </a:spcBef>
            <a:spcAft>
              <a:spcPct val="35000"/>
            </a:spcAft>
            <a:buNone/>
          </a:pPr>
          <a:r>
            <a:rPr lang="pt-BR" sz="1600" b="1" i="0" u="none" strike="noStrike" kern="1200" baseline="0">
              <a:latin typeface="+mj-lt"/>
              <a:cs typeface="Arial" panose="020B0604020202020204" pitchFamily="34" charset="0"/>
            </a:rPr>
            <a:t>Noruega</a:t>
          </a:r>
          <a:endParaRPr lang="pt-BR" sz="1600" kern="1200">
            <a:latin typeface="+mj-lt"/>
          </a:endParaRPr>
        </a:p>
      </dsp:txBody>
      <dsp:txXfrm>
        <a:off x="-1173495" y="1883755"/>
        <a:ext cx="2839983" cy="395336"/>
      </dsp:txXfrm>
    </dsp:sp>
    <dsp:sp modelId="{5389BB22-AD40-421F-81BB-E20D1AE665D5}">
      <dsp:nvSpPr>
        <dsp:cNvPr id="0" name=""/>
        <dsp:cNvSpPr/>
      </dsp:nvSpPr>
      <dsp:spPr>
        <a:xfrm>
          <a:off x="450367" y="693978"/>
          <a:ext cx="1969196" cy="283998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48665"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a:latin typeface="Arial" panose="020B0604020202020204" pitchFamily="34" charset="0"/>
              <a:cs typeface="Arial" panose="020B0604020202020204" pitchFamily="34" charset="0"/>
            </a:rPr>
            <a:t>Pesquisa científica robusta-Legislação rigorosa-Proibição de descarte-Tecnologias avançadas de monitoramento</a:t>
          </a:r>
          <a:endParaRPr lang="pt-BR" sz="1600" kern="1200">
            <a:latin typeface="+mj-lt"/>
          </a:endParaRPr>
        </a:p>
      </dsp:txBody>
      <dsp:txXfrm>
        <a:off x="450367" y="693978"/>
        <a:ext cx="1969196" cy="2839983"/>
      </dsp:txXfrm>
    </dsp:sp>
    <dsp:sp modelId="{23D2B475-4B34-4032-814A-CE35FB3CB628}">
      <dsp:nvSpPr>
        <dsp:cNvPr id="0" name=""/>
        <dsp:cNvSpPr/>
      </dsp:nvSpPr>
      <dsp:spPr>
        <a:xfrm>
          <a:off x="48828" y="139588"/>
          <a:ext cx="790673" cy="790673"/>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1710210" y="1883755"/>
          <a:ext cx="2839983" cy="39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665"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a:latin typeface="+mj-lt"/>
              <a:cs typeface="Arial" panose="020B0604020202020204" pitchFamily="34" charset="0"/>
            </a:rPr>
            <a:t>Grécia</a:t>
          </a:r>
          <a:endParaRPr lang="pt-BR" sz="1600" kern="1200">
            <a:latin typeface="+mj-lt"/>
          </a:endParaRPr>
        </a:p>
      </dsp:txBody>
      <dsp:txXfrm>
        <a:off x="1710210" y="1883755"/>
        <a:ext cx="2839983" cy="395336"/>
      </dsp:txXfrm>
    </dsp:sp>
    <dsp:sp modelId="{B0661225-2DD7-461E-813E-D48B1F097601}">
      <dsp:nvSpPr>
        <dsp:cNvPr id="0" name=""/>
        <dsp:cNvSpPr/>
      </dsp:nvSpPr>
      <dsp:spPr>
        <a:xfrm>
          <a:off x="3327870" y="661432"/>
          <a:ext cx="1969196" cy="2839983"/>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48665" rIns="113792" bIns="113792" numCol="1" spcCol="1270" anchor="t" anchorCtr="0">
          <a:noAutofit/>
        </a:bodyPr>
        <a:lstStyle/>
        <a:p>
          <a:pPr marL="171450" lvl="1" indent="-171450" algn="l" defTabSz="711200">
            <a:lnSpc>
              <a:spcPct val="90000"/>
            </a:lnSpc>
            <a:spcBef>
              <a:spcPct val="0"/>
            </a:spcBef>
            <a:spcAft>
              <a:spcPct val="15000"/>
            </a:spcAft>
            <a:buChar char="•"/>
          </a:pPr>
          <a:r>
            <a:rPr lang="pt-BR" sz="1600" kern="1200">
              <a:latin typeface="Arial" panose="020B0604020202020204" pitchFamily="34" charset="0"/>
              <a:cs typeface="Arial" panose="020B0604020202020204" pitchFamily="34" charset="0"/>
            </a:rPr>
            <a:t>Pescaturismo integrado-Excursões guiadas educativas-Preservação de tradições pesqueiras-Diversificação de renda para pescadores</a:t>
          </a:r>
          <a:endParaRPr lang="pt-BR" sz="1600" kern="1200">
            <a:latin typeface="+mj-lt"/>
          </a:endParaRPr>
        </a:p>
      </dsp:txBody>
      <dsp:txXfrm>
        <a:off x="3327870" y="661432"/>
        <a:ext cx="1969196" cy="2839983"/>
      </dsp:txXfrm>
    </dsp:sp>
    <dsp:sp modelId="{DC6579EF-667C-4BF6-945E-6690F54AFC1A}">
      <dsp:nvSpPr>
        <dsp:cNvPr id="0" name=""/>
        <dsp:cNvSpPr/>
      </dsp:nvSpPr>
      <dsp:spPr>
        <a:xfrm>
          <a:off x="2932533" y="139588"/>
          <a:ext cx="790673" cy="790673"/>
        </a:xfrm>
        <a:prstGeom prst="rect">
          <a:avLst/>
        </a:prstGeom>
        <a:solidFill>
          <a:schemeClr val="accent5">
            <a:tint val="50000"/>
            <a:hueOff val="-5341183"/>
            <a:satOff val="23809"/>
            <a:lumOff val="21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4593915" y="1883755"/>
          <a:ext cx="2839983" cy="39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665"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a:latin typeface="+mj-lt"/>
              <a:cs typeface="Arial" panose="020B0604020202020204" pitchFamily="34" charset="0"/>
            </a:rPr>
            <a:t>Portugal</a:t>
          </a:r>
          <a:endParaRPr lang="pt-BR" sz="1600" kern="1200">
            <a:latin typeface="+mj-lt"/>
          </a:endParaRPr>
        </a:p>
      </dsp:txBody>
      <dsp:txXfrm>
        <a:off x="4593915" y="1883755"/>
        <a:ext cx="2839983" cy="395336"/>
      </dsp:txXfrm>
    </dsp:sp>
    <dsp:sp modelId="{80CE7856-D5A4-4F3C-B6F1-35CEDC1D7D33}">
      <dsp:nvSpPr>
        <dsp:cNvPr id="0" name=""/>
        <dsp:cNvSpPr/>
      </dsp:nvSpPr>
      <dsp:spPr>
        <a:xfrm>
          <a:off x="6211575" y="661432"/>
          <a:ext cx="1969196" cy="2839983"/>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48665"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a:latin typeface="Arial" panose="020B0604020202020204" pitchFamily="34" charset="0"/>
              <a:cs typeface="Arial" panose="020B0604020202020204" pitchFamily="34" charset="0"/>
            </a:rPr>
            <a:t>Revitalização de comunidades pesqueiras-Áreas Marinhas Protegidas-Educação ambiental para turistas-Equilíbrio entre turismo e conservação</a:t>
          </a:r>
          <a:endParaRPr lang="pt-BR" sz="1600" kern="1200">
            <a:latin typeface="+mj-lt"/>
          </a:endParaRPr>
        </a:p>
      </dsp:txBody>
      <dsp:txXfrm>
        <a:off x="6211575" y="661432"/>
        <a:ext cx="1969196" cy="2839983"/>
      </dsp:txXfrm>
    </dsp:sp>
    <dsp:sp modelId="{2C2B14B0-B258-465A-8D3E-C39FA3C570B3}">
      <dsp:nvSpPr>
        <dsp:cNvPr id="0" name=""/>
        <dsp:cNvSpPr/>
      </dsp:nvSpPr>
      <dsp:spPr>
        <a:xfrm>
          <a:off x="5816238" y="139588"/>
          <a:ext cx="790673" cy="790673"/>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216763" y="1868793"/>
          <a:ext cx="2839701" cy="30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184" bIns="0" numCol="1" spcCol="1270" anchor="t" anchorCtr="0">
          <a:noAutofit/>
        </a:bodyPr>
        <a:lstStyle/>
        <a:p>
          <a:pPr marL="0" lvl="0" indent="0" algn="r" defTabSz="711200">
            <a:lnSpc>
              <a:spcPct val="90000"/>
            </a:lnSpc>
            <a:spcBef>
              <a:spcPct val="0"/>
            </a:spcBef>
            <a:spcAft>
              <a:spcPct val="35000"/>
            </a:spcAft>
            <a:buNone/>
          </a:pPr>
          <a:r>
            <a:rPr lang="pt-BR" sz="1600" b="1" kern="1200">
              <a:latin typeface="Arial" panose="020B0604020202020204" pitchFamily="34" charset="0"/>
              <a:cs typeface="Arial" panose="020B0604020202020204" pitchFamily="34" charset="0"/>
            </a:rPr>
            <a:t>Conservação de Estoques</a:t>
          </a:r>
          <a:endParaRPr lang="pt-BR" sz="1600" kern="1200">
            <a:latin typeface="+mj-lt"/>
          </a:endParaRPr>
        </a:p>
      </dsp:txBody>
      <dsp:txXfrm>
        <a:off x="-1216763" y="1868793"/>
        <a:ext cx="2839701" cy="302948"/>
      </dsp:txXfrm>
    </dsp:sp>
    <dsp:sp modelId="{5389BB22-AD40-421F-81BB-E20D1AE665D5}">
      <dsp:nvSpPr>
        <dsp:cNvPr id="0" name=""/>
        <dsp:cNvSpPr/>
      </dsp:nvSpPr>
      <dsp:spPr>
        <a:xfrm>
          <a:off x="354561" y="600416"/>
          <a:ext cx="1509006" cy="283970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67184"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a:latin typeface="Arial" panose="020B0604020202020204" pitchFamily="34" charset="0"/>
              <a:cs typeface="Arial" panose="020B0604020202020204" pitchFamily="34" charset="0"/>
            </a:rPr>
            <a:t>Práticas que garantem a manutenção das populações de peixes.</a:t>
          </a:r>
          <a:endParaRPr lang="pt-BR" sz="1600" kern="1200">
            <a:latin typeface="+mj-lt"/>
          </a:endParaRPr>
        </a:p>
      </dsp:txBody>
      <dsp:txXfrm>
        <a:off x="354561" y="600416"/>
        <a:ext cx="1509006" cy="2839701"/>
      </dsp:txXfrm>
    </dsp:sp>
    <dsp:sp modelId="{23D2B475-4B34-4032-814A-CE35FB3CB628}">
      <dsp:nvSpPr>
        <dsp:cNvPr id="0" name=""/>
        <dsp:cNvSpPr/>
      </dsp:nvSpPr>
      <dsp:spPr>
        <a:xfrm>
          <a:off x="51612" y="200524"/>
          <a:ext cx="605897" cy="605897"/>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994215" y="1868793"/>
          <a:ext cx="2839701" cy="30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184"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kern="1200">
              <a:latin typeface="Arial" panose="020B0604020202020204" pitchFamily="34" charset="0"/>
              <a:cs typeface="Arial" panose="020B0604020202020204" pitchFamily="34" charset="0"/>
            </a:rPr>
            <a:t>Preservação Cultural</a:t>
          </a:r>
          <a:endParaRPr lang="pt-BR" sz="1600" kern="1200">
            <a:latin typeface="+mj-lt"/>
          </a:endParaRPr>
        </a:p>
      </dsp:txBody>
      <dsp:txXfrm>
        <a:off x="994215" y="1868793"/>
        <a:ext cx="2839701" cy="302948"/>
      </dsp:txXfrm>
    </dsp:sp>
    <dsp:sp modelId="{B0661225-2DD7-461E-813E-D48B1F097601}">
      <dsp:nvSpPr>
        <dsp:cNvPr id="0" name=""/>
        <dsp:cNvSpPr/>
      </dsp:nvSpPr>
      <dsp:spPr>
        <a:xfrm>
          <a:off x="2565540" y="600416"/>
          <a:ext cx="1509006" cy="2839701"/>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67184"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a:latin typeface="Arial" panose="020B0604020202020204" pitchFamily="34" charset="0"/>
              <a:cs typeface="Arial" panose="020B0604020202020204" pitchFamily="34" charset="0"/>
            </a:rPr>
            <a:t>Valorização das tradições pesqueiras locais.</a:t>
          </a:r>
          <a:endParaRPr lang="pt-BR" sz="1600" kern="1200">
            <a:latin typeface="+mj-lt"/>
          </a:endParaRPr>
        </a:p>
      </dsp:txBody>
      <dsp:txXfrm>
        <a:off x="2565540" y="600416"/>
        <a:ext cx="1509006" cy="2839701"/>
      </dsp:txXfrm>
    </dsp:sp>
    <dsp:sp modelId="{DC6579EF-667C-4BF6-945E-6690F54AFC1A}">
      <dsp:nvSpPr>
        <dsp:cNvPr id="0" name=""/>
        <dsp:cNvSpPr/>
      </dsp:nvSpPr>
      <dsp:spPr>
        <a:xfrm>
          <a:off x="2262591" y="200524"/>
          <a:ext cx="605897" cy="605897"/>
        </a:xfrm>
        <a:prstGeom prst="rect">
          <a:avLst/>
        </a:prstGeom>
        <a:solidFill>
          <a:schemeClr val="accent5">
            <a:tint val="50000"/>
            <a:hueOff val="-3560789"/>
            <a:satOff val="15872"/>
            <a:lumOff val="1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3205193" y="1868793"/>
          <a:ext cx="2839701" cy="30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184"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kern="1200">
              <a:latin typeface="Arial" panose="020B0604020202020204" pitchFamily="34" charset="0"/>
              <a:cs typeface="Arial" panose="020B0604020202020204" pitchFamily="34" charset="0"/>
            </a:rPr>
            <a:t>Certificação MSC</a:t>
          </a:r>
          <a:endParaRPr lang="pt-BR" sz="1600" kern="1200">
            <a:latin typeface="+mj-lt"/>
          </a:endParaRPr>
        </a:p>
      </dsp:txBody>
      <dsp:txXfrm>
        <a:off x="3205193" y="1868793"/>
        <a:ext cx="2839701" cy="302948"/>
      </dsp:txXfrm>
    </dsp:sp>
    <dsp:sp modelId="{80CE7856-D5A4-4F3C-B6F1-35CEDC1D7D33}">
      <dsp:nvSpPr>
        <dsp:cNvPr id="0" name=""/>
        <dsp:cNvSpPr/>
      </dsp:nvSpPr>
      <dsp:spPr>
        <a:xfrm>
          <a:off x="4776519" y="600416"/>
          <a:ext cx="1509006" cy="2839701"/>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67184"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a:latin typeface="Arial" panose="020B0604020202020204" pitchFamily="34" charset="0"/>
              <a:cs typeface="Arial" panose="020B0604020202020204" pitchFamily="34" charset="0"/>
            </a:rPr>
            <a:t>Garantia de práticas sustentáveis reconhecidas internacionalmente.</a:t>
          </a:r>
          <a:endParaRPr lang="pt-BR" sz="1600" kern="1200">
            <a:latin typeface="+mj-lt"/>
          </a:endParaRPr>
        </a:p>
      </dsp:txBody>
      <dsp:txXfrm>
        <a:off x="4776519" y="600416"/>
        <a:ext cx="1509006" cy="2839701"/>
      </dsp:txXfrm>
    </dsp:sp>
    <dsp:sp modelId="{2C2B14B0-B258-465A-8D3E-C39FA3C570B3}">
      <dsp:nvSpPr>
        <dsp:cNvPr id="0" name=""/>
        <dsp:cNvSpPr/>
      </dsp:nvSpPr>
      <dsp:spPr>
        <a:xfrm>
          <a:off x="4473570" y="200524"/>
          <a:ext cx="605897" cy="605897"/>
        </a:xfrm>
        <a:prstGeom prst="rect">
          <a:avLst/>
        </a:prstGeom>
        <a:solidFill>
          <a:schemeClr val="accent5">
            <a:tint val="50000"/>
            <a:hueOff val="-7121577"/>
            <a:satOff val="31745"/>
            <a:lumOff val="2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B04BA-4E31-45B5-BB72-0E66F085F773}">
      <dsp:nvSpPr>
        <dsp:cNvPr id="0" name=""/>
        <dsp:cNvSpPr/>
      </dsp:nvSpPr>
      <dsp:spPr>
        <a:xfrm rot="16200000">
          <a:off x="5416172" y="1868793"/>
          <a:ext cx="2839701" cy="30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184" bIns="0" numCol="1" spcCol="1270" anchor="t" anchorCtr="0">
          <a:noAutofit/>
        </a:bodyPr>
        <a:lstStyle/>
        <a:p>
          <a:pPr marL="0" lvl="0" indent="0" algn="r" defTabSz="711200">
            <a:lnSpc>
              <a:spcPct val="90000"/>
            </a:lnSpc>
            <a:spcBef>
              <a:spcPct val="0"/>
            </a:spcBef>
            <a:spcAft>
              <a:spcPct val="35000"/>
            </a:spcAft>
            <a:buNone/>
          </a:pPr>
          <a:r>
            <a:rPr lang="pt-BR" sz="1600" b="1" kern="1200">
              <a:latin typeface="Arial" panose="020B0604020202020204" pitchFamily="34" charset="0"/>
              <a:cs typeface="Arial" panose="020B0604020202020204" pitchFamily="34" charset="0"/>
            </a:rPr>
            <a:t>Inovação Tecnológica</a:t>
          </a:r>
          <a:endParaRPr lang="pt-BR" sz="1600" b="0" i="0" u="none" strike="noStrike" kern="1200" baseline="0">
            <a:latin typeface="+mj-lt"/>
            <a:cs typeface="Arial" panose="020B0604020202020204" pitchFamily="34" charset="0"/>
          </a:endParaRPr>
        </a:p>
      </dsp:txBody>
      <dsp:txXfrm>
        <a:off x="5416172" y="1868793"/>
        <a:ext cx="2839701" cy="302948"/>
      </dsp:txXfrm>
    </dsp:sp>
    <dsp:sp modelId="{BC07E0F6-FD27-4B8E-A10C-9E7132E6FEA7}">
      <dsp:nvSpPr>
        <dsp:cNvPr id="0" name=""/>
        <dsp:cNvSpPr/>
      </dsp:nvSpPr>
      <dsp:spPr>
        <a:xfrm>
          <a:off x="6987497" y="600416"/>
          <a:ext cx="1509006" cy="2839701"/>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67184"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a:latin typeface="Arial" panose="020B0604020202020204" pitchFamily="34" charset="0"/>
              <a:cs typeface="Arial" panose="020B0604020202020204" pitchFamily="34" charset="0"/>
            </a:rPr>
            <a:t>Uso de tecnologias avançadas para pesca seletiva e monitoramento. </a:t>
          </a:r>
          <a:endParaRPr lang="pt-BR" sz="1600" kern="1200">
            <a:latin typeface="+mj-lt"/>
          </a:endParaRPr>
        </a:p>
      </dsp:txBody>
      <dsp:txXfrm>
        <a:off x="6987497" y="600416"/>
        <a:ext cx="1509006" cy="2839701"/>
      </dsp:txXfrm>
    </dsp:sp>
    <dsp:sp modelId="{EF5E2E6F-28A7-4641-9379-F2382FAD4015}">
      <dsp:nvSpPr>
        <dsp:cNvPr id="0" name=""/>
        <dsp:cNvSpPr/>
      </dsp:nvSpPr>
      <dsp:spPr>
        <a:xfrm>
          <a:off x="6684548" y="200524"/>
          <a:ext cx="605897" cy="605897"/>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8.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0.05997</cdr:x>
      <cdr:y>0.12335</cdr:y>
    </cdr:from>
    <cdr:to>
      <cdr:x>0.1394</cdr:x>
      <cdr:y>0.2169</cdr:y>
    </cdr:to>
    <cdr:sp macro="" textlink="">
      <cdr:nvSpPr>
        <cdr:cNvPr id="2" name="CaixaDeTexto 1">
          <a:extLst xmlns:a="http://schemas.openxmlformats.org/drawingml/2006/main">
            <a:ext uri="{FF2B5EF4-FFF2-40B4-BE49-F238E27FC236}">
              <a16:creationId xmlns:a16="http://schemas.microsoft.com/office/drawing/2014/main" id="{8DC15EAC-2409-A2CA-07A4-5F0868F9DB00}"/>
            </a:ext>
          </a:extLst>
        </cdr:cNvPr>
        <cdr:cNvSpPr txBox="1"/>
      </cdr:nvSpPr>
      <cdr:spPr>
        <a:xfrm xmlns:a="http://schemas.openxmlformats.org/drawingml/2006/main">
          <a:off x="483235" y="486989"/>
          <a:ext cx="640080"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1800" kern="1200" dirty="0"/>
            <a:t>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341101FC-A564-1A59-C245-5E8EF6C85CC3}"/>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pt-BR"/>
          </a:p>
        </p:txBody>
      </p:sp>
      <p:sp>
        <p:nvSpPr>
          <p:cNvPr id="3" name="Espaço Reservado para Data 2">
            <a:extLst>
              <a:ext uri="{FF2B5EF4-FFF2-40B4-BE49-F238E27FC236}">
                <a16:creationId xmlns:a16="http://schemas.microsoft.com/office/drawing/2014/main" id="{B7DCB259-9519-6C2E-822A-51BD520F5FAD}"/>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endParaRPr lang="pt-BR"/>
          </a:p>
        </p:txBody>
      </p:sp>
      <p:sp>
        <p:nvSpPr>
          <p:cNvPr id="4" name="Espaço Reservado para Rodapé 3">
            <a:extLst>
              <a:ext uri="{FF2B5EF4-FFF2-40B4-BE49-F238E27FC236}">
                <a16:creationId xmlns:a16="http://schemas.microsoft.com/office/drawing/2014/main" id="{2B75CD9C-17FC-F641-A390-936A35B2B0AE}"/>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pt-BR"/>
          </a:p>
        </p:txBody>
      </p:sp>
      <p:sp>
        <p:nvSpPr>
          <p:cNvPr id="5" name="Espaço Reservado para Número de Slide 4">
            <a:extLst>
              <a:ext uri="{FF2B5EF4-FFF2-40B4-BE49-F238E27FC236}">
                <a16:creationId xmlns:a16="http://schemas.microsoft.com/office/drawing/2014/main" id="{EFBBC002-B44E-3779-4DD0-FD87B6ABF881}"/>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41B157B-4DE3-4AF3-926A-835E1E35B01A}" type="slidenum">
              <a:rPr lang="pt-BR" smtClean="0"/>
              <a:t>‹nº›</a:t>
            </a:fld>
            <a:endParaRPr lang="pt-BR"/>
          </a:p>
        </p:txBody>
      </p:sp>
    </p:spTree>
    <p:extLst>
      <p:ext uri="{BB962C8B-B14F-4D97-AF65-F5344CB8AC3E}">
        <p14:creationId xmlns:p14="http://schemas.microsoft.com/office/powerpoint/2010/main" val="3740364289"/>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pt-BR"/>
          </a:p>
        </p:txBody>
      </p:sp>
      <p:sp>
        <p:nvSpPr>
          <p:cNvPr id="3" name="Espaço Reservado para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endParaRPr lang="pt-BR"/>
          </a:p>
        </p:txBody>
      </p:sp>
      <p:sp>
        <p:nvSpPr>
          <p:cNvPr id="4" name="Espaço Reservado para Imagem de Slide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pt-BR"/>
          </a:p>
        </p:txBody>
      </p:sp>
      <p:sp>
        <p:nvSpPr>
          <p:cNvPr id="5" name="Espaço Reservado para Anotações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pt-BR"/>
          </a:p>
        </p:txBody>
      </p:sp>
      <p:sp>
        <p:nvSpPr>
          <p:cNvPr id="7" name="Espaço Reservado para Número de Slid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9D5DF0F6-7788-4059-9316-5D961C54DF04}" type="slidenum">
              <a:rPr lang="pt-BR" smtClean="0"/>
              <a:t>‹nº›</a:t>
            </a:fld>
            <a:endParaRPr lang="pt-BR"/>
          </a:p>
        </p:txBody>
      </p:sp>
    </p:spTree>
    <p:extLst>
      <p:ext uri="{BB962C8B-B14F-4D97-AF65-F5344CB8AC3E}">
        <p14:creationId xmlns:p14="http://schemas.microsoft.com/office/powerpoint/2010/main" val="233441726"/>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5" name="Espaço Reservado para Data 4">
            <a:extLst>
              <a:ext uri="{FF2B5EF4-FFF2-40B4-BE49-F238E27FC236}">
                <a16:creationId xmlns:a16="http://schemas.microsoft.com/office/drawing/2014/main" id="{0372B49C-1FF6-DCBA-E43F-62147900171B}"/>
              </a:ext>
            </a:extLst>
          </p:cNvPr>
          <p:cNvSpPr>
            <a:spLocks noGrp="1"/>
          </p:cNvSpPr>
          <p:nvPr>
            <p:ph type="dt" idx="1"/>
          </p:nvPr>
        </p:nvSpPr>
        <p:spPr/>
        <p:txBody>
          <a:bodyPr/>
          <a:lstStyle/>
          <a:p>
            <a:endParaRPr lang="pt-BR"/>
          </a:p>
        </p:txBody>
      </p:sp>
    </p:spTree>
    <p:extLst>
      <p:ext uri="{BB962C8B-B14F-4D97-AF65-F5344CB8AC3E}">
        <p14:creationId xmlns:p14="http://schemas.microsoft.com/office/powerpoint/2010/main" val="4024031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2CF9AA14-A412-43D8-82EB-B48B2019087C}"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4008841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16C8A34-BDF3-4F37-ACEB-77B560E52EC1}"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413057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1D703B1-9876-449C-8A61-3A52C560AFD2}"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386779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A61853C6-A329-4B4D-A4CF-825F46461138}"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2933554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AC81AC86-0A6C-4654-BDE1-A7DE41F6D820}"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385696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E77A62C0-07A1-45E4-B91A-5169D58CAAF6}" type="datetime1">
              <a:rPr lang="pt-BR" smtClean="0"/>
              <a:t>25/11/2024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2367112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D0864F9-85F7-4DBC-B564-4D59B0563286}" type="datetime1">
              <a:rPr lang="pt-BR" smtClean="0"/>
              <a:t>25/11/2024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320311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04C1E30A-91E2-46C8-A250-A38E94BCFE92}" type="datetime1">
              <a:rPr lang="pt-BR" smtClean="0"/>
              <a:t>25/11/2024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299165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46A7E7DA-C447-41BB-94A4-EC335312498B}" type="datetime1">
              <a:rPr lang="pt-BR" smtClean="0"/>
              <a:t>25/11/2024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461557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DA1B3150-B263-4987-A5DE-A679B359FF44}" type="datetime1">
              <a:rPr lang="pt-BR" smtClean="0"/>
              <a:t>25/11/2024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162230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E88DD26A-FCD0-4AAC-A3DD-0F4ABC2A384F}" type="datetime1">
              <a:rPr lang="pt-BR" smtClean="0"/>
              <a:t>25/11/2024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1394734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DFE9FD-3BF7-48E2-BDAB-D1DE37D2E6F2}" type="datetime1">
              <a:rPr lang="pt-BR" smtClean="0"/>
              <a:t>25/11/2024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C9C96-99D0-473B-ABA6-5ED521F58EB7}" type="slidenum">
              <a:rPr lang="pt-BR" smtClean="0"/>
              <a:t>‹nº›</a:t>
            </a:fld>
            <a:endParaRPr lang="pt-BR"/>
          </a:p>
        </p:txBody>
      </p:sp>
    </p:spTree>
    <p:extLst>
      <p:ext uri="{BB962C8B-B14F-4D97-AF65-F5344CB8AC3E}">
        <p14:creationId xmlns:p14="http://schemas.microsoft.com/office/powerpoint/2010/main" val="1033880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thsant/530736563"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pacgov/13227014233" TargetMode="Externa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creativecommons.org/licenses/by-nc-sa/3.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7.xml"/><Relationship Id="rId7" Type="http://schemas.openxmlformats.org/officeDocument/2006/relationships/image" Target="../media/image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8.xml"/><Relationship Id="rId7" Type="http://schemas.openxmlformats.org/officeDocument/2006/relationships/image" Target="../media/image2.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9.xml"/><Relationship Id="rId7" Type="http://schemas.openxmlformats.org/officeDocument/2006/relationships/image" Target="../media/image2.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0.xml"/><Relationship Id="rId7" Type="http://schemas.openxmlformats.org/officeDocument/2006/relationships/image" Target="../media/image2.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1.xml"/><Relationship Id="rId7" Type="http://schemas.openxmlformats.org/officeDocument/2006/relationships/image" Target="../media/image2.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4.xml"/><Relationship Id="rId7" Type="http://schemas.openxmlformats.org/officeDocument/2006/relationships/image" Target="../media/image2.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3.png"/><Relationship Id="rId7" Type="http://schemas.openxmlformats.org/officeDocument/2006/relationships/diagramColors" Target="../diagrams/colors1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8.xml"/><Relationship Id="rId7" Type="http://schemas.openxmlformats.org/officeDocument/2006/relationships/image" Target="../media/image2.png"/><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9.xml"/><Relationship Id="rId7" Type="http://schemas.openxmlformats.org/officeDocument/2006/relationships/image" Target="../media/image2.png"/><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0.xml"/><Relationship Id="rId7" Type="http://schemas.openxmlformats.org/officeDocument/2006/relationships/image" Target="../media/image2.pn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1.xml"/><Relationship Id="rId7" Type="http://schemas.openxmlformats.org/officeDocument/2006/relationships/image" Target="../media/image2.png"/><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2.xml"/><Relationship Id="rId7" Type="http://schemas.openxmlformats.org/officeDocument/2006/relationships/image" Target="../media/image2.png"/><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enquete.portalpescaesportivarondonia.com/" TargetMode="External"/><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turista.portalpescaesportivarondonia.com/" TargetMode="External"/><Relationship Id="rId4" Type="http://schemas.openxmlformats.org/officeDocument/2006/relationships/image" Target="../media/image9.png"/><Relationship Id="rId9"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7.xml"/><Relationship Id="rId7" Type="http://schemas.openxmlformats.org/officeDocument/2006/relationships/hyperlink" Target="mailto:contato@rbcip.org" TargetMode="Externa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 Id="rId9"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image" Target="../media/image15.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4.xml"/><Relationship Id="rId7" Type="http://schemas.openxmlformats.org/officeDocument/2006/relationships/image" Target="../media/image30.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image" Target="../media/image3.png"/><Relationship Id="rId5" Type="http://schemas.openxmlformats.org/officeDocument/2006/relationships/diagramColors" Target="../diagrams/colors4.xml"/><Relationship Id="rId10" Type="http://schemas.openxmlformats.org/officeDocument/2006/relationships/image" Target="../media/image2.png"/><Relationship Id="rId4" Type="http://schemas.openxmlformats.org/officeDocument/2006/relationships/diagramQuickStyle" Target="../diagrams/quickStyle4.xml"/><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3BE1DECE-F6A8-1843-30D3-708D639F9953}"/>
              </a:ext>
            </a:extLst>
          </p:cNvPr>
          <p:cNvSpPr txBox="1"/>
          <p:nvPr/>
        </p:nvSpPr>
        <p:spPr>
          <a:xfrm>
            <a:off x="446582" y="811580"/>
            <a:ext cx="8352928" cy="2308324"/>
          </a:xfrm>
          <a:prstGeom prst="rect">
            <a:avLst/>
          </a:prstGeom>
          <a:noFill/>
          <a:effectLst/>
        </p:spPr>
        <p:txBody>
          <a:bodyPr wrap="square">
            <a:spAutoFit/>
          </a:bodyPr>
          <a:lstStyle/>
          <a:p>
            <a:pPr algn="ctr" rtl="0">
              <a:spcBef>
                <a:spcPts val="0"/>
              </a:spcBef>
              <a:spcAft>
                <a:spcPts val="0"/>
              </a:spcAft>
            </a:pPr>
            <a:r>
              <a:rPr lang="pt-BR" sz="1800" b="1" i="0" u="none" strike="noStrike" dirty="0">
                <a:effectLst>
                  <a:outerShdw blurRad="38100" dist="38100" dir="2700000" algn="tl">
                    <a:srgbClr val="000000">
                      <a:alpha val="43137"/>
                    </a:srgbClr>
                  </a:outerShdw>
                </a:effectLst>
                <a:latin typeface="Arial" panose="020B0604020202020204" pitchFamily="34" charset="0"/>
              </a:rPr>
              <a:t>REDE BRASILEIRA DE CERTIFICAÇÃO, PESQUISA E INOVAÇÃO – RBCIP</a:t>
            </a:r>
          </a:p>
          <a:p>
            <a:pPr algn="ctr" rtl="0">
              <a:spcBef>
                <a:spcPts val="0"/>
              </a:spcBef>
              <a:spcAft>
                <a:spcPts val="0"/>
              </a:spcAft>
            </a:pPr>
            <a:endParaRPr lang="pt-BR" b="1" dirty="0">
              <a:effectLst>
                <a:outerShdw blurRad="38100" dist="38100" dir="2700000" algn="tl">
                  <a:srgbClr val="000000">
                    <a:alpha val="43137"/>
                  </a:srgbClr>
                </a:outerShdw>
              </a:effectLst>
              <a:latin typeface="Arial" panose="020B0604020202020204" pitchFamily="34" charset="0"/>
            </a:endParaRPr>
          </a:p>
          <a:p>
            <a:pPr algn="ctr" rtl="0">
              <a:spcBef>
                <a:spcPts val="0"/>
              </a:spcBef>
              <a:spcAft>
                <a:spcPts val="0"/>
              </a:spcAft>
            </a:pPr>
            <a:r>
              <a:rPr lang="pt-BR" sz="1800" b="1" i="0" u="none" strike="noStrike" dirty="0">
                <a:effectLst>
                  <a:outerShdw blurRad="38100" dist="38100" dir="2700000" algn="tl">
                    <a:srgbClr val="000000">
                      <a:alpha val="43137"/>
                    </a:srgbClr>
                  </a:outerShdw>
                </a:effectLst>
                <a:latin typeface="Arial" panose="020B0604020202020204" pitchFamily="34" charset="0"/>
              </a:rPr>
              <a:t>PLANO DE DESENVOLVIMENTO DO </a:t>
            </a:r>
            <a:endParaRPr lang="pt-BR" b="1" dirty="0">
              <a:effectLst>
                <a:outerShdw blurRad="38100" dist="38100" dir="2700000" algn="tl">
                  <a:srgbClr val="000000">
                    <a:alpha val="43137"/>
                  </a:srgbClr>
                </a:outerShdw>
              </a:effectLst>
            </a:endParaRPr>
          </a:p>
          <a:p>
            <a:pPr algn="ctr" rtl="0">
              <a:spcBef>
                <a:spcPts val="0"/>
              </a:spcBef>
              <a:spcAft>
                <a:spcPts val="0"/>
              </a:spcAft>
            </a:pPr>
            <a:r>
              <a:rPr lang="pt-BR" sz="1800" b="1" i="0" u="none" strike="noStrike" dirty="0">
                <a:effectLst>
                  <a:outerShdw blurRad="38100" dist="38100" dir="2700000" algn="tl">
                    <a:srgbClr val="000000">
                      <a:alpha val="43137"/>
                    </a:srgbClr>
                  </a:outerShdw>
                </a:effectLst>
                <a:latin typeface="Arial" panose="020B0604020202020204" pitchFamily="34" charset="0"/>
              </a:rPr>
              <a:t>TURISMO DA PESCA ESPORTIVA DE RONDÔNIA</a:t>
            </a:r>
            <a:endParaRPr lang="pt-BR" b="1" dirty="0">
              <a:effectLst>
                <a:outerShdw blurRad="38100" dist="38100" dir="2700000" algn="tl">
                  <a:srgbClr val="000000">
                    <a:alpha val="43137"/>
                  </a:srgbClr>
                </a:outerShdw>
              </a:effectLst>
            </a:endParaRPr>
          </a:p>
          <a:p>
            <a:pPr algn="ctr" rtl="0">
              <a:spcBef>
                <a:spcPts val="0"/>
              </a:spcBef>
              <a:spcAft>
                <a:spcPts val="0"/>
              </a:spcAft>
            </a:pPr>
            <a:br>
              <a:rPr lang="pt-BR" b="0">
                <a:effectLst/>
              </a:rPr>
            </a:br>
            <a:r>
              <a:rPr lang="pt-BR" sz="1800" b="1" i="0" u="sng" strike="noStrike">
                <a:effectLst>
                  <a:outerShdw blurRad="38100" dist="38100" dir="2700000" algn="tl">
                    <a:srgbClr val="000000">
                      <a:alpha val="43137"/>
                    </a:srgbClr>
                  </a:outerShdw>
                </a:effectLst>
                <a:latin typeface="Arial" panose="020B0604020202020204" pitchFamily="34" charset="0"/>
              </a:rPr>
              <a:t>AUDIÊNCIA PÚBLICA CABIXI/RO</a:t>
            </a:r>
            <a:endParaRPr lang="pt-BR" b="0" u="sng">
              <a:effectLst>
                <a:outerShdw blurRad="38100" dist="38100" dir="2700000" algn="tl">
                  <a:srgbClr val="000000">
                    <a:alpha val="43137"/>
                  </a:srgbClr>
                </a:outerShdw>
              </a:effectLst>
            </a:endParaRPr>
          </a:p>
          <a:p>
            <a:br>
              <a:rPr lang="pt-BR" b="0" dirty="0">
                <a:effectLst/>
              </a:rPr>
            </a:br>
            <a:endParaRPr lang="pt-BR" dirty="0"/>
          </a:p>
        </p:txBody>
      </p:sp>
      <p:pic>
        <p:nvPicPr>
          <p:cNvPr id="1026" name="Picture 2">
            <a:extLst>
              <a:ext uri="{FF2B5EF4-FFF2-40B4-BE49-F238E27FC236}">
                <a16:creationId xmlns:a16="http://schemas.microsoft.com/office/drawing/2014/main" id="{3F31E11A-8F34-5158-1BBD-32628CD41F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3102" y="2708920"/>
            <a:ext cx="3797796" cy="379779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E649C8EE-4FE2-9CA2-FDB8-50FE38CF2C0E}"/>
              </a:ext>
            </a:extLst>
          </p:cNvPr>
          <p:cNvSpPr txBox="1"/>
          <p:nvPr/>
        </p:nvSpPr>
        <p:spPr>
          <a:xfrm>
            <a:off x="403361" y="3267515"/>
            <a:ext cx="217654" cy="158777"/>
          </a:xfrm>
          <a:prstGeom prst="rect">
            <a:avLst/>
          </a:prstGeom>
          <a:noFill/>
        </p:spPr>
        <p:txBody>
          <a:bodyPr wrap="square" rtlCol="0">
            <a:spAutoFit/>
          </a:bodyPr>
          <a:lstStyle/>
          <a:p>
            <a:endParaRPr lang="pt-BR"/>
          </a:p>
        </p:txBody>
      </p:sp>
      <p:pic>
        <p:nvPicPr>
          <p:cNvPr id="4" name="image2.png">
            <a:extLst>
              <a:ext uri="{FF2B5EF4-FFF2-40B4-BE49-F238E27FC236}">
                <a16:creationId xmlns:a16="http://schemas.microsoft.com/office/drawing/2014/main" id="{3E7D8CF2-8E56-9343-A3F9-B97C7D145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5625" y="-13115"/>
            <a:ext cx="654650" cy="1447712"/>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5.png">
            <a:extLst>
              <a:ext uri="{FF2B5EF4-FFF2-40B4-BE49-F238E27FC236}">
                <a16:creationId xmlns:a16="http://schemas.microsoft.com/office/drawing/2014/main" id="{9D5A80A7-7C07-D86C-77B0-6B4ECDFFD2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32772"/>
            <a:ext cx="1481379" cy="562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B2B5A0AB-C82D-94F5-714B-18FFE5BF5F99}"/>
              </a:ext>
            </a:extLst>
          </p:cNvPr>
          <p:cNvSpPr>
            <a:spLocks noChangeArrowheads="1"/>
          </p:cNvSpPr>
          <p:nvPr/>
        </p:nvSpPr>
        <p:spPr bwMode="auto">
          <a:xfrm>
            <a:off x="-2092975" y="-111391"/>
            <a:ext cx="10773666" cy="19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937526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0AC4F-3732-41B1-AD83-8904B10B9369}"/>
              </a:ext>
            </a:extLst>
          </p:cNvPr>
          <p:cNvSpPr>
            <a:spLocks noGrp="1"/>
          </p:cNvSpPr>
          <p:nvPr>
            <p:ph type="title"/>
          </p:nvPr>
        </p:nvSpPr>
        <p:spPr>
          <a:xfrm>
            <a:off x="1437292" y="206239"/>
            <a:ext cx="7044316" cy="875212"/>
          </a:xfrm>
        </p:spPr>
        <p:txBody>
          <a:bodyPr>
            <a:normAutofit/>
          </a:bodyPr>
          <a:lstStyle/>
          <a:p>
            <a:pPr>
              <a:lnSpc>
                <a:spcPct val="90000"/>
              </a:lnSpc>
            </a:pPr>
            <a:r>
              <a:rPr lang="pt-BR" sz="2800">
                <a:latin typeface="Arial" panose="020B0604020202020204" pitchFamily="34" charset="0"/>
                <a:cs typeface="Arial" panose="020B0604020202020204" pitchFamily="34" charset="0"/>
              </a:rPr>
              <a:t>Introdução de Espécies Não Nativas e seus Impactos na bacia do rio Guaporé</a:t>
            </a:r>
            <a:endParaRPr lang="pt-BR" sz="2800"/>
          </a:p>
        </p:txBody>
      </p:sp>
      <p:sp>
        <p:nvSpPr>
          <p:cNvPr id="3" name="Espaço Reservado para Conteúdo 2">
            <a:extLst>
              <a:ext uri="{FF2B5EF4-FFF2-40B4-BE49-F238E27FC236}">
                <a16:creationId xmlns:a16="http://schemas.microsoft.com/office/drawing/2014/main" id="{1D2980F2-4B27-4AA0-B00F-B391AD6B8071}"/>
              </a:ext>
            </a:extLst>
          </p:cNvPr>
          <p:cNvSpPr>
            <a:spLocks noGrp="1"/>
          </p:cNvSpPr>
          <p:nvPr>
            <p:ph idx="1"/>
          </p:nvPr>
        </p:nvSpPr>
        <p:spPr>
          <a:xfrm>
            <a:off x="480800" y="1124744"/>
            <a:ext cx="4951308" cy="4896544"/>
          </a:xfrm>
        </p:spPr>
        <p:txBody>
          <a:bodyPr>
            <a:normAutofit fontScale="25000" lnSpcReduction="20000"/>
          </a:bodyPr>
          <a:lstStyle/>
          <a:p>
            <a:pPr marL="0" indent="0">
              <a:lnSpc>
                <a:spcPct val="170000"/>
              </a:lnSpc>
              <a:buNone/>
            </a:pPr>
            <a:r>
              <a:rPr lang="pt-BR" sz="7200" b="1">
                <a:cs typeface="Arial" panose="020B0604020202020204" pitchFamily="34" charset="0"/>
              </a:rPr>
              <a:t>Espécies invasoras tem causado preocupação. </a:t>
            </a:r>
          </a:p>
          <a:p>
            <a:pPr marL="0" indent="0">
              <a:lnSpc>
                <a:spcPct val="170000"/>
              </a:lnSpc>
              <a:buNone/>
            </a:pPr>
            <a:r>
              <a:rPr lang="pt-BR" sz="7200">
                <a:cs typeface="Arial" panose="020B0604020202020204" pitchFamily="34" charset="0"/>
              </a:rPr>
              <a:t>1) O jaraqui-escama-grossa</a:t>
            </a:r>
          </a:p>
          <a:p>
            <a:pPr marL="0" indent="0">
              <a:lnSpc>
                <a:spcPct val="170000"/>
              </a:lnSpc>
              <a:buNone/>
            </a:pPr>
            <a:endParaRPr lang="pt-BR" sz="7200">
              <a:cs typeface="Arial" panose="020B0604020202020204" pitchFamily="34" charset="0"/>
            </a:endParaRPr>
          </a:p>
          <a:p>
            <a:pPr marL="0" indent="0">
              <a:lnSpc>
                <a:spcPct val="170000"/>
              </a:lnSpc>
              <a:buNone/>
            </a:pPr>
            <a:endParaRPr lang="pt-BR" sz="7200">
              <a:cs typeface="Arial" panose="020B0604020202020204" pitchFamily="34" charset="0"/>
            </a:endParaRPr>
          </a:p>
          <a:p>
            <a:pPr marL="0" indent="0">
              <a:lnSpc>
                <a:spcPct val="170000"/>
              </a:lnSpc>
              <a:buNone/>
            </a:pPr>
            <a:r>
              <a:rPr lang="pt-BR" sz="7200">
                <a:cs typeface="Arial" panose="020B0604020202020204" pitchFamily="34" charset="0"/>
              </a:rPr>
              <a:t>2) O pirarucu</a:t>
            </a:r>
          </a:p>
          <a:p>
            <a:pPr marL="0" indent="0">
              <a:lnSpc>
                <a:spcPct val="170000"/>
              </a:lnSpc>
              <a:buNone/>
            </a:pPr>
            <a:endParaRPr lang="pt-BR" sz="7200">
              <a:cs typeface="Arial" panose="020B0604020202020204" pitchFamily="34" charset="0"/>
            </a:endParaRPr>
          </a:p>
          <a:p>
            <a:pPr marL="0" indent="0">
              <a:lnSpc>
                <a:spcPct val="170000"/>
              </a:lnSpc>
              <a:buNone/>
            </a:pPr>
            <a:r>
              <a:rPr lang="pt-BR" sz="7200" b="1">
                <a:effectLst>
                  <a:outerShdw blurRad="38100" dist="38100" dir="2700000" algn="tl">
                    <a:srgbClr val="000000">
                      <a:alpha val="43137"/>
                    </a:srgbClr>
                  </a:outerShdw>
                </a:effectLst>
              </a:rPr>
              <a:t>Impactos</a:t>
            </a:r>
            <a:r>
              <a:rPr lang="pt-BR" sz="7200"/>
              <a:t> - </a:t>
            </a:r>
            <a:r>
              <a:rPr lang="pt-BR" sz="7200" b="1">
                <a:cs typeface="Arial" panose="020B0604020202020204" pitchFamily="34" charset="0"/>
              </a:rPr>
              <a:t>Agora fazem parte dos estoques de peixes </a:t>
            </a:r>
            <a:r>
              <a:rPr lang="pt-BR" sz="7200">
                <a:cs typeface="Arial" panose="020B0604020202020204" pitchFamily="34" charset="0"/>
              </a:rPr>
              <a:t>da região e </a:t>
            </a:r>
            <a:r>
              <a:rPr lang="pt-BR" sz="7200" b="1">
                <a:cs typeface="Arial" panose="020B0604020202020204" pitchFamily="34" charset="0"/>
              </a:rPr>
              <a:t>ameaçam o equilíbrio </a:t>
            </a:r>
            <a:r>
              <a:rPr lang="pt-BR" sz="7200">
                <a:cs typeface="Arial" panose="020B0604020202020204" pitchFamily="34" charset="0"/>
              </a:rPr>
              <a:t>da ictiofauna nativa. </a:t>
            </a:r>
          </a:p>
        </p:txBody>
      </p:sp>
      <p:pic>
        <p:nvPicPr>
          <p:cNvPr id="44" name="Imagem 43">
            <a:extLst>
              <a:ext uri="{FF2B5EF4-FFF2-40B4-BE49-F238E27FC236}">
                <a16:creationId xmlns:a16="http://schemas.microsoft.com/office/drawing/2014/main" id="{4A973BBF-A4DB-4085-4AE9-11BB26C59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95" r="2794" b="12407"/>
          <a:stretch/>
        </p:blipFill>
        <p:spPr>
          <a:xfrm>
            <a:off x="2030964" y="2603086"/>
            <a:ext cx="3195543" cy="1047315"/>
          </a:xfrm>
          <a:prstGeom prst="rect">
            <a:avLst/>
          </a:prstGeom>
        </p:spPr>
      </p:pic>
      <p:sp>
        <p:nvSpPr>
          <p:cNvPr id="18" name="CaixaDeTexto 17">
            <a:extLst>
              <a:ext uri="{FF2B5EF4-FFF2-40B4-BE49-F238E27FC236}">
                <a16:creationId xmlns:a16="http://schemas.microsoft.com/office/drawing/2014/main" id="{36D3EBAB-F9BF-7B40-A95A-4296DDDE63C2}"/>
              </a:ext>
            </a:extLst>
          </p:cNvPr>
          <p:cNvSpPr txBox="1"/>
          <p:nvPr/>
        </p:nvSpPr>
        <p:spPr>
          <a:xfrm>
            <a:off x="2788141" y="3487440"/>
            <a:ext cx="2884367" cy="338554"/>
          </a:xfrm>
          <a:prstGeom prst="rect">
            <a:avLst/>
          </a:prstGeom>
          <a:noFill/>
        </p:spPr>
        <p:txBody>
          <a:bodyPr wrap="square">
            <a:spAutoFit/>
          </a:bodyPr>
          <a:lstStyle/>
          <a:p>
            <a:r>
              <a:rPr lang="pt-BR" sz="1600" b="1" i="1"/>
              <a:t>Arapaima gigas</a:t>
            </a:r>
          </a:p>
        </p:txBody>
      </p:sp>
      <p:pic>
        <p:nvPicPr>
          <p:cNvPr id="19" name="Imagem 18">
            <a:extLst>
              <a:ext uri="{FF2B5EF4-FFF2-40B4-BE49-F238E27FC236}">
                <a16:creationId xmlns:a16="http://schemas.microsoft.com/office/drawing/2014/main" id="{66E630D8-DEA2-CC05-A49B-57C50BD0F928}"/>
              </a:ext>
            </a:extLst>
          </p:cNvPr>
          <p:cNvPicPr>
            <a:picLocks noChangeAspect="1"/>
          </p:cNvPicPr>
          <p:nvPr/>
        </p:nvPicPr>
        <p:blipFill>
          <a:blip r:embed="rId3">
            <a:clrChange>
              <a:clrFrom>
                <a:srgbClr val="FDFEFD"/>
              </a:clrFrom>
              <a:clrTo>
                <a:srgbClr val="FDFEFD">
                  <a:alpha val="0"/>
                </a:srgbClr>
              </a:clrTo>
            </a:clrChange>
          </a:blip>
          <a:stretch>
            <a:fillRect/>
          </a:stretch>
        </p:blipFill>
        <p:spPr>
          <a:xfrm>
            <a:off x="3256391" y="1641756"/>
            <a:ext cx="1970116" cy="750962"/>
          </a:xfrm>
          <a:prstGeom prst="rect">
            <a:avLst/>
          </a:prstGeom>
        </p:spPr>
      </p:pic>
      <p:sp>
        <p:nvSpPr>
          <p:cNvPr id="20" name="CaixaDeTexto 19">
            <a:extLst>
              <a:ext uri="{FF2B5EF4-FFF2-40B4-BE49-F238E27FC236}">
                <a16:creationId xmlns:a16="http://schemas.microsoft.com/office/drawing/2014/main" id="{643B3EAD-35ED-0359-ED9E-3BA81F85C435}"/>
              </a:ext>
            </a:extLst>
          </p:cNvPr>
          <p:cNvSpPr txBox="1"/>
          <p:nvPr/>
        </p:nvSpPr>
        <p:spPr>
          <a:xfrm>
            <a:off x="3028541" y="2412920"/>
            <a:ext cx="2884367" cy="338554"/>
          </a:xfrm>
          <a:prstGeom prst="rect">
            <a:avLst/>
          </a:prstGeom>
          <a:noFill/>
        </p:spPr>
        <p:txBody>
          <a:bodyPr wrap="square">
            <a:spAutoFit/>
          </a:bodyPr>
          <a:lstStyle/>
          <a:p>
            <a:r>
              <a:rPr lang="pt-BR" sz="1600" b="1" i="1" err="1"/>
              <a:t>Semaprochilodus</a:t>
            </a:r>
            <a:r>
              <a:rPr lang="pt-BR" sz="1600" b="1" i="1"/>
              <a:t> </a:t>
            </a:r>
            <a:r>
              <a:rPr lang="pt-BR" sz="1600" b="1" i="1" err="1"/>
              <a:t>insignis</a:t>
            </a:r>
            <a:r>
              <a:rPr lang="pt-BR" sz="1600" b="1" i="1"/>
              <a:t> </a:t>
            </a:r>
          </a:p>
        </p:txBody>
      </p:sp>
      <p:sp>
        <p:nvSpPr>
          <p:cNvPr id="22" name="CaixaDeTexto 21">
            <a:extLst>
              <a:ext uri="{FF2B5EF4-FFF2-40B4-BE49-F238E27FC236}">
                <a16:creationId xmlns:a16="http://schemas.microsoft.com/office/drawing/2014/main" id="{4255AB30-56C3-284A-24FC-BBE86E11D2C3}"/>
              </a:ext>
            </a:extLst>
          </p:cNvPr>
          <p:cNvSpPr txBox="1"/>
          <p:nvPr/>
        </p:nvSpPr>
        <p:spPr>
          <a:xfrm>
            <a:off x="5611455" y="1801623"/>
            <a:ext cx="3506291" cy="646331"/>
          </a:xfrm>
          <a:prstGeom prst="rect">
            <a:avLst/>
          </a:prstGeom>
          <a:noFill/>
        </p:spPr>
        <p:txBody>
          <a:bodyPr wrap="square">
            <a:spAutoFit/>
          </a:bodyPr>
          <a:lstStyle/>
          <a:p>
            <a:pPr lvl="0" algn="ctr"/>
            <a:r>
              <a:rPr lang="pt-BR" sz="1800"/>
              <a:t>Consomem matéria orgânica, incluindo ovas de outros peixes</a:t>
            </a:r>
            <a:endParaRPr lang="pt-BR"/>
          </a:p>
        </p:txBody>
      </p:sp>
      <p:sp>
        <p:nvSpPr>
          <p:cNvPr id="24" name="CaixaDeTexto 23">
            <a:extLst>
              <a:ext uri="{FF2B5EF4-FFF2-40B4-BE49-F238E27FC236}">
                <a16:creationId xmlns:a16="http://schemas.microsoft.com/office/drawing/2014/main" id="{4F607DEE-CBF6-2353-23FB-893282801F64}"/>
              </a:ext>
            </a:extLst>
          </p:cNvPr>
          <p:cNvSpPr txBox="1"/>
          <p:nvPr/>
        </p:nvSpPr>
        <p:spPr>
          <a:xfrm>
            <a:off x="5645662" y="3096595"/>
            <a:ext cx="3437876" cy="646331"/>
          </a:xfrm>
          <a:prstGeom prst="rect">
            <a:avLst/>
          </a:prstGeom>
          <a:noFill/>
        </p:spPr>
        <p:txBody>
          <a:bodyPr wrap="square">
            <a:spAutoFit/>
          </a:bodyPr>
          <a:lstStyle/>
          <a:p>
            <a:pPr lvl="0" algn="ctr"/>
            <a:r>
              <a:rPr lang="pt-BR" sz="1800"/>
              <a:t>Carnívoro voraz de grande porte (3m  e 242Kg), ameaça predatória</a:t>
            </a:r>
            <a:endParaRPr lang="pt-BR"/>
          </a:p>
        </p:txBody>
      </p:sp>
      <p:sp>
        <p:nvSpPr>
          <p:cNvPr id="26" name="CaixaDeTexto 25">
            <a:extLst>
              <a:ext uri="{FF2B5EF4-FFF2-40B4-BE49-F238E27FC236}">
                <a16:creationId xmlns:a16="http://schemas.microsoft.com/office/drawing/2014/main" id="{227B537A-C3AC-0341-ADB6-DDD5A5136320}"/>
              </a:ext>
            </a:extLst>
          </p:cNvPr>
          <p:cNvSpPr txBox="1"/>
          <p:nvPr/>
        </p:nvSpPr>
        <p:spPr>
          <a:xfrm>
            <a:off x="2558918" y="5085918"/>
            <a:ext cx="6520239" cy="923330"/>
          </a:xfrm>
          <a:prstGeom prst="rect">
            <a:avLst/>
          </a:prstGeom>
          <a:noFill/>
        </p:spPr>
        <p:txBody>
          <a:bodyPr wrap="square">
            <a:spAutoFit/>
          </a:bodyPr>
          <a:lstStyle/>
          <a:p>
            <a:pPr lvl="0"/>
            <a:r>
              <a:rPr lang="pt-BR" sz="1800" b="1">
                <a:effectLst>
                  <a:outerShdw blurRad="38100" dist="38100" dir="2700000" algn="tl">
                    <a:srgbClr val="000000">
                      <a:alpha val="43137"/>
                    </a:srgbClr>
                  </a:outerShdw>
                </a:effectLst>
              </a:rPr>
              <a:t>Ações Necessárias</a:t>
            </a:r>
            <a:r>
              <a:rPr lang="pt-BR" sz="1800"/>
              <a:t> – Intensificar o monitoramento e controlar a população dos pirarucus invasores para preservar a biodiversidade de peixes local</a:t>
            </a:r>
            <a:endParaRPr lang="en-US" sz="1800"/>
          </a:p>
        </p:txBody>
      </p:sp>
      <p:pic>
        <p:nvPicPr>
          <p:cNvPr id="4" name="image2.png">
            <a:extLst>
              <a:ext uri="{FF2B5EF4-FFF2-40B4-BE49-F238E27FC236}">
                <a16:creationId xmlns:a16="http://schemas.microsoft.com/office/drawing/2014/main" id="{6E11DA52-F292-BA47-8DD4-E82237E84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0AFA88F3-D399-965E-AAF7-3AC1AD68BA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6ED84C6-58DD-9194-25B1-1A0CC3A2E3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2856" b="22857"/>
          <a:stretch/>
        </p:blipFill>
        <p:spPr>
          <a:xfrm>
            <a:off x="21724" y="0"/>
            <a:ext cx="9143980" cy="290508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Espaço Reservado para Conteúdo 2">
            <a:extLst>
              <a:ext uri="{FF2B5EF4-FFF2-40B4-BE49-F238E27FC236}">
                <a16:creationId xmlns:a16="http://schemas.microsoft.com/office/drawing/2014/main" id="{2AF52C24-2564-4BB3-B365-08FFB057BFAF}"/>
              </a:ext>
            </a:extLst>
          </p:cNvPr>
          <p:cNvSpPr>
            <a:spLocks noGrp="1"/>
          </p:cNvSpPr>
          <p:nvPr>
            <p:ph idx="1"/>
          </p:nvPr>
        </p:nvSpPr>
        <p:spPr>
          <a:xfrm>
            <a:off x="1547664" y="2008688"/>
            <a:ext cx="5614060" cy="3888432"/>
          </a:xfrm>
        </p:spPr>
        <p:txBody>
          <a:bodyPr anchor="ctr">
            <a:normAutofit/>
          </a:bodyPr>
          <a:lstStyle/>
          <a:p>
            <a:pPr marL="0" indent="0">
              <a:buNone/>
            </a:pPr>
            <a:r>
              <a:rPr lang="pt-BR" sz="2000" b="1">
                <a:effectLst>
                  <a:outerShdw blurRad="38100" dist="38100" dir="2700000" algn="tl">
                    <a:srgbClr val="000000">
                      <a:alpha val="43137"/>
                    </a:srgbClr>
                  </a:outerShdw>
                </a:effectLst>
                <a:cs typeface="Arial" panose="020B0604020202020204" pitchFamily="34" charset="0"/>
              </a:rPr>
              <a:t>Observam-se a diminuição dos cardumes de peixes </a:t>
            </a:r>
            <a:r>
              <a:rPr lang="pt-BR" sz="2000">
                <a:cs typeface="Arial" panose="020B0604020202020204" pitchFamily="34" charset="0"/>
              </a:rPr>
              <a:t>após a presença do pirarucu invasor na bacia do rio Guaporé.</a:t>
            </a:r>
          </a:p>
          <a:p>
            <a:pPr marL="0" indent="0">
              <a:buNone/>
            </a:pPr>
            <a:endParaRPr lang="pt-BR" sz="1600"/>
          </a:p>
        </p:txBody>
      </p:sp>
      <p:sp>
        <p:nvSpPr>
          <p:cNvPr id="4" name="CaixaDeTexto 3">
            <a:extLst>
              <a:ext uri="{FF2B5EF4-FFF2-40B4-BE49-F238E27FC236}">
                <a16:creationId xmlns:a16="http://schemas.microsoft.com/office/drawing/2014/main" id="{DAFC28DC-8971-6338-B494-FD2964A0C926}"/>
              </a:ext>
            </a:extLst>
          </p:cNvPr>
          <p:cNvSpPr txBox="1"/>
          <p:nvPr/>
        </p:nvSpPr>
        <p:spPr>
          <a:xfrm>
            <a:off x="6516216" y="6624325"/>
            <a:ext cx="2585964" cy="200055"/>
          </a:xfrm>
          <a:prstGeom prst="rect">
            <a:avLst/>
          </a:prstGeom>
          <a:solidFill>
            <a:srgbClr val="000000"/>
          </a:solidFill>
        </p:spPr>
        <p:txBody>
          <a:bodyPr wrap="none" rtlCol="0">
            <a:spAutoFit/>
          </a:bodyPr>
          <a:lstStyle/>
          <a:p>
            <a:pPr algn="r">
              <a:spcAft>
                <a:spcPts val="600"/>
              </a:spcAft>
            </a:pPr>
            <a:r>
              <a:rPr lang="pt-BR" sz="700">
                <a:solidFill>
                  <a:srgbClr val="FFFFFF"/>
                </a:solidFill>
                <a:hlinkClick r:id="rId3" tooltip="https://www.flickr.com/photos/thsant/530736563">
                  <a:extLst>
                    <a:ext uri="{A12FA001-AC4F-418D-AE19-62706E023703}">
                      <ahyp:hlinkClr xmlns:ahyp="http://schemas.microsoft.com/office/drawing/2018/hyperlinkcolor" val="tx"/>
                    </a:ext>
                  </a:extLst>
                </a:hlinkClick>
              </a:rPr>
              <a:t>Esta Foto</a:t>
            </a:r>
            <a:r>
              <a:rPr lang="pt-BR" sz="700">
                <a:solidFill>
                  <a:srgbClr val="FFFFFF"/>
                </a:solidFill>
              </a:rPr>
              <a:t> de Autor Desconhecido está licenciado em </a:t>
            </a:r>
            <a:r>
              <a:rPr lang="pt-BR"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pt-BR" sz="700">
              <a:solidFill>
                <a:srgbClr val="FFFFFF"/>
              </a:solidFill>
            </a:endParaRPr>
          </a:p>
        </p:txBody>
      </p:sp>
    </p:spTree>
    <p:extLst>
      <p:ext uri="{BB962C8B-B14F-4D97-AF65-F5344CB8AC3E}">
        <p14:creationId xmlns:p14="http://schemas.microsoft.com/office/powerpoint/2010/main" val="745481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F19B4C60-29FF-48C6-A92A-ED9857273B64}"/>
              </a:ext>
            </a:extLst>
          </p:cNvPr>
          <p:cNvSpPr txBox="1"/>
          <p:nvPr/>
        </p:nvSpPr>
        <p:spPr>
          <a:xfrm>
            <a:off x="231443" y="1148153"/>
            <a:ext cx="2231068" cy="3553581"/>
          </a:xfrm>
          <a:prstGeom prst="rect">
            <a:avLst/>
          </a:prstGeom>
        </p:spPr>
        <p:txBody>
          <a:bodyPr vert="horz" lIns="91440" tIns="45720" rIns="91440" bIns="45720" rtlCol="0">
            <a:normAutofit/>
          </a:bodyPr>
          <a:lstStyle/>
          <a:p>
            <a:pPr>
              <a:lnSpc>
                <a:spcPct val="90000"/>
              </a:lnSpc>
              <a:spcAft>
                <a:spcPts val="600"/>
              </a:spcAft>
            </a:pPr>
            <a:r>
              <a:rPr lang="en-US" sz="1700"/>
              <a:t>As </a:t>
            </a:r>
            <a:r>
              <a:rPr lang="en-US" sz="1700" err="1"/>
              <a:t>bacias</a:t>
            </a:r>
            <a:r>
              <a:rPr lang="en-US" sz="1700"/>
              <a:t> dos </a:t>
            </a:r>
            <a:r>
              <a:rPr lang="en-US" sz="1700" err="1"/>
              <a:t>rios</a:t>
            </a:r>
            <a:r>
              <a:rPr lang="en-US" sz="1700"/>
              <a:t> Madeira, </a:t>
            </a:r>
            <a:r>
              <a:rPr lang="en-US" sz="1700" err="1"/>
              <a:t>Guaporé</a:t>
            </a:r>
            <a:r>
              <a:rPr lang="en-US" sz="1700"/>
              <a:t> e </a:t>
            </a:r>
            <a:r>
              <a:rPr lang="en-US" sz="1700" err="1"/>
              <a:t>Mamoré</a:t>
            </a:r>
            <a:r>
              <a:rPr lang="en-US" sz="1700"/>
              <a:t> </a:t>
            </a:r>
            <a:r>
              <a:rPr lang="en-US" sz="1700" err="1"/>
              <a:t>abrigam</a:t>
            </a:r>
            <a:r>
              <a:rPr lang="en-US" sz="1700"/>
              <a:t> </a:t>
            </a:r>
            <a:r>
              <a:rPr lang="en-US" sz="1700" err="1"/>
              <a:t>numerosas</a:t>
            </a:r>
            <a:r>
              <a:rPr lang="en-US" sz="1700"/>
              <a:t> </a:t>
            </a:r>
            <a:r>
              <a:rPr lang="en-US" sz="1700" err="1"/>
              <a:t>populações</a:t>
            </a:r>
            <a:r>
              <a:rPr lang="en-US" sz="1700"/>
              <a:t> de </a:t>
            </a:r>
            <a:r>
              <a:rPr lang="en-US" sz="1700" err="1"/>
              <a:t>peixes</a:t>
            </a:r>
            <a:r>
              <a:rPr lang="en-US" sz="1700"/>
              <a:t> (</a:t>
            </a:r>
            <a:r>
              <a:rPr lang="en-US" sz="1700" err="1"/>
              <a:t>mais</a:t>
            </a:r>
            <a:r>
              <a:rPr lang="en-US" sz="1700"/>
              <a:t> de 1040 </a:t>
            </a:r>
            <a:r>
              <a:rPr lang="en-US" sz="1700" err="1"/>
              <a:t>espécies</a:t>
            </a:r>
            <a:r>
              <a:rPr lang="en-US" sz="1700"/>
              <a:t> </a:t>
            </a:r>
            <a:r>
              <a:rPr lang="en-US" sz="1700" err="1"/>
              <a:t>registradas</a:t>
            </a:r>
            <a:r>
              <a:rPr lang="en-US" sz="1700"/>
              <a:t>). </a:t>
            </a:r>
          </a:p>
          <a:p>
            <a:pPr>
              <a:lnSpc>
                <a:spcPct val="90000"/>
              </a:lnSpc>
              <a:spcAft>
                <a:spcPts val="600"/>
              </a:spcAft>
            </a:pPr>
            <a:endParaRPr lang="en-US" sz="1700"/>
          </a:p>
          <a:p>
            <a:pPr>
              <a:lnSpc>
                <a:spcPct val="90000"/>
              </a:lnSpc>
              <a:spcAft>
                <a:spcPts val="600"/>
              </a:spcAft>
            </a:pPr>
            <a:r>
              <a:rPr lang="en-US" sz="1700" err="1"/>
              <a:t>Estudos</a:t>
            </a:r>
            <a:r>
              <a:rPr lang="en-US" sz="1700"/>
              <a:t> </a:t>
            </a:r>
            <a:r>
              <a:rPr lang="en-US" sz="1700" err="1"/>
              <a:t>apontam</a:t>
            </a:r>
            <a:r>
              <a:rPr lang="en-US" sz="1700"/>
              <a:t> que a </a:t>
            </a:r>
            <a:r>
              <a:rPr lang="en-US" sz="1700" err="1"/>
              <a:t>presença</a:t>
            </a:r>
            <a:r>
              <a:rPr lang="en-US" sz="1700"/>
              <a:t> de </a:t>
            </a:r>
            <a:r>
              <a:rPr lang="en-US" sz="1700" err="1"/>
              <a:t>Hidreletricas</a:t>
            </a:r>
            <a:r>
              <a:rPr lang="en-US" sz="1700"/>
              <a:t> e o </a:t>
            </a:r>
            <a:r>
              <a:rPr lang="en-US" sz="1700" err="1"/>
              <a:t>desmatamento</a:t>
            </a:r>
            <a:r>
              <a:rPr lang="en-US" sz="1700"/>
              <a:t> </a:t>
            </a:r>
            <a:r>
              <a:rPr lang="en-US" sz="1700" err="1"/>
              <a:t>ameaçam</a:t>
            </a:r>
            <a:r>
              <a:rPr lang="en-US" sz="1700"/>
              <a:t> </a:t>
            </a:r>
            <a:r>
              <a:rPr lang="en-US" sz="1700" err="1"/>
              <a:t>os</a:t>
            </a:r>
            <a:r>
              <a:rPr lang="en-US" sz="1700"/>
              <a:t> estoques de </a:t>
            </a:r>
            <a:r>
              <a:rPr lang="en-US" sz="1700" err="1"/>
              <a:t>peixes</a:t>
            </a:r>
            <a:r>
              <a:rPr lang="en-US" sz="1700"/>
              <a:t> dessa </a:t>
            </a:r>
            <a:r>
              <a:rPr lang="en-US" sz="1700" err="1"/>
              <a:t>região</a:t>
            </a:r>
            <a:r>
              <a:rPr lang="en-US" sz="1700"/>
              <a:t>.</a:t>
            </a:r>
          </a:p>
        </p:txBody>
      </p:sp>
      <p:sp>
        <p:nvSpPr>
          <p:cNvPr id="7" name="CaixaDeTexto 6">
            <a:extLst>
              <a:ext uri="{FF2B5EF4-FFF2-40B4-BE49-F238E27FC236}">
                <a16:creationId xmlns:a16="http://schemas.microsoft.com/office/drawing/2014/main" id="{4AD873B6-558D-DBD7-7489-1CA7E59C5D63}"/>
              </a:ext>
            </a:extLst>
          </p:cNvPr>
          <p:cNvSpPr txBox="1"/>
          <p:nvPr/>
        </p:nvSpPr>
        <p:spPr>
          <a:xfrm>
            <a:off x="2771800" y="5548590"/>
            <a:ext cx="6060627" cy="369332"/>
          </a:xfrm>
          <a:prstGeom prst="rect">
            <a:avLst/>
          </a:prstGeom>
          <a:noFill/>
        </p:spPr>
        <p:txBody>
          <a:bodyPr wrap="square">
            <a:spAutoFit/>
          </a:bodyPr>
          <a:lstStyle/>
          <a:p>
            <a:r>
              <a:rPr lang="en-US" sz="1800"/>
              <a:t>Fonte: Equipe do </a:t>
            </a:r>
            <a:r>
              <a:rPr lang="en-US" sz="1800" err="1"/>
              <a:t>estudo</a:t>
            </a:r>
            <a:r>
              <a:rPr lang="en-US" sz="1800"/>
              <a:t> e IBGE (2022).</a:t>
            </a:r>
            <a:endParaRPr lang="pt-BR"/>
          </a:p>
        </p:txBody>
      </p:sp>
      <p:pic>
        <p:nvPicPr>
          <p:cNvPr id="5" name="Imagem 4">
            <a:extLst>
              <a:ext uri="{FF2B5EF4-FFF2-40B4-BE49-F238E27FC236}">
                <a16:creationId xmlns:a16="http://schemas.microsoft.com/office/drawing/2014/main" id="{67399257-1996-EA0F-F8EC-85804BAF7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3688" y="620688"/>
            <a:ext cx="6516849" cy="4608513"/>
          </a:xfrm>
          <a:prstGeom prst="rect">
            <a:avLst/>
          </a:prstGeom>
        </p:spPr>
      </p:pic>
      <p:pic>
        <p:nvPicPr>
          <p:cNvPr id="2" name="image2.png">
            <a:extLst>
              <a:ext uri="{FF2B5EF4-FFF2-40B4-BE49-F238E27FC236}">
                <a16:creationId xmlns:a16="http://schemas.microsoft.com/office/drawing/2014/main" id="{F4E0BD4B-96D8-F9C1-0B60-3FB4EBC36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5.png">
            <a:extLst>
              <a:ext uri="{FF2B5EF4-FFF2-40B4-BE49-F238E27FC236}">
                <a16:creationId xmlns:a16="http://schemas.microsoft.com/office/drawing/2014/main" id="{9CA6D3BF-189C-2952-DFFA-FA1A2F8EF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902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9DB6F-4265-F3BA-D6CE-5A5BADF8B27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CA7529F-A449-C359-D6F8-FB1247277774}"/>
              </a:ext>
            </a:extLst>
          </p:cNvPr>
          <p:cNvSpPr>
            <a:spLocks noGrp="1"/>
          </p:cNvSpPr>
          <p:nvPr>
            <p:ph type="title"/>
          </p:nvPr>
        </p:nvSpPr>
        <p:spPr>
          <a:xfrm>
            <a:off x="611560" y="476672"/>
            <a:ext cx="8263890" cy="1434415"/>
          </a:xfrm>
        </p:spPr>
        <p:txBody>
          <a:bodyPr anchor="b">
            <a:normAutofit/>
          </a:bodyPr>
          <a:lstStyle/>
          <a:p>
            <a:pPr>
              <a:lnSpc>
                <a:spcPct val="90000"/>
              </a:lnSpc>
            </a:pPr>
            <a:r>
              <a:rPr lang="pt-BR" sz="2900">
                <a:latin typeface="Arial" panose="020B0604020202020204" pitchFamily="34" charset="0"/>
                <a:cs typeface="Arial" panose="020B0604020202020204" pitchFamily="34" charset="0"/>
              </a:rPr>
              <a:t>Mudanças nas Espécies de Peixes após o Barramento do Rio Madeira</a:t>
            </a:r>
            <a:br>
              <a:rPr lang="pt-BR" sz="2900">
                <a:latin typeface="1"/>
              </a:rPr>
            </a:br>
            <a:endParaRPr lang="pt-BR" sz="2900"/>
          </a:p>
        </p:txBody>
      </p:sp>
      <p:sp>
        <p:nvSpPr>
          <p:cNvPr id="3" name="Espaço Reservado para Conteúdo 2">
            <a:extLst>
              <a:ext uri="{FF2B5EF4-FFF2-40B4-BE49-F238E27FC236}">
                <a16:creationId xmlns:a16="http://schemas.microsoft.com/office/drawing/2014/main" id="{C8AAEF0D-6BB0-F79C-8562-DBEFAC88EB06}"/>
              </a:ext>
            </a:extLst>
          </p:cNvPr>
          <p:cNvSpPr>
            <a:spLocks noGrp="1"/>
          </p:cNvSpPr>
          <p:nvPr>
            <p:ph idx="1"/>
          </p:nvPr>
        </p:nvSpPr>
        <p:spPr>
          <a:xfrm>
            <a:off x="429369" y="2071316"/>
            <a:ext cx="5035164" cy="4119172"/>
          </a:xfrm>
        </p:spPr>
        <p:txBody>
          <a:bodyPr anchor="t">
            <a:normAutofit lnSpcReduction="10000"/>
          </a:bodyPr>
          <a:lstStyle/>
          <a:p>
            <a:pPr>
              <a:lnSpc>
                <a:spcPct val="90000"/>
              </a:lnSpc>
            </a:pPr>
            <a:r>
              <a:rPr lang="pt-BR" sz="1900" b="1">
                <a:effectLst>
                  <a:outerShdw blurRad="38100" dist="38100" dir="2700000" algn="tl">
                    <a:srgbClr val="000000">
                      <a:alpha val="43137"/>
                    </a:srgbClr>
                  </a:outerShdw>
                </a:effectLst>
                <a:cs typeface="Arial" panose="020B0604020202020204" pitchFamily="34" charset="0"/>
              </a:rPr>
              <a:t>Antes do Barramento</a:t>
            </a:r>
          </a:p>
          <a:p>
            <a:pPr marL="0" indent="0">
              <a:lnSpc>
                <a:spcPct val="90000"/>
              </a:lnSpc>
              <a:buNone/>
            </a:pPr>
            <a:r>
              <a:rPr lang="pt-BR" sz="1900">
                <a:cs typeface="Arial" panose="020B0604020202020204" pitchFamily="34" charset="0"/>
              </a:rPr>
              <a:t>Traíra, piranha e cará mais frequentes na enchente -Menor presença de espécies sedentárias como pirarucu e tucunaré</a:t>
            </a:r>
          </a:p>
          <a:p>
            <a:pPr marL="0" indent="0">
              <a:lnSpc>
                <a:spcPct val="90000"/>
              </a:lnSpc>
              <a:buNone/>
            </a:pPr>
            <a:endParaRPr lang="pt-BR" sz="1900">
              <a:cs typeface="Arial" panose="020B0604020202020204" pitchFamily="34" charset="0"/>
            </a:endParaRPr>
          </a:p>
          <a:p>
            <a:pPr>
              <a:lnSpc>
                <a:spcPct val="90000"/>
              </a:lnSpc>
            </a:pPr>
            <a:r>
              <a:rPr lang="pt-BR" sz="1900" b="1">
                <a:effectLst>
                  <a:outerShdw blurRad="38100" dist="38100" dir="2700000" algn="tl">
                    <a:srgbClr val="000000">
                      <a:alpha val="43137"/>
                    </a:srgbClr>
                  </a:outerShdw>
                </a:effectLst>
                <a:cs typeface="Arial" panose="020B0604020202020204" pitchFamily="34" charset="0"/>
              </a:rPr>
              <a:t>Após o Barramento</a:t>
            </a:r>
          </a:p>
          <a:p>
            <a:pPr marL="0" indent="0">
              <a:lnSpc>
                <a:spcPct val="90000"/>
              </a:lnSpc>
              <a:buNone/>
            </a:pPr>
            <a:r>
              <a:rPr lang="pt-BR" sz="1900">
                <a:cs typeface="Arial" panose="020B0604020202020204" pitchFamily="34" charset="0"/>
              </a:rPr>
              <a:t>Traíra, piranha e cará mais comuns na seca -Aumento de pirarucu, acará-açu e tucunaré -Elevada produção de bagres migradores na seca.</a:t>
            </a:r>
          </a:p>
          <a:p>
            <a:pPr marL="0" indent="0">
              <a:lnSpc>
                <a:spcPct val="90000"/>
              </a:lnSpc>
              <a:buNone/>
            </a:pPr>
            <a:endParaRPr lang="pt-BR" sz="1900">
              <a:cs typeface="Arial" panose="020B0604020202020204" pitchFamily="34" charset="0"/>
            </a:endParaRPr>
          </a:p>
          <a:p>
            <a:pPr>
              <a:lnSpc>
                <a:spcPct val="90000"/>
              </a:lnSpc>
            </a:pPr>
            <a:r>
              <a:rPr lang="pt-BR" sz="1900" b="1">
                <a:effectLst>
                  <a:outerShdw blurRad="38100" dist="38100" dir="2700000" algn="tl">
                    <a:srgbClr val="000000">
                      <a:alpha val="43137"/>
                    </a:srgbClr>
                  </a:outerShdw>
                </a:effectLst>
                <a:cs typeface="Arial" panose="020B0604020202020204" pitchFamily="34" charset="0"/>
              </a:rPr>
              <a:t>Impactos</a:t>
            </a:r>
          </a:p>
          <a:p>
            <a:pPr marL="0" indent="0">
              <a:lnSpc>
                <a:spcPct val="90000"/>
              </a:lnSpc>
              <a:buNone/>
            </a:pPr>
            <a:r>
              <a:rPr lang="pt-BR" sz="1900">
                <a:cs typeface="Arial" panose="020B0604020202020204" pitchFamily="34" charset="0"/>
              </a:rPr>
              <a:t>Alteração nos padrões de migração - Possível aprisionamento de espécies migradoras -Mudanças na dinâmica sazonal dos ecossistemas aquáticos.</a:t>
            </a:r>
          </a:p>
          <a:p>
            <a:pPr marL="0" indent="0">
              <a:lnSpc>
                <a:spcPct val="90000"/>
              </a:lnSpc>
              <a:buNone/>
            </a:pPr>
            <a:endParaRPr lang="pt-BR" sz="1900"/>
          </a:p>
        </p:txBody>
      </p:sp>
      <p:pic>
        <p:nvPicPr>
          <p:cNvPr id="45" name="Graphic 44">
            <a:extLst>
              <a:ext uri="{FF2B5EF4-FFF2-40B4-BE49-F238E27FC236}">
                <a16:creationId xmlns:a16="http://schemas.microsoft.com/office/drawing/2014/main" id="{592CF648-2B0B-E4A2-56E2-D5A1D73B2DC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412" r="27605" b="-3"/>
          <a:stretch/>
        </p:blipFill>
        <p:spPr>
          <a:xfrm>
            <a:off x="5756743" y="2093976"/>
            <a:ext cx="2955798" cy="4096512"/>
          </a:xfrm>
          <a:prstGeom prst="rect">
            <a:avLst/>
          </a:prstGeom>
        </p:spPr>
      </p:pic>
      <p:sp>
        <p:nvSpPr>
          <p:cNvPr id="4" name="CaixaDeTexto 3">
            <a:extLst>
              <a:ext uri="{FF2B5EF4-FFF2-40B4-BE49-F238E27FC236}">
                <a16:creationId xmlns:a16="http://schemas.microsoft.com/office/drawing/2014/main" id="{45117136-7E91-9BF0-6E8D-71C7F379E5CD}"/>
              </a:ext>
            </a:extLst>
          </p:cNvPr>
          <p:cNvSpPr txBox="1"/>
          <p:nvPr/>
        </p:nvSpPr>
        <p:spPr>
          <a:xfrm>
            <a:off x="6126576" y="5990433"/>
            <a:ext cx="2585965" cy="200055"/>
          </a:xfrm>
          <a:prstGeom prst="rect">
            <a:avLst/>
          </a:prstGeom>
          <a:solidFill>
            <a:srgbClr val="000000"/>
          </a:solidFill>
        </p:spPr>
        <p:txBody>
          <a:bodyPr wrap="none" rtlCol="0">
            <a:spAutoFit/>
          </a:bodyPr>
          <a:lstStyle/>
          <a:p>
            <a:pPr algn="r">
              <a:spcAft>
                <a:spcPts val="600"/>
              </a:spcAft>
            </a:pPr>
            <a:r>
              <a:rPr lang="pt-BR" sz="700">
                <a:solidFill>
                  <a:srgbClr val="FFFFFF"/>
                </a:solidFill>
                <a:hlinkClick r:id="rId3" tooltip="https://www.flickr.com/photos/pacgov/13227014233">
                  <a:extLst>
                    <a:ext uri="{A12FA001-AC4F-418D-AE19-62706E023703}">
                      <ahyp:hlinkClr xmlns:ahyp="http://schemas.microsoft.com/office/drawing/2018/hyperlinkcolor" val="tx"/>
                    </a:ext>
                  </a:extLst>
                </a:hlinkClick>
              </a:rPr>
              <a:t>Esta Foto</a:t>
            </a:r>
            <a:r>
              <a:rPr lang="pt-BR" sz="700">
                <a:solidFill>
                  <a:srgbClr val="FFFFFF"/>
                </a:solidFill>
              </a:rPr>
              <a:t> de Autor Desconhecido está licenciado em </a:t>
            </a:r>
            <a:r>
              <a:rPr lang="pt-BR"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pt-BR" sz="700">
              <a:solidFill>
                <a:srgbClr val="FFFFFF"/>
              </a:solidFill>
            </a:endParaRPr>
          </a:p>
        </p:txBody>
      </p:sp>
      <p:pic>
        <p:nvPicPr>
          <p:cNvPr id="5" name="image2.png">
            <a:extLst>
              <a:ext uri="{FF2B5EF4-FFF2-40B4-BE49-F238E27FC236}">
                <a16:creationId xmlns:a16="http://schemas.microsoft.com/office/drawing/2014/main" id="{49D41697-4E7A-B4F2-E3CA-966F3C410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5.png">
            <a:extLst>
              <a:ext uri="{FF2B5EF4-FFF2-40B4-BE49-F238E27FC236}">
                <a16:creationId xmlns:a16="http://schemas.microsoft.com/office/drawing/2014/main" id="{04AF818F-335D-7556-D1DC-A98DD99761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945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B4EAB-0B0A-4B40-ADB7-9AC8E845BA33}"/>
              </a:ext>
            </a:extLst>
          </p:cNvPr>
          <p:cNvSpPr>
            <a:spLocks noGrp="1"/>
          </p:cNvSpPr>
          <p:nvPr>
            <p:ph type="title"/>
          </p:nvPr>
        </p:nvSpPr>
        <p:spPr>
          <a:xfrm>
            <a:off x="628650" y="365125"/>
            <a:ext cx="5023470" cy="1325563"/>
          </a:xfrm>
        </p:spPr>
        <p:txBody>
          <a:bodyPr>
            <a:normAutofit/>
          </a:bodyPr>
          <a:lstStyle/>
          <a:p>
            <a:pPr>
              <a:lnSpc>
                <a:spcPct val="90000"/>
              </a:lnSpc>
            </a:pPr>
            <a:br>
              <a:rPr lang="pt-BR" sz="2100">
                <a:latin typeface="Arial" panose="020B0604020202020204" pitchFamily="34" charset="0"/>
                <a:ea typeface="Arial" panose="020B0604020202020204" pitchFamily="34" charset="0"/>
              </a:rPr>
            </a:br>
            <a:r>
              <a:rPr lang="pt-BR" sz="2100">
                <a:latin typeface="Arial" panose="020B0604020202020204" pitchFamily="34" charset="0"/>
                <a:ea typeface="Arial" panose="020B0604020202020204" pitchFamily="34" charset="0"/>
              </a:rPr>
              <a:t>Pesca Esportiva no Estado de Rondônia</a:t>
            </a:r>
            <a:br>
              <a:rPr lang="pt-BR" sz="2100">
                <a:latin typeface="Arial" panose="020B0604020202020204" pitchFamily="34" charset="0"/>
                <a:ea typeface="Arial" panose="020B0604020202020204" pitchFamily="34" charset="0"/>
              </a:rPr>
            </a:br>
            <a:endParaRPr lang="pt-BR" sz="2100"/>
          </a:p>
        </p:txBody>
      </p:sp>
      <p:sp>
        <p:nvSpPr>
          <p:cNvPr id="12" name="Espaço Reservado para Conteúdo 2">
            <a:extLst>
              <a:ext uri="{FF2B5EF4-FFF2-40B4-BE49-F238E27FC236}">
                <a16:creationId xmlns:a16="http://schemas.microsoft.com/office/drawing/2014/main" id="{7B75854C-1061-43B0-8C09-DF875C7AD102}"/>
              </a:ext>
            </a:extLst>
          </p:cNvPr>
          <p:cNvSpPr>
            <a:spLocks noGrp="1"/>
          </p:cNvSpPr>
          <p:nvPr>
            <p:ph idx="1"/>
          </p:nvPr>
        </p:nvSpPr>
        <p:spPr>
          <a:xfrm>
            <a:off x="628650" y="1825625"/>
            <a:ext cx="4474724" cy="4351338"/>
          </a:xfrm>
        </p:spPr>
        <p:txBody>
          <a:bodyPr>
            <a:normAutofit/>
          </a:bodyPr>
          <a:lstStyle/>
          <a:p>
            <a:pPr marL="0" indent="0">
              <a:lnSpc>
                <a:spcPct val="90000"/>
              </a:lnSpc>
              <a:buNone/>
            </a:pPr>
            <a:r>
              <a:rPr lang="pt-BR" sz="2400">
                <a:latin typeface="+mj-lt"/>
                <a:ea typeface="Arial" panose="020B0604020202020204" pitchFamily="34" charset="0"/>
              </a:rPr>
              <a:t>De acordo com estudos de </a:t>
            </a:r>
            <a:r>
              <a:rPr lang="pt-BR" sz="2400">
                <a:effectLst/>
                <a:latin typeface="Arial" panose="020B0604020202020204" pitchFamily="34" charset="0"/>
                <a:ea typeface="Arial" panose="020B0604020202020204" pitchFamily="34" charset="0"/>
              </a:rPr>
              <a:t>(2024): </a:t>
            </a:r>
            <a:endParaRPr lang="pt-BR" sz="2400">
              <a:latin typeface="+mj-lt"/>
              <a:ea typeface="Arial" panose="020B0604020202020204" pitchFamily="34" charset="0"/>
            </a:endParaRPr>
          </a:p>
          <a:p>
            <a:pPr marL="0" indent="0">
              <a:lnSpc>
                <a:spcPct val="90000"/>
              </a:lnSpc>
              <a:buNone/>
            </a:pPr>
            <a:r>
              <a:rPr lang="pt-BR" sz="2400">
                <a:latin typeface="+mj-lt"/>
                <a:ea typeface="Arial" panose="020B0604020202020204" pitchFamily="34" charset="0"/>
                <a:sym typeface="Wingdings" panose="05000000000000000000" pitchFamily="2" charset="2"/>
              </a:rPr>
              <a:t></a:t>
            </a:r>
            <a:r>
              <a:rPr lang="pt-BR" sz="2400">
                <a:latin typeface="+mj-lt"/>
                <a:ea typeface="Arial" panose="020B0604020202020204" pitchFamily="34" charset="0"/>
              </a:rPr>
              <a:t>O crescente segmento turístico da pesca esportiva no estado, vem atraindo anualmente para a região pescadores esportivos nacionais e estrangeiros, a fim de realizar pescarias na Amazônia para capturar os grandes troféus, fator que tem aumentando muito a pressão sobre os estoques naturais de peixes. </a:t>
            </a:r>
            <a:endParaRPr lang="pt-BR" sz="2400">
              <a:latin typeface="+mj-lt"/>
            </a:endParaRPr>
          </a:p>
          <a:p>
            <a:pPr marL="0" indent="0">
              <a:lnSpc>
                <a:spcPct val="90000"/>
              </a:lnSpc>
              <a:buNone/>
            </a:pPr>
            <a:endParaRPr lang="pt-BR" sz="2400">
              <a:latin typeface="+mj-lt"/>
              <a:ea typeface="Arial" panose="020B0604020202020204" pitchFamily="34" charset="0"/>
            </a:endParaRPr>
          </a:p>
          <a:p>
            <a:pPr marL="0" indent="0">
              <a:lnSpc>
                <a:spcPct val="90000"/>
              </a:lnSpc>
              <a:buNone/>
            </a:pPr>
            <a:endParaRPr lang="pt-BR" sz="2200">
              <a:latin typeface="Calibri" panose="020F0502020204030204" pitchFamily="34" charset="0"/>
              <a:ea typeface="Calibri" panose="020F0502020204030204" pitchFamily="34" charset="0"/>
            </a:endParaRPr>
          </a:p>
          <a:p>
            <a:pPr marL="0" indent="0">
              <a:lnSpc>
                <a:spcPct val="90000"/>
              </a:lnSpc>
              <a:buNone/>
            </a:pPr>
            <a:endParaRPr lang="pt-BR" sz="2200"/>
          </a:p>
        </p:txBody>
      </p:sp>
      <p:pic>
        <p:nvPicPr>
          <p:cNvPr id="4" name="Imagem 3" descr="Logotipo&#10;&#10;Descrição gerada automaticamente">
            <a:extLst>
              <a:ext uri="{FF2B5EF4-FFF2-40B4-BE49-F238E27FC236}">
                <a16:creationId xmlns:a16="http://schemas.microsoft.com/office/drawing/2014/main" id="{F51A9B3A-2AB6-0542-4B2B-91D52F0549D9}"/>
              </a:ext>
            </a:extLst>
          </p:cNvPr>
          <p:cNvPicPr>
            <a:picLocks noChangeAspect="1"/>
          </p:cNvPicPr>
          <p:nvPr/>
        </p:nvPicPr>
        <p:blipFill>
          <a:blip r:embed="rId2"/>
          <a:srcRect l="12683" r="12205" b="-3"/>
          <a:stretch/>
        </p:blipFill>
        <p:spPr>
          <a:xfrm>
            <a:off x="5508104" y="1324466"/>
            <a:ext cx="3635896" cy="5005407"/>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pic>
        <p:nvPicPr>
          <p:cNvPr id="3" name="image2.png">
            <a:extLst>
              <a:ext uri="{FF2B5EF4-FFF2-40B4-BE49-F238E27FC236}">
                <a16:creationId xmlns:a16="http://schemas.microsoft.com/office/drawing/2014/main" id="{65A385BD-5045-DB8C-003E-251C80B86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EE63F543-65FA-D3B9-BB2C-5A360DE9A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431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BF25D-7C9E-44AA-E669-A2BDEE218B7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AFFBDBB-02BD-610B-8DB6-F130F63B2EA9}"/>
              </a:ext>
            </a:extLst>
          </p:cNvPr>
          <p:cNvSpPr>
            <a:spLocks noGrp="1"/>
          </p:cNvSpPr>
          <p:nvPr>
            <p:ph type="title"/>
          </p:nvPr>
        </p:nvSpPr>
        <p:spPr>
          <a:xfrm>
            <a:off x="628650" y="365125"/>
            <a:ext cx="5311502" cy="1325563"/>
          </a:xfrm>
        </p:spPr>
        <p:txBody>
          <a:bodyPr>
            <a:normAutofit/>
          </a:bodyPr>
          <a:lstStyle/>
          <a:p>
            <a:pPr>
              <a:lnSpc>
                <a:spcPct val="90000"/>
              </a:lnSpc>
            </a:pPr>
            <a:br>
              <a:rPr lang="pt-BR" sz="2100">
                <a:latin typeface="Arial" panose="020B0604020202020204" pitchFamily="34" charset="0"/>
                <a:ea typeface="Arial" panose="020B0604020202020204" pitchFamily="34" charset="0"/>
              </a:rPr>
            </a:br>
            <a:r>
              <a:rPr lang="pt-BR" sz="2100">
                <a:latin typeface="Arial" panose="020B0604020202020204" pitchFamily="34" charset="0"/>
                <a:ea typeface="Arial" panose="020B0604020202020204" pitchFamily="34" charset="0"/>
              </a:rPr>
              <a:t>Pesca Esportiva no Estado de Rondônia</a:t>
            </a:r>
            <a:br>
              <a:rPr lang="pt-BR" sz="2100">
                <a:latin typeface="Arial" panose="020B0604020202020204" pitchFamily="34" charset="0"/>
                <a:ea typeface="Arial" panose="020B0604020202020204" pitchFamily="34" charset="0"/>
              </a:rPr>
            </a:br>
            <a:endParaRPr lang="pt-BR" sz="2100"/>
          </a:p>
        </p:txBody>
      </p:sp>
      <p:sp>
        <p:nvSpPr>
          <p:cNvPr id="12" name="Espaço Reservado para Conteúdo 2">
            <a:extLst>
              <a:ext uri="{FF2B5EF4-FFF2-40B4-BE49-F238E27FC236}">
                <a16:creationId xmlns:a16="http://schemas.microsoft.com/office/drawing/2014/main" id="{69B46612-718F-1CE1-FAB4-9D9415CD0F94}"/>
              </a:ext>
            </a:extLst>
          </p:cNvPr>
          <p:cNvSpPr>
            <a:spLocks noGrp="1"/>
          </p:cNvSpPr>
          <p:nvPr>
            <p:ph idx="1"/>
          </p:nvPr>
        </p:nvSpPr>
        <p:spPr>
          <a:xfrm>
            <a:off x="437693" y="1305906"/>
            <a:ext cx="4519414" cy="4656041"/>
          </a:xfrm>
        </p:spPr>
        <p:txBody>
          <a:bodyPr>
            <a:normAutofit fontScale="92500"/>
          </a:bodyPr>
          <a:lstStyle/>
          <a:p>
            <a:pPr marL="0" indent="0">
              <a:lnSpc>
                <a:spcPct val="90000"/>
              </a:lnSpc>
              <a:buNone/>
            </a:pPr>
            <a:r>
              <a:rPr lang="pt-BR" sz="1800">
                <a:effectLst/>
                <a:latin typeface="Arial" panose="020B0604020202020204" pitchFamily="34" charset="0"/>
                <a:ea typeface="Arial" panose="020B0604020202020204" pitchFamily="34" charset="0"/>
              </a:rPr>
              <a:t> </a:t>
            </a:r>
            <a:endParaRPr lang="pt-BR" sz="1800">
              <a:latin typeface="+mj-lt"/>
              <a:ea typeface="Arial" panose="020B0604020202020204" pitchFamily="34" charset="0"/>
            </a:endParaRPr>
          </a:p>
          <a:p>
            <a:pPr marL="0" indent="0">
              <a:lnSpc>
                <a:spcPct val="90000"/>
              </a:lnSpc>
              <a:buNone/>
            </a:pPr>
            <a:r>
              <a:rPr lang="pt-BR" sz="1800">
                <a:latin typeface="+mj-lt"/>
                <a:ea typeface="Arial" panose="020B0604020202020204" pitchFamily="34" charset="0"/>
                <a:sym typeface="Wingdings" panose="05000000000000000000" pitchFamily="2" charset="2"/>
              </a:rPr>
              <a:t> </a:t>
            </a:r>
            <a:r>
              <a:rPr lang="pt-BR" sz="2400">
                <a:latin typeface="+mj-lt"/>
                <a:ea typeface="Arial" panose="020B0604020202020204" pitchFamily="34" charset="0"/>
              </a:rPr>
              <a:t>Salientam ainda, que os órgãos gestores do estado e as comunidades envolvidas no turismo de pesca esportiva e pesca comercial necessitam de uma definição sobre os impactos ocasionados por cada um dos segmentos envolvidos nesse processo, bem como, medidas de zoneamento exclusivas de áreas de pesca esportiva na bacia do rio Guaporé e Madeira e futuramente a definição de cargas de exploração de pesca esportiva embarcada nos rios de Rondônia.</a:t>
            </a:r>
          </a:p>
          <a:p>
            <a:pPr marL="0" indent="0">
              <a:lnSpc>
                <a:spcPct val="90000"/>
              </a:lnSpc>
              <a:buNone/>
            </a:pPr>
            <a:endParaRPr lang="pt-BR" sz="1800">
              <a:latin typeface="Calibri" panose="020F0502020204030204" pitchFamily="34" charset="0"/>
              <a:ea typeface="Calibri" panose="020F0502020204030204" pitchFamily="34" charset="0"/>
            </a:endParaRPr>
          </a:p>
          <a:p>
            <a:pPr marL="0" indent="0">
              <a:lnSpc>
                <a:spcPct val="90000"/>
              </a:lnSpc>
              <a:buNone/>
            </a:pPr>
            <a:endParaRPr lang="pt-BR" sz="1800"/>
          </a:p>
        </p:txBody>
      </p:sp>
      <p:pic>
        <p:nvPicPr>
          <p:cNvPr id="4" name="Imagem 3" descr="Logotipo&#10;&#10;Descrição gerada automaticamente">
            <a:extLst>
              <a:ext uri="{FF2B5EF4-FFF2-40B4-BE49-F238E27FC236}">
                <a16:creationId xmlns:a16="http://schemas.microsoft.com/office/drawing/2014/main" id="{0D9093CE-EDAD-75A8-1E01-9445FE0815D2}"/>
              </a:ext>
            </a:extLst>
          </p:cNvPr>
          <p:cNvPicPr>
            <a:picLocks noChangeAspect="1"/>
          </p:cNvPicPr>
          <p:nvPr/>
        </p:nvPicPr>
        <p:blipFill>
          <a:blip r:embed="rId2"/>
          <a:srcRect l="12737" r="12266" b="3"/>
          <a:stretch/>
        </p:blipFill>
        <p:spPr>
          <a:xfrm>
            <a:off x="5209998" y="758514"/>
            <a:ext cx="3412869" cy="4830726"/>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3" name="image2.png">
            <a:extLst>
              <a:ext uri="{FF2B5EF4-FFF2-40B4-BE49-F238E27FC236}">
                <a16:creationId xmlns:a16="http://schemas.microsoft.com/office/drawing/2014/main" id="{8F415E30-774B-5508-2C7D-0E51AB374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E8D79F75-7E95-FE48-BB1E-26E362858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458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A277A4-DBA3-47F3-9CDC-1C9016F95896}"/>
              </a:ext>
            </a:extLst>
          </p:cNvPr>
          <p:cNvSpPr>
            <a:spLocks noGrp="1"/>
          </p:cNvSpPr>
          <p:nvPr>
            <p:ph type="title"/>
          </p:nvPr>
        </p:nvSpPr>
        <p:spPr>
          <a:xfrm>
            <a:off x="628650" y="0"/>
            <a:ext cx="7886700" cy="1325563"/>
          </a:xfrm>
        </p:spPr>
        <p:txBody>
          <a:bodyPr>
            <a:normAutofit/>
          </a:bodyPr>
          <a:lstStyle/>
          <a:p>
            <a:pPr>
              <a:lnSpc>
                <a:spcPct val="90000"/>
              </a:lnSpc>
            </a:pPr>
            <a:r>
              <a:rPr lang="pt-BR" sz="3400" b="1" kern="0">
                <a:latin typeface="Arial" panose="020B0604020202020204" pitchFamily="34" charset="0"/>
                <a:ea typeface="Arial" panose="020B0604020202020204" pitchFamily="34" charset="0"/>
              </a:rPr>
              <a:t>IMPACTO AMBIENTAL DA ATIVIDADE DA PESCA ESPORTIVA </a:t>
            </a:r>
            <a:endParaRPr lang="pt-BR" sz="3400"/>
          </a:p>
        </p:txBody>
      </p:sp>
      <p:graphicFrame>
        <p:nvGraphicFramePr>
          <p:cNvPr id="19" name="Espaço Reservado para Conteúdo 2">
            <a:extLst>
              <a:ext uri="{FF2B5EF4-FFF2-40B4-BE49-F238E27FC236}">
                <a16:creationId xmlns:a16="http://schemas.microsoft.com/office/drawing/2014/main" id="{31D7F99E-BA9C-BA49-1414-4FE73BFAAA01}"/>
              </a:ext>
            </a:extLst>
          </p:cNvPr>
          <p:cNvGraphicFramePr>
            <a:graphicFrameLocks noGrp="1"/>
          </p:cNvGraphicFramePr>
          <p:nvPr>
            <p:ph idx="1"/>
          </p:nvPr>
        </p:nvGraphicFramePr>
        <p:xfrm>
          <a:off x="359532" y="1023452"/>
          <a:ext cx="8424936" cy="5717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3" name="CaixaDeTexto 6">
            <a:extLst>
              <a:ext uri="{FF2B5EF4-FFF2-40B4-BE49-F238E27FC236}">
                <a16:creationId xmlns:a16="http://schemas.microsoft.com/office/drawing/2014/main" id="{4DEC727A-4DBE-DCFA-F4C3-E5043A46474F}"/>
              </a:ext>
            </a:extLst>
          </p:cNvPr>
          <p:cNvGraphicFramePr/>
          <p:nvPr/>
        </p:nvGraphicFramePr>
        <p:xfrm>
          <a:off x="939268" y="3950959"/>
          <a:ext cx="7886700" cy="30644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image2.png">
            <a:extLst>
              <a:ext uri="{FF2B5EF4-FFF2-40B4-BE49-F238E27FC236}">
                <a16:creationId xmlns:a16="http://schemas.microsoft.com/office/drawing/2014/main" id="{C58CCAF1-11BA-CC07-D9E0-670C404000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7C3160A3-4E0D-7536-9B8F-53594F9FD5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540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FB328-A042-47E7-86DE-B84472B0DA5E}"/>
              </a:ext>
            </a:extLst>
          </p:cNvPr>
          <p:cNvSpPr>
            <a:spLocks noGrp="1"/>
          </p:cNvSpPr>
          <p:nvPr>
            <p:ph type="title"/>
          </p:nvPr>
        </p:nvSpPr>
        <p:spPr>
          <a:xfrm>
            <a:off x="395536" y="260648"/>
            <a:ext cx="8229600" cy="1143000"/>
          </a:xfrm>
        </p:spPr>
        <p:txBody>
          <a:bodyPr>
            <a:normAutofit/>
          </a:bodyPr>
          <a:lstStyle/>
          <a:p>
            <a:pPr algn="ctr"/>
            <a:r>
              <a:rPr lang="pt-BR" sz="1500" b="1" kern="0">
                <a:solidFill>
                  <a:schemeClr val="accent1"/>
                </a:solidFill>
                <a:latin typeface="Arial" panose="020B0604020202020204" pitchFamily="34" charset="0"/>
                <a:ea typeface="Arial" panose="020B0604020202020204" pitchFamily="34" charset="0"/>
              </a:rPr>
              <a:t>MODELOS DE PESCA ESPORTIVA SUSTENTÁVELNO MUNDO E BRASIL</a:t>
            </a:r>
            <a:endParaRPr lang="pt-BR" sz="1500"/>
          </a:p>
        </p:txBody>
      </p:sp>
      <p:sp>
        <p:nvSpPr>
          <p:cNvPr id="3" name="Espaço Reservado para Conteúdo 2">
            <a:extLst>
              <a:ext uri="{FF2B5EF4-FFF2-40B4-BE49-F238E27FC236}">
                <a16:creationId xmlns:a16="http://schemas.microsoft.com/office/drawing/2014/main" id="{B0F6584E-5836-4B55-9D32-3C11D87FE2E9}"/>
              </a:ext>
            </a:extLst>
          </p:cNvPr>
          <p:cNvSpPr>
            <a:spLocks noGrp="1"/>
          </p:cNvSpPr>
          <p:nvPr>
            <p:ph idx="1"/>
          </p:nvPr>
        </p:nvSpPr>
        <p:spPr/>
        <p:txBody>
          <a:bodyPr>
            <a:normAutofit/>
          </a:bodyPr>
          <a:lstStyle/>
          <a:p>
            <a:pPr marL="0" indent="0" algn="just">
              <a:buNone/>
            </a:pPr>
            <a:r>
              <a:rPr lang="pt-BR" b="0" i="0" u="none" strike="noStrike" baseline="0">
                <a:solidFill>
                  <a:srgbClr val="000000"/>
                </a:solidFill>
                <a:latin typeface="Arial" panose="020B0604020202020204" pitchFamily="34" charset="0"/>
                <a:cs typeface="Arial" panose="020B0604020202020204" pitchFamily="34" charset="0"/>
              </a:rPr>
              <a:t> </a:t>
            </a:r>
            <a:endParaRPr lang="pt-BR">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50AF4FB8-D5FC-957B-6CC1-69F76A411073}"/>
              </a:ext>
            </a:extLst>
          </p:cNvPr>
          <p:cNvSpPr txBox="1"/>
          <p:nvPr/>
        </p:nvSpPr>
        <p:spPr>
          <a:xfrm>
            <a:off x="1089956" y="1270501"/>
            <a:ext cx="7272808" cy="646331"/>
          </a:xfrm>
          <a:prstGeom prst="rect">
            <a:avLst/>
          </a:prstGeom>
          <a:noFill/>
        </p:spPr>
        <p:txBody>
          <a:bodyPr wrap="square">
            <a:spAutoFit/>
          </a:bodyPr>
          <a:lstStyle/>
          <a:p>
            <a:r>
              <a:rPr lang="pt-BR" sz="1800" b="1">
                <a:solidFill>
                  <a:schemeClr val="accent1"/>
                </a:solidFill>
                <a:latin typeface="Arial" panose="020B0604020202020204" pitchFamily="34" charset="0"/>
                <a:cs typeface="Arial" panose="020B0604020202020204" pitchFamily="34" charset="0"/>
              </a:rPr>
              <a:t>Gestão Baseada em Ecossistemas - Países como: USA, Nova Zelândia</a:t>
            </a:r>
            <a:endParaRPr lang="pt-BR"/>
          </a:p>
        </p:txBody>
      </p:sp>
      <p:sp>
        <p:nvSpPr>
          <p:cNvPr id="8" name="CaixaDeTexto 7">
            <a:extLst>
              <a:ext uri="{FF2B5EF4-FFF2-40B4-BE49-F238E27FC236}">
                <a16:creationId xmlns:a16="http://schemas.microsoft.com/office/drawing/2014/main" id="{852CC86B-D3FA-34ED-3C40-08C7E960681E}"/>
              </a:ext>
            </a:extLst>
          </p:cNvPr>
          <p:cNvSpPr txBox="1"/>
          <p:nvPr/>
        </p:nvSpPr>
        <p:spPr>
          <a:xfrm>
            <a:off x="457200" y="5805264"/>
            <a:ext cx="8383959" cy="923330"/>
          </a:xfrm>
          <a:prstGeom prst="rect">
            <a:avLst/>
          </a:prstGeom>
          <a:noFill/>
        </p:spPr>
        <p:txBody>
          <a:bodyPr wrap="square">
            <a:spAutoFit/>
          </a:bodyPr>
          <a:lstStyle/>
          <a:p>
            <a:pPr marL="0" indent="0" algn="just">
              <a:buNone/>
            </a:pPr>
            <a:r>
              <a:rPr lang="pt-BR" sz="1800">
                <a:solidFill>
                  <a:srgbClr val="746457"/>
                </a:solidFill>
                <a:latin typeface="Arial" panose="020B0604020202020204" pitchFamily="34" charset="0"/>
                <a:cs typeface="Arial" panose="020B0604020202020204" pitchFamily="34" charset="0"/>
              </a:rPr>
              <a:t>Este enfoque considera todo o ecossistema marinho, não apenas espécies individuais. Com práticas como a proteção de habitats críticos, monitoramento científico contínuo e redução de captura acidental.</a:t>
            </a:r>
          </a:p>
        </p:txBody>
      </p:sp>
      <p:graphicFrame>
        <p:nvGraphicFramePr>
          <p:cNvPr id="10" name="Diagrama 9">
            <a:extLst>
              <a:ext uri="{FF2B5EF4-FFF2-40B4-BE49-F238E27FC236}">
                <a16:creationId xmlns:a16="http://schemas.microsoft.com/office/drawing/2014/main" id="{3073E47A-523B-F9C7-C809-76CC13F674A3}"/>
              </a:ext>
            </a:extLst>
          </p:cNvPr>
          <p:cNvGraphicFramePr/>
          <p:nvPr/>
        </p:nvGraphicFramePr>
        <p:xfrm>
          <a:off x="457200" y="1643014"/>
          <a:ext cx="8229600" cy="4090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385" name="image2.png">
            <a:extLst>
              <a:ext uri="{FF2B5EF4-FFF2-40B4-BE49-F238E27FC236}">
                <a16:creationId xmlns:a16="http://schemas.microsoft.com/office/drawing/2014/main" id="{9C2D5BE1-5F96-34BD-3026-583F85B24A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375"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image5.png">
            <a:extLst>
              <a:ext uri="{FF2B5EF4-FFF2-40B4-BE49-F238E27FC236}">
                <a16:creationId xmlns:a16="http://schemas.microsoft.com/office/drawing/2014/main" id="{10E3D322-CD30-515A-4968-9E660C703D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81039"/>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C0181F58-C6C6-4102-4EEE-6BDCA8ABA71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7D67BFE6-BD02-4E1E-2D91-F30191C4FE6E}"/>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763617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D771F-76A4-611E-6886-9A102D56537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261A508-28F2-1DDB-5F1B-E7136C0F3C16}"/>
              </a:ext>
            </a:extLst>
          </p:cNvPr>
          <p:cNvSpPr>
            <a:spLocks noGrp="1"/>
          </p:cNvSpPr>
          <p:nvPr>
            <p:ph type="title"/>
          </p:nvPr>
        </p:nvSpPr>
        <p:spPr>
          <a:xfrm>
            <a:off x="611560" y="392597"/>
            <a:ext cx="8229600" cy="588131"/>
          </a:xfrm>
        </p:spPr>
        <p:txBody>
          <a:bodyPr>
            <a:normAutofit/>
          </a:bodyPr>
          <a:lstStyle/>
          <a:p>
            <a:pPr algn="ctr"/>
            <a:r>
              <a:rPr lang="pt-BR" sz="1500" b="1" kern="0">
                <a:solidFill>
                  <a:schemeClr val="accent1"/>
                </a:solidFill>
                <a:latin typeface="Arial" panose="020B0604020202020204" pitchFamily="34" charset="0"/>
                <a:ea typeface="Arial" panose="020B0604020202020204" pitchFamily="34" charset="0"/>
              </a:rPr>
              <a:t>MODELOS DE PESCA ESPORTIVA SUSTENTÁVELNO MUNDO E BRASIL</a:t>
            </a:r>
            <a:endParaRPr lang="pt-BR" sz="1500"/>
          </a:p>
        </p:txBody>
      </p:sp>
      <p:sp>
        <p:nvSpPr>
          <p:cNvPr id="3" name="Espaço Reservado para Conteúdo 2">
            <a:extLst>
              <a:ext uri="{FF2B5EF4-FFF2-40B4-BE49-F238E27FC236}">
                <a16:creationId xmlns:a16="http://schemas.microsoft.com/office/drawing/2014/main" id="{85985735-52EA-716E-B861-EC5CA6F4EEC7}"/>
              </a:ext>
            </a:extLst>
          </p:cNvPr>
          <p:cNvSpPr>
            <a:spLocks noGrp="1"/>
          </p:cNvSpPr>
          <p:nvPr>
            <p:ph idx="1"/>
          </p:nvPr>
        </p:nvSpPr>
        <p:spPr/>
        <p:txBody>
          <a:bodyPr>
            <a:normAutofit/>
          </a:bodyPr>
          <a:lstStyle/>
          <a:p>
            <a:pPr marL="0" indent="0" algn="just">
              <a:buNone/>
            </a:pPr>
            <a:r>
              <a:rPr lang="pt-BR" b="0" i="0" u="none" strike="noStrike" baseline="0">
                <a:solidFill>
                  <a:srgbClr val="000000"/>
                </a:solidFill>
                <a:latin typeface="Arial" panose="020B0604020202020204" pitchFamily="34" charset="0"/>
                <a:cs typeface="Arial" panose="020B0604020202020204" pitchFamily="34" charset="0"/>
              </a:rPr>
              <a:t> </a:t>
            </a:r>
            <a:endParaRPr lang="pt-BR">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D94C1731-AF76-6EF0-71EE-4CA60AAE190E}"/>
              </a:ext>
            </a:extLst>
          </p:cNvPr>
          <p:cNvSpPr txBox="1"/>
          <p:nvPr/>
        </p:nvSpPr>
        <p:spPr>
          <a:xfrm>
            <a:off x="455445" y="982469"/>
            <a:ext cx="8509044" cy="646331"/>
          </a:xfrm>
          <a:prstGeom prst="rect">
            <a:avLst/>
          </a:prstGeom>
          <a:noFill/>
        </p:spPr>
        <p:txBody>
          <a:bodyPr wrap="square">
            <a:spAutoFit/>
          </a:bodyPr>
          <a:lstStyle/>
          <a:p>
            <a:pPr algn="ctr"/>
            <a:r>
              <a:rPr lang="pt-BR" sz="1800" b="1">
                <a:solidFill>
                  <a:schemeClr val="accent1"/>
                </a:solidFill>
                <a:latin typeface="Arial" panose="020B0604020202020204" pitchFamily="34" charset="0"/>
                <a:ea typeface="+mn-ea"/>
                <a:cs typeface="Arial" panose="020B0604020202020204" pitchFamily="34" charset="0"/>
              </a:rPr>
              <a:t>Modelos Europeus de Pesca Sustentável </a:t>
            </a:r>
            <a:endParaRPr lang="pt-BR" sz="1800" b="1">
              <a:solidFill>
                <a:schemeClr val="accent1"/>
              </a:solidFill>
              <a:latin typeface="Arial" panose="020B0604020202020204" pitchFamily="34" charset="0"/>
              <a:cs typeface="Arial" panose="020B0604020202020204" pitchFamily="34" charset="0"/>
            </a:endParaRPr>
          </a:p>
          <a:p>
            <a:pPr algn="ctr"/>
            <a:r>
              <a:rPr lang="pt-BR">
                <a:solidFill>
                  <a:srgbClr val="746457"/>
                </a:solidFill>
                <a:latin typeface="Arial" panose="020B0604020202020204" pitchFamily="34" charset="0"/>
                <a:cs typeface="Arial" panose="020B0604020202020204" pitchFamily="34" charset="0"/>
              </a:rPr>
              <a:t>Na Europa, países como Noruega, Grécia e Portugal</a:t>
            </a:r>
            <a:endParaRPr lang="pt-BR"/>
          </a:p>
        </p:txBody>
      </p:sp>
      <p:sp>
        <p:nvSpPr>
          <p:cNvPr id="8" name="CaixaDeTexto 7">
            <a:extLst>
              <a:ext uri="{FF2B5EF4-FFF2-40B4-BE49-F238E27FC236}">
                <a16:creationId xmlns:a16="http://schemas.microsoft.com/office/drawing/2014/main" id="{C4C85153-6E1E-D446-1B98-4F747691C3BD}"/>
              </a:ext>
            </a:extLst>
          </p:cNvPr>
          <p:cNvSpPr txBox="1"/>
          <p:nvPr/>
        </p:nvSpPr>
        <p:spPr>
          <a:xfrm>
            <a:off x="302229" y="5140930"/>
            <a:ext cx="8383959" cy="1600438"/>
          </a:xfrm>
          <a:prstGeom prst="rect">
            <a:avLst/>
          </a:prstGeom>
          <a:noFill/>
        </p:spPr>
        <p:txBody>
          <a:bodyPr wrap="square">
            <a:spAutoFit/>
          </a:bodyPr>
          <a:lstStyle/>
          <a:p>
            <a:pPr marL="0" indent="0" algn="just">
              <a:buNone/>
            </a:pPr>
            <a:r>
              <a:rPr lang="pt-BR" sz="1400">
                <a:solidFill>
                  <a:srgbClr val="746457"/>
                </a:solidFill>
                <a:latin typeface="Arial" panose="020B0604020202020204" pitchFamily="34" charset="0"/>
                <a:cs typeface="Arial" panose="020B0604020202020204" pitchFamily="34" charset="0"/>
              </a:rPr>
              <a:t>	A Noruega se destaca com sua abordagem baseada em pesquisa científica robusta e legislação rigorosa. O país proibiu o descarte de peixes capturados e utiliza tecnologias avançadas para rastreamento e monitoramento.</a:t>
            </a:r>
          </a:p>
          <a:p>
            <a:pPr marL="0" indent="0" algn="just">
              <a:buNone/>
            </a:pPr>
            <a:r>
              <a:rPr lang="pt-BR" sz="1400">
                <a:solidFill>
                  <a:srgbClr val="746457"/>
                </a:solidFill>
                <a:latin typeface="Arial" panose="020B0604020202020204" pitchFamily="34" charset="0"/>
                <a:cs typeface="Arial" panose="020B0604020202020204" pitchFamily="34" charset="0"/>
              </a:rPr>
              <a:t>	Na Grécia e em Portugal, o pesca-turismo integra atividades turísticas às práticas de pesca tradicionais. Turistas participam de excursões guiadas, aprendendo sobre técnicas sustentáveis e a importância da conservação marinha. Essas práticas têm resultado em benefícios econômicos para comunidades pesqueiras e maior conscientização ambiental</a:t>
            </a:r>
          </a:p>
        </p:txBody>
      </p:sp>
      <p:graphicFrame>
        <p:nvGraphicFramePr>
          <p:cNvPr id="10" name="Diagrama 9">
            <a:extLst>
              <a:ext uri="{FF2B5EF4-FFF2-40B4-BE49-F238E27FC236}">
                <a16:creationId xmlns:a16="http://schemas.microsoft.com/office/drawing/2014/main" id="{AD0BC59A-8318-2209-980D-E665FBCB1E02}"/>
              </a:ext>
            </a:extLst>
          </p:cNvPr>
          <p:cNvGraphicFramePr/>
          <p:nvPr/>
        </p:nvGraphicFramePr>
        <p:xfrm>
          <a:off x="455445" y="1588196"/>
          <a:ext cx="8229600" cy="3641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409" name="image2.png">
            <a:extLst>
              <a:ext uri="{FF2B5EF4-FFF2-40B4-BE49-F238E27FC236}">
                <a16:creationId xmlns:a16="http://schemas.microsoft.com/office/drawing/2014/main" id="{5A2C0527-3C93-04E1-3CDC-E5F15779B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375"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image5.png">
            <a:extLst>
              <a:ext uri="{FF2B5EF4-FFF2-40B4-BE49-F238E27FC236}">
                <a16:creationId xmlns:a16="http://schemas.microsoft.com/office/drawing/2014/main" id="{5A02C5C5-E0EF-E131-A753-56DEBC2805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88924"/>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413A4850-2D3D-C404-5487-77966C113D8B}"/>
              </a:ext>
            </a:extLst>
          </p:cNvPr>
          <p:cNvSpPr>
            <a:spLocks noChangeArrowheads="1"/>
          </p:cNvSpPr>
          <p:nvPr/>
        </p:nvSpPr>
        <p:spPr bwMode="auto">
          <a:xfrm>
            <a:off x="0" y="28687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BA77F9C6-26BD-66DD-FFB6-A37A1D6084B5}"/>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57728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4DC4F-E0E0-D8CE-3325-D52EAF3779C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56A213F-3231-EEAC-A911-D6A2EE516291}"/>
              </a:ext>
            </a:extLst>
          </p:cNvPr>
          <p:cNvSpPr>
            <a:spLocks noGrp="1"/>
          </p:cNvSpPr>
          <p:nvPr>
            <p:ph type="title"/>
          </p:nvPr>
        </p:nvSpPr>
        <p:spPr>
          <a:xfrm>
            <a:off x="582287" y="289145"/>
            <a:ext cx="8229600" cy="499854"/>
          </a:xfrm>
        </p:spPr>
        <p:txBody>
          <a:bodyPr>
            <a:normAutofit/>
          </a:bodyPr>
          <a:lstStyle/>
          <a:p>
            <a:pPr algn="ctr"/>
            <a:r>
              <a:rPr lang="pt-BR" sz="1500" b="1" kern="0">
                <a:solidFill>
                  <a:schemeClr val="accent1"/>
                </a:solidFill>
                <a:latin typeface="Arial" panose="020B0604020202020204" pitchFamily="34" charset="0"/>
                <a:ea typeface="Arial" panose="020B0604020202020204" pitchFamily="34" charset="0"/>
              </a:rPr>
              <a:t>MODELOS DE PESCA ESPORTIVA SUSTENTÁVELNO MUNDO E BRASIL</a:t>
            </a:r>
            <a:endParaRPr lang="pt-BR" sz="1500"/>
          </a:p>
        </p:txBody>
      </p:sp>
      <p:sp>
        <p:nvSpPr>
          <p:cNvPr id="3" name="Espaço Reservado para Conteúdo 2">
            <a:extLst>
              <a:ext uri="{FF2B5EF4-FFF2-40B4-BE49-F238E27FC236}">
                <a16:creationId xmlns:a16="http://schemas.microsoft.com/office/drawing/2014/main" id="{85B46958-721A-E9FC-6744-C50B5257DD27}"/>
              </a:ext>
            </a:extLst>
          </p:cNvPr>
          <p:cNvSpPr>
            <a:spLocks noGrp="1"/>
          </p:cNvSpPr>
          <p:nvPr>
            <p:ph idx="1"/>
          </p:nvPr>
        </p:nvSpPr>
        <p:spPr/>
        <p:txBody>
          <a:bodyPr>
            <a:normAutofit/>
          </a:bodyPr>
          <a:lstStyle/>
          <a:p>
            <a:pPr marL="0" indent="0" algn="just">
              <a:buNone/>
            </a:pPr>
            <a:r>
              <a:rPr lang="pt-BR" b="0" i="0" u="none" strike="noStrike" baseline="0">
                <a:solidFill>
                  <a:srgbClr val="000000"/>
                </a:solidFill>
                <a:latin typeface="Arial" panose="020B0604020202020204" pitchFamily="34" charset="0"/>
                <a:cs typeface="Arial" panose="020B0604020202020204" pitchFamily="34" charset="0"/>
              </a:rPr>
              <a:t> </a:t>
            </a:r>
            <a:endParaRPr lang="pt-BR">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7262283D-0672-50A8-B7D8-E16343C343BB}"/>
              </a:ext>
            </a:extLst>
          </p:cNvPr>
          <p:cNvSpPr txBox="1"/>
          <p:nvPr/>
        </p:nvSpPr>
        <p:spPr>
          <a:xfrm>
            <a:off x="1526829" y="708993"/>
            <a:ext cx="7272808" cy="369332"/>
          </a:xfrm>
          <a:prstGeom prst="rect">
            <a:avLst/>
          </a:prstGeom>
          <a:noFill/>
        </p:spPr>
        <p:txBody>
          <a:bodyPr wrap="square">
            <a:spAutoFit/>
          </a:bodyPr>
          <a:lstStyle/>
          <a:p>
            <a:r>
              <a:rPr lang="pt-BR" sz="1800" b="1">
                <a:solidFill>
                  <a:schemeClr val="accent1"/>
                </a:solidFill>
                <a:latin typeface="Arial" panose="020B0604020202020204" pitchFamily="34" charset="0"/>
                <a:cs typeface="Arial" panose="020B0604020202020204" pitchFamily="34" charset="0"/>
              </a:rPr>
              <a:t>Modelos Asiáticos e do Pacífico – Japão e Austrália </a:t>
            </a:r>
            <a:endParaRPr lang="pt-BR"/>
          </a:p>
        </p:txBody>
      </p:sp>
      <p:sp>
        <p:nvSpPr>
          <p:cNvPr id="8" name="CaixaDeTexto 7">
            <a:extLst>
              <a:ext uri="{FF2B5EF4-FFF2-40B4-BE49-F238E27FC236}">
                <a16:creationId xmlns:a16="http://schemas.microsoft.com/office/drawing/2014/main" id="{DDF04EB5-F4D3-35B7-5EAD-659E3B3975F6}"/>
              </a:ext>
            </a:extLst>
          </p:cNvPr>
          <p:cNvSpPr txBox="1"/>
          <p:nvPr/>
        </p:nvSpPr>
        <p:spPr>
          <a:xfrm>
            <a:off x="153924" y="4553720"/>
            <a:ext cx="8928992" cy="2277547"/>
          </a:xfrm>
          <a:prstGeom prst="rect">
            <a:avLst/>
          </a:prstGeom>
          <a:noFill/>
        </p:spPr>
        <p:txBody>
          <a:bodyPr wrap="square">
            <a:spAutoFit/>
          </a:bodyPr>
          <a:lstStyle/>
          <a:p>
            <a:pPr algn="l"/>
            <a:r>
              <a:rPr lang="pt-BR" dirty="0">
                <a:cs typeface="Arial" panose="020B0604020202020204" pitchFamily="34" charset="0"/>
              </a:rPr>
              <a:t>	No Japão -integra o turismo à pesca sustentável, valorizando tradições pesqueiras e conservação dos estoques. Em áreas como </a:t>
            </a:r>
            <a:r>
              <a:rPr lang="pt-BR" dirty="0" err="1">
                <a:cs typeface="Arial" panose="020B0604020202020204" pitchFamily="34" charset="0"/>
              </a:rPr>
              <a:t>Toba</a:t>
            </a:r>
            <a:r>
              <a:rPr lang="pt-BR" dirty="0">
                <a:cs typeface="Arial" panose="020B0604020202020204" pitchFamily="34" charset="0"/>
              </a:rPr>
              <a:t> e as Ilhas </a:t>
            </a:r>
            <a:r>
              <a:rPr lang="pt-BR" dirty="0" err="1">
                <a:cs typeface="Arial" panose="020B0604020202020204" pitchFamily="34" charset="0"/>
              </a:rPr>
              <a:t>Ogasawara</a:t>
            </a:r>
            <a:r>
              <a:rPr lang="pt-BR" dirty="0">
                <a:cs typeface="Arial" panose="020B0604020202020204" pitchFamily="34" charset="0"/>
              </a:rPr>
              <a:t>, pescadores locais guiam turistas, proporcionando imersão nas técnicas tradicionais e práticas sustentáveis. 	Na Austrália a pesca sustentável voltada ao turismo segue padrões rigorosos, como os do Marine </a:t>
            </a:r>
            <a:r>
              <a:rPr lang="pt-BR" dirty="0" err="1">
                <a:cs typeface="Arial" panose="020B0604020202020204" pitchFamily="34" charset="0"/>
              </a:rPr>
              <a:t>Stewardship</a:t>
            </a:r>
            <a:r>
              <a:rPr lang="pt-BR" dirty="0">
                <a:cs typeface="Arial" panose="020B0604020202020204" pitchFamily="34" charset="0"/>
              </a:rPr>
              <a:t> </a:t>
            </a:r>
            <a:r>
              <a:rPr lang="pt-BR" dirty="0" err="1">
                <a:cs typeface="Arial" panose="020B0604020202020204" pitchFamily="34" charset="0"/>
              </a:rPr>
              <a:t>Council</a:t>
            </a:r>
            <a:r>
              <a:rPr lang="pt-BR" dirty="0">
                <a:cs typeface="Arial" panose="020B0604020202020204" pitchFamily="34" charset="0"/>
              </a:rPr>
              <a:t> (MSC) </a:t>
            </a:r>
            <a:r>
              <a:rPr lang="pt-BR" b="0" i="0" dirty="0">
                <a:effectLst/>
              </a:rPr>
              <a:t>Conselho de Manejo Marinho Organização sem fins lucrativos que visa estabelecer padrões para a pesca sustentável, padrões do MSC são avaliadas por uma equipe de Órgãos de Avaliação de Conformidade.</a:t>
            </a:r>
          </a:p>
          <a:p>
            <a:pPr marL="0" indent="0" algn="just">
              <a:buNone/>
            </a:pPr>
            <a:endParaRPr lang="pt-BR" sz="1600" dirty="0">
              <a:solidFill>
                <a:srgbClr val="746457"/>
              </a:solidFill>
              <a:latin typeface="Arial" panose="020B0604020202020204" pitchFamily="34" charset="0"/>
              <a:cs typeface="Arial" panose="020B0604020202020204" pitchFamily="34" charset="0"/>
            </a:endParaRPr>
          </a:p>
        </p:txBody>
      </p:sp>
      <p:graphicFrame>
        <p:nvGraphicFramePr>
          <p:cNvPr id="10" name="Diagrama 9">
            <a:extLst>
              <a:ext uri="{FF2B5EF4-FFF2-40B4-BE49-F238E27FC236}">
                <a16:creationId xmlns:a16="http://schemas.microsoft.com/office/drawing/2014/main" id="{04669B15-9CEB-90F5-08C3-50FCCF8FF0E1}"/>
              </a:ext>
            </a:extLst>
          </p:cNvPr>
          <p:cNvGraphicFramePr/>
          <p:nvPr/>
        </p:nvGraphicFramePr>
        <p:xfrm>
          <a:off x="344362" y="1045265"/>
          <a:ext cx="8548117" cy="3640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457" name="image2.png">
            <a:extLst>
              <a:ext uri="{FF2B5EF4-FFF2-40B4-BE49-F238E27FC236}">
                <a16:creationId xmlns:a16="http://schemas.microsoft.com/office/drawing/2014/main" id="{6D1BC319-24EC-24C9-11E4-6C8B6FCB3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4500"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9458" name="image5.png">
            <a:extLst>
              <a:ext uri="{FF2B5EF4-FFF2-40B4-BE49-F238E27FC236}">
                <a16:creationId xmlns:a16="http://schemas.microsoft.com/office/drawing/2014/main" id="{40333790-1F33-6A54-5BBE-D2552177D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98" y="157852"/>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472EB4D9-99C6-BDDC-F8EC-4968EBD9D0E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ED60DFDF-D65D-2F34-5BA2-C368AF4AF1F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617147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AFC7E-DF39-EDEF-D546-CB78D6EA4147}"/>
            </a:ext>
          </a:extLst>
        </p:cNvPr>
        <p:cNvGrpSpPr/>
        <p:nvPr/>
      </p:nvGrpSpPr>
      <p:grpSpPr>
        <a:xfrm>
          <a:off x="0" y="0"/>
          <a:ext cx="0" cy="0"/>
          <a:chOff x="0" y="0"/>
          <a:chExt cx="0" cy="0"/>
        </a:xfrm>
      </p:grpSpPr>
      <p:graphicFrame>
        <p:nvGraphicFramePr>
          <p:cNvPr id="95" name="Espaço Reservado para Conteúdo 2">
            <a:extLst>
              <a:ext uri="{FF2B5EF4-FFF2-40B4-BE49-F238E27FC236}">
                <a16:creationId xmlns:a16="http://schemas.microsoft.com/office/drawing/2014/main" id="{7B39AF57-71D6-47CF-AEC7-4971622EBF1A}"/>
              </a:ext>
            </a:extLst>
          </p:cNvPr>
          <p:cNvGraphicFramePr/>
          <p:nvPr/>
        </p:nvGraphicFramePr>
        <p:xfrm>
          <a:off x="971600" y="332656"/>
          <a:ext cx="7886700" cy="6388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a:extLst>
              <a:ext uri="{FF2B5EF4-FFF2-40B4-BE49-F238E27FC236}">
                <a16:creationId xmlns:a16="http://schemas.microsoft.com/office/drawing/2014/main" id="{19BB40A1-22ED-238C-F6BC-0EB7080D3C5C}"/>
              </a:ext>
            </a:extLst>
          </p:cNvPr>
          <p:cNvSpPr txBox="1"/>
          <p:nvPr/>
        </p:nvSpPr>
        <p:spPr>
          <a:xfrm>
            <a:off x="1547664" y="362761"/>
            <a:ext cx="6335452" cy="307777"/>
          </a:xfrm>
          <a:prstGeom prst="rect">
            <a:avLst/>
          </a:prstGeom>
          <a:noFill/>
        </p:spPr>
        <p:txBody>
          <a:bodyPr wrap="none" rtlCol="0">
            <a:spAutoFit/>
          </a:bodyPr>
          <a:lstStyle/>
          <a:p>
            <a:r>
              <a:rPr lang="pt-BR" sz="1400" b="1"/>
              <a:t>PLANO DE DESENVOLVIMENTO DO TURISMO DA PESCA  ESPORTIVA DE RONDÔNIA</a:t>
            </a:r>
          </a:p>
        </p:txBody>
      </p:sp>
      <p:pic>
        <p:nvPicPr>
          <p:cNvPr id="3077" name="image2.png">
            <a:extLst>
              <a:ext uri="{FF2B5EF4-FFF2-40B4-BE49-F238E27FC236}">
                <a16:creationId xmlns:a16="http://schemas.microsoft.com/office/drawing/2014/main" id="{27951022-A549-8261-6076-0D2A4076FB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9810" y="-2953"/>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image5.png">
            <a:extLst>
              <a:ext uri="{FF2B5EF4-FFF2-40B4-BE49-F238E27FC236}">
                <a16:creationId xmlns:a16="http://schemas.microsoft.com/office/drawing/2014/main" id="{268A437F-385F-2A60-E45D-6B44EE7A77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839" y="216269"/>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a16="http://schemas.microsoft.com/office/drawing/2014/main" id="{5E35647B-937D-9681-5A2E-975DD459215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8" name="Rectangle 8">
            <a:extLst>
              <a:ext uri="{FF2B5EF4-FFF2-40B4-BE49-F238E27FC236}">
                <a16:creationId xmlns:a16="http://schemas.microsoft.com/office/drawing/2014/main" id="{897D3D1C-69EA-7C56-D298-5C3921CDDAA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114185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47C23-8295-8C6D-A1B7-3D2AFAF86EE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B8F2CA8-228B-3538-D1C9-0B8A69835E2E}"/>
              </a:ext>
            </a:extLst>
          </p:cNvPr>
          <p:cNvSpPr>
            <a:spLocks noGrp="1"/>
          </p:cNvSpPr>
          <p:nvPr>
            <p:ph type="title"/>
          </p:nvPr>
        </p:nvSpPr>
        <p:spPr>
          <a:xfrm>
            <a:off x="611560" y="392597"/>
            <a:ext cx="8229600" cy="588131"/>
          </a:xfrm>
        </p:spPr>
        <p:txBody>
          <a:bodyPr>
            <a:normAutofit/>
          </a:bodyPr>
          <a:lstStyle/>
          <a:p>
            <a:pPr algn="ctr"/>
            <a:r>
              <a:rPr lang="pt-BR" sz="1500" b="1" kern="0">
                <a:solidFill>
                  <a:schemeClr val="accent1"/>
                </a:solidFill>
                <a:latin typeface="Arial" panose="020B0604020202020204" pitchFamily="34" charset="0"/>
                <a:ea typeface="Arial" panose="020B0604020202020204" pitchFamily="34" charset="0"/>
              </a:rPr>
              <a:t>MODELOS DE PESCA ESPORTIVA SUSTENTÁVELNO MUNDO E BRASIL</a:t>
            </a:r>
            <a:endParaRPr lang="pt-BR" sz="1500"/>
          </a:p>
        </p:txBody>
      </p:sp>
      <p:sp>
        <p:nvSpPr>
          <p:cNvPr id="3" name="Espaço Reservado para Conteúdo 2">
            <a:extLst>
              <a:ext uri="{FF2B5EF4-FFF2-40B4-BE49-F238E27FC236}">
                <a16:creationId xmlns:a16="http://schemas.microsoft.com/office/drawing/2014/main" id="{7CA157D9-DF08-FAF1-B823-F7CD835B4848}"/>
              </a:ext>
            </a:extLst>
          </p:cNvPr>
          <p:cNvSpPr>
            <a:spLocks noGrp="1"/>
          </p:cNvSpPr>
          <p:nvPr>
            <p:ph idx="1"/>
          </p:nvPr>
        </p:nvSpPr>
        <p:spPr/>
        <p:txBody>
          <a:bodyPr>
            <a:normAutofit/>
          </a:bodyPr>
          <a:lstStyle/>
          <a:p>
            <a:pPr marL="0" indent="0" algn="just">
              <a:buNone/>
            </a:pPr>
            <a:r>
              <a:rPr lang="pt-BR" b="0" i="0" u="none" strike="noStrike" baseline="0">
                <a:solidFill>
                  <a:srgbClr val="000000"/>
                </a:solidFill>
                <a:latin typeface="Arial" panose="020B0604020202020204" pitchFamily="34" charset="0"/>
                <a:cs typeface="Arial" panose="020B0604020202020204" pitchFamily="34" charset="0"/>
              </a:rPr>
              <a:t> </a:t>
            </a:r>
            <a:endParaRPr lang="pt-BR">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B0B843C3-F3F7-5DED-95CA-7C5D374A8A10}"/>
              </a:ext>
            </a:extLst>
          </p:cNvPr>
          <p:cNvSpPr txBox="1"/>
          <p:nvPr/>
        </p:nvSpPr>
        <p:spPr>
          <a:xfrm>
            <a:off x="1115616" y="827420"/>
            <a:ext cx="7437659" cy="369332"/>
          </a:xfrm>
          <a:prstGeom prst="rect">
            <a:avLst/>
          </a:prstGeom>
          <a:noFill/>
        </p:spPr>
        <p:txBody>
          <a:bodyPr wrap="square">
            <a:spAutoFit/>
          </a:bodyPr>
          <a:lstStyle/>
          <a:p>
            <a:pPr algn="ctr"/>
            <a:r>
              <a:rPr lang="pt-BR" sz="1800" b="1">
                <a:solidFill>
                  <a:schemeClr val="accent1"/>
                </a:solidFill>
                <a:latin typeface="Arial" panose="020B0604020202020204" pitchFamily="34" charset="0"/>
                <a:cs typeface="Arial" panose="020B0604020202020204" pitchFamily="34" charset="0"/>
              </a:rPr>
              <a:t>Modelos na América Central e Caribe</a:t>
            </a:r>
            <a:endParaRPr lang="pt-BR"/>
          </a:p>
        </p:txBody>
      </p:sp>
      <p:graphicFrame>
        <p:nvGraphicFramePr>
          <p:cNvPr id="10" name="Diagrama 9">
            <a:extLst>
              <a:ext uri="{FF2B5EF4-FFF2-40B4-BE49-F238E27FC236}">
                <a16:creationId xmlns:a16="http://schemas.microsoft.com/office/drawing/2014/main" id="{EB86B775-7110-D601-3723-8A2A19F6BF09}"/>
              </a:ext>
            </a:extLst>
          </p:cNvPr>
          <p:cNvGraphicFramePr/>
          <p:nvPr/>
        </p:nvGraphicFramePr>
        <p:xfrm>
          <a:off x="457200" y="1036558"/>
          <a:ext cx="8229600" cy="3641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aixaDeTexto 6">
            <a:extLst>
              <a:ext uri="{FF2B5EF4-FFF2-40B4-BE49-F238E27FC236}">
                <a16:creationId xmlns:a16="http://schemas.microsoft.com/office/drawing/2014/main" id="{6601982F-58B1-E87A-1207-2118401FF8FE}"/>
              </a:ext>
            </a:extLst>
          </p:cNvPr>
          <p:cNvSpPr txBox="1"/>
          <p:nvPr/>
        </p:nvSpPr>
        <p:spPr>
          <a:xfrm>
            <a:off x="179513" y="4549676"/>
            <a:ext cx="8784975" cy="2308324"/>
          </a:xfrm>
          <a:prstGeom prst="rect">
            <a:avLst/>
          </a:prstGeom>
          <a:noFill/>
        </p:spPr>
        <p:txBody>
          <a:bodyPr wrap="square">
            <a:spAutoFit/>
          </a:bodyPr>
          <a:lstStyle/>
          <a:p>
            <a:pPr marL="0" indent="0" algn="just">
              <a:buNone/>
            </a:pPr>
            <a:r>
              <a:rPr lang="pt-BR" sz="1800" b="0" i="0" u="none" strike="noStrike" baseline="0" dirty="0">
                <a:cs typeface="Arial" panose="020B0604020202020204" pitchFamily="34" charset="0"/>
              </a:rPr>
              <a:t>	El Salvador, Costa Rica e Panamá estão implementando iniciativas de pesca sustentável voltada ao turismo. Em El Salvador, projetos comunitários na Baía de </a:t>
            </a:r>
            <a:r>
              <a:rPr lang="pt-BR" sz="1800" b="0" i="0" u="none" strike="noStrike" baseline="0" dirty="0" err="1">
                <a:cs typeface="Arial" panose="020B0604020202020204" pitchFamily="34" charset="0"/>
              </a:rPr>
              <a:t>Jiquilisco</a:t>
            </a:r>
            <a:r>
              <a:rPr lang="pt-BR" sz="1800" b="0" i="0" u="none" strike="noStrike" baseline="0" dirty="0">
                <a:cs typeface="Arial" panose="020B0604020202020204" pitchFamily="34" charset="0"/>
              </a:rPr>
              <a:t> promove uma restauração de manguezais e a pesca artesanal sustentável. </a:t>
            </a:r>
          </a:p>
          <a:p>
            <a:pPr marL="0" indent="0" algn="just">
              <a:buNone/>
            </a:pPr>
            <a:r>
              <a:rPr lang="pt-BR" dirty="0">
                <a:cs typeface="Arial" panose="020B0604020202020204" pitchFamily="34" charset="0"/>
              </a:rPr>
              <a:t>	</a:t>
            </a:r>
            <a:r>
              <a:rPr lang="pt-BR" sz="1800" b="0" i="0" u="none" strike="noStrike" baseline="0" dirty="0">
                <a:cs typeface="Arial" panose="020B0604020202020204" pitchFamily="34" charset="0"/>
              </a:rPr>
              <a:t>Na Costa Rica, o </a:t>
            </a:r>
            <a:r>
              <a:rPr lang="pt-BR" sz="1800" b="0" i="0" u="none" strike="noStrike" baseline="0" dirty="0" err="1">
                <a:cs typeface="Arial" panose="020B0604020202020204" pitchFamily="34" charset="0"/>
              </a:rPr>
              <a:t>pescaturismo</a:t>
            </a:r>
            <a:r>
              <a:rPr lang="pt-BR" sz="1800" b="0" i="0" u="none" strike="noStrike" baseline="0" dirty="0">
                <a:cs typeface="Arial" panose="020B0604020202020204" pitchFamily="34" charset="0"/>
              </a:rPr>
              <a:t> é promovido como alternativa econômica em áreas como o Golfo de Nicoya, com foco em práticas pesque e solte. </a:t>
            </a:r>
          </a:p>
          <a:p>
            <a:pPr marL="0" indent="0" algn="just">
              <a:buNone/>
            </a:pPr>
            <a:r>
              <a:rPr lang="pt-BR" sz="1800" b="0" i="0" u="none" strike="noStrike" baseline="0" dirty="0">
                <a:cs typeface="Arial" panose="020B0604020202020204" pitchFamily="34" charset="0"/>
              </a:rPr>
              <a:t>	O Panamá utiliza Áreas Marinhas Protegidas para controlar a sobrepesca e fomentar o turismo de pesca sustentável. Essas iniciativas visam proteger habitats críticos, restaurar estoques pesqueiros e proporcionar benefícios econômicos às comunidades locais.</a:t>
            </a:r>
          </a:p>
        </p:txBody>
      </p:sp>
      <p:pic>
        <p:nvPicPr>
          <p:cNvPr id="20481" name="image2.png">
            <a:extLst>
              <a:ext uri="{FF2B5EF4-FFF2-40B4-BE49-F238E27FC236}">
                <a16:creationId xmlns:a16="http://schemas.microsoft.com/office/drawing/2014/main" id="{A382DF20-126F-325F-AE81-D91862E066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3002" y="46659"/>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image5.png">
            <a:extLst>
              <a:ext uri="{FF2B5EF4-FFF2-40B4-BE49-F238E27FC236}">
                <a16:creationId xmlns:a16="http://schemas.microsoft.com/office/drawing/2014/main" id="{F87F4550-5FCD-5F74-A7EE-4596B445DE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85" y="183184"/>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F71C4B58-C5BC-A527-C2D9-877EDD3B989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A070E19D-730F-F3E6-37B0-D6AD0A9AE5A4}"/>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012240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06E6B-516F-F51F-F3B3-C1F0B647493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3F7ABD1-80BB-AC5C-7F56-980B5E0464D2}"/>
              </a:ext>
            </a:extLst>
          </p:cNvPr>
          <p:cNvSpPr>
            <a:spLocks noGrp="1"/>
          </p:cNvSpPr>
          <p:nvPr>
            <p:ph type="title"/>
          </p:nvPr>
        </p:nvSpPr>
        <p:spPr>
          <a:xfrm>
            <a:off x="611560" y="408866"/>
            <a:ext cx="8229600" cy="499854"/>
          </a:xfrm>
        </p:spPr>
        <p:txBody>
          <a:bodyPr>
            <a:normAutofit/>
          </a:bodyPr>
          <a:lstStyle/>
          <a:p>
            <a:pPr algn="ctr"/>
            <a:r>
              <a:rPr lang="pt-BR" sz="1500" b="1" kern="0">
                <a:solidFill>
                  <a:schemeClr val="accent1"/>
                </a:solidFill>
                <a:latin typeface="Arial" panose="020B0604020202020204" pitchFamily="34" charset="0"/>
                <a:ea typeface="Arial" panose="020B0604020202020204" pitchFamily="34" charset="0"/>
              </a:rPr>
              <a:t>MODELOS DE PESCA ESPORTIVA SUSTENTÁVELNO MUNDO E BRASIL</a:t>
            </a:r>
            <a:endParaRPr lang="pt-BR" sz="1500"/>
          </a:p>
        </p:txBody>
      </p:sp>
      <p:sp>
        <p:nvSpPr>
          <p:cNvPr id="3" name="Espaço Reservado para Conteúdo 2">
            <a:extLst>
              <a:ext uri="{FF2B5EF4-FFF2-40B4-BE49-F238E27FC236}">
                <a16:creationId xmlns:a16="http://schemas.microsoft.com/office/drawing/2014/main" id="{91D9876D-4AB4-3B63-418A-959AE59C82C9}"/>
              </a:ext>
            </a:extLst>
          </p:cNvPr>
          <p:cNvSpPr>
            <a:spLocks noGrp="1"/>
          </p:cNvSpPr>
          <p:nvPr>
            <p:ph idx="1"/>
          </p:nvPr>
        </p:nvSpPr>
        <p:spPr/>
        <p:txBody>
          <a:bodyPr>
            <a:normAutofit/>
          </a:bodyPr>
          <a:lstStyle/>
          <a:p>
            <a:pPr marL="0" indent="0" algn="just">
              <a:buNone/>
            </a:pPr>
            <a:r>
              <a:rPr lang="pt-BR" b="0" i="0" u="none" strike="noStrike" baseline="0">
                <a:solidFill>
                  <a:srgbClr val="000000"/>
                </a:solidFill>
                <a:latin typeface="Arial" panose="020B0604020202020204" pitchFamily="34" charset="0"/>
                <a:cs typeface="Arial" panose="020B0604020202020204" pitchFamily="34" charset="0"/>
              </a:rPr>
              <a:t> </a:t>
            </a:r>
            <a:endParaRPr lang="pt-BR">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D4F27B51-1883-D21D-7058-6C323E33AB47}"/>
              </a:ext>
            </a:extLst>
          </p:cNvPr>
          <p:cNvSpPr txBox="1"/>
          <p:nvPr/>
        </p:nvSpPr>
        <p:spPr>
          <a:xfrm>
            <a:off x="1526829" y="971436"/>
            <a:ext cx="7272808" cy="369332"/>
          </a:xfrm>
          <a:prstGeom prst="rect">
            <a:avLst/>
          </a:prstGeom>
          <a:noFill/>
        </p:spPr>
        <p:txBody>
          <a:bodyPr wrap="square">
            <a:spAutoFit/>
          </a:bodyPr>
          <a:lstStyle/>
          <a:p>
            <a:r>
              <a:rPr lang="pt-BR" sz="1800" b="1">
                <a:latin typeface="Arial" panose="020B0604020202020204" pitchFamily="34" charset="0"/>
                <a:cs typeface="Arial" panose="020B0604020202020204" pitchFamily="34" charset="0"/>
              </a:rPr>
              <a:t>Iniciativas na América Latina - </a:t>
            </a:r>
            <a:r>
              <a:rPr lang="pt-BR" sz="1800">
                <a:latin typeface="Arial" panose="020B0604020202020204" pitchFamily="34" charset="0"/>
                <a:cs typeface="Arial" panose="020B0604020202020204" pitchFamily="34" charset="0"/>
              </a:rPr>
              <a:t>Argentina, Chile e Brasil </a:t>
            </a:r>
            <a:endParaRPr lang="pt-BR"/>
          </a:p>
        </p:txBody>
      </p:sp>
      <p:sp>
        <p:nvSpPr>
          <p:cNvPr id="8" name="CaixaDeTexto 7">
            <a:extLst>
              <a:ext uri="{FF2B5EF4-FFF2-40B4-BE49-F238E27FC236}">
                <a16:creationId xmlns:a16="http://schemas.microsoft.com/office/drawing/2014/main" id="{D6609F1B-5F84-1FAD-1B2B-A66B9FC3C62E}"/>
              </a:ext>
            </a:extLst>
          </p:cNvPr>
          <p:cNvSpPr txBox="1"/>
          <p:nvPr/>
        </p:nvSpPr>
        <p:spPr>
          <a:xfrm>
            <a:off x="107504" y="4869160"/>
            <a:ext cx="8928992" cy="2031325"/>
          </a:xfrm>
          <a:prstGeom prst="rect">
            <a:avLst/>
          </a:prstGeom>
          <a:noFill/>
        </p:spPr>
        <p:txBody>
          <a:bodyPr wrap="square">
            <a:spAutoFit/>
          </a:bodyPr>
          <a:lstStyle/>
          <a:p>
            <a:pPr marL="0" indent="0" algn="just">
              <a:buNone/>
            </a:pPr>
            <a:r>
              <a:rPr lang="pt-BR">
                <a:solidFill>
                  <a:srgbClr val="746457"/>
                </a:solidFill>
                <a:latin typeface="Arial" panose="020B0604020202020204" pitchFamily="34" charset="0"/>
                <a:cs typeface="Arial" panose="020B0604020202020204" pitchFamily="34" charset="0"/>
              </a:rPr>
              <a:t>	Na Argentina, destaca-se a gestão de pesca artesanal sustentável na Patagônia e a implementação de Áreas Marinhas Protegidas como Namuncurá –Banco </a:t>
            </a:r>
            <a:r>
              <a:rPr lang="pt-BR" err="1">
                <a:solidFill>
                  <a:srgbClr val="746457"/>
                </a:solidFill>
                <a:latin typeface="Arial" panose="020B0604020202020204" pitchFamily="34" charset="0"/>
                <a:cs typeface="Arial" panose="020B0604020202020204" pitchFamily="34" charset="0"/>
              </a:rPr>
              <a:t>Burdwood</a:t>
            </a:r>
            <a:r>
              <a:rPr lang="pt-BR">
                <a:solidFill>
                  <a:srgbClr val="746457"/>
                </a:solidFill>
                <a:latin typeface="Arial" panose="020B0604020202020204" pitchFamily="34" charset="0"/>
                <a:cs typeface="Arial" panose="020B0604020202020204" pitchFamily="34" charset="0"/>
              </a:rPr>
              <a:t>. O Chile adota o modelo de Direitos de Uso Territorial de Pesca (TURF) em locais como </a:t>
            </a:r>
            <a:r>
              <a:rPr lang="pt-BR" err="1">
                <a:solidFill>
                  <a:srgbClr val="746457"/>
                </a:solidFill>
                <a:latin typeface="Arial" panose="020B0604020202020204" pitchFamily="34" charset="0"/>
                <a:cs typeface="Arial" panose="020B0604020202020204" pitchFamily="34" charset="0"/>
              </a:rPr>
              <a:t>Caleta</a:t>
            </a:r>
            <a:r>
              <a:rPr lang="pt-BR">
                <a:solidFill>
                  <a:srgbClr val="746457"/>
                </a:solidFill>
                <a:latin typeface="Arial" panose="020B0604020202020204" pitchFamily="34" charset="0"/>
                <a:cs typeface="Arial" panose="020B0604020202020204" pitchFamily="34" charset="0"/>
              </a:rPr>
              <a:t>, </a:t>
            </a:r>
            <a:r>
              <a:rPr lang="pt-BR" err="1">
                <a:solidFill>
                  <a:srgbClr val="746457"/>
                </a:solidFill>
                <a:latin typeface="Arial" panose="020B0604020202020204" pitchFamily="34" charset="0"/>
                <a:cs typeface="Arial" panose="020B0604020202020204" pitchFamily="34" charset="0"/>
              </a:rPr>
              <a:t>Coliumo</a:t>
            </a:r>
            <a:r>
              <a:rPr lang="pt-BR">
                <a:solidFill>
                  <a:srgbClr val="746457"/>
                </a:solidFill>
                <a:latin typeface="Arial" panose="020B0604020202020204" pitchFamily="34" charset="0"/>
                <a:cs typeface="Arial" panose="020B0604020202020204" pitchFamily="34" charset="0"/>
              </a:rPr>
              <a:t> e as Ilhas Juan Fernández.</a:t>
            </a:r>
          </a:p>
          <a:p>
            <a:pPr marL="0" indent="0" algn="just">
              <a:buNone/>
            </a:pPr>
            <a:r>
              <a:rPr lang="pt-BR">
                <a:solidFill>
                  <a:srgbClr val="746457"/>
                </a:solidFill>
                <a:latin typeface="Arial" panose="020B0604020202020204" pitchFamily="34" charset="0"/>
                <a:cs typeface="Arial" panose="020B0604020202020204" pitchFamily="34" charset="0"/>
              </a:rPr>
              <a:t>	No Brasil, iniciativas como a da Reserva de Desenvolvimento Sustentável Uatumã, na Amazônia, promovem a pesca esportiva "pesque e solte" como prática sustentável. </a:t>
            </a:r>
          </a:p>
        </p:txBody>
      </p:sp>
      <p:graphicFrame>
        <p:nvGraphicFramePr>
          <p:cNvPr id="10" name="Diagrama 9">
            <a:extLst>
              <a:ext uri="{FF2B5EF4-FFF2-40B4-BE49-F238E27FC236}">
                <a16:creationId xmlns:a16="http://schemas.microsoft.com/office/drawing/2014/main" id="{BDF70FF1-3F0C-7048-88D1-03A44E3BB0AD}"/>
              </a:ext>
            </a:extLst>
          </p:cNvPr>
          <p:cNvGraphicFramePr/>
          <p:nvPr/>
        </p:nvGraphicFramePr>
        <p:xfrm>
          <a:off x="344363" y="1100011"/>
          <a:ext cx="8229600" cy="4057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433" name="image2.png">
            <a:extLst>
              <a:ext uri="{FF2B5EF4-FFF2-40B4-BE49-F238E27FC236}">
                <a16:creationId xmlns:a16="http://schemas.microsoft.com/office/drawing/2014/main" id="{F1AFF702-C4E2-9D80-1683-E70ADFA1F4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3963" y="29435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8434" name="image5.png">
            <a:extLst>
              <a:ext uri="{FF2B5EF4-FFF2-40B4-BE49-F238E27FC236}">
                <a16:creationId xmlns:a16="http://schemas.microsoft.com/office/drawing/2014/main" id="{D86CD9B6-89A8-1BAE-4474-A638CBD0F5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116" y="178473"/>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8CD8AC6-F8E6-A7DF-D556-1CE85A64452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27B7EDF4-B0C4-72A8-E4B7-1F43AF7A983F}"/>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85221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F7CDE9-F417-423F-AFDC-4C72D39F0D85}"/>
              </a:ext>
            </a:extLst>
          </p:cNvPr>
          <p:cNvSpPr>
            <a:spLocks noGrp="1"/>
          </p:cNvSpPr>
          <p:nvPr>
            <p:ph type="title"/>
          </p:nvPr>
        </p:nvSpPr>
        <p:spPr>
          <a:xfrm>
            <a:off x="628650" y="591269"/>
            <a:ext cx="4045020" cy="1325563"/>
          </a:xfrm>
        </p:spPr>
        <p:txBody>
          <a:bodyPr>
            <a:normAutofit/>
          </a:bodyPr>
          <a:lstStyle/>
          <a:p>
            <a:pPr>
              <a:lnSpc>
                <a:spcPct val="90000"/>
              </a:lnSpc>
            </a:pPr>
            <a:br>
              <a:rPr lang="pt-BR" sz="2100" b="1">
                <a:latin typeface="Arial" panose="020B0604020202020204" pitchFamily="34" charset="0"/>
                <a:cs typeface="Arial" panose="020B0604020202020204" pitchFamily="34" charset="0"/>
              </a:rPr>
            </a:br>
            <a:r>
              <a:rPr lang="pt-BR" sz="2100" b="1">
                <a:latin typeface="Arial" panose="020B0604020202020204" pitchFamily="34" charset="0"/>
                <a:cs typeface="Arial" panose="020B0604020202020204" pitchFamily="34" charset="0"/>
              </a:rPr>
              <a:t>Desafios e Perspectivas Futuras</a:t>
            </a:r>
            <a:br>
              <a:rPr lang="pt-BR" sz="2100">
                <a:latin typeface="Gelasio"/>
              </a:rPr>
            </a:br>
            <a:endParaRPr lang="pt-BR" sz="2100"/>
          </a:p>
        </p:txBody>
      </p:sp>
      <p:pic>
        <p:nvPicPr>
          <p:cNvPr id="6" name="Imagem 5" descr="Logotipo&#10;&#10;Descrição gerada automaticamente">
            <a:extLst>
              <a:ext uri="{FF2B5EF4-FFF2-40B4-BE49-F238E27FC236}">
                <a16:creationId xmlns:a16="http://schemas.microsoft.com/office/drawing/2014/main" id="{D8DB8227-942D-2A80-9662-F73D83F6EE9B}"/>
              </a:ext>
            </a:extLst>
          </p:cNvPr>
          <p:cNvPicPr>
            <a:picLocks noChangeAspect="1"/>
          </p:cNvPicPr>
          <p:nvPr/>
        </p:nvPicPr>
        <p:blipFill>
          <a:blip r:embed="rId2"/>
          <a:srcRect l="12737" r="12263"/>
          <a:stretch/>
        </p:blipFill>
        <p:spPr>
          <a:xfrm>
            <a:off x="6164668" y="852372"/>
            <a:ext cx="2322605" cy="309680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graphicFrame>
        <p:nvGraphicFramePr>
          <p:cNvPr id="43" name="Espaço Reservado para Conteúdo 2">
            <a:extLst>
              <a:ext uri="{FF2B5EF4-FFF2-40B4-BE49-F238E27FC236}">
                <a16:creationId xmlns:a16="http://schemas.microsoft.com/office/drawing/2014/main" id="{D18DCCA4-6474-B22F-5A15-104BB9092A7A}"/>
              </a:ext>
            </a:extLst>
          </p:cNvPr>
          <p:cNvGraphicFramePr>
            <a:graphicFrameLocks noGrp="1"/>
          </p:cNvGraphicFramePr>
          <p:nvPr>
            <p:ph idx="1"/>
          </p:nvPr>
        </p:nvGraphicFramePr>
        <p:xfrm>
          <a:off x="628650" y="2029990"/>
          <a:ext cx="502347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506" name="image19.png">
            <a:extLst>
              <a:ext uri="{FF2B5EF4-FFF2-40B4-BE49-F238E27FC236}">
                <a16:creationId xmlns:a16="http://schemas.microsoft.com/office/drawing/2014/main" id="{FEC943B7-2DBF-A017-D72F-53A2A233B7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5009" y="4963"/>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1505" name="image21.png">
            <a:extLst>
              <a:ext uri="{FF2B5EF4-FFF2-40B4-BE49-F238E27FC236}">
                <a16:creationId xmlns:a16="http://schemas.microsoft.com/office/drawing/2014/main" id="{FD6EC511-D61A-DA60-2154-44DE05F874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196" y="126047"/>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036378-31C4-DF79-51EE-601A05BCB78D}"/>
              </a:ext>
            </a:extLst>
          </p:cNvPr>
          <p:cNvSpPr>
            <a:spLocks noChangeArrowheads="1"/>
          </p:cNvSpPr>
          <p:nvPr/>
        </p:nvSpPr>
        <p:spPr bwMode="auto">
          <a:xfrm>
            <a:off x="428228" y="-771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568350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92801-9460-49C0-B19F-CC378FEA44D4}"/>
              </a:ext>
            </a:extLst>
          </p:cNvPr>
          <p:cNvSpPr>
            <a:spLocks noGrp="1"/>
          </p:cNvSpPr>
          <p:nvPr>
            <p:ph type="title"/>
          </p:nvPr>
        </p:nvSpPr>
        <p:spPr>
          <a:xfrm>
            <a:off x="1724460" y="260536"/>
            <a:ext cx="6447501" cy="678656"/>
          </a:xfrm>
        </p:spPr>
        <p:txBody>
          <a:bodyPr>
            <a:noAutofit/>
          </a:bodyPr>
          <a:lstStyle/>
          <a:p>
            <a:pPr algn="ctr"/>
            <a:r>
              <a:rPr lang="pt-BR" sz="3200">
                <a:solidFill>
                  <a:schemeClr val="accent1"/>
                </a:solidFill>
                <a:latin typeface="Arial" panose="020B0604020202020204" pitchFamily="34" charset="0"/>
                <a:ea typeface="Arial" panose="020B0604020202020204" pitchFamily="34" charset="0"/>
              </a:rPr>
              <a:t>Programa de Regionalização e Mapa do Turismo Brasileiro</a:t>
            </a:r>
            <a:endParaRPr lang="pt-BR" sz="3200"/>
          </a:p>
        </p:txBody>
      </p:sp>
      <p:sp>
        <p:nvSpPr>
          <p:cNvPr id="3" name="Espaço Reservado para Conteúdo 2">
            <a:extLst>
              <a:ext uri="{FF2B5EF4-FFF2-40B4-BE49-F238E27FC236}">
                <a16:creationId xmlns:a16="http://schemas.microsoft.com/office/drawing/2014/main" id="{A1716DDD-754F-49E3-BBE0-ABCD495C045E}"/>
              </a:ext>
            </a:extLst>
          </p:cNvPr>
          <p:cNvSpPr>
            <a:spLocks noGrp="1"/>
          </p:cNvSpPr>
          <p:nvPr>
            <p:ph idx="1"/>
          </p:nvPr>
        </p:nvSpPr>
        <p:spPr>
          <a:xfrm>
            <a:off x="251520" y="1268760"/>
            <a:ext cx="8391549" cy="1152129"/>
          </a:xfrm>
        </p:spPr>
        <p:txBody>
          <a:bodyPr>
            <a:noAutofit/>
          </a:bodyPr>
          <a:lstStyle/>
          <a:p>
            <a:pPr marL="0" indent="0" algn="just">
              <a:buNone/>
            </a:pPr>
            <a:r>
              <a:rPr lang="pt-BR" sz="1800">
                <a:cs typeface="Arial" panose="020B0604020202020204" pitchFamily="34" charset="0"/>
              </a:rPr>
              <a:t>	Em Rondônia, o Mapa de Regionalização foi instituído pela Portaria nº 57/2019/SETUR-CTUR, publicado no DOE nº 219 de 22/11/2019. O estado é dividido em polos turísticos, porém o Programa de Regionalização não contempla todos os municípios objeto deste estudo. Das sete regiões turísticas de Rondônia, apenas quatro municípios relevantes para este estudo estão incluídos: Porto Velho, Costa Marques, Pimenteiras do Oeste e Alto Alegre dos Parecis.</a:t>
            </a:r>
          </a:p>
        </p:txBody>
      </p:sp>
      <p:pic>
        <p:nvPicPr>
          <p:cNvPr id="4" name="image157.png" descr="Uma imagem contendo Mapa&#10;&#10;Descrição gerada automaticamente">
            <a:extLst>
              <a:ext uri="{FF2B5EF4-FFF2-40B4-BE49-F238E27FC236}">
                <a16:creationId xmlns:a16="http://schemas.microsoft.com/office/drawing/2014/main" id="{728D2379-92EE-43E9-BCE1-8E8991355B17}"/>
              </a:ext>
            </a:extLst>
          </p:cNvPr>
          <p:cNvPicPr>
            <a:picLocks/>
          </p:cNvPicPr>
          <p:nvPr/>
        </p:nvPicPr>
        <p:blipFill>
          <a:blip r:embed="rId2"/>
          <a:srcRect/>
          <a:stretch>
            <a:fillRect/>
          </a:stretch>
        </p:blipFill>
        <p:spPr>
          <a:xfrm>
            <a:off x="251520" y="3068961"/>
            <a:ext cx="4608512" cy="3517356"/>
          </a:xfrm>
          <a:prstGeom prst="rect">
            <a:avLst/>
          </a:prstGeom>
          <a:ln/>
        </p:spPr>
      </p:pic>
      <p:graphicFrame>
        <p:nvGraphicFramePr>
          <p:cNvPr id="9" name="Diagrama 8">
            <a:extLst>
              <a:ext uri="{FF2B5EF4-FFF2-40B4-BE49-F238E27FC236}">
                <a16:creationId xmlns:a16="http://schemas.microsoft.com/office/drawing/2014/main" id="{1060A228-1DAC-49D0-8E2F-0CE4598B2F85}"/>
              </a:ext>
            </a:extLst>
          </p:cNvPr>
          <p:cNvGraphicFramePr/>
          <p:nvPr>
            <p:extLst>
              <p:ext uri="{D42A27DB-BD31-4B8C-83A1-F6EECF244321}">
                <p14:modId xmlns:p14="http://schemas.microsoft.com/office/powerpoint/2010/main" val="817414636"/>
              </p:ext>
            </p:extLst>
          </p:nvPr>
        </p:nvGraphicFramePr>
        <p:xfrm>
          <a:off x="5364088" y="2924944"/>
          <a:ext cx="3278981" cy="3661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530" name="image19.png">
            <a:extLst>
              <a:ext uri="{FF2B5EF4-FFF2-40B4-BE49-F238E27FC236}">
                <a16:creationId xmlns:a16="http://schemas.microsoft.com/office/drawing/2014/main" id="{0336D135-61FD-1A93-05F8-2B82999CF0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2529" name="image21.png">
            <a:extLst>
              <a:ext uri="{FF2B5EF4-FFF2-40B4-BE49-F238E27FC236}">
                <a16:creationId xmlns:a16="http://schemas.microsoft.com/office/drawing/2014/main" id="{FE9EF7B3-BD90-FF8B-D6B1-56A658A849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8DD89079-E783-CC9C-B28E-1C231840EB2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4">
            <a:extLst>
              <a:ext uri="{FF2B5EF4-FFF2-40B4-BE49-F238E27FC236}">
                <a16:creationId xmlns:a16="http://schemas.microsoft.com/office/drawing/2014/main" id="{28BD26E7-8F0A-F468-D623-4D952F71838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091361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955327-C1F5-4D2A-B2D7-44E1247AAA5E}"/>
              </a:ext>
            </a:extLst>
          </p:cNvPr>
          <p:cNvSpPr>
            <a:spLocks noGrp="1"/>
          </p:cNvSpPr>
          <p:nvPr>
            <p:ph type="title"/>
          </p:nvPr>
        </p:nvSpPr>
        <p:spPr>
          <a:xfrm>
            <a:off x="1744254" y="632487"/>
            <a:ext cx="5605629" cy="260648"/>
          </a:xfrm>
        </p:spPr>
        <p:txBody>
          <a:bodyPr>
            <a:noAutofit/>
          </a:bodyPr>
          <a:lstStyle/>
          <a:p>
            <a:pPr>
              <a:lnSpc>
                <a:spcPct val="90000"/>
              </a:lnSpc>
            </a:pPr>
            <a:br>
              <a:rPr lang="pt-BR" sz="2400" b="1" kern="0">
                <a:latin typeface="Arial" panose="020B0604020202020204" pitchFamily="34" charset="0"/>
                <a:ea typeface="Arial" panose="020B0604020202020204" pitchFamily="34" charset="0"/>
              </a:rPr>
            </a:br>
            <a:r>
              <a:rPr lang="pt-BR" sz="2400">
                <a:latin typeface="Arial" panose="020B0604020202020204" pitchFamily="34" charset="0"/>
                <a:ea typeface="Arial" panose="020B0604020202020204" pitchFamily="34" charset="0"/>
              </a:rPr>
              <a:t>PROGRAMA DE REGIONALIZAÇÃO E MAPA DO TURISMO BRASILEIRO</a:t>
            </a:r>
            <a:endParaRPr lang="pt-BR" sz="2400"/>
          </a:p>
        </p:txBody>
      </p:sp>
      <p:graphicFrame>
        <p:nvGraphicFramePr>
          <p:cNvPr id="5" name="Espaço Reservado para Conteúdo 2">
            <a:extLst>
              <a:ext uri="{FF2B5EF4-FFF2-40B4-BE49-F238E27FC236}">
                <a16:creationId xmlns:a16="http://schemas.microsoft.com/office/drawing/2014/main" id="{3086DA05-AF96-0C5B-4047-FE51EC16F4D6}"/>
              </a:ext>
            </a:extLst>
          </p:cNvPr>
          <p:cNvGraphicFramePr>
            <a:graphicFrameLocks noGrp="1"/>
          </p:cNvGraphicFramePr>
          <p:nvPr>
            <p:ph idx="1"/>
            <p:extLst>
              <p:ext uri="{D42A27DB-BD31-4B8C-83A1-F6EECF244321}">
                <p14:modId xmlns:p14="http://schemas.microsoft.com/office/powerpoint/2010/main" val="346653404"/>
              </p:ext>
            </p:extLst>
          </p:nvPr>
        </p:nvGraphicFramePr>
        <p:xfrm>
          <a:off x="276009" y="1371600"/>
          <a:ext cx="7092280" cy="5616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554" name="image19.png">
            <a:extLst>
              <a:ext uri="{FF2B5EF4-FFF2-40B4-BE49-F238E27FC236}">
                <a16:creationId xmlns:a16="http://schemas.microsoft.com/office/drawing/2014/main" id="{FA8EBD1E-DFFC-4E14-00A3-FA4F3B4970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1616" y="2126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3553" name="image21.png">
            <a:extLst>
              <a:ext uri="{FF2B5EF4-FFF2-40B4-BE49-F238E27FC236}">
                <a16:creationId xmlns:a16="http://schemas.microsoft.com/office/drawing/2014/main" id="{A5E1AD84-C6FE-0713-651A-E78994ED77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291" y="209542"/>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CE23BF60-64D0-A48E-0356-956F2B6E278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4">
            <a:extLst>
              <a:ext uri="{FF2B5EF4-FFF2-40B4-BE49-F238E27FC236}">
                <a16:creationId xmlns:a16="http://schemas.microsoft.com/office/drawing/2014/main" id="{5612CF77-9651-65A6-42EE-14332444A6F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526444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81" name="Rectangle 1073">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ectangle 1075">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BC09DFB8-44AF-C6DA-9231-D1BE37BC6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816" r="18818"/>
          <a:stretch/>
        </p:blipFill>
        <p:spPr bwMode="auto">
          <a:xfrm>
            <a:off x="480957" y="465349"/>
            <a:ext cx="3208130" cy="28806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2122599-AF8D-B722-E839-FEF4FC720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552" r="3" b="3"/>
          <a:stretch/>
        </p:blipFill>
        <p:spPr bwMode="auto">
          <a:xfrm>
            <a:off x="482599" y="3509433"/>
            <a:ext cx="3206487" cy="28834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D86C79F-FF68-E50E-9DD0-A918C53F1A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9087" y="2281747"/>
            <a:ext cx="5097154"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5EFFB9A4-46C6-DE63-A294-46DFA218A2EF}"/>
              </a:ext>
            </a:extLst>
          </p:cNvPr>
          <p:cNvSpPr txBox="1"/>
          <p:nvPr/>
        </p:nvSpPr>
        <p:spPr>
          <a:xfrm>
            <a:off x="4716016" y="764704"/>
            <a:ext cx="3528392" cy="707886"/>
          </a:xfrm>
          <a:prstGeom prst="rect">
            <a:avLst/>
          </a:prstGeom>
          <a:noFill/>
        </p:spPr>
        <p:txBody>
          <a:bodyPr wrap="square" rtlCol="0">
            <a:spAutoFit/>
          </a:bodyPr>
          <a:lstStyle/>
          <a:p>
            <a:pPr algn="ctr"/>
            <a:r>
              <a:rPr lang="pt-BR" sz="4000"/>
              <a:t>CABIXI/RO</a:t>
            </a:r>
          </a:p>
        </p:txBody>
      </p:sp>
    </p:spTree>
    <p:extLst>
      <p:ext uri="{BB962C8B-B14F-4D97-AF65-F5344CB8AC3E}">
        <p14:creationId xmlns:p14="http://schemas.microsoft.com/office/powerpoint/2010/main" val="2893682945"/>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410EF2-0CEE-4DA4-ADDA-CF7C052A076C}"/>
              </a:ext>
            </a:extLst>
          </p:cNvPr>
          <p:cNvSpPr>
            <a:spLocks noGrp="1"/>
          </p:cNvSpPr>
          <p:nvPr>
            <p:ph type="title"/>
          </p:nvPr>
        </p:nvSpPr>
        <p:spPr>
          <a:xfrm>
            <a:off x="375714" y="735816"/>
            <a:ext cx="8229600" cy="418058"/>
          </a:xfrm>
        </p:spPr>
        <p:txBody>
          <a:bodyPr>
            <a:normAutofit/>
          </a:bodyPr>
          <a:lstStyle/>
          <a:p>
            <a:pPr algn="ctr"/>
            <a:r>
              <a:rPr lang="pt-BR" sz="1500" b="1" kern="0">
                <a:solidFill>
                  <a:schemeClr val="accent1"/>
                </a:solidFill>
                <a:latin typeface="Arial" panose="020B0604020202020204" pitchFamily="34" charset="0"/>
                <a:ea typeface="Arial" panose="020B0604020202020204" pitchFamily="34" charset="0"/>
              </a:rPr>
              <a:t>CARACTERIZAÇÃO DO MUNICÍPIO DE CABIXI/RO</a:t>
            </a:r>
            <a:endParaRPr lang="pt-BR" sz="1500"/>
          </a:p>
        </p:txBody>
      </p:sp>
      <p:sp>
        <p:nvSpPr>
          <p:cNvPr id="6" name="Espaço Reservado para Conteúdo 2">
            <a:extLst>
              <a:ext uri="{FF2B5EF4-FFF2-40B4-BE49-F238E27FC236}">
                <a16:creationId xmlns:a16="http://schemas.microsoft.com/office/drawing/2014/main" id="{03DCE43E-89AC-8993-F1FB-42D036473E10}"/>
              </a:ext>
            </a:extLst>
          </p:cNvPr>
          <p:cNvSpPr txBox="1">
            <a:spLocks/>
          </p:cNvSpPr>
          <p:nvPr/>
        </p:nvSpPr>
        <p:spPr>
          <a:xfrm>
            <a:off x="736154" y="1474722"/>
            <a:ext cx="7950646" cy="418495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Font typeface="Arial" pitchFamily="34" charset="0"/>
              <a:buNone/>
            </a:pPr>
            <a:r>
              <a:rPr lang="pt-BR" sz="1800" b="1" i="1" dirty="0">
                <a:solidFill>
                  <a:srgbClr val="231F20"/>
                </a:solidFill>
                <a:ea typeface="Arial" panose="020B0604020202020204" pitchFamily="34" charset="0"/>
                <a:cs typeface="Calibri" panose="020F0502020204030204" pitchFamily="34" charset="0"/>
              </a:rPr>
              <a:t>S</a:t>
            </a:r>
            <a:r>
              <a:rPr lang="pt-BR" sz="1800" dirty="0">
                <a:solidFill>
                  <a:srgbClr val="231F20"/>
                </a:solidFill>
                <a:ea typeface="Arial" panose="020B0604020202020204" pitchFamily="34" charset="0"/>
                <a:cs typeface="Calibri" panose="020F0502020204030204" pitchFamily="34" charset="0"/>
              </a:rPr>
              <a:t>egundo o IBGE (2022), Cabixi possui 5.363 habitantes distribuídos numa área territorial de 1.314.352 Km², gerando uma densidade demográfica de 4,07 </a:t>
            </a:r>
            <a:r>
              <a:rPr lang="pt-BR" sz="1800" dirty="0" err="1">
                <a:solidFill>
                  <a:srgbClr val="231F20"/>
                </a:solidFill>
                <a:ea typeface="Arial" panose="020B0604020202020204" pitchFamily="34" charset="0"/>
                <a:cs typeface="Calibri" panose="020F0502020204030204" pitchFamily="34" charset="0"/>
              </a:rPr>
              <a:t>hab</a:t>
            </a:r>
            <a:r>
              <a:rPr lang="pt-BR" sz="1800" dirty="0">
                <a:solidFill>
                  <a:srgbClr val="231F20"/>
                </a:solidFill>
                <a:ea typeface="Arial" panose="020B0604020202020204" pitchFamily="34" charset="0"/>
                <a:cs typeface="Calibri" panose="020F0502020204030204" pitchFamily="34" charset="0"/>
              </a:rPr>
              <a:t>/Km². O Índice de Desenvolvimento Humano é </a:t>
            </a:r>
            <a:r>
              <a:rPr lang="pt-BR" sz="1800" dirty="0">
                <a:ea typeface="Arial" panose="020B0604020202020204" pitchFamily="34" charset="0"/>
                <a:cs typeface="Calibri" panose="020F0502020204030204" pitchFamily="34" charset="0"/>
              </a:rPr>
              <a:t>de 0,605, abaixo </a:t>
            </a:r>
            <a:r>
              <a:rPr lang="pt-BR" sz="1800" dirty="0">
                <a:solidFill>
                  <a:srgbClr val="231F20"/>
                </a:solidFill>
                <a:ea typeface="Arial" panose="020B0604020202020204" pitchFamily="34" charset="0"/>
                <a:cs typeface="Calibri" panose="020F0502020204030204" pitchFamily="34" charset="0"/>
              </a:rPr>
              <a:t>da média do Estado (0,756).</a:t>
            </a:r>
          </a:p>
          <a:p>
            <a:pPr marL="0" indent="0" algn="just">
              <a:lnSpc>
                <a:spcPct val="150000"/>
              </a:lnSpc>
              <a:buFont typeface="Arial" pitchFamily="34" charset="0"/>
              <a:buNone/>
            </a:pPr>
            <a:r>
              <a:rPr lang="pt-BR" sz="1800" dirty="0">
                <a:solidFill>
                  <a:srgbClr val="231F20"/>
                </a:solidFill>
                <a:ea typeface="Arial" panose="020B0604020202020204" pitchFamily="34" charset="0"/>
                <a:cs typeface="Calibri" panose="020F0502020204030204" pitchFamily="34" charset="0"/>
              </a:rPr>
              <a:t>IDEB – anos iniciais – 5,8</a:t>
            </a:r>
          </a:p>
          <a:p>
            <a:pPr marL="0" indent="0" algn="just">
              <a:lnSpc>
                <a:spcPct val="150000"/>
              </a:lnSpc>
              <a:buFont typeface="Arial" pitchFamily="34" charset="0"/>
              <a:buNone/>
            </a:pPr>
            <a:r>
              <a:rPr lang="pt-BR" sz="1800" dirty="0">
                <a:solidFill>
                  <a:srgbClr val="231F20"/>
                </a:solidFill>
                <a:ea typeface="Arial" panose="020B0604020202020204" pitchFamily="34" charset="0"/>
                <a:cs typeface="Calibri" panose="020F0502020204030204" pitchFamily="34" charset="0"/>
              </a:rPr>
              <a:t>IDEB – anos finais – 5,0 </a:t>
            </a:r>
          </a:p>
          <a:p>
            <a:pPr marL="0" indent="0" algn="just">
              <a:lnSpc>
                <a:spcPct val="150000"/>
              </a:lnSpc>
              <a:buNone/>
            </a:pPr>
            <a:r>
              <a:rPr lang="pt-BR" sz="1800" dirty="0"/>
              <a:t>Economicamente Cabixi destaca-se pelo agronegócio, mas destacando-se a produção de milho, soja e bovinos. O PIB </a:t>
            </a:r>
            <a:r>
              <a:rPr lang="pt-BR" sz="1800" i="1" dirty="0"/>
              <a:t>per capita </a:t>
            </a:r>
            <a:r>
              <a:rPr lang="pt-BR" sz="1800" dirty="0"/>
              <a:t>do Município é de R$47.051,83 mil por habitante (IBGE 2021), acima da média estadual de R$32.045,00. </a:t>
            </a:r>
            <a:endParaRPr lang="en-US" sz="1800" dirty="0"/>
          </a:p>
          <a:p>
            <a:pPr marL="0" indent="0" algn="just">
              <a:lnSpc>
                <a:spcPct val="150000"/>
              </a:lnSpc>
              <a:buFont typeface="Arial" pitchFamily="34" charset="0"/>
              <a:buNone/>
            </a:pPr>
            <a:endParaRPr lang="pt-BR" sz="1800" dirty="0">
              <a:solidFill>
                <a:srgbClr val="231F20"/>
              </a:solidFill>
              <a:ea typeface="Arial" panose="020B0604020202020204" pitchFamily="34" charset="0"/>
              <a:cs typeface="Calibri" panose="020F0502020204030204" pitchFamily="34" charset="0"/>
            </a:endParaRPr>
          </a:p>
          <a:p>
            <a:pPr marL="0" indent="0" algn="just">
              <a:lnSpc>
                <a:spcPct val="150000"/>
              </a:lnSpc>
              <a:buFont typeface="Arial" pitchFamily="34" charset="0"/>
              <a:buNone/>
            </a:pPr>
            <a:endParaRPr lang="pt-BR" sz="1800" dirty="0">
              <a:solidFill>
                <a:srgbClr val="231F20"/>
              </a:solidFill>
              <a:ea typeface="Calibri" panose="020F0502020204030204" pitchFamily="34" charset="0"/>
              <a:cs typeface="Calibri" panose="020F0502020204030204" pitchFamily="34" charset="0"/>
            </a:endParaRPr>
          </a:p>
        </p:txBody>
      </p:sp>
      <p:sp>
        <p:nvSpPr>
          <p:cNvPr id="7" name="Espaço Reservado para Conteúdo 9">
            <a:extLst>
              <a:ext uri="{FF2B5EF4-FFF2-40B4-BE49-F238E27FC236}">
                <a16:creationId xmlns:a16="http://schemas.microsoft.com/office/drawing/2014/main" id="{05500991-B8C7-9F82-BFD6-44BE4C7B74CA}"/>
              </a:ext>
            </a:extLst>
          </p:cNvPr>
          <p:cNvSpPr txBox="1">
            <a:spLocks/>
          </p:cNvSpPr>
          <p:nvPr/>
        </p:nvSpPr>
        <p:spPr>
          <a:xfrm>
            <a:off x="974541" y="1060924"/>
            <a:ext cx="7425977" cy="67555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t-BR" sz="2800"/>
              <a:t>Informações socioeconômicas</a:t>
            </a:r>
          </a:p>
        </p:txBody>
      </p:sp>
      <p:pic>
        <p:nvPicPr>
          <p:cNvPr id="24578" name="image19.png">
            <a:extLst>
              <a:ext uri="{FF2B5EF4-FFF2-40B4-BE49-F238E27FC236}">
                <a16:creationId xmlns:a16="http://schemas.microsoft.com/office/drawing/2014/main" id="{98C3FBB4-A90C-DAB3-8F1F-76C818AA6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8375" y="1318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4577" name="image21.png">
            <a:extLst>
              <a:ext uri="{FF2B5EF4-FFF2-40B4-BE49-F238E27FC236}">
                <a16:creationId xmlns:a16="http://schemas.microsoft.com/office/drawing/2014/main" id="{CDF5316F-BFB3-DF4F-9454-04454D496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3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BC5C231-74D1-DF54-65A7-0007DAC3922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C6129A69-1DF3-3971-50FC-D32DE92F9055}"/>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621241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357C91-CC0A-6B29-F90E-AB5FCA91EA84}"/>
            </a:ext>
          </a:extLst>
        </p:cNvPr>
        <p:cNvGrpSpPr/>
        <p:nvPr/>
      </p:nvGrpSpPr>
      <p:grpSpPr>
        <a:xfrm>
          <a:off x="0" y="0"/>
          <a:ext cx="0" cy="0"/>
          <a:chOff x="0" y="0"/>
          <a:chExt cx="0" cy="0"/>
        </a:xfrm>
      </p:grpSpPr>
      <p:pic>
        <p:nvPicPr>
          <p:cNvPr id="4" name="Imagem 3" descr="Logotipo&#10;&#10;Descrição gerada automaticamente">
            <a:extLst>
              <a:ext uri="{FF2B5EF4-FFF2-40B4-BE49-F238E27FC236}">
                <a16:creationId xmlns:a16="http://schemas.microsoft.com/office/drawing/2014/main" id="{1D4602D8-F61B-086D-3064-2C86B0E79863}"/>
              </a:ext>
            </a:extLst>
          </p:cNvPr>
          <p:cNvPicPr>
            <a:picLocks noChangeAspect="1"/>
          </p:cNvPicPr>
          <p:nvPr/>
        </p:nvPicPr>
        <p:blipFill>
          <a:blip r:embed="rId2">
            <a:duotone>
              <a:schemeClr val="bg2">
                <a:shade val="45000"/>
                <a:satMod val="135000"/>
              </a:schemeClr>
              <a:prstClr val="white"/>
            </a:duotone>
          </a:blip>
          <a:srcRect t="16045" r="9091" b="15773"/>
          <a:stretch/>
        </p:blipFill>
        <p:spPr>
          <a:xfrm>
            <a:off x="-54908" y="10"/>
            <a:ext cx="9198908" cy="6857990"/>
          </a:xfrm>
          <a:prstGeom prst="rect">
            <a:avLst/>
          </a:prstGeom>
        </p:spPr>
      </p:pic>
      <p:sp>
        <p:nvSpPr>
          <p:cNvPr id="98" name="Rectangle 97">
            <a:extLst>
              <a:ext uri="{FF2B5EF4-FFF2-40B4-BE49-F238E27FC236}">
                <a16:creationId xmlns:a16="http://schemas.microsoft.com/office/drawing/2014/main" id="{E6EA682F-D920-D864-0250-8BBE72FD1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Espaço Reservado para Conteúdo 2">
            <a:extLst>
              <a:ext uri="{FF2B5EF4-FFF2-40B4-BE49-F238E27FC236}">
                <a16:creationId xmlns:a16="http://schemas.microsoft.com/office/drawing/2014/main" id="{1E019A87-204E-810C-0165-DA52DC05E5B0}"/>
              </a:ext>
            </a:extLst>
          </p:cNvPr>
          <p:cNvGraphicFramePr>
            <a:graphicFrameLocks noGrp="1"/>
          </p:cNvGraphicFramePr>
          <p:nvPr>
            <p:ph idx="1"/>
            <p:extLst>
              <p:ext uri="{D42A27DB-BD31-4B8C-83A1-F6EECF244321}">
                <p14:modId xmlns:p14="http://schemas.microsoft.com/office/powerpoint/2010/main" val="3846662723"/>
              </p:ext>
            </p:extLst>
          </p:nvPr>
        </p:nvGraphicFramePr>
        <p:xfrm>
          <a:off x="238004" y="606229"/>
          <a:ext cx="8496944" cy="6423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626" name="image19.png">
            <a:extLst>
              <a:ext uri="{FF2B5EF4-FFF2-40B4-BE49-F238E27FC236}">
                <a16:creationId xmlns:a16="http://schemas.microsoft.com/office/drawing/2014/main" id="{96EAF879-71BD-9959-DA8A-4FB00AE9E4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3283" y="2026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6625" name="image21.png">
            <a:extLst>
              <a:ext uri="{FF2B5EF4-FFF2-40B4-BE49-F238E27FC236}">
                <a16:creationId xmlns:a16="http://schemas.microsoft.com/office/drawing/2014/main" id="{9B386BE3-F1FA-6890-BE84-41625DC58F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836" y="149039"/>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EB1266C3-2A4C-5E9D-F431-F04AC856D73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4">
            <a:extLst>
              <a:ext uri="{FF2B5EF4-FFF2-40B4-BE49-F238E27FC236}">
                <a16:creationId xmlns:a16="http://schemas.microsoft.com/office/drawing/2014/main" id="{EF269326-6433-10C8-D985-18994644482D}"/>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565665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70C0B3-C95C-C373-D43B-52414209A78A}"/>
            </a:ext>
          </a:extLst>
        </p:cNvPr>
        <p:cNvGrpSpPr/>
        <p:nvPr/>
      </p:nvGrpSpPr>
      <p:grpSpPr>
        <a:xfrm>
          <a:off x="0" y="0"/>
          <a:ext cx="0" cy="0"/>
          <a:chOff x="0" y="0"/>
          <a:chExt cx="0" cy="0"/>
        </a:xfrm>
      </p:grpSpPr>
      <p:pic>
        <p:nvPicPr>
          <p:cNvPr id="4" name="Imagem 3" descr="Logotipo&#10;&#10;Descrição gerada automaticamente">
            <a:extLst>
              <a:ext uri="{FF2B5EF4-FFF2-40B4-BE49-F238E27FC236}">
                <a16:creationId xmlns:a16="http://schemas.microsoft.com/office/drawing/2014/main" id="{4556F1ED-77C3-2B16-38D6-85BE96EF65D7}"/>
              </a:ext>
            </a:extLst>
          </p:cNvPr>
          <p:cNvPicPr>
            <a:picLocks noChangeAspect="1"/>
          </p:cNvPicPr>
          <p:nvPr/>
        </p:nvPicPr>
        <p:blipFill>
          <a:blip r:embed="rId2">
            <a:duotone>
              <a:schemeClr val="bg2">
                <a:shade val="45000"/>
                <a:satMod val="135000"/>
              </a:schemeClr>
              <a:prstClr val="white"/>
            </a:duotone>
          </a:blip>
          <a:srcRect t="16045" r="9091" b="15773"/>
          <a:stretch/>
        </p:blipFill>
        <p:spPr>
          <a:xfrm>
            <a:off x="-54908" y="10"/>
            <a:ext cx="9198908" cy="6857990"/>
          </a:xfrm>
          <a:prstGeom prst="rect">
            <a:avLst/>
          </a:prstGeom>
        </p:spPr>
      </p:pic>
      <p:sp>
        <p:nvSpPr>
          <p:cNvPr id="98" name="Rectangle 97">
            <a:extLst>
              <a:ext uri="{FF2B5EF4-FFF2-40B4-BE49-F238E27FC236}">
                <a16:creationId xmlns:a16="http://schemas.microsoft.com/office/drawing/2014/main" id="{B3CCA5BC-406E-1F28-80F1-F04D0AE3A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Espaço Reservado para Conteúdo 2">
            <a:extLst>
              <a:ext uri="{FF2B5EF4-FFF2-40B4-BE49-F238E27FC236}">
                <a16:creationId xmlns:a16="http://schemas.microsoft.com/office/drawing/2014/main" id="{524D678E-B72B-2D7D-F79A-D923EF92B049}"/>
              </a:ext>
            </a:extLst>
          </p:cNvPr>
          <p:cNvGraphicFramePr>
            <a:graphicFrameLocks noGrp="1"/>
          </p:cNvGraphicFramePr>
          <p:nvPr>
            <p:ph idx="1"/>
            <p:extLst>
              <p:ext uri="{D42A27DB-BD31-4B8C-83A1-F6EECF244321}">
                <p14:modId xmlns:p14="http://schemas.microsoft.com/office/powerpoint/2010/main" val="1199342118"/>
              </p:ext>
            </p:extLst>
          </p:nvPr>
        </p:nvGraphicFramePr>
        <p:xfrm>
          <a:off x="238004" y="606229"/>
          <a:ext cx="8496944" cy="6423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626" name="image19.png">
            <a:extLst>
              <a:ext uri="{FF2B5EF4-FFF2-40B4-BE49-F238E27FC236}">
                <a16:creationId xmlns:a16="http://schemas.microsoft.com/office/drawing/2014/main" id="{A4D3975C-E226-5B9E-2C69-48270DEB73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3283" y="2026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6625" name="image21.png">
            <a:extLst>
              <a:ext uri="{FF2B5EF4-FFF2-40B4-BE49-F238E27FC236}">
                <a16:creationId xmlns:a16="http://schemas.microsoft.com/office/drawing/2014/main" id="{D9ADEBD9-92B1-B7B6-C6A9-E5BFF3113D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836" y="149039"/>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BEC2BE35-D56E-80D6-D2BA-4B332A6AE1A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4">
            <a:extLst>
              <a:ext uri="{FF2B5EF4-FFF2-40B4-BE49-F238E27FC236}">
                <a16:creationId xmlns:a16="http://schemas.microsoft.com/office/drawing/2014/main" id="{2C7C454D-A8F2-5474-2D00-50F9E3657A91}"/>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779170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B706327F-7F55-452E-8FE3-70F5E0DC6760}"/>
              </a:ext>
            </a:extLst>
          </p:cNvPr>
          <p:cNvSpPr>
            <a:spLocks noGrp="1"/>
          </p:cNvSpPr>
          <p:nvPr>
            <p:ph type="title"/>
          </p:nvPr>
        </p:nvSpPr>
        <p:spPr>
          <a:xfrm>
            <a:off x="1183796" y="481723"/>
            <a:ext cx="7044316" cy="1330841"/>
          </a:xfrm>
        </p:spPr>
        <p:txBody>
          <a:bodyPr>
            <a:normAutofit/>
          </a:bodyPr>
          <a:lstStyle/>
          <a:p>
            <a:pPr>
              <a:lnSpc>
                <a:spcPct val="90000"/>
              </a:lnSpc>
            </a:pPr>
            <a:r>
              <a:rPr lang="pt-BR" sz="2800" b="1" kern="0">
                <a:latin typeface="Arial" panose="020B0604020202020204" pitchFamily="34" charset="0"/>
                <a:ea typeface="Arial" panose="020B0604020202020204" pitchFamily="34" charset="0"/>
              </a:rPr>
              <a:t>CARACTERIZAÇÃO DO MUNICÍPIO DE CABIXI/RO </a:t>
            </a:r>
            <a:br>
              <a:rPr lang="pt-BR" sz="2800" b="1" kern="0">
                <a:latin typeface="Arial" panose="020B0604020202020204" pitchFamily="34" charset="0"/>
                <a:ea typeface="Arial" panose="020B0604020202020204" pitchFamily="34" charset="0"/>
              </a:rPr>
            </a:br>
            <a:r>
              <a:rPr lang="pt-BR" sz="2800" b="1" i="1">
                <a:latin typeface="Arial" panose="020B0604020202020204" pitchFamily="34" charset="0"/>
                <a:ea typeface="Arial" panose="020B0604020202020204" pitchFamily="34" charset="0"/>
                <a:cs typeface="Calibri" panose="020F0502020204030204" pitchFamily="34" charset="0"/>
              </a:rPr>
              <a:t>Desafios ambientais</a:t>
            </a:r>
            <a:endParaRPr lang="pt-BR" sz="2800"/>
          </a:p>
        </p:txBody>
      </p:sp>
      <p:sp>
        <p:nvSpPr>
          <p:cNvPr id="3" name="Espaço Reservado para Conteúdo 2">
            <a:extLst>
              <a:ext uri="{FF2B5EF4-FFF2-40B4-BE49-F238E27FC236}">
                <a16:creationId xmlns:a16="http://schemas.microsoft.com/office/drawing/2014/main" id="{2E2FB4B8-72A4-401C-95B5-2B52D1F300A5}"/>
              </a:ext>
            </a:extLst>
          </p:cNvPr>
          <p:cNvSpPr>
            <a:spLocks noGrp="1"/>
          </p:cNvSpPr>
          <p:nvPr>
            <p:ph idx="1"/>
          </p:nvPr>
        </p:nvSpPr>
        <p:spPr>
          <a:xfrm>
            <a:off x="702926" y="1927891"/>
            <a:ext cx="8121706" cy="4545264"/>
          </a:xfrm>
        </p:spPr>
        <p:txBody>
          <a:bodyPr>
            <a:normAutofit/>
          </a:bodyPr>
          <a:lstStyle/>
          <a:p>
            <a:pPr marL="0" indent="0">
              <a:buNone/>
            </a:pPr>
            <a:endParaRPr lang="pt-BR" sz="1800" b="1" i="1" dirty="0">
              <a:ea typeface="Arial" panose="020B0604020202020204" pitchFamily="34" charset="0"/>
              <a:cs typeface="Calibri" panose="020F0502020204030204" pitchFamily="34" charset="0"/>
            </a:endParaRPr>
          </a:p>
          <a:p>
            <a:pPr marL="0" indent="0">
              <a:buNone/>
            </a:pPr>
            <a:r>
              <a:rPr lang="pt-BR" sz="1800" dirty="0">
                <a:ea typeface="Arial" panose="020B0604020202020204" pitchFamily="34" charset="0"/>
                <a:cs typeface="Calibri" panose="020F0502020204030204" pitchFamily="34" charset="0"/>
              </a:rPr>
              <a:t>O município enfrenta desafios ambientais que estão relacionados ao desmatamento, ao uso inadequado do solo, e à expansão das atividades agropecuárias.</a:t>
            </a:r>
          </a:p>
          <a:p>
            <a:pPr marL="0" indent="0">
              <a:buNone/>
            </a:pPr>
            <a:endParaRPr lang="pt-BR" sz="1800" dirty="0">
              <a:ea typeface="Arial" panose="020B0604020202020204" pitchFamily="34" charset="0"/>
              <a:cs typeface="Calibri" panose="020F0502020204030204" pitchFamily="34" charset="0"/>
            </a:endParaRPr>
          </a:p>
          <a:p>
            <a:pPr marL="0" indent="0">
              <a:buNone/>
            </a:pPr>
            <a:r>
              <a:rPr lang="pt-BR" sz="1800" dirty="0">
                <a:ea typeface="Arial" panose="020B0604020202020204" pitchFamily="34" charset="0"/>
                <a:cs typeface="Calibri" panose="020F0502020204030204" pitchFamily="34" charset="0"/>
              </a:rPr>
              <a:t>Cabixi localiza-se na Amazônia Legal e a pressão por expansão da fronteira agrícola tem levado ao desmatamento de áreas significativas de floresta nativa. A derrubada de vegetação para criação de pastagens ou cultivo agrícola reduz a biodiversidade e afeta os ecossistemas locais.</a:t>
            </a:r>
            <a:endParaRPr lang="pt-BR" sz="1800" dirty="0">
              <a:ea typeface="Calibri" panose="020F0502020204030204" pitchFamily="34" charset="0"/>
              <a:cs typeface="Calibri" panose="020F0502020204030204" pitchFamily="34" charset="0"/>
            </a:endParaRPr>
          </a:p>
          <a:p>
            <a:pPr marL="0" indent="0">
              <a:buNone/>
            </a:pPr>
            <a:endParaRPr lang="pt-BR" sz="1800" dirty="0"/>
          </a:p>
        </p:txBody>
      </p:sp>
      <p:sp>
        <p:nvSpPr>
          <p:cNvPr id="20" name="Freeform: Shape 1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650" name="image19.png">
            <a:extLst>
              <a:ext uri="{FF2B5EF4-FFF2-40B4-BE49-F238E27FC236}">
                <a16:creationId xmlns:a16="http://schemas.microsoft.com/office/drawing/2014/main" id="{48AAE701-6073-4450-BB09-79A7EE7EE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012" y="-2"/>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7649" name="image21.png">
            <a:extLst>
              <a:ext uri="{FF2B5EF4-FFF2-40B4-BE49-F238E27FC236}">
                <a16:creationId xmlns:a16="http://schemas.microsoft.com/office/drawing/2014/main" id="{43183CA2-231E-0AFF-0937-4F15AAFE2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3689"/>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2B6E6048-BCBD-856E-C2E0-49E5F182FE5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4">
            <a:extLst>
              <a:ext uri="{FF2B5EF4-FFF2-40B4-BE49-F238E27FC236}">
                <a16:creationId xmlns:a16="http://schemas.microsoft.com/office/drawing/2014/main" id="{0366DBD8-5816-30F9-030B-783F6B60B5F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4192970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270B836D-F26C-ACD2-A1CB-0AA013C90704}"/>
              </a:ext>
            </a:extLst>
          </p:cNvPr>
          <p:cNvGraphicFramePr>
            <a:graphicFrameLocks noGrp="1"/>
          </p:cNvGraphicFramePr>
          <p:nvPr/>
        </p:nvGraphicFramePr>
        <p:xfrm>
          <a:off x="107504" y="152622"/>
          <a:ext cx="8928991" cy="6552756"/>
        </p:xfrm>
        <a:graphic>
          <a:graphicData uri="http://schemas.openxmlformats.org/drawingml/2006/table">
            <a:tbl>
              <a:tblPr firstRow="1" bandRow="1">
                <a:tableStyleId>{F5AB1C69-6EDB-4FF4-983F-18BD219EF322}</a:tableStyleId>
              </a:tblPr>
              <a:tblGrid>
                <a:gridCol w="2204585">
                  <a:extLst>
                    <a:ext uri="{9D8B030D-6E8A-4147-A177-3AD203B41FA5}">
                      <a16:colId xmlns:a16="http://schemas.microsoft.com/office/drawing/2014/main" val="311453591"/>
                    </a:ext>
                  </a:extLst>
                </a:gridCol>
                <a:gridCol w="1458590">
                  <a:extLst>
                    <a:ext uri="{9D8B030D-6E8A-4147-A177-3AD203B41FA5}">
                      <a16:colId xmlns:a16="http://schemas.microsoft.com/office/drawing/2014/main" val="4012308255"/>
                    </a:ext>
                  </a:extLst>
                </a:gridCol>
                <a:gridCol w="1305377">
                  <a:extLst>
                    <a:ext uri="{9D8B030D-6E8A-4147-A177-3AD203B41FA5}">
                      <a16:colId xmlns:a16="http://schemas.microsoft.com/office/drawing/2014/main" val="2104079382"/>
                    </a:ext>
                  </a:extLst>
                </a:gridCol>
                <a:gridCol w="3960439">
                  <a:extLst>
                    <a:ext uri="{9D8B030D-6E8A-4147-A177-3AD203B41FA5}">
                      <a16:colId xmlns:a16="http://schemas.microsoft.com/office/drawing/2014/main" val="795123036"/>
                    </a:ext>
                  </a:extLst>
                </a:gridCol>
              </a:tblGrid>
              <a:tr h="58348">
                <a:tc>
                  <a:txBody>
                    <a:bodyPr/>
                    <a:lstStyle/>
                    <a:p>
                      <a:pPr marR="831215" algn="ctr">
                        <a:lnSpc>
                          <a:spcPct val="107000"/>
                        </a:lnSpc>
                        <a:spcBef>
                          <a:spcPts val="190"/>
                        </a:spcBef>
                        <a:spcAft>
                          <a:spcPts val="800"/>
                        </a:spcAft>
                      </a:pPr>
                      <a:r>
                        <a:rPr lang="pt-BR" sz="1600" b="1">
                          <a:solidFill>
                            <a:srgbClr val="231F20"/>
                          </a:solidFill>
                          <a:effectLst/>
                        </a:rPr>
                        <a:t>Ação</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68275" algn="ctr">
                        <a:lnSpc>
                          <a:spcPct val="107000"/>
                        </a:lnSpc>
                        <a:spcBef>
                          <a:spcPts val="125"/>
                        </a:spcBef>
                        <a:spcAft>
                          <a:spcPts val="800"/>
                        </a:spcAft>
                      </a:pPr>
                      <a:r>
                        <a:rPr lang="pt-BR" sz="1600" b="1">
                          <a:solidFill>
                            <a:srgbClr val="231F20"/>
                          </a:solidFill>
                          <a:effectLst/>
                        </a:rPr>
                        <a:t>Ferramenta de ação</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64770" algn="ctr">
                        <a:lnSpc>
                          <a:spcPct val="107000"/>
                        </a:lnSpc>
                        <a:spcBef>
                          <a:spcPts val="125"/>
                        </a:spcBef>
                        <a:spcAft>
                          <a:spcPts val="800"/>
                        </a:spcAft>
                      </a:pPr>
                      <a:r>
                        <a:rPr lang="pt-BR" sz="1600" b="1">
                          <a:solidFill>
                            <a:srgbClr val="231F20"/>
                          </a:solidFill>
                          <a:effectLst/>
                        </a:rPr>
                        <a:t>Responsável</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67640" algn="ctr">
                        <a:lnSpc>
                          <a:spcPct val="107000"/>
                        </a:lnSpc>
                        <a:spcBef>
                          <a:spcPts val="190"/>
                        </a:spcBef>
                        <a:spcAft>
                          <a:spcPts val="800"/>
                        </a:spcAft>
                      </a:pPr>
                      <a:r>
                        <a:rPr lang="pt-BR" sz="1600" b="1">
                          <a:solidFill>
                            <a:srgbClr val="231F20"/>
                          </a:solidFill>
                          <a:effectLst/>
                        </a:rPr>
                        <a:t>   Público beneficiário </a:t>
                      </a:r>
                      <a:endParaRPr lang="pt-BR" sz="160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4138096382"/>
                  </a:ext>
                </a:extLst>
              </a:tr>
              <a:tr h="719140">
                <a:tc>
                  <a:txBody>
                    <a:bodyPr/>
                    <a:lstStyle/>
                    <a:p>
                      <a:pPr marR="53340" algn="just">
                        <a:lnSpc>
                          <a:spcPct val="107000"/>
                        </a:lnSpc>
                        <a:spcBef>
                          <a:spcPts val="125"/>
                        </a:spcBef>
                        <a:spcAft>
                          <a:spcPts val="800"/>
                        </a:spcAft>
                      </a:pPr>
                      <a:r>
                        <a:rPr lang="pt-BR" sz="1600">
                          <a:solidFill>
                            <a:srgbClr val="231F20"/>
                          </a:solidFill>
                          <a:effectLst/>
                        </a:rPr>
                        <a:t>1 - Organização do local e infraestrutura dos encontros nos municípios do estudo.</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33655" algn="just">
                        <a:lnSpc>
                          <a:spcPct val="107000"/>
                        </a:lnSpc>
                        <a:spcBef>
                          <a:spcPts val="190"/>
                        </a:spcBef>
                        <a:spcAft>
                          <a:spcPts val="800"/>
                        </a:spcAft>
                      </a:pPr>
                      <a:r>
                        <a:rPr lang="pt-BR" sz="1600">
                          <a:solidFill>
                            <a:srgbClr val="231F20"/>
                          </a:solidFill>
                          <a:effectLst/>
                        </a:rPr>
                        <a:t>Contato com prefeituras e entidades.</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220345" algn="just">
                        <a:lnSpc>
                          <a:spcPct val="107000"/>
                        </a:lnSpc>
                        <a:spcBef>
                          <a:spcPts val="125"/>
                        </a:spcBef>
                        <a:spcAft>
                          <a:spcPts val="800"/>
                        </a:spcAft>
                      </a:pPr>
                      <a:r>
                        <a:rPr lang="pt-BR" sz="1600">
                          <a:solidFill>
                            <a:srgbClr val="231F20"/>
                          </a:solidFill>
                          <a:effectLst/>
                        </a:rPr>
                        <a:t>RBCIP em parceria com o Grupo Gestor</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Participantes dos workshops</a:t>
                      </a:r>
                      <a:endParaRPr lang="pt-BR" sz="160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3444985864"/>
                  </a:ext>
                </a:extLst>
              </a:tr>
              <a:tr h="1267435">
                <a:tc>
                  <a:txBody>
                    <a:bodyPr/>
                    <a:lstStyle/>
                    <a:p>
                      <a:pPr marR="117475" algn="l">
                        <a:lnSpc>
                          <a:spcPct val="107000"/>
                        </a:lnSpc>
                        <a:spcBef>
                          <a:spcPts val="190"/>
                        </a:spcBef>
                        <a:spcAft>
                          <a:spcPts val="800"/>
                        </a:spcAft>
                      </a:pPr>
                      <a:r>
                        <a:rPr lang="pt-BR" sz="1600">
                          <a:solidFill>
                            <a:srgbClr val="231F20"/>
                          </a:solidFill>
                          <a:effectLst/>
                        </a:rPr>
                        <a:t>2 - Mobilização das Pastas públicas das prefeituras e estado; Comunidade e setor comercial, instituições e Trade do Turismo de pesca esportiva de cada localidade.</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Participação Social.</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220345" algn="just">
                        <a:lnSpc>
                          <a:spcPct val="107000"/>
                        </a:lnSpc>
                        <a:spcBef>
                          <a:spcPts val="125"/>
                        </a:spcBef>
                        <a:spcAft>
                          <a:spcPts val="800"/>
                        </a:spcAft>
                      </a:pPr>
                      <a:r>
                        <a:rPr lang="pt-BR" sz="1600">
                          <a:solidFill>
                            <a:srgbClr val="231F20"/>
                          </a:solidFill>
                          <a:effectLst/>
                        </a:rPr>
                        <a:t>RBCIP em parceria com o Grupo Gestor de Rondônia.</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83185" algn="just">
                        <a:lnSpc>
                          <a:spcPct val="107000"/>
                        </a:lnSpc>
                        <a:spcBef>
                          <a:spcPts val="125"/>
                        </a:spcBef>
                        <a:spcAft>
                          <a:spcPts val="800"/>
                        </a:spcAft>
                      </a:pPr>
                      <a:r>
                        <a:rPr lang="pt-BR" sz="1600">
                          <a:solidFill>
                            <a:srgbClr val="231F20"/>
                          </a:solidFill>
                          <a:effectLst/>
                        </a:rPr>
                        <a:t>Setor Público nas pastas do: Turismo, Cultura, Esporte, Desenvolvimento Econômico, Trabalho, Educação e Assistência Social; trade local; Pescadores esportivos, condutores de pesca, hospedarias, incluindo barcos hotel e flutuantes, comércio de pesca formal e informal, restaurantes, artesanato e gastronomia e agricultura familiar, Fecomércio, Sebrae, Universidades, </a:t>
                      </a:r>
                      <a:r>
                        <a:rPr lang="pt-BR" sz="1600" err="1">
                          <a:solidFill>
                            <a:srgbClr val="231F20"/>
                          </a:solidFill>
                          <a:effectLst/>
                        </a:rPr>
                        <a:t>etc</a:t>
                      </a:r>
                      <a:endParaRPr lang="pt-BR" sz="160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382292657"/>
                  </a:ext>
                </a:extLst>
              </a:tr>
              <a:tr h="1053262">
                <a:tc>
                  <a:txBody>
                    <a:bodyPr/>
                    <a:lstStyle/>
                    <a:p>
                      <a:pPr marR="155575" algn="just">
                        <a:lnSpc>
                          <a:spcPct val="107000"/>
                        </a:lnSpc>
                        <a:spcBef>
                          <a:spcPts val="190"/>
                        </a:spcBef>
                        <a:spcAft>
                          <a:spcPts val="800"/>
                        </a:spcAft>
                      </a:pPr>
                      <a:r>
                        <a:rPr lang="pt-BR" sz="1600">
                          <a:solidFill>
                            <a:srgbClr val="231F20"/>
                          </a:solidFill>
                          <a:effectLst/>
                        </a:rPr>
                        <a:t>3 - Realização de Pesquisas para levantamento de dados.</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71755" algn="just">
                        <a:lnSpc>
                          <a:spcPct val="107000"/>
                        </a:lnSpc>
                        <a:spcBef>
                          <a:spcPts val="125"/>
                        </a:spcBef>
                        <a:spcAft>
                          <a:spcPts val="800"/>
                        </a:spcAft>
                      </a:pPr>
                      <a:r>
                        <a:rPr lang="pt-BR" sz="1600">
                          <a:solidFill>
                            <a:srgbClr val="231F20"/>
                          </a:solidFill>
                          <a:effectLst/>
                        </a:rPr>
                        <a:t>Questionários estruturados incluindo sustentabilidade da atividade dentro da visão ambiental, da Pesca Esportiva e dos </a:t>
                      </a:r>
                      <a:r>
                        <a:rPr lang="pt-BR" sz="1600" err="1">
                          <a:solidFill>
                            <a:srgbClr val="231F20"/>
                          </a:solidFill>
                          <a:effectLst/>
                        </a:rPr>
                        <a:t>ods</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90"/>
                        </a:spcBef>
                        <a:spcAft>
                          <a:spcPts val="800"/>
                        </a:spcAft>
                      </a:pPr>
                      <a:r>
                        <a:rPr lang="pt-BR" sz="1600">
                          <a:solidFill>
                            <a:srgbClr val="231F20"/>
                          </a:solidFill>
                          <a:effectLst/>
                        </a:rPr>
                        <a:t>Equipe RBCIP</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00330" algn="just">
                        <a:lnSpc>
                          <a:spcPct val="107000"/>
                        </a:lnSpc>
                        <a:spcBef>
                          <a:spcPts val="190"/>
                        </a:spcBef>
                        <a:spcAft>
                          <a:spcPts val="800"/>
                        </a:spcAft>
                      </a:pPr>
                      <a:r>
                        <a:rPr lang="pt-BR" sz="1600">
                          <a:solidFill>
                            <a:srgbClr val="231F20"/>
                          </a:solidFill>
                          <a:effectLst/>
                        </a:rPr>
                        <a:t>Pescadores esportivos, condutores de pesca, turistas, hospedarias, comércio de pesca formal e informal, restaurantes, artesanato gastronomia, agricultura familiar. Secretarias de Meio Ambientes, Turismo, Planejamento e Desenvolvimento Econômico</a:t>
                      </a:r>
                      <a:endParaRPr lang="pt-BR" sz="160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2871243026"/>
                  </a:ext>
                </a:extLst>
              </a:tr>
            </a:tbl>
          </a:graphicData>
        </a:graphic>
      </p:graphicFrame>
    </p:spTree>
    <p:extLst>
      <p:ext uri="{BB962C8B-B14F-4D97-AF65-F5344CB8AC3E}">
        <p14:creationId xmlns:p14="http://schemas.microsoft.com/office/powerpoint/2010/main" val="3753837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CE2A54-300A-4064-BFF1-C849C93FBB7A}"/>
              </a:ext>
            </a:extLst>
          </p:cNvPr>
          <p:cNvSpPr>
            <a:spLocks noGrp="1"/>
          </p:cNvSpPr>
          <p:nvPr>
            <p:ph type="title"/>
          </p:nvPr>
        </p:nvSpPr>
        <p:spPr>
          <a:xfrm>
            <a:off x="777266" y="69320"/>
            <a:ext cx="8229600" cy="623376"/>
          </a:xfrm>
        </p:spPr>
        <p:txBody>
          <a:bodyPr>
            <a:normAutofit fontScale="90000"/>
          </a:bodyPr>
          <a:lstStyle/>
          <a:p>
            <a:pPr algn="ctr"/>
            <a:r>
              <a:rPr lang="pt-BR" sz="1500" b="1" kern="0">
                <a:latin typeface="Arial" panose="020B0604020202020204" pitchFamily="34" charset="0"/>
                <a:ea typeface="Arial" panose="020B0604020202020204" pitchFamily="34" charset="0"/>
              </a:rPr>
              <a:t>CARACTERIZAÇÃO DA PESCA ESPORTIVA EM CABIXI/RO</a:t>
            </a:r>
            <a:br>
              <a:rPr lang="pt-BR" sz="1500" b="1" kern="0">
                <a:latin typeface="Arial" panose="020B0604020202020204" pitchFamily="34" charset="0"/>
                <a:ea typeface="Arial" panose="020B0604020202020204" pitchFamily="34" charset="0"/>
              </a:rPr>
            </a:br>
            <a:r>
              <a:rPr lang="pt-BR" sz="1500">
                <a:latin typeface="Arial" panose="020B0604020202020204" pitchFamily="34" charset="0"/>
                <a:ea typeface="Arial" panose="020B0604020202020204" pitchFamily="34" charset="0"/>
              </a:rPr>
              <a:t>Base Metodológica para caracterização do Turismo da Pesca Esportiva – </a:t>
            </a:r>
            <a:br>
              <a:rPr lang="pt-BR" sz="1500">
                <a:latin typeface="Arial" panose="020B0604020202020204" pitchFamily="34" charset="0"/>
                <a:ea typeface="Arial" panose="020B0604020202020204" pitchFamily="34" charset="0"/>
              </a:rPr>
            </a:br>
            <a:r>
              <a:rPr lang="pt-BR" sz="1500">
                <a:latin typeface="Arial" panose="020B0604020202020204" pitchFamily="34" charset="0"/>
                <a:ea typeface="Arial" panose="020B0604020202020204" pitchFamily="34" charset="0"/>
              </a:rPr>
              <a:t>Sistema de Turismo</a:t>
            </a:r>
            <a:endParaRPr lang="pt-BR" sz="1500"/>
          </a:p>
        </p:txBody>
      </p:sp>
      <p:sp>
        <p:nvSpPr>
          <p:cNvPr id="3" name="Espaço Reservado para Conteúdo 2">
            <a:extLst>
              <a:ext uri="{FF2B5EF4-FFF2-40B4-BE49-F238E27FC236}">
                <a16:creationId xmlns:a16="http://schemas.microsoft.com/office/drawing/2014/main" id="{91AE7A99-73A0-4682-A3E1-A0095B3503F8}"/>
              </a:ext>
            </a:extLst>
          </p:cNvPr>
          <p:cNvSpPr>
            <a:spLocks noGrp="1"/>
          </p:cNvSpPr>
          <p:nvPr>
            <p:ph idx="1"/>
          </p:nvPr>
        </p:nvSpPr>
        <p:spPr>
          <a:xfrm>
            <a:off x="508000" y="4077072"/>
            <a:ext cx="7635875" cy="714624"/>
          </a:xfrm>
        </p:spPr>
        <p:txBody>
          <a:bodyPr>
            <a:normAutofit/>
          </a:bodyPr>
          <a:lstStyle/>
          <a:p>
            <a:pPr marL="0" indent="0">
              <a:buNone/>
            </a:pPr>
            <a:endParaRPr lang="pt-BR" sz="600">
              <a:latin typeface="Arial" panose="020B0604020202020204" pitchFamily="34" charset="0"/>
              <a:cs typeface="Arial" panose="020B0604020202020204" pitchFamily="34" charset="0"/>
            </a:endParaRPr>
          </a:p>
          <a:p>
            <a:pPr marL="0" indent="0">
              <a:buNone/>
            </a:pPr>
            <a:endParaRPr lang="pt-BR" sz="600">
              <a:latin typeface="Arial" panose="020B0604020202020204" pitchFamily="34" charset="0"/>
              <a:cs typeface="Arial" panose="020B0604020202020204" pitchFamily="34" charset="0"/>
            </a:endParaRPr>
          </a:p>
          <a:p>
            <a:pPr marL="0" indent="0">
              <a:buNone/>
            </a:pPr>
            <a:endParaRPr lang="pt-BR" sz="600">
              <a:latin typeface="Arial" panose="020B0604020202020204" pitchFamily="34" charset="0"/>
              <a:cs typeface="Arial" panose="020B0604020202020204" pitchFamily="34" charset="0"/>
            </a:endParaRPr>
          </a:p>
          <a:p>
            <a:pPr marL="0" indent="0">
              <a:buNone/>
            </a:pPr>
            <a:endParaRPr lang="pt-BR" sz="600">
              <a:latin typeface="Arial" panose="020B0604020202020204" pitchFamily="34" charset="0"/>
              <a:cs typeface="Arial" panose="020B0604020202020204" pitchFamily="34" charset="0"/>
            </a:endParaRPr>
          </a:p>
          <a:p>
            <a:pPr marL="0" indent="0">
              <a:buNone/>
            </a:pPr>
            <a:endParaRPr lang="pt-BR" sz="600">
              <a:latin typeface="Arial" panose="020B0604020202020204" pitchFamily="34" charset="0"/>
              <a:cs typeface="Arial" panose="020B0604020202020204" pitchFamily="34" charset="0"/>
            </a:endParaRPr>
          </a:p>
          <a:p>
            <a:pPr marL="0" indent="0">
              <a:buNone/>
            </a:pPr>
            <a:endParaRPr lang="pt-BR" sz="600">
              <a:latin typeface="Arial" panose="020B0604020202020204" pitchFamily="34" charset="0"/>
              <a:cs typeface="Arial" panose="020B0604020202020204" pitchFamily="34" charset="0"/>
            </a:endParaRPr>
          </a:p>
          <a:p>
            <a:pPr marL="0" indent="0">
              <a:buNone/>
            </a:pPr>
            <a:endParaRPr lang="pt-BR" sz="600">
              <a:latin typeface="Arial" panose="020B0604020202020204" pitchFamily="34" charset="0"/>
              <a:cs typeface="Arial" panose="020B0604020202020204" pitchFamily="34" charset="0"/>
            </a:endParaRPr>
          </a:p>
          <a:p>
            <a:pPr marL="0" indent="0">
              <a:buNone/>
            </a:pPr>
            <a:endParaRPr lang="pt-BR" sz="600">
              <a:latin typeface="Arial" panose="020B0604020202020204" pitchFamily="34" charset="0"/>
              <a:cs typeface="Arial" panose="020B0604020202020204" pitchFamily="34" charset="0"/>
            </a:endParaRPr>
          </a:p>
          <a:p>
            <a:pPr marL="0" indent="0">
              <a:buNone/>
            </a:pPr>
            <a:endParaRPr lang="pt-BR" sz="600">
              <a:latin typeface="Arial" panose="020B0604020202020204" pitchFamily="34" charset="0"/>
              <a:cs typeface="Arial" panose="020B0604020202020204" pitchFamily="34" charset="0"/>
            </a:endParaRPr>
          </a:p>
          <a:p>
            <a:pPr marL="0" indent="0">
              <a:buNone/>
            </a:pPr>
            <a:endParaRPr lang="pt-BR" sz="600">
              <a:latin typeface="Arial" panose="020B0604020202020204" pitchFamily="34" charset="0"/>
              <a:cs typeface="Arial" panose="020B0604020202020204" pitchFamily="34" charset="0"/>
            </a:endParaRPr>
          </a:p>
          <a:p>
            <a:pPr marL="0" indent="0">
              <a:buNone/>
            </a:pPr>
            <a:endParaRPr lang="pt-BR" sz="600">
              <a:latin typeface="Arial" panose="020B0604020202020204" pitchFamily="34" charset="0"/>
              <a:cs typeface="Arial" panose="020B0604020202020204" pitchFamily="34" charset="0"/>
            </a:endParaRPr>
          </a:p>
          <a:p>
            <a:pPr marL="0" indent="0">
              <a:buNone/>
            </a:pPr>
            <a:endParaRPr lang="pt-BR" sz="600">
              <a:latin typeface="Arial" panose="020B0604020202020204" pitchFamily="34" charset="0"/>
              <a:cs typeface="Arial" panose="020B0604020202020204" pitchFamily="34" charset="0"/>
            </a:endParaRPr>
          </a:p>
          <a:p>
            <a:pPr marL="0" indent="0">
              <a:buNone/>
            </a:pPr>
            <a:endParaRPr lang="pt-BR" sz="600">
              <a:latin typeface="Arial" panose="020B0604020202020204" pitchFamily="34" charset="0"/>
              <a:cs typeface="Arial" panose="020B0604020202020204" pitchFamily="34" charset="0"/>
            </a:endParaRPr>
          </a:p>
        </p:txBody>
      </p:sp>
      <p:pic>
        <p:nvPicPr>
          <p:cNvPr id="4" name="image180.png" descr="Diagrama&#10;&#10;Descrição gerada automaticamente">
            <a:extLst>
              <a:ext uri="{FF2B5EF4-FFF2-40B4-BE49-F238E27FC236}">
                <a16:creationId xmlns:a16="http://schemas.microsoft.com/office/drawing/2014/main" id="{A2198EFA-526B-41EB-85AB-65FDBA324162}"/>
              </a:ext>
            </a:extLst>
          </p:cNvPr>
          <p:cNvPicPr/>
          <p:nvPr/>
        </p:nvPicPr>
        <p:blipFill>
          <a:blip r:embed="rId2"/>
          <a:srcRect/>
          <a:stretch>
            <a:fillRect/>
          </a:stretch>
        </p:blipFill>
        <p:spPr>
          <a:xfrm>
            <a:off x="179512" y="980728"/>
            <a:ext cx="8784975" cy="5112568"/>
          </a:xfrm>
          <a:prstGeom prst="rect">
            <a:avLst/>
          </a:prstGeom>
          <a:ln/>
        </p:spPr>
      </p:pic>
      <p:sp>
        <p:nvSpPr>
          <p:cNvPr id="8" name="CaixaDeTexto 7">
            <a:extLst>
              <a:ext uri="{FF2B5EF4-FFF2-40B4-BE49-F238E27FC236}">
                <a16:creationId xmlns:a16="http://schemas.microsoft.com/office/drawing/2014/main" id="{698CE308-334F-CA1E-B27D-68806C0EAEC9}"/>
              </a:ext>
            </a:extLst>
          </p:cNvPr>
          <p:cNvSpPr txBox="1"/>
          <p:nvPr/>
        </p:nvSpPr>
        <p:spPr>
          <a:xfrm>
            <a:off x="179512" y="6093296"/>
            <a:ext cx="4591664" cy="584775"/>
          </a:xfrm>
          <a:prstGeom prst="rect">
            <a:avLst/>
          </a:prstGeom>
          <a:noFill/>
        </p:spPr>
        <p:txBody>
          <a:bodyPr wrap="square">
            <a:spAutoFit/>
          </a:bodyPr>
          <a:lstStyle/>
          <a:p>
            <a:pPr marL="0" indent="0">
              <a:buNone/>
            </a:pPr>
            <a:r>
              <a:rPr lang="pt-BR" sz="800">
                <a:latin typeface="Arial" panose="020B0604020202020204" pitchFamily="34" charset="0"/>
                <a:cs typeface="Arial" panose="020B0604020202020204" pitchFamily="34" charset="0"/>
              </a:rPr>
              <a:t> Fonte: adaptação do modelo de Beni (2003), por Heros Augusto</a:t>
            </a:r>
          </a:p>
          <a:p>
            <a:pPr marL="0" indent="0">
              <a:buNone/>
            </a:pPr>
            <a:r>
              <a:rPr lang="pt-BR" sz="800">
                <a:latin typeface="Arial" panose="020B0604020202020204" pitchFamily="34" charset="0"/>
                <a:cs typeface="Arial" panose="020B0604020202020204" pitchFamily="34" charset="0"/>
              </a:rPr>
              <a:t>                 Santos Lobo, disponível no  artigo “Sistemas Socioambientais</a:t>
            </a:r>
          </a:p>
          <a:p>
            <a:pPr marL="0" indent="0">
              <a:buNone/>
            </a:pPr>
            <a:r>
              <a:rPr lang="pt-BR" sz="800">
                <a:latin typeface="Arial" panose="020B0604020202020204" pitchFamily="34" charset="0"/>
                <a:cs typeface="Arial" panose="020B0604020202020204" pitchFamily="34" charset="0"/>
              </a:rPr>
              <a:t>                 Complexos: Contribuições Teóricas</a:t>
            </a:r>
          </a:p>
          <a:p>
            <a:pPr marL="0" indent="0">
              <a:buNone/>
            </a:pPr>
            <a:r>
              <a:rPr lang="pt-BR" sz="800">
                <a:latin typeface="Arial" panose="020B0604020202020204" pitchFamily="34" charset="0"/>
                <a:cs typeface="Arial" panose="020B0604020202020204" pitchFamily="34" charset="0"/>
              </a:rPr>
              <a:t>                 Para o Estudo da Modelagem Sistêmica do Turismo”.</a:t>
            </a:r>
            <a:endParaRPr lang="pt-BR"/>
          </a:p>
        </p:txBody>
      </p:sp>
    </p:spTree>
    <p:extLst>
      <p:ext uri="{BB962C8B-B14F-4D97-AF65-F5344CB8AC3E}">
        <p14:creationId xmlns:p14="http://schemas.microsoft.com/office/powerpoint/2010/main" val="67662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D5A6E6-8DA7-4B54-B9A6-E66E1199DEA6}"/>
              </a:ext>
            </a:extLst>
          </p:cNvPr>
          <p:cNvSpPr>
            <a:spLocks noGrp="1"/>
          </p:cNvSpPr>
          <p:nvPr>
            <p:ph type="title"/>
          </p:nvPr>
        </p:nvSpPr>
        <p:spPr>
          <a:xfrm>
            <a:off x="628650" y="557188"/>
            <a:ext cx="7886700" cy="1133499"/>
          </a:xfrm>
        </p:spPr>
        <p:txBody>
          <a:bodyPr vert="horz" lIns="91440" tIns="45720" rIns="91440" bIns="45720" rtlCol="0">
            <a:normAutofit/>
          </a:bodyPr>
          <a:lstStyle/>
          <a:p>
            <a:pPr>
              <a:lnSpc>
                <a:spcPct val="90000"/>
              </a:lnSpc>
            </a:pPr>
            <a:r>
              <a:rPr lang="en-US" sz="3500" kern="1200">
                <a:latin typeface="+mj-lt"/>
                <a:ea typeface="+mj-ea"/>
                <a:cs typeface="+mj-cs"/>
              </a:rPr>
              <a:t>Base Metodológica para </a:t>
            </a:r>
            <a:r>
              <a:rPr lang="en-US" sz="3500"/>
              <a:t>C</a:t>
            </a:r>
            <a:r>
              <a:rPr lang="en-US" sz="3500" kern="1200">
                <a:latin typeface="+mj-lt"/>
                <a:ea typeface="+mj-ea"/>
                <a:cs typeface="+mj-cs"/>
              </a:rPr>
              <a:t>aracterização do Turismo da Pesca Esportiva</a:t>
            </a:r>
          </a:p>
        </p:txBody>
      </p:sp>
      <p:pic>
        <p:nvPicPr>
          <p:cNvPr id="3" name="image19.png">
            <a:extLst>
              <a:ext uri="{FF2B5EF4-FFF2-40B4-BE49-F238E27FC236}">
                <a16:creationId xmlns:a16="http://schemas.microsoft.com/office/drawing/2014/main" id="{6BAC94DA-B574-B437-B553-B9E3E77D3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9302A3DF-B7EE-30CB-E2A7-8AEE11036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CaixaDeTexto 4">
            <a:extLst>
              <a:ext uri="{FF2B5EF4-FFF2-40B4-BE49-F238E27FC236}">
                <a16:creationId xmlns:a16="http://schemas.microsoft.com/office/drawing/2014/main" id="{C1ABA7EF-5914-AED5-75E4-596E722228E4}"/>
              </a:ext>
            </a:extLst>
          </p:cNvPr>
          <p:cNvGraphicFramePr/>
          <p:nvPr/>
        </p:nvGraphicFramePr>
        <p:xfrm>
          <a:off x="628650" y="2492896"/>
          <a:ext cx="3862331" cy="30388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m 8">
            <a:extLst>
              <a:ext uri="{FF2B5EF4-FFF2-40B4-BE49-F238E27FC236}">
                <a16:creationId xmlns:a16="http://schemas.microsoft.com/office/drawing/2014/main" id="{098C1848-BBCA-8E34-64DB-139EDC2DF8CB}"/>
              </a:ext>
            </a:extLst>
          </p:cNvPr>
          <p:cNvPicPr>
            <a:picLocks noChangeAspect="1"/>
          </p:cNvPicPr>
          <p:nvPr/>
        </p:nvPicPr>
        <p:blipFill>
          <a:blip r:embed="rId9"/>
          <a:stretch>
            <a:fillRect/>
          </a:stretch>
        </p:blipFill>
        <p:spPr>
          <a:xfrm>
            <a:off x="5104097" y="2634241"/>
            <a:ext cx="3409354" cy="2750824"/>
          </a:xfrm>
          <a:prstGeom prst="rect">
            <a:avLst/>
          </a:prstGeom>
        </p:spPr>
      </p:pic>
    </p:spTree>
    <p:extLst>
      <p:ext uri="{BB962C8B-B14F-4D97-AF65-F5344CB8AC3E}">
        <p14:creationId xmlns:p14="http://schemas.microsoft.com/office/powerpoint/2010/main" val="2788412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51F8A-0302-51E9-4BFF-D425ECAD8F57}"/>
            </a:ext>
          </a:extLst>
        </p:cNvPr>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0C3E51EA-1FA6-F60E-95A8-09505809E021}"/>
              </a:ext>
            </a:extLst>
          </p:cNvPr>
          <p:cNvPicPr>
            <a:picLocks noGrp="1" noChangeAspect="1"/>
          </p:cNvPicPr>
          <p:nvPr>
            <p:ph idx="1"/>
          </p:nvPr>
        </p:nvPicPr>
        <p:blipFill>
          <a:blip r:embed="rId2"/>
          <a:stretch>
            <a:fillRect/>
          </a:stretch>
        </p:blipFill>
        <p:spPr>
          <a:xfrm>
            <a:off x="156700" y="1498940"/>
            <a:ext cx="8912376" cy="5083592"/>
          </a:xfrm>
          <a:prstGeom prst="rect">
            <a:avLst/>
          </a:prstGeom>
        </p:spPr>
      </p:pic>
      <p:pic>
        <p:nvPicPr>
          <p:cNvPr id="3" name="image19.png">
            <a:extLst>
              <a:ext uri="{FF2B5EF4-FFF2-40B4-BE49-F238E27FC236}">
                <a16:creationId xmlns:a16="http://schemas.microsoft.com/office/drawing/2014/main" id="{2BE5D00F-E7CD-4929-03FB-FAE780634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F76FEA7C-0849-BF41-E225-62C22904A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B28023F7-AF83-A552-C578-DFB66731E9F5}"/>
              </a:ext>
            </a:extLst>
          </p:cNvPr>
          <p:cNvSpPr txBox="1"/>
          <p:nvPr/>
        </p:nvSpPr>
        <p:spPr>
          <a:xfrm>
            <a:off x="1022274" y="469099"/>
            <a:ext cx="7099450" cy="923330"/>
          </a:xfrm>
          <a:prstGeom prst="rect">
            <a:avLst/>
          </a:prstGeom>
          <a:noFill/>
        </p:spPr>
        <p:txBody>
          <a:bodyPr wrap="square">
            <a:spAutoFit/>
          </a:bodyPr>
          <a:lstStyle/>
          <a:p>
            <a:pPr lvl="0" algn="ctr"/>
            <a:r>
              <a:rPr lang="pt-BR" b="1"/>
              <a:t>2– O  conjunto da organização estrutural</a:t>
            </a:r>
            <a:r>
              <a:rPr lang="pt-BR"/>
              <a:t> -superestrutura, ou seja, as políticas e as diretrizes que regulam e desenvolvem a atividade turística e a tríplice infraestrutura: básica, turística e de apoio.</a:t>
            </a:r>
          </a:p>
        </p:txBody>
      </p:sp>
    </p:spTree>
    <p:extLst>
      <p:ext uri="{BB962C8B-B14F-4D97-AF65-F5344CB8AC3E}">
        <p14:creationId xmlns:p14="http://schemas.microsoft.com/office/powerpoint/2010/main" val="1913011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19B07-51DD-A427-622F-9B944B0B6F4B}"/>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4A9309F2-DD73-D27E-D1AB-0AFC571E1DD1}"/>
              </a:ext>
            </a:extLst>
          </p:cNvPr>
          <p:cNvSpPr txBox="1"/>
          <p:nvPr/>
        </p:nvSpPr>
        <p:spPr>
          <a:xfrm>
            <a:off x="764390" y="825757"/>
            <a:ext cx="7900987" cy="817403"/>
          </a:xfrm>
          <a:prstGeom prst="rect">
            <a:avLst/>
          </a:prstGeom>
        </p:spPr>
        <p:txBody>
          <a:bodyPr vert="horz" lIns="91440" tIns="45720" rIns="91440" bIns="45720" rtlCol="0" anchor="b">
            <a:normAutofit fontScale="92500"/>
          </a:bodyPr>
          <a:lstStyle/>
          <a:p>
            <a:pPr lvl="0" algn="ctr">
              <a:lnSpc>
                <a:spcPct val="90000"/>
              </a:lnSpc>
              <a:spcBef>
                <a:spcPct val="0"/>
              </a:spcBef>
              <a:spcAft>
                <a:spcPts val="600"/>
              </a:spcAft>
            </a:pPr>
            <a:r>
              <a:rPr lang="en-US" sz="2200" b="1" kern="1200">
                <a:solidFill>
                  <a:schemeClr val="tx1"/>
                </a:solidFill>
                <a:latin typeface="+mj-lt"/>
                <a:ea typeface="+mj-ea"/>
                <a:cs typeface="+mj-cs"/>
              </a:rPr>
              <a:t>3 - O conjunto das </a:t>
            </a:r>
            <a:r>
              <a:rPr lang="en-US" sz="2200" b="1" kern="1200" err="1">
                <a:solidFill>
                  <a:schemeClr val="tx1"/>
                </a:solidFill>
                <a:latin typeface="+mj-lt"/>
                <a:ea typeface="+mj-ea"/>
                <a:cs typeface="+mj-cs"/>
              </a:rPr>
              <a:t>ações</a:t>
            </a:r>
            <a:r>
              <a:rPr lang="en-US" sz="2200" b="1" kern="1200">
                <a:solidFill>
                  <a:schemeClr val="tx1"/>
                </a:solidFill>
                <a:latin typeface="+mj-lt"/>
                <a:ea typeface="+mj-ea"/>
                <a:cs typeface="+mj-cs"/>
              </a:rPr>
              <a:t> </a:t>
            </a:r>
            <a:r>
              <a:rPr lang="en-US" sz="2200" b="1" kern="1200" err="1">
                <a:solidFill>
                  <a:schemeClr val="tx1"/>
                </a:solidFill>
                <a:latin typeface="+mj-lt"/>
                <a:ea typeface="+mj-ea"/>
                <a:cs typeface="+mj-cs"/>
              </a:rPr>
              <a:t>operacionais</a:t>
            </a:r>
            <a:r>
              <a:rPr lang="en-US" sz="2200" b="1" kern="1200">
                <a:solidFill>
                  <a:schemeClr val="tx1"/>
                </a:solidFill>
                <a:latin typeface="+mj-lt"/>
                <a:ea typeface="+mj-ea"/>
                <a:cs typeface="+mj-cs"/>
              </a:rPr>
              <a:t> </a:t>
            </a:r>
            <a:r>
              <a:rPr lang="en-US" sz="2200" kern="1200">
                <a:solidFill>
                  <a:schemeClr val="tx1"/>
                </a:solidFill>
                <a:latin typeface="+mj-lt"/>
                <a:ea typeface="+mj-ea"/>
                <a:cs typeface="+mj-cs"/>
              </a:rPr>
              <a:t>- </a:t>
            </a:r>
            <a:r>
              <a:rPr lang="en-US" sz="2200" kern="1200" err="1">
                <a:solidFill>
                  <a:schemeClr val="tx1"/>
                </a:solidFill>
                <a:latin typeface="+mj-lt"/>
                <a:ea typeface="+mj-ea"/>
                <a:cs typeface="+mj-cs"/>
              </a:rPr>
              <a:t>relação</a:t>
            </a:r>
            <a:r>
              <a:rPr lang="en-US" sz="2200" kern="1200">
                <a:solidFill>
                  <a:schemeClr val="tx1"/>
                </a:solidFill>
                <a:latin typeface="+mj-lt"/>
                <a:ea typeface="+mj-ea"/>
                <a:cs typeface="+mj-cs"/>
              </a:rPr>
              <a:t> no mercado da </a:t>
            </a:r>
            <a:r>
              <a:rPr lang="en-US" sz="2200" kern="1200" err="1">
                <a:solidFill>
                  <a:schemeClr val="tx1"/>
                </a:solidFill>
                <a:latin typeface="+mj-lt"/>
                <a:ea typeface="+mj-ea"/>
                <a:cs typeface="+mj-cs"/>
              </a:rPr>
              <a:t>Oferta</a:t>
            </a:r>
            <a:r>
              <a:rPr lang="en-US" sz="2200" kern="1200">
                <a:solidFill>
                  <a:schemeClr val="tx1"/>
                </a:solidFill>
                <a:latin typeface="+mj-lt"/>
                <a:ea typeface="+mj-ea"/>
                <a:cs typeface="+mj-cs"/>
              </a:rPr>
              <a:t> e da </a:t>
            </a:r>
            <a:r>
              <a:rPr lang="en-US" sz="2200" kern="1200" err="1">
                <a:solidFill>
                  <a:schemeClr val="tx1"/>
                </a:solidFill>
                <a:latin typeface="+mj-lt"/>
                <a:ea typeface="+mj-ea"/>
                <a:cs typeface="+mj-cs"/>
              </a:rPr>
              <a:t>Demanda</a:t>
            </a:r>
            <a:r>
              <a:rPr lang="en-US" sz="2200" kern="1200">
                <a:solidFill>
                  <a:schemeClr val="tx1"/>
                </a:solidFill>
                <a:latin typeface="+mj-lt"/>
                <a:ea typeface="+mj-ea"/>
                <a:cs typeface="+mj-cs"/>
              </a:rPr>
              <a:t> </a:t>
            </a:r>
            <a:r>
              <a:rPr lang="en-US" sz="2200" kern="1200" err="1">
                <a:solidFill>
                  <a:schemeClr val="tx1"/>
                </a:solidFill>
                <a:latin typeface="+mj-lt"/>
                <a:ea typeface="+mj-ea"/>
                <a:cs typeface="+mj-cs"/>
              </a:rPr>
              <a:t>turística</a:t>
            </a:r>
            <a:r>
              <a:rPr lang="en-US" sz="2200" kern="1200">
                <a:solidFill>
                  <a:schemeClr val="tx1"/>
                </a:solidFill>
                <a:latin typeface="+mj-lt"/>
                <a:ea typeface="+mj-ea"/>
                <a:cs typeface="+mj-cs"/>
              </a:rPr>
              <a:t> e o </a:t>
            </a:r>
            <a:r>
              <a:rPr lang="en-US" sz="2200" kern="1200" err="1">
                <a:solidFill>
                  <a:schemeClr val="tx1"/>
                </a:solidFill>
                <a:latin typeface="+mj-lt"/>
                <a:ea typeface="+mj-ea"/>
                <a:cs typeface="+mj-cs"/>
              </a:rPr>
              <a:t>Processo</a:t>
            </a:r>
            <a:r>
              <a:rPr lang="en-US" sz="2200" kern="1200">
                <a:solidFill>
                  <a:schemeClr val="tx1"/>
                </a:solidFill>
                <a:latin typeface="+mj-lt"/>
                <a:ea typeface="+mj-ea"/>
                <a:cs typeface="+mj-cs"/>
              </a:rPr>
              <a:t> de </a:t>
            </a:r>
            <a:r>
              <a:rPr lang="en-US" sz="2200" kern="1200" err="1">
                <a:solidFill>
                  <a:schemeClr val="tx1"/>
                </a:solidFill>
                <a:latin typeface="+mj-lt"/>
                <a:ea typeface="+mj-ea"/>
                <a:cs typeface="+mj-cs"/>
              </a:rPr>
              <a:t>Distribuição</a:t>
            </a:r>
            <a:r>
              <a:rPr lang="en-US" sz="2200" kern="1200">
                <a:solidFill>
                  <a:schemeClr val="tx1"/>
                </a:solidFill>
                <a:latin typeface="+mj-lt"/>
                <a:ea typeface="+mj-ea"/>
                <a:cs typeface="+mj-cs"/>
              </a:rPr>
              <a:t> (mercado).</a:t>
            </a:r>
          </a:p>
        </p:txBody>
      </p:sp>
      <p:pic>
        <p:nvPicPr>
          <p:cNvPr id="10" name="Imagem 9">
            <a:extLst>
              <a:ext uri="{FF2B5EF4-FFF2-40B4-BE49-F238E27FC236}">
                <a16:creationId xmlns:a16="http://schemas.microsoft.com/office/drawing/2014/main" id="{7C9773EB-F88D-9D33-90C3-4D3B3E86477E}"/>
              </a:ext>
            </a:extLst>
          </p:cNvPr>
          <p:cNvPicPr>
            <a:picLocks noChangeAspect="1"/>
          </p:cNvPicPr>
          <p:nvPr/>
        </p:nvPicPr>
        <p:blipFill>
          <a:blip r:embed="rId2"/>
          <a:stretch>
            <a:fillRect/>
          </a:stretch>
        </p:blipFill>
        <p:spPr>
          <a:xfrm>
            <a:off x="542925" y="2877815"/>
            <a:ext cx="8058150" cy="2900933"/>
          </a:xfrm>
          <a:prstGeom prst="rect">
            <a:avLst/>
          </a:prstGeom>
        </p:spPr>
      </p:pic>
      <p:pic>
        <p:nvPicPr>
          <p:cNvPr id="3" name="image19.png">
            <a:extLst>
              <a:ext uri="{FF2B5EF4-FFF2-40B4-BE49-F238E27FC236}">
                <a16:creationId xmlns:a16="http://schemas.microsoft.com/office/drawing/2014/main" id="{01E64119-60DA-4C8E-28A1-74E5BA670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4BF5DD55-8587-B482-EE44-4CEDC9D73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98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AE860FA2-05C7-8572-3965-59D7CBF8B979}"/>
              </a:ext>
            </a:extLst>
          </p:cNvPr>
          <p:cNvPicPr>
            <a:picLocks noChangeAspect="1"/>
          </p:cNvPicPr>
          <p:nvPr/>
        </p:nvPicPr>
        <p:blipFill>
          <a:blip r:embed="rId2"/>
          <a:stretch>
            <a:fillRect/>
          </a:stretch>
        </p:blipFill>
        <p:spPr>
          <a:xfrm>
            <a:off x="1722291" y="124991"/>
            <a:ext cx="5582412" cy="6472361"/>
          </a:xfrm>
          <a:prstGeom prst="rect">
            <a:avLst/>
          </a:prstGeom>
          <a:ln>
            <a:noFill/>
          </a:ln>
        </p:spPr>
      </p:pic>
      <p:pic>
        <p:nvPicPr>
          <p:cNvPr id="30722" name="image19.png">
            <a:extLst>
              <a:ext uri="{FF2B5EF4-FFF2-40B4-BE49-F238E27FC236}">
                <a16:creationId xmlns:a16="http://schemas.microsoft.com/office/drawing/2014/main" id="{AE41AF3B-DC60-290F-5B0B-EF12228E6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133"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0721" name="image21.png">
            <a:extLst>
              <a:ext uri="{FF2B5EF4-FFF2-40B4-BE49-F238E27FC236}">
                <a16:creationId xmlns:a16="http://schemas.microsoft.com/office/drawing/2014/main" id="{7263E442-EC48-FB17-43E5-E776D783F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02" y="22860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8AFE9934-1013-4897-1622-C2BF3C8CE85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4" name="Rectangle 4">
            <a:extLst>
              <a:ext uri="{FF2B5EF4-FFF2-40B4-BE49-F238E27FC236}">
                <a16:creationId xmlns:a16="http://schemas.microsoft.com/office/drawing/2014/main" id="{F8B59F87-ABC5-087B-54E0-AA9FF9A0910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402887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8.png">
            <a:extLst>
              <a:ext uri="{FF2B5EF4-FFF2-40B4-BE49-F238E27FC236}">
                <a16:creationId xmlns:a16="http://schemas.microsoft.com/office/drawing/2014/main" id="{34E6E9B9-0BB2-98B1-3102-6DE3FFE96DB5}"/>
              </a:ext>
            </a:extLst>
          </p:cNvPr>
          <p:cNvPicPr>
            <a:picLocks noChangeAspect="1"/>
          </p:cNvPicPr>
          <p:nvPr/>
        </p:nvPicPr>
        <p:blipFill>
          <a:blip r:embed="rId2"/>
          <a:srcRect/>
          <a:stretch>
            <a:fillRect/>
          </a:stretch>
        </p:blipFill>
        <p:spPr>
          <a:xfrm>
            <a:off x="1690370" y="81280"/>
            <a:ext cx="5763260" cy="6695440"/>
          </a:xfrm>
          <a:prstGeom prst="rect">
            <a:avLst/>
          </a:prstGeom>
          <a:ln/>
        </p:spPr>
      </p:pic>
    </p:spTree>
    <p:extLst>
      <p:ext uri="{BB962C8B-B14F-4D97-AF65-F5344CB8AC3E}">
        <p14:creationId xmlns:p14="http://schemas.microsoft.com/office/powerpoint/2010/main" val="1219265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7484D-6A39-B133-A059-0498C320E711}"/>
            </a:ext>
          </a:extLst>
        </p:cNvPr>
        <p:cNvGrpSpPr/>
        <p:nvPr/>
      </p:nvGrpSpPr>
      <p:grpSpPr>
        <a:xfrm>
          <a:off x="0" y="0"/>
          <a:ext cx="0" cy="0"/>
          <a:chOff x="0" y="0"/>
          <a:chExt cx="0" cy="0"/>
        </a:xfrm>
      </p:grpSpPr>
      <p:graphicFrame>
        <p:nvGraphicFramePr>
          <p:cNvPr id="6" name="CaixaDeTexto 3">
            <a:extLst>
              <a:ext uri="{FF2B5EF4-FFF2-40B4-BE49-F238E27FC236}">
                <a16:creationId xmlns:a16="http://schemas.microsoft.com/office/drawing/2014/main" id="{45D4F668-FE7A-3945-B80C-9F30DA520EFF}"/>
              </a:ext>
            </a:extLst>
          </p:cNvPr>
          <p:cNvGraphicFramePr/>
          <p:nvPr>
            <p:extLst>
              <p:ext uri="{D42A27DB-BD31-4B8C-83A1-F6EECF244321}">
                <p14:modId xmlns:p14="http://schemas.microsoft.com/office/powerpoint/2010/main" val="1791276631"/>
              </p:ext>
            </p:extLst>
          </p:nvPr>
        </p:nvGraphicFramePr>
        <p:xfrm>
          <a:off x="539552" y="548680"/>
          <a:ext cx="8407846" cy="6079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CE4614C1-AFAB-59BC-BF5E-A1EF819DA7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BA9AEF7C-A75E-A63B-10FD-162A2C5234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26A8C3B6-E542-B655-204A-C37F48A2815A}"/>
              </a:ext>
            </a:extLst>
          </p:cNvPr>
          <p:cNvSpPr txBox="1"/>
          <p:nvPr/>
        </p:nvSpPr>
        <p:spPr>
          <a:xfrm>
            <a:off x="2973231" y="136525"/>
            <a:ext cx="4104456" cy="646331"/>
          </a:xfrm>
          <a:prstGeom prst="rect">
            <a:avLst/>
          </a:prstGeom>
          <a:noFill/>
        </p:spPr>
        <p:txBody>
          <a:bodyPr wrap="square" rtlCol="0">
            <a:spAutoFit/>
          </a:bodyPr>
          <a:lstStyle/>
          <a:p>
            <a:r>
              <a:rPr lang="en-US" sz="1800" b="1">
                <a:latin typeface="+mn-lt"/>
              </a:rPr>
              <a:t>REDE HOTELEIRA – CABIXI/RO</a:t>
            </a:r>
          </a:p>
          <a:p>
            <a:endParaRPr lang="pt-BR" b="1"/>
          </a:p>
        </p:txBody>
      </p:sp>
    </p:spTree>
    <p:extLst>
      <p:ext uri="{BB962C8B-B14F-4D97-AF65-F5344CB8AC3E}">
        <p14:creationId xmlns:p14="http://schemas.microsoft.com/office/powerpoint/2010/main" val="3558589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84E10-B6A4-F2E0-CF21-71B0CA15B00B}"/>
            </a:ext>
          </a:extLst>
        </p:cNvPr>
        <p:cNvGrpSpPr/>
        <p:nvPr/>
      </p:nvGrpSpPr>
      <p:grpSpPr>
        <a:xfrm>
          <a:off x="0" y="0"/>
          <a:ext cx="0" cy="0"/>
          <a:chOff x="0" y="0"/>
          <a:chExt cx="0" cy="0"/>
        </a:xfrm>
      </p:grpSpPr>
      <p:graphicFrame>
        <p:nvGraphicFramePr>
          <p:cNvPr id="6" name="CaixaDeTexto 3">
            <a:extLst>
              <a:ext uri="{FF2B5EF4-FFF2-40B4-BE49-F238E27FC236}">
                <a16:creationId xmlns:a16="http://schemas.microsoft.com/office/drawing/2014/main" id="{56596C21-3AB9-91EE-C65F-F5BAADB98210}"/>
              </a:ext>
            </a:extLst>
          </p:cNvPr>
          <p:cNvGraphicFramePr/>
          <p:nvPr>
            <p:extLst>
              <p:ext uri="{D42A27DB-BD31-4B8C-83A1-F6EECF244321}">
                <p14:modId xmlns:p14="http://schemas.microsoft.com/office/powerpoint/2010/main" val="4275868814"/>
              </p:ext>
            </p:extLst>
          </p:nvPr>
        </p:nvGraphicFramePr>
        <p:xfrm>
          <a:off x="375777" y="806530"/>
          <a:ext cx="8407846" cy="6010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7AE5B5B6-5D49-B7A6-C024-684ECDBFC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CDEBB567-A8BC-A6FE-D5AF-72DD24448A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EB96CCBC-6202-7470-1B86-D1A6DA71D5FD}"/>
              </a:ext>
            </a:extLst>
          </p:cNvPr>
          <p:cNvSpPr txBox="1"/>
          <p:nvPr/>
        </p:nvSpPr>
        <p:spPr>
          <a:xfrm>
            <a:off x="3158349" y="230180"/>
            <a:ext cx="2664296" cy="646331"/>
          </a:xfrm>
          <a:prstGeom prst="rect">
            <a:avLst/>
          </a:prstGeom>
          <a:noFill/>
        </p:spPr>
        <p:txBody>
          <a:bodyPr wrap="square" rtlCol="0">
            <a:spAutoFit/>
          </a:bodyPr>
          <a:lstStyle/>
          <a:p>
            <a:r>
              <a:rPr lang="en-US" sz="1800">
                <a:latin typeface="+mn-lt"/>
              </a:rPr>
              <a:t>COMÉRCIO DE CABIXI/RO</a:t>
            </a:r>
          </a:p>
          <a:p>
            <a:endParaRPr lang="pt-BR"/>
          </a:p>
        </p:txBody>
      </p:sp>
    </p:spTree>
    <p:extLst>
      <p:ext uri="{BB962C8B-B14F-4D97-AF65-F5344CB8AC3E}">
        <p14:creationId xmlns:p14="http://schemas.microsoft.com/office/powerpoint/2010/main" val="564232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85930E83-C3E4-28DA-1326-76975B13E97A}"/>
              </a:ext>
            </a:extLst>
          </p:cNvPr>
          <p:cNvSpPr txBox="1"/>
          <p:nvPr/>
        </p:nvSpPr>
        <p:spPr>
          <a:xfrm>
            <a:off x="785350" y="188217"/>
            <a:ext cx="78867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err="1">
                <a:latin typeface="+mj-lt"/>
                <a:ea typeface="+mj-ea"/>
                <a:cs typeface="+mj-cs"/>
              </a:rPr>
              <a:t>Intervenções</a:t>
            </a:r>
            <a:r>
              <a:rPr lang="en-US" sz="2800">
                <a:latin typeface="+mj-lt"/>
                <a:ea typeface="+mj-ea"/>
                <a:cs typeface="+mj-cs"/>
              </a:rPr>
              <a:t> para </a:t>
            </a:r>
            <a:r>
              <a:rPr lang="en-US" sz="2800" err="1">
                <a:latin typeface="+mj-lt"/>
                <a:ea typeface="+mj-ea"/>
                <a:cs typeface="+mj-cs"/>
              </a:rPr>
              <a:t>melhorar</a:t>
            </a:r>
            <a:r>
              <a:rPr lang="en-US" sz="2800">
                <a:latin typeface="+mj-lt"/>
                <a:ea typeface="+mj-ea"/>
                <a:cs typeface="+mj-cs"/>
              </a:rPr>
              <a:t> o </a:t>
            </a:r>
            <a:r>
              <a:rPr lang="en-US" sz="2800" err="1">
                <a:latin typeface="+mj-lt"/>
                <a:ea typeface="+mj-ea"/>
                <a:cs typeface="+mj-cs"/>
              </a:rPr>
              <a:t>ambiente</a:t>
            </a:r>
            <a:r>
              <a:rPr lang="en-US" sz="2800">
                <a:latin typeface="+mj-lt"/>
                <a:ea typeface="+mj-ea"/>
                <a:cs typeface="+mj-cs"/>
              </a:rPr>
              <a:t> </a:t>
            </a:r>
            <a:r>
              <a:rPr lang="en-US" sz="2800" err="1">
                <a:latin typeface="+mj-lt"/>
                <a:ea typeface="+mj-ea"/>
                <a:cs typeface="+mj-cs"/>
              </a:rPr>
              <a:t>comercial</a:t>
            </a:r>
            <a:r>
              <a:rPr lang="en-US" sz="2800">
                <a:latin typeface="+mj-lt"/>
                <a:ea typeface="+mj-ea"/>
                <a:cs typeface="+mj-cs"/>
              </a:rPr>
              <a:t> e a </a:t>
            </a:r>
            <a:r>
              <a:rPr lang="en-US" sz="2800" err="1">
                <a:latin typeface="+mj-lt"/>
                <a:ea typeface="+mj-ea"/>
                <a:cs typeface="+mj-cs"/>
              </a:rPr>
              <a:t>pesca</a:t>
            </a:r>
            <a:r>
              <a:rPr lang="en-US" sz="2800">
                <a:latin typeface="+mj-lt"/>
                <a:ea typeface="+mj-ea"/>
                <a:cs typeface="+mj-cs"/>
              </a:rPr>
              <a:t> </a:t>
            </a:r>
            <a:r>
              <a:rPr lang="en-US" sz="2800" err="1">
                <a:latin typeface="+mj-lt"/>
                <a:ea typeface="+mj-ea"/>
                <a:cs typeface="+mj-cs"/>
              </a:rPr>
              <a:t>esportiva</a:t>
            </a:r>
            <a:endParaRPr lang="en-US" sz="2800">
              <a:latin typeface="+mj-lt"/>
              <a:ea typeface="+mj-ea"/>
              <a:cs typeface="+mj-cs"/>
            </a:endParaRPr>
          </a:p>
        </p:txBody>
      </p:sp>
      <p:graphicFrame>
        <p:nvGraphicFramePr>
          <p:cNvPr id="14" name="CaixaDeTexto 3">
            <a:extLst>
              <a:ext uri="{FF2B5EF4-FFF2-40B4-BE49-F238E27FC236}">
                <a16:creationId xmlns:a16="http://schemas.microsoft.com/office/drawing/2014/main" id="{2B685DB6-7076-3101-7DC3-815A7C8C24AC}"/>
              </a:ext>
            </a:extLst>
          </p:cNvPr>
          <p:cNvGraphicFramePr/>
          <p:nvPr>
            <p:extLst>
              <p:ext uri="{D42A27DB-BD31-4B8C-83A1-F6EECF244321}">
                <p14:modId xmlns:p14="http://schemas.microsoft.com/office/powerpoint/2010/main" val="3318408797"/>
              </p:ext>
            </p:extLst>
          </p:nvPr>
        </p:nvGraphicFramePr>
        <p:xfrm>
          <a:off x="628650" y="1253330"/>
          <a:ext cx="8335838" cy="5604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467ADC91-1175-26E9-3033-685536D285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3C1663C8-2831-9C82-A857-45B02AE00E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790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298C7-4877-7262-82E8-504B29A49B58}"/>
            </a:ext>
          </a:extLst>
        </p:cNvPr>
        <p:cNvGrpSpPr/>
        <p:nvPr/>
      </p:nvGrpSpPr>
      <p:grpSpPr>
        <a:xfrm>
          <a:off x="0" y="0"/>
          <a:ext cx="0" cy="0"/>
          <a:chOff x="0" y="0"/>
          <a:chExt cx="0" cy="0"/>
        </a:xfrm>
      </p:grpSpPr>
      <p:graphicFrame>
        <p:nvGraphicFramePr>
          <p:cNvPr id="14" name="CaixaDeTexto 3">
            <a:extLst>
              <a:ext uri="{FF2B5EF4-FFF2-40B4-BE49-F238E27FC236}">
                <a16:creationId xmlns:a16="http://schemas.microsoft.com/office/drawing/2014/main" id="{ADFC2526-44DF-8D32-D2ED-DF5E9C91C31F}"/>
              </a:ext>
            </a:extLst>
          </p:cNvPr>
          <p:cNvGraphicFramePr/>
          <p:nvPr>
            <p:extLst>
              <p:ext uri="{D42A27DB-BD31-4B8C-83A1-F6EECF244321}">
                <p14:modId xmlns:p14="http://schemas.microsoft.com/office/powerpoint/2010/main" val="3782262937"/>
              </p:ext>
            </p:extLst>
          </p:nvPr>
        </p:nvGraphicFramePr>
        <p:xfrm>
          <a:off x="404081" y="1265409"/>
          <a:ext cx="8111270" cy="4395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0273CBF0-4D62-D5DB-5F1A-833F8AC6BD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8A0CBCC3-185E-A3F8-D4B1-F3C95D660E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741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4D895-D492-AC67-D0CF-8D62900399D7}"/>
            </a:ext>
          </a:extLst>
        </p:cNvPr>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5CA2D178-7D03-2A93-E9FF-ED6DA23657A1}"/>
              </a:ext>
            </a:extLst>
          </p:cNvPr>
          <p:cNvGraphicFramePr>
            <a:graphicFrameLocks noGrp="1"/>
          </p:cNvGraphicFramePr>
          <p:nvPr/>
        </p:nvGraphicFramePr>
        <p:xfrm>
          <a:off x="218065" y="1412776"/>
          <a:ext cx="8602408" cy="4733736"/>
        </p:xfrm>
        <a:graphic>
          <a:graphicData uri="http://schemas.openxmlformats.org/drawingml/2006/table">
            <a:tbl>
              <a:tblPr firstRow="1" bandRow="1">
                <a:tableStyleId>{F5AB1C69-6EDB-4FF4-983F-18BD219EF322}</a:tableStyleId>
              </a:tblPr>
              <a:tblGrid>
                <a:gridCol w="2123951">
                  <a:extLst>
                    <a:ext uri="{9D8B030D-6E8A-4147-A177-3AD203B41FA5}">
                      <a16:colId xmlns:a16="http://schemas.microsoft.com/office/drawing/2014/main" val="311453591"/>
                    </a:ext>
                  </a:extLst>
                </a:gridCol>
                <a:gridCol w="1830382">
                  <a:extLst>
                    <a:ext uri="{9D8B030D-6E8A-4147-A177-3AD203B41FA5}">
                      <a16:colId xmlns:a16="http://schemas.microsoft.com/office/drawing/2014/main" val="4012308255"/>
                    </a:ext>
                  </a:extLst>
                </a:gridCol>
                <a:gridCol w="1248737">
                  <a:extLst>
                    <a:ext uri="{9D8B030D-6E8A-4147-A177-3AD203B41FA5}">
                      <a16:colId xmlns:a16="http://schemas.microsoft.com/office/drawing/2014/main" val="2104079382"/>
                    </a:ext>
                  </a:extLst>
                </a:gridCol>
                <a:gridCol w="3399338">
                  <a:extLst>
                    <a:ext uri="{9D8B030D-6E8A-4147-A177-3AD203B41FA5}">
                      <a16:colId xmlns:a16="http://schemas.microsoft.com/office/drawing/2014/main" val="795123036"/>
                    </a:ext>
                  </a:extLst>
                </a:gridCol>
              </a:tblGrid>
              <a:tr h="254588">
                <a:tc>
                  <a:txBody>
                    <a:bodyPr/>
                    <a:lstStyle/>
                    <a:p>
                      <a:pPr marR="831215" algn="ctr">
                        <a:lnSpc>
                          <a:spcPct val="107000"/>
                        </a:lnSpc>
                        <a:spcBef>
                          <a:spcPts val="190"/>
                        </a:spcBef>
                        <a:spcAft>
                          <a:spcPts val="800"/>
                        </a:spcAft>
                      </a:pPr>
                      <a:r>
                        <a:rPr lang="pt-BR" sz="1600" b="1">
                          <a:solidFill>
                            <a:srgbClr val="231F20"/>
                          </a:solidFill>
                          <a:effectLst/>
                        </a:rPr>
                        <a:t>Ação</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68275" algn="ctr">
                        <a:lnSpc>
                          <a:spcPct val="107000"/>
                        </a:lnSpc>
                        <a:spcBef>
                          <a:spcPts val="125"/>
                        </a:spcBef>
                        <a:spcAft>
                          <a:spcPts val="800"/>
                        </a:spcAft>
                      </a:pPr>
                      <a:r>
                        <a:rPr lang="pt-BR" sz="1600" b="1">
                          <a:solidFill>
                            <a:srgbClr val="231F20"/>
                          </a:solidFill>
                          <a:effectLst/>
                        </a:rPr>
                        <a:t>Ferramenta de ação</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64770" algn="ctr">
                        <a:lnSpc>
                          <a:spcPct val="107000"/>
                        </a:lnSpc>
                        <a:spcBef>
                          <a:spcPts val="125"/>
                        </a:spcBef>
                        <a:spcAft>
                          <a:spcPts val="800"/>
                        </a:spcAft>
                      </a:pPr>
                      <a:r>
                        <a:rPr lang="pt-BR" sz="1600" b="1">
                          <a:solidFill>
                            <a:srgbClr val="231F20"/>
                          </a:solidFill>
                          <a:effectLst/>
                        </a:rPr>
                        <a:t>Responsável</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67640" algn="ctr">
                        <a:lnSpc>
                          <a:spcPct val="107000"/>
                        </a:lnSpc>
                        <a:spcBef>
                          <a:spcPts val="190"/>
                        </a:spcBef>
                        <a:spcAft>
                          <a:spcPts val="800"/>
                        </a:spcAft>
                      </a:pPr>
                      <a:r>
                        <a:rPr lang="pt-BR" sz="1600" b="1">
                          <a:solidFill>
                            <a:srgbClr val="231F20"/>
                          </a:solidFill>
                          <a:effectLst/>
                        </a:rPr>
                        <a:t>   Público beneficiário </a:t>
                      </a:r>
                      <a:endParaRPr lang="pt-BR" sz="160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4138096382"/>
                  </a:ext>
                </a:extLst>
              </a:tr>
              <a:tr h="749666">
                <a:tc>
                  <a:txBody>
                    <a:bodyPr/>
                    <a:lstStyle/>
                    <a:p>
                      <a:pPr marR="156210" algn="just">
                        <a:lnSpc>
                          <a:spcPct val="107000"/>
                        </a:lnSpc>
                        <a:spcBef>
                          <a:spcPts val="125"/>
                        </a:spcBef>
                        <a:spcAft>
                          <a:spcPts val="800"/>
                        </a:spcAft>
                      </a:pPr>
                      <a:r>
                        <a:rPr lang="pt-BR" sz="1600">
                          <a:solidFill>
                            <a:srgbClr val="231F20"/>
                          </a:solidFill>
                          <a:effectLst/>
                        </a:rPr>
                        <a:t>4 - Visitas e registros da infraestrutura pesqueira.</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GPS e Drones</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25"/>
                        </a:spcBef>
                        <a:spcAft>
                          <a:spcPts val="800"/>
                        </a:spcAft>
                      </a:pPr>
                      <a:r>
                        <a:rPr lang="pt-BR" sz="1600">
                          <a:solidFill>
                            <a:srgbClr val="231F20"/>
                          </a:solidFill>
                          <a:effectLst/>
                        </a:rPr>
                        <a:t>Equipe RBCIP</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Municípios foco do trabalho.</a:t>
                      </a:r>
                      <a:endParaRPr lang="pt-BR" sz="160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1255267952"/>
                  </a:ext>
                </a:extLst>
              </a:tr>
              <a:tr h="1244744">
                <a:tc>
                  <a:txBody>
                    <a:bodyPr/>
                    <a:lstStyle/>
                    <a:p>
                      <a:pPr>
                        <a:lnSpc>
                          <a:spcPct val="107000"/>
                        </a:lnSpc>
                        <a:spcBef>
                          <a:spcPts val="190"/>
                        </a:spcBef>
                        <a:spcAft>
                          <a:spcPts val="800"/>
                        </a:spcAft>
                      </a:pPr>
                      <a:r>
                        <a:rPr lang="pt-BR" sz="1600">
                          <a:solidFill>
                            <a:srgbClr val="231F20"/>
                          </a:solidFill>
                          <a:effectLst/>
                        </a:rPr>
                        <a:t>5 - Levantamentos secundários: Documentos, legislações, dados econômicos, turísticos, dentre outros</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Pesquisas em órgãos</a:t>
                      </a:r>
                      <a:r>
                        <a:rPr lang="pt-BR" sz="1600">
                          <a:solidFill>
                            <a:srgbClr val="000000"/>
                          </a:solidFill>
                          <a:effectLst/>
                        </a:rPr>
                        <a:t> </a:t>
                      </a:r>
                      <a:r>
                        <a:rPr lang="pt-BR" sz="1600">
                          <a:solidFill>
                            <a:srgbClr val="231F20"/>
                          </a:solidFill>
                          <a:effectLst/>
                        </a:rPr>
                        <a:t>oficiais</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90"/>
                        </a:spcBef>
                        <a:spcAft>
                          <a:spcPts val="800"/>
                        </a:spcAft>
                      </a:pPr>
                      <a:r>
                        <a:rPr lang="pt-BR" sz="1600">
                          <a:solidFill>
                            <a:srgbClr val="231F20"/>
                          </a:solidFill>
                          <a:effectLst/>
                        </a:rPr>
                        <a:t>Equipe RBCIP</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48895" algn="just">
                        <a:lnSpc>
                          <a:spcPct val="107000"/>
                        </a:lnSpc>
                        <a:spcBef>
                          <a:spcPts val="125"/>
                        </a:spcBef>
                        <a:spcAft>
                          <a:spcPts val="800"/>
                        </a:spcAft>
                      </a:pPr>
                      <a:r>
                        <a:rPr lang="pt-BR" sz="1600">
                          <a:solidFill>
                            <a:srgbClr val="231F20"/>
                          </a:solidFill>
                          <a:effectLst/>
                        </a:rPr>
                        <a:t>Municípios foco do trabalho e Governo do Estado.</a:t>
                      </a:r>
                      <a:endParaRPr lang="pt-BR" sz="160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1373836005"/>
                  </a:ext>
                </a:extLst>
              </a:tr>
              <a:tr h="502127">
                <a:tc>
                  <a:txBody>
                    <a:bodyPr/>
                    <a:lstStyle/>
                    <a:p>
                      <a:pPr marR="321945" algn="just">
                        <a:lnSpc>
                          <a:spcPct val="107000"/>
                        </a:lnSpc>
                        <a:spcBef>
                          <a:spcPts val="125"/>
                        </a:spcBef>
                        <a:spcAft>
                          <a:spcPts val="800"/>
                        </a:spcAft>
                      </a:pPr>
                      <a:r>
                        <a:rPr lang="pt-BR" sz="1600">
                          <a:solidFill>
                            <a:srgbClr val="231F20"/>
                          </a:solidFill>
                          <a:effectLst/>
                        </a:rPr>
                        <a:t>6 - Realização de Pesquisa externa</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Pesquisa</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25"/>
                        </a:spcBef>
                        <a:spcAft>
                          <a:spcPts val="800"/>
                        </a:spcAft>
                      </a:pPr>
                      <a:r>
                        <a:rPr lang="pt-BR" sz="1600">
                          <a:solidFill>
                            <a:srgbClr val="231F20"/>
                          </a:solidFill>
                          <a:effectLst/>
                        </a:rPr>
                        <a:t>Equipe RBCIP</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25"/>
                        </a:spcBef>
                        <a:spcAft>
                          <a:spcPts val="800"/>
                        </a:spcAft>
                      </a:pPr>
                      <a:r>
                        <a:rPr lang="pt-BR" sz="1600">
                          <a:solidFill>
                            <a:srgbClr val="231F20"/>
                          </a:solidFill>
                          <a:effectLst/>
                        </a:rPr>
                        <a:t>Grupos oficiais de pesca esportiva.</a:t>
                      </a:r>
                      <a:endParaRPr lang="pt-BR" sz="160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2724798153"/>
                  </a:ext>
                </a:extLst>
              </a:tr>
              <a:tr h="1244744">
                <a:tc>
                  <a:txBody>
                    <a:bodyPr/>
                    <a:lstStyle/>
                    <a:p>
                      <a:pPr marR="133350" algn="just">
                        <a:lnSpc>
                          <a:spcPct val="107000"/>
                        </a:lnSpc>
                        <a:spcBef>
                          <a:spcPts val="125"/>
                        </a:spcBef>
                        <a:spcAft>
                          <a:spcPts val="800"/>
                        </a:spcAft>
                      </a:pPr>
                      <a:r>
                        <a:rPr lang="pt-BR" sz="1600">
                          <a:solidFill>
                            <a:srgbClr val="231F20"/>
                          </a:solidFill>
                          <a:effectLst/>
                        </a:rPr>
                        <a:t>7 – Elaboração e apresentação de diagnóstico dos municípios e um diagnóstico consolidado.</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16840" algn="just">
                        <a:lnSpc>
                          <a:spcPct val="107000"/>
                        </a:lnSpc>
                        <a:spcBef>
                          <a:spcPts val="125"/>
                        </a:spcBef>
                        <a:spcAft>
                          <a:spcPts val="800"/>
                        </a:spcAft>
                      </a:pPr>
                      <a:r>
                        <a:rPr lang="pt-BR" sz="1600">
                          <a:solidFill>
                            <a:srgbClr val="231F20"/>
                          </a:solidFill>
                          <a:effectLst/>
                        </a:rPr>
                        <a:t>Resultados oriundos das metodologias aplicadas.</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90"/>
                        </a:spcBef>
                        <a:spcAft>
                          <a:spcPts val="800"/>
                        </a:spcAft>
                      </a:pPr>
                      <a:r>
                        <a:rPr lang="pt-BR" sz="1600">
                          <a:solidFill>
                            <a:srgbClr val="231F20"/>
                          </a:solidFill>
                          <a:effectLst/>
                        </a:rPr>
                        <a:t>Equipe RBCIP</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Equipe Gestora de Rondônia.</a:t>
                      </a:r>
                      <a:endParaRPr lang="pt-BR" sz="160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210295380"/>
                  </a:ext>
                </a:extLst>
              </a:tr>
            </a:tbl>
          </a:graphicData>
        </a:graphic>
      </p:graphicFrame>
      <p:pic>
        <p:nvPicPr>
          <p:cNvPr id="4" name="image2.png">
            <a:extLst>
              <a:ext uri="{FF2B5EF4-FFF2-40B4-BE49-F238E27FC236}">
                <a16:creationId xmlns:a16="http://schemas.microsoft.com/office/drawing/2014/main" id="{A4976FF2-5035-A2EB-64C7-4E4C8C330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5625" y="-13115"/>
            <a:ext cx="654650" cy="144771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F9EA5FE7-C504-3BBF-AB55-2220475CF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32772"/>
            <a:ext cx="1481379" cy="56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634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5C6BB37-164F-C323-28C4-6F50D30253C0}"/>
              </a:ext>
            </a:extLst>
          </p:cNvPr>
          <p:cNvSpPr txBox="1"/>
          <p:nvPr/>
        </p:nvSpPr>
        <p:spPr>
          <a:xfrm>
            <a:off x="539552" y="1695769"/>
            <a:ext cx="8416391" cy="3466462"/>
          </a:xfrm>
          <a:prstGeom prst="rect">
            <a:avLst/>
          </a:prstGeom>
          <a:solidFill>
            <a:schemeClr val="bg1">
              <a:lumMod val="85000"/>
            </a:schemeClr>
          </a:solidFill>
          <a:ln>
            <a:solidFill>
              <a:schemeClr val="accent1"/>
            </a:solidFill>
          </a:ln>
        </p:spPr>
        <p:txBody>
          <a:bodyPr wrap="square">
            <a:spAutoFit/>
          </a:bodyPr>
          <a:lstStyle/>
          <a:p>
            <a:pPr>
              <a:lnSpc>
                <a:spcPct val="107000"/>
              </a:lnSpc>
              <a:spcAft>
                <a:spcPts val="800"/>
              </a:spcAft>
            </a:pPr>
            <a:r>
              <a:rPr lang="pt-BR" sz="2000" b="1" dirty="0">
                <a:effectLst/>
                <a:ea typeface="Arial" panose="020B0604020202020204" pitchFamily="34" charset="0"/>
              </a:rPr>
              <a:t>Visão de futuro</a:t>
            </a:r>
            <a:endParaRPr lang="pt-BR" sz="2000" b="1" dirty="0">
              <a:effectLst/>
              <a:ea typeface="Calibri" panose="020F0502020204030204" pitchFamily="34" charset="0"/>
            </a:endParaRPr>
          </a:p>
          <a:p>
            <a:pPr indent="450215" algn="just">
              <a:lnSpc>
                <a:spcPct val="150000"/>
              </a:lnSpc>
              <a:spcAft>
                <a:spcPts val="800"/>
              </a:spcAft>
            </a:pPr>
            <a:r>
              <a:rPr lang="pt-BR" dirty="0">
                <a:effectLst/>
                <a:ea typeface="Times New Roman" panose="02020603050405020304" pitchFamily="18" charset="0"/>
              </a:rPr>
              <a:t> </a:t>
            </a:r>
            <a:r>
              <a:rPr lang="pt-BR" sz="1800" dirty="0">
                <a:solidFill>
                  <a:srgbClr val="000000"/>
                </a:solidFill>
                <a:effectLst/>
                <a:ea typeface="Arial" panose="020B0604020202020204" pitchFamily="34" charset="0"/>
              </a:rPr>
              <a:t>o município quer ser reconhecido como:</a:t>
            </a:r>
            <a:endParaRPr lang="pt-BR" sz="1800" dirty="0">
              <a:effectLst/>
              <a:ea typeface="Calibri" panose="020F0502020204030204" pitchFamily="34" charset="0"/>
            </a:endParaRPr>
          </a:p>
          <a:p>
            <a:pPr marL="1885950" lvl="0" indent="-361950" algn="just">
              <a:lnSpc>
                <a:spcPct val="150000"/>
              </a:lnSpc>
              <a:buFont typeface="Wingdings" panose="05000000000000000000" pitchFamily="2" charset="2"/>
              <a:buChar char="ü"/>
            </a:pPr>
            <a:r>
              <a:rPr lang="pt-BR" sz="1800" dirty="0">
                <a:solidFill>
                  <a:srgbClr val="000000"/>
                </a:solidFill>
                <a:effectLst/>
                <a:ea typeface="Arial" panose="020B0604020202020204" pitchFamily="34" charset="0"/>
              </a:rPr>
              <a:t>Cidade do peixe.</a:t>
            </a:r>
            <a:endParaRPr lang="pt-BR" sz="1800" dirty="0">
              <a:effectLst/>
              <a:ea typeface="Calibri" panose="020F0502020204030204" pitchFamily="34" charset="0"/>
            </a:endParaRPr>
          </a:p>
          <a:p>
            <a:pPr marL="1885950" lvl="0" indent="-361950" algn="just">
              <a:lnSpc>
                <a:spcPct val="150000"/>
              </a:lnSpc>
              <a:buFont typeface="Wingdings" panose="05000000000000000000" pitchFamily="2" charset="2"/>
              <a:buChar char="ü"/>
            </a:pPr>
            <a:r>
              <a:rPr lang="pt-BR" sz="1800" dirty="0">
                <a:solidFill>
                  <a:srgbClr val="000000"/>
                </a:solidFill>
                <a:effectLst/>
                <a:ea typeface="Arial" panose="020B0604020202020204" pitchFamily="34" charset="0"/>
              </a:rPr>
              <a:t>Cidade do turismo sustentável.</a:t>
            </a:r>
            <a:endParaRPr lang="pt-BR" sz="1800" dirty="0">
              <a:effectLst/>
              <a:ea typeface="Calibri" panose="020F0502020204030204" pitchFamily="34" charset="0"/>
            </a:endParaRPr>
          </a:p>
          <a:p>
            <a:pPr marL="1885950" lvl="0" indent="-361950" algn="just">
              <a:lnSpc>
                <a:spcPct val="150000"/>
              </a:lnSpc>
              <a:buFont typeface="Wingdings" panose="05000000000000000000" pitchFamily="2" charset="2"/>
              <a:buChar char="ü"/>
            </a:pPr>
            <a:r>
              <a:rPr lang="pt-BR" sz="1800" dirty="0">
                <a:solidFill>
                  <a:srgbClr val="000000"/>
                </a:solidFill>
                <a:effectLst/>
                <a:ea typeface="Arial" panose="020B0604020202020204" pitchFamily="34" charset="0"/>
              </a:rPr>
              <a:t>Rio Guaporé e Cabixi - tão lindo pedacinho do Brasil.</a:t>
            </a:r>
            <a:endParaRPr lang="pt-BR" sz="1800" dirty="0">
              <a:effectLst/>
              <a:ea typeface="Calibri" panose="020F0502020204030204" pitchFamily="34" charset="0"/>
            </a:endParaRPr>
          </a:p>
          <a:p>
            <a:pPr marL="1885950" lvl="0" indent="-361950" algn="just">
              <a:lnSpc>
                <a:spcPct val="150000"/>
              </a:lnSpc>
              <a:buFont typeface="Wingdings" panose="05000000000000000000" pitchFamily="2" charset="2"/>
              <a:buChar char="ü"/>
            </a:pPr>
            <a:r>
              <a:rPr lang="pt-BR" sz="1800" dirty="0">
                <a:solidFill>
                  <a:srgbClr val="000000"/>
                </a:solidFill>
                <a:effectLst/>
                <a:ea typeface="Arial" panose="020B0604020202020204" pitchFamily="34" charset="0"/>
              </a:rPr>
              <a:t>A pesca Esportiva é AQUI!.</a:t>
            </a:r>
            <a:endParaRPr lang="pt-BR" sz="1800" dirty="0">
              <a:effectLst/>
              <a:ea typeface="Calibri" panose="020F0502020204030204" pitchFamily="34" charset="0"/>
            </a:endParaRPr>
          </a:p>
          <a:p>
            <a:pPr marL="1885950" lvl="0" indent="-361950" algn="just">
              <a:lnSpc>
                <a:spcPct val="150000"/>
              </a:lnSpc>
              <a:spcAft>
                <a:spcPts val="800"/>
              </a:spcAft>
              <a:buFont typeface="Wingdings" panose="05000000000000000000" pitchFamily="2" charset="2"/>
              <a:buChar char="ü"/>
            </a:pPr>
            <a:r>
              <a:rPr lang="pt-BR" sz="1800" dirty="0">
                <a:solidFill>
                  <a:srgbClr val="000000"/>
                </a:solidFill>
                <a:effectLst/>
                <a:ea typeface="Arial" panose="020B0604020202020204" pitchFamily="34" charset="0"/>
              </a:rPr>
              <a:t>Paraíso da pesca.</a:t>
            </a:r>
            <a:endParaRPr lang="pt-BR" sz="1800" dirty="0">
              <a:effectLst/>
              <a:ea typeface="Calibri" panose="020F0502020204030204" pitchFamily="34" charset="0"/>
            </a:endParaRPr>
          </a:p>
          <a:p>
            <a:pPr marL="1885950" indent="-361950">
              <a:buFont typeface="Wingdings" panose="05000000000000000000" pitchFamily="2" charset="2"/>
              <a:buChar char="ü"/>
            </a:pPr>
            <a:r>
              <a:rPr lang="pt-BR" sz="1800" dirty="0">
                <a:solidFill>
                  <a:srgbClr val="000000"/>
                </a:solidFill>
                <a:effectLst/>
                <a:ea typeface="Arial" panose="020B0604020202020204" pitchFamily="34" charset="0"/>
              </a:rPr>
              <a:t>Portal da Pesca esportiva na Amazonia</a:t>
            </a:r>
            <a:endParaRPr lang="pt-BR" dirty="0">
              <a:effectLst/>
              <a:ea typeface="Calibri" panose="020F0502020204030204" pitchFamily="34" charset="0"/>
            </a:endParaRPr>
          </a:p>
        </p:txBody>
      </p:sp>
      <p:pic>
        <p:nvPicPr>
          <p:cNvPr id="3" name="image19.png">
            <a:extLst>
              <a:ext uri="{FF2B5EF4-FFF2-40B4-BE49-F238E27FC236}">
                <a16:creationId xmlns:a16="http://schemas.microsoft.com/office/drawing/2014/main" id="{ABAF169A-DB7F-4406-27E7-DD3569B8D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BD6B83C7-1B00-0ED8-7CB1-EFB2B6E9E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067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aixaDeTexto 4">
            <a:extLst>
              <a:ext uri="{FF2B5EF4-FFF2-40B4-BE49-F238E27FC236}">
                <a16:creationId xmlns:a16="http://schemas.microsoft.com/office/drawing/2014/main" id="{A0B2FF35-2A88-EE3D-8D08-2DC64D0909AE}"/>
              </a:ext>
            </a:extLst>
          </p:cNvPr>
          <p:cNvGraphicFramePr/>
          <p:nvPr>
            <p:extLst>
              <p:ext uri="{D42A27DB-BD31-4B8C-83A1-F6EECF244321}">
                <p14:modId xmlns:p14="http://schemas.microsoft.com/office/powerpoint/2010/main" val="1741428943"/>
              </p:ext>
            </p:extLst>
          </p:nvPr>
        </p:nvGraphicFramePr>
        <p:xfrm>
          <a:off x="539552" y="219336"/>
          <a:ext cx="7632848" cy="650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8216CAC7-8CD0-D35D-C8D2-995C16B57A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E9B219A1-753E-0DA3-DDCB-E381EAF102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99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ixaDeTexto 5">
            <a:extLst>
              <a:ext uri="{FF2B5EF4-FFF2-40B4-BE49-F238E27FC236}">
                <a16:creationId xmlns:a16="http://schemas.microsoft.com/office/drawing/2014/main" id="{CB799A31-E0E8-9EAF-BEAB-219A0C007C6F}"/>
              </a:ext>
            </a:extLst>
          </p:cNvPr>
          <p:cNvSpPr txBox="1"/>
          <p:nvPr/>
        </p:nvSpPr>
        <p:spPr>
          <a:xfrm>
            <a:off x="420114" y="520779"/>
            <a:ext cx="8301485" cy="5476681"/>
          </a:xfrm>
          <a:prstGeom prst="rect">
            <a:avLst/>
          </a:prstGeom>
        </p:spPr>
        <p:txBody>
          <a:bodyPr vert="horz" lIns="91440" tIns="45720" rIns="91440" bIns="45720" rtlCol="0">
            <a:noAutofit/>
          </a:bodyPr>
          <a:lstStyle/>
          <a:p>
            <a:pPr>
              <a:lnSpc>
                <a:spcPct val="90000"/>
              </a:lnSpc>
              <a:spcBef>
                <a:spcPts val="1200"/>
              </a:spcBef>
              <a:spcAft>
                <a:spcPts val="1200"/>
              </a:spcAft>
            </a:pPr>
            <a:r>
              <a:rPr lang="en-US">
                <a:effectLst/>
              </a:rPr>
              <a:t>1 - </a:t>
            </a:r>
            <a:r>
              <a:rPr lang="pt-BR" b="1" noProof="1">
                <a:effectLst/>
              </a:rPr>
              <a:t>Em relação ao conjunto de relações ambientais</a:t>
            </a:r>
            <a:r>
              <a:rPr lang="pt-BR" noProof="1">
                <a:effectLst/>
              </a:rPr>
              <a:t> </a:t>
            </a:r>
          </a:p>
          <a:p>
            <a:pPr lvl="1">
              <a:lnSpc>
                <a:spcPct val="150000"/>
              </a:lnSpc>
            </a:pPr>
            <a:r>
              <a:rPr lang="pt-BR" noProof="1"/>
              <a:t>M</a:t>
            </a:r>
            <a:r>
              <a:rPr lang="pt-BR" noProof="1">
                <a:effectLst/>
              </a:rPr>
              <a:t>ostra a relação entre o turismo e o meio ambiente – econômico, social, cultural e ecológico – no qual se cria, se insere, influência e por ele é influenciado.</a:t>
            </a:r>
          </a:p>
          <a:p>
            <a:pPr lvl="1">
              <a:lnSpc>
                <a:spcPct val="150000"/>
              </a:lnSpc>
            </a:pPr>
            <a:endParaRPr lang="pt-BR" noProof="1">
              <a:effectLst/>
            </a:endParaRPr>
          </a:p>
          <a:p>
            <a:pPr lvl="1"/>
            <a:r>
              <a:rPr lang="pt-BR" b="1" i="1" noProof="1">
                <a:effectLst/>
              </a:rPr>
              <a:t>PONTOS FORTES </a:t>
            </a:r>
          </a:p>
          <a:p>
            <a:pPr marL="742950" lvl="1" indent="-285750">
              <a:buFont typeface="Wingdings" panose="05000000000000000000" pitchFamily="2" charset="2"/>
              <a:buChar char="ü"/>
            </a:pPr>
            <a:r>
              <a:rPr lang="pt-BR" u="none" strike="noStrike" noProof="1">
                <a:effectLst/>
              </a:rPr>
              <a:t>Facilidade de acesso ao Rio Guaporé e ao Rio Cabixi;</a:t>
            </a:r>
          </a:p>
          <a:p>
            <a:pPr marL="742950" lvl="1" indent="-285750">
              <a:buFont typeface="Wingdings" panose="05000000000000000000" pitchFamily="2" charset="2"/>
              <a:buChar char="ü"/>
            </a:pPr>
            <a:r>
              <a:rPr lang="pt-BR" u="none" strike="noStrike" noProof="1">
                <a:effectLst/>
              </a:rPr>
              <a:t>Paisagem local – flora e fauna abundante, População receptiva ao turista; </a:t>
            </a:r>
          </a:p>
          <a:p>
            <a:pPr marL="742950" lvl="1" indent="-285750">
              <a:buFont typeface="Wingdings" panose="05000000000000000000" pitchFamily="2" charset="2"/>
              <a:buChar char="ü"/>
            </a:pPr>
            <a:r>
              <a:rPr lang="pt-BR" u="none" strike="noStrike" noProof="1">
                <a:effectLst/>
              </a:rPr>
              <a:t>Clima quente, favorável para a pesca, </a:t>
            </a:r>
          </a:p>
          <a:p>
            <a:pPr marL="742950" lvl="1" indent="-285750">
              <a:buFont typeface="Wingdings" panose="05000000000000000000" pitchFamily="2" charset="2"/>
              <a:buChar char="ü"/>
            </a:pPr>
            <a:r>
              <a:rPr lang="pt-BR" u="none" strike="noStrike" noProof="1">
                <a:effectLst/>
              </a:rPr>
              <a:t>Cidade limpa e organizada, </a:t>
            </a:r>
          </a:p>
          <a:p>
            <a:pPr marL="742950" lvl="1" indent="-285750">
              <a:buFont typeface="Wingdings" panose="05000000000000000000" pitchFamily="2" charset="2"/>
              <a:buChar char="ü"/>
            </a:pPr>
            <a:r>
              <a:rPr lang="pt-BR" u="none" strike="noStrike" noProof="1">
                <a:effectLst/>
              </a:rPr>
              <a:t>existência do turismo - Renda gerada pela atividade de turismo de pesca esportiva para a população envolvida - Geração de empregos – loja de pesca, pousadas, pescadores; </a:t>
            </a:r>
          </a:p>
          <a:p>
            <a:pPr marL="742950" lvl="1" indent="-285750">
              <a:buFont typeface="Wingdings" panose="05000000000000000000" pitchFamily="2" charset="2"/>
              <a:buChar char="ü"/>
            </a:pPr>
            <a:r>
              <a:rPr lang="pt-BR" u="none" strike="noStrike" noProof="1">
                <a:effectLst/>
              </a:rPr>
              <a:t>Longa bacia de rios - Variedade das espécies de peixes; </a:t>
            </a:r>
          </a:p>
          <a:p>
            <a:pPr marL="742950" lvl="1" indent="-285750">
              <a:buFont typeface="Wingdings" panose="05000000000000000000" pitchFamily="2" charset="2"/>
              <a:buChar char="ü"/>
            </a:pPr>
            <a:r>
              <a:rPr lang="pt-BR" u="none" strike="noStrike" noProof="1">
                <a:effectLst/>
              </a:rPr>
              <a:t>Grande parte dos turistas praticam a pesca esportiva com consciência;</a:t>
            </a:r>
          </a:p>
          <a:p>
            <a:pPr marL="742950" lvl="1" indent="-285750">
              <a:buFont typeface="Wingdings" panose="05000000000000000000" pitchFamily="2" charset="2"/>
              <a:buChar char="ü"/>
            </a:pPr>
            <a:r>
              <a:rPr lang="pt-BR" u="none" strike="noStrike" noProof="1">
                <a:effectLst/>
              </a:rPr>
              <a:t>Voluntários da cidade e pousadas e piloteiros na limpeza dos rios Guaporé e Cabixi; </a:t>
            </a:r>
          </a:p>
          <a:p>
            <a:pPr marL="742950" lvl="1" indent="-285750">
              <a:buFont typeface="Wingdings" panose="05000000000000000000" pitchFamily="2" charset="2"/>
              <a:buChar char="ü"/>
            </a:pPr>
            <a:r>
              <a:rPr lang="pt-BR" u="none" strike="noStrike" noProof="1">
                <a:effectLst/>
              </a:rPr>
              <a:t>Piloteiros - a grande maioria é guardião dos rios.</a:t>
            </a:r>
          </a:p>
        </p:txBody>
      </p:sp>
      <p:pic>
        <p:nvPicPr>
          <p:cNvPr id="32770" name="image19.png">
            <a:extLst>
              <a:ext uri="{FF2B5EF4-FFF2-40B4-BE49-F238E27FC236}">
                <a16:creationId xmlns:a16="http://schemas.microsoft.com/office/drawing/2014/main" id="{2160C705-D2C3-575E-5D43-18C245E3C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6089"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2769" name="image21.png">
            <a:extLst>
              <a:ext uri="{FF2B5EF4-FFF2-40B4-BE49-F238E27FC236}">
                <a16:creationId xmlns:a16="http://schemas.microsoft.com/office/drawing/2014/main" id="{244C1739-FD98-78EC-0A16-6E1CD99C1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18" y="10652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C954F084-FF16-0B87-1538-CD9057C4167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4" name="Rectangle 4">
            <a:extLst>
              <a:ext uri="{FF2B5EF4-FFF2-40B4-BE49-F238E27FC236}">
                <a16:creationId xmlns:a16="http://schemas.microsoft.com/office/drawing/2014/main" id="{CD9CE878-B0DC-DD22-5255-9598D33DD59E}"/>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7">
            <a:extLst>
              <a:ext uri="{FF2B5EF4-FFF2-40B4-BE49-F238E27FC236}">
                <a16:creationId xmlns:a16="http://schemas.microsoft.com/office/drawing/2014/main" id="{785429E0-CA7A-3FE5-0B6D-4EF64D3CA9CD}"/>
              </a:ext>
            </a:extLst>
          </p:cNvPr>
          <p:cNvSpPr>
            <a:spLocks noChangeArrowheads="1"/>
          </p:cNvSpPr>
          <p:nvPr/>
        </p:nvSpPr>
        <p:spPr bwMode="auto">
          <a:xfrm>
            <a:off x="152400" y="29217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8">
            <a:extLst>
              <a:ext uri="{FF2B5EF4-FFF2-40B4-BE49-F238E27FC236}">
                <a16:creationId xmlns:a16="http://schemas.microsoft.com/office/drawing/2014/main" id="{3F15986A-4701-3F27-BF5E-F6A06E374726}"/>
              </a:ext>
            </a:extLst>
          </p:cNvPr>
          <p:cNvSpPr>
            <a:spLocks noChangeArrowheads="1"/>
          </p:cNvSpPr>
          <p:nvPr/>
        </p:nvSpPr>
        <p:spPr bwMode="auto">
          <a:xfrm>
            <a:off x="152400" y="609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7400199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AB3C45-5465-1AEB-B9E4-EAA460CE8181}"/>
            </a:ext>
          </a:extLst>
        </p:cNvPr>
        <p:cNvGrpSpPr/>
        <p:nvPr/>
      </p:nvGrpSpPr>
      <p:grpSpPr>
        <a:xfrm>
          <a:off x="0" y="0"/>
          <a:ext cx="0" cy="0"/>
          <a:chOff x="0" y="0"/>
          <a:chExt cx="0" cy="0"/>
        </a:xfrm>
      </p:grpSpPr>
      <p:sp useBgFill="1">
        <p:nvSpPr>
          <p:cNvPr id="37" name="Rectangle 26">
            <a:extLst>
              <a:ext uri="{FF2B5EF4-FFF2-40B4-BE49-F238E27FC236}">
                <a16:creationId xmlns:a16="http://schemas.microsoft.com/office/drawing/2014/main" id="{EFD63658-FCC6-9CF8-C329-D9D0B64D9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ixaDeTexto 5">
            <a:extLst>
              <a:ext uri="{FF2B5EF4-FFF2-40B4-BE49-F238E27FC236}">
                <a16:creationId xmlns:a16="http://schemas.microsoft.com/office/drawing/2014/main" id="{DE6862F9-C160-AB88-2F36-BCDA294D76DA}"/>
              </a:ext>
            </a:extLst>
          </p:cNvPr>
          <p:cNvSpPr txBox="1"/>
          <p:nvPr/>
        </p:nvSpPr>
        <p:spPr>
          <a:xfrm>
            <a:off x="413598" y="614362"/>
            <a:ext cx="8312232" cy="7036891"/>
          </a:xfrm>
          <a:prstGeom prst="rect">
            <a:avLst/>
          </a:prstGeom>
        </p:spPr>
        <p:txBody>
          <a:bodyPr vert="horz" lIns="91440" tIns="45720" rIns="91440" bIns="45720" rtlCol="0">
            <a:noAutofit/>
          </a:bodyPr>
          <a:lstStyle/>
          <a:p>
            <a:pPr marL="228600" lvl="1" algn="just"/>
            <a:r>
              <a:rPr lang="pt-BR" b="1" i="1" noProof="1">
                <a:effectLst/>
              </a:rPr>
              <a:t>PONTOS FRACOS – </a:t>
            </a:r>
          </a:p>
          <a:p>
            <a:pPr marL="514350" lvl="1" indent="-285750" algn="just">
              <a:buFont typeface="Wingdings" pitchFamily="2" charset="2"/>
              <a:buChar char="ü"/>
            </a:pPr>
            <a:r>
              <a:rPr lang="pt-BR" u="none" strike="noStrike" noProof="1">
                <a:effectLst/>
              </a:rPr>
              <a:t>Existência de Turismo Predatório - Pesca com malha e rede, </a:t>
            </a:r>
          </a:p>
          <a:p>
            <a:pPr marL="514350" lvl="1" indent="-285750" algn="just">
              <a:buFont typeface="Wingdings" pitchFamily="2" charset="2"/>
              <a:buChar char="ü"/>
            </a:pPr>
            <a:r>
              <a:rPr lang="pt-BR" u="none" strike="noStrike" noProof="1">
                <a:effectLst/>
              </a:rPr>
              <a:t>Desconhecimento da legislação da pesca tanto dos moradores quanto dos turistas; Ausência de fiscalização e monitoramento dos rios e estradas; </a:t>
            </a:r>
          </a:p>
          <a:p>
            <a:pPr marL="514350" lvl="1" indent="-285750" algn="just">
              <a:buFont typeface="Wingdings" pitchFamily="2" charset="2"/>
              <a:buChar char="ü"/>
            </a:pPr>
            <a:r>
              <a:rPr lang="pt-BR" u="none" strike="noStrike" noProof="1">
                <a:effectLst/>
              </a:rPr>
              <a:t>Ausência de parceria com os empresários do agro, visando a preservação dos rios</a:t>
            </a:r>
            <a:r>
              <a:rPr lang="pt-BR" noProof="1"/>
              <a:t>; </a:t>
            </a:r>
            <a:r>
              <a:rPr lang="pt-BR" u="none" strike="noStrike" noProof="1">
                <a:effectLst/>
              </a:rPr>
              <a:t>Descumprimento da legislação do agro, provocando valetas e derramamento de agrotóxicos nos rios e assoreamento.;</a:t>
            </a:r>
          </a:p>
          <a:p>
            <a:pPr marL="514350" lvl="1" indent="-285750" algn="just">
              <a:buFont typeface="Wingdings" pitchFamily="2" charset="2"/>
              <a:buChar char="ü"/>
            </a:pPr>
            <a:r>
              <a:rPr lang="pt-BR" u="none" strike="noStrike" noProof="1">
                <a:effectLst/>
              </a:rPr>
              <a:t> Falta cooperação entre os pousadeiros; </a:t>
            </a:r>
          </a:p>
          <a:p>
            <a:pPr marL="514350" lvl="1" indent="-285750" algn="just">
              <a:buFont typeface="Wingdings" pitchFamily="2" charset="2"/>
              <a:buChar char="ü"/>
            </a:pPr>
            <a:r>
              <a:rPr lang="pt-BR" u="none" strike="noStrike" noProof="1">
                <a:effectLst/>
              </a:rPr>
              <a:t>Depredação do meio ambiente – queimadas gerando grandes secas; </a:t>
            </a:r>
          </a:p>
          <a:p>
            <a:pPr marL="514350" lvl="1" indent="-285750" algn="just">
              <a:buFont typeface="Wingdings" pitchFamily="2" charset="2"/>
              <a:buChar char="ü"/>
            </a:pPr>
            <a:r>
              <a:rPr lang="pt-BR" u="none" strike="noStrike" noProof="1">
                <a:effectLst/>
              </a:rPr>
              <a:t>Redução na quantidade de peixes no rio Guaporé. Diminuição do tucunaré em função da invasão do Pirarucu; </a:t>
            </a:r>
          </a:p>
          <a:p>
            <a:pPr marL="514350" lvl="1" indent="-285750" algn="just">
              <a:buFont typeface="Wingdings" pitchFamily="2" charset="2"/>
              <a:buChar char="ü"/>
            </a:pPr>
            <a:r>
              <a:rPr lang="pt-BR" u="none" strike="noStrike" noProof="1">
                <a:effectLst/>
              </a:rPr>
              <a:t>Legislação – permite a retirada de peixes acima de 80 cm, que são as matrizes; Legislação possibilita uso de redes pelos pescadores. 80% dos pescadores não têm carteirinha, além da não fiscalização da existência delas; </a:t>
            </a:r>
          </a:p>
          <a:p>
            <a:pPr marL="514350" lvl="1" indent="-285750" algn="just">
              <a:buFont typeface="Wingdings" pitchFamily="2" charset="2"/>
              <a:buChar char="ü"/>
            </a:pPr>
            <a:r>
              <a:rPr lang="pt-BR" u="none" strike="noStrike" noProof="1">
                <a:effectLst/>
              </a:rPr>
              <a:t>Ausência de fiscalização rigorosa junto ao pescador profissional; </a:t>
            </a:r>
          </a:p>
          <a:p>
            <a:pPr marL="514350" lvl="1" indent="-285750" algn="just">
              <a:buFont typeface="Wingdings" pitchFamily="2" charset="2"/>
              <a:buChar char="ü"/>
            </a:pPr>
            <a:r>
              <a:rPr lang="pt-BR" u="none" strike="noStrike" noProof="1">
                <a:effectLst/>
              </a:rPr>
              <a:t>Renda insuficiente para se manter durante o período de baixa temporada – pescadores e piloteiros</a:t>
            </a:r>
            <a:r>
              <a:rPr lang="pt-BR" noProof="1"/>
              <a:t>; </a:t>
            </a:r>
          </a:p>
          <a:p>
            <a:pPr marL="514350" lvl="1" indent="-285750" algn="just">
              <a:buFont typeface="Wingdings" pitchFamily="2" charset="2"/>
              <a:buChar char="ü"/>
            </a:pPr>
            <a:r>
              <a:rPr lang="pt-BR" u="none" strike="noStrike" noProof="1">
                <a:effectLst/>
              </a:rPr>
              <a:t>Ausência de campanhas de sustentabilidade para conscientização da população e turistas sobre a pesca esportiva; </a:t>
            </a:r>
          </a:p>
          <a:p>
            <a:pPr marL="514350" lvl="1" indent="-285750" algn="just">
              <a:buFont typeface="Wingdings" pitchFamily="2" charset="2"/>
              <a:buChar char="ü"/>
            </a:pPr>
            <a:r>
              <a:rPr lang="pt-BR" u="none" strike="noStrike" noProof="1">
                <a:effectLst/>
              </a:rPr>
              <a:t>Ausência de sigilo nas denúncias ambientais pelos órgãos fiscalizadores.</a:t>
            </a:r>
          </a:p>
        </p:txBody>
      </p:sp>
      <p:pic>
        <p:nvPicPr>
          <p:cNvPr id="32770" name="image19.png">
            <a:extLst>
              <a:ext uri="{FF2B5EF4-FFF2-40B4-BE49-F238E27FC236}">
                <a16:creationId xmlns:a16="http://schemas.microsoft.com/office/drawing/2014/main" id="{22AA9FE0-9A8E-7A36-277B-40EDCDD61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6089"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2769" name="image21.png">
            <a:extLst>
              <a:ext uri="{FF2B5EF4-FFF2-40B4-BE49-F238E27FC236}">
                <a16:creationId xmlns:a16="http://schemas.microsoft.com/office/drawing/2014/main" id="{8B40B943-DA0C-696B-5ABF-E69507663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2" y="29444"/>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A859384-AC31-E7B0-BE93-0FF6E8F84AAE}"/>
              </a:ext>
            </a:extLst>
          </p:cNvPr>
          <p:cNvSpPr>
            <a:spLocks noChangeArrowheads="1"/>
          </p:cNvSpPr>
          <p:nvPr/>
        </p:nvSpPr>
        <p:spPr bwMode="auto">
          <a:xfrm>
            <a:off x="-2286" y="25638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4" name="Rectangle 4">
            <a:extLst>
              <a:ext uri="{FF2B5EF4-FFF2-40B4-BE49-F238E27FC236}">
                <a16:creationId xmlns:a16="http://schemas.microsoft.com/office/drawing/2014/main" id="{12357A56-043D-6BEC-A05E-E7AFC03C7FB4}"/>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895240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9DB56A01-4143-836A-1654-87EC596C9A5F}"/>
              </a:ext>
            </a:extLst>
          </p:cNvPr>
          <p:cNvSpPr txBox="1"/>
          <p:nvPr/>
        </p:nvSpPr>
        <p:spPr>
          <a:xfrm>
            <a:off x="189856" y="980728"/>
            <a:ext cx="8496944" cy="4965462"/>
          </a:xfrm>
          <a:prstGeom prst="rect">
            <a:avLst/>
          </a:prstGeom>
          <a:noFill/>
        </p:spPr>
        <p:txBody>
          <a:bodyPr wrap="square">
            <a:spAutoFit/>
          </a:bodyPr>
          <a:lstStyle/>
          <a:p>
            <a:pPr marL="457200" algn="just">
              <a:lnSpc>
                <a:spcPct val="150000"/>
              </a:lnSpc>
              <a:spcAft>
                <a:spcPts val="800"/>
              </a:spcAft>
            </a:pPr>
            <a:r>
              <a:rPr lang="pt-BR" b="1" i="1">
                <a:solidFill>
                  <a:srgbClr val="000000"/>
                </a:solidFill>
                <a:effectLst/>
                <a:ea typeface="Arial" panose="020B0604020202020204" pitchFamily="34" charset="0"/>
              </a:rPr>
              <a:t>OPORTUNIDADES</a:t>
            </a:r>
            <a:endParaRPr lang="pt-BR" b="1" i="1">
              <a:ea typeface="Arial" panose="020B0604020202020204" pitchFamily="34" charset="0"/>
            </a:endParaRPr>
          </a:p>
          <a:p>
            <a:pPr marL="1200150" lvl="1" indent="-285750" algn="just">
              <a:lnSpc>
                <a:spcPct val="150000"/>
              </a:lnSpc>
              <a:spcAft>
                <a:spcPts val="800"/>
              </a:spcAft>
              <a:buFont typeface="Wingdings" panose="05000000000000000000" pitchFamily="2" charset="2"/>
              <a:buChar char="ü"/>
            </a:pPr>
            <a:r>
              <a:rPr lang="pt-BR" u="none" strike="noStrike">
                <a:solidFill>
                  <a:srgbClr val="000000"/>
                </a:solidFill>
                <a:effectLst/>
                <a:ea typeface="Arial" panose="020B0604020202020204" pitchFamily="34" charset="0"/>
              </a:rPr>
              <a:t>Aumento da consciência da população sobre as questões de sustentabilidade.; aumento do número de mulheres pescando no brasil e região.</a:t>
            </a:r>
          </a:p>
          <a:p>
            <a:pPr lvl="1" algn="just">
              <a:spcAft>
                <a:spcPts val="800"/>
              </a:spcAft>
            </a:pPr>
            <a:r>
              <a:rPr lang="pt-BR" b="1" i="1">
                <a:solidFill>
                  <a:srgbClr val="000000"/>
                </a:solidFill>
                <a:effectLst/>
                <a:ea typeface="Arial" panose="020B0604020202020204" pitchFamily="34" charset="0"/>
              </a:rPr>
              <a:t>AMEAÇAS</a:t>
            </a:r>
            <a:endParaRPr lang="pt-BR">
              <a:effectLst/>
              <a:ea typeface="Calibri" panose="020F0502020204030204" pitchFamily="34" charset="0"/>
            </a:endParaRPr>
          </a:p>
          <a:p>
            <a:pPr marL="971550" lvl="1" indent="-285750" algn="just">
              <a:spcAft>
                <a:spcPts val="800"/>
              </a:spcAft>
              <a:buFont typeface="Wingdings" panose="05000000000000000000" pitchFamily="2" charset="2"/>
              <a:buChar char="ü"/>
            </a:pPr>
            <a:r>
              <a:rPr lang="pt-BR">
                <a:solidFill>
                  <a:srgbClr val="000000"/>
                </a:solidFill>
                <a:effectLst/>
                <a:ea typeface="Arial" panose="020B0604020202020204" pitchFamily="34" charset="0"/>
              </a:rPr>
              <a:t>Condições climáticas – queimadas, desmatamentos, seca e a diminuição das águas do rio.</a:t>
            </a:r>
            <a:endParaRPr lang="pt-BR">
              <a:effectLst/>
              <a:ea typeface="Calibri" panose="020F0502020204030204" pitchFamily="34" charset="0"/>
            </a:endParaRPr>
          </a:p>
          <a:p>
            <a:pPr marL="971550" lvl="1" indent="-285750" algn="just">
              <a:spcAft>
                <a:spcPts val="800"/>
              </a:spcAft>
              <a:buFont typeface="Wingdings" panose="05000000000000000000" pitchFamily="2" charset="2"/>
              <a:buChar char="ü"/>
            </a:pPr>
            <a:r>
              <a:rPr lang="pt-BR">
                <a:solidFill>
                  <a:srgbClr val="000000"/>
                </a:solidFill>
                <a:effectLst/>
                <a:ea typeface="Arial" panose="020B0604020202020204" pitchFamily="34" charset="0"/>
              </a:rPr>
              <a:t>Políticas diferenciadas na legislação de MT, RO e Bolívia – período de defeso – abertura e fechamento da pesca.</a:t>
            </a:r>
            <a:endParaRPr lang="pt-BR">
              <a:effectLst/>
              <a:ea typeface="Calibri" panose="020F0502020204030204" pitchFamily="34" charset="0"/>
            </a:endParaRPr>
          </a:p>
          <a:p>
            <a:pPr marL="971550" lvl="1" indent="-285750" algn="just">
              <a:spcAft>
                <a:spcPts val="800"/>
              </a:spcAft>
              <a:buFont typeface="Wingdings" panose="05000000000000000000" pitchFamily="2" charset="2"/>
              <a:buChar char="ü"/>
            </a:pPr>
            <a:r>
              <a:rPr lang="pt-BR">
                <a:solidFill>
                  <a:srgbClr val="000000"/>
                </a:solidFill>
                <a:effectLst/>
                <a:ea typeface="Arial" panose="020B0604020202020204" pitchFamily="34" charset="0"/>
              </a:rPr>
              <a:t>Política muito branda no estado de Rondônia que oportuniza a pesca predatória.</a:t>
            </a:r>
            <a:endParaRPr lang="pt-BR">
              <a:effectLst/>
              <a:ea typeface="Calibri" panose="020F0502020204030204" pitchFamily="34" charset="0"/>
            </a:endParaRPr>
          </a:p>
          <a:p>
            <a:pPr marL="971550" lvl="1" indent="-285750" algn="just">
              <a:spcAft>
                <a:spcPts val="800"/>
              </a:spcAft>
              <a:buFont typeface="Wingdings" panose="05000000000000000000" pitchFamily="2" charset="2"/>
              <a:buChar char="ü"/>
            </a:pPr>
            <a:r>
              <a:rPr lang="pt-BR">
                <a:solidFill>
                  <a:srgbClr val="000000"/>
                </a:solidFill>
                <a:effectLst/>
                <a:ea typeface="Arial" panose="020B0604020202020204" pitchFamily="34" charset="0"/>
              </a:rPr>
              <a:t>Pesca no período de defeso, sem qualquer fiscalização.</a:t>
            </a:r>
            <a:endParaRPr lang="pt-BR">
              <a:effectLst/>
              <a:ea typeface="Calibri" panose="020F0502020204030204" pitchFamily="34" charset="0"/>
            </a:endParaRPr>
          </a:p>
          <a:p>
            <a:pPr marL="971550" lvl="1" indent="-285750" algn="just">
              <a:spcAft>
                <a:spcPts val="800"/>
              </a:spcAft>
              <a:buFont typeface="Wingdings" panose="05000000000000000000" pitchFamily="2" charset="2"/>
              <a:buChar char="ü"/>
            </a:pPr>
            <a:r>
              <a:rPr lang="pt-BR">
                <a:solidFill>
                  <a:srgbClr val="000000"/>
                </a:solidFill>
                <a:effectLst/>
                <a:ea typeface="Arial" panose="020B0604020202020204" pitchFamily="34" charset="0"/>
              </a:rPr>
              <a:t>População do Brasil com baixa consciência ambiental.</a:t>
            </a:r>
            <a:endParaRPr lang="pt-BR">
              <a:effectLst/>
              <a:ea typeface="Calibri" panose="020F0502020204030204" pitchFamily="34" charset="0"/>
            </a:endParaRPr>
          </a:p>
        </p:txBody>
      </p:sp>
      <p:pic>
        <p:nvPicPr>
          <p:cNvPr id="34818" name="image19.png">
            <a:extLst>
              <a:ext uri="{FF2B5EF4-FFF2-40B4-BE49-F238E27FC236}">
                <a16:creationId xmlns:a16="http://schemas.microsoft.com/office/drawing/2014/main" id="{B05F5A39-30A8-0D9B-F6D6-985D3BBDF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0339" y="862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4817" name="image21.png">
            <a:extLst>
              <a:ext uri="{FF2B5EF4-FFF2-40B4-BE49-F238E27FC236}">
                <a16:creationId xmlns:a16="http://schemas.microsoft.com/office/drawing/2014/main" id="{052F3DCE-10BF-9DA4-B9A5-F06C34750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94"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92F78A74-16CD-6995-8567-B0CB5FC5005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DBF8B97D-8549-465F-B2E3-76DA2A5F823A}"/>
              </a:ext>
            </a:extLst>
          </p:cNvPr>
          <p:cNvSpPr>
            <a:spLocks noChangeArrowheads="1"/>
          </p:cNvSpPr>
          <p:nvPr/>
        </p:nvSpPr>
        <p:spPr bwMode="auto">
          <a:xfrm>
            <a:off x="0" y="20271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933874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16634-9A91-0F6C-D91E-939FB4A4A66A}"/>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30DAB4D9-9358-CA88-E23B-D86332B2CFC8}"/>
              </a:ext>
            </a:extLst>
          </p:cNvPr>
          <p:cNvSpPr txBox="1"/>
          <p:nvPr/>
        </p:nvSpPr>
        <p:spPr>
          <a:xfrm>
            <a:off x="458763" y="717618"/>
            <a:ext cx="7848872" cy="5189241"/>
          </a:xfrm>
          <a:prstGeom prst="rect">
            <a:avLst/>
          </a:prstGeom>
          <a:noFill/>
        </p:spPr>
        <p:txBody>
          <a:bodyPr wrap="square">
            <a:spAutoFit/>
          </a:bodyPr>
          <a:lstStyle/>
          <a:p>
            <a:pPr indent="457200" algn="just">
              <a:lnSpc>
                <a:spcPct val="150000"/>
              </a:lnSpc>
              <a:spcBef>
                <a:spcPts val="1200"/>
              </a:spcBef>
              <a:spcAft>
                <a:spcPts val="1200"/>
              </a:spcAft>
            </a:pPr>
            <a:r>
              <a:rPr lang="pt-BR" b="1">
                <a:solidFill>
                  <a:srgbClr val="000000"/>
                </a:solidFill>
                <a:effectLst/>
                <a:latin typeface="+mj-lt"/>
                <a:ea typeface="Arial" panose="020B0604020202020204" pitchFamily="34" charset="0"/>
              </a:rPr>
              <a:t>2 - </a:t>
            </a:r>
            <a:r>
              <a:rPr lang="pt-BR" b="1">
                <a:solidFill>
                  <a:srgbClr val="231F20"/>
                </a:solidFill>
                <a:effectLst/>
                <a:latin typeface="+mj-lt"/>
                <a:ea typeface="Arial" panose="020B0604020202020204" pitchFamily="34" charset="0"/>
              </a:rPr>
              <a:t>Em relação ao conjunto da organização estrutura</a:t>
            </a:r>
          </a:p>
          <a:p>
            <a:pPr lvl="1" indent="457200" algn="just">
              <a:lnSpc>
                <a:spcPct val="150000"/>
              </a:lnSpc>
            </a:pPr>
            <a:r>
              <a:rPr lang="pt-BR">
                <a:solidFill>
                  <a:srgbClr val="231F20"/>
                </a:solidFill>
                <a:effectLst/>
                <a:latin typeface="+mj-lt"/>
                <a:ea typeface="Arial" panose="020B0604020202020204" pitchFamily="34" charset="0"/>
              </a:rPr>
              <a:t>Mostra a superestrutura, ou seja, as políticas e as diretrizes que visam  regular e  desenvolver a atividade turística, sempre em harmonia com o conjunto das relações ambientais e a tríplice infraestrutura: básica, turística e de apoio, necessárias aos turistas e, especialmente, e aos moradores da localidade onde o turismo é foco de implementação.</a:t>
            </a:r>
            <a:endParaRPr lang="pt-BR">
              <a:latin typeface="+mj-lt"/>
              <a:ea typeface="Calibri" panose="020F0502020204030204" pitchFamily="34" charset="0"/>
            </a:endParaRPr>
          </a:p>
          <a:p>
            <a:pPr lvl="1" indent="457200" algn="just">
              <a:lnSpc>
                <a:spcPct val="150000"/>
              </a:lnSpc>
            </a:pPr>
            <a:r>
              <a:rPr lang="pt-BR" b="1" i="1">
                <a:solidFill>
                  <a:srgbClr val="000000"/>
                </a:solidFill>
                <a:effectLst/>
                <a:latin typeface="+mj-lt"/>
                <a:ea typeface="Arial" panose="020B0604020202020204" pitchFamily="34" charset="0"/>
              </a:rPr>
              <a:t>PONTOS FORTES</a:t>
            </a:r>
            <a:endParaRPr lang="pt-BR">
              <a:effectLst/>
              <a:latin typeface="+mj-lt"/>
              <a:ea typeface="Calibri" panose="020F0502020204030204" pitchFamily="34" charset="0"/>
            </a:endParaRPr>
          </a:p>
          <a:p>
            <a:pPr marL="1200150" lvl="2" indent="-285750" algn="just">
              <a:lnSpc>
                <a:spcPct val="150000"/>
              </a:lnSpc>
              <a:buFont typeface="Wingdings" panose="05000000000000000000" pitchFamily="2" charset="2"/>
              <a:buChar char="ü"/>
            </a:pPr>
            <a:r>
              <a:rPr lang="pt-BR" u="none" strike="noStrike">
                <a:solidFill>
                  <a:srgbClr val="000000"/>
                </a:solidFill>
                <a:effectLst/>
                <a:latin typeface="+mj-lt"/>
                <a:ea typeface="Arial" panose="020B0604020202020204" pitchFamily="34" charset="0"/>
              </a:rPr>
              <a:t>Infraestrutura das pousadas,</a:t>
            </a:r>
          </a:p>
          <a:p>
            <a:pPr marL="1200150" lvl="2" indent="-285750" algn="just">
              <a:lnSpc>
                <a:spcPct val="150000"/>
              </a:lnSpc>
              <a:buFont typeface="Wingdings" panose="05000000000000000000" pitchFamily="2" charset="2"/>
              <a:buChar char="ü"/>
            </a:pPr>
            <a:r>
              <a:rPr lang="pt-BR" u="none" strike="noStrike">
                <a:solidFill>
                  <a:srgbClr val="000000"/>
                </a:solidFill>
                <a:effectLst/>
                <a:latin typeface="+mj-lt"/>
                <a:ea typeface="Arial" panose="020B0604020202020204" pitchFamily="34" charset="0"/>
              </a:rPr>
              <a:t> Sinalização local, placas de identificação,</a:t>
            </a:r>
          </a:p>
          <a:p>
            <a:pPr marL="1200150" lvl="2" indent="-285750" algn="just">
              <a:lnSpc>
                <a:spcPct val="150000"/>
              </a:lnSpc>
              <a:buFont typeface="Wingdings" panose="05000000000000000000" pitchFamily="2" charset="2"/>
              <a:buChar char="ü"/>
            </a:pPr>
            <a:r>
              <a:rPr lang="pt-BR" u="none" strike="noStrike">
                <a:solidFill>
                  <a:srgbClr val="000000"/>
                </a:solidFill>
                <a:effectLst/>
                <a:latin typeface="+mj-lt"/>
                <a:ea typeface="Arial" panose="020B0604020202020204" pitchFamily="34" charset="0"/>
              </a:rPr>
              <a:t> Existência do Conselho Municipal de Turismo,</a:t>
            </a:r>
          </a:p>
          <a:p>
            <a:pPr marL="1200150" lvl="2" indent="-285750" algn="just">
              <a:lnSpc>
                <a:spcPct val="150000"/>
              </a:lnSpc>
              <a:buFont typeface="Wingdings" panose="05000000000000000000" pitchFamily="2" charset="2"/>
              <a:buChar char="ü"/>
            </a:pPr>
            <a:r>
              <a:rPr lang="pt-BR" u="none" strike="noStrike">
                <a:solidFill>
                  <a:srgbClr val="000000"/>
                </a:solidFill>
                <a:effectLst/>
                <a:latin typeface="+mj-lt"/>
                <a:ea typeface="Arial" panose="020B0604020202020204" pitchFamily="34" charset="0"/>
              </a:rPr>
              <a:t> Existência de CAT - Centro de Atendimento ao Turista.</a:t>
            </a:r>
            <a:endParaRPr lang="pt-BR" u="none" strike="noStrike">
              <a:effectLst/>
              <a:latin typeface="+mj-lt"/>
              <a:ea typeface="Calibri" panose="020F0502020204030204" pitchFamily="34" charset="0"/>
            </a:endParaRPr>
          </a:p>
          <a:p>
            <a:pPr algn="just">
              <a:lnSpc>
                <a:spcPct val="150000"/>
              </a:lnSpc>
            </a:pPr>
            <a:r>
              <a:rPr lang="pt-BR" b="1" i="1">
                <a:effectLst/>
                <a:latin typeface="+mj-lt"/>
                <a:ea typeface="Arial" panose="020B0604020202020204" pitchFamily="34" charset="0"/>
              </a:rPr>
              <a:t> </a:t>
            </a:r>
            <a:endParaRPr lang="pt-BR">
              <a:effectLst/>
              <a:latin typeface="+mj-lt"/>
              <a:ea typeface="Calibri" panose="020F0502020204030204" pitchFamily="34" charset="0"/>
            </a:endParaRPr>
          </a:p>
        </p:txBody>
      </p:sp>
      <p:pic>
        <p:nvPicPr>
          <p:cNvPr id="35842" name="image19.png">
            <a:extLst>
              <a:ext uri="{FF2B5EF4-FFF2-40B4-BE49-F238E27FC236}">
                <a16:creationId xmlns:a16="http://schemas.microsoft.com/office/drawing/2014/main" id="{0803025F-EE32-5E3C-59E6-5E8EA4E3F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8375"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5841" name="image21.png">
            <a:extLst>
              <a:ext uri="{FF2B5EF4-FFF2-40B4-BE49-F238E27FC236}">
                <a16:creationId xmlns:a16="http://schemas.microsoft.com/office/drawing/2014/main" id="{28CDD87D-B5B8-1DA9-28DD-FB2381C57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082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53287AD6-10CA-2F74-792E-AC8586A0A23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2C5BA305-3FFE-2A19-0B9D-862F545E65A5}"/>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954208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26326-7D4F-E47C-E706-510EC0F724C7}"/>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7D51AF01-3C99-6D8E-1FC9-D8ACA7C1A30C}"/>
              </a:ext>
            </a:extLst>
          </p:cNvPr>
          <p:cNvSpPr txBox="1"/>
          <p:nvPr/>
        </p:nvSpPr>
        <p:spPr>
          <a:xfrm>
            <a:off x="304726" y="534704"/>
            <a:ext cx="8523361" cy="6004208"/>
          </a:xfrm>
          <a:prstGeom prst="rect">
            <a:avLst/>
          </a:prstGeom>
          <a:noFill/>
        </p:spPr>
        <p:txBody>
          <a:bodyPr wrap="square">
            <a:spAutoFit/>
          </a:bodyPr>
          <a:lstStyle/>
          <a:p>
            <a:pPr algn="just">
              <a:spcAft>
                <a:spcPts val="800"/>
              </a:spcAft>
            </a:pPr>
            <a:r>
              <a:rPr lang="pt-BR" sz="1750" b="1" i="1">
                <a:solidFill>
                  <a:srgbClr val="000000"/>
                </a:solidFill>
                <a:latin typeface="+mj-lt"/>
                <a:ea typeface="Arial" panose="020B0604020202020204" pitchFamily="34" charset="0"/>
              </a:rPr>
              <a:t> </a:t>
            </a:r>
            <a:r>
              <a:rPr lang="pt-BR" sz="1750" b="1" i="1">
                <a:solidFill>
                  <a:srgbClr val="000000"/>
                </a:solidFill>
                <a:effectLst/>
                <a:latin typeface="+mj-lt"/>
                <a:ea typeface="Arial" panose="020B0604020202020204" pitchFamily="34" charset="0"/>
              </a:rPr>
              <a:t>PONTOS FRACOS</a:t>
            </a:r>
            <a:endParaRPr lang="pt-BR" sz="1750">
              <a:effectLst/>
              <a:latin typeface="+mj-lt"/>
              <a:ea typeface="Calibri" panose="020F0502020204030204" pitchFamily="34" charset="0"/>
            </a:endParaRPr>
          </a:p>
          <a:p>
            <a:pPr marL="628650" lvl="2" indent="-266700" algn="just">
              <a:buFont typeface="Wingdings" panose="05000000000000000000" pitchFamily="2" charset="2"/>
              <a:buChar char="ü"/>
            </a:pPr>
            <a:r>
              <a:rPr lang="pt-BR">
                <a:solidFill>
                  <a:srgbClr val="000000"/>
                </a:solidFill>
                <a:latin typeface="+mj-lt"/>
              </a:rPr>
              <a:t>Ausência de divulgação da localização do município e informações sobre a pesca esportiva; Ausência de porto público em pontos estratégicos.</a:t>
            </a:r>
          </a:p>
          <a:p>
            <a:pPr marL="628650" lvl="2" indent="-266700" algn="just">
              <a:buFont typeface="Wingdings" panose="05000000000000000000" pitchFamily="2" charset="2"/>
              <a:buChar char="ü"/>
            </a:pPr>
            <a:r>
              <a:rPr lang="pt-BR">
                <a:solidFill>
                  <a:srgbClr val="000000"/>
                </a:solidFill>
                <a:latin typeface="+mj-lt"/>
              </a:rPr>
              <a:t>Estrada ruim – linhas 11 que dá acesso às pousadas no período de chuvas ficam alagadas, impedindo os acessos; ausência de linha de financiamento específica para a pesca esportiva.</a:t>
            </a:r>
          </a:p>
          <a:p>
            <a:pPr marL="628650" lvl="2" indent="-266700" algn="just">
              <a:buFont typeface="Wingdings" panose="05000000000000000000" pitchFamily="2" charset="2"/>
              <a:buChar char="ü"/>
            </a:pPr>
            <a:r>
              <a:rPr lang="pt-BR">
                <a:solidFill>
                  <a:srgbClr val="000000"/>
                </a:solidFill>
                <a:latin typeface="+mj-lt"/>
              </a:rPr>
              <a:t>Diferença tarifária entre as pousadas; Falta incentivo para a inserção da agricultura familiar no processo do turismo.</a:t>
            </a:r>
          </a:p>
          <a:p>
            <a:pPr marL="628650" lvl="2" indent="-266700" algn="just">
              <a:buFont typeface="Wingdings" panose="05000000000000000000" pitchFamily="2" charset="2"/>
              <a:buChar char="ü"/>
            </a:pPr>
            <a:r>
              <a:rPr lang="pt-BR">
                <a:solidFill>
                  <a:srgbClr val="000000"/>
                </a:solidFill>
                <a:latin typeface="+mj-lt"/>
              </a:rPr>
              <a:t>Pouca produção local de artesanato, atividade não fomentada, Ausência de cursos de capacitação e interesse da população em participar. Curso no período de alta temporada dificulta a participação.</a:t>
            </a:r>
          </a:p>
          <a:p>
            <a:pPr marL="628650" lvl="2" indent="-266700" algn="just">
              <a:buFont typeface="Wingdings" panose="05000000000000000000" pitchFamily="2" charset="2"/>
              <a:buChar char="ü"/>
            </a:pPr>
            <a:r>
              <a:rPr lang="pt-BR">
                <a:solidFill>
                  <a:srgbClr val="000000"/>
                </a:solidFill>
                <a:latin typeface="+mj-lt"/>
              </a:rPr>
              <a:t>Ocupação das pousadas em 40%. Fluxo baixo de turistas, Guias de pesca sem cadastro no Ministério do Turismo/CADASTUR.</a:t>
            </a:r>
          </a:p>
          <a:p>
            <a:pPr marL="628650" lvl="2" indent="-266700" algn="just">
              <a:buFont typeface="Wingdings" panose="05000000000000000000" pitchFamily="2" charset="2"/>
              <a:buChar char="ü"/>
            </a:pPr>
            <a:r>
              <a:rPr lang="pt-BR">
                <a:solidFill>
                  <a:srgbClr val="000000"/>
                </a:solidFill>
                <a:latin typeface="+mj-lt"/>
              </a:rPr>
              <a:t>Guias sem renda suficiente para fazer da atividade do turismo sua fonte principal de renda, Cadeia do turismo fragilizada – não possuem agência de turismo que atua na pesca esportiva. As pousadas fazem agenciamentos diretos. Agência de viagem com pacote emissivo (atende apenas uma pousada de pequeno porte, eventualmente).</a:t>
            </a:r>
          </a:p>
          <a:p>
            <a:pPr marL="628650" lvl="2" indent="-266700" algn="just">
              <a:buFont typeface="Wingdings" panose="05000000000000000000" pitchFamily="2" charset="2"/>
              <a:buChar char="ü"/>
            </a:pPr>
            <a:r>
              <a:rPr lang="pt-BR">
                <a:solidFill>
                  <a:srgbClr val="000000"/>
                </a:solidFill>
                <a:latin typeface="+mj-lt"/>
              </a:rPr>
              <a:t>Conselho Municipal de Turismo e Centro de Atendimentos ao Turista sem finalidade e atendimento; Ausência de Plano Municipal de Turismo da pesca esportiva.</a:t>
            </a:r>
          </a:p>
        </p:txBody>
      </p:sp>
      <p:pic>
        <p:nvPicPr>
          <p:cNvPr id="35842" name="image19.png">
            <a:extLst>
              <a:ext uri="{FF2B5EF4-FFF2-40B4-BE49-F238E27FC236}">
                <a16:creationId xmlns:a16="http://schemas.microsoft.com/office/drawing/2014/main" id="{17611116-7656-A52B-5EA7-7DDEFC0BA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8375"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5841" name="image21.png">
            <a:extLst>
              <a:ext uri="{FF2B5EF4-FFF2-40B4-BE49-F238E27FC236}">
                <a16:creationId xmlns:a16="http://schemas.microsoft.com/office/drawing/2014/main" id="{5458FC4F-8CCB-B0B2-3493-78903CEE3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082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84DA97D9-8859-467A-BB00-F533EB90405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CA10D865-B426-6ADB-5739-134DE55F8ADD}"/>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78313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4EB74BBC-B2CC-3A97-2A24-04B9BE920434}"/>
              </a:ext>
            </a:extLst>
          </p:cNvPr>
          <p:cNvSpPr txBox="1"/>
          <p:nvPr/>
        </p:nvSpPr>
        <p:spPr>
          <a:xfrm>
            <a:off x="345395" y="992188"/>
            <a:ext cx="8172908" cy="2062103"/>
          </a:xfrm>
          <a:prstGeom prst="rect">
            <a:avLst/>
          </a:prstGeom>
          <a:noFill/>
        </p:spPr>
        <p:txBody>
          <a:bodyPr wrap="square">
            <a:spAutoFit/>
          </a:bodyPr>
          <a:lstStyle/>
          <a:p>
            <a:pPr marL="285750" indent="-285750" algn="just">
              <a:spcAft>
                <a:spcPts val="800"/>
              </a:spcAft>
              <a:buFont typeface="Wingdings" pitchFamily="2" charset="2"/>
              <a:buChar char="ü"/>
            </a:pPr>
            <a:r>
              <a:rPr lang="pt-BR" b="1" i="1">
                <a:effectLst/>
                <a:latin typeface="+mj-lt"/>
                <a:ea typeface="Arial" panose="020B0604020202020204" pitchFamily="34" charset="0"/>
              </a:rPr>
              <a:t> </a:t>
            </a:r>
            <a:r>
              <a:rPr lang="pt-BR" b="1" i="1">
                <a:solidFill>
                  <a:srgbClr val="000000"/>
                </a:solidFill>
                <a:effectLst/>
                <a:latin typeface="+mj-lt"/>
                <a:ea typeface="Arial" panose="020B0604020202020204" pitchFamily="34" charset="0"/>
              </a:rPr>
              <a:t>AMEAÇAS</a:t>
            </a:r>
            <a:endParaRPr lang="pt-BR">
              <a:effectLst/>
              <a:latin typeface="+mj-lt"/>
              <a:ea typeface="Calibri" panose="020F0502020204030204" pitchFamily="34" charset="0"/>
            </a:endParaRPr>
          </a:p>
          <a:p>
            <a:pPr marL="628650" lvl="2" indent="-266700" algn="just">
              <a:spcAft>
                <a:spcPts val="800"/>
              </a:spcAft>
              <a:buFont typeface="Wingdings" panose="05000000000000000000" pitchFamily="2" charset="2"/>
              <a:buChar char="ü"/>
            </a:pPr>
            <a:r>
              <a:rPr lang="pt-BR">
                <a:solidFill>
                  <a:srgbClr val="000000"/>
                </a:solidFill>
                <a:latin typeface="+mj-lt"/>
              </a:rPr>
              <a:t>Ação judicial na Vila Neide impactando mais de 300 casas e o turismo local, prejudicando a ampliação de investimentos em infraestrutura turística.</a:t>
            </a:r>
          </a:p>
          <a:p>
            <a:pPr marL="628650" lvl="2" indent="-266700" algn="just">
              <a:spcAft>
                <a:spcPts val="800"/>
              </a:spcAft>
              <a:buFont typeface="Wingdings" panose="05000000000000000000" pitchFamily="2" charset="2"/>
              <a:buChar char="ü"/>
            </a:pPr>
            <a:r>
              <a:rPr lang="pt-BR">
                <a:solidFill>
                  <a:srgbClr val="000000"/>
                </a:solidFill>
                <a:latin typeface="+mj-lt"/>
              </a:rPr>
              <a:t>Falta de voos regulares e aeroportos preparados para receber os aviões em clima com fumaça.</a:t>
            </a:r>
          </a:p>
          <a:p>
            <a:pPr marL="628650" lvl="2" indent="-266700" algn="just">
              <a:spcAft>
                <a:spcPts val="800"/>
              </a:spcAft>
              <a:buFont typeface="Wingdings" panose="05000000000000000000" pitchFamily="2" charset="2"/>
              <a:buChar char="ü"/>
            </a:pPr>
            <a:r>
              <a:rPr lang="pt-BR">
                <a:solidFill>
                  <a:srgbClr val="000000"/>
                </a:solidFill>
                <a:latin typeface="+mj-lt"/>
              </a:rPr>
              <a:t>Poucas companhias aéreas atuando em Vilhena.</a:t>
            </a:r>
          </a:p>
        </p:txBody>
      </p:sp>
      <p:pic>
        <p:nvPicPr>
          <p:cNvPr id="37890" name="image19.png">
            <a:extLst>
              <a:ext uri="{FF2B5EF4-FFF2-40B4-BE49-F238E27FC236}">
                <a16:creationId xmlns:a16="http://schemas.microsoft.com/office/drawing/2014/main" id="{6C971191-9BD7-1402-8E72-84A7838A9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3339" y="862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7889" name="image21.png">
            <a:extLst>
              <a:ext uri="{FF2B5EF4-FFF2-40B4-BE49-F238E27FC236}">
                <a16:creationId xmlns:a16="http://schemas.microsoft.com/office/drawing/2014/main" id="{4C634125-2142-E506-3439-4DBA0F330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2860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9CB0C0C6-7196-0A66-0D3C-29E10ADE7D1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238D0FBE-5505-9F5D-5A31-740F3E725FEE}"/>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043587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A875C-75C4-C938-22CA-698CBF59F283}"/>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813A8909-1492-B117-91CB-9F01ADD74410}"/>
              </a:ext>
            </a:extLst>
          </p:cNvPr>
          <p:cNvSpPr txBox="1"/>
          <p:nvPr/>
        </p:nvSpPr>
        <p:spPr>
          <a:xfrm>
            <a:off x="244445" y="807769"/>
            <a:ext cx="8334418" cy="5242461"/>
          </a:xfrm>
          <a:prstGeom prst="rect">
            <a:avLst/>
          </a:prstGeom>
          <a:noFill/>
        </p:spPr>
        <p:txBody>
          <a:bodyPr wrap="square">
            <a:spAutoFit/>
          </a:bodyPr>
          <a:lstStyle/>
          <a:p>
            <a:pPr indent="457200" algn="just">
              <a:spcAft>
                <a:spcPts val="800"/>
              </a:spcAft>
            </a:pPr>
            <a:r>
              <a:rPr lang="pt-BR" b="1">
                <a:solidFill>
                  <a:srgbClr val="231F20"/>
                </a:solidFill>
                <a:effectLst/>
                <a:latin typeface="+mj-lt"/>
                <a:ea typeface="Arial" panose="020B0604020202020204" pitchFamily="34" charset="0"/>
              </a:rPr>
              <a:t>3 - Em relação ao conjunto das ações operacionais </a:t>
            </a:r>
            <a:r>
              <a:rPr lang="pt-BR">
                <a:solidFill>
                  <a:srgbClr val="231F20"/>
                </a:solidFill>
                <a:effectLst/>
                <a:latin typeface="+mj-lt"/>
                <a:ea typeface="Arial" panose="020B0604020202020204" pitchFamily="34" charset="0"/>
              </a:rPr>
              <a:t> </a:t>
            </a:r>
          </a:p>
          <a:p>
            <a:pPr lvl="1" indent="457200" algn="just">
              <a:spcAft>
                <a:spcPts val="800"/>
              </a:spcAft>
            </a:pPr>
            <a:r>
              <a:rPr lang="pt-BR">
                <a:solidFill>
                  <a:srgbClr val="231F20"/>
                </a:solidFill>
                <a:latin typeface="+mj-lt"/>
                <a:ea typeface="Arial" panose="020B0604020202020204" pitchFamily="34" charset="0"/>
              </a:rPr>
              <a:t>M</a:t>
            </a:r>
            <a:r>
              <a:rPr lang="pt-BR">
                <a:solidFill>
                  <a:srgbClr val="231F20"/>
                </a:solidFill>
                <a:effectLst/>
                <a:latin typeface="+mj-lt"/>
                <a:ea typeface="Arial" panose="020B0604020202020204" pitchFamily="34" charset="0"/>
              </a:rPr>
              <a:t>ostra a relação no mercado da oferta e da demanda turística e o processo de distribuição. A organização da oferta por meio da formatação de produtos turísticos é estratégia para o desenvolvimento dos destinos e das regiões onde estão inseridas.</a:t>
            </a:r>
            <a:endParaRPr lang="pt-BR">
              <a:effectLst/>
              <a:latin typeface="+mj-lt"/>
              <a:ea typeface="Calibri" panose="020F0502020204030204" pitchFamily="34" charset="0"/>
            </a:endParaRPr>
          </a:p>
          <a:p>
            <a:pPr marR="83185" algn="just">
              <a:spcAft>
                <a:spcPts val="800"/>
              </a:spcAft>
            </a:pPr>
            <a:r>
              <a:rPr lang="pt-BR" b="1" i="1">
                <a:solidFill>
                  <a:srgbClr val="231F20"/>
                </a:solidFill>
                <a:effectLst/>
                <a:latin typeface="+mj-lt"/>
                <a:ea typeface="Arial" panose="020B0604020202020204" pitchFamily="34" charset="0"/>
              </a:rPr>
              <a:t> </a:t>
            </a:r>
          </a:p>
          <a:p>
            <a:pPr marL="285750" marR="83185" indent="-285750" algn="just">
              <a:spcAft>
                <a:spcPts val="800"/>
              </a:spcAft>
              <a:buFont typeface="Wingdings" pitchFamily="2" charset="2"/>
              <a:buChar char="ü"/>
            </a:pPr>
            <a:r>
              <a:rPr lang="pt-BR" b="1" i="1">
                <a:solidFill>
                  <a:srgbClr val="231F20"/>
                </a:solidFill>
                <a:effectLst/>
                <a:latin typeface="+mj-lt"/>
                <a:ea typeface="Arial" panose="020B0604020202020204" pitchFamily="34" charset="0"/>
              </a:rPr>
              <a:t>PONTOS FRACOS</a:t>
            </a:r>
            <a:endParaRPr lang="pt-BR">
              <a:effectLst/>
              <a:latin typeface="+mj-lt"/>
              <a:ea typeface="Calibri" panose="020F0502020204030204" pitchFamily="34" charset="0"/>
            </a:endParaRPr>
          </a:p>
          <a:p>
            <a:pPr marL="628650" marR="83185" lvl="2" indent="-266700" algn="just">
              <a:spcAft>
                <a:spcPts val="800"/>
              </a:spcAft>
              <a:buFont typeface="Wingdings" panose="05000000000000000000" pitchFamily="2" charset="2"/>
              <a:buChar char="ü"/>
            </a:pPr>
            <a:r>
              <a:rPr lang="pt-BR">
                <a:solidFill>
                  <a:srgbClr val="000000"/>
                </a:solidFill>
                <a:latin typeface="+mj-lt"/>
              </a:rPr>
              <a:t>Produtos não formatados - Inexistência de roteiro turístico; Inexistência da cadeia formal do turismo; Ausência de pousadeiros em eventos de divulgação da pesca esportiva; Divulgação somente pela internet, feito individualmente pelas pousadas.</a:t>
            </a:r>
          </a:p>
          <a:p>
            <a:pPr marL="628650" marR="83185" lvl="2" indent="-266700" algn="just">
              <a:spcAft>
                <a:spcPts val="800"/>
              </a:spcAft>
              <a:buFont typeface="Wingdings" panose="05000000000000000000" pitchFamily="2" charset="2"/>
              <a:buChar char="ü"/>
            </a:pPr>
            <a:r>
              <a:rPr lang="pt-BR">
                <a:solidFill>
                  <a:srgbClr val="000000"/>
                </a:solidFill>
                <a:latin typeface="+mj-lt"/>
              </a:rPr>
              <a:t>Principal produto do turismo da pesca esportiva (PEIXE), encontra-se em risco.</a:t>
            </a:r>
          </a:p>
          <a:p>
            <a:pPr marL="628650" marR="83185" lvl="2" indent="-266700" algn="just">
              <a:spcAft>
                <a:spcPts val="800"/>
              </a:spcAft>
              <a:buFont typeface="Wingdings" panose="05000000000000000000" pitchFamily="2" charset="2"/>
              <a:buChar char="ü"/>
            </a:pPr>
            <a:r>
              <a:rPr lang="pt-BR">
                <a:solidFill>
                  <a:srgbClr val="000000"/>
                </a:solidFill>
                <a:latin typeface="+mj-lt"/>
              </a:rPr>
              <a:t>Ausência de monitoramento do turismo da pesca esportiva - dificultando a implantação de políticas públicas para o turismo da pesca esportiva.</a:t>
            </a:r>
          </a:p>
          <a:p>
            <a:pPr marL="628650" marR="83185" lvl="2" indent="-266700" algn="just">
              <a:spcAft>
                <a:spcPts val="800"/>
              </a:spcAft>
              <a:buFont typeface="Wingdings" panose="05000000000000000000" pitchFamily="2" charset="2"/>
              <a:buChar char="ü"/>
            </a:pPr>
            <a:r>
              <a:rPr lang="pt-BR">
                <a:solidFill>
                  <a:srgbClr val="000000"/>
                </a:solidFill>
                <a:latin typeface="+mj-lt"/>
              </a:rPr>
              <a:t>Turistas partindo do local, sem qualquer souvenir; Ausência de espaços de comercialização para o pouco artesanato que tem.</a:t>
            </a:r>
          </a:p>
        </p:txBody>
      </p:sp>
      <p:pic>
        <p:nvPicPr>
          <p:cNvPr id="37890" name="image19.png">
            <a:extLst>
              <a:ext uri="{FF2B5EF4-FFF2-40B4-BE49-F238E27FC236}">
                <a16:creationId xmlns:a16="http://schemas.microsoft.com/office/drawing/2014/main" id="{BD735F7A-9652-0B20-9BF8-423ADF65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3339" y="862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7889" name="image21.png">
            <a:extLst>
              <a:ext uri="{FF2B5EF4-FFF2-40B4-BE49-F238E27FC236}">
                <a16:creationId xmlns:a16="http://schemas.microsoft.com/office/drawing/2014/main" id="{5DE6BE8B-31C1-E871-3879-CFB90C77A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78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8F88B4A0-D98A-04E0-EF80-3F2DAFEB7CA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24278ADB-24FF-8E70-F30A-048AC46B0B21}"/>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7391382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aixaDeTexto 6">
            <a:extLst>
              <a:ext uri="{FF2B5EF4-FFF2-40B4-BE49-F238E27FC236}">
                <a16:creationId xmlns:a16="http://schemas.microsoft.com/office/drawing/2014/main" id="{A3AEB59B-A1B9-7ADF-578D-486980059938}"/>
              </a:ext>
            </a:extLst>
          </p:cNvPr>
          <p:cNvSpPr txBox="1"/>
          <p:nvPr/>
        </p:nvSpPr>
        <p:spPr>
          <a:xfrm>
            <a:off x="621506" y="494414"/>
            <a:ext cx="7900987" cy="817403"/>
          </a:xfrm>
          <a:prstGeom prst="rect">
            <a:avLst/>
          </a:prstGeom>
        </p:spPr>
        <p:txBody>
          <a:bodyPr vert="horz" lIns="91440" tIns="45720" rIns="91440" bIns="45720" rtlCol="0" anchor="b">
            <a:norm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800"/>
              </a:spcAft>
            </a:pPr>
            <a:r>
              <a:rPr lang="en-US" sz="3100" u="sng" kern="1200">
                <a:solidFill>
                  <a:schemeClr val="tx1"/>
                </a:solidFill>
                <a:effectLst/>
                <a:latin typeface="+mj-lt"/>
                <a:ea typeface="+mj-ea"/>
                <a:cs typeface="+mj-cs"/>
              </a:rPr>
              <a:t>ENQUETE</a:t>
            </a:r>
            <a:endParaRPr lang="en-US" sz="3100" kern="1200">
              <a:solidFill>
                <a:schemeClr val="tx1"/>
              </a:solidFill>
              <a:effectLst/>
              <a:latin typeface="+mj-lt"/>
              <a:ea typeface="+mj-ea"/>
              <a:cs typeface="+mj-cs"/>
            </a:endParaRPr>
          </a:p>
        </p:txBody>
      </p:sp>
      <p:pic>
        <p:nvPicPr>
          <p:cNvPr id="5" name="image19.png">
            <a:extLst>
              <a:ext uri="{FF2B5EF4-FFF2-40B4-BE49-F238E27FC236}">
                <a16:creationId xmlns:a16="http://schemas.microsoft.com/office/drawing/2014/main" id="{44AC9CF7-5276-700C-7461-96D3F7F63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563" y="8828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0194C027-4ADB-7A0E-6249-21AE82EB5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12" y="278425"/>
            <a:ext cx="1257300" cy="477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Gráfico 6">
            <a:extLst>
              <a:ext uri="{FF2B5EF4-FFF2-40B4-BE49-F238E27FC236}">
                <a16:creationId xmlns:a16="http://schemas.microsoft.com/office/drawing/2014/main" id="{8B117B3E-D007-23BC-94E9-E821994F038C}"/>
              </a:ext>
            </a:extLst>
          </p:cNvPr>
          <p:cNvGraphicFramePr/>
          <p:nvPr>
            <p:extLst>
              <p:ext uri="{D42A27DB-BD31-4B8C-83A1-F6EECF244321}">
                <p14:modId xmlns:p14="http://schemas.microsoft.com/office/powerpoint/2010/main" val="835540961"/>
              </p:ext>
            </p:extLst>
          </p:nvPr>
        </p:nvGraphicFramePr>
        <p:xfrm>
          <a:off x="542925" y="2354239"/>
          <a:ext cx="8058150" cy="3948085"/>
        </p:xfrm>
        <a:graphic>
          <a:graphicData uri="http://schemas.openxmlformats.org/drawingml/2006/chart">
            <c:chart xmlns:c="http://schemas.openxmlformats.org/drawingml/2006/chart" xmlns:r="http://schemas.openxmlformats.org/officeDocument/2006/relationships" r:id="rId4"/>
          </a:graphicData>
        </a:graphic>
      </p:graphicFrame>
      <p:sp>
        <p:nvSpPr>
          <p:cNvPr id="10" name="CaixaDeTexto 9">
            <a:extLst>
              <a:ext uri="{FF2B5EF4-FFF2-40B4-BE49-F238E27FC236}">
                <a16:creationId xmlns:a16="http://schemas.microsoft.com/office/drawing/2014/main" id="{9717DE47-6C45-73DB-A75E-4B855A02ECBE}"/>
              </a:ext>
            </a:extLst>
          </p:cNvPr>
          <p:cNvSpPr txBox="1"/>
          <p:nvPr/>
        </p:nvSpPr>
        <p:spPr>
          <a:xfrm>
            <a:off x="2021840" y="3132574"/>
            <a:ext cx="640080" cy="369332"/>
          </a:xfrm>
          <a:prstGeom prst="rect">
            <a:avLst/>
          </a:prstGeom>
          <a:noFill/>
        </p:spPr>
        <p:txBody>
          <a:bodyPr wrap="square">
            <a:spAutoFit/>
          </a:bodyPr>
          <a:lstStyle/>
          <a:p>
            <a:r>
              <a:rPr lang="pt-BR" dirty="0"/>
              <a:t>28</a:t>
            </a:r>
            <a:r>
              <a:rPr lang="pt-BR" sz="1800" kern="1200" dirty="0"/>
              <a:t>%</a:t>
            </a:r>
          </a:p>
        </p:txBody>
      </p:sp>
      <p:sp>
        <p:nvSpPr>
          <p:cNvPr id="19" name="CaixaDeTexto 1">
            <a:extLst>
              <a:ext uri="{FF2B5EF4-FFF2-40B4-BE49-F238E27FC236}">
                <a16:creationId xmlns:a16="http://schemas.microsoft.com/office/drawing/2014/main" id="{57B8D3BF-BD1C-8DE3-4AB7-0E96C54BF992}"/>
              </a:ext>
            </a:extLst>
          </p:cNvPr>
          <p:cNvSpPr txBox="1"/>
          <p:nvPr/>
        </p:nvSpPr>
        <p:spPr>
          <a:xfrm>
            <a:off x="3855720" y="4328281"/>
            <a:ext cx="640080" cy="3693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12</a:t>
            </a:r>
            <a:r>
              <a:rPr lang="pt-BR" sz="1800" kern="1200" dirty="0"/>
              <a:t>%</a:t>
            </a:r>
          </a:p>
        </p:txBody>
      </p:sp>
      <p:sp>
        <p:nvSpPr>
          <p:cNvPr id="20" name="CaixaDeTexto 1">
            <a:extLst>
              <a:ext uri="{FF2B5EF4-FFF2-40B4-BE49-F238E27FC236}">
                <a16:creationId xmlns:a16="http://schemas.microsoft.com/office/drawing/2014/main" id="{57B8D3BF-BD1C-8DE3-4AB7-0E96C54BF992}"/>
              </a:ext>
            </a:extLst>
          </p:cNvPr>
          <p:cNvSpPr txBox="1"/>
          <p:nvPr/>
        </p:nvSpPr>
        <p:spPr>
          <a:xfrm>
            <a:off x="2910840" y="4286087"/>
            <a:ext cx="640080" cy="3693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13</a:t>
            </a:r>
            <a:r>
              <a:rPr lang="pt-BR" sz="1800" kern="1200" dirty="0"/>
              <a:t>%</a:t>
            </a:r>
          </a:p>
        </p:txBody>
      </p:sp>
      <p:sp>
        <p:nvSpPr>
          <p:cNvPr id="21" name="CaixaDeTexto 1">
            <a:extLst>
              <a:ext uri="{FF2B5EF4-FFF2-40B4-BE49-F238E27FC236}">
                <a16:creationId xmlns:a16="http://schemas.microsoft.com/office/drawing/2014/main" id="{A25AB216-7F6A-6563-3D69-77EFA186DACE}"/>
              </a:ext>
            </a:extLst>
          </p:cNvPr>
          <p:cNvSpPr txBox="1"/>
          <p:nvPr/>
        </p:nvSpPr>
        <p:spPr>
          <a:xfrm>
            <a:off x="4831080" y="4697613"/>
            <a:ext cx="640080" cy="3693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7</a:t>
            </a:r>
            <a:r>
              <a:rPr lang="pt-BR" sz="1800" kern="1200" dirty="0"/>
              <a:t>%</a:t>
            </a:r>
          </a:p>
        </p:txBody>
      </p:sp>
    </p:spTree>
    <p:extLst>
      <p:ext uri="{BB962C8B-B14F-4D97-AF65-F5344CB8AC3E}">
        <p14:creationId xmlns:p14="http://schemas.microsoft.com/office/powerpoint/2010/main" val="752512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212F6D-29B1-431B-9302-95036147213B}"/>
              </a:ext>
            </a:extLst>
          </p:cNvPr>
          <p:cNvSpPr>
            <a:spLocks noGrp="1"/>
          </p:cNvSpPr>
          <p:nvPr>
            <p:ph type="title"/>
          </p:nvPr>
        </p:nvSpPr>
        <p:spPr/>
        <p:txBody>
          <a:bodyPr>
            <a:normAutofit/>
          </a:bodyPr>
          <a:lstStyle/>
          <a:p>
            <a:pPr algn="ctr"/>
            <a:r>
              <a:rPr lang="pt-BR" sz="1500" b="1">
                <a:solidFill>
                  <a:schemeClr val="accent1"/>
                </a:solidFill>
                <a:latin typeface="Arial" panose="020B0604020202020204" pitchFamily="34" charset="0"/>
                <a:ea typeface="Arial" panose="020B0604020202020204" pitchFamily="34" charset="0"/>
              </a:rPr>
              <a:t>ENQUETES E ENDEREÇOS ELETRÔNICOS </a:t>
            </a:r>
            <a:endParaRPr lang="pt-BR" sz="1500">
              <a:solidFill>
                <a:schemeClr val="accent1"/>
              </a:solidFill>
            </a:endParaRPr>
          </a:p>
        </p:txBody>
      </p:sp>
      <p:pic>
        <p:nvPicPr>
          <p:cNvPr id="10" name="image168.jpg">
            <a:extLst>
              <a:ext uri="{FF2B5EF4-FFF2-40B4-BE49-F238E27FC236}">
                <a16:creationId xmlns:a16="http://schemas.microsoft.com/office/drawing/2014/main" id="{440731F1-D3F0-4875-9B5A-2B2239A5E4B2}"/>
              </a:ext>
            </a:extLst>
          </p:cNvPr>
          <p:cNvPicPr/>
          <p:nvPr/>
        </p:nvPicPr>
        <p:blipFill>
          <a:blip r:embed="rId2"/>
          <a:srcRect/>
          <a:stretch>
            <a:fillRect/>
          </a:stretch>
        </p:blipFill>
        <p:spPr>
          <a:xfrm>
            <a:off x="194118" y="2276872"/>
            <a:ext cx="2279238" cy="2592288"/>
          </a:xfrm>
          <a:prstGeom prst="rect">
            <a:avLst/>
          </a:prstGeom>
          <a:ln/>
        </p:spPr>
      </p:pic>
      <p:sp>
        <p:nvSpPr>
          <p:cNvPr id="11" name="Rectangle 2">
            <a:extLst>
              <a:ext uri="{FF2B5EF4-FFF2-40B4-BE49-F238E27FC236}">
                <a16:creationId xmlns:a16="http://schemas.microsoft.com/office/drawing/2014/main" id="{7863AC8C-AF0C-4182-9173-C8D3657374BA}"/>
              </a:ext>
            </a:extLst>
          </p:cNvPr>
          <p:cNvSpPr>
            <a:spLocks noChangeArrowheads="1"/>
          </p:cNvSpPr>
          <p:nvPr/>
        </p:nvSpPr>
        <p:spPr bwMode="auto">
          <a:xfrm>
            <a:off x="5816957" y="4311481"/>
            <a:ext cx="2625026" cy="680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pt-BR" altLang="pt-BR" sz="900">
                <a:solidFill>
                  <a:srgbClr val="1155CC"/>
                </a:solidFill>
                <a:latin typeface="Arial" panose="020B0604020202020204" pitchFamily="34" charset="0"/>
                <a:ea typeface="Arial" panose="020B0604020202020204" pitchFamily="34" charset="0"/>
                <a:hlinkClick r:id="rId3"/>
              </a:rPr>
              <a:t>https://enquete.portalpescaesportivarondonia.com/</a:t>
            </a:r>
            <a:endParaRPr lang="pt-BR" altLang="pt-BR" sz="600">
              <a:latin typeface="Arial" panose="020B0604020202020204" pitchFamily="34" charset="0"/>
            </a:endParaRPr>
          </a:p>
          <a:p>
            <a:pPr eaLnBrk="0" fontAlgn="base" hangingPunct="0">
              <a:spcBef>
                <a:spcPct val="0"/>
              </a:spcBef>
              <a:spcAft>
                <a:spcPct val="0"/>
              </a:spcAft>
            </a:pPr>
            <a:r>
              <a:rPr lang="pt-BR" sz="825"/>
              <a:t>Endereços eletrônicos </a:t>
            </a:r>
          </a:p>
          <a:p>
            <a:pPr defTabSz="685800" eaLnBrk="0" fontAlgn="base" hangingPunct="0">
              <a:spcBef>
                <a:spcPct val="0"/>
              </a:spcBef>
              <a:spcAft>
                <a:spcPct val="0"/>
              </a:spcAft>
            </a:pPr>
            <a:endParaRPr lang="pt-BR" altLang="pt-BR" sz="1350">
              <a:latin typeface="Arial" panose="020B0604020202020204" pitchFamily="34" charset="0"/>
            </a:endParaRPr>
          </a:p>
        </p:txBody>
      </p:sp>
      <p:pic>
        <p:nvPicPr>
          <p:cNvPr id="1025" name="Imagem 3">
            <a:extLst>
              <a:ext uri="{FF2B5EF4-FFF2-40B4-BE49-F238E27FC236}">
                <a16:creationId xmlns:a16="http://schemas.microsoft.com/office/drawing/2014/main" id="{FFAD6AD5-70F3-4566-966C-2F9472778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818" y="1506202"/>
            <a:ext cx="2627622" cy="16347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0AC6DF4E-A125-491D-A7FB-6CE1E75E095C}"/>
              </a:ext>
            </a:extLst>
          </p:cNvPr>
          <p:cNvSpPr>
            <a:spLocks noChangeArrowheads="1"/>
          </p:cNvSpPr>
          <p:nvPr/>
        </p:nvSpPr>
        <p:spPr bwMode="auto">
          <a:xfrm flipV="1">
            <a:off x="2610306" y="5425768"/>
            <a:ext cx="49477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pt-BR" sz="1350"/>
          </a:p>
        </p:txBody>
      </p:sp>
      <p:sp>
        <p:nvSpPr>
          <p:cNvPr id="13" name="Rectangle 5">
            <a:extLst>
              <a:ext uri="{FF2B5EF4-FFF2-40B4-BE49-F238E27FC236}">
                <a16:creationId xmlns:a16="http://schemas.microsoft.com/office/drawing/2014/main" id="{632B5E43-6301-4E31-8F93-58A171B9F079}"/>
              </a:ext>
            </a:extLst>
          </p:cNvPr>
          <p:cNvSpPr>
            <a:spLocks noChangeArrowheads="1"/>
          </p:cNvSpPr>
          <p:nvPr/>
        </p:nvSpPr>
        <p:spPr bwMode="auto">
          <a:xfrm>
            <a:off x="5794923" y="4886474"/>
            <a:ext cx="278606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pt-BR" altLang="pt-BR" sz="900">
                <a:solidFill>
                  <a:srgbClr val="1155CC"/>
                </a:solidFill>
                <a:latin typeface="Arial" panose="020B0604020202020204" pitchFamily="34" charset="0"/>
                <a:ea typeface="Arial" panose="020B0604020202020204" pitchFamily="34" charset="0"/>
                <a:hlinkClick r:id="rId5"/>
              </a:rPr>
              <a:t>https://turista.portalpescaesportivarondonia.com/</a:t>
            </a:r>
            <a:endParaRPr lang="pt-BR" altLang="pt-BR" sz="600">
              <a:latin typeface="Arial" panose="020B0604020202020204" pitchFamily="34" charset="0"/>
            </a:endParaRPr>
          </a:p>
          <a:p>
            <a:pPr defTabSz="685800" eaLnBrk="0" fontAlgn="base" hangingPunct="0">
              <a:spcBef>
                <a:spcPct val="0"/>
              </a:spcBef>
              <a:spcAft>
                <a:spcPct val="0"/>
              </a:spcAft>
            </a:pPr>
            <a:endParaRPr lang="pt-BR" altLang="pt-BR" sz="1350">
              <a:latin typeface="Arial" panose="020B0604020202020204" pitchFamily="34" charset="0"/>
            </a:endParaRPr>
          </a:p>
        </p:txBody>
      </p:sp>
      <p:pic>
        <p:nvPicPr>
          <p:cNvPr id="1028" name="Imagem 4">
            <a:extLst>
              <a:ext uri="{FF2B5EF4-FFF2-40B4-BE49-F238E27FC236}">
                <a16:creationId xmlns:a16="http://schemas.microsoft.com/office/drawing/2014/main" id="{B54976A8-DCA4-452F-87AF-16E0D79781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5859" y="3548852"/>
            <a:ext cx="2625026" cy="19188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a16="http://schemas.microsoft.com/office/drawing/2014/main" id="{90DF9E9E-0C11-4559-9CB9-89F9495579F9}"/>
              </a:ext>
            </a:extLst>
          </p:cNvPr>
          <p:cNvSpPr>
            <a:spLocks noChangeArrowheads="1"/>
          </p:cNvSpPr>
          <p:nvPr/>
        </p:nvSpPr>
        <p:spPr bwMode="auto">
          <a:xfrm>
            <a:off x="1" y="428348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pt-BR" sz="1350"/>
          </a:p>
        </p:txBody>
      </p:sp>
      <p:pic>
        <p:nvPicPr>
          <p:cNvPr id="15" name="Imagem 14" descr="Tabela&#10;&#10;Descrição gerada automaticamente">
            <a:extLst>
              <a:ext uri="{FF2B5EF4-FFF2-40B4-BE49-F238E27FC236}">
                <a16:creationId xmlns:a16="http://schemas.microsoft.com/office/drawing/2014/main" id="{9DFF2071-0C4E-494E-BC6D-104E04840301}"/>
              </a:ext>
            </a:extLst>
          </p:cNvPr>
          <p:cNvPicPr/>
          <p:nvPr/>
        </p:nvPicPr>
        <p:blipFill>
          <a:blip r:embed="rId7"/>
          <a:stretch>
            <a:fillRect/>
          </a:stretch>
        </p:blipFill>
        <p:spPr>
          <a:xfrm>
            <a:off x="6211618" y="1556029"/>
            <a:ext cx="1835705" cy="2569802"/>
          </a:xfrm>
          <a:prstGeom prst="rect">
            <a:avLst/>
          </a:prstGeom>
        </p:spPr>
      </p:pic>
      <p:pic>
        <p:nvPicPr>
          <p:cNvPr id="4097" name="image2.png">
            <a:extLst>
              <a:ext uri="{FF2B5EF4-FFF2-40B4-BE49-F238E27FC236}">
                <a16:creationId xmlns:a16="http://schemas.microsoft.com/office/drawing/2014/main" id="{C83CA750-7266-A538-F6AE-0487CBC75A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9163" y="64971"/>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image5.png">
            <a:extLst>
              <a:ext uri="{FF2B5EF4-FFF2-40B4-BE49-F238E27FC236}">
                <a16:creationId xmlns:a16="http://schemas.microsoft.com/office/drawing/2014/main" id="{BC006EA9-73CE-9E1F-3E34-660DF2C4CD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980" y="276218"/>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435D7746-90AE-8EDE-D5EC-C3E2519D5B5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6" name="Rectangle 4">
            <a:extLst>
              <a:ext uri="{FF2B5EF4-FFF2-40B4-BE49-F238E27FC236}">
                <a16:creationId xmlns:a16="http://schemas.microsoft.com/office/drawing/2014/main" id="{569702DC-4CBE-276B-3824-FC0BF2C890B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765523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27D2E17A-6D96-F8B7-C39F-8799C62BE2D7}"/>
              </a:ext>
            </a:extLst>
          </p:cNvPr>
          <p:cNvGraphicFramePr>
            <a:graphicFrameLocks noGrp="1"/>
          </p:cNvGraphicFramePr>
          <p:nvPr>
            <p:extLst>
              <p:ext uri="{D42A27DB-BD31-4B8C-83A1-F6EECF244321}">
                <p14:modId xmlns:p14="http://schemas.microsoft.com/office/powerpoint/2010/main" val="3201592751"/>
              </p:ext>
            </p:extLst>
          </p:nvPr>
        </p:nvGraphicFramePr>
        <p:xfrm>
          <a:off x="952756" y="1107850"/>
          <a:ext cx="7488831" cy="5547781"/>
        </p:xfrm>
        <a:graphic>
          <a:graphicData uri="http://schemas.openxmlformats.org/drawingml/2006/table">
            <a:tbl>
              <a:tblPr firstRow="1" firstCol="1" bandRow="1">
                <a:tableStyleId>{5C22544A-7EE6-4342-B048-85BDC9FD1C3A}</a:tableStyleId>
              </a:tblPr>
              <a:tblGrid>
                <a:gridCol w="2006718">
                  <a:extLst>
                    <a:ext uri="{9D8B030D-6E8A-4147-A177-3AD203B41FA5}">
                      <a16:colId xmlns:a16="http://schemas.microsoft.com/office/drawing/2014/main" val="833815714"/>
                    </a:ext>
                  </a:extLst>
                </a:gridCol>
                <a:gridCol w="2432362">
                  <a:extLst>
                    <a:ext uri="{9D8B030D-6E8A-4147-A177-3AD203B41FA5}">
                      <a16:colId xmlns:a16="http://schemas.microsoft.com/office/drawing/2014/main" val="3704652928"/>
                    </a:ext>
                  </a:extLst>
                </a:gridCol>
                <a:gridCol w="3049751">
                  <a:extLst>
                    <a:ext uri="{9D8B030D-6E8A-4147-A177-3AD203B41FA5}">
                      <a16:colId xmlns:a16="http://schemas.microsoft.com/office/drawing/2014/main" val="1957892276"/>
                    </a:ext>
                  </a:extLst>
                </a:gridCol>
              </a:tblGrid>
              <a:tr h="381251">
                <a:tc gridSpan="3">
                  <a:txBody>
                    <a:bodyPr/>
                    <a:lstStyle/>
                    <a:p>
                      <a:pPr algn="ctr">
                        <a:lnSpc>
                          <a:spcPct val="107000"/>
                        </a:lnSpc>
                        <a:spcAft>
                          <a:spcPts val="800"/>
                        </a:spcAft>
                      </a:pPr>
                      <a:r>
                        <a:rPr lang="pt-BR" sz="1800">
                          <a:effectLst/>
                        </a:rPr>
                        <a:t>Cabixi - Vila Neide/Vila São João</a:t>
                      </a:r>
                      <a:endParaRPr lang="pt-BR" sz="1800">
                        <a:effectLst/>
                        <a:latin typeface="Calibri" panose="020F0502020204030204" pitchFamily="34" charset="0"/>
                        <a:ea typeface="Calibri" panose="020F0502020204030204" pitchFamily="34" charset="0"/>
                      </a:endParaRPr>
                    </a:p>
                  </a:txBody>
                  <a:tcPr marL="68580" marR="68580" marT="0" marB="0" anchor="ct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4279696747"/>
                  </a:ext>
                </a:extLst>
              </a:tr>
              <a:tr h="502322">
                <a:tc>
                  <a:txBody>
                    <a:bodyPr/>
                    <a:lstStyle/>
                    <a:p>
                      <a:pPr algn="ctr">
                        <a:lnSpc>
                          <a:spcPct val="107000"/>
                        </a:lnSpc>
                        <a:spcAft>
                          <a:spcPts val="800"/>
                        </a:spcAft>
                      </a:pPr>
                      <a:r>
                        <a:rPr lang="pt-BR" sz="1800">
                          <a:effectLst/>
                        </a:rPr>
                        <a:t>Região</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Coordenadas Geográficas</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Espécies Mais Comuns</a:t>
                      </a:r>
                      <a:endParaRPr lang="pt-BR"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241446187"/>
                  </a:ext>
                </a:extLst>
              </a:tr>
              <a:tr h="502322">
                <a:tc>
                  <a:txBody>
                    <a:bodyPr/>
                    <a:lstStyle/>
                    <a:p>
                      <a:pPr algn="ctr">
                        <a:lnSpc>
                          <a:spcPct val="107000"/>
                        </a:lnSpc>
                        <a:spcAft>
                          <a:spcPts val="800"/>
                        </a:spcAft>
                      </a:pPr>
                      <a:r>
                        <a:rPr lang="pt-BR" sz="1800">
                          <a:effectLst/>
                        </a:rPr>
                        <a:t>Cabixi</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13°29'10"S 60°32'27"W</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a:t>
                      </a:r>
                      <a:endParaRPr lang="pt-BR"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865769003"/>
                  </a:ext>
                </a:extLst>
              </a:tr>
              <a:tr h="502322">
                <a:tc>
                  <a:txBody>
                    <a:bodyPr/>
                    <a:lstStyle/>
                    <a:p>
                      <a:pPr algn="ctr">
                        <a:lnSpc>
                          <a:spcPct val="107000"/>
                        </a:lnSpc>
                        <a:spcAft>
                          <a:spcPts val="800"/>
                        </a:spcAft>
                      </a:pPr>
                      <a:r>
                        <a:rPr lang="pt-BR" sz="1800">
                          <a:effectLst/>
                        </a:rPr>
                        <a:t>Vila Neide</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13°39'10"S 60°47'34"W</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a:t>
                      </a:r>
                      <a:endParaRPr lang="pt-BR"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226526362"/>
                  </a:ext>
                </a:extLst>
              </a:tr>
              <a:tr h="502322">
                <a:tc>
                  <a:txBody>
                    <a:bodyPr/>
                    <a:lstStyle/>
                    <a:p>
                      <a:pPr algn="ctr">
                        <a:lnSpc>
                          <a:spcPct val="107000"/>
                        </a:lnSpc>
                        <a:spcAft>
                          <a:spcPts val="800"/>
                        </a:spcAft>
                      </a:pPr>
                      <a:r>
                        <a:rPr lang="pt-BR" sz="1800">
                          <a:effectLst/>
                        </a:rPr>
                        <a:t>Vila São João</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13°39'40"S 60°46'15"W</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a:t>
                      </a:r>
                      <a:endParaRPr lang="pt-BR"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110645051"/>
                  </a:ext>
                </a:extLst>
              </a:tr>
              <a:tr h="502322">
                <a:tc>
                  <a:txBody>
                    <a:bodyPr/>
                    <a:lstStyle/>
                    <a:p>
                      <a:pPr algn="ctr">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13°39'28"S 60°48'27"W</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Cachará, Pirará, Cachorra</a:t>
                      </a:r>
                      <a:endParaRPr lang="pt-BR"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033664671"/>
                  </a:ext>
                </a:extLst>
              </a:tr>
              <a:tr h="502322">
                <a:tc>
                  <a:txBody>
                    <a:bodyPr/>
                    <a:lstStyle/>
                    <a:p>
                      <a:pPr algn="ctr">
                        <a:lnSpc>
                          <a:spcPct val="107000"/>
                        </a:lnSpc>
                        <a:spcAft>
                          <a:spcPts val="800"/>
                        </a:spcAft>
                      </a:pPr>
                      <a:r>
                        <a:rPr lang="pt-BR" sz="1800">
                          <a:effectLst/>
                        </a:rPr>
                        <a:t>Rio Guaporé - Bolivia</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13°38'08"S 60°50'36"W</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Pirarucu</a:t>
                      </a:r>
                      <a:endParaRPr lang="pt-BR"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571103892"/>
                  </a:ext>
                </a:extLst>
              </a:tr>
              <a:tr h="502322">
                <a:tc>
                  <a:txBody>
                    <a:bodyPr/>
                    <a:lstStyle/>
                    <a:p>
                      <a:pPr algn="ctr">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13°37'08"S 60°52'36"W</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Corvina, Caparari</a:t>
                      </a:r>
                      <a:endParaRPr lang="pt-BR"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255640268"/>
                  </a:ext>
                </a:extLst>
              </a:tr>
              <a:tr h="502322">
                <a:tc>
                  <a:txBody>
                    <a:bodyPr/>
                    <a:lstStyle/>
                    <a:p>
                      <a:pPr algn="ctr">
                        <a:lnSpc>
                          <a:spcPct val="107000"/>
                        </a:lnSpc>
                        <a:spcAft>
                          <a:spcPts val="800"/>
                        </a:spcAft>
                      </a:pPr>
                      <a:r>
                        <a:rPr lang="pt-BR" sz="1800">
                          <a:effectLst/>
                        </a:rPr>
                        <a:t>Rio escondido</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13°36'12"S 60°53'05"W</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proibido a pesca (berçário)</a:t>
                      </a:r>
                      <a:endParaRPr lang="pt-BR"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181790921"/>
                  </a:ext>
                </a:extLst>
              </a:tr>
              <a:tr h="502322">
                <a:tc>
                  <a:txBody>
                    <a:bodyPr/>
                    <a:lstStyle/>
                    <a:p>
                      <a:pPr algn="ctr">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13°37'35"S 60°51'33"W</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Tucunaré, Traíra, Pirarucu</a:t>
                      </a:r>
                      <a:endParaRPr lang="pt-BR"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795708494"/>
                  </a:ext>
                </a:extLst>
              </a:tr>
              <a:tr h="502322">
                <a:tc>
                  <a:txBody>
                    <a:bodyPr/>
                    <a:lstStyle/>
                    <a:p>
                      <a:pPr algn="ctr">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13°40'35"S 60°46'15"W</a:t>
                      </a:r>
                      <a:endParaRPr lang="pt-BR"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pt-BR" sz="1800">
                          <a:effectLst/>
                        </a:rPr>
                        <a:t>Cachará</a:t>
                      </a:r>
                      <a:endParaRPr lang="pt-BR"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728136218"/>
                  </a:ext>
                </a:extLst>
              </a:tr>
            </a:tbl>
          </a:graphicData>
        </a:graphic>
      </p:graphicFrame>
      <p:pic>
        <p:nvPicPr>
          <p:cNvPr id="4" name="image19.png">
            <a:extLst>
              <a:ext uri="{FF2B5EF4-FFF2-40B4-BE49-F238E27FC236}">
                <a16:creationId xmlns:a16="http://schemas.microsoft.com/office/drawing/2014/main" id="{A7F083B3-7163-15E4-2B4A-F8D3F8CE7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563" y="8828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9721BEE1-82DF-9D3C-6644-410F79BEA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12" y="27842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C689047F-2EC9-C975-EAFD-980A616ACB2D}"/>
              </a:ext>
            </a:extLst>
          </p:cNvPr>
          <p:cNvSpPr txBox="1"/>
          <p:nvPr/>
        </p:nvSpPr>
        <p:spPr>
          <a:xfrm>
            <a:off x="2843808" y="278425"/>
            <a:ext cx="4104456" cy="369332"/>
          </a:xfrm>
          <a:prstGeom prst="rect">
            <a:avLst/>
          </a:prstGeom>
          <a:noFill/>
        </p:spPr>
        <p:txBody>
          <a:bodyPr wrap="square" rtlCol="0">
            <a:spAutoFit/>
          </a:bodyPr>
          <a:lstStyle/>
          <a:p>
            <a:r>
              <a:rPr lang="pt-BR"/>
              <a:t>PONTOS DE GEOREFERRENCIAMENTO</a:t>
            </a:r>
          </a:p>
        </p:txBody>
      </p:sp>
    </p:spTree>
    <p:extLst>
      <p:ext uri="{BB962C8B-B14F-4D97-AF65-F5344CB8AC3E}">
        <p14:creationId xmlns:p14="http://schemas.microsoft.com/office/powerpoint/2010/main" val="4048838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B5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1.jpg" descr="Mapa&#10;&#10;Descrição gerada automaticamente">
            <a:extLst>
              <a:ext uri="{FF2B5EF4-FFF2-40B4-BE49-F238E27FC236}">
                <a16:creationId xmlns:a16="http://schemas.microsoft.com/office/drawing/2014/main" id="{86AD146B-AE86-8544-0469-F9BEC36B4994}"/>
              </a:ext>
            </a:extLst>
          </p:cNvPr>
          <p:cNvPicPr>
            <a:picLocks noChangeAspect="1"/>
          </p:cNvPicPr>
          <p:nvPr/>
        </p:nvPicPr>
        <p:blipFill>
          <a:blip r:embed="rId2"/>
          <a:stretch>
            <a:fillRect/>
          </a:stretch>
        </p:blipFill>
        <p:spPr>
          <a:xfrm>
            <a:off x="482600" y="1506982"/>
            <a:ext cx="8178799" cy="3844035"/>
          </a:xfrm>
          <a:prstGeom prst="rect">
            <a:avLst/>
          </a:prstGeom>
        </p:spPr>
      </p:pic>
      <p:pic>
        <p:nvPicPr>
          <p:cNvPr id="4" name="image19.png">
            <a:extLst>
              <a:ext uri="{FF2B5EF4-FFF2-40B4-BE49-F238E27FC236}">
                <a16:creationId xmlns:a16="http://schemas.microsoft.com/office/drawing/2014/main" id="{0582F1AB-7F13-C0D6-FE45-E614BE3B6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563" y="8828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AFACCFFE-DE9B-F321-1C89-8B5ADCAB6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12" y="27842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499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21AEF-BB49-891B-98CE-DC6DC0D73A92}"/>
            </a:ext>
          </a:extLst>
        </p:cNvPr>
        <p:cNvGrpSpPr/>
        <p:nvPr/>
      </p:nvGrpSpPr>
      <p:grpSpPr>
        <a:xfrm>
          <a:off x="0" y="0"/>
          <a:ext cx="0" cy="0"/>
          <a:chOff x="0" y="0"/>
          <a:chExt cx="0" cy="0"/>
        </a:xfrm>
      </p:grpSpPr>
      <p:graphicFrame>
        <p:nvGraphicFramePr>
          <p:cNvPr id="10" name="CaixaDeTexto 5">
            <a:extLst>
              <a:ext uri="{FF2B5EF4-FFF2-40B4-BE49-F238E27FC236}">
                <a16:creationId xmlns:a16="http://schemas.microsoft.com/office/drawing/2014/main" id="{E426388B-0CBC-B3E3-B96D-765D2C890D9E}"/>
              </a:ext>
            </a:extLst>
          </p:cNvPr>
          <p:cNvGraphicFramePr/>
          <p:nvPr>
            <p:extLst>
              <p:ext uri="{D42A27DB-BD31-4B8C-83A1-F6EECF244321}">
                <p14:modId xmlns:p14="http://schemas.microsoft.com/office/powerpoint/2010/main" val="3475482282"/>
              </p:ext>
            </p:extLst>
          </p:nvPr>
        </p:nvGraphicFramePr>
        <p:xfrm>
          <a:off x="323528" y="435879"/>
          <a:ext cx="871717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a:extLst>
              <a:ext uri="{FF2B5EF4-FFF2-40B4-BE49-F238E27FC236}">
                <a16:creationId xmlns:a16="http://schemas.microsoft.com/office/drawing/2014/main" id="{E5015549-A94F-0BDF-AF91-FBB2CD76B687}"/>
              </a:ext>
            </a:extLst>
          </p:cNvPr>
          <p:cNvSpPr/>
          <p:nvPr/>
        </p:nvSpPr>
        <p:spPr>
          <a:xfrm>
            <a:off x="1239274" y="435879"/>
            <a:ext cx="918928" cy="57703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1</a:t>
            </a:r>
          </a:p>
        </p:txBody>
      </p:sp>
      <p:sp>
        <p:nvSpPr>
          <p:cNvPr id="11" name="Elipse 10">
            <a:extLst>
              <a:ext uri="{FF2B5EF4-FFF2-40B4-BE49-F238E27FC236}">
                <a16:creationId xmlns:a16="http://schemas.microsoft.com/office/drawing/2014/main" id="{C795299B-4054-2E77-3F4B-88AD2C496BF7}"/>
              </a:ext>
            </a:extLst>
          </p:cNvPr>
          <p:cNvSpPr/>
          <p:nvPr/>
        </p:nvSpPr>
        <p:spPr>
          <a:xfrm>
            <a:off x="3735848" y="445580"/>
            <a:ext cx="836152" cy="57703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2</a:t>
            </a:r>
          </a:p>
        </p:txBody>
      </p:sp>
      <p:sp>
        <p:nvSpPr>
          <p:cNvPr id="5" name="Elipse 4">
            <a:extLst>
              <a:ext uri="{FF2B5EF4-FFF2-40B4-BE49-F238E27FC236}">
                <a16:creationId xmlns:a16="http://schemas.microsoft.com/office/drawing/2014/main" id="{542873AE-3867-995B-C0E1-BB3E1C275A5F}"/>
              </a:ext>
            </a:extLst>
          </p:cNvPr>
          <p:cNvSpPr/>
          <p:nvPr/>
        </p:nvSpPr>
        <p:spPr>
          <a:xfrm>
            <a:off x="7148168" y="435879"/>
            <a:ext cx="836152" cy="56905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3</a:t>
            </a:r>
          </a:p>
        </p:txBody>
      </p:sp>
    </p:spTree>
    <p:extLst>
      <p:ext uri="{BB962C8B-B14F-4D97-AF65-F5344CB8AC3E}">
        <p14:creationId xmlns:p14="http://schemas.microsoft.com/office/powerpoint/2010/main" val="23071965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aixaDeTexto 5">
            <a:extLst>
              <a:ext uri="{FF2B5EF4-FFF2-40B4-BE49-F238E27FC236}">
                <a16:creationId xmlns:a16="http://schemas.microsoft.com/office/drawing/2014/main" id="{88A3B45E-7BAE-0E9D-52BB-D16E5D2163E7}"/>
              </a:ext>
            </a:extLst>
          </p:cNvPr>
          <p:cNvGraphicFramePr/>
          <p:nvPr>
            <p:extLst>
              <p:ext uri="{D42A27DB-BD31-4B8C-83A1-F6EECF244321}">
                <p14:modId xmlns:p14="http://schemas.microsoft.com/office/powerpoint/2010/main" val="2203575286"/>
              </p:ext>
            </p:extLst>
          </p:nvPr>
        </p:nvGraphicFramePr>
        <p:xfrm>
          <a:off x="179512" y="692696"/>
          <a:ext cx="8784976" cy="6165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a:extLst>
              <a:ext uri="{FF2B5EF4-FFF2-40B4-BE49-F238E27FC236}">
                <a16:creationId xmlns:a16="http://schemas.microsoft.com/office/drawing/2014/main" id="{96941FFD-BD4C-F0A9-883F-7F9EF2162FC5}"/>
              </a:ext>
            </a:extLst>
          </p:cNvPr>
          <p:cNvSpPr/>
          <p:nvPr/>
        </p:nvSpPr>
        <p:spPr>
          <a:xfrm>
            <a:off x="4355976" y="123834"/>
            <a:ext cx="864096" cy="5375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5</a:t>
            </a:r>
          </a:p>
        </p:txBody>
      </p:sp>
      <p:sp>
        <p:nvSpPr>
          <p:cNvPr id="11" name="Elipse 10">
            <a:extLst>
              <a:ext uri="{FF2B5EF4-FFF2-40B4-BE49-F238E27FC236}">
                <a16:creationId xmlns:a16="http://schemas.microsoft.com/office/drawing/2014/main" id="{7334C979-0677-71AD-B3C9-A156CB3A73CE}"/>
              </a:ext>
            </a:extLst>
          </p:cNvPr>
          <p:cNvSpPr/>
          <p:nvPr/>
        </p:nvSpPr>
        <p:spPr>
          <a:xfrm>
            <a:off x="7272713" y="62626"/>
            <a:ext cx="864096" cy="567444"/>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6</a:t>
            </a:r>
          </a:p>
        </p:txBody>
      </p:sp>
      <p:sp>
        <p:nvSpPr>
          <p:cNvPr id="6" name="Elipse 5">
            <a:extLst>
              <a:ext uri="{FF2B5EF4-FFF2-40B4-BE49-F238E27FC236}">
                <a16:creationId xmlns:a16="http://schemas.microsoft.com/office/drawing/2014/main" id="{BD0B06FF-8877-B3C5-250F-EFDEC92AF349}"/>
              </a:ext>
            </a:extLst>
          </p:cNvPr>
          <p:cNvSpPr/>
          <p:nvPr/>
        </p:nvSpPr>
        <p:spPr>
          <a:xfrm>
            <a:off x="1007191" y="62626"/>
            <a:ext cx="836152" cy="60056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4</a:t>
            </a:r>
          </a:p>
        </p:txBody>
      </p:sp>
    </p:spTree>
    <p:extLst>
      <p:ext uri="{BB962C8B-B14F-4D97-AF65-F5344CB8AC3E}">
        <p14:creationId xmlns:p14="http://schemas.microsoft.com/office/powerpoint/2010/main" val="9223865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921ED-5D12-8FA2-303D-CD46F3EAB5B5}"/>
            </a:ext>
          </a:extLst>
        </p:cNvPr>
        <p:cNvGrpSpPr/>
        <p:nvPr/>
      </p:nvGrpSpPr>
      <p:grpSpPr>
        <a:xfrm>
          <a:off x="0" y="0"/>
          <a:ext cx="0" cy="0"/>
          <a:chOff x="0" y="0"/>
          <a:chExt cx="0" cy="0"/>
        </a:xfrm>
      </p:grpSpPr>
      <p:graphicFrame>
        <p:nvGraphicFramePr>
          <p:cNvPr id="10" name="CaixaDeTexto 5">
            <a:extLst>
              <a:ext uri="{FF2B5EF4-FFF2-40B4-BE49-F238E27FC236}">
                <a16:creationId xmlns:a16="http://schemas.microsoft.com/office/drawing/2014/main" id="{ED830635-9DF6-2F81-BB75-22DDB2AC88DD}"/>
              </a:ext>
            </a:extLst>
          </p:cNvPr>
          <p:cNvGraphicFramePr/>
          <p:nvPr>
            <p:extLst>
              <p:ext uri="{D42A27DB-BD31-4B8C-83A1-F6EECF244321}">
                <p14:modId xmlns:p14="http://schemas.microsoft.com/office/powerpoint/2010/main" val="3481624111"/>
              </p:ext>
            </p:extLst>
          </p:nvPr>
        </p:nvGraphicFramePr>
        <p:xfrm>
          <a:off x="179512" y="692696"/>
          <a:ext cx="8784976" cy="6165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a:extLst>
              <a:ext uri="{FF2B5EF4-FFF2-40B4-BE49-F238E27FC236}">
                <a16:creationId xmlns:a16="http://schemas.microsoft.com/office/drawing/2014/main" id="{AE0012A5-54B5-40D9-DA39-C6234B52C4D9}"/>
              </a:ext>
            </a:extLst>
          </p:cNvPr>
          <p:cNvSpPr/>
          <p:nvPr/>
        </p:nvSpPr>
        <p:spPr>
          <a:xfrm>
            <a:off x="694581" y="184157"/>
            <a:ext cx="864096" cy="5375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7</a:t>
            </a:r>
          </a:p>
        </p:txBody>
      </p:sp>
      <p:sp>
        <p:nvSpPr>
          <p:cNvPr id="12" name="Elipse 11">
            <a:extLst>
              <a:ext uri="{FF2B5EF4-FFF2-40B4-BE49-F238E27FC236}">
                <a16:creationId xmlns:a16="http://schemas.microsoft.com/office/drawing/2014/main" id="{033B2ABD-B05C-E5CE-4376-E3CB406023FF}"/>
              </a:ext>
            </a:extLst>
          </p:cNvPr>
          <p:cNvSpPr/>
          <p:nvPr/>
        </p:nvSpPr>
        <p:spPr>
          <a:xfrm>
            <a:off x="7236296" y="125242"/>
            <a:ext cx="864096" cy="567444"/>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9</a:t>
            </a:r>
          </a:p>
        </p:txBody>
      </p:sp>
      <p:sp>
        <p:nvSpPr>
          <p:cNvPr id="3" name="Elipse 2">
            <a:extLst>
              <a:ext uri="{FF2B5EF4-FFF2-40B4-BE49-F238E27FC236}">
                <a16:creationId xmlns:a16="http://schemas.microsoft.com/office/drawing/2014/main" id="{2F199480-8452-AB0D-3669-241CA1E4D633}"/>
              </a:ext>
            </a:extLst>
          </p:cNvPr>
          <p:cNvSpPr/>
          <p:nvPr/>
        </p:nvSpPr>
        <p:spPr>
          <a:xfrm>
            <a:off x="4055194" y="140189"/>
            <a:ext cx="864096" cy="5375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8</a:t>
            </a:r>
          </a:p>
        </p:txBody>
      </p:sp>
    </p:spTree>
    <p:extLst>
      <p:ext uri="{BB962C8B-B14F-4D97-AF65-F5344CB8AC3E}">
        <p14:creationId xmlns:p14="http://schemas.microsoft.com/office/powerpoint/2010/main" val="517016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9B161-FCFA-0C51-B4C4-0AD0FA04E932}"/>
            </a:ext>
          </a:extLst>
        </p:cNvPr>
        <p:cNvGrpSpPr/>
        <p:nvPr/>
      </p:nvGrpSpPr>
      <p:grpSpPr>
        <a:xfrm>
          <a:off x="0" y="0"/>
          <a:ext cx="0" cy="0"/>
          <a:chOff x="0" y="0"/>
          <a:chExt cx="0" cy="0"/>
        </a:xfrm>
      </p:grpSpPr>
      <p:graphicFrame>
        <p:nvGraphicFramePr>
          <p:cNvPr id="10" name="CaixaDeTexto 5">
            <a:extLst>
              <a:ext uri="{FF2B5EF4-FFF2-40B4-BE49-F238E27FC236}">
                <a16:creationId xmlns:a16="http://schemas.microsoft.com/office/drawing/2014/main" id="{AE751737-997F-569A-88EC-B58C20F936C6}"/>
              </a:ext>
            </a:extLst>
          </p:cNvPr>
          <p:cNvGraphicFramePr/>
          <p:nvPr>
            <p:extLst>
              <p:ext uri="{D42A27DB-BD31-4B8C-83A1-F6EECF244321}">
                <p14:modId xmlns:p14="http://schemas.microsoft.com/office/powerpoint/2010/main" val="490063222"/>
              </p:ext>
            </p:extLst>
          </p:nvPr>
        </p:nvGraphicFramePr>
        <p:xfrm>
          <a:off x="179512" y="692696"/>
          <a:ext cx="8784976" cy="6165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a:extLst>
              <a:ext uri="{FF2B5EF4-FFF2-40B4-BE49-F238E27FC236}">
                <a16:creationId xmlns:a16="http://schemas.microsoft.com/office/drawing/2014/main" id="{C97C52D0-3628-0D84-F9F9-06E9A88D65AF}"/>
              </a:ext>
            </a:extLst>
          </p:cNvPr>
          <p:cNvSpPr/>
          <p:nvPr/>
        </p:nvSpPr>
        <p:spPr>
          <a:xfrm>
            <a:off x="694581" y="184157"/>
            <a:ext cx="864096" cy="5375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10</a:t>
            </a:r>
          </a:p>
        </p:txBody>
      </p:sp>
      <p:sp>
        <p:nvSpPr>
          <p:cNvPr id="12" name="Elipse 11">
            <a:extLst>
              <a:ext uri="{FF2B5EF4-FFF2-40B4-BE49-F238E27FC236}">
                <a16:creationId xmlns:a16="http://schemas.microsoft.com/office/drawing/2014/main" id="{4C497B4D-DC51-D92E-4A57-FE19714E3F39}"/>
              </a:ext>
            </a:extLst>
          </p:cNvPr>
          <p:cNvSpPr/>
          <p:nvPr/>
        </p:nvSpPr>
        <p:spPr>
          <a:xfrm>
            <a:off x="7236296" y="125242"/>
            <a:ext cx="864096" cy="567444"/>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12</a:t>
            </a:r>
          </a:p>
        </p:txBody>
      </p:sp>
      <p:sp>
        <p:nvSpPr>
          <p:cNvPr id="3" name="Elipse 2">
            <a:extLst>
              <a:ext uri="{FF2B5EF4-FFF2-40B4-BE49-F238E27FC236}">
                <a16:creationId xmlns:a16="http://schemas.microsoft.com/office/drawing/2014/main" id="{B590441D-D5D2-11BC-DBE9-C3E1BBDE2BC9}"/>
              </a:ext>
            </a:extLst>
          </p:cNvPr>
          <p:cNvSpPr/>
          <p:nvPr/>
        </p:nvSpPr>
        <p:spPr>
          <a:xfrm>
            <a:off x="4055194" y="140189"/>
            <a:ext cx="864096" cy="5375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11</a:t>
            </a:r>
          </a:p>
        </p:txBody>
      </p:sp>
    </p:spTree>
    <p:extLst>
      <p:ext uri="{BB962C8B-B14F-4D97-AF65-F5344CB8AC3E}">
        <p14:creationId xmlns:p14="http://schemas.microsoft.com/office/powerpoint/2010/main" val="918505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041B099D-BD3B-A52A-1C51-22567305A831}"/>
              </a:ext>
            </a:extLst>
          </p:cNvPr>
          <p:cNvSpPr txBox="1"/>
          <p:nvPr/>
        </p:nvSpPr>
        <p:spPr>
          <a:xfrm>
            <a:off x="457200" y="556861"/>
            <a:ext cx="7859216" cy="6186309"/>
          </a:xfrm>
          <a:prstGeom prst="rect">
            <a:avLst/>
          </a:prstGeom>
          <a:noFill/>
        </p:spPr>
        <p:txBody>
          <a:bodyPr wrap="square">
            <a:spAutoFit/>
          </a:bodyPr>
          <a:lstStyle/>
          <a:p>
            <a:r>
              <a:rPr lang="pt-BR" b="1"/>
              <a:t>Principais solicitações:</a:t>
            </a:r>
          </a:p>
          <a:p>
            <a:pPr marL="342900" indent="-342900">
              <a:buAutoNum type="arabicPeriod"/>
            </a:pPr>
            <a:r>
              <a:rPr lang="pt-BR"/>
              <a:t>Regularização da vila Neide </a:t>
            </a:r>
          </a:p>
          <a:p>
            <a:pPr marL="342900" indent="-342900">
              <a:buAutoNum type="arabicPeriod"/>
            </a:pPr>
            <a:r>
              <a:rPr lang="pt-BR"/>
              <a:t>Implantar fiscalização no rio e um posto no vila Neide </a:t>
            </a:r>
          </a:p>
          <a:p>
            <a:pPr marL="342900" indent="-342900">
              <a:buAutoNum type="arabicPeriod"/>
            </a:pPr>
            <a:r>
              <a:rPr lang="pt-BR"/>
              <a:t>Fechamento da pesca aos moldes da legislação de MT e GO 4. Fechar somente a pesca predatória e incentivar a pesca esportiva – </a:t>
            </a:r>
          </a:p>
          <a:p>
            <a:pPr marL="342900" indent="-342900">
              <a:buAutoNum type="arabicPeriod"/>
            </a:pPr>
            <a:r>
              <a:rPr lang="pt-BR"/>
              <a:t>Implantar cota zero </a:t>
            </a:r>
          </a:p>
          <a:p>
            <a:pPr marL="342900" indent="-342900">
              <a:buAutoNum type="arabicPeriod"/>
            </a:pPr>
            <a:r>
              <a:rPr lang="pt-BR"/>
              <a:t>Criar alternativas de renda para o pescador profissional </a:t>
            </a:r>
          </a:p>
          <a:p>
            <a:pPr marL="342900" indent="-342900">
              <a:buAutoNum type="arabicPeriod"/>
            </a:pPr>
            <a:r>
              <a:rPr lang="pt-BR"/>
              <a:t>Aumento da fiscalização nos rios e estradas e nas valetas do agronegócio  </a:t>
            </a:r>
          </a:p>
          <a:p>
            <a:pPr marL="342900" indent="-342900">
              <a:buAutoNum type="arabicPeriod"/>
            </a:pPr>
            <a:r>
              <a:rPr lang="pt-BR"/>
              <a:t>Maior divulgação da pesca esportiva </a:t>
            </a:r>
          </a:p>
          <a:p>
            <a:pPr marL="342900" indent="-342900">
              <a:buAutoNum type="arabicPeriod"/>
            </a:pPr>
            <a:r>
              <a:rPr lang="pt-BR"/>
              <a:t>Maior conscientização coletiva. </a:t>
            </a:r>
          </a:p>
          <a:p>
            <a:pPr marL="342900" indent="-342900">
              <a:buAutoNum type="arabicPeriod"/>
            </a:pPr>
            <a:r>
              <a:rPr lang="pt-BR"/>
              <a:t>Capacitações em baixa temporada: atendimento ao cliente; </a:t>
            </a:r>
            <a:r>
              <a:rPr lang="pt-BR" err="1"/>
              <a:t>piloteiro</a:t>
            </a:r>
            <a:r>
              <a:rPr lang="pt-BR"/>
              <a:t>; manutenção de barcos; culinária e manipulação de alimentos e conservas;  </a:t>
            </a:r>
          </a:p>
          <a:p>
            <a:pPr marL="342900" indent="-342900">
              <a:buAutoNum type="arabicPeriod"/>
            </a:pPr>
            <a:r>
              <a:rPr lang="pt-BR"/>
              <a:t>Incentivar o artesanato local </a:t>
            </a:r>
          </a:p>
          <a:p>
            <a:pPr marL="342900" indent="-342900">
              <a:buAutoNum type="arabicPeriod"/>
            </a:pPr>
            <a:r>
              <a:rPr lang="pt-BR"/>
              <a:t>Asfaltar a linha 11 (12 km) </a:t>
            </a:r>
          </a:p>
          <a:p>
            <a:pPr marL="342900" indent="-342900">
              <a:buAutoNum type="arabicPeriod"/>
            </a:pPr>
            <a:r>
              <a:rPr lang="pt-BR"/>
              <a:t>Sinalizar estradas e atrativos </a:t>
            </a:r>
          </a:p>
          <a:p>
            <a:pPr marL="342900" indent="-342900">
              <a:buAutoNum type="arabicPeriod"/>
            </a:pPr>
            <a:r>
              <a:rPr lang="pt-BR"/>
              <a:t>Fazer um portal na estrada para vila Neide e são João </a:t>
            </a:r>
          </a:p>
          <a:p>
            <a:pPr marL="342900" indent="-342900">
              <a:buAutoNum type="arabicPeriod"/>
            </a:pPr>
            <a:r>
              <a:rPr lang="pt-BR"/>
              <a:t>Fazer mirante na estrada </a:t>
            </a:r>
          </a:p>
          <a:p>
            <a:pPr marL="342900" indent="-342900">
              <a:buAutoNum type="arabicPeriod"/>
            </a:pPr>
            <a:r>
              <a:rPr lang="pt-BR"/>
              <a:t>Aumentar n. de voos e incentivar outras cia aéreas </a:t>
            </a:r>
          </a:p>
          <a:p>
            <a:pPr marL="342900" indent="-342900">
              <a:buAutoNum type="arabicPeriod"/>
            </a:pPr>
            <a:r>
              <a:rPr lang="pt-BR"/>
              <a:t>Intervir junto ao MPF para ajudar a resolver a questão da ação judicial </a:t>
            </a:r>
          </a:p>
          <a:p>
            <a:pPr marL="342900" indent="-342900">
              <a:buAutoNum type="arabicPeriod"/>
            </a:pPr>
            <a:r>
              <a:rPr lang="pt-BR"/>
              <a:t>Participar de feiras especificas de pesca esportiva </a:t>
            </a:r>
          </a:p>
          <a:p>
            <a:pPr marL="342900" indent="-342900">
              <a:buAutoNum type="arabicPeriod"/>
            </a:pPr>
            <a:r>
              <a:rPr lang="pt-BR"/>
              <a:t>Governo incentivar a participação em rodadas de negócios e feiras.</a:t>
            </a:r>
          </a:p>
          <a:p>
            <a:pPr marL="342900" indent="-342900">
              <a:buAutoNum type="arabicPeriod"/>
            </a:pPr>
            <a:r>
              <a:rPr lang="pt-BR"/>
              <a:t>Trabalhar somente o turismo de pesca esportiva na região de cabixi </a:t>
            </a:r>
          </a:p>
        </p:txBody>
      </p:sp>
      <p:pic>
        <p:nvPicPr>
          <p:cNvPr id="39938" name="image19.png">
            <a:extLst>
              <a:ext uri="{FF2B5EF4-FFF2-40B4-BE49-F238E27FC236}">
                <a16:creationId xmlns:a16="http://schemas.microsoft.com/office/drawing/2014/main" id="{4F71C285-1C41-D9DA-AF5D-B96A6D332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9692" y="10633"/>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9937" name="image21.png">
            <a:extLst>
              <a:ext uri="{FF2B5EF4-FFF2-40B4-BE49-F238E27FC236}">
                <a16:creationId xmlns:a16="http://schemas.microsoft.com/office/drawing/2014/main" id="{E13A7BB2-98E4-DB6C-874A-6255C1C6C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01" y="79023"/>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B7EE0299-8A67-01E1-1570-DB623515EC1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C0E4A365-0022-2246-355A-7B9D6240D32F}"/>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0115445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FE17C-2024-587C-C33E-4A1396035265}"/>
            </a:ext>
          </a:extLst>
        </p:cNvPr>
        <p:cNvGrpSpPr/>
        <p:nvPr/>
      </p:nvGrpSpPr>
      <p:grpSpPr>
        <a:xfrm>
          <a:off x="0" y="0"/>
          <a:ext cx="0" cy="0"/>
          <a:chOff x="0" y="0"/>
          <a:chExt cx="0" cy="0"/>
        </a:xfrm>
      </p:grpSpPr>
      <p:pic>
        <p:nvPicPr>
          <p:cNvPr id="39938" name="image19.png">
            <a:extLst>
              <a:ext uri="{FF2B5EF4-FFF2-40B4-BE49-F238E27FC236}">
                <a16:creationId xmlns:a16="http://schemas.microsoft.com/office/drawing/2014/main" id="{02B6CFFF-1219-DA52-57D6-BDF365D03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9692" y="10633"/>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9937" name="image21.png">
            <a:extLst>
              <a:ext uri="{FF2B5EF4-FFF2-40B4-BE49-F238E27FC236}">
                <a16:creationId xmlns:a16="http://schemas.microsoft.com/office/drawing/2014/main" id="{BB559DD5-DBB1-2DEF-6A0D-29BBBE603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01" y="79023"/>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902247F2-F319-5A0D-21AF-159E051CAAB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6395ADC4-D62B-05FD-90C0-32E431B1302C}"/>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7" name="Imagem 6">
            <a:extLst>
              <a:ext uri="{FF2B5EF4-FFF2-40B4-BE49-F238E27FC236}">
                <a16:creationId xmlns:a16="http://schemas.microsoft.com/office/drawing/2014/main" id="{36CA439A-F3E2-D160-CCE1-EA4992B05E12}"/>
              </a:ext>
            </a:extLst>
          </p:cNvPr>
          <p:cNvPicPr>
            <a:picLocks noChangeAspect="1"/>
          </p:cNvPicPr>
          <p:nvPr/>
        </p:nvPicPr>
        <p:blipFill>
          <a:blip r:embed="rId4"/>
          <a:stretch>
            <a:fillRect/>
          </a:stretch>
        </p:blipFill>
        <p:spPr>
          <a:xfrm>
            <a:off x="2369231" y="457199"/>
            <a:ext cx="4347939" cy="2971802"/>
          </a:xfrm>
          <a:prstGeom prst="rect">
            <a:avLst/>
          </a:prstGeom>
        </p:spPr>
      </p:pic>
      <p:pic>
        <p:nvPicPr>
          <p:cNvPr id="9" name="Imagem 8" descr="Foto de uma estrada">
            <a:extLst>
              <a:ext uri="{FF2B5EF4-FFF2-40B4-BE49-F238E27FC236}">
                <a16:creationId xmlns:a16="http://schemas.microsoft.com/office/drawing/2014/main" id="{A3E35555-A088-E0F4-8EA0-D0AED58C80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844" y="3525672"/>
            <a:ext cx="4586153" cy="2875128"/>
          </a:xfrm>
          <a:prstGeom prst="rect">
            <a:avLst/>
          </a:prstGeom>
        </p:spPr>
      </p:pic>
      <p:pic>
        <p:nvPicPr>
          <p:cNvPr id="11" name="Imagem 10" descr="Foto de uma estrada">
            <a:extLst>
              <a:ext uri="{FF2B5EF4-FFF2-40B4-BE49-F238E27FC236}">
                <a16:creationId xmlns:a16="http://schemas.microsoft.com/office/drawing/2014/main" id="{4B1D2D1D-23A4-334A-9C53-9EC69FADEB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02" y="3525672"/>
            <a:ext cx="4369844" cy="2875127"/>
          </a:xfrm>
          <a:prstGeom prst="rect">
            <a:avLst/>
          </a:prstGeom>
        </p:spPr>
      </p:pic>
    </p:spTree>
    <p:extLst>
      <p:ext uri="{BB962C8B-B14F-4D97-AF65-F5344CB8AC3E}">
        <p14:creationId xmlns:p14="http://schemas.microsoft.com/office/powerpoint/2010/main" val="3352588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 name="Rectangle 9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5" name="Espaço Reservado para Conteúdo 2">
            <a:extLst>
              <a:ext uri="{FF2B5EF4-FFF2-40B4-BE49-F238E27FC236}">
                <a16:creationId xmlns:a16="http://schemas.microsoft.com/office/drawing/2014/main" id="{53772702-E236-43D6-71AE-05837A026741}"/>
              </a:ext>
            </a:extLst>
          </p:cNvPr>
          <p:cNvGraphicFramePr/>
          <p:nvPr>
            <p:extLst>
              <p:ext uri="{D42A27DB-BD31-4B8C-83A1-F6EECF244321}">
                <p14:modId xmlns:p14="http://schemas.microsoft.com/office/powerpoint/2010/main" val="2461149685"/>
              </p:ext>
            </p:extLst>
          </p:nvPr>
        </p:nvGraphicFramePr>
        <p:xfrm>
          <a:off x="336216" y="904870"/>
          <a:ext cx="4295783" cy="2679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1">
            <a:extLst>
              <a:ext uri="{FF2B5EF4-FFF2-40B4-BE49-F238E27FC236}">
                <a16:creationId xmlns:a16="http://schemas.microsoft.com/office/drawing/2014/main" id="{CE5A668E-6EFA-840C-7011-962582912608}"/>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4C9C96-99D0-473B-ABA6-5ED521F58EB7}" type="slidenum">
              <a:rPr lang="pt-BR" smtClean="0"/>
              <a:pPr/>
              <a:t>58</a:t>
            </a:fld>
            <a:endParaRPr lang="pt-BR"/>
          </a:p>
        </p:txBody>
      </p:sp>
      <p:sp>
        <p:nvSpPr>
          <p:cNvPr id="6" name="Espaço Reservado para Conteúdo 2">
            <a:extLst>
              <a:ext uri="{FF2B5EF4-FFF2-40B4-BE49-F238E27FC236}">
                <a16:creationId xmlns:a16="http://schemas.microsoft.com/office/drawing/2014/main" id="{525250A6-6061-A8E3-9131-D29463B84A8E}"/>
              </a:ext>
            </a:extLst>
          </p:cNvPr>
          <p:cNvSpPr txBox="1">
            <a:spLocks/>
          </p:cNvSpPr>
          <p:nvPr/>
        </p:nvSpPr>
        <p:spPr>
          <a:xfrm>
            <a:off x="179512" y="2737245"/>
            <a:ext cx="4185623" cy="330411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r>
              <a:rPr lang="pt-BR" sz="1800" b="1" dirty="0">
                <a:solidFill>
                  <a:srgbClr val="2F5496"/>
                </a:solidFill>
                <a:latin typeface="Arial" panose="020B0604020202020204" pitchFamily="34" charset="0"/>
                <a:ea typeface="Arial" panose="020B0604020202020204" pitchFamily="34" charset="0"/>
              </a:rPr>
              <a:t> </a:t>
            </a:r>
            <a:endParaRPr lang="pt-BR" sz="1800" dirty="0">
              <a:latin typeface="Calibri" panose="020F0502020204030204" pitchFamily="34" charset="0"/>
              <a:ea typeface="Calibri" panose="020F0502020204030204" pitchFamily="34" charset="0"/>
            </a:endParaRPr>
          </a:p>
          <a:p>
            <a:pPr marL="0" indent="0">
              <a:lnSpc>
                <a:spcPct val="107000"/>
              </a:lnSpc>
              <a:spcAft>
                <a:spcPts val="800"/>
              </a:spcAft>
              <a:buFont typeface="Arial" pitchFamily="34" charset="0"/>
              <a:buNone/>
            </a:pPr>
            <a:endParaRPr lang="pt-BR" sz="1800" b="1" dirty="0">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dirty="0">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dirty="0">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dirty="0">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dirty="0">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dirty="0">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dirty="0">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dirty="0">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dirty="0">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dirty="0">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dirty="0">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dirty="0">
              <a:solidFill>
                <a:srgbClr val="2F5496"/>
              </a:solidFill>
              <a:latin typeface="Arial" panose="020B0604020202020204" pitchFamily="34" charset="0"/>
              <a:ea typeface="Arial" panose="020B0604020202020204" pitchFamily="34" charset="0"/>
            </a:endParaRPr>
          </a:p>
          <a:p>
            <a:endParaRPr lang="pt-BR" dirty="0"/>
          </a:p>
        </p:txBody>
      </p:sp>
      <p:sp>
        <p:nvSpPr>
          <p:cNvPr id="8" name="Espaço Reservado para Conteúdo 6">
            <a:extLst>
              <a:ext uri="{FF2B5EF4-FFF2-40B4-BE49-F238E27FC236}">
                <a16:creationId xmlns:a16="http://schemas.microsoft.com/office/drawing/2014/main" id="{8FEA73ED-5D8B-D8A9-149D-971796F5FEE9}"/>
              </a:ext>
            </a:extLst>
          </p:cNvPr>
          <p:cNvSpPr txBox="1">
            <a:spLocks/>
          </p:cNvSpPr>
          <p:nvPr/>
        </p:nvSpPr>
        <p:spPr>
          <a:xfrm>
            <a:off x="4592151" y="3600453"/>
            <a:ext cx="4185617" cy="296327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Aft>
                <a:spcPts val="800"/>
              </a:spcAft>
              <a:buFont typeface="Arial" pitchFamily="34" charset="0"/>
              <a:buNone/>
            </a:pPr>
            <a:r>
              <a:rPr lang="pt-BR" sz="1800">
                <a:solidFill>
                  <a:srgbClr val="1F4E79"/>
                </a:solidFill>
                <a:latin typeface="Arial" panose="020B0604020202020204" pitchFamily="34" charset="0"/>
                <a:ea typeface="Arial" panose="020B0604020202020204" pitchFamily="34" charset="0"/>
              </a:rPr>
              <a:t>                    </a:t>
            </a:r>
            <a:endParaRPr lang="pt-BR" sz="1800">
              <a:latin typeface="Calibri" panose="020F0502020204030204" pitchFamily="34" charset="0"/>
              <a:ea typeface="Calibri" panose="020F0502020204030204" pitchFamily="34" charset="0"/>
            </a:endParaRPr>
          </a:p>
          <a:p>
            <a:endParaRPr lang="pt-BR"/>
          </a:p>
        </p:txBody>
      </p:sp>
      <p:sp>
        <p:nvSpPr>
          <p:cNvPr id="14" name="Retângulo 13">
            <a:extLst>
              <a:ext uri="{FF2B5EF4-FFF2-40B4-BE49-F238E27FC236}">
                <a16:creationId xmlns:a16="http://schemas.microsoft.com/office/drawing/2014/main" id="{FBEC2221-4EF0-D9BF-2428-F648FF0B82F5}"/>
              </a:ext>
            </a:extLst>
          </p:cNvPr>
          <p:cNvSpPr/>
          <p:nvPr/>
        </p:nvSpPr>
        <p:spPr>
          <a:xfrm>
            <a:off x="1622311" y="6230257"/>
            <a:ext cx="6192688" cy="5762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indent="0">
              <a:lnSpc>
                <a:spcPct val="107000"/>
              </a:lnSpc>
              <a:spcAft>
                <a:spcPts val="800"/>
              </a:spcAft>
              <a:buNone/>
            </a:pPr>
            <a:r>
              <a:rPr lang="pt-BR" sz="1000" b="1">
                <a:solidFill>
                  <a:srgbClr val="2F5496"/>
                </a:solidFill>
                <a:effectLst/>
                <a:latin typeface="Arial" panose="020B0604020202020204" pitchFamily="34" charset="0"/>
                <a:ea typeface="Arial" panose="020B0604020202020204" pitchFamily="34" charset="0"/>
              </a:rPr>
              <a:t>ENDEREÇO</a:t>
            </a:r>
            <a:endParaRPr lang="pt-BR" sz="100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pt-BR" sz="1000">
                <a:solidFill>
                  <a:srgbClr val="2F5496"/>
                </a:solidFill>
                <a:effectLst/>
                <a:latin typeface="Arial" panose="020B0604020202020204" pitchFamily="34" charset="0"/>
                <a:ea typeface="Arial" panose="020B0604020202020204" pitchFamily="34" charset="0"/>
              </a:rPr>
              <a:t>SCLN 412 Bloco D Lote 08 Sala 205, Asa Norte, Brasília/DF </a:t>
            </a:r>
            <a:r>
              <a:rPr lang="pt-BR" sz="1000">
                <a:latin typeface="Calibri" panose="020F0502020204030204" pitchFamily="34" charset="0"/>
                <a:ea typeface="Arial" panose="020B0604020202020204" pitchFamily="34" charset="0"/>
              </a:rPr>
              <a:t> - </a:t>
            </a:r>
            <a:r>
              <a:rPr lang="pt-BR" sz="1000">
                <a:solidFill>
                  <a:srgbClr val="2F5496"/>
                </a:solidFill>
                <a:effectLst/>
                <a:latin typeface="Arial" panose="020B0604020202020204" pitchFamily="34" charset="0"/>
                <a:ea typeface="Arial" panose="020B0604020202020204" pitchFamily="34" charset="0"/>
              </a:rPr>
              <a:t>CEP: 70867-540</a:t>
            </a:r>
            <a:r>
              <a:rPr lang="pt-BR" sz="1000">
                <a:solidFill>
                  <a:srgbClr val="2F5496"/>
                </a:solidFill>
                <a:effectLst/>
                <a:latin typeface="Calibri" panose="020F0502020204030204" pitchFamily="34" charset="0"/>
                <a:ea typeface="Arial" panose="020B0604020202020204" pitchFamily="34" charset="0"/>
              </a:rPr>
              <a:t>           </a:t>
            </a:r>
            <a:r>
              <a:rPr lang="pt-BR" sz="1000">
                <a:latin typeface="Calibri" panose="020F0502020204030204" pitchFamily="34" charset="0"/>
                <a:ea typeface="Arial" panose="020B0604020202020204" pitchFamily="34" charset="0"/>
              </a:rPr>
              <a:t>   </a:t>
            </a:r>
            <a:r>
              <a:rPr lang="pt-BR" sz="1000" u="none" strike="noStrike">
                <a:solidFill>
                  <a:srgbClr val="2F5496"/>
                </a:solidFill>
                <a:effectLst/>
                <a:latin typeface="Arial" panose="020B0604020202020204" pitchFamily="34" charset="0"/>
                <a:ea typeface="Arial" panose="020B0604020202020204" pitchFamily="34" charset="0"/>
                <a:hlinkClick r:id="rId7"/>
              </a:rPr>
              <a:t>contato@rbcip.org</a:t>
            </a:r>
            <a:endParaRPr lang="pt-BR" sz="1000">
              <a:effectLst/>
              <a:latin typeface="Calibri" panose="020F0502020204030204" pitchFamily="34" charset="0"/>
              <a:ea typeface="Calibri" panose="020F0502020204030204" pitchFamily="34" charset="0"/>
            </a:endParaRPr>
          </a:p>
        </p:txBody>
      </p:sp>
      <p:sp>
        <p:nvSpPr>
          <p:cNvPr id="7" name="Espaço Reservado para Texto 5">
            <a:extLst>
              <a:ext uri="{FF2B5EF4-FFF2-40B4-BE49-F238E27FC236}">
                <a16:creationId xmlns:a16="http://schemas.microsoft.com/office/drawing/2014/main" id="{24937CB0-B876-4FC8-77EC-AB6957ED8C3D}"/>
              </a:ext>
            </a:extLst>
          </p:cNvPr>
          <p:cNvSpPr txBox="1">
            <a:spLocks/>
          </p:cNvSpPr>
          <p:nvPr/>
        </p:nvSpPr>
        <p:spPr>
          <a:xfrm>
            <a:off x="2250956" y="3365631"/>
            <a:ext cx="4185618" cy="57626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pt-BR" sz="1600" dirty="0">
              <a:latin typeface="Calibri" panose="020F0502020204030204" pitchFamily="34" charset="0"/>
              <a:ea typeface="Calibri" panose="020F0502020204030204" pitchFamily="34" charset="0"/>
            </a:endParaRPr>
          </a:p>
          <a:p>
            <a:pPr marL="0" indent="0" algn="ctr">
              <a:buNone/>
            </a:pPr>
            <a:r>
              <a:rPr lang="pt-BR" sz="1600" b="1" dirty="0"/>
              <a:t>   EQUIPE TÉCNICA DO PROJETO </a:t>
            </a:r>
          </a:p>
        </p:txBody>
      </p:sp>
      <p:sp>
        <p:nvSpPr>
          <p:cNvPr id="21" name="CaixaDeTexto 20">
            <a:extLst>
              <a:ext uri="{FF2B5EF4-FFF2-40B4-BE49-F238E27FC236}">
                <a16:creationId xmlns:a16="http://schemas.microsoft.com/office/drawing/2014/main" id="{2C0EBB53-46F5-B13A-3685-93ADF6B13D07}"/>
              </a:ext>
            </a:extLst>
          </p:cNvPr>
          <p:cNvSpPr txBox="1"/>
          <p:nvPr/>
        </p:nvSpPr>
        <p:spPr>
          <a:xfrm>
            <a:off x="5054395" y="1027454"/>
            <a:ext cx="3178696" cy="2002151"/>
          </a:xfrm>
          <a:prstGeom prst="rect">
            <a:avLst/>
          </a:prstGeom>
          <a:noFill/>
        </p:spPr>
        <p:txBody>
          <a:bodyPr wrap="square">
            <a:spAutoFit/>
          </a:bodyPr>
          <a:lstStyle/>
          <a:p>
            <a:pPr>
              <a:lnSpc>
                <a:spcPct val="107000"/>
              </a:lnSpc>
              <a:spcAft>
                <a:spcPts val="800"/>
              </a:spcAft>
            </a:pPr>
            <a:r>
              <a:rPr lang="pt-BR" sz="1400" b="1">
                <a:solidFill>
                  <a:srgbClr val="2F5496"/>
                </a:solidFill>
                <a:latin typeface="Arial" panose="020B0604020202020204" pitchFamily="34" charset="0"/>
                <a:ea typeface="Arial" panose="020B0604020202020204" pitchFamily="34" charset="0"/>
                <a:cs typeface="Arial" panose="020B0604020202020204" pitchFamily="34" charset="0"/>
              </a:rPr>
              <a:t>COORDENAÇÃO GERAL</a:t>
            </a:r>
            <a:endParaRPr lang="pt-BR" sz="140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400">
                <a:solidFill>
                  <a:srgbClr val="2F5496"/>
                </a:solidFill>
                <a:latin typeface="Arial" panose="020B0604020202020204" pitchFamily="34" charset="0"/>
                <a:ea typeface="Arial" panose="020B0604020202020204" pitchFamily="34" charset="0"/>
                <a:cs typeface="Arial" panose="020B0604020202020204" pitchFamily="34" charset="0"/>
              </a:rPr>
              <a:t>Marcelo </a:t>
            </a:r>
            <a:r>
              <a:rPr lang="pt-BR" sz="1400" err="1">
                <a:solidFill>
                  <a:srgbClr val="2F5496"/>
                </a:solidFill>
                <a:latin typeface="Arial" panose="020B0604020202020204" pitchFamily="34" charset="0"/>
                <a:ea typeface="Arial" panose="020B0604020202020204" pitchFamily="34" charset="0"/>
                <a:cs typeface="Arial" panose="020B0604020202020204" pitchFamily="34" charset="0"/>
              </a:rPr>
              <a:t>Estrêla</a:t>
            </a:r>
            <a:r>
              <a:rPr lang="pt-BR" sz="1400">
                <a:solidFill>
                  <a:srgbClr val="2F5496"/>
                </a:solidFill>
                <a:latin typeface="Arial" panose="020B0604020202020204" pitchFamily="34" charset="0"/>
                <a:ea typeface="Arial" panose="020B0604020202020204" pitchFamily="34" charset="0"/>
                <a:cs typeface="Arial" panose="020B0604020202020204" pitchFamily="34" charset="0"/>
              </a:rPr>
              <a:t> Fiche</a:t>
            </a:r>
            <a:endParaRPr lang="pt-BR" sz="140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pt-BR" sz="1400" b="1">
              <a:solidFill>
                <a:srgbClr val="2F5496"/>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pt-BR" sz="1400" b="1">
                <a:solidFill>
                  <a:srgbClr val="2F5496"/>
                </a:solidFill>
                <a:effectLst/>
                <a:latin typeface="Arial" panose="020B0604020202020204" pitchFamily="34" charset="0"/>
                <a:ea typeface="Arial" panose="020B0604020202020204" pitchFamily="34" charset="0"/>
                <a:cs typeface="Arial" panose="020B0604020202020204" pitchFamily="34" charset="0"/>
              </a:rPr>
              <a:t>COORDENAÇÃO DO PROJETO</a:t>
            </a:r>
            <a:endParaRPr lang="pt-BR" sz="14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400">
                <a:solidFill>
                  <a:srgbClr val="2F5496"/>
                </a:solidFill>
                <a:effectLst/>
                <a:latin typeface="Arial" panose="020B0604020202020204" pitchFamily="34" charset="0"/>
                <a:ea typeface="Arial" panose="020B0604020202020204" pitchFamily="34" charset="0"/>
                <a:cs typeface="Arial" panose="020B0604020202020204" pitchFamily="34" charset="0"/>
              </a:rPr>
              <a:t>Nilde Clara de S. Benites Brun</a:t>
            </a:r>
            <a:endParaRPr lang="pt-BR" sz="14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600" b="1">
                <a:solidFill>
                  <a:srgbClr val="2F5496"/>
                </a:solidFill>
                <a:effectLst/>
                <a:latin typeface="Arial" panose="020B0604020202020204" pitchFamily="34" charset="0"/>
                <a:ea typeface="Arial" panose="020B0604020202020204" pitchFamily="34" charset="0"/>
                <a:cs typeface="Arial" panose="020B0604020202020204" pitchFamily="34" charset="0"/>
              </a:rPr>
              <a:t> </a:t>
            </a:r>
            <a:endParaRPr lang="pt-BR" sz="1600">
              <a:effectLst/>
              <a:latin typeface="Arial" panose="020B0604020202020204" pitchFamily="34" charset="0"/>
              <a:ea typeface="Calibri" panose="020F0502020204030204" pitchFamily="34" charset="0"/>
              <a:cs typeface="Arial" panose="020B0604020202020204" pitchFamily="34" charset="0"/>
            </a:endParaRPr>
          </a:p>
        </p:txBody>
      </p:sp>
      <p:sp>
        <p:nvSpPr>
          <p:cNvPr id="23" name="CaixaDeTexto 22">
            <a:extLst>
              <a:ext uri="{FF2B5EF4-FFF2-40B4-BE49-F238E27FC236}">
                <a16:creationId xmlns:a16="http://schemas.microsoft.com/office/drawing/2014/main" id="{B04E9F6D-3F35-6669-9E8F-05F177EB57E6}"/>
              </a:ext>
            </a:extLst>
          </p:cNvPr>
          <p:cNvSpPr txBox="1"/>
          <p:nvPr/>
        </p:nvSpPr>
        <p:spPr>
          <a:xfrm>
            <a:off x="299502" y="4024476"/>
            <a:ext cx="3105383" cy="2137765"/>
          </a:xfrm>
          <a:prstGeom prst="rect">
            <a:avLst/>
          </a:prstGeom>
          <a:noFill/>
        </p:spPr>
        <p:txBody>
          <a:bodyPr wrap="square">
            <a:spAutoFit/>
          </a:bodyPr>
          <a:lstStyle/>
          <a:p>
            <a:pPr marL="0" indent="0">
              <a:lnSpc>
                <a:spcPct val="120000"/>
              </a:lnSpc>
              <a:spcAft>
                <a:spcPts val="800"/>
              </a:spcAft>
              <a:buNone/>
            </a:pPr>
            <a:r>
              <a:rPr lang="pt-BR" sz="1400">
                <a:solidFill>
                  <a:srgbClr val="1F4E79"/>
                </a:solidFill>
                <a:effectLst/>
                <a:latin typeface="Arial" panose="020B0604020202020204" pitchFamily="34" charset="0"/>
                <a:ea typeface="Arial" panose="020B0604020202020204" pitchFamily="34" charset="0"/>
              </a:rPr>
              <a:t>Aline </a:t>
            </a:r>
            <a:r>
              <a:rPr lang="pt-BR" sz="1400" err="1">
                <a:solidFill>
                  <a:srgbClr val="1F4E79"/>
                </a:solidFill>
                <a:effectLst/>
                <a:latin typeface="Arial" panose="020B0604020202020204" pitchFamily="34" charset="0"/>
                <a:ea typeface="Arial" panose="020B0604020202020204" pitchFamily="34" charset="0"/>
              </a:rPr>
              <a:t>Mirelle</a:t>
            </a:r>
            <a:r>
              <a:rPr lang="pt-BR" sz="1400">
                <a:solidFill>
                  <a:srgbClr val="1F4E79"/>
                </a:solidFill>
                <a:effectLst/>
                <a:latin typeface="Arial" panose="020B0604020202020204" pitchFamily="34" charset="0"/>
                <a:ea typeface="Arial" panose="020B0604020202020204" pitchFamily="34" charset="0"/>
              </a:rPr>
              <a:t> Marcon    </a:t>
            </a:r>
            <a:endParaRPr lang="pt-BR" sz="140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a:solidFill>
                  <a:srgbClr val="1F4E79"/>
                </a:solidFill>
                <a:effectLst/>
                <a:latin typeface="Arial" panose="020B0604020202020204" pitchFamily="34" charset="0"/>
                <a:ea typeface="Arial" panose="020B0604020202020204" pitchFamily="34" charset="0"/>
              </a:rPr>
              <a:t>Arthur Mesquita Camargo </a:t>
            </a:r>
            <a:endParaRPr lang="pt-BR" sz="140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a:solidFill>
                  <a:srgbClr val="1F4E79"/>
                </a:solidFill>
                <a:effectLst/>
                <a:latin typeface="Arial" panose="020B0604020202020204" pitchFamily="34" charset="0"/>
                <a:ea typeface="Arial" panose="020B0604020202020204" pitchFamily="34" charset="0"/>
              </a:rPr>
              <a:t>Carlos Alexandre Ruy da Silva </a:t>
            </a:r>
            <a:endParaRPr lang="pt-BR" sz="140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err="1">
                <a:solidFill>
                  <a:srgbClr val="1F4E79"/>
                </a:solidFill>
                <a:effectLst/>
                <a:latin typeface="Arial" panose="020B0604020202020204" pitchFamily="34" charset="0"/>
                <a:ea typeface="Arial" panose="020B0604020202020204" pitchFamily="34" charset="0"/>
              </a:rPr>
              <a:t>Catiana</a:t>
            </a:r>
            <a:r>
              <a:rPr lang="pt-BR" sz="1400">
                <a:solidFill>
                  <a:srgbClr val="1F4E79"/>
                </a:solidFill>
                <a:effectLst/>
                <a:latin typeface="Arial" panose="020B0604020202020204" pitchFamily="34" charset="0"/>
                <a:ea typeface="Arial" panose="020B0604020202020204" pitchFamily="34" charset="0"/>
              </a:rPr>
              <a:t> Sabadin </a:t>
            </a:r>
            <a:r>
              <a:rPr lang="pt-BR" sz="1400" err="1">
                <a:solidFill>
                  <a:srgbClr val="1F4E79"/>
                </a:solidFill>
                <a:effectLst/>
                <a:latin typeface="Arial" panose="020B0604020202020204" pitchFamily="34" charset="0"/>
                <a:ea typeface="Arial" panose="020B0604020202020204" pitchFamily="34" charset="0"/>
              </a:rPr>
              <a:t>Zamarrenho</a:t>
            </a:r>
            <a:r>
              <a:rPr lang="pt-BR" sz="1400">
                <a:solidFill>
                  <a:srgbClr val="1F4E79"/>
                </a:solidFill>
                <a:effectLst/>
                <a:latin typeface="Arial" panose="020B0604020202020204" pitchFamily="34" charset="0"/>
                <a:ea typeface="Arial" panose="020B0604020202020204" pitchFamily="34" charset="0"/>
              </a:rPr>
              <a:t> </a:t>
            </a:r>
            <a:endParaRPr lang="pt-BR" sz="140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a:solidFill>
                  <a:srgbClr val="1F4E79"/>
                </a:solidFill>
                <a:effectLst/>
                <a:latin typeface="Arial" panose="020B0604020202020204" pitchFamily="34" charset="0"/>
                <a:ea typeface="Arial" panose="020B0604020202020204" pitchFamily="34" charset="0"/>
              </a:rPr>
              <a:t>Katia Silene de Oliveira Maia</a:t>
            </a:r>
            <a:endParaRPr lang="pt-BR" sz="140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a:solidFill>
                  <a:srgbClr val="1F4E79"/>
                </a:solidFill>
                <a:effectLst/>
                <a:latin typeface="Arial" panose="020B0604020202020204" pitchFamily="34" charset="0"/>
                <a:ea typeface="Arial" panose="020B0604020202020204" pitchFamily="34" charset="0"/>
              </a:rPr>
              <a:t>Marcelo </a:t>
            </a:r>
            <a:r>
              <a:rPr lang="pt-BR" sz="1400" err="1">
                <a:solidFill>
                  <a:srgbClr val="1F4E79"/>
                </a:solidFill>
                <a:effectLst/>
                <a:latin typeface="Arial" panose="020B0604020202020204" pitchFamily="34" charset="0"/>
                <a:ea typeface="Arial" panose="020B0604020202020204" pitchFamily="34" charset="0"/>
              </a:rPr>
              <a:t>Estrêla</a:t>
            </a:r>
            <a:r>
              <a:rPr lang="pt-BR" sz="1400">
                <a:solidFill>
                  <a:srgbClr val="1F4E79"/>
                </a:solidFill>
                <a:effectLst/>
                <a:latin typeface="Arial" panose="020B0604020202020204" pitchFamily="34" charset="0"/>
                <a:ea typeface="Arial" panose="020B0604020202020204" pitchFamily="34" charset="0"/>
              </a:rPr>
              <a:t> Fiche </a:t>
            </a:r>
            <a:endParaRPr lang="pt-BR" sz="1400"/>
          </a:p>
        </p:txBody>
      </p:sp>
      <p:sp>
        <p:nvSpPr>
          <p:cNvPr id="27" name="CaixaDeTexto 26">
            <a:extLst>
              <a:ext uri="{FF2B5EF4-FFF2-40B4-BE49-F238E27FC236}">
                <a16:creationId xmlns:a16="http://schemas.microsoft.com/office/drawing/2014/main" id="{85E12A47-7E90-8748-1F36-F42C0471CA8C}"/>
              </a:ext>
            </a:extLst>
          </p:cNvPr>
          <p:cNvSpPr txBox="1"/>
          <p:nvPr/>
        </p:nvSpPr>
        <p:spPr>
          <a:xfrm>
            <a:off x="6012159" y="4041011"/>
            <a:ext cx="2944397" cy="2137765"/>
          </a:xfrm>
          <a:prstGeom prst="rect">
            <a:avLst/>
          </a:prstGeom>
          <a:noFill/>
        </p:spPr>
        <p:txBody>
          <a:bodyPr wrap="square">
            <a:spAutoFit/>
          </a:bodyPr>
          <a:lstStyle/>
          <a:p>
            <a:pPr marL="0" indent="0" algn="r">
              <a:lnSpc>
                <a:spcPct val="120000"/>
              </a:lnSpc>
              <a:spcAft>
                <a:spcPts val="800"/>
              </a:spcAft>
              <a:buNone/>
            </a:pPr>
            <a:r>
              <a:rPr lang="pt-BR" sz="1400">
                <a:solidFill>
                  <a:srgbClr val="1F4E79"/>
                </a:solidFill>
                <a:effectLst/>
                <a:latin typeface="Arial" panose="020B0604020202020204" pitchFamily="34" charset="0"/>
                <a:ea typeface="Arial" panose="020B0604020202020204" pitchFamily="34" charset="0"/>
              </a:rPr>
              <a:t>Maria Auxiliadora M. C. Rosa</a:t>
            </a:r>
            <a:endParaRPr lang="pt-BR" sz="140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err="1">
                <a:solidFill>
                  <a:srgbClr val="1F4E79"/>
                </a:solidFill>
                <a:effectLst/>
                <a:latin typeface="Arial" panose="020B0604020202020204" pitchFamily="34" charset="0"/>
                <a:ea typeface="Arial" panose="020B0604020202020204" pitchFamily="34" charset="0"/>
              </a:rPr>
              <a:t>Normann</a:t>
            </a:r>
            <a:r>
              <a:rPr lang="pt-BR" sz="1400">
                <a:solidFill>
                  <a:srgbClr val="1F4E79"/>
                </a:solidFill>
                <a:effectLst/>
                <a:latin typeface="Arial" panose="020B0604020202020204" pitchFamily="34" charset="0"/>
                <a:ea typeface="Arial" panose="020B0604020202020204" pitchFamily="34" charset="0"/>
              </a:rPr>
              <a:t> </a:t>
            </a:r>
            <a:r>
              <a:rPr lang="pt-BR" sz="1400" err="1">
                <a:solidFill>
                  <a:srgbClr val="1F4E79"/>
                </a:solidFill>
                <a:effectLst/>
                <a:latin typeface="Arial" panose="020B0604020202020204" pitchFamily="34" charset="0"/>
                <a:ea typeface="Arial" panose="020B0604020202020204" pitchFamily="34" charset="0"/>
              </a:rPr>
              <a:t>Kalmus</a:t>
            </a:r>
            <a:r>
              <a:rPr lang="pt-BR" sz="1400">
                <a:solidFill>
                  <a:srgbClr val="1F4E79"/>
                </a:solidFill>
                <a:effectLst/>
                <a:latin typeface="Arial" panose="020B0604020202020204" pitchFamily="34" charset="0"/>
                <a:ea typeface="Arial" panose="020B0604020202020204" pitchFamily="34" charset="0"/>
              </a:rPr>
              <a:t> </a:t>
            </a:r>
            <a:endParaRPr lang="pt-BR" sz="140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a:solidFill>
                  <a:srgbClr val="1F4E79"/>
                </a:solidFill>
                <a:effectLst/>
                <a:latin typeface="Arial" panose="020B0604020202020204" pitchFamily="34" charset="0"/>
                <a:ea typeface="Arial" panose="020B0604020202020204" pitchFamily="34" charset="0"/>
              </a:rPr>
              <a:t>Nilde Clara de S. Benites Brun</a:t>
            </a:r>
            <a:endParaRPr lang="pt-BR" sz="140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a:solidFill>
                  <a:srgbClr val="1F4E79"/>
                </a:solidFill>
                <a:effectLst/>
                <a:latin typeface="Arial" panose="020B0604020202020204" pitchFamily="34" charset="0"/>
                <a:ea typeface="Arial" panose="020B0604020202020204" pitchFamily="34" charset="0"/>
              </a:rPr>
              <a:t>Raniere Garcez Costa Sousa</a:t>
            </a:r>
            <a:endParaRPr lang="pt-BR" sz="140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a:solidFill>
                  <a:srgbClr val="1F4E79"/>
                </a:solidFill>
                <a:effectLst/>
                <a:latin typeface="Arial" panose="020B0604020202020204" pitchFamily="34" charset="0"/>
                <a:ea typeface="Arial" panose="020B0604020202020204" pitchFamily="34" charset="0"/>
              </a:rPr>
              <a:t>Robson Oliveira de Souza</a:t>
            </a:r>
            <a:endParaRPr lang="pt-BR" sz="140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a:solidFill>
                  <a:srgbClr val="1F4E79"/>
                </a:solidFill>
                <a:effectLst/>
                <a:latin typeface="Arial" panose="020B0604020202020204" pitchFamily="34" charset="0"/>
                <a:ea typeface="Arial" panose="020B0604020202020204" pitchFamily="34" charset="0"/>
              </a:rPr>
              <a:t>Wladimir Costa Paradas</a:t>
            </a:r>
            <a:endParaRPr lang="pt-BR" sz="1400">
              <a:effectLst/>
              <a:latin typeface="Calibri" panose="020F0502020204030204" pitchFamily="34" charset="0"/>
              <a:ea typeface="Calibri" panose="020F0502020204030204" pitchFamily="34" charset="0"/>
            </a:endParaRPr>
          </a:p>
        </p:txBody>
      </p:sp>
      <p:pic>
        <p:nvPicPr>
          <p:cNvPr id="2050" name="image2.png">
            <a:extLst>
              <a:ext uri="{FF2B5EF4-FFF2-40B4-BE49-F238E27FC236}">
                <a16:creationId xmlns:a16="http://schemas.microsoft.com/office/drawing/2014/main" id="{6C195725-8BBC-0340-2D07-C42A90C941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9955" y="4244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5.png">
            <a:extLst>
              <a:ext uri="{FF2B5EF4-FFF2-40B4-BE49-F238E27FC236}">
                <a16:creationId xmlns:a16="http://schemas.microsoft.com/office/drawing/2014/main" id="{A9FB305D-D7AB-73F8-F1A5-16D794B8C6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259" y="157951"/>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509FFBE3-765C-54F4-5FE4-EB00F7980F31}"/>
              </a:ext>
            </a:extLst>
          </p:cNvPr>
          <p:cNvSpPr>
            <a:spLocks noChangeArrowheads="1"/>
          </p:cNvSpPr>
          <p:nvPr/>
        </p:nvSpPr>
        <p:spPr bwMode="auto">
          <a:xfrm>
            <a:off x="-16976" y="28925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0" name="Rectangle 4">
            <a:extLst>
              <a:ext uri="{FF2B5EF4-FFF2-40B4-BE49-F238E27FC236}">
                <a16:creationId xmlns:a16="http://schemas.microsoft.com/office/drawing/2014/main" id="{1B140C1F-2691-9EB1-0292-163B591C8FD6}"/>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1" name="CaixaDeTexto 10">
            <a:extLst>
              <a:ext uri="{FF2B5EF4-FFF2-40B4-BE49-F238E27FC236}">
                <a16:creationId xmlns:a16="http://schemas.microsoft.com/office/drawing/2014/main" id="{DF0522B2-E555-7D8A-5808-50364DF02D61}"/>
              </a:ext>
            </a:extLst>
          </p:cNvPr>
          <p:cNvSpPr txBox="1"/>
          <p:nvPr/>
        </p:nvSpPr>
        <p:spPr>
          <a:xfrm>
            <a:off x="1691680" y="348798"/>
            <a:ext cx="6408712" cy="307777"/>
          </a:xfrm>
          <a:prstGeom prst="rect">
            <a:avLst/>
          </a:prstGeom>
          <a:noFill/>
        </p:spPr>
        <p:txBody>
          <a:bodyPr wrap="square" rtlCol="0">
            <a:spAutoFit/>
          </a:bodyPr>
          <a:lstStyle/>
          <a:p>
            <a:r>
              <a:rPr lang="pt-BR" sz="1400" b="1"/>
              <a:t>PLANO DE DESENVOLVIMENTO DO TURISMO DA PESCA  ESPORTIVA DE RONDÔNIA</a:t>
            </a:r>
          </a:p>
        </p:txBody>
      </p:sp>
    </p:spTree>
    <p:extLst>
      <p:ext uri="{BB962C8B-B14F-4D97-AF65-F5344CB8AC3E}">
        <p14:creationId xmlns:p14="http://schemas.microsoft.com/office/powerpoint/2010/main" val="28573890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38328-BD53-B297-319F-58BBE651B323}"/>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F7F691AE-FA50-4D3D-03DB-6E8632818746}"/>
              </a:ext>
            </a:extLst>
          </p:cNvPr>
          <p:cNvPicPr>
            <a:picLocks noChangeAspect="1"/>
          </p:cNvPicPr>
          <p:nvPr/>
        </p:nvPicPr>
        <p:blipFill>
          <a:blip r:embed="rId2">
            <a:duotone>
              <a:schemeClr val="bg2">
                <a:shade val="45000"/>
                <a:satMod val="135000"/>
              </a:schemeClr>
              <a:prstClr val="white"/>
            </a:duotone>
          </a:blip>
          <a:srcRect t="16045" r="9091" b="15773"/>
          <a:stretch/>
        </p:blipFill>
        <p:spPr>
          <a:xfrm>
            <a:off x="-4362" y="289254"/>
            <a:ext cx="8937125" cy="6568746"/>
          </a:xfrm>
          <a:prstGeom prst="rect">
            <a:avLst/>
          </a:prstGeom>
        </p:spPr>
      </p:pic>
      <p:sp>
        <p:nvSpPr>
          <p:cNvPr id="113" name="Rectangle 99">
            <a:extLst>
              <a:ext uri="{FF2B5EF4-FFF2-40B4-BE49-F238E27FC236}">
                <a16:creationId xmlns:a16="http://schemas.microsoft.com/office/drawing/2014/main" id="{1E2F6F9D-FC00-7894-7FF1-A112F82F5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ço Reservado para Número de Slide 1">
            <a:extLst>
              <a:ext uri="{FF2B5EF4-FFF2-40B4-BE49-F238E27FC236}">
                <a16:creationId xmlns:a16="http://schemas.microsoft.com/office/drawing/2014/main" id="{8DA24E5A-F10F-D9C5-C016-BA9E8054AEC9}"/>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4C9C96-99D0-473B-ABA6-5ED521F58EB7}" type="slidenum">
              <a:rPr lang="pt-BR" smtClean="0"/>
              <a:pPr/>
              <a:t>59</a:t>
            </a:fld>
            <a:endParaRPr lang="pt-BR"/>
          </a:p>
        </p:txBody>
      </p:sp>
      <p:sp>
        <p:nvSpPr>
          <p:cNvPr id="6" name="Espaço Reservado para Conteúdo 2">
            <a:extLst>
              <a:ext uri="{FF2B5EF4-FFF2-40B4-BE49-F238E27FC236}">
                <a16:creationId xmlns:a16="http://schemas.microsoft.com/office/drawing/2014/main" id="{BE57E5F7-82D7-8AA4-92CD-831AA8DF8A34}"/>
              </a:ext>
            </a:extLst>
          </p:cNvPr>
          <p:cNvSpPr txBox="1">
            <a:spLocks/>
          </p:cNvSpPr>
          <p:nvPr/>
        </p:nvSpPr>
        <p:spPr>
          <a:xfrm>
            <a:off x="179512" y="2737245"/>
            <a:ext cx="4185623" cy="330411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r>
              <a:rPr lang="pt-BR" sz="1800" b="1">
                <a:solidFill>
                  <a:srgbClr val="2F5496"/>
                </a:solidFill>
                <a:latin typeface="Arial" panose="020B0604020202020204" pitchFamily="34" charset="0"/>
                <a:ea typeface="Arial" panose="020B0604020202020204" pitchFamily="34" charset="0"/>
              </a:rPr>
              <a:t> </a:t>
            </a:r>
            <a:endParaRPr lang="pt-BR" sz="1800">
              <a:latin typeface="Calibri" panose="020F0502020204030204" pitchFamily="34" charset="0"/>
              <a:ea typeface="Calibri" panose="020F050202020403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endParaRPr lang="pt-BR"/>
          </a:p>
        </p:txBody>
      </p:sp>
      <p:sp>
        <p:nvSpPr>
          <p:cNvPr id="8" name="Espaço Reservado para Conteúdo 6">
            <a:extLst>
              <a:ext uri="{FF2B5EF4-FFF2-40B4-BE49-F238E27FC236}">
                <a16:creationId xmlns:a16="http://schemas.microsoft.com/office/drawing/2014/main" id="{C64E1B8F-B727-EA28-EFD0-1FF80CAC8DE5}"/>
              </a:ext>
            </a:extLst>
          </p:cNvPr>
          <p:cNvSpPr txBox="1">
            <a:spLocks/>
          </p:cNvSpPr>
          <p:nvPr/>
        </p:nvSpPr>
        <p:spPr>
          <a:xfrm>
            <a:off x="4592151" y="3600453"/>
            <a:ext cx="4185617" cy="296327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Aft>
                <a:spcPts val="800"/>
              </a:spcAft>
              <a:buFont typeface="Arial" pitchFamily="34" charset="0"/>
              <a:buNone/>
            </a:pPr>
            <a:r>
              <a:rPr lang="pt-BR" sz="1800">
                <a:solidFill>
                  <a:srgbClr val="1F4E79"/>
                </a:solidFill>
                <a:latin typeface="Arial" panose="020B0604020202020204" pitchFamily="34" charset="0"/>
                <a:ea typeface="Arial" panose="020B0604020202020204" pitchFamily="34" charset="0"/>
              </a:rPr>
              <a:t>                    </a:t>
            </a:r>
            <a:endParaRPr lang="pt-BR" sz="1800">
              <a:latin typeface="Calibri" panose="020F0502020204030204" pitchFamily="34" charset="0"/>
              <a:ea typeface="Calibri" panose="020F0502020204030204" pitchFamily="34" charset="0"/>
            </a:endParaRPr>
          </a:p>
          <a:p>
            <a:endParaRPr lang="pt-BR"/>
          </a:p>
        </p:txBody>
      </p:sp>
      <p:pic>
        <p:nvPicPr>
          <p:cNvPr id="2050" name="image2.png">
            <a:extLst>
              <a:ext uri="{FF2B5EF4-FFF2-40B4-BE49-F238E27FC236}">
                <a16:creationId xmlns:a16="http://schemas.microsoft.com/office/drawing/2014/main" id="{7019125F-2AE8-0177-C5B4-34390CC7C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9955" y="4244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5.png">
            <a:extLst>
              <a:ext uri="{FF2B5EF4-FFF2-40B4-BE49-F238E27FC236}">
                <a16:creationId xmlns:a16="http://schemas.microsoft.com/office/drawing/2014/main" id="{22A05FB0-CDC3-1AE7-0F35-E23D53902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59" y="157951"/>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F76D652F-E332-DB7E-3017-081057CA6279}"/>
              </a:ext>
            </a:extLst>
          </p:cNvPr>
          <p:cNvSpPr>
            <a:spLocks noChangeArrowheads="1"/>
          </p:cNvSpPr>
          <p:nvPr/>
        </p:nvSpPr>
        <p:spPr bwMode="auto">
          <a:xfrm>
            <a:off x="-16976" y="28925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0" name="Rectangle 4">
            <a:extLst>
              <a:ext uri="{FF2B5EF4-FFF2-40B4-BE49-F238E27FC236}">
                <a16:creationId xmlns:a16="http://schemas.microsoft.com/office/drawing/2014/main" id="{ACEB7B22-EDD1-1CED-D642-5C7877C30A61}"/>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2" name="Retângulo 11">
            <a:extLst>
              <a:ext uri="{FF2B5EF4-FFF2-40B4-BE49-F238E27FC236}">
                <a16:creationId xmlns:a16="http://schemas.microsoft.com/office/drawing/2014/main" id="{AB1A06D4-D184-7210-44AC-26FAE36A9CA8}"/>
              </a:ext>
            </a:extLst>
          </p:cNvPr>
          <p:cNvSpPr/>
          <p:nvPr/>
        </p:nvSpPr>
        <p:spPr>
          <a:xfrm>
            <a:off x="2896476" y="2460246"/>
            <a:ext cx="3541162" cy="923330"/>
          </a:xfrm>
          <a:prstGeom prst="rect">
            <a:avLst/>
          </a:prstGeom>
          <a:noFill/>
        </p:spPr>
        <p:txBody>
          <a:bodyPr wrap="none" lIns="91440" tIns="45720" rIns="91440" bIns="45720">
            <a:spAutoFit/>
          </a:bodyPr>
          <a:lstStyle/>
          <a:p>
            <a:pPr algn="ctr"/>
            <a:r>
              <a:rPr lang="pt-BR"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OBRIGADA!</a:t>
            </a:r>
          </a:p>
        </p:txBody>
      </p:sp>
      <p:sp>
        <p:nvSpPr>
          <p:cNvPr id="13" name="Retângulo 12">
            <a:extLst>
              <a:ext uri="{FF2B5EF4-FFF2-40B4-BE49-F238E27FC236}">
                <a16:creationId xmlns:a16="http://schemas.microsoft.com/office/drawing/2014/main" id="{C98CEB67-AC85-634D-FD49-6CD132985B2E}"/>
              </a:ext>
            </a:extLst>
          </p:cNvPr>
          <p:cNvSpPr/>
          <p:nvPr/>
        </p:nvSpPr>
        <p:spPr>
          <a:xfrm>
            <a:off x="1770618" y="3630383"/>
            <a:ext cx="4691219" cy="923330"/>
          </a:xfrm>
          <a:prstGeom prst="rect">
            <a:avLst/>
          </a:prstGeom>
          <a:noFill/>
        </p:spPr>
        <p:txBody>
          <a:bodyPr wrap="square" lIns="91440" tIns="45720" rIns="91440" bIns="45720">
            <a:spAutoFit/>
          </a:bodyPr>
          <a:lstStyle/>
          <a:p>
            <a:pPr algn="ctr"/>
            <a:endParaRPr lang="pt-BR"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6" name="Retângulo 15">
            <a:extLst>
              <a:ext uri="{FF2B5EF4-FFF2-40B4-BE49-F238E27FC236}">
                <a16:creationId xmlns:a16="http://schemas.microsoft.com/office/drawing/2014/main" id="{F4A2A977-DF70-6722-D7B2-87FF5462E945}"/>
              </a:ext>
            </a:extLst>
          </p:cNvPr>
          <p:cNvSpPr/>
          <p:nvPr/>
        </p:nvSpPr>
        <p:spPr>
          <a:xfrm>
            <a:off x="557888" y="880633"/>
            <a:ext cx="8028223" cy="369332"/>
          </a:xfrm>
          <a:prstGeom prst="rect">
            <a:avLst/>
          </a:prstGeom>
          <a:noFill/>
        </p:spPr>
        <p:txBody>
          <a:bodyPr wrap="none" lIns="91440" tIns="45720" rIns="91440" bIns="45720">
            <a:spAutoFit/>
          </a:bodyPr>
          <a:lstStyle/>
          <a:p>
            <a:pPr algn="ctr"/>
            <a:r>
              <a:rPr lang="pt-BR"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PLANO DE DESENVOLVIMENTO DO TURISMO DA PESCA ESPORTIVA DE RONDÔNIA</a:t>
            </a:r>
          </a:p>
        </p:txBody>
      </p:sp>
    </p:spTree>
    <p:extLst>
      <p:ext uri="{BB962C8B-B14F-4D97-AF65-F5344CB8AC3E}">
        <p14:creationId xmlns:p14="http://schemas.microsoft.com/office/powerpoint/2010/main" val="4086389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A36E-D6D8-3D15-ACB0-595DF59DB50C}"/>
            </a:ext>
          </a:extLst>
        </p:cNvPr>
        <p:cNvGrpSpPr/>
        <p:nvPr/>
      </p:nvGrpSpPr>
      <p:grpSpPr>
        <a:xfrm>
          <a:off x="0" y="0"/>
          <a:ext cx="0" cy="0"/>
          <a:chOff x="0" y="0"/>
          <a:chExt cx="0" cy="0"/>
        </a:xfrm>
      </p:grpSpPr>
      <p:graphicFrame>
        <p:nvGraphicFramePr>
          <p:cNvPr id="14" name="Diagrama 13">
            <a:extLst>
              <a:ext uri="{FF2B5EF4-FFF2-40B4-BE49-F238E27FC236}">
                <a16:creationId xmlns:a16="http://schemas.microsoft.com/office/drawing/2014/main" id="{86C327AA-38BE-DAEF-4B9E-D06591E23AB0}"/>
              </a:ext>
            </a:extLst>
          </p:cNvPr>
          <p:cNvGraphicFramePr/>
          <p:nvPr/>
        </p:nvGraphicFramePr>
        <p:xfrm>
          <a:off x="391382" y="568573"/>
          <a:ext cx="8145308" cy="3796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CaixaDeTexto 15">
            <a:extLst>
              <a:ext uri="{FF2B5EF4-FFF2-40B4-BE49-F238E27FC236}">
                <a16:creationId xmlns:a16="http://schemas.microsoft.com/office/drawing/2014/main" id="{2828EC8E-93C2-99EB-B2D0-82AC1707EE8C}"/>
              </a:ext>
            </a:extLst>
          </p:cNvPr>
          <p:cNvSpPr txBox="1"/>
          <p:nvPr/>
        </p:nvSpPr>
        <p:spPr>
          <a:xfrm>
            <a:off x="275272" y="6527085"/>
            <a:ext cx="4608512" cy="276999"/>
          </a:xfrm>
          <a:prstGeom prst="rect">
            <a:avLst/>
          </a:prstGeom>
          <a:noFill/>
        </p:spPr>
        <p:txBody>
          <a:bodyPr wrap="square" rtlCol="0">
            <a:spAutoFit/>
          </a:bodyPr>
          <a:lstStyle/>
          <a:p>
            <a:r>
              <a:rPr lang="pt-BR" sz="1200"/>
              <a:t>¹Arlinghaus </a:t>
            </a:r>
            <a:r>
              <a:rPr lang="pt-BR" sz="1200" i="1"/>
              <a:t>et a</a:t>
            </a:r>
            <a:r>
              <a:rPr lang="pt-BR" sz="1200"/>
              <a:t>l., 2009, ²FAO, 2012; ³Cicarrelli , 2006; ⁴ANEPE, 2017. </a:t>
            </a:r>
          </a:p>
        </p:txBody>
      </p:sp>
      <p:sp>
        <p:nvSpPr>
          <p:cNvPr id="18" name="Retângulo 17">
            <a:extLst>
              <a:ext uri="{FF2B5EF4-FFF2-40B4-BE49-F238E27FC236}">
                <a16:creationId xmlns:a16="http://schemas.microsoft.com/office/drawing/2014/main" id="{F53B93F2-B4F0-9789-7C9A-5C5F8F6B2F1C}"/>
              </a:ext>
            </a:extLst>
          </p:cNvPr>
          <p:cNvSpPr/>
          <p:nvPr/>
        </p:nvSpPr>
        <p:spPr>
          <a:xfrm>
            <a:off x="4139952" y="1124744"/>
            <a:ext cx="261610" cy="369332"/>
          </a:xfrm>
          <a:prstGeom prst="rect">
            <a:avLst/>
          </a:prstGeom>
        </p:spPr>
        <p:txBody>
          <a:bodyPr wrap="none">
            <a:spAutoFit/>
          </a:bodyPr>
          <a:lstStyle/>
          <a:p>
            <a:r>
              <a:rPr lang="pt-BR"/>
              <a:t>³</a:t>
            </a:r>
          </a:p>
        </p:txBody>
      </p:sp>
      <p:sp>
        <p:nvSpPr>
          <p:cNvPr id="20" name="Retângulo 19">
            <a:extLst>
              <a:ext uri="{FF2B5EF4-FFF2-40B4-BE49-F238E27FC236}">
                <a16:creationId xmlns:a16="http://schemas.microsoft.com/office/drawing/2014/main" id="{2E17EC35-FB07-6FC2-F05D-22AF1263FC6C}"/>
              </a:ext>
            </a:extLst>
          </p:cNvPr>
          <p:cNvSpPr/>
          <p:nvPr/>
        </p:nvSpPr>
        <p:spPr>
          <a:xfrm>
            <a:off x="1475656" y="1196752"/>
            <a:ext cx="409086" cy="369332"/>
          </a:xfrm>
          <a:prstGeom prst="rect">
            <a:avLst/>
          </a:prstGeom>
        </p:spPr>
        <p:txBody>
          <a:bodyPr wrap="none">
            <a:spAutoFit/>
          </a:bodyPr>
          <a:lstStyle/>
          <a:p>
            <a:r>
              <a:rPr lang="pt-BR"/>
              <a:t>¹</a:t>
            </a:r>
            <a:r>
              <a:rPr lang="pt-BR" sz="1100"/>
              <a:t>,</a:t>
            </a:r>
            <a:r>
              <a:rPr lang="pt-BR"/>
              <a:t> ²</a:t>
            </a:r>
          </a:p>
        </p:txBody>
      </p:sp>
      <p:sp>
        <p:nvSpPr>
          <p:cNvPr id="21" name="Retângulo 20">
            <a:extLst>
              <a:ext uri="{FF2B5EF4-FFF2-40B4-BE49-F238E27FC236}">
                <a16:creationId xmlns:a16="http://schemas.microsoft.com/office/drawing/2014/main" id="{8E586EB2-64FA-3FF1-A049-F1419A9EA9FA}"/>
              </a:ext>
            </a:extLst>
          </p:cNvPr>
          <p:cNvSpPr/>
          <p:nvPr/>
        </p:nvSpPr>
        <p:spPr>
          <a:xfrm>
            <a:off x="6897868" y="1124744"/>
            <a:ext cx="266420" cy="369332"/>
          </a:xfrm>
          <a:prstGeom prst="rect">
            <a:avLst/>
          </a:prstGeom>
        </p:spPr>
        <p:txBody>
          <a:bodyPr wrap="none">
            <a:spAutoFit/>
          </a:bodyPr>
          <a:lstStyle/>
          <a:p>
            <a:r>
              <a:rPr lang="pt-BR"/>
              <a:t>⁴</a:t>
            </a:r>
          </a:p>
        </p:txBody>
      </p:sp>
      <p:pic>
        <p:nvPicPr>
          <p:cNvPr id="22" name="Imagem 21" descr="Tabela&#10;&#10;Descrição gerada automaticamente com confiança média">
            <a:extLst>
              <a:ext uri="{FF2B5EF4-FFF2-40B4-BE49-F238E27FC236}">
                <a16:creationId xmlns:a16="http://schemas.microsoft.com/office/drawing/2014/main" id="{CBE7D26F-3956-6879-17C4-633255C167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90" y="4268118"/>
            <a:ext cx="8981652" cy="2088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1" name="image2.png">
            <a:extLst>
              <a:ext uri="{FF2B5EF4-FFF2-40B4-BE49-F238E27FC236}">
                <a16:creationId xmlns:a16="http://schemas.microsoft.com/office/drawing/2014/main" id="{2AB33437-44A1-39FD-6350-4D9DAB0292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1389" y="10369"/>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image5.png">
            <a:extLst>
              <a:ext uri="{FF2B5EF4-FFF2-40B4-BE49-F238E27FC236}">
                <a16:creationId xmlns:a16="http://schemas.microsoft.com/office/drawing/2014/main" id="{679ACAD9-A676-6AC2-8DA8-DF7D5CFFC6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90" y="4762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508F48AD-7365-670A-2C62-44547933B45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4" name="Rectangle 4">
            <a:extLst>
              <a:ext uri="{FF2B5EF4-FFF2-40B4-BE49-F238E27FC236}">
                <a16:creationId xmlns:a16="http://schemas.microsoft.com/office/drawing/2014/main" id="{9EE11247-9B1E-19A9-9FAE-568AD8C3DF5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590434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B4EAB-0B0A-4B40-ADB7-9AC8E845BA33}"/>
              </a:ext>
            </a:extLst>
          </p:cNvPr>
          <p:cNvSpPr>
            <a:spLocks noGrp="1"/>
          </p:cNvSpPr>
          <p:nvPr>
            <p:ph type="title"/>
          </p:nvPr>
        </p:nvSpPr>
        <p:spPr>
          <a:xfrm>
            <a:off x="325520" y="613784"/>
            <a:ext cx="4657842" cy="1152128"/>
          </a:xfrm>
        </p:spPr>
        <p:txBody>
          <a:bodyPr>
            <a:normAutofit/>
          </a:bodyPr>
          <a:lstStyle/>
          <a:p>
            <a:pPr>
              <a:lnSpc>
                <a:spcPct val="90000"/>
              </a:lnSpc>
            </a:pPr>
            <a:r>
              <a:rPr lang="pt-BR" sz="3200" b="1">
                <a:latin typeface="Arial" panose="020B0604020202020204" pitchFamily="34" charset="0"/>
                <a:ea typeface="Arial" panose="020B0604020202020204" pitchFamily="34" charset="0"/>
              </a:rPr>
              <a:t>Pesca Esportiva no Estado de Rondônia</a:t>
            </a:r>
            <a:endParaRPr lang="pt-BR" sz="3100"/>
          </a:p>
        </p:txBody>
      </p:sp>
      <p:pic>
        <p:nvPicPr>
          <p:cNvPr id="7" name="Imagem 6">
            <a:extLst>
              <a:ext uri="{FF2B5EF4-FFF2-40B4-BE49-F238E27FC236}">
                <a16:creationId xmlns:a16="http://schemas.microsoft.com/office/drawing/2014/main" id="{61B9B31A-2578-201F-5B94-ABF6C3CC95C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49801"/>
            <a:ext cx="5112568" cy="3390040"/>
          </a:xfrm>
          <a:prstGeom prst="rect">
            <a:avLst/>
          </a:prstGeom>
          <a:noFill/>
          <a:ln>
            <a:noFill/>
          </a:ln>
        </p:spPr>
      </p:pic>
      <p:sp>
        <p:nvSpPr>
          <p:cNvPr id="8" name="Título 1">
            <a:extLst>
              <a:ext uri="{FF2B5EF4-FFF2-40B4-BE49-F238E27FC236}">
                <a16:creationId xmlns:a16="http://schemas.microsoft.com/office/drawing/2014/main" id="{CAA277A4-DBA3-47F3-9CDC-1C9016F95896}"/>
              </a:ext>
            </a:extLst>
          </p:cNvPr>
          <p:cNvSpPr txBox="1">
            <a:spLocks/>
          </p:cNvSpPr>
          <p:nvPr/>
        </p:nvSpPr>
        <p:spPr>
          <a:xfrm>
            <a:off x="584304" y="1740163"/>
            <a:ext cx="4472088" cy="90487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600">
                <a:solidFill>
                  <a:schemeClr val="accent2"/>
                </a:solidFill>
                <a:latin typeface="+mn-lt"/>
                <a:ea typeface="Calibri" panose="020F0502020204030204" pitchFamily="34" charset="0"/>
              </a:rPr>
              <a:t>Mapa temático exibindo as principais Bacias Hidrográficas do Estado de Rondônia</a:t>
            </a:r>
            <a:br>
              <a:rPr lang="pt-BR" sz="1600">
                <a:solidFill>
                  <a:schemeClr val="accent2"/>
                </a:solidFill>
                <a:latin typeface="+mn-lt"/>
                <a:ea typeface="Calibri" panose="020F0502020204030204" pitchFamily="34" charset="0"/>
              </a:rPr>
            </a:br>
            <a:endParaRPr lang="pt-BR" sz="1600">
              <a:solidFill>
                <a:schemeClr val="accent2"/>
              </a:solidFill>
              <a:latin typeface="+mn-lt"/>
            </a:endParaRPr>
          </a:p>
        </p:txBody>
      </p:sp>
      <p:graphicFrame>
        <p:nvGraphicFramePr>
          <p:cNvPr id="14" name="CaixaDeTexto 11">
            <a:extLst>
              <a:ext uri="{FF2B5EF4-FFF2-40B4-BE49-F238E27FC236}">
                <a16:creationId xmlns:a16="http://schemas.microsoft.com/office/drawing/2014/main" id="{14A4FD63-DB28-06C6-6557-4A312029509C}"/>
              </a:ext>
            </a:extLst>
          </p:cNvPr>
          <p:cNvGraphicFramePr/>
          <p:nvPr/>
        </p:nvGraphicFramePr>
        <p:xfrm>
          <a:off x="5292882" y="205637"/>
          <a:ext cx="3525598" cy="7123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5" name="image2.png">
            <a:extLst>
              <a:ext uri="{FF2B5EF4-FFF2-40B4-BE49-F238E27FC236}">
                <a16:creationId xmlns:a16="http://schemas.microsoft.com/office/drawing/2014/main" id="{C19841D1-E9A5-FDF7-653B-69D29AF0D7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image5.png">
            <a:extLst>
              <a:ext uri="{FF2B5EF4-FFF2-40B4-BE49-F238E27FC236}">
                <a16:creationId xmlns:a16="http://schemas.microsoft.com/office/drawing/2014/main" id="{104DDC4F-A3E4-F316-17C4-99833BB48B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6617B69-BAB5-4F8F-0381-B6CCA9612CD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DBADC2B4-F586-2D11-6F4E-A3393F17FB21}"/>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726218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7C0D9F7-90E2-0487-BAA4-1E3A72293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00808"/>
            <a:ext cx="5045193" cy="3969099"/>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C3B8F079-E34E-18F3-68F8-4ADC6680AA99}"/>
              </a:ext>
            </a:extLst>
          </p:cNvPr>
          <p:cNvSpPr txBox="1"/>
          <p:nvPr/>
        </p:nvSpPr>
        <p:spPr>
          <a:xfrm>
            <a:off x="1422620" y="314969"/>
            <a:ext cx="6730051" cy="646331"/>
          </a:xfrm>
          <a:prstGeom prst="rect">
            <a:avLst/>
          </a:prstGeom>
          <a:noFill/>
        </p:spPr>
        <p:txBody>
          <a:bodyPr wrap="square" rtlCol="0">
            <a:spAutoFit/>
          </a:bodyPr>
          <a:lstStyle/>
          <a:p>
            <a:pPr algn="ctr" rtl="0">
              <a:spcBef>
                <a:spcPts val="1200"/>
              </a:spcBef>
              <a:spcAft>
                <a:spcPts val="1200"/>
              </a:spcAft>
            </a:pPr>
            <a:r>
              <a:rPr lang="pt-BR" sz="1800" b="1" i="0" u="none" strike="noStrike">
                <a:solidFill>
                  <a:srgbClr val="000000"/>
                </a:solidFill>
                <a:effectLst>
                  <a:outerShdw blurRad="38100" dist="38100" dir="2700000" algn="tl">
                    <a:srgbClr val="000000">
                      <a:alpha val="43137"/>
                    </a:srgbClr>
                  </a:outerShdw>
                </a:effectLst>
                <a:latin typeface="Arial" panose="020B0604020202020204" pitchFamily="34" charset="0"/>
              </a:rPr>
              <a:t>Pirarucus invasores nas bacias dos rios Guaporé e Mamoré e seus potenciais impactos sobre a pesca esportiva</a:t>
            </a:r>
            <a:endParaRPr lang="pt-BR" b="1">
              <a:effectLst>
                <a:outerShdw blurRad="38100" dist="38100" dir="2700000" algn="tl">
                  <a:srgbClr val="000000">
                    <a:alpha val="43137"/>
                  </a:srgbClr>
                </a:outerShdw>
              </a:effectLst>
            </a:endParaRPr>
          </a:p>
        </p:txBody>
      </p:sp>
      <p:sp>
        <p:nvSpPr>
          <p:cNvPr id="3" name="CaixaDeTexto 2">
            <a:extLst>
              <a:ext uri="{FF2B5EF4-FFF2-40B4-BE49-F238E27FC236}">
                <a16:creationId xmlns:a16="http://schemas.microsoft.com/office/drawing/2014/main" id="{6C8D38CE-ECCA-6D71-D3C9-E2B70AE5A577}"/>
              </a:ext>
            </a:extLst>
          </p:cNvPr>
          <p:cNvSpPr txBox="1"/>
          <p:nvPr/>
        </p:nvSpPr>
        <p:spPr>
          <a:xfrm>
            <a:off x="245684" y="1021382"/>
            <a:ext cx="8053954" cy="923330"/>
          </a:xfrm>
          <a:prstGeom prst="rect">
            <a:avLst/>
          </a:prstGeom>
          <a:noFill/>
        </p:spPr>
        <p:txBody>
          <a:bodyPr wrap="square" rtlCol="0">
            <a:spAutoFit/>
          </a:bodyPr>
          <a:lstStyle/>
          <a:p>
            <a:pPr algn="just"/>
            <a:r>
              <a:rPr lang="pt-BR" sz="1800" b="0" i="0" u="none" strike="noStrike">
                <a:solidFill>
                  <a:srgbClr val="000000"/>
                </a:solidFill>
                <a:effectLst/>
                <a:latin typeface="Arial" panose="020B0604020202020204" pitchFamily="34" charset="0"/>
              </a:rPr>
              <a:t>Fugas de pirarucus das pisciculturas, contribuíram para sua invasão nos rios de </a:t>
            </a:r>
            <a:r>
              <a:rPr lang="pt-BR">
                <a:solidFill>
                  <a:srgbClr val="000000"/>
                </a:solidFill>
                <a:latin typeface="Arial" panose="020B0604020202020204" pitchFamily="34" charset="0"/>
              </a:rPr>
              <a:t>todos os municípios </a:t>
            </a:r>
            <a:r>
              <a:rPr lang="pt-BR" sz="1800" b="0" i="0" u="none" strike="noStrike">
                <a:solidFill>
                  <a:srgbClr val="000000"/>
                </a:solidFill>
                <a:effectLst/>
                <a:latin typeface="Arial" panose="020B0604020202020204" pitchFamily="34" charset="0"/>
              </a:rPr>
              <a:t>rondonienses.</a:t>
            </a:r>
            <a:endParaRPr lang="pt-BR"/>
          </a:p>
          <a:p>
            <a:pPr algn="just"/>
            <a:endParaRPr lang="pt-BR"/>
          </a:p>
        </p:txBody>
      </p:sp>
      <p:pic>
        <p:nvPicPr>
          <p:cNvPr id="4" name="Imagem 3">
            <a:extLst>
              <a:ext uri="{FF2B5EF4-FFF2-40B4-BE49-F238E27FC236}">
                <a16:creationId xmlns:a16="http://schemas.microsoft.com/office/drawing/2014/main" id="{8CF0B0CD-17DD-881C-CF9C-313C8C329648}"/>
              </a:ext>
            </a:extLst>
          </p:cNvPr>
          <p:cNvPicPr>
            <a:picLocks noChangeAspect="1"/>
          </p:cNvPicPr>
          <p:nvPr/>
        </p:nvPicPr>
        <p:blipFill>
          <a:blip r:embed="rId3"/>
          <a:stretch>
            <a:fillRect/>
          </a:stretch>
        </p:blipFill>
        <p:spPr>
          <a:xfrm>
            <a:off x="5813812" y="1770033"/>
            <a:ext cx="2872988" cy="3830651"/>
          </a:xfrm>
          <a:prstGeom prst="rect">
            <a:avLst/>
          </a:prstGeom>
        </p:spPr>
      </p:pic>
      <p:sp>
        <p:nvSpPr>
          <p:cNvPr id="5" name="CaixaDeTexto 4">
            <a:extLst>
              <a:ext uri="{FF2B5EF4-FFF2-40B4-BE49-F238E27FC236}">
                <a16:creationId xmlns:a16="http://schemas.microsoft.com/office/drawing/2014/main" id="{D734F7B7-0631-292C-37CA-5C0E1C1DDC4A}"/>
              </a:ext>
            </a:extLst>
          </p:cNvPr>
          <p:cNvSpPr txBox="1"/>
          <p:nvPr/>
        </p:nvSpPr>
        <p:spPr>
          <a:xfrm>
            <a:off x="6084168" y="1412776"/>
            <a:ext cx="8053954" cy="646331"/>
          </a:xfrm>
          <a:prstGeom prst="rect">
            <a:avLst/>
          </a:prstGeom>
          <a:noFill/>
        </p:spPr>
        <p:txBody>
          <a:bodyPr wrap="square" rtlCol="0">
            <a:spAutoFit/>
          </a:bodyPr>
          <a:lstStyle/>
          <a:p>
            <a:pPr algn="just"/>
            <a:r>
              <a:rPr lang="pt-BR" sz="1800" b="0" i="0" u="none" strike="noStrike">
                <a:solidFill>
                  <a:srgbClr val="000000"/>
                </a:solidFill>
                <a:effectLst/>
                <a:latin typeface="Arial" panose="020B0604020202020204" pitchFamily="34" charset="0"/>
              </a:rPr>
              <a:t>Resex – Rio </a:t>
            </a:r>
            <a:r>
              <a:rPr lang="pt-BR" sz="1800" b="0" i="0" u="none" strike="noStrike" err="1">
                <a:solidFill>
                  <a:srgbClr val="000000"/>
                </a:solidFill>
                <a:effectLst/>
                <a:latin typeface="Arial" panose="020B0604020202020204" pitchFamily="34" charset="0"/>
              </a:rPr>
              <a:t>Cautário</a:t>
            </a:r>
            <a:endParaRPr lang="pt-BR"/>
          </a:p>
          <a:p>
            <a:pPr algn="just"/>
            <a:endParaRPr lang="pt-BR"/>
          </a:p>
        </p:txBody>
      </p:sp>
      <p:pic>
        <p:nvPicPr>
          <p:cNvPr id="6" name="image2.png">
            <a:extLst>
              <a:ext uri="{FF2B5EF4-FFF2-40B4-BE49-F238E27FC236}">
                <a16:creationId xmlns:a16="http://schemas.microsoft.com/office/drawing/2014/main" id="{E7CEB67D-6056-9C93-B8E6-30F858D51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5.png">
            <a:extLst>
              <a:ext uri="{FF2B5EF4-FFF2-40B4-BE49-F238E27FC236}">
                <a16:creationId xmlns:a16="http://schemas.microsoft.com/office/drawing/2014/main" id="{40170CDC-C808-A212-77F7-0EF3657139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87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345C5-70BB-A0E5-15A8-D5A0C2991877}"/>
            </a:ext>
          </a:extLst>
        </p:cNvPr>
        <p:cNvGrpSpPr/>
        <p:nvPr/>
      </p:nvGrpSpPr>
      <p:grpSpPr>
        <a:xfrm>
          <a:off x="0" y="0"/>
          <a:ext cx="0" cy="0"/>
          <a:chOff x="0" y="0"/>
          <a:chExt cx="0" cy="0"/>
        </a:xfrm>
      </p:grpSpPr>
      <p:sp>
        <p:nvSpPr>
          <p:cNvPr id="11" name="CaixaDeTexto 10">
            <a:extLst>
              <a:ext uri="{FF2B5EF4-FFF2-40B4-BE49-F238E27FC236}">
                <a16:creationId xmlns:a16="http://schemas.microsoft.com/office/drawing/2014/main" id="{D08102E4-0909-BF5A-9A2F-A56CBC789EEC}"/>
              </a:ext>
            </a:extLst>
          </p:cNvPr>
          <p:cNvSpPr txBox="1"/>
          <p:nvPr/>
        </p:nvSpPr>
        <p:spPr>
          <a:xfrm>
            <a:off x="1218013" y="406280"/>
            <a:ext cx="7154845" cy="1354217"/>
          </a:xfrm>
          <a:prstGeom prst="rect">
            <a:avLst/>
          </a:prstGeom>
          <a:noFill/>
        </p:spPr>
        <p:txBody>
          <a:bodyPr wrap="square" rtlCol="0">
            <a:spAutoFit/>
          </a:bodyPr>
          <a:lstStyle/>
          <a:p>
            <a:pPr algn="just" rtl="0">
              <a:spcBef>
                <a:spcPts val="1200"/>
              </a:spcBef>
              <a:spcAft>
                <a:spcPts val="1200"/>
              </a:spcAft>
            </a:pPr>
            <a:r>
              <a:rPr lang="pt-BR" sz="1800" b="1" i="0" u="none" strike="noStrike">
                <a:solidFill>
                  <a:srgbClr val="000000"/>
                </a:solidFill>
                <a:effectLst>
                  <a:outerShdw blurRad="38100" dist="38100" dir="2700000" algn="tl">
                    <a:srgbClr val="000000">
                      <a:alpha val="43137"/>
                    </a:srgbClr>
                  </a:outerShdw>
                </a:effectLst>
                <a:latin typeface="Arial" panose="020B0604020202020204" pitchFamily="34" charset="0"/>
              </a:rPr>
              <a:t>Pirarucus invasores nas bacias dos rios Guaporé e Mamoré e seus potenciais impactos sobre a pesca esportiva</a:t>
            </a:r>
            <a:endParaRPr lang="pt-BR" b="1">
              <a:effectLst>
                <a:outerShdw blurRad="38100" dist="38100" dir="2700000" algn="tl">
                  <a:srgbClr val="000000">
                    <a:alpha val="43137"/>
                  </a:srgbClr>
                </a:outerShdw>
              </a:effectLst>
            </a:endParaRPr>
          </a:p>
          <a:p>
            <a:br>
              <a:rPr lang="pt-BR" b="1">
                <a:effectLst>
                  <a:outerShdw blurRad="38100" dist="38100" dir="2700000" algn="tl">
                    <a:srgbClr val="000000">
                      <a:alpha val="43137"/>
                    </a:srgbClr>
                  </a:outerShdw>
                </a:effectLst>
              </a:rPr>
            </a:br>
            <a:endParaRPr lang="pt-BR" b="1">
              <a:effectLst>
                <a:outerShdw blurRad="38100" dist="38100" dir="2700000" algn="tl">
                  <a:srgbClr val="000000">
                    <a:alpha val="43137"/>
                  </a:srgbClr>
                </a:outerShdw>
              </a:effectLst>
            </a:endParaRPr>
          </a:p>
        </p:txBody>
      </p:sp>
      <p:graphicFrame>
        <p:nvGraphicFramePr>
          <p:cNvPr id="2054" name="CaixaDeTexto 14">
            <a:extLst>
              <a:ext uri="{FF2B5EF4-FFF2-40B4-BE49-F238E27FC236}">
                <a16:creationId xmlns:a16="http://schemas.microsoft.com/office/drawing/2014/main" id="{7123083C-CCDC-E2C7-4CE5-71A62551AA70}"/>
              </a:ext>
            </a:extLst>
          </p:cNvPr>
          <p:cNvGraphicFramePr/>
          <p:nvPr/>
        </p:nvGraphicFramePr>
        <p:xfrm>
          <a:off x="215515" y="836712"/>
          <a:ext cx="8712968" cy="3384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Imagem 16">
            <a:extLst>
              <a:ext uri="{FF2B5EF4-FFF2-40B4-BE49-F238E27FC236}">
                <a16:creationId xmlns:a16="http://schemas.microsoft.com/office/drawing/2014/main" id="{298B42A3-76FC-135B-4C99-6F4D70B2FDAA}"/>
              </a:ext>
            </a:extLst>
          </p:cNvPr>
          <p:cNvPicPr>
            <a:picLocks noChangeAspect="1"/>
          </p:cNvPicPr>
          <p:nvPr/>
        </p:nvPicPr>
        <p:blipFill>
          <a:blip r:embed="rId7"/>
          <a:stretch>
            <a:fillRect/>
          </a:stretch>
        </p:blipFill>
        <p:spPr>
          <a:xfrm>
            <a:off x="4749558" y="4651520"/>
            <a:ext cx="1557318" cy="2069956"/>
          </a:xfrm>
          <a:prstGeom prst="rect">
            <a:avLst/>
          </a:prstGeom>
        </p:spPr>
      </p:pic>
      <p:grpSp>
        <p:nvGrpSpPr>
          <p:cNvPr id="18" name="Agrupar 17">
            <a:extLst>
              <a:ext uri="{FF2B5EF4-FFF2-40B4-BE49-F238E27FC236}">
                <a16:creationId xmlns:a16="http://schemas.microsoft.com/office/drawing/2014/main" id="{DF98333C-944C-7E4B-851D-1F66DBA3F247}"/>
              </a:ext>
            </a:extLst>
          </p:cNvPr>
          <p:cNvGrpSpPr/>
          <p:nvPr/>
        </p:nvGrpSpPr>
        <p:grpSpPr>
          <a:xfrm>
            <a:off x="4614123" y="4075891"/>
            <a:ext cx="1800000" cy="1086835"/>
            <a:chOff x="4285420" y="1233239"/>
            <a:chExt cx="1800000" cy="1086835"/>
          </a:xfrm>
        </p:grpSpPr>
        <p:sp>
          <p:nvSpPr>
            <p:cNvPr id="19" name="Retângulo 18">
              <a:extLst>
                <a:ext uri="{FF2B5EF4-FFF2-40B4-BE49-F238E27FC236}">
                  <a16:creationId xmlns:a16="http://schemas.microsoft.com/office/drawing/2014/main" id="{8E6D1F3B-A188-D9DE-B497-6D88E8FF76B4}"/>
                </a:ext>
              </a:extLst>
            </p:cNvPr>
            <p:cNvSpPr/>
            <p:nvPr/>
          </p:nvSpPr>
          <p:spPr>
            <a:xfrm>
              <a:off x="4285420" y="1233239"/>
              <a:ext cx="1800000" cy="10868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pt-BR" b="1" i="1"/>
            </a:p>
          </p:txBody>
        </p:sp>
        <p:sp>
          <p:nvSpPr>
            <p:cNvPr id="20" name="CaixaDeTexto 19">
              <a:extLst>
                <a:ext uri="{FF2B5EF4-FFF2-40B4-BE49-F238E27FC236}">
                  <a16:creationId xmlns:a16="http://schemas.microsoft.com/office/drawing/2014/main" id="{DF722427-E940-981F-5149-3DF2B266080C}"/>
                </a:ext>
              </a:extLst>
            </p:cNvPr>
            <p:cNvSpPr txBox="1"/>
            <p:nvPr/>
          </p:nvSpPr>
          <p:spPr>
            <a:xfrm>
              <a:off x="4285420" y="1233239"/>
              <a:ext cx="1800000" cy="1086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1" kern="1200">
                  <a:sym typeface="Wingdings" panose="05000000000000000000" pitchFamily="2" charset="2"/>
                </a:rPr>
                <a:t></a:t>
              </a:r>
              <a:r>
                <a:rPr lang="pt-BR" sz="1600" b="1" i="1">
                  <a:sym typeface="Wingdings" panose="05000000000000000000" pitchFamily="2" charset="2"/>
                </a:rPr>
                <a:t>Manejo do Pirarucu invasor</a:t>
              </a:r>
              <a:endParaRPr lang="en-US" sz="1600" b="1" i="1" kern="1200"/>
            </a:p>
          </p:txBody>
        </p:sp>
      </p:grpSp>
      <p:grpSp>
        <p:nvGrpSpPr>
          <p:cNvPr id="21" name="Agrupar 20">
            <a:extLst>
              <a:ext uri="{FF2B5EF4-FFF2-40B4-BE49-F238E27FC236}">
                <a16:creationId xmlns:a16="http://schemas.microsoft.com/office/drawing/2014/main" id="{3AEAE7E4-B743-74EA-994A-C8ACE0C72356}"/>
              </a:ext>
            </a:extLst>
          </p:cNvPr>
          <p:cNvGrpSpPr/>
          <p:nvPr/>
        </p:nvGrpSpPr>
        <p:grpSpPr>
          <a:xfrm>
            <a:off x="6861972" y="4075891"/>
            <a:ext cx="1800000" cy="1086835"/>
            <a:chOff x="4285420" y="1233239"/>
            <a:chExt cx="1800000" cy="1086835"/>
          </a:xfrm>
        </p:grpSpPr>
        <p:sp>
          <p:nvSpPr>
            <p:cNvPr id="22" name="Retângulo 21">
              <a:extLst>
                <a:ext uri="{FF2B5EF4-FFF2-40B4-BE49-F238E27FC236}">
                  <a16:creationId xmlns:a16="http://schemas.microsoft.com/office/drawing/2014/main" id="{A579043C-BA82-7328-CF96-331955F48DC2}"/>
                </a:ext>
              </a:extLst>
            </p:cNvPr>
            <p:cNvSpPr/>
            <p:nvPr/>
          </p:nvSpPr>
          <p:spPr>
            <a:xfrm>
              <a:off x="4285420" y="1233239"/>
              <a:ext cx="1800000" cy="10868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pt-BR" b="1" i="1"/>
            </a:p>
          </p:txBody>
        </p:sp>
        <p:sp>
          <p:nvSpPr>
            <p:cNvPr id="23" name="CaixaDeTexto 22">
              <a:extLst>
                <a:ext uri="{FF2B5EF4-FFF2-40B4-BE49-F238E27FC236}">
                  <a16:creationId xmlns:a16="http://schemas.microsoft.com/office/drawing/2014/main" id="{675D6F03-116E-CF99-8209-8D1033A0EE25}"/>
                </a:ext>
              </a:extLst>
            </p:cNvPr>
            <p:cNvSpPr txBox="1"/>
            <p:nvPr/>
          </p:nvSpPr>
          <p:spPr>
            <a:xfrm>
              <a:off x="4285420" y="1233239"/>
              <a:ext cx="1800000" cy="1086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1" kern="1200">
                  <a:sym typeface="Wingdings" panose="05000000000000000000" pitchFamily="2" charset="2"/>
                </a:rPr>
                <a:t></a:t>
              </a:r>
              <a:r>
                <a:rPr lang="pt-BR" sz="1600" b="1" i="1">
                  <a:sym typeface="Wingdings" panose="05000000000000000000" pitchFamily="2" charset="2"/>
                </a:rPr>
                <a:t>Cadeia Produtiva e comercial</a:t>
              </a:r>
              <a:endParaRPr lang="en-US" sz="1600" b="1" i="1" kern="1200"/>
            </a:p>
          </p:txBody>
        </p:sp>
      </p:grpSp>
      <p:sp>
        <p:nvSpPr>
          <p:cNvPr id="24" name="AutoShape 4">
            <a:extLst>
              <a:ext uri="{FF2B5EF4-FFF2-40B4-BE49-F238E27FC236}">
                <a16:creationId xmlns:a16="http://schemas.microsoft.com/office/drawing/2014/main" id="{3B1DCCC9-80D2-1529-49CB-571D7829E29A}"/>
              </a:ext>
            </a:extLst>
          </p:cNvPr>
          <p:cNvSpPr>
            <a:spLocks noChangeAspect="1" noChangeArrowheads="1"/>
          </p:cNvSpPr>
          <p:nvPr/>
        </p:nvSpPr>
        <p:spPr bwMode="auto">
          <a:xfrm>
            <a:off x="4569735" y="628104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b="1" i="1"/>
          </a:p>
        </p:txBody>
      </p:sp>
      <p:pic>
        <p:nvPicPr>
          <p:cNvPr id="25" name="Imagem 24">
            <a:extLst>
              <a:ext uri="{FF2B5EF4-FFF2-40B4-BE49-F238E27FC236}">
                <a16:creationId xmlns:a16="http://schemas.microsoft.com/office/drawing/2014/main" id="{0B5680D7-DC3B-62A0-C3B6-1020C06C2F35}"/>
              </a:ext>
            </a:extLst>
          </p:cNvPr>
          <p:cNvPicPr>
            <a:picLocks noChangeAspect="1"/>
          </p:cNvPicPr>
          <p:nvPr/>
        </p:nvPicPr>
        <p:blipFill>
          <a:blip r:embed="rId8"/>
          <a:stretch>
            <a:fillRect/>
          </a:stretch>
        </p:blipFill>
        <p:spPr>
          <a:xfrm>
            <a:off x="7039730" y="4605003"/>
            <a:ext cx="1622242" cy="2162989"/>
          </a:xfrm>
          <a:prstGeom prst="rect">
            <a:avLst/>
          </a:prstGeom>
        </p:spPr>
      </p:pic>
      <p:pic>
        <p:nvPicPr>
          <p:cNvPr id="26" name="Imagem 25">
            <a:extLst>
              <a:ext uri="{FF2B5EF4-FFF2-40B4-BE49-F238E27FC236}">
                <a16:creationId xmlns:a16="http://schemas.microsoft.com/office/drawing/2014/main" id="{FC3B494F-AE95-BFFA-DC20-A9E73226E6AC}"/>
              </a:ext>
            </a:extLst>
          </p:cNvPr>
          <p:cNvPicPr>
            <a:picLocks noChangeAspect="1"/>
          </p:cNvPicPr>
          <p:nvPr/>
        </p:nvPicPr>
        <p:blipFill>
          <a:blip r:embed="rId9"/>
          <a:stretch>
            <a:fillRect/>
          </a:stretch>
        </p:blipFill>
        <p:spPr>
          <a:xfrm>
            <a:off x="2429353" y="4605002"/>
            <a:ext cx="1587355" cy="2116473"/>
          </a:xfrm>
          <a:prstGeom prst="rect">
            <a:avLst/>
          </a:prstGeom>
        </p:spPr>
      </p:pic>
      <p:sp>
        <p:nvSpPr>
          <p:cNvPr id="27" name="CaixaDeTexto 26">
            <a:extLst>
              <a:ext uri="{FF2B5EF4-FFF2-40B4-BE49-F238E27FC236}">
                <a16:creationId xmlns:a16="http://schemas.microsoft.com/office/drawing/2014/main" id="{DD4FF7B4-DBAA-5FD8-7DA3-EDEB0D28290E}"/>
              </a:ext>
            </a:extLst>
          </p:cNvPr>
          <p:cNvSpPr txBox="1"/>
          <p:nvPr/>
        </p:nvSpPr>
        <p:spPr>
          <a:xfrm>
            <a:off x="2279007" y="4075890"/>
            <a:ext cx="1800000" cy="1086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1" kern="1200">
                <a:sym typeface="Wingdings" panose="05000000000000000000" pitchFamily="2" charset="2"/>
              </a:rPr>
              <a:t></a:t>
            </a:r>
            <a:r>
              <a:rPr lang="pt-BR" sz="1600" b="1" i="1">
                <a:sym typeface="Wingdings" panose="05000000000000000000" pitchFamily="2" charset="2"/>
              </a:rPr>
              <a:t>Análise de conteúdo estomacal</a:t>
            </a:r>
            <a:endParaRPr lang="en-US" sz="1600" b="1" i="1" kern="1200"/>
          </a:p>
        </p:txBody>
      </p:sp>
      <p:pic>
        <p:nvPicPr>
          <p:cNvPr id="3" name="image2.png">
            <a:extLst>
              <a:ext uri="{FF2B5EF4-FFF2-40B4-BE49-F238E27FC236}">
                <a16:creationId xmlns:a16="http://schemas.microsoft.com/office/drawing/2014/main" id="{DA5CDD8F-A6F4-C530-67C5-513ADDC3AA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5.png">
            <a:extLst>
              <a:ext uri="{FF2B5EF4-FFF2-40B4-BE49-F238E27FC236}">
                <a16:creationId xmlns:a16="http://schemas.microsoft.com/office/drawing/2014/main" id="{9C3E1CD2-5356-E1F6-C1D4-1D9A74B246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174182"/>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263</TotalTime>
  <Words>5965</Words>
  <Application>Microsoft Office PowerPoint</Application>
  <PresentationFormat>Apresentação na tela (4:3)</PresentationFormat>
  <Paragraphs>540</Paragraphs>
  <Slides>59</Slides>
  <Notes>1</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59</vt:i4>
      </vt:variant>
    </vt:vector>
  </HeadingPairs>
  <TitlesOfParts>
    <vt:vector size="68" baseType="lpstr">
      <vt:lpstr>1</vt:lpstr>
      <vt:lpstr>Aptos</vt:lpstr>
      <vt:lpstr>Arial</vt:lpstr>
      <vt:lpstr>Calibri</vt:lpstr>
      <vt:lpstr>Gelasio</vt:lpstr>
      <vt:lpstr>Symbol</vt:lpstr>
      <vt:lpstr>Times New Roman</vt:lpstr>
      <vt:lpstr>Wingdings</vt:lpstr>
      <vt:lpstr>Tema do Office</vt:lpstr>
      <vt:lpstr>Apresentação do PowerPoint</vt:lpstr>
      <vt:lpstr>Apresentação do PowerPoint</vt:lpstr>
      <vt:lpstr>Apresentação do PowerPoint</vt:lpstr>
      <vt:lpstr>Apresentação do PowerPoint</vt:lpstr>
      <vt:lpstr>ENQUETES E ENDEREÇOS ELETRÔNICOS </vt:lpstr>
      <vt:lpstr>Apresentação do PowerPoint</vt:lpstr>
      <vt:lpstr>Pesca Esportiva no Estado de Rondônia</vt:lpstr>
      <vt:lpstr>Apresentação do PowerPoint</vt:lpstr>
      <vt:lpstr>Apresentação do PowerPoint</vt:lpstr>
      <vt:lpstr>Introdução de Espécies Não Nativas e seus Impactos na bacia do rio Guaporé</vt:lpstr>
      <vt:lpstr>Apresentação do PowerPoint</vt:lpstr>
      <vt:lpstr>Apresentação do PowerPoint</vt:lpstr>
      <vt:lpstr>Mudanças nas Espécies de Peixes após o Barramento do Rio Madeira </vt:lpstr>
      <vt:lpstr> Pesca Esportiva no Estado de Rondônia </vt:lpstr>
      <vt:lpstr> Pesca Esportiva no Estado de Rondônia </vt:lpstr>
      <vt:lpstr>IMPACTO AMBIENTAL DA ATIVIDADE DA PESCA ESPORTIVA </vt:lpstr>
      <vt:lpstr>MODELOS DE PESCA ESPORTIVA SUSTENTÁVELNO MUNDO E BRASIL</vt:lpstr>
      <vt:lpstr>MODELOS DE PESCA ESPORTIVA SUSTENTÁVELNO MUNDO E BRASIL</vt:lpstr>
      <vt:lpstr>MODELOS DE PESCA ESPORTIVA SUSTENTÁVELNO MUNDO E BRASIL</vt:lpstr>
      <vt:lpstr>MODELOS DE PESCA ESPORTIVA SUSTENTÁVELNO MUNDO E BRASIL</vt:lpstr>
      <vt:lpstr>MODELOS DE PESCA ESPORTIVA SUSTENTÁVELNO MUNDO E BRASIL</vt:lpstr>
      <vt:lpstr> Desafios e Perspectivas Futuras </vt:lpstr>
      <vt:lpstr>Programa de Regionalização e Mapa do Turismo Brasileiro</vt:lpstr>
      <vt:lpstr> PROGRAMA DE REGIONALIZAÇÃO E MAPA DO TURISMO BRASILEIRO</vt:lpstr>
      <vt:lpstr>Apresentação do PowerPoint</vt:lpstr>
      <vt:lpstr>CARACTERIZAÇÃO DO MUNICÍPIO DE CABIXI/RO</vt:lpstr>
      <vt:lpstr>Apresentação do PowerPoint</vt:lpstr>
      <vt:lpstr>Apresentação do PowerPoint</vt:lpstr>
      <vt:lpstr>CARACTERIZAÇÃO DO MUNICÍPIO DE CABIXI/RO  Desafios ambientais</vt:lpstr>
      <vt:lpstr>CARACTERIZAÇÃO DA PESCA ESPORTIVA EM CABIXI/RO Base Metodológica para caracterização do Turismo da Pesca Esportiva –  Sistema de Turismo</vt:lpstr>
      <vt:lpstr>Base Metodológica para Caracterização do Turismo da Pesca Esportiva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Aula de qualificação</dc:title>
  <dc:creator>usuário</dc:creator>
  <cp:lastModifiedBy>Carlos Alexandre Ruy da Silva</cp:lastModifiedBy>
  <cp:revision>14</cp:revision>
  <dcterms:created xsi:type="dcterms:W3CDTF">2017-03-29T08:09:14Z</dcterms:created>
  <dcterms:modified xsi:type="dcterms:W3CDTF">2024-11-25T14:53:09Z</dcterms:modified>
</cp:coreProperties>
</file>