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406" r:id="rId2"/>
    <p:sldId id="382" r:id="rId3"/>
    <p:sldId id="420" r:id="rId4"/>
    <p:sldId id="421" r:id="rId5"/>
    <p:sldId id="258" r:id="rId6"/>
    <p:sldId id="359" r:id="rId7"/>
    <p:sldId id="266" r:id="rId8"/>
    <p:sldId id="342" r:id="rId9"/>
    <p:sldId id="344" r:id="rId10"/>
    <p:sldId id="366" r:id="rId11"/>
    <p:sldId id="365" r:id="rId12"/>
    <p:sldId id="263" r:id="rId13"/>
    <p:sldId id="449" r:id="rId14"/>
    <p:sldId id="305" r:id="rId15"/>
    <p:sldId id="348" r:id="rId16"/>
    <p:sldId id="355" r:id="rId17"/>
    <p:sldId id="356" r:id="rId18"/>
    <p:sldId id="357" r:id="rId19"/>
    <p:sldId id="358" r:id="rId20"/>
    <p:sldId id="354" r:id="rId21"/>
    <p:sldId id="361" r:id="rId22"/>
    <p:sldId id="300" r:id="rId23"/>
    <p:sldId id="367" r:id="rId24"/>
    <p:sldId id="285" r:id="rId25"/>
    <p:sldId id="423" r:id="rId26"/>
    <p:sldId id="293" r:id="rId27"/>
    <p:sldId id="296" r:id="rId28"/>
    <p:sldId id="318" r:id="rId29"/>
    <p:sldId id="299" r:id="rId30"/>
    <p:sldId id="414" r:id="rId31"/>
    <p:sldId id="415" r:id="rId32"/>
    <p:sldId id="368" r:id="rId33"/>
    <p:sldId id="397" r:id="rId34"/>
    <p:sldId id="401" r:id="rId35"/>
    <p:sldId id="402" r:id="rId36"/>
    <p:sldId id="396" r:id="rId37"/>
    <p:sldId id="425" r:id="rId38"/>
    <p:sldId id="383" r:id="rId39"/>
    <p:sldId id="426" r:id="rId40"/>
    <p:sldId id="427" r:id="rId41"/>
    <p:sldId id="384" r:id="rId42"/>
    <p:sldId id="428" r:id="rId43"/>
    <p:sldId id="391" r:id="rId44"/>
    <p:sldId id="453" r:id="rId45"/>
    <p:sldId id="450" r:id="rId46"/>
    <p:sldId id="393" r:id="rId47"/>
    <p:sldId id="380" r:id="rId48"/>
    <p:sldId id="375" r:id="rId49"/>
    <p:sldId id="405" r:id="rId50"/>
    <p:sldId id="346" r:id="rId51"/>
    <p:sldId id="417" r:id="rId5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4" autoAdjust="0"/>
    <p:restoredTop sz="94660"/>
  </p:normalViewPr>
  <p:slideViewPr>
    <p:cSldViewPr>
      <p:cViewPr varScale="1">
        <p:scale>
          <a:sx n="59" d="100"/>
          <a:sy n="59" d="100"/>
        </p:scale>
        <p:origin x="1024" y="68"/>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Alexandre Ruy da Silva" userId="3eeb775e7a1be439" providerId="LiveId" clId="{63D2FEBF-756E-4F44-B1D6-CE497646AF19}"/>
    <pc:docChg chg="modSld">
      <pc:chgData name="Carlos Alexandre Ruy da Silva" userId="3eeb775e7a1be439" providerId="LiveId" clId="{63D2FEBF-756E-4F44-B1D6-CE497646AF19}" dt="2024-11-25T15:13:44.046" v="14" actId="20577"/>
      <pc:docMkLst>
        <pc:docMk/>
      </pc:docMkLst>
      <pc:sldChg chg="modSp mod">
        <pc:chgData name="Carlos Alexandre Ruy da Silva" userId="3eeb775e7a1be439" providerId="LiveId" clId="{63D2FEBF-756E-4F44-B1D6-CE497646AF19}" dt="2024-11-25T15:13:44.046" v="14" actId="20577"/>
        <pc:sldMkLst>
          <pc:docMk/>
          <pc:sldMk cId="937526478" sldId="406"/>
        </pc:sldMkLst>
        <pc:spChg chg="mod">
          <ac:chgData name="Carlos Alexandre Ruy da Silva" userId="3eeb775e7a1be439" providerId="LiveId" clId="{63D2FEBF-756E-4F44-B1D6-CE497646AF19}" dt="2024-11-25T15:13:44.046" v="14" actId="20577"/>
          <ac:spMkLst>
            <pc:docMk/>
            <pc:sldMk cId="937526478" sldId="406"/>
            <ac:spMk id="3" creationId="{3BE1DECE-F6A8-1843-30D3-708D639F995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4.5478028773235868E-2"/>
          <c:w val="0.95416666666666672"/>
          <c:h val="0.772609856133820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Planilha1!$E$3:$E$10</c:f>
              <c:strCache>
                <c:ptCount val="8"/>
                <c:pt idx="0">
                  <c:v>Falta Fiscalização</c:v>
                </c:pt>
                <c:pt idx="1">
                  <c:v>Divulgação e Plano de Turismo</c:v>
                </c:pt>
                <c:pt idx="2">
                  <c:v>Investimento Infraestrutura</c:v>
                </c:pt>
                <c:pt idx="3">
                  <c:v>Fechamento da Pesca</c:v>
                </c:pt>
                <c:pt idx="4">
                  <c:v>Formação Profissional</c:v>
                </c:pt>
                <c:pt idx="5">
                  <c:v>Liberação da pesca do Pirarucu</c:v>
                </c:pt>
                <c:pt idx="6">
                  <c:v>Repovoamento do rio Guaporé</c:v>
                </c:pt>
                <c:pt idx="7">
                  <c:v>Falta de voo</c:v>
                </c:pt>
              </c:strCache>
            </c:strRef>
          </c:cat>
          <c:val>
            <c:numRef>
              <c:f>Planilha1!$F$3:$F$10</c:f>
              <c:numCache>
                <c:formatCode>General</c:formatCode>
                <c:ptCount val="8"/>
                <c:pt idx="0">
                  <c:v>24</c:v>
                </c:pt>
                <c:pt idx="1">
                  <c:v>21</c:v>
                </c:pt>
                <c:pt idx="2">
                  <c:v>10</c:v>
                </c:pt>
                <c:pt idx="3">
                  <c:v>9</c:v>
                </c:pt>
                <c:pt idx="4">
                  <c:v>5</c:v>
                </c:pt>
                <c:pt idx="5">
                  <c:v>2</c:v>
                </c:pt>
                <c:pt idx="6">
                  <c:v>2</c:v>
                </c:pt>
                <c:pt idx="7">
                  <c:v>1</c:v>
                </c:pt>
              </c:numCache>
            </c:numRef>
          </c:val>
          <c:extLst>
            <c:ext xmlns:c16="http://schemas.microsoft.com/office/drawing/2014/chart" uri="{C3380CC4-5D6E-409C-BE32-E72D297353CC}">
              <c16:uniqueId val="{00000000-B248-4FAF-886A-0158507E2DEC}"/>
            </c:ext>
          </c:extLst>
        </c:ser>
        <c:dLbls>
          <c:dLblPos val="ctr"/>
          <c:showLegendKey val="0"/>
          <c:showVal val="1"/>
          <c:showCatName val="0"/>
          <c:showSerName val="0"/>
          <c:showPercent val="0"/>
          <c:showBubbleSize val="0"/>
        </c:dLbls>
        <c:gapWidth val="150"/>
        <c:overlap val="100"/>
        <c:axId val="430543743"/>
        <c:axId val="430544703"/>
      </c:barChart>
      <c:catAx>
        <c:axId val="430543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4703"/>
        <c:crosses val="autoZero"/>
        <c:auto val="1"/>
        <c:lblAlgn val="ctr"/>
        <c:lblOffset val="100"/>
        <c:noMultiLvlLbl val="0"/>
      </c:catAx>
      <c:valAx>
        <c:axId val="430544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F056-89E3-48E9-8B58-A97C405A510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EA142732-C9C9-44A2-B77A-148F3960C780}">
      <dgm:prSet custT="1"/>
      <dgm:spPr/>
      <dgm:t>
        <a:bodyPr/>
        <a:lstStyle/>
        <a:p>
          <a:pPr algn="just"/>
          <a:r>
            <a:rPr lang="pt-BR" sz="1600" noProof="1"/>
            <a:t>O </a:t>
          </a:r>
          <a:r>
            <a:rPr lang="pt-BR" sz="1600" b="1" i="1" noProof="1"/>
            <a:t>Plano de Desenvolvimento do Turismo de Pesca Esportiva de Rondônia </a:t>
          </a:r>
          <a:r>
            <a:rPr lang="pt-BR" sz="16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noProof="1"/>
            <a:t>Cabixi, Pimenteiras do Oeste, Alto Alegre dos Parecis, Alta Floresta do Oeste</a:t>
          </a:r>
          <a:r>
            <a:rPr lang="pt-BR" sz="1600" b="1" dirty="0"/>
            <a:t>, São Francisco do Guaporé, Costa Marques e Porto Velho</a:t>
          </a:r>
          <a:endParaRPr lang="en-US" sz="1600" b="1" dirty="0"/>
        </a:p>
      </dgm:t>
    </dgm:pt>
    <dgm:pt modelId="{D4F78806-A883-4917-BE5A-A09FA390F993}" type="parTrans" cxnId="{26B0B91A-28B7-4106-BED8-19089AEF015C}">
      <dgm:prSet/>
      <dgm:spPr/>
      <dgm:t>
        <a:bodyPr/>
        <a:lstStyle/>
        <a:p>
          <a:endParaRPr lang="en-US" sz="1600"/>
        </a:p>
      </dgm:t>
    </dgm:pt>
    <dgm:pt modelId="{983EC226-737E-48C1-AA21-BFA5084F0AAC}" type="sibTrans" cxnId="{26B0B91A-28B7-4106-BED8-19089AEF015C}">
      <dgm:prSet/>
      <dgm:spPr/>
      <dgm:t>
        <a:bodyPr/>
        <a:lstStyle/>
        <a:p>
          <a:endParaRPr lang="en-US" sz="1600"/>
        </a:p>
      </dgm:t>
    </dgm:pt>
    <dgm:pt modelId="{2BE8FBCE-57FF-4F28-9E11-220EEA1398CF}">
      <dgm:prSet custT="1"/>
      <dgm:spPr/>
      <dgm:t>
        <a:bodyPr/>
        <a:lstStyle/>
        <a:p>
          <a:pPr>
            <a:lnSpc>
              <a:spcPct val="100000"/>
            </a:lnSpc>
          </a:pPr>
          <a:r>
            <a:rPr lang="pt-BR" sz="1600" noProof="0" dirty="0"/>
            <a:t>O </a:t>
          </a:r>
          <a:r>
            <a:rPr lang="pt-BR" sz="1600" b="1" noProof="0" dirty="0"/>
            <a:t>Diagnóstico do Plano de Desenvolvimento do Turismo da Pesca Esportiva</a:t>
          </a:r>
          <a:r>
            <a:rPr lang="pt-BR" sz="1600" noProof="0" dirty="0"/>
            <a:t>, corresponde a Etapa 2 do Plano de Desenvolvimento do Turismo da Pesca Esportiva, busca as melhores práticas sustentáveis para o desenvolvimento e crescimento do estado de </a:t>
          </a:r>
          <a:r>
            <a:rPr lang="en-US" sz="1600" dirty="0"/>
            <a:t>Rondônia.</a:t>
          </a:r>
        </a:p>
      </dgm:t>
    </dgm:pt>
    <dgm:pt modelId="{A35DA181-46C0-4D85-979F-C593097F95CF}" type="parTrans" cxnId="{B8268AB7-F32B-4A13-82E5-8121CD10A3BE}">
      <dgm:prSet/>
      <dgm:spPr/>
      <dgm:t>
        <a:bodyPr/>
        <a:lstStyle/>
        <a:p>
          <a:endParaRPr lang="en-US" sz="1600"/>
        </a:p>
      </dgm:t>
    </dgm:pt>
    <dgm:pt modelId="{BA330830-A61B-4F4A-AE77-3B8BA5E264CE}" type="sibTrans" cxnId="{B8268AB7-F32B-4A13-82E5-8121CD10A3BE}">
      <dgm:prSet/>
      <dgm:spPr/>
      <dgm:t>
        <a:bodyPr/>
        <a:lstStyle/>
        <a:p>
          <a:endParaRPr lang="en-US" sz="1600"/>
        </a:p>
      </dgm:t>
    </dgm:pt>
    <dgm:pt modelId="{374ACB2A-94BB-4B48-85B7-A73CCB890B4B}" type="pres">
      <dgm:prSet presAssocID="{733EF056-89E3-48E9-8B58-A97C405A5109}" presName="root" presStyleCnt="0">
        <dgm:presLayoutVars>
          <dgm:dir/>
          <dgm:resizeHandles val="exact"/>
        </dgm:presLayoutVars>
      </dgm:prSet>
      <dgm:spPr/>
    </dgm:pt>
    <dgm:pt modelId="{54705680-9C2B-468A-A84D-C583E4E7FF20}" type="pres">
      <dgm:prSet presAssocID="{EA142732-C9C9-44A2-B77A-148F3960C780}" presName="compNode" presStyleCnt="0"/>
      <dgm:spPr/>
    </dgm:pt>
    <dgm:pt modelId="{124B647B-8027-4F9A-93B1-5785E6168AD2}" type="pres">
      <dgm:prSet presAssocID="{EA142732-C9C9-44A2-B77A-148F3960C780}" presName="bgRect" presStyleLbl="bgShp" presStyleIdx="0" presStyleCnt="2" custLinFactNeighborX="-4703" custLinFactNeighborY="8129"/>
      <dgm:spPr/>
    </dgm:pt>
    <dgm:pt modelId="{2B16430A-9717-45D5-9E82-BD5519E721CA}" type="pres">
      <dgm:prSet presAssocID="{EA142732-C9C9-44A2-B77A-148F3960C7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291EC243-40AF-4671-9D7F-E3FDFD9ABE1C}" type="pres">
      <dgm:prSet presAssocID="{EA142732-C9C9-44A2-B77A-148F3960C780}" presName="spaceRect" presStyleCnt="0"/>
      <dgm:spPr/>
    </dgm:pt>
    <dgm:pt modelId="{862E8739-5D0A-43A0-88A2-05144BB42D2E}" type="pres">
      <dgm:prSet presAssocID="{EA142732-C9C9-44A2-B77A-148F3960C780}" presName="parTx" presStyleLbl="revTx" presStyleIdx="0" presStyleCnt="2" custScaleX="113782" custLinFactNeighborX="-1590" custLinFactNeighborY="-716">
        <dgm:presLayoutVars>
          <dgm:chMax val="0"/>
          <dgm:chPref val="0"/>
        </dgm:presLayoutVars>
      </dgm:prSet>
      <dgm:spPr/>
    </dgm:pt>
    <dgm:pt modelId="{7292FECF-0A66-43D0-98BF-FD20349AC1A8}" type="pres">
      <dgm:prSet presAssocID="{983EC226-737E-48C1-AA21-BFA5084F0AAC}" presName="sibTrans" presStyleCnt="0"/>
      <dgm:spPr/>
    </dgm:pt>
    <dgm:pt modelId="{30145515-3B02-4BD0-926D-1A166E38E0C5}" type="pres">
      <dgm:prSet presAssocID="{2BE8FBCE-57FF-4F28-9E11-220EEA1398CF}" presName="compNode" presStyleCnt="0"/>
      <dgm:spPr/>
    </dgm:pt>
    <dgm:pt modelId="{2A2EC48D-D3AB-4E07-B5D7-6EFD00B757F9}" type="pres">
      <dgm:prSet presAssocID="{2BE8FBCE-57FF-4F28-9E11-220EEA1398CF}" presName="bgRect" presStyleLbl="bgShp" presStyleIdx="1" presStyleCnt="2" custLinFactNeighborX="-10" custLinFactNeighborY="-777"/>
      <dgm:spPr/>
    </dgm:pt>
    <dgm:pt modelId="{48FE9774-2BBD-4D5C-A976-A55FCE48DAF5}" type="pres">
      <dgm:prSet presAssocID="{2BE8FBCE-57FF-4F28-9E11-220EEA1398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ixe"/>
        </a:ext>
      </dgm:extLst>
    </dgm:pt>
    <dgm:pt modelId="{2A8E5125-8744-4E1C-8CAA-A3876D5301DF}" type="pres">
      <dgm:prSet presAssocID="{2BE8FBCE-57FF-4F28-9E11-220EEA1398CF}" presName="spaceRect" presStyleCnt="0"/>
      <dgm:spPr/>
    </dgm:pt>
    <dgm:pt modelId="{04378B25-A77A-4BBE-B730-4E2372D43560}" type="pres">
      <dgm:prSet presAssocID="{2BE8FBCE-57FF-4F28-9E11-220EEA1398CF}" presName="parTx" presStyleLbl="revTx" presStyleIdx="1" presStyleCnt="2">
        <dgm:presLayoutVars>
          <dgm:chMax val="0"/>
          <dgm:chPref val="0"/>
        </dgm:presLayoutVars>
      </dgm:prSet>
      <dgm:spPr/>
    </dgm:pt>
  </dgm:ptLst>
  <dgm:cxnLst>
    <dgm:cxn modelId="{26B0B91A-28B7-4106-BED8-19089AEF015C}" srcId="{733EF056-89E3-48E9-8B58-A97C405A5109}" destId="{EA142732-C9C9-44A2-B77A-148F3960C780}" srcOrd="0" destOrd="0" parTransId="{D4F78806-A883-4917-BE5A-A09FA390F993}" sibTransId="{983EC226-737E-48C1-AA21-BFA5084F0AAC}"/>
    <dgm:cxn modelId="{B16DA14C-8D72-431C-99AB-FE791D035722}" type="presOf" srcId="{733EF056-89E3-48E9-8B58-A97C405A5109}" destId="{374ACB2A-94BB-4B48-85B7-A73CCB890B4B}" srcOrd="0" destOrd="0" presId="urn:microsoft.com/office/officeart/2018/2/layout/IconVerticalSolidList"/>
    <dgm:cxn modelId="{49577D78-6DD0-4A4B-96F0-D67ACED117EC}" type="presOf" srcId="{2BE8FBCE-57FF-4F28-9E11-220EEA1398CF}" destId="{04378B25-A77A-4BBE-B730-4E2372D43560}" srcOrd="0" destOrd="0" presId="urn:microsoft.com/office/officeart/2018/2/layout/IconVerticalSolidList"/>
    <dgm:cxn modelId="{203F7192-1D7D-4069-8FCF-1C66609C8D9D}" type="presOf" srcId="{EA142732-C9C9-44A2-B77A-148F3960C780}" destId="{862E8739-5D0A-43A0-88A2-05144BB42D2E}" srcOrd="0" destOrd="0" presId="urn:microsoft.com/office/officeart/2018/2/layout/IconVerticalSolidList"/>
    <dgm:cxn modelId="{B8268AB7-F32B-4A13-82E5-8121CD10A3BE}" srcId="{733EF056-89E3-48E9-8B58-A97C405A5109}" destId="{2BE8FBCE-57FF-4F28-9E11-220EEA1398CF}" srcOrd="1" destOrd="0" parTransId="{A35DA181-46C0-4D85-979F-C593097F95CF}" sibTransId="{BA330830-A61B-4F4A-AE77-3B8BA5E264CE}"/>
    <dgm:cxn modelId="{EBCFAF85-07E5-45F2-B58B-B72DFA8F7888}" type="presParOf" srcId="{374ACB2A-94BB-4B48-85B7-A73CCB890B4B}" destId="{54705680-9C2B-468A-A84D-C583E4E7FF20}" srcOrd="0" destOrd="0" presId="urn:microsoft.com/office/officeart/2018/2/layout/IconVerticalSolidList"/>
    <dgm:cxn modelId="{889C3A45-7BBF-4472-B3EC-5A99A11E9CC6}" type="presParOf" srcId="{54705680-9C2B-468A-A84D-C583E4E7FF20}" destId="{124B647B-8027-4F9A-93B1-5785E6168AD2}" srcOrd="0" destOrd="0" presId="urn:microsoft.com/office/officeart/2018/2/layout/IconVerticalSolidList"/>
    <dgm:cxn modelId="{747618BA-4561-4129-B61B-9DFD047FB065}" type="presParOf" srcId="{54705680-9C2B-468A-A84D-C583E4E7FF20}" destId="{2B16430A-9717-45D5-9E82-BD5519E721CA}" srcOrd="1" destOrd="0" presId="urn:microsoft.com/office/officeart/2018/2/layout/IconVerticalSolidList"/>
    <dgm:cxn modelId="{57E99921-4F88-4D9C-9AC6-B59E490CB044}" type="presParOf" srcId="{54705680-9C2B-468A-A84D-C583E4E7FF20}" destId="{291EC243-40AF-4671-9D7F-E3FDFD9ABE1C}" srcOrd="2" destOrd="0" presId="urn:microsoft.com/office/officeart/2018/2/layout/IconVerticalSolidList"/>
    <dgm:cxn modelId="{50DC13BE-70A9-4B38-A0F2-74FC66AC893C}" type="presParOf" srcId="{54705680-9C2B-468A-A84D-C583E4E7FF20}" destId="{862E8739-5D0A-43A0-88A2-05144BB42D2E}" srcOrd="3" destOrd="0" presId="urn:microsoft.com/office/officeart/2018/2/layout/IconVerticalSolidList"/>
    <dgm:cxn modelId="{1E68E4AA-2456-4BC1-BC07-BE3D06513929}" type="presParOf" srcId="{374ACB2A-94BB-4B48-85B7-A73CCB890B4B}" destId="{7292FECF-0A66-43D0-98BF-FD20349AC1A8}" srcOrd="1" destOrd="0" presId="urn:microsoft.com/office/officeart/2018/2/layout/IconVerticalSolidList"/>
    <dgm:cxn modelId="{567AB002-B65B-4651-9903-91A46ED304CE}" type="presParOf" srcId="{374ACB2A-94BB-4B48-85B7-A73CCB890B4B}" destId="{30145515-3B02-4BD0-926D-1A166E38E0C5}" srcOrd="2" destOrd="0" presId="urn:microsoft.com/office/officeart/2018/2/layout/IconVerticalSolidList"/>
    <dgm:cxn modelId="{3F4294CE-45B5-4088-A26C-82C0D8F84842}" type="presParOf" srcId="{30145515-3B02-4BD0-926D-1A166E38E0C5}" destId="{2A2EC48D-D3AB-4E07-B5D7-6EFD00B757F9}" srcOrd="0" destOrd="0" presId="urn:microsoft.com/office/officeart/2018/2/layout/IconVerticalSolidList"/>
    <dgm:cxn modelId="{D2380BC5-1860-4073-971F-802B875AFF47}" type="presParOf" srcId="{30145515-3B02-4BD0-926D-1A166E38E0C5}" destId="{48FE9774-2BBD-4D5C-A976-A55FCE48DAF5}" srcOrd="1" destOrd="0" presId="urn:microsoft.com/office/officeart/2018/2/layout/IconVerticalSolidList"/>
    <dgm:cxn modelId="{C1BA9E4F-7B45-46C9-BA6F-AE8B75DD1484}" type="presParOf" srcId="{30145515-3B02-4BD0-926D-1A166E38E0C5}" destId="{2A8E5125-8744-4E1C-8CAA-A3876D5301DF}" srcOrd="2" destOrd="0" presId="urn:microsoft.com/office/officeart/2018/2/layout/IconVerticalSolidList"/>
    <dgm:cxn modelId="{1FB54FD3-8C82-4821-AC41-055CB2F75EA8}" type="presParOf" srcId="{30145515-3B02-4BD0-926D-1A166E38E0C5}" destId="{04378B25-A77A-4BBE-B730-4E2372D435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b="0" dirty="0">
              <a:solidFill>
                <a:schemeClr val="bg1"/>
              </a:solidFill>
              <a:latin typeface="+mn-lt"/>
              <a:cs typeface="Arial" panose="020B0604020202020204" pitchFamily="34" charset="0"/>
            </a:rPr>
            <a:t>Práticas que garantem a manutenção das populações de peixes.</a:t>
          </a:r>
          <a:endParaRPr lang="pt-BR" sz="1800" b="0" dirty="0">
            <a:solidFill>
              <a:schemeClr val="bg1"/>
            </a:solidFill>
            <a:latin typeface="+mn-lt"/>
          </a:endParaRPr>
        </a:p>
      </dgm:t>
    </dgm:pt>
    <dgm:pt modelId="{95D853E3-2CAB-4AFC-A78E-C0E07EE51193}" type="parTrans" cxnId="{E8C94EF7-0558-4F06-86D1-25228C39E246}">
      <dgm:prSet/>
      <dgm:spPr/>
      <dgm:t>
        <a:bodyPr/>
        <a:lstStyle/>
        <a:p>
          <a:endParaRPr lang="pt-BR" sz="1800" b="0">
            <a:solidFill>
              <a:schemeClr val="bg1"/>
            </a:solidFill>
            <a:latin typeface="+mn-lt"/>
          </a:endParaRPr>
        </a:p>
      </dgm:t>
    </dgm:pt>
    <dgm:pt modelId="{5A1AF0D4-5897-4D16-A466-3541CA167C73}" type="sibTrans" cxnId="{E8C94EF7-0558-4F06-86D1-25228C39E246}">
      <dgm:prSet/>
      <dgm:spPr/>
      <dgm:t>
        <a:bodyPr/>
        <a:lstStyle/>
        <a:p>
          <a:endParaRPr lang="pt-BR" sz="1800" b="0">
            <a:solidFill>
              <a:schemeClr val="bg1"/>
            </a:solidFill>
            <a:latin typeface="+mn-lt"/>
          </a:endParaRPr>
        </a:p>
      </dgm:t>
    </dgm:pt>
    <dgm:pt modelId="{F4706DC3-7851-4CDC-A6BB-C2709F441C0D}">
      <dgm:prSet phldrT="[Texto]" custT="1"/>
      <dgm:spPr/>
      <dgm:t>
        <a:bodyPr/>
        <a:lstStyle/>
        <a:p>
          <a:pPr>
            <a:buNone/>
          </a:pPr>
          <a:r>
            <a:rPr lang="pt-BR" sz="1800" b="0">
              <a:solidFill>
                <a:schemeClr val="bg1"/>
              </a:solidFill>
              <a:latin typeface="+mn-lt"/>
              <a:cs typeface="Arial" panose="020B0604020202020204" pitchFamily="34" charset="0"/>
            </a:rPr>
            <a:t>Valorização das tradições pesqueiras locais.</a:t>
          </a:r>
          <a:endParaRPr lang="pt-BR" sz="1800" b="0" dirty="0">
            <a:solidFill>
              <a:schemeClr val="bg1"/>
            </a:solidFill>
            <a:latin typeface="+mn-lt"/>
          </a:endParaRPr>
        </a:p>
      </dgm:t>
    </dgm:pt>
    <dgm:pt modelId="{E7EAC3AF-042F-4E46-A8D4-70D95D099CED}" type="parTrans" cxnId="{CD3797E8-EBC6-4AF3-AB1D-B9F33B40B055}">
      <dgm:prSet/>
      <dgm:spPr/>
      <dgm:t>
        <a:bodyPr/>
        <a:lstStyle/>
        <a:p>
          <a:endParaRPr lang="pt-BR" sz="1800" b="0">
            <a:solidFill>
              <a:schemeClr val="bg1"/>
            </a:solidFill>
            <a:latin typeface="+mn-lt"/>
          </a:endParaRPr>
        </a:p>
      </dgm:t>
    </dgm:pt>
    <dgm:pt modelId="{4AC07A96-FB00-4BC2-AB01-5210267C897F}" type="sibTrans" cxnId="{CD3797E8-EBC6-4AF3-AB1D-B9F33B40B055}">
      <dgm:prSet/>
      <dgm:spPr/>
      <dgm:t>
        <a:bodyPr/>
        <a:lstStyle/>
        <a:p>
          <a:endParaRPr lang="pt-BR" sz="1800" b="0">
            <a:solidFill>
              <a:schemeClr val="bg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0">
              <a:solidFill>
                <a:schemeClr val="bg1"/>
              </a:solidFill>
              <a:latin typeface="+mn-lt"/>
              <a:cs typeface="Arial" panose="020B0604020202020204" pitchFamily="34" charset="0"/>
            </a:rPr>
            <a:t>Certificação MSC</a:t>
          </a:r>
          <a:endParaRPr lang="pt-BR" sz="1800" b="0" dirty="0">
            <a:solidFill>
              <a:schemeClr val="bg1"/>
            </a:solidFill>
            <a:latin typeface="+mn-lt"/>
          </a:endParaRPr>
        </a:p>
      </dgm:t>
    </dgm:pt>
    <dgm:pt modelId="{ECA5B18F-250D-4268-B9AA-C7A327C8CAB9}" type="parTrans" cxnId="{AB055906-5BE2-4548-AE74-736FF3DB68A8}">
      <dgm:prSet/>
      <dgm:spPr/>
      <dgm:t>
        <a:bodyPr/>
        <a:lstStyle/>
        <a:p>
          <a:endParaRPr lang="pt-BR" sz="1800" b="0">
            <a:solidFill>
              <a:schemeClr val="bg1"/>
            </a:solidFill>
            <a:latin typeface="+mn-lt"/>
          </a:endParaRPr>
        </a:p>
      </dgm:t>
    </dgm:pt>
    <dgm:pt modelId="{D2579A16-0B7B-48C8-AC18-88657702A888}" type="sibTrans" cxnId="{AB055906-5BE2-4548-AE74-736FF3DB68A8}">
      <dgm:prSet/>
      <dgm:spPr/>
      <dgm:t>
        <a:bodyPr/>
        <a:lstStyle/>
        <a:p>
          <a:endParaRPr lang="pt-BR" sz="1800" b="0">
            <a:solidFill>
              <a:schemeClr val="bg1"/>
            </a:solidFill>
            <a:latin typeface="+mn-lt"/>
          </a:endParaRPr>
        </a:p>
      </dgm:t>
    </dgm:pt>
    <dgm:pt modelId="{C568E334-8C73-4DD0-80B2-4A201BBB670B}">
      <dgm:prSet phldrT="[Texto]" custT="1"/>
      <dgm:spPr/>
      <dgm:t>
        <a:bodyPr/>
        <a:lstStyle/>
        <a:p>
          <a:pPr>
            <a:buNone/>
          </a:pPr>
          <a:r>
            <a:rPr lang="pt-BR" sz="1800" b="0" dirty="0">
              <a:solidFill>
                <a:schemeClr val="bg1"/>
              </a:solidFill>
              <a:latin typeface="+mn-lt"/>
              <a:cs typeface="Arial" panose="020B0604020202020204" pitchFamily="34" charset="0"/>
            </a:rPr>
            <a:t>Garantia de práticas sustentáveis reconhecidas internacionalmente.</a:t>
          </a:r>
          <a:endParaRPr lang="pt-BR" sz="1800" b="0" dirty="0">
            <a:solidFill>
              <a:schemeClr val="bg1"/>
            </a:solidFill>
            <a:latin typeface="+mn-lt"/>
          </a:endParaRPr>
        </a:p>
      </dgm:t>
    </dgm:pt>
    <dgm:pt modelId="{35384DA3-7240-495D-B773-5776552EC5CE}" type="parTrans" cxnId="{179734FD-81E2-4F0E-9120-7BA2CBECDE90}">
      <dgm:prSet/>
      <dgm:spPr/>
      <dgm:t>
        <a:bodyPr/>
        <a:lstStyle/>
        <a:p>
          <a:endParaRPr lang="pt-BR" sz="1800" b="0">
            <a:solidFill>
              <a:schemeClr val="bg1"/>
            </a:solidFill>
            <a:latin typeface="+mn-lt"/>
          </a:endParaRPr>
        </a:p>
      </dgm:t>
    </dgm:pt>
    <dgm:pt modelId="{D28D04E6-E64E-4A18-9646-865FE0FCEB95}" type="sibTrans" cxnId="{179734FD-81E2-4F0E-9120-7BA2CBECDE90}">
      <dgm:prSet/>
      <dgm:spPr/>
      <dgm:t>
        <a:bodyPr/>
        <a:lstStyle/>
        <a:p>
          <a:endParaRPr lang="pt-BR" sz="1800" b="0">
            <a:solidFill>
              <a:schemeClr val="bg1"/>
            </a:solidFill>
            <a:latin typeface="+mn-lt"/>
          </a:endParaRPr>
        </a:p>
      </dgm:t>
    </dgm:pt>
    <dgm:pt modelId="{6853C812-6372-4993-9B9A-AF01B2C4F7BF}">
      <dgm:prSet custT="1"/>
      <dgm:spPr/>
      <dgm:t>
        <a:bodyPr/>
        <a:lstStyle/>
        <a:p>
          <a:r>
            <a:rPr lang="pt-BR" sz="1800" b="0">
              <a:solidFill>
                <a:schemeClr val="bg1"/>
              </a:solidFill>
              <a:latin typeface="+mn-lt"/>
              <a:cs typeface="Arial" panose="020B0604020202020204" pitchFamily="34" charset="0"/>
            </a:rPr>
            <a:t>Conservação de Estoques</a:t>
          </a:r>
          <a:endParaRPr lang="pt-BR" sz="1800" b="0" dirty="0">
            <a:solidFill>
              <a:schemeClr val="bg1"/>
            </a:solidFill>
            <a:latin typeface="+mn-lt"/>
          </a:endParaRPr>
        </a:p>
      </dgm:t>
    </dgm:pt>
    <dgm:pt modelId="{BAAD05FF-A338-4291-9BDF-06FE1279918F}" type="parTrans" cxnId="{5D4BFEB3-E1C6-4587-AA9D-67779D2C0D20}">
      <dgm:prSet/>
      <dgm:spPr/>
      <dgm:t>
        <a:bodyPr/>
        <a:lstStyle/>
        <a:p>
          <a:endParaRPr lang="pt-BR" sz="1800" b="0">
            <a:solidFill>
              <a:schemeClr val="bg1"/>
            </a:solidFill>
            <a:latin typeface="+mn-lt"/>
          </a:endParaRPr>
        </a:p>
      </dgm:t>
    </dgm:pt>
    <dgm:pt modelId="{82A8E3C0-BC0E-4EBE-ABEA-7621A8E631B3}" type="sibTrans" cxnId="{5D4BFEB3-E1C6-4587-AA9D-67779D2C0D20}">
      <dgm:prSet/>
      <dgm:spPr/>
      <dgm:t>
        <a:bodyPr/>
        <a:lstStyle/>
        <a:p>
          <a:endParaRPr lang="pt-BR" sz="1800" b="0">
            <a:solidFill>
              <a:schemeClr val="bg1"/>
            </a:solidFill>
            <a:latin typeface="+mn-lt"/>
          </a:endParaRPr>
        </a:p>
      </dgm:t>
    </dgm:pt>
    <dgm:pt modelId="{E61AB445-A98C-43ED-BB0B-0667D9EF43B9}">
      <dgm:prSet custT="1"/>
      <dgm:spPr/>
      <dgm:t>
        <a:bodyPr/>
        <a:lstStyle/>
        <a:p>
          <a:r>
            <a:rPr lang="pt-BR" sz="1800" b="0">
              <a:solidFill>
                <a:schemeClr val="bg1"/>
              </a:solidFill>
              <a:latin typeface="+mn-lt"/>
              <a:cs typeface="Arial" panose="020B0604020202020204" pitchFamily="34" charset="0"/>
            </a:rPr>
            <a:t>Inovação Tecnológica</a:t>
          </a:r>
          <a:endParaRPr lang="pt-BR" sz="1800" b="0" i="0" u="none" strike="noStrike" baseline="0" dirty="0">
            <a:solidFill>
              <a:schemeClr val="bg1"/>
            </a:solidFill>
            <a:latin typeface="+mn-lt"/>
            <a:cs typeface="Arial" panose="020B0604020202020204" pitchFamily="34" charset="0"/>
          </a:endParaRPr>
        </a:p>
      </dgm:t>
    </dgm:pt>
    <dgm:pt modelId="{A485E093-9210-4958-850C-FDD43B59855E}" type="parTrans" cxnId="{BCC8A1DA-2A0E-4E01-9655-82884CC43619}">
      <dgm:prSet/>
      <dgm:spPr/>
      <dgm:t>
        <a:bodyPr/>
        <a:lstStyle/>
        <a:p>
          <a:endParaRPr lang="pt-BR" sz="1800" b="0">
            <a:solidFill>
              <a:schemeClr val="bg1"/>
            </a:solidFill>
            <a:latin typeface="+mn-lt"/>
          </a:endParaRPr>
        </a:p>
      </dgm:t>
    </dgm:pt>
    <dgm:pt modelId="{46272198-89AA-4840-A72C-54295313737C}" type="sibTrans" cxnId="{BCC8A1DA-2A0E-4E01-9655-82884CC43619}">
      <dgm:prSet/>
      <dgm:spPr/>
      <dgm:t>
        <a:bodyPr/>
        <a:lstStyle/>
        <a:p>
          <a:endParaRPr lang="pt-BR" sz="1800" b="0">
            <a:solidFill>
              <a:schemeClr val="bg1"/>
            </a:solidFill>
            <a:latin typeface="+mn-lt"/>
          </a:endParaRPr>
        </a:p>
      </dgm:t>
    </dgm:pt>
    <dgm:pt modelId="{A495AE63-B1D3-4AD8-BDA9-B16E26D0C64D}">
      <dgm:prSet custT="1"/>
      <dgm:spPr/>
      <dgm:t>
        <a:bodyPr/>
        <a:lstStyle/>
        <a:p>
          <a:pPr>
            <a:buNone/>
          </a:pPr>
          <a:r>
            <a:rPr lang="pt-BR" sz="1800" b="0" dirty="0">
              <a:solidFill>
                <a:schemeClr val="bg1"/>
              </a:solidFill>
              <a:latin typeface="+mn-lt"/>
              <a:cs typeface="Arial" panose="020B0604020202020204" pitchFamily="34" charset="0"/>
            </a:rPr>
            <a:t>Uso de tecnologias avançadas para pesca seletiva e monitoramento. </a:t>
          </a:r>
          <a:endParaRPr lang="pt-BR" sz="1800" b="0" dirty="0">
            <a:solidFill>
              <a:schemeClr val="bg1"/>
            </a:solidFill>
            <a:latin typeface="+mn-lt"/>
          </a:endParaRPr>
        </a:p>
      </dgm:t>
    </dgm:pt>
    <dgm:pt modelId="{F8B1C80D-EB7A-4034-98DC-A38A0C4A517B}" type="parTrans" cxnId="{E34C375E-663F-4603-9600-53A3B0DE9D22}">
      <dgm:prSet/>
      <dgm:spPr/>
      <dgm:t>
        <a:bodyPr/>
        <a:lstStyle/>
        <a:p>
          <a:endParaRPr lang="pt-BR" sz="1800" b="0">
            <a:solidFill>
              <a:schemeClr val="bg1"/>
            </a:solidFill>
            <a:latin typeface="+mn-lt"/>
          </a:endParaRPr>
        </a:p>
      </dgm:t>
    </dgm:pt>
    <dgm:pt modelId="{FC18A942-B3E8-44EE-8578-B4D79DA416B1}" type="sibTrans" cxnId="{E34C375E-663F-4603-9600-53A3B0DE9D22}">
      <dgm:prSet/>
      <dgm:spPr/>
      <dgm:t>
        <a:bodyPr/>
        <a:lstStyle/>
        <a:p>
          <a:endParaRPr lang="pt-BR" sz="1800" b="0">
            <a:solidFill>
              <a:schemeClr val="bg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0">
              <a:solidFill>
                <a:schemeClr val="bg1"/>
              </a:solidFill>
              <a:latin typeface="+mn-lt"/>
              <a:cs typeface="Arial" panose="020B0604020202020204" pitchFamily="34" charset="0"/>
            </a:rPr>
            <a:t>Preservação Cultural</a:t>
          </a:r>
          <a:endParaRPr lang="pt-BR" sz="1800" b="0" dirty="0">
            <a:solidFill>
              <a:schemeClr val="bg1"/>
            </a:solidFill>
            <a:latin typeface="+mn-lt"/>
          </a:endParaRPr>
        </a:p>
      </dgm:t>
    </dgm:pt>
    <dgm:pt modelId="{5F2169A9-96CA-49CB-93CA-E250858E55C5}" type="sibTrans" cxnId="{9BD8F3A8-286F-4FCC-9079-2B6F5069193C}">
      <dgm:prSet/>
      <dgm:spPr/>
      <dgm:t>
        <a:bodyPr/>
        <a:lstStyle/>
        <a:p>
          <a:endParaRPr lang="pt-BR" sz="1800" b="0">
            <a:solidFill>
              <a:schemeClr val="bg1"/>
            </a:solidFill>
            <a:latin typeface="+mn-lt"/>
          </a:endParaRPr>
        </a:p>
      </dgm:t>
    </dgm:pt>
    <dgm:pt modelId="{92585C12-F054-4BEE-A389-BF40E6B12D2C}" type="parTrans" cxnId="{9BD8F3A8-286F-4FCC-9079-2B6F5069193C}">
      <dgm:prSet/>
      <dgm:spPr/>
      <dgm:t>
        <a:bodyPr/>
        <a:lstStyle/>
        <a:p>
          <a:endParaRPr lang="pt-BR" sz="1800" b="0">
            <a:solidFill>
              <a:schemeClr val="bg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0"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0"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b="1">
              <a:solidFill>
                <a:schemeClr val="bg1"/>
              </a:solidFill>
              <a:latin typeface="+mn-lt"/>
              <a:cs typeface="Arial" panose="020B0604020202020204" pitchFamily="34" charset="0"/>
            </a:rPr>
            <a:t>iniciativas de pesca sustentável voltada ao turismo, especialmente em áreas de manguezais e recifes de coral</a:t>
          </a:r>
          <a:endParaRPr lang="pt-BR" sz="1800" b="1" dirty="0">
            <a:solidFill>
              <a:schemeClr val="bg1"/>
            </a:solidFill>
            <a:latin typeface="+mn-lt"/>
          </a:endParaRPr>
        </a:p>
      </dgm:t>
    </dgm:pt>
    <dgm:pt modelId="{95D853E3-2CAB-4AFC-A78E-C0E07EE51193}" type="parTrans" cxnId="{E8C94EF7-0558-4F06-86D1-25228C39E246}">
      <dgm:prSet/>
      <dgm:spPr/>
      <dgm:t>
        <a:bodyPr/>
        <a:lstStyle/>
        <a:p>
          <a:endParaRPr lang="pt-BR" sz="1800" b="1">
            <a:solidFill>
              <a:schemeClr val="bg1"/>
            </a:solidFill>
            <a:latin typeface="+mn-lt"/>
          </a:endParaRPr>
        </a:p>
      </dgm:t>
    </dgm:pt>
    <dgm:pt modelId="{5A1AF0D4-5897-4D16-A466-3541CA167C73}" type="sibTrans" cxnId="{E8C94EF7-0558-4F06-86D1-25228C39E246}">
      <dgm:prSet/>
      <dgm:spPr/>
      <dgm:t>
        <a:bodyPr/>
        <a:lstStyle/>
        <a:p>
          <a:endParaRPr lang="pt-BR" sz="1800" b="1">
            <a:solidFill>
              <a:schemeClr val="bg1"/>
            </a:solidFill>
            <a:latin typeface="+mn-lt"/>
          </a:endParaRPr>
        </a:p>
      </dgm:t>
    </dgm:pt>
    <dgm:pt modelId="{F4706DC3-7851-4CDC-A6BB-C2709F441C0D}">
      <dgm:prSet phldrT="[Texto]" custT="1"/>
      <dgm:spPr/>
      <dgm:t>
        <a:bodyPr/>
        <a:lstStyle/>
        <a:p>
          <a:r>
            <a:rPr lang="pt-BR" sz="1800" b="1" dirty="0">
              <a:solidFill>
                <a:schemeClr val="bg1"/>
              </a:solidFill>
              <a:latin typeface="+mn-lt"/>
              <a:cs typeface="Arial" panose="020B0604020202020204" pitchFamily="34" charset="0"/>
            </a:rPr>
            <a:t>o </a:t>
          </a:r>
          <a:r>
            <a:rPr lang="pt-BR" sz="1800" b="1" dirty="0" err="1">
              <a:solidFill>
                <a:schemeClr val="bg1"/>
              </a:solidFill>
              <a:latin typeface="+mn-lt"/>
              <a:cs typeface="Arial" panose="020B0604020202020204" pitchFamily="34" charset="0"/>
            </a:rPr>
            <a:t>pescaturismo</a:t>
          </a:r>
          <a:r>
            <a:rPr lang="pt-BR" sz="1800" b="1" dirty="0">
              <a:solidFill>
                <a:schemeClr val="bg1"/>
              </a:solidFill>
              <a:latin typeface="+mn-lt"/>
              <a:cs typeface="Arial" panose="020B0604020202020204" pitchFamily="34" charset="0"/>
            </a:rPr>
            <a:t> é promovido como alternativa econômica em áreas como o Golfo de Nicoya, com foco em práticas de pesque e solte. </a:t>
          </a:r>
          <a:endParaRPr lang="pt-BR" sz="1800" b="1" dirty="0">
            <a:solidFill>
              <a:schemeClr val="bg1"/>
            </a:solidFill>
            <a:latin typeface="+mn-lt"/>
          </a:endParaRPr>
        </a:p>
      </dgm:t>
    </dgm:pt>
    <dgm:pt modelId="{E7EAC3AF-042F-4E46-A8D4-70D95D099CED}" type="parTrans" cxnId="{CD3797E8-EBC6-4AF3-AB1D-B9F33B40B055}">
      <dgm:prSet/>
      <dgm:spPr/>
      <dgm:t>
        <a:bodyPr/>
        <a:lstStyle/>
        <a:p>
          <a:endParaRPr lang="pt-BR" sz="1800" b="1">
            <a:solidFill>
              <a:schemeClr val="bg1"/>
            </a:solidFill>
            <a:latin typeface="+mn-lt"/>
          </a:endParaRPr>
        </a:p>
      </dgm:t>
    </dgm:pt>
    <dgm:pt modelId="{4AC07A96-FB00-4BC2-AB01-5210267C897F}" type="sibTrans" cxnId="{CD3797E8-EBC6-4AF3-AB1D-B9F33B40B055}">
      <dgm:prSet/>
      <dgm:spPr/>
      <dgm:t>
        <a:bodyPr/>
        <a:lstStyle/>
        <a:p>
          <a:endParaRPr lang="pt-BR" sz="1800" b="1">
            <a:solidFill>
              <a:schemeClr val="bg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a:solidFill>
                <a:schemeClr val="bg1"/>
              </a:solidFill>
              <a:latin typeface="+mn-lt"/>
              <a:cs typeface="Arial" panose="020B0604020202020204" pitchFamily="34" charset="0"/>
            </a:rPr>
            <a:t>Panamá</a:t>
          </a:r>
          <a:endParaRPr lang="pt-BR" sz="1800" b="1" dirty="0">
            <a:solidFill>
              <a:schemeClr val="bg1"/>
            </a:solidFill>
            <a:latin typeface="+mn-lt"/>
          </a:endParaRPr>
        </a:p>
      </dgm:t>
    </dgm:pt>
    <dgm:pt modelId="{ECA5B18F-250D-4268-B9AA-C7A327C8CAB9}" type="parTrans" cxnId="{AB055906-5BE2-4548-AE74-736FF3DB68A8}">
      <dgm:prSet/>
      <dgm:spPr/>
      <dgm:t>
        <a:bodyPr/>
        <a:lstStyle/>
        <a:p>
          <a:endParaRPr lang="pt-BR" sz="1800" b="1">
            <a:solidFill>
              <a:schemeClr val="bg1"/>
            </a:solidFill>
            <a:latin typeface="+mn-lt"/>
          </a:endParaRPr>
        </a:p>
      </dgm:t>
    </dgm:pt>
    <dgm:pt modelId="{D2579A16-0B7B-48C8-AC18-88657702A888}" type="sibTrans" cxnId="{AB055906-5BE2-4548-AE74-736FF3DB68A8}">
      <dgm:prSet/>
      <dgm:spPr/>
      <dgm:t>
        <a:bodyPr/>
        <a:lstStyle/>
        <a:p>
          <a:endParaRPr lang="pt-BR" sz="1800" b="1">
            <a:solidFill>
              <a:schemeClr val="bg1"/>
            </a:solidFill>
            <a:latin typeface="+mn-lt"/>
          </a:endParaRPr>
        </a:p>
      </dgm:t>
    </dgm:pt>
    <dgm:pt modelId="{C568E334-8C73-4DD0-80B2-4A201BBB670B}">
      <dgm:prSet phldrT="[Texto]" custT="1"/>
      <dgm:spPr/>
      <dgm:t>
        <a:bodyPr/>
        <a:lstStyle/>
        <a:p>
          <a:pPr>
            <a:buNone/>
          </a:pPr>
          <a:r>
            <a:rPr lang="pt-BR" sz="1800" b="1">
              <a:solidFill>
                <a:schemeClr val="bg1"/>
              </a:solidFill>
              <a:latin typeface="+mn-lt"/>
              <a:cs typeface="Arial" panose="020B0604020202020204" pitchFamily="34" charset="0"/>
            </a:rPr>
            <a:t>utiliza Áreas Protegidas para controlar a sobrepesca e fomentar o turismo de pesca sustentável.</a:t>
          </a:r>
          <a:endParaRPr lang="pt-BR" sz="1800" b="1" dirty="0">
            <a:solidFill>
              <a:schemeClr val="bg1"/>
            </a:solidFill>
            <a:latin typeface="+mn-lt"/>
          </a:endParaRPr>
        </a:p>
      </dgm:t>
    </dgm:pt>
    <dgm:pt modelId="{35384DA3-7240-495D-B773-5776552EC5CE}" type="parTrans" cxnId="{179734FD-81E2-4F0E-9120-7BA2CBECDE90}">
      <dgm:prSet/>
      <dgm:spPr/>
      <dgm:t>
        <a:bodyPr/>
        <a:lstStyle/>
        <a:p>
          <a:endParaRPr lang="pt-BR" sz="1800" b="1">
            <a:solidFill>
              <a:schemeClr val="bg1"/>
            </a:solidFill>
            <a:latin typeface="+mn-lt"/>
          </a:endParaRPr>
        </a:p>
      </dgm:t>
    </dgm:pt>
    <dgm:pt modelId="{D28D04E6-E64E-4A18-9646-865FE0FCEB95}" type="sibTrans" cxnId="{179734FD-81E2-4F0E-9120-7BA2CBECDE90}">
      <dgm:prSet/>
      <dgm:spPr/>
      <dgm:t>
        <a:bodyPr/>
        <a:lstStyle/>
        <a:p>
          <a:endParaRPr lang="pt-BR" sz="1800" b="1">
            <a:solidFill>
              <a:schemeClr val="bg1"/>
            </a:solidFill>
            <a:latin typeface="+mn-lt"/>
          </a:endParaRPr>
        </a:p>
      </dgm:t>
    </dgm:pt>
    <dgm:pt modelId="{6853C812-6372-4993-9B9A-AF01B2C4F7BF}">
      <dgm:prSet custT="1"/>
      <dgm:spPr/>
      <dgm:t>
        <a:bodyPr/>
        <a:lstStyle/>
        <a:p>
          <a:r>
            <a:rPr lang="pt-BR" sz="1800" b="1" i="0" u="none" strike="noStrike" baseline="0">
              <a:solidFill>
                <a:schemeClr val="bg1"/>
              </a:solidFill>
              <a:latin typeface="+mn-lt"/>
              <a:cs typeface="Arial" panose="020B0604020202020204" pitchFamily="34" charset="0"/>
            </a:rPr>
            <a:t>El Salvador</a:t>
          </a:r>
          <a:endParaRPr lang="pt-BR" sz="1800" b="1" dirty="0">
            <a:solidFill>
              <a:schemeClr val="bg1"/>
            </a:solidFill>
            <a:latin typeface="+mn-lt"/>
          </a:endParaRPr>
        </a:p>
      </dgm:t>
    </dgm:pt>
    <dgm:pt modelId="{BAAD05FF-A338-4291-9BDF-06FE1279918F}" type="parTrans" cxnId="{5D4BFEB3-E1C6-4587-AA9D-67779D2C0D20}">
      <dgm:prSet/>
      <dgm:spPr/>
      <dgm:t>
        <a:bodyPr/>
        <a:lstStyle/>
        <a:p>
          <a:endParaRPr lang="pt-BR" sz="1800" b="1">
            <a:solidFill>
              <a:schemeClr val="bg1"/>
            </a:solidFill>
            <a:latin typeface="+mn-lt"/>
          </a:endParaRPr>
        </a:p>
      </dgm:t>
    </dgm:pt>
    <dgm:pt modelId="{82A8E3C0-BC0E-4EBE-ABEA-7621A8E631B3}" type="sibTrans" cxnId="{5D4BFEB3-E1C6-4587-AA9D-67779D2C0D20}">
      <dgm:prSet/>
      <dgm:spPr/>
      <dgm:t>
        <a:bodyPr/>
        <a:lstStyle/>
        <a:p>
          <a:endParaRPr lang="pt-BR" sz="1800" b="1">
            <a:solidFill>
              <a:schemeClr val="bg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a:solidFill>
                <a:schemeClr val="bg1"/>
              </a:solidFill>
              <a:latin typeface="+mn-lt"/>
              <a:cs typeface="Arial" panose="020B0604020202020204" pitchFamily="34" charset="0"/>
            </a:rPr>
            <a:t>Costa Rica</a:t>
          </a:r>
          <a:endParaRPr lang="pt-BR" sz="1800" b="1" dirty="0">
            <a:solidFill>
              <a:schemeClr val="bg1"/>
            </a:solidFill>
            <a:latin typeface="+mn-lt"/>
          </a:endParaRPr>
        </a:p>
      </dgm:t>
    </dgm:pt>
    <dgm:pt modelId="{5F2169A9-96CA-49CB-93CA-E250858E55C5}" type="sibTrans" cxnId="{9BD8F3A8-286F-4FCC-9079-2B6F5069193C}">
      <dgm:prSet/>
      <dgm:spPr/>
      <dgm:t>
        <a:bodyPr/>
        <a:lstStyle/>
        <a:p>
          <a:endParaRPr lang="pt-BR" sz="1800" b="1">
            <a:solidFill>
              <a:schemeClr val="bg1"/>
            </a:solidFill>
            <a:latin typeface="+mn-lt"/>
          </a:endParaRPr>
        </a:p>
      </dgm:t>
    </dgm:pt>
    <dgm:pt modelId="{92585C12-F054-4BEE-A389-BF40E6B12D2C}" type="parTrans" cxnId="{9BD8F3A8-286F-4FCC-9079-2B6F5069193C}">
      <dgm:prSet/>
      <dgm:spPr/>
      <dgm:t>
        <a:bodyPr/>
        <a:lstStyle/>
        <a:p>
          <a:endParaRPr lang="pt-BR" sz="1800" b="1">
            <a:solidFill>
              <a:schemeClr val="bg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custScaleX="116174">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1D0FEF-5279-4D26-AB41-9484C946D74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30E83F0-B01F-4494-8B14-F6F17F57D786}">
      <dgm:prSet custT="1"/>
      <dgm:spPr/>
      <dgm:t>
        <a:bodyPr/>
        <a:lstStyle/>
        <a:p>
          <a:r>
            <a:rPr lang="pt-BR" sz="2000" b="1" dirty="0"/>
            <a:t>Regulamentação Eficaz - </a:t>
          </a:r>
          <a:r>
            <a:rPr lang="pt-BR" sz="2000" dirty="0"/>
            <a:t>Implementação de políticas mais robustas para garantir a sustentabilidade a longo prazo das práticas de pesca.</a:t>
          </a:r>
          <a:endParaRPr lang="en-US" sz="2000" dirty="0"/>
        </a:p>
      </dgm:t>
    </dgm:pt>
    <dgm:pt modelId="{C7967E88-FCD1-4428-AFE8-0A648D9139C5}" type="parTrans" cxnId="{669D477A-A444-41C8-9ED9-8189139125FA}">
      <dgm:prSet/>
      <dgm:spPr/>
      <dgm:t>
        <a:bodyPr/>
        <a:lstStyle/>
        <a:p>
          <a:endParaRPr lang="en-US" sz="2000"/>
        </a:p>
      </dgm:t>
    </dgm:pt>
    <dgm:pt modelId="{FF087D24-4DFA-4D61-92D0-6FB9B7D7E96B}" type="sibTrans" cxnId="{669D477A-A444-41C8-9ED9-8189139125FA}">
      <dgm:prSet/>
      <dgm:spPr/>
      <dgm:t>
        <a:bodyPr/>
        <a:lstStyle/>
        <a:p>
          <a:endParaRPr lang="en-US" sz="2000"/>
        </a:p>
      </dgm:t>
    </dgm:pt>
    <dgm:pt modelId="{6AC679B1-9FD7-4412-8B46-442AB245518F}">
      <dgm:prSet custT="1"/>
      <dgm:spPr/>
      <dgm:t>
        <a:bodyPr/>
        <a:lstStyle/>
        <a:p>
          <a:r>
            <a:rPr lang="pt-BR" sz="2000" b="1" dirty="0"/>
            <a:t>Capacitação Local - </a:t>
          </a:r>
          <a:r>
            <a:rPr lang="pt-BR" sz="2000" dirty="0"/>
            <a:t>Treinamento de pescadores, </a:t>
          </a:r>
          <a:r>
            <a:rPr lang="pt-BR" sz="2000" dirty="0">
              <a:solidFill>
                <a:schemeClr val="tx1"/>
              </a:solidFill>
            </a:rPr>
            <a:t>monitores de pesca </a:t>
          </a:r>
          <a:r>
            <a:rPr lang="pt-BR" sz="2000" dirty="0"/>
            <a:t>e comunidades para atender às demandas do turismo sustentável.</a:t>
          </a:r>
          <a:endParaRPr lang="en-US" sz="2000" dirty="0"/>
        </a:p>
      </dgm:t>
    </dgm:pt>
    <dgm:pt modelId="{68CB418C-08D0-4165-8977-19234C49BB66}" type="parTrans" cxnId="{89E2C45C-9A10-4929-BD9B-140F794BB546}">
      <dgm:prSet/>
      <dgm:spPr/>
      <dgm:t>
        <a:bodyPr/>
        <a:lstStyle/>
        <a:p>
          <a:endParaRPr lang="en-US" sz="2000"/>
        </a:p>
      </dgm:t>
    </dgm:pt>
    <dgm:pt modelId="{9C427004-CE46-478E-B957-B132C1D53A3D}" type="sibTrans" cxnId="{89E2C45C-9A10-4929-BD9B-140F794BB546}">
      <dgm:prSet/>
      <dgm:spPr/>
      <dgm:t>
        <a:bodyPr/>
        <a:lstStyle/>
        <a:p>
          <a:endParaRPr lang="en-US" sz="2000"/>
        </a:p>
      </dgm:t>
    </dgm:pt>
    <dgm:pt modelId="{289CC94F-D5C0-48C7-B5BE-585D86A45F44}">
      <dgm:prSet custT="1"/>
      <dgm:spPr/>
      <dgm:t>
        <a:bodyPr/>
        <a:lstStyle/>
        <a:p>
          <a:r>
            <a:rPr lang="pt-BR" sz="2000" b="1" dirty="0"/>
            <a:t>Tecnologias Avançadas - </a:t>
          </a:r>
          <a:r>
            <a:rPr lang="pt-BR" sz="2000" dirty="0"/>
            <a:t>Integração de drones e sensores </a:t>
          </a:r>
          <a:r>
            <a:rPr lang="pt-BR" sz="2000" dirty="0">
              <a:solidFill>
                <a:schemeClr val="tx1"/>
              </a:solidFill>
            </a:rPr>
            <a:t>aquáticos para melhorar o monitoramento, a fiscalização e a gestão dos recursos pesqueiros.</a:t>
          </a:r>
          <a:endParaRPr lang="en-US" sz="2000" dirty="0">
            <a:solidFill>
              <a:schemeClr val="tx1"/>
            </a:solidFill>
          </a:endParaRPr>
        </a:p>
      </dgm:t>
    </dgm:pt>
    <dgm:pt modelId="{B2257433-3C42-4D76-AD0E-B781BD1D7DCA}" type="parTrans" cxnId="{E03132E3-B1FC-4D67-8BAD-DFA291DCBBA7}">
      <dgm:prSet/>
      <dgm:spPr/>
      <dgm:t>
        <a:bodyPr/>
        <a:lstStyle/>
        <a:p>
          <a:endParaRPr lang="en-US" sz="2000"/>
        </a:p>
      </dgm:t>
    </dgm:pt>
    <dgm:pt modelId="{074F15F4-16EC-48D6-9291-977898D7EBB6}" type="sibTrans" cxnId="{E03132E3-B1FC-4D67-8BAD-DFA291DCBBA7}">
      <dgm:prSet/>
      <dgm:spPr/>
      <dgm:t>
        <a:bodyPr/>
        <a:lstStyle/>
        <a:p>
          <a:endParaRPr lang="en-US" sz="2000"/>
        </a:p>
      </dgm:t>
    </dgm:pt>
    <dgm:pt modelId="{29BE5CDE-1A45-4AB8-9FB7-D502D69F929C}">
      <dgm:prSet custT="1"/>
      <dgm:spPr/>
      <dgm:t>
        <a:bodyPr/>
        <a:lstStyle/>
        <a:p>
          <a:r>
            <a:rPr lang="pt-BR" sz="2000" b="1" dirty="0"/>
            <a:t>Educação Ambiental - </a:t>
          </a:r>
          <a:r>
            <a:rPr lang="pt-BR" sz="2000" dirty="0"/>
            <a:t>Maior ênfase na conscientização de turistas e comunidades locais sobre a importância da pesca sustentável.</a:t>
          </a:r>
          <a:endParaRPr lang="en-US" sz="2000" dirty="0"/>
        </a:p>
      </dgm:t>
    </dgm:pt>
    <dgm:pt modelId="{22544F54-DE33-42B4-8B85-550521887BAC}" type="parTrans" cxnId="{BEC073AF-1459-4604-ABDE-DA3D145B7F55}">
      <dgm:prSet/>
      <dgm:spPr/>
      <dgm:t>
        <a:bodyPr/>
        <a:lstStyle/>
        <a:p>
          <a:endParaRPr lang="en-US" sz="2000"/>
        </a:p>
      </dgm:t>
    </dgm:pt>
    <dgm:pt modelId="{220BCFC2-DD89-4175-9120-5E91973814D9}" type="sibTrans" cxnId="{BEC073AF-1459-4604-ABDE-DA3D145B7F55}">
      <dgm:prSet/>
      <dgm:spPr/>
      <dgm:t>
        <a:bodyPr/>
        <a:lstStyle/>
        <a:p>
          <a:endParaRPr lang="en-US" sz="2000"/>
        </a:p>
      </dgm:t>
    </dgm:pt>
    <dgm:pt modelId="{F1316204-FE44-4762-A714-69280C0FFE9E}" type="pres">
      <dgm:prSet presAssocID="{001D0FEF-5279-4D26-AB41-9484C946D744}" presName="vert0" presStyleCnt="0">
        <dgm:presLayoutVars>
          <dgm:dir/>
          <dgm:animOne val="branch"/>
          <dgm:animLvl val="lvl"/>
        </dgm:presLayoutVars>
      </dgm:prSet>
      <dgm:spPr/>
    </dgm:pt>
    <dgm:pt modelId="{72380686-7D1B-4DE9-A71C-8E44D45F1214}" type="pres">
      <dgm:prSet presAssocID="{A30E83F0-B01F-4494-8B14-F6F17F57D786}" presName="thickLine" presStyleLbl="alignNode1" presStyleIdx="0" presStyleCnt="4" custLinFactNeighborY="-5606"/>
      <dgm:spPr/>
    </dgm:pt>
    <dgm:pt modelId="{E0C25B6F-6A76-4126-AD8F-429DA0536652}" type="pres">
      <dgm:prSet presAssocID="{A30E83F0-B01F-4494-8B14-F6F17F57D786}" presName="horz1" presStyleCnt="0"/>
      <dgm:spPr/>
    </dgm:pt>
    <dgm:pt modelId="{3928A127-AA75-4ECC-8445-C3FE4AFC2101}" type="pres">
      <dgm:prSet presAssocID="{A30E83F0-B01F-4494-8B14-F6F17F57D786}" presName="tx1" presStyleLbl="revTx" presStyleIdx="0" presStyleCnt="4"/>
      <dgm:spPr/>
    </dgm:pt>
    <dgm:pt modelId="{CF22C5AC-344B-411A-B909-3AB9BE354AF2}" type="pres">
      <dgm:prSet presAssocID="{A30E83F0-B01F-4494-8B14-F6F17F57D786}" presName="vert1" presStyleCnt="0"/>
      <dgm:spPr/>
    </dgm:pt>
    <dgm:pt modelId="{DD8C1F1F-EE1D-4ACD-A969-4FDC1F02F084}" type="pres">
      <dgm:prSet presAssocID="{6AC679B1-9FD7-4412-8B46-442AB245518F}" presName="thickLine" presStyleLbl="alignNode1" presStyleIdx="1" presStyleCnt="4"/>
      <dgm:spPr/>
    </dgm:pt>
    <dgm:pt modelId="{7C490A3B-A7DD-4E7D-AB59-7CE4A63761CE}" type="pres">
      <dgm:prSet presAssocID="{6AC679B1-9FD7-4412-8B46-442AB245518F}" presName="horz1" presStyleCnt="0"/>
      <dgm:spPr/>
    </dgm:pt>
    <dgm:pt modelId="{9A87D6C1-D400-4014-9006-31203373919A}" type="pres">
      <dgm:prSet presAssocID="{6AC679B1-9FD7-4412-8B46-442AB245518F}" presName="tx1" presStyleLbl="revTx" presStyleIdx="1" presStyleCnt="4"/>
      <dgm:spPr/>
    </dgm:pt>
    <dgm:pt modelId="{0CDCD9E2-E94D-4B1E-9F20-D10107549D0C}" type="pres">
      <dgm:prSet presAssocID="{6AC679B1-9FD7-4412-8B46-442AB245518F}" presName="vert1" presStyleCnt="0"/>
      <dgm:spPr/>
    </dgm:pt>
    <dgm:pt modelId="{6C37810F-94D8-4A96-B4F5-1CB5B4D63AF9}" type="pres">
      <dgm:prSet presAssocID="{289CC94F-D5C0-48C7-B5BE-585D86A45F44}" presName="thickLine" presStyleLbl="alignNode1" presStyleIdx="2" presStyleCnt="4" custLinFactNeighborY="-1131"/>
      <dgm:spPr/>
    </dgm:pt>
    <dgm:pt modelId="{ABC72C43-A967-4AA1-9B92-2ABA57214293}" type="pres">
      <dgm:prSet presAssocID="{289CC94F-D5C0-48C7-B5BE-585D86A45F44}" presName="horz1" presStyleCnt="0"/>
      <dgm:spPr/>
    </dgm:pt>
    <dgm:pt modelId="{EFC590B8-B799-4FE0-9869-46A66EEB05F5}" type="pres">
      <dgm:prSet presAssocID="{289CC94F-D5C0-48C7-B5BE-585D86A45F44}" presName="tx1" presStyleLbl="revTx" presStyleIdx="2" presStyleCnt="4"/>
      <dgm:spPr/>
    </dgm:pt>
    <dgm:pt modelId="{8CFABF31-C196-43B0-AE52-552B8E646001}" type="pres">
      <dgm:prSet presAssocID="{289CC94F-D5C0-48C7-B5BE-585D86A45F44}" presName="vert1" presStyleCnt="0"/>
      <dgm:spPr/>
    </dgm:pt>
    <dgm:pt modelId="{A46BCB3C-E3D3-4DE9-918A-C28F79E32B99}" type="pres">
      <dgm:prSet presAssocID="{29BE5CDE-1A45-4AB8-9FB7-D502D69F929C}" presName="thickLine" presStyleLbl="alignNode1" presStyleIdx="3" presStyleCnt="4"/>
      <dgm:spPr/>
    </dgm:pt>
    <dgm:pt modelId="{04E3EB1F-B63B-4F1F-869C-5311E3FD9C44}" type="pres">
      <dgm:prSet presAssocID="{29BE5CDE-1A45-4AB8-9FB7-D502D69F929C}" presName="horz1" presStyleCnt="0"/>
      <dgm:spPr/>
    </dgm:pt>
    <dgm:pt modelId="{975AA68E-BF3F-47C5-A3CB-D194044BA5A7}" type="pres">
      <dgm:prSet presAssocID="{29BE5CDE-1A45-4AB8-9FB7-D502D69F929C}" presName="tx1" presStyleLbl="revTx" presStyleIdx="3" presStyleCnt="4"/>
      <dgm:spPr/>
    </dgm:pt>
    <dgm:pt modelId="{558B90AB-45C7-4ADA-8DC2-5B114172DB74}" type="pres">
      <dgm:prSet presAssocID="{29BE5CDE-1A45-4AB8-9FB7-D502D69F929C}" presName="vert1" presStyleCnt="0"/>
      <dgm:spPr/>
    </dgm:pt>
  </dgm:ptLst>
  <dgm:cxnLst>
    <dgm:cxn modelId="{F4412C0A-4498-4921-949F-30F5C2F59144}" type="presOf" srcId="{A30E83F0-B01F-4494-8B14-F6F17F57D786}" destId="{3928A127-AA75-4ECC-8445-C3FE4AFC2101}" srcOrd="0" destOrd="0" presId="urn:microsoft.com/office/officeart/2008/layout/LinedList"/>
    <dgm:cxn modelId="{0399FE19-25E7-460B-800F-4C8F9BD87545}" type="presOf" srcId="{289CC94F-D5C0-48C7-B5BE-585D86A45F44}" destId="{EFC590B8-B799-4FE0-9869-46A66EEB05F5}" srcOrd="0" destOrd="0" presId="urn:microsoft.com/office/officeart/2008/layout/LinedList"/>
    <dgm:cxn modelId="{5D8B9A3E-8158-4995-B8AE-84A7B54DCC64}" type="presOf" srcId="{29BE5CDE-1A45-4AB8-9FB7-D502D69F929C}" destId="{975AA68E-BF3F-47C5-A3CB-D194044BA5A7}" srcOrd="0" destOrd="0" presId="urn:microsoft.com/office/officeart/2008/layout/LinedList"/>
    <dgm:cxn modelId="{89E2C45C-9A10-4929-BD9B-140F794BB546}" srcId="{001D0FEF-5279-4D26-AB41-9484C946D744}" destId="{6AC679B1-9FD7-4412-8B46-442AB245518F}" srcOrd="1" destOrd="0" parTransId="{68CB418C-08D0-4165-8977-19234C49BB66}" sibTransId="{9C427004-CE46-478E-B957-B132C1D53A3D}"/>
    <dgm:cxn modelId="{CFBCD069-148B-426B-A445-F2F7E7C806BA}" type="presOf" srcId="{6AC679B1-9FD7-4412-8B46-442AB245518F}" destId="{9A87D6C1-D400-4014-9006-31203373919A}" srcOrd="0" destOrd="0" presId="urn:microsoft.com/office/officeart/2008/layout/LinedList"/>
    <dgm:cxn modelId="{669D477A-A444-41C8-9ED9-8189139125FA}" srcId="{001D0FEF-5279-4D26-AB41-9484C946D744}" destId="{A30E83F0-B01F-4494-8B14-F6F17F57D786}" srcOrd="0" destOrd="0" parTransId="{C7967E88-FCD1-4428-AFE8-0A648D9139C5}" sibTransId="{FF087D24-4DFA-4D61-92D0-6FB9B7D7E96B}"/>
    <dgm:cxn modelId="{BDF6929D-E426-494D-9EE7-F9DD2FAA1C0E}" type="presOf" srcId="{001D0FEF-5279-4D26-AB41-9484C946D744}" destId="{F1316204-FE44-4762-A714-69280C0FFE9E}" srcOrd="0" destOrd="0" presId="urn:microsoft.com/office/officeart/2008/layout/LinedList"/>
    <dgm:cxn modelId="{BEC073AF-1459-4604-ABDE-DA3D145B7F55}" srcId="{001D0FEF-5279-4D26-AB41-9484C946D744}" destId="{29BE5CDE-1A45-4AB8-9FB7-D502D69F929C}" srcOrd="3" destOrd="0" parTransId="{22544F54-DE33-42B4-8B85-550521887BAC}" sibTransId="{220BCFC2-DD89-4175-9120-5E91973814D9}"/>
    <dgm:cxn modelId="{E03132E3-B1FC-4D67-8BAD-DFA291DCBBA7}" srcId="{001D0FEF-5279-4D26-AB41-9484C946D744}" destId="{289CC94F-D5C0-48C7-B5BE-585D86A45F44}" srcOrd="2" destOrd="0" parTransId="{B2257433-3C42-4D76-AD0E-B781BD1D7DCA}" sibTransId="{074F15F4-16EC-48D6-9291-977898D7EBB6}"/>
    <dgm:cxn modelId="{8305F88B-11DA-4CA9-8E2F-0F220A6EA505}" type="presParOf" srcId="{F1316204-FE44-4762-A714-69280C0FFE9E}" destId="{72380686-7D1B-4DE9-A71C-8E44D45F1214}" srcOrd="0" destOrd="0" presId="urn:microsoft.com/office/officeart/2008/layout/LinedList"/>
    <dgm:cxn modelId="{B9EF196B-1484-4A4D-B246-5449E7F4E189}" type="presParOf" srcId="{F1316204-FE44-4762-A714-69280C0FFE9E}" destId="{E0C25B6F-6A76-4126-AD8F-429DA0536652}" srcOrd="1" destOrd="0" presId="urn:microsoft.com/office/officeart/2008/layout/LinedList"/>
    <dgm:cxn modelId="{DB51DB60-470C-4183-BBEE-0E8923F164A9}" type="presParOf" srcId="{E0C25B6F-6A76-4126-AD8F-429DA0536652}" destId="{3928A127-AA75-4ECC-8445-C3FE4AFC2101}" srcOrd="0" destOrd="0" presId="urn:microsoft.com/office/officeart/2008/layout/LinedList"/>
    <dgm:cxn modelId="{E38694C1-2ABB-4A68-BF14-961DB16659C0}" type="presParOf" srcId="{E0C25B6F-6A76-4126-AD8F-429DA0536652}" destId="{CF22C5AC-344B-411A-B909-3AB9BE354AF2}" srcOrd="1" destOrd="0" presId="urn:microsoft.com/office/officeart/2008/layout/LinedList"/>
    <dgm:cxn modelId="{67B26D56-AB39-447F-A753-C6FA1F2010D8}" type="presParOf" srcId="{F1316204-FE44-4762-A714-69280C0FFE9E}" destId="{DD8C1F1F-EE1D-4ACD-A969-4FDC1F02F084}" srcOrd="2" destOrd="0" presId="urn:microsoft.com/office/officeart/2008/layout/LinedList"/>
    <dgm:cxn modelId="{5FFC10E5-F7B4-4897-AFC2-AF59A229230F}" type="presParOf" srcId="{F1316204-FE44-4762-A714-69280C0FFE9E}" destId="{7C490A3B-A7DD-4E7D-AB59-7CE4A63761CE}" srcOrd="3" destOrd="0" presId="urn:microsoft.com/office/officeart/2008/layout/LinedList"/>
    <dgm:cxn modelId="{D07F7066-B98C-4116-8B7A-238B54FA5376}" type="presParOf" srcId="{7C490A3B-A7DD-4E7D-AB59-7CE4A63761CE}" destId="{9A87D6C1-D400-4014-9006-31203373919A}" srcOrd="0" destOrd="0" presId="urn:microsoft.com/office/officeart/2008/layout/LinedList"/>
    <dgm:cxn modelId="{12B8A578-D7C5-40EF-819F-59290493A52D}" type="presParOf" srcId="{7C490A3B-A7DD-4E7D-AB59-7CE4A63761CE}" destId="{0CDCD9E2-E94D-4B1E-9F20-D10107549D0C}" srcOrd="1" destOrd="0" presId="urn:microsoft.com/office/officeart/2008/layout/LinedList"/>
    <dgm:cxn modelId="{9F4A660E-BF97-4654-BE6B-C494155695F6}" type="presParOf" srcId="{F1316204-FE44-4762-A714-69280C0FFE9E}" destId="{6C37810F-94D8-4A96-B4F5-1CB5B4D63AF9}" srcOrd="4" destOrd="0" presId="urn:microsoft.com/office/officeart/2008/layout/LinedList"/>
    <dgm:cxn modelId="{74C6E38B-B989-412A-9B88-7EA0D4BA56DD}" type="presParOf" srcId="{F1316204-FE44-4762-A714-69280C0FFE9E}" destId="{ABC72C43-A967-4AA1-9B92-2ABA57214293}" srcOrd="5" destOrd="0" presId="urn:microsoft.com/office/officeart/2008/layout/LinedList"/>
    <dgm:cxn modelId="{9404BAEC-61FC-4435-8BB1-930402E59FA5}" type="presParOf" srcId="{ABC72C43-A967-4AA1-9B92-2ABA57214293}" destId="{EFC590B8-B799-4FE0-9869-46A66EEB05F5}" srcOrd="0" destOrd="0" presId="urn:microsoft.com/office/officeart/2008/layout/LinedList"/>
    <dgm:cxn modelId="{CACA0768-34E8-4A3D-B9F4-F10137CA2F56}" type="presParOf" srcId="{ABC72C43-A967-4AA1-9B92-2ABA57214293}" destId="{8CFABF31-C196-43B0-AE52-552B8E646001}" srcOrd="1" destOrd="0" presId="urn:microsoft.com/office/officeart/2008/layout/LinedList"/>
    <dgm:cxn modelId="{987EFFE2-7AC2-4992-8F27-C0E25DE772AC}" type="presParOf" srcId="{F1316204-FE44-4762-A714-69280C0FFE9E}" destId="{A46BCB3C-E3D3-4DE9-918A-C28F79E32B99}" srcOrd="6" destOrd="0" presId="urn:microsoft.com/office/officeart/2008/layout/LinedList"/>
    <dgm:cxn modelId="{A6514825-525D-49C6-8CB5-B87346C5BE97}" type="presParOf" srcId="{F1316204-FE44-4762-A714-69280C0FFE9E}" destId="{04E3EB1F-B63B-4F1F-869C-5311E3FD9C44}" srcOrd="7" destOrd="0" presId="urn:microsoft.com/office/officeart/2008/layout/LinedList"/>
    <dgm:cxn modelId="{748DC2B4-3CBF-44D1-872C-E4A85C293763}" type="presParOf" srcId="{04E3EB1F-B63B-4F1F-869C-5311E3FD9C44}" destId="{975AA68E-BF3F-47C5-A3CB-D194044BA5A7}" srcOrd="0" destOrd="0" presId="urn:microsoft.com/office/officeart/2008/layout/LinedList"/>
    <dgm:cxn modelId="{6EACC8A0-3F6A-4B8A-B63D-7C3CDF8AC20F}" type="presParOf" srcId="{04E3EB1F-B63B-4F1F-869C-5311E3FD9C44}" destId="{558B90AB-45C7-4ADA-8DC2-5B114172DB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17DF3E-26C4-4617-9E25-2647FAA474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89476E16-F26C-481A-A1AB-E615F7492F2F}">
      <dgm:prSet phldrT="[Texto]" custT="1"/>
      <dgm:spPr>
        <a:xfrm>
          <a:off x="274320" y="8883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dirty="0">
              <a:solidFill>
                <a:schemeClr val="tx1"/>
              </a:solidFill>
              <a:latin typeface="Calibri" panose="020F0502020204030204"/>
              <a:ea typeface="+mn-ea"/>
              <a:cs typeface="+mn-cs"/>
            </a:rPr>
            <a:t>Polo Turístico Madeira Mamoré</a:t>
          </a:r>
        </a:p>
      </dgm:t>
    </dgm:pt>
    <dgm:pt modelId="{DC4E07F7-571B-43BE-A105-E77AE1BCE820}" type="parTrans" cxnId="{D29AC1F0-648C-4C3D-AC2C-41123377EAA6}">
      <dgm:prSet/>
      <dgm:spPr/>
      <dgm:t>
        <a:bodyPr/>
        <a:lstStyle/>
        <a:p>
          <a:endParaRPr lang="pt-BR" sz="1400">
            <a:solidFill>
              <a:schemeClr val="tx1"/>
            </a:solidFill>
          </a:endParaRPr>
        </a:p>
      </dgm:t>
    </dgm:pt>
    <dgm:pt modelId="{904D621C-E0F0-4FA2-B6F5-1081B9A966E3}" type="sibTrans" cxnId="{D29AC1F0-648C-4C3D-AC2C-41123377EAA6}">
      <dgm:prSet/>
      <dgm:spPr/>
      <dgm:t>
        <a:bodyPr/>
        <a:lstStyle/>
        <a:p>
          <a:endParaRPr lang="pt-BR" sz="1400">
            <a:solidFill>
              <a:schemeClr val="tx1"/>
            </a:solidFill>
          </a:endParaRPr>
        </a:p>
      </dgm:t>
    </dgm:pt>
    <dgm:pt modelId="{931B9EE1-6A18-4016-A5DD-796C8EEAF5CB}">
      <dgm:prSet custT="1"/>
      <dgm:spPr>
        <a:xfrm>
          <a:off x="274320" y="61582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dirty="0">
              <a:solidFill>
                <a:schemeClr val="tx1"/>
              </a:solidFill>
              <a:latin typeface="Calibri" panose="020F0502020204030204"/>
              <a:ea typeface="+mn-ea"/>
              <a:cs typeface="+mn-cs"/>
            </a:rPr>
            <a:t>Polo Turístico Região dos Fortes.</a:t>
          </a:r>
        </a:p>
      </dgm:t>
    </dgm:pt>
    <dgm:pt modelId="{F0831A47-219A-4852-AFB4-416436E03957}" type="parTrans" cxnId="{D3DB8C35-1FEE-49B5-9328-B8AC05734BE3}">
      <dgm:prSet/>
      <dgm:spPr/>
      <dgm:t>
        <a:bodyPr/>
        <a:lstStyle/>
        <a:p>
          <a:endParaRPr lang="pt-BR" sz="1400">
            <a:solidFill>
              <a:schemeClr val="tx1"/>
            </a:solidFill>
          </a:endParaRPr>
        </a:p>
      </dgm:t>
    </dgm:pt>
    <dgm:pt modelId="{AA57C7B8-E86B-4699-AD68-7700966D8DF1}" type="sibTrans" cxnId="{D3DB8C35-1FEE-49B5-9328-B8AC05734BE3}">
      <dgm:prSet/>
      <dgm:spPr/>
      <dgm:t>
        <a:bodyPr/>
        <a:lstStyle/>
        <a:p>
          <a:endParaRPr lang="pt-BR" sz="1400">
            <a:solidFill>
              <a:schemeClr val="tx1"/>
            </a:solidFill>
          </a:endParaRPr>
        </a:p>
      </dgm:t>
    </dgm:pt>
    <dgm:pt modelId="{646BF3BE-F437-4E90-925B-39BA22B2D8C8}">
      <dgm:prSet custT="1"/>
      <dgm:spPr>
        <a:xfrm>
          <a:off x="274320" y="114282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a:solidFill>
                <a:schemeClr val="tx1"/>
              </a:solidFill>
              <a:latin typeface="Calibri" panose="020F0502020204030204"/>
              <a:ea typeface="+mn-ea"/>
              <a:cs typeface="+mn-cs"/>
            </a:rPr>
            <a:t>Polo Turístico Rios de Rondon.</a:t>
          </a:r>
        </a:p>
      </dgm:t>
    </dgm:pt>
    <dgm:pt modelId="{6A511728-29CF-460D-8E82-443811544ADF}" type="parTrans" cxnId="{9F951FE9-5C92-4A0A-B01A-467F02FF7513}">
      <dgm:prSet/>
      <dgm:spPr/>
      <dgm:t>
        <a:bodyPr/>
        <a:lstStyle/>
        <a:p>
          <a:endParaRPr lang="pt-BR" sz="1400">
            <a:solidFill>
              <a:schemeClr val="tx1"/>
            </a:solidFill>
          </a:endParaRPr>
        </a:p>
      </dgm:t>
    </dgm:pt>
    <dgm:pt modelId="{B3863173-95D0-4D93-BC01-199D74986784}" type="sibTrans" cxnId="{9F951FE9-5C92-4A0A-B01A-467F02FF7513}">
      <dgm:prSet/>
      <dgm:spPr/>
      <dgm:t>
        <a:bodyPr/>
        <a:lstStyle/>
        <a:p>
          <a:endParaRPr lang="pt-BR" sz="1400">
            <a:solidFill>
              <a:schemeClr val="tx1"/>
            </a:solidFill>
          </a:endParaRPr>
        </a:p>
      </dgm:t>
    </dgm:pt>
    <dgm:pt modelId="{68D636A1-B954-4798-BC5E-C447EB849D71}">
      <dgm:prSet custT="1"/>
      <dgm:spPr>
        <a:xfrm>
          <a:off x="274320" y="146034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dirty="0">
              <a:solidFill>
                <a:schemeClr val="tx1"/>
              </a:solidFill>
              <a:latin typeface="Calibri" panose="020F0502020204030204"/>
              <a:ea typeface="+mn-ea"/>
              <a:cs typeface="+mn-cs"/>
            </a:rPr>
            <a:t>Polo Turístico Rotas das Águas.</a:t>
          </a:r>
        </a:p>
      </dgm:t>
    </dgm:pt>
    <dgm:pt modelId="{D77372A1-9746-4B43-A561-A883531C4DF3}" type="parTrans" cxnId="{FCE1F05F-67AA-4024-B01A-47032BABAFA3}">
      <dgm:prSet/>
      <dgm:spPr/>
      <dgm:t>
        <a:bodyPr/>
        <a:lstStyle/>
        <a:p>
          <a:endParaRPr lang="pt-BR" sz="1400">
            <a:solidFill>
              <a:schemeClr val="tx1"/>
            </a:solidFill>
          </a:endParaRPr>
        </a:p>
      </dgm:t>
    </dgm:pt>
    <dgm:pt modelId="{7A122DBF-B354-46A4-8333-18930FAF5C5C}" type="sibTrans" cxnId="{FCE1F05F-67AA-4024-B01A-47032BABAFA3}">
      <dgm:prSet/>
      <dgm:spPr/>
      <dgm:t>
        <a:bodyPr/>
        <a:lstStyle/>
        <a:p>
          <a:endParaRPr lang="pt-BR" sz="1400">
            <a:solidFill>
              <a:schemeClr val="tx1"/>
            </a:solidFill>
          </a:endParaRPr>
        </a:p>
      </dgm:t>
    </dgm:pt>
    <dgm:pt modelId="{1BB1486C-5D2B-40CD-A03F-AB52E466481A}">
      <dgm:prSet custT="1"/>
      <dgm:spPr>
        <a:xfrm>
          <a:off x="274320" y="177786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a:solidFill>
                <a:schemeClr val="tx1"/>
              </a:solidFill>
              <a:latin typeface="Calibri" panose="020F0502020204030204"/>
              <a:ea typeface="+mn-ea"/>
              <a:cs typeface="+mn-cs"/>
            </a:rPr>
            <a:t>Polo Turístico Vale do Guaporé.</a:t>
          </a:r>
        </a:p>
      </dgm:t>
    </dgm:pt>
    <dgm:pt modelId="{0D01AFAB-9185-40B6-954F-9C972648BA3F}" type="parTrans" cxnId="{442312AC-3475-454C-A690-52A3C676BA9C}">
      <dgm:prSet/>
      <dgm:spPr/>
      <dgm:t>
        <a:bodyPr/>
        <a:lstStyle/>
        <a:p>
          <a:endParaRPr lang="pt-BR" sz="1400">
            <a:solidFill>
              <a:schemeClr val="tx1"/>
            </a:solidFill>
          </a:endParaRPr>
        </a:p>
      </dgm:t>
    </dgm:pt>
    <dgm:pt modelId="{268CCC81-C97C-4C89-B686-27A10669F383}" type="sibTrans" cxnId="{442312AC-3475-454C-A690-52A3C676BA9C}">
      <dgm:prSet/>
      <dgm:spPr/>
      <dgm:t>
        <a:bodyPr/>
        <a:lstStyle/>
        <a:p>
          <a:endParaRPr lang="pt-BR" sz="1400">
            <a:solidFill>
              <a:schemeClr val="tx1"/>
            </a:solidFill>
          </a:endParaRPr>
        </a:p>
      </dgm:t>
    </dgm:pt>
    <dgm:pt modelId="{96FAC7EE-AECC-4010-9E2D-1B89F1987BC9}">
      <dgm:prSet custT="1"/>
      <dgm:spPr>
        <a:xfrm>
          <a:off x="274320" y="230485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a:solidFill>
                <a:schemeClr val="tx1"/>
              </a:solidFill>
              <a:latin typeface="Calibri" panose="020F0502020204030204"/>
              <a:ea typeface="+mn-ea"/>
              <a:cs typeface="+mn-cs"/>
            </a:rPr>
            <a:t>Polo Turístico Vale do Jamari.</a:t>
          </a:r>
        </a:p>
      </dgm:t>
    </dgm:pt>
    <dgm:pt modelId="{25AAD131-72AD-445C-916B-ABF57D3B252D}" type="parTrans" cxnId="{BB37397F-DFF6-42F2-A9A6-425A0E806185}">
      <dgm:prSet/>
      <dgm:spPr/>
      <dgm:t>
        <a:bodyPr/>
        <a:lstStyle/>
        <a:p>
          <a:endParaRPr lang="pt-BR" sz="1400">
            <a:solidFill>
              <a:schemeClr val="tx1"/>
            </a:solidFill>
          </a:endParaRPr>
        </a:p>
      </dgm:t>
    </dgm:pt>
    <dgm:pt modelId="{520B0B86-2FFD-4DA6-9F63-FA52266784B7}" type="sibTrans" cxnId="{BB37397F-DFF6-42F2-A9A6-425A0E806185}">
      <dgm:prSet/>
      <dgm:spPr/>
      <dgm:t>
        <a:bodyPr/>
        <a:lstStyle/>
        <a:p>
          <a:endParaRPr lang="pt-BR" sz="1400">
            <a:solidFill>
              <a:schemeClr val="tx1"/>
            </a:solidFill>
          </a:endParaRPr>
        </a:p>
      </dgm:t>
    </dgm:pt>
    <dgm:pt modelId="{C75878A2-315F-4AFB-BFB8-7DC05C2C24AE}">
      <dgm:prSet custT="1"/>
      <dgm:spPr>
        <a:xfrm>
          <a:off x="274320" y="262237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400">
              <a:solidFill>
                <a:schemeClr val="tx1"/>
              </a:solidFill>
              <a:latin typeface="Calibri" panose="020F0502020204030204"/>
              <a:ea typeface="+mn-ea"/>
              <a:cs typeface="+mn-cs"/>
            </a:rPr>
            <a:t>Polo Turístico Zona da Mata</a:t>
          </a:r>
        </a:p>
      </dgm:t>
    </dgm:pt>
    <dgm:pt modelId="{BB72B8F3-25DC-48D8-8153-7C110F813F6E}" type="parTrans" cxnId="{B8A1F5CF-B965-4F88-B4DB-7E65F834C5D0}">
      <dgm:prSet/>
      <dgm:spPr/>
      <dgm:t>
        <a:bodyPr/>
        <a:lstStyle/>
        <a:p>
          <a:endParaRPr lang="pt-BR" sz="1400">
            <a:solidFill>
              <a:schemeClr val="tx1"/>
            </a:solidFill>
          </a:endParaRPr>
        </a:p>
      </dgm:t>
    </dgm:pt>
    <dgm:pt modelId="{2C343B95-0308-4B1F-A663-BA71C3EC7C82}" type="sibTrans" cxnId="{B8A1F5CF-B965-4F88-B4DB-7E65F834C5D0}">
      <dgm:prSet/>
      <dgm:spPr/>
      <dgm:t>
        <a:bodyPr/>
        <a:lstStyle/>
        <a:p>
          <a:endParaRPr lang="pt-BR" sz="1400">
            <a:solidFill>
              <a:schemeClr val="tx1"/>
            </a:solidFill>
          </a:endParaRPr>
        </a:p>
      </dgm:t>
    </dgm:pt>
    <dgm:pt modelId="{6ACE0AC0-A2CC-4778-9917-2048EF4B8470}">
      <dgm:prSet custT="1"/>
      <dgm:spPr>
        <a:xfrm>
          <a:off x="0" y="71914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400" dirty="0">
              <a:solidFill>
                <a:schemeClr val="tx1"/>
              </a:solidFill>
              <a:latin typeface="Calibri" panose="020F0502020204030204"/>
              <a:ea typeface="+mn-ea"/>
              <a:cs typeface="+mn-cs"/>
            </a:rPr>
            <a:t>Costa Marques</a:t>
          </a:r>
        </a:p>
      </dgm:t>
    </dgm:pt>
    <dgm:pt modelId="{0C6B5282-001A-4EB5-95D8-14700318D066}" type="parTrans" cxnId="{68AB0F42-42CC-4F90-B001-21E9CD590CBC}">
      <dgm:prSet/>
      <dgm:spPr/>
      <dgm:t>
        <a:bodyPr/>
        <a:lstStyle/>
        <a:p>
          <a:endParaRPr lang="pt-BR" sz="1400">
            <a:solidFill>
              <a:schemeClr val="tx1"/>
            </a:solidFill>
          </a:endParaRPr>
        </a:p>
      </dgm:t>
    </dgm:pt>
    <dgm:pt modelId="{A6BE08DE-A92A-4725-B6E1-4CC995A7D6E8}" type="sibTrans" cxnId="{68AB0F42-42CC-4F90-B001-21E9CD590CBC}">
      <dgm:prSet/>
      <dgm:spPr/>
      <dgm:t>
        <a:bodyPr/>
        <a:lstStyle/>
        <a:p>
          <a:endParaRPr lang="pt-BR" sz="1400">
            <a:solidFill>
              <a:schemeClr val="tx1"/>
            </a:solidFill>
          </a:endParaRPr>
        </a:p>
      </dgm:t>
    </dgm:pt>
    <dgm:pt modelId="{742FEB5A-0839-4EEC-B161-8A7BE2FA2A63}">
      <dgm:prSet custT="1"/>
      <dgm:spPr>
        <a:xfrm>
          <a:off x="0" y="188118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400">
              <a:solidFill>
                <a:schemeClr val="tx1"/>
              </a:solidFill>
              <a:latin typeface="Calibri" panose="020F0502020204030204"/>
              <a:ea typeface="+mn-ea"/>
              <a:cs typeface="+mn-cs"/>
            </a:rPr>
            <a:t>Pimenteiras do Oeste</a:t>
          </a:r>
        </a:p>
      </dgm:t>
    </dgm:pt>
    <dgm:pt modelId="{BEC07FAA-2C5C-4282-8821-487ED8AB41AB}" type="parTrans" cxnId="{DB229DBB-9442-4456-A4E3-DDBDC284C9D9}">
      <dgm:prSet/>
      <dgm:spPr/>
      <dgm:t>
        <a:bodyPr/>
        <a:lstStyle/>
        <a:p>
          <a:endParaRPr lang="pt-BR" sz="1400">
            <a:solidFill>
              <a:schemeClr val="tx1"/>
            </a:solidFill>
          </a:endParaRPr>
        </a:p>
      </dgm:t>
    </dgm:pt>
    <dgm:pt modelId="{CA4D166A-2233-4D67-94F9-BB40787283E0}" type="sibTrans" cxnId="{DB229DBB-9442-4456-A4E3-DDBDC284C9D9}">
      <dgm:prSet/>
      <dgm:spPr/>
      <dgm:t>
        <a:bodyPr/>
        <a:lstStyle/>
        <a:p>
          <a:endParaRPr lang="pt-BR" sz="1400">
            <a:solidFill>
              <a:schemeClr val="tx1"/>
            </a:solidFill>
          </a:endParaRPr>
        </a:p>
      </dgm:t>
    </dgm:pt>
    <dgm:pt modelId="{43D16C2B-E9F2-42C2-A444-00E9C9A242A7}">
      <dgm:prSet custT="1"/>
      <dgm:spPr>
        <a:xfrm>
          <a:off x="0" y="272569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400">
              <a:solidFill>
                <a:schemeClr val="tx1"/>
              </a:solidFill>
              <a:latin typeface="Calibri" panose="020F0502020204030204"/>
              <a:ea typeface="+mn-ea"/>
              <a:cs typeface="+mn-cs"/>
            </a:rPr>
            <a:t>Alto Alegre dos Parecis</a:t>
          </a:r>
        </a:p>
      </dgm:t>
    </dgm:pt>
    <dgm:pt modelId="{96FA8ABA-DDF8-4E7D-AD39-81BAB0B74FD9}" type="parTrans" cxnId="{40913863-5C90-4619-8B38-EAD1924FAD92}">
      <dgm:prSet/>
      <dgm:spPr/>
      <dgm:t>
        <a:bodyPr/>
        <a:lstStyle/>
        <a:p>
          <a:endParaRPr lang="pt-BR" sz="1400">
            <a:solidFill>
              <a:schemeClr val="tx1"/>
            </a:solidFill>
          </a:endParaRPr>
        </a:p>
      </dgm:t>
    </dgm:pt>
    <dgm:pt modelId="{360B1A6F-00FE-49FD-91A6-1F62C1C342DD}" type="sibTrans" cxnId="{40913863-5C90-4619-8B38-EAD1924FAD92}">
      <dgm:prSet/>
      <dgm:spPr/>
      <dgm:t>
        <a:bodyPr/>
        <a:lstStyle/>
        <a:p>
          <a:endParaRPr lang="pt-BR" sz="1400">
            <a:solidFill>
              <a:schemeClr val="tx1"/>
            </a:solidFill>
          </a:endParaRPr>
        </a:p>
      </dgm:t>
    </dgm:pt>
    <dgm:pt modelId="{AF988D11-3143-4428-A78F-DE793507F9A0}">
      <dgm:prSet phldrT="[Texto]" custT="1"/>
      <dgm:spPr>
        <a:xfrm>
          <a:off x="0" y="19215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400">
              <a:solidFill>
                <a:schemeClr val="tx1"/>
              </a:solidFill>
              <a:latin typeface="Calibri" panose="020F0502020204030204"/>
              <a:ea typeface="+mn-ea"/>
              <a:cs typeface="+mn-cs"/>
            </a:rPr>
            <a:t>Porto Velho</a:t>
          </a:r>
        </a:p>
      </dgm:t>
    </dgm:pt>
    <dgm:pt modelId="{5DF68D47-A821-42D6-9787-3908CDDE8EDA}" type="sibTrans" cxnId="{A821A411-25E3-4085-8F54-A5A4237864C9}">
      <dgm:prSet/>
      <dgm:spPr/>
      <dgm:t>
        <a:bodyPr/>
        <a:lstStyle/>
        <a:p>
          <a:endParaRPr lang="pt-BR" sz="1400">
            <a:solidFill>
              <a:schemeClr val="tx1"/>
            </a:solidFill>
          </a:endParaRPr>
        </a:p>
      </dgm:t>
    </dgm:pt>
    <dgm:pt modelId="{6AEE985F-63C2-4550-862C-BA9BF8FA2F5C}" type="parTrans" cxnId="{A821A411-25E3-4085-8F54-A5A4237864C9}">
      <dgm:prSet/>
      <dgm:spPr/>
      <dgm:t>
        <a:bodyPr/>
        <a:lstStyle/>
        <a:p>
          <a:endParaRPr lang="pt-BR" sz="1400">
            <a:solidFill>
              <a:schemeClr val="tx1"/>
            </a:solidFill>
          </a:endParaRPr>
        </a:p>
      </dgm:t>
    </dgm:pt>
    <dgm:pt modelId="{314D09EC-0A83-4383-8728-76089FCD7B2E}" type="pres">
      <dgm:prSet presAssocID="{2B17DF3E-26C4-4617-9E25-2647FAA4749B}" presName="linear" presStyleCnt="0">
        <dgm:presLayoutVars>
          <dgm:dir/>
          <dgm:animLvl val="lvl"/>
          <dgm:resizeHandles val="exact"/>
        </dgm:presLayoutVars>
      </dgm:prSet>
      <dgm:spPr/>
    </dgm:pt>
    <dgm:pt modelId="{BC4CCFD3-F30D-451E-AAD3-779A02F924E5}" type="pres">
      <dgm:prSet presAssocID="{89476E16-F26C-481A-A1AB-E615F7492F2F}" presName="parentLin" presStyleCnt="0"/>
      <dgm:spPr/>
    </dgm:pt>
    <dgm:pt modelId="{F4A5D24F-8579-4279-8331-0B2C6E424EA9}" type="pres">
      <dgm:prSet presAssocID="{89476E16-F26C-481A-A1AB-E615F7492F2F}" presName="parentLeftMargin" presStyleLbl="node1" presStyleIdx="0" presStyleCnt="7"/>
      <dgm:spPr/>
    </dgm:pt>
    <dgm:pt modelId="{8B4485F3-70CA-4694-B081-402F4F23F473}" type="pres">
      <dgm:prSet presAssocID="{89476E16-F26C-481A-A1AB-E615F7492F2F}" presName="parentText" presStyleLbl="node1" presStyleIdx="0" presStyleCnt="7">
        <dgm:presLayoutVars>
          <dgm:chMax val="0"/>
          <dgm:bulletEnabled val="1"/>
        </dgm:presLayoutVars>
      </dgm:prSet>
      <dgm:spPr/>
    </dgm:pt>
    <dgm:pt modelId="{21F1F2D1-F3B2-47A5-A1E4-B0570DBB1D65}" type="pres">
      <dgm:prSet presAssocID="{89476E16-F26C-481A-A1AB-E615F7492F2F}" presName="negativeSpace" presStyleCnt="0"/>
      <dgm:spPr/>
    </dgm:pt>
    <dgm:pt modelId="{801AB8FB-CE92-4466-8390-A28AB6C8076A}" type="pres">
      <dgm:prSet presAssocID="{89476E16-F26C-481A-A1AB-E615F7492F2F}" presName="childText" presStyleLbl="conFgAcc1" presStyleIdx="0" presStyleCnt="7">
        <dgm:presLayoutVars>
          <dgm:bulletEnabled val="1"/>
        </dgm:presLayoutVars>
      </dgm:prSet>
      <dgm:spPr/>
    </dgm:pt>
    <dgm:pt modelId="{E8FCF0CE-07E6-45FB-8E16-D90F570523F5}" type="pres">
      <dgm:prSet presAssocID="{904D621C-E0F0-4FA2-B6F5-1081B9A966E3}" presName="spaceBetweenRectangles" presStyleCnt="0"/>
      <dgm:spPr/>
    </dgm:pt>
    <dgm:pt modelId="{0968B0FA-A843-426C-87D9-864B9229E243}" type="pres">
      <dgm:prSet presAssocID="{931B9EE1-6A18-4016-A5DD-796C8EEAF5CB}" presName="parentLin" presStyleCnt="0"/>
      <dgm:spPr/>
    </dgm:pt>
    <dgm:pt modelId="{83C9F428-EC65-4BBB-A4D0-850F851F8864}" type="pres">
      <dgm:prSet presAssocID="{931B9EE1-6A18-4016-A5DD-796C8EEAF5CB}" presName="parentLeftMargin" presStyleLbl="node1" presStyleIdx="0" presStyleCnt="7"/>
      <dgm:spPr/>
    </dgm:pt>
    <dgm:pt modelId="{518C9F89-B862-4F99-8D11-FEF7247B2ACC}" type="pres">
      <dgm:prSet presAssocID="{931B9EE1-6A18-4016-A5DD-796C8EEAF5CB}" presName="parentText" presStyleLbl="node1" presStyleIdx="1" presStyleCnt="7">
        <dgm:presLayoutVars>
          <dgm:chMax val="0"/>
          <dgm:bulletEnabled val="1"/>
        </dgm:presLayoutVars>
      </dgm:prSet>
      <dgm:spPr/>
    </dgm:pt>
    <dgm:pt modelId="{DD3EDE26-D912-4166-A64D-50FA8D217788}" type="pres">
      <dgm:prSet presAssocID="{931B9EE1-6A18-4016-A5DD-796C8EEAF5CB}" presName="negativeSpace" presStyleCnt="0"/>
      <dgm:spPr/>
    </dgm:pt>
    <dgm:pt modelId="{E0E1FFF9-5E0E-4128-9401-A75A8A5DCCD2}" type="pres">
      <dgm:prSet presAssocID="{931B9EE1-6A18-4016-A5DD-796C8EEAF5CB}" presName="childText" presStyleLbl="conFgAcc1" presStyleIdx="1" presStyleCnt="7">
        <dgm:presLayoutVars>
          <dgm:bulletEnabled val="1"/>
        </dgm:presLayoutVars>
      </dgm:prSet>
      <dgm:spPr/>
    </dgm:pt>
    <dgm:pt modelId="{CE778843-3F2A-41B1-908A-E915A5B36201}" type="pres">
      <dgm:prSet presAssocID="{AA57C7B8-E86B-4699-AD68-7700966D8DF1}" presName="spaceBetweenRectangles" presStyleCnt="0"/>
      <dgm:spPr/>
    </dgm:pt>
    <dgm:pt modelId="{A1561B24-11D4-4F7E-93A4-1941B108009C}" type="pres">
      <dgm:prSet presAssocID="{646BF3BE-F437-4E90-925B-39BA22B2D8C8}" presName="parentLin" presStyleCnt="0"/>
      <dgm:spPr/>
    </dgm:pt>
    <dgm:pt modelId="{992A11D3-4576-48A3-AC10-0B12139B94DC}" type="pres">
      <dgm:prSet presAssocID="{646BF3BE-F437-4E90-925B-39BA22B2D8C8}" presName="parentLeftMargin" presStyleLbl="node1" presStyleIdx="1" presStyleCnt="7"/>
      <dgm:spPr/>
    </dgm:pt>
    <dgm:pt modelId="{E0F36294-C375-46F6-A9C5-281303FDB5BE}" type="pres">
      <dgm:prSet presAssocID="{646BF3BE-F437-4E90-925B-39BA22B2D8C8}" presName="parentText" presStyleLbl="node1" presStyleIdx="2" presStyleCnt="7">
        <dgm:presLayoutVars>
          <dgm:chMax val="0"/>
          <dgm:bulletEnabled val="1"/>
        </dgm:presLayoutVars>
      </dgm:prSet>
      <dgm:spPr/>
    </dgm:pt>
    <dgm:pt modelId="{B1E3DD25-1B62-40BA-B708-0A150738122B}" type="pres">
      <dgm:prSet presAssocID="{646BF3BE-F437-4E90-925B-39BA22B2D8C8}" presName="negativeSpace" presStyleCnt="0"/>
      <dgm:spPr/>
    </dgm:pt>
    <dgm:pt modelId="{A239C0AD-ED14-4DAA-A762-5BE741EE966F}" type="pres">
      <dgm:prSet presAssocID="{646BF3BE-F437-4E90-925B-39BA22B2D8C8}" presName="childText" presStyleLbl="conFgAcc1" presStyleIdx="2" presStyleCnt="7">
        <dgm:presLayoutVars>
          <dgm:bulletEnabled val="1"/>
        </dgm:presLayoutVars>
      </dgm:prSet>
      <dgm:spPr>
        <a:xfrm>
          <a:off x="0" y="124614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3F29C25-FA3C-4645-A859-E21E9B7C269B}" type="pres">
      <dgm:prSet presAssocID="{B3863173-95D0-4D93-BC01-199D74986784}" presName="spaceBetweenRectangles" presStyleCnt="0"/>
      <dgm:spPr/>
    </dgm:pt>
    <dgm:pt modelId="{86944F68-45B1-4804-AE98-7EBC50DB9ECB}" type="pres">
      <dgm:prSet presAssocID="{68D636A1-B954-4798-BC5E-C447EB849D71}" presName="parentLin" presStyleCnt="0"/>
      <dgm:spPr/>
    </dgm:pt>
    <dgm:pt modelId="{5BEADCED-6AD4-46F4-81F2-A1AA93902324}" type="pres">
      <dgm:prSet presAssocID="{68D636A1-B954-4798-BC5E-C447EB849D71}" presName="parentLeftMargin" presStyleLbl="node1" presStyleIdx="2" presStyleCnt="7"/>
      <dgm:spPr/>
    </dgm:pt>
    <dgm:pt modelId="{DBD4B6E5-E906-42E1-A781-E7F1F9FEA34E}" type="pres">
      <dgm:prSet presAssocID="{68D636A1-B954-4798-BC5E-C447EB849D71}" presName="parentText" presStyleLbl="node1" presStyleIdx="3" presStyleCnt="7">
        <dgm:presLayoutVars>
          <dgm:chMax val="0"/>
          <dgm:bulletEnabled val="1"/>
        </dgm:presLayoutVars>
      </dgm:prSet>
      <dgm:spPr/>
    </dgm:pt>
    <dgm:pt modelId="{EC6EF4D1-6828-4B1F-92F0-FA9F07D02EAD}" type="pres">
      <dgm:prSet presAssocID="{68D636A1-B954-4798-BC5E-C447EB849D71}" presName="negativeSpace" presStyleCnt="0"/>
      <dgm:spPr/>
    </dgm:pt>
    <dgm:pt modelId="{052091B9-AECC-416B-AB68-402D0B557870}" type="pres">
      <dgm:prSet presAssocID="{68D636A1-B954-4798-BC5E-C447EB849D71}" presName="childText" presStyleLbl="conFgAcc1" presStyleIdx="3" presStyleCnt="7">
        <dgm:presLayoutVars>
          <dgm:bulletEnabled val="1"/>
        </dgm:presLayoutVars>
      </dgm:prSet>
      <dgm:spPr>
        <a:xfrm>
          <a:off x="0" y="156366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8EB55DA-B9BD-4D94-9E5E-E9F8104E9729}" type="pres">
      <dgm:prSet presAssocID="{7A122DBF-B354-46A4-8333-18930FAF5C5C}" presName="spaceBetweenRectangles" presStyleCnt="0"/>
      <dgm:spPr/>
    </dgm:pt>
    <dgm:pt modelId="{48E76D2E-7330-4563-B4BC-F5BEC534564E}" type="pres">
      <dgm:prSet presAssocID="{1BB1486C-5D2B-40CD-A03F-AB52E466481A}" presName="parentLin" presStyleCnt="0"/>
      <dgm:spPr/>
    </dgm:pt>
    <dgm:pt modelId="{B0419929-14F3-460A-BAED-35E356CBEC19}" type="pres">
      <dgm:prSet presAssocID="{1BB1486C-5D2B-40CD-A03F-AB52E466481A}" presName="parentLeftMargin" presStyleLbl="node1" presStyleIdx="3" presStyleCnt="7"/>
      <dgm:spPr/>
    </dgm:pt>
    <dgm:pt modelId="{6F6B3D82-25B8-4A84-9B82-2C67C9F8774D}" type="pres">
      <dgm:prSet presAssocID="{1BB1486C-5D2B-40CD-A03F-AB52E466481A}" presName="parentText" presStyleLbl="node1" presStyleIdx="4" presStyleCnt="7">
        <dgm:presLayoutVars>
          <dgm:chMax val="0"/>
          <dgm:bulletEnabled val="1"/>
        </dgm:presLayoutVars>
      </dgm:prSet>
      <dgm:spPr/>
    </dgm:pt>
    <dgm:pt modelId="{592B17A2-383A-40B6-973E-E09B922B0E92}" type="pres">
      <dgm:prSet presAssocID="{1BB1486C-5D2B-40CD-A03F-AB52E466481A}" presName="negativeSpace" presStyleCnt="0"/>
      <dgm:spPr/>
    </dgm:pt>
    <dgm:pt modelId="{AEFE3A8A-98C1-4545-8422-8E5D801228E0}" type="pres">
      <dgm:prSet presAssocID="{1BB1486C-5D2B-40CD-A03F-AB52E466481A}" presName="childText" presStyleLbl="conFgAcc1" presStyleIdx="4" presStyleCnt="7">
        <dgm:presLayoutVars>
          <dgm:bulletEnabled val="1"/>
        </dgm:presLayoutVars>
      </dgm:prSet>
      <dgm:spPr/>
    </dgm:pt>
    <dgm:pt modelId="{633662E7-23BB-44C8-A293-70F64518A4EA}" type="pres">
      <dgm:prSet presAssocID="{268CCC81-C97C-4C89-B686-27A10669F383}" presName="spaceBetweenRectangles" presStyleCnt="0"/>
      <dgm:spPr/>
    </dgm:pt>
    <dgm:pt modelId="{0C552EE5-ED76-4884-87A6-B99A450290E6}" type="pres">
      <dgm:prSet presAssocID="{96FAC7EE-AECC-4010-9E2D-1B89F1987BC9}" presName="parentLin" presStyleCnt="0"/>
      <dgm:spPr/>
    </dgm:pt>
    <dgm:pt modelId="{DE90C855-6F6F-4CDE-9A59-B39767A97839}" type="pres">
      <dgm:prSet presAssocID="{96FAC7EE-AECC-4010-9E2D-1B89F1987BC9}" presName="parentLeftMargin" presStyleLbl="node1" presStyleIdx="4" presStyleCnt="7"/>
      <dgm:spPr/>
    </dgm:pt>
    <dgm:pt modelId="{3DD67BD7-F719-4C28-AC12-F6093DE4FF66}" type="pres">
      <dgm:prSet presAssocID="{96FAC7EE-AECC-4010-9E2D-1B89F1987BC9}" presName="parentText" presStyleLbl="node1" presStyleIdx="5" presStyleCnt="7">
        <dgm:presLayoutVars>
          <dgm:chMax val="0"/>
          <dgm:bulletEnabled val="1"/>
        </dgm:presLayoutVars>
      </dgm:prSet>
      <dgm:spPr/>
    </dgm:pt>
    <dgm:pt modelId="{9B0D7EBC-3A00-4D85-82F8-F8BBFB98C55E}" type="pres">
      <dgm:prSet presAssocID="{96FAC7EE-AECC-4010-9E2D-1B89F1987BC9}" presName="negativeSpace" presStyleCnt="0"/>
      <dgm:spPr/>
    </dgm:pt>
    <dgm:pt modelId="{33573851-6D48-4BDB-9B73-F77382100BD7}" type="pres">
      <dgm:prSet presAssocID="{96FAC7EE-AECC-4010-9E2D-1B89F1987BC9}" presName="childText" presStyleLbl="conFgAcc1" presStyleIdx="5" presStyleCnt="7">
        <dgm:presLayoutVars>
          <dgm:bulletEnabled val="1"/>
        </dgm:presLayoutVars>
      </dgm:prSet>
      <dgm:spPr>
        <a:xfrm>
          <a:off x="0" y="2408175"/>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AFB167B5-7425-4AAC-A1FC-133A19871785}" type="pres">
      <dgm:prSet presAssocID="{520B0B86-2FFD-4DA6-9F63-FA52266784B7}" presName="spaceBetweenRectangles" presStyleCnt="0"/>
      <dgm:spPr/>
    </dgm:pt>
    <dgm:pt modelId="{50EBF133-7DA5-4484-B7AE-DB8B6EEFE446}" type="pres">
      <dgm:prSet presAssocID="{C75878A2-315F-4AFB-BFB8-7DC05C2C24AE}" presName="parentLin" presStyleCnt="0"/>
      <dgm:spPr/>
    </dgm:pt>
    <dgm:pt modelId="{C556D474-F5BD-44C4-AFE7-85C20886BAAC}" type="pres">
      <dgm:prSet presAssocID="{C75878A2-315F-4AFB-BFB8-7DC05C2C24AE}" presName="parentLeftMargin" presStyleLbl="node1" presStyleIdx="5" presStyleCnt="7"/>
      <dgm:spPr/>
    </dgm:pt>
    <dgm:pt modelId="{E57BD5C3-F588-4B04-84B5-C01736F546AD}" type="pres">
      <dgm:prSet presAssocID="{C75878A2-315F-4AFB-BFB8-7DC05C2C24AE}" presName="parentText" presStyleLbl="node1" presStyleIdx="6" presStyleCnt="7">
        <dgm:presLayoutVars>
          <dgm:chMax val="0"/>
          <dgm:bulletEnabled val="1"/>
        </dgm:presLayoutVars>
      </dgm:prSet>
      <dgm:spPr/>
    </dgm:pt>
    <dgm:pt modelId="{C18613C1-1A1B-4098-A3B0-7BE7ECB98ECF}" type="pres">
      <dgm:prSet presAssocID="{C75878A2-315F-4AFB-BFB8-7DC05C2C24AE}" presName="negativeSpace" presStyleCnt="0"/>
      <dgm:spPr/>
    </dgm:pt>
    <dgm:pt modelId="{E5055B1E-43C5-44CF-8DED-D9126121957D}" type="pres">
      <dgm:prSet presAssocID="{C75878A2-315F-4AFB-BFB8-7DC05C2C24AE}" presName="childText" presStyleLbl="conFgAcc1" presStyleIdx="6" presStyleCnt="7">
        <dgm:presLayoutVars>
          <dgm:bulletEnabled val="1"/>
        </dgm:presLayoutVars>
      </dgm:prSet>
      <dgm:spPr/>
    </dgm:pt>
  </dgm:ptLst>
  <dgm:cxnLst>
    <dgm:cxn modelId="{48ED4A06-DA31-4567-BB45-9CE20AEEA3D9}" type="presOf" srcId="{43D16C2B-E9F2-42C2-A444-00E9C9A242A7}" destId="{E5055B1E-43C5-44CF-8DED-D9126121957D}" srcOrd="0" destOrd="0" presId="urn:microsoft.com/office/officeart/2005/8/layout/list1"/>
    <dgm:cxn modelId="{A821A411-25E3-4085-8F54-A5A4237864C9}" srcId="{89476E16-F26C-481A-A1AB-E615F7492F2F}" destId="{AF988D11-3143-4428-A78F-DE793507F9A0}" srcOrd="0" destOrd="0" parTransId="{6AEE985F-63C2-4550-862C-BA9BF8FA2F5C}" sibTransId="{5DF68D47-A821-42D6-9787-3908CDDE8EDA}"/>
    <dgm:cxn modelId="{19993A24-0FC8-42EC-AB39-62FD0244DC9A}" type="presOf" srcId="{931B9EE1-6A18-4016-A5DD-796C8EEAF5CB}" destId="{518C9F89-B862-4F99-8D11-FEF7247B2ACC}" srcOrd="1" destOrd="0" presId="urn:microsoft.com/office/officeart/2005/8/layout/list1"/>
    <dgm:cxn modelId="{A6FA0125-45CC-42B2-BD5B-B417BCE419AC}" type="presOf" srcId="{96FAC7EE-AECC-4010-9E2D-1B89F1987BC9}" destId="{DE90C855-6F6F-4CDE-9A59-B39767A97839}" srcOrd="0" destOrd="0" presId="urn:microsoft.com/office/officeart/2005/8/layout/list1"/>
    <dgm:cxn modelId="{19599227-631D-484F-A27F-9F556C542311}" type="presOf" srcId="{646BF3BE-F437-4E90-925B-39BA22B2D8C8}" destId="{992A11D3-4576-48A3-AC10-0B12139B94DC}" srcOrd="0" destOrd="0" presId="urn:microsoft.com/office/officeart/2005/8/layout/list1"/>
    <dgm:cxn modelId="{D3DB8C35-1FEE-49B5-9328-B8AC05734BE3}" srcId="{2B17DF3E-26C4-4617-9E25-2647FAA4749B}" destId="{931B9EE1-6A18-4016-A5DD-796C8EEAF5CB}" srcOrd="1" destOrd="0" parTransId="{F0831A47-219A-4852-AFB4-416436E03957}" sibTransId="{AA57C7B8-E86B-4699-AD68-7700966D8DF1}"/>
    <dgm:cxn modelId="{D17C2A5E-89C1-44DE-A9C7-75830FA5B44D}" type="presOf" srcId="{931B9EE1-6A18-4016-A5DD-796C8EEAF5CB}" destId="{83C9F428-EC65-4BBB-A4D0-850F851F8864}" srcOrd="0" destOrd="0" presId="urn:microsoft.com/office/officeart/2005/8/layout/list1"/>
    <dgm:cxn modelId="{9A4B3E5E-E6E1-4279-9DDD-FA29DC867A19}" type="presOf" srcId="{89476E16-F26C-481A-A1AB-E615F7492F2F}" destId="{8B4485F3-70CA-4694-B081-402F4F23F473}" srcOrd="1" destOrd="0" presId="urn:microsoft.com/office/officeart/2005/8/layout/list1"/>
    <dgm:cxn modelId="{FCE1F05F-67AA-4024-B01A-47032BABAFA3}" srcId="{2B17DF3E-26C4-4617-9E25-2647FAA4749B}" destId="{68D636A1-B954-4798-BC5E-C447EB849D71}" srcOrd="3" destOrd="0" parTransId="{D77372A1-9746-4B43-A561-A883531C4DF3}" sibTransId="{7A122DBF-B354-46A4-8333-18930FAF5C5C}"/>
    <dgm:cxn modelId="{68AB0F42-42CC-4F90-B001-21E9CD590CBC}" srcId="{931B9EE1-6A18-4016-A5DD-796C8EEAF5CB}" destId="{6ACE0AC0-A2CC-4778-9917-2048EF4B8470}" srcOrd="0" destOrd="0" parTransId="{0C6B5282-001A-4EB5-95D8-14700318D066}" sibTransId="{A6BE08DE-A92A-4725-B6E1-4CC995A7D6E8}"/>
    <dgm:cxn modelId="{40913863-5C90-4619-8B38-EAD1924FAD92}" srcId="{C75878A2-315F-4AFB-BFB8-7DC05C2C24AE}" destId="{43D16C2B-E9F2-42C2-A444-00E9C9A242A7}" srcOrd="0" destOrd="0" parTransId="{96FA8ABA-DDF8-4E7D-AD39-81BAB0B74FD9}" sibTransId="{360B1A6F-00FE-49FD-91A6-1F62C1C342DD}"/>
    <dgm:cxn modelId="{47CCD74C-3764-46F8-8E0D-B444FE056CC7}" type="presOf" srcId="{1BB1486C-5D2B-40CD-A03F-AB52E466481A}" destId="{B0419929-14F3-460A-BAED-35E356CBEC19}" srcOrd="0" destOrd="0" presId="urn:microsoft.com/office/officeart/2005/8/layout/list1"/>
    <dgm:cxn modelId="{A15E2C50-279D-419E-8C0D-526B84145BFD}" type="presOf" srcId="{2B17DF3E-26C4-4617-9E25-2647FAA4749B}" destId="{314D09EC-0A83-4383-8728-76089FCD7B2E}" srcOrd="0" destOrd="0" presId="urn:microsoft.com/office/officeart/2005/8/layout/list1"/>
    <dgm:cxn modelId="{3A079D52-501B-4230-A3F8-F7CDD24F959A}" type="presOf" srcId="{1BB1486C-5D2B-40CD-A03F-AB52E466481A}" destId="{6F6B3D82-25B8-4A84-9B82-2C67C9F8774D}" srcOrd="1" destOrd="0" presId="urn:microsoft.com/office/officeart/2005/8/layout/list1"/>
    <dgm:cxn modelId="{DA67D953-FBCC-4302-83E4-C4B9087E0F9B}" type="presOf" srcId="{742FEB5A-0839-4EEC-B161-8A7BE2FA2A63}" destId="{AEFE3A8A-98C1-4545-8422-8E5D801228E0}" srcOrd="0" destOrd="0" presId="urn:microsoft.com/office/officeart/2005/8/layout/list1"/>
    <dgm:cxn modelId="{0543E576-2D72-4878-8113-BB4EB048EE38}" type="presOf" srcId="{96FAC7EE-AECC-4010-9E2D-1B89F1987BC9}" destId="{3DD67BD7-F719-4C28-AC12-F6093DE4FF66}" srcOrd="1" destOrd="0" presId="urn:microsoft.com/office/officeart/2005/8/layout/list1"/>
    <dgm:cxn modelId="{D6693E59-670B-4474-8D88-B407F57A10E9}" type="presOf" srcId="{89476E16-F26C-481A-A1AB-E615F7492F2F}" destId="{F4A5D24F-8579-4279-8331-0B2C6E424EA9}" srcOrd="0" destOrd="0" presId="urn:microsoft.com/office/officeart/2005/8/layout/list1"/>
    <dgm:cxn modelId="{BB37397F-DFF6-42F2-A9A6-425A0E806185}" srcId="{2B17DF3E-26C4-4617-9E25-2647FAA4749B}" destId="{96FAC7EE-AECC-4010-9E2D-1B89F1987BC9}" srcOrd="5" destOrd="0" parTransId="{25AAD131-72AD-445C-916B-ABF57D3B252D}" sibTransId="{520B0B86-2FFD-4DA6-9F63-FA52266784B7}"/>
    <dgm:cxn modelId="{BB2C7995-48FF-4F20-ADDB-CC7D6D4E4322}" type="presOf" srcId="{6ACE0AC0-A2CC-4778-9917-2048EF4B8470}" destId="{E0E1FFF9-5E0E-4128-9401-A75A8A5DCCD2}" srcOrd="0" destOrd="0" presId="urn:microsoft.com/office/officeart/2005/8/layout/list1"/>
    <dgm:cxn modelId="{442312AC-3475-454C-A690-52A3C676BA9C}" srcId="{2B17DF3E-26C4-4617-9E25-2647FAA4749B}" destId="{1BB1486C-5D2B-40CD-A03F-AB52E466481A}" srcOrd="4" destOrd="0" parTransId="{0D01AFAB-9185-40B6-954F-9C972648BA3F}" sibTransId="{268CCC81-C97C-4C89-B686-27A10669F383}"/>
    <dgm:cxn modelId="{FBE07ABA-B8EF-42C4-AAF6-49D06E79EAFF}" type="presOf" srcId="{C75878A2-315F-4AFB-BFB8-7DC05C2C24AE}" destId="{C556D474-F5BD-44C4-AFE7-85C20886BAAC}" srcOrd="0" destOrd="0" presId="urn:microsoft.com/office/officeart/2005/8/layout/list1"/>
    <dgm:cxn modelId="{DB229DBB-9442-4456-A4E3-DDBDC284C9D9}" srcId="{1BB1486C-5D2B-40CD-A03F-AB52E466481A}" destId="{742FEB5A-0839-4EEC-B161-8A7BE2FA2A63}" srcOrd="0" destOrd="0" parTransId="{BEC07FAA-2C5C-4282-8821-487ED8AB41AB}" sibTransId="{CA4D166A-2233-4D67-94F9-BB40787283E0}"/>
    <dgm:cxn modelId="{FB977AC3-4F87-4C58-A0A0-EF02E03C3918}" type="presOf" srcId="{646BF3BE-F437-4E90-925B-39BA22B2D8C8}" destId="{E0F36294-C375-46F6-A9C5-281303FDB5BE}" srcOrd="1" destOrd="0" presId="urn:microsoft.com/office/officeart/2005/8/layout/list1"/>
    <dgm:cxn modelId="{B8A1F5CF-B965-4F88-B4DB-7E65F834C5D0}" srcId="{2B17DF3E-26C4-4617-9E25-2647FAA4749B}" destId="{C75878A2-315F-4AFB-BFB8-7DC05C2C24AE}" srcOrd="6" destOrd="0" parTransId="{BB72B8F3-25DC-48D8-8153-7C110F813F6E}" sibTransId="{2C343B95-0308-4B1F-A663-BA71C3EC7C82}"/>
    <dgm:cxn modelId="{25D486D3-38BB-49EF-BDEC-934AD670657A}" type="presOf" srcId="{68D636A1-B954-4798-BC5E-C447EB849D71}" destId="{5BEADCED-6AD4-46F4-81F2-A1AA93902324}" srcOrd="0" destOrd="0" presId="urn:microsoft.com/office/officeart/2005/8/layout/list1"/>
    <dgm:cxn modelId="{D65EE0D3-4590-423F-89E9-7A0EDE4D486C}" type="presOf" srcId="{68D636A1-B954-4798-BC5E-C447EB849D71}" destId="{DBD4B6E5-E906-42E1-A781-E7F1F9FEA34E}" srcOrd="1" destOrd="0" presId="urn:microsoft.com/office/officeart/2005/8/layout/list1"/>
    <dgm:cxn modelId="{8035D9D4-6A2F-4217-9F2F-27C1A6F44194}" type="presOf" srcId="{AF988D11-3143-4428-A78F-DE793507F9A0}" destId="{801AB8FB-CE92-4466-8390-A28AB6C8076A}" srcOrd="0" destOrd="0" presId="urn:microsoft.com/office/officeart/2005/8/layout/list1"/>
    <dgm:cxn modelId="{9F951FE9-5C92-4A0A-B01A-467F02FF7513}" srcId="{2B17DF3E-26C4-4617-9E25-2647FAA4749B}" destId="{646BF3BE-F437-4E90-925B-39BA22B2D8C8}" srcOrd="2" destOrd="0" parTransId="{6A511728-29CF-460D-8E82-443811544ADF}" sibTransId="{B3863173-95D0-4D93-BC01-199D74986784}"/>
    <dgm:cxn modelId="{538282F0-49F8-4414-9826-994416F98BD3}" type="presOf" srcId="{C75878A2-315F-4AFB-BFB8-7DC05C2C24AE}" destId="{E57BD5C3-F588-4B04-84B5-C01736F546AD}" srcOrd="1" destOrd="0" presId="urn:microsoft.com/office/officeart/2005/8/layout/list1"/>
    <dgm:cxn modelId="{D29AC1F0-648C-4C3D-AC2C-41123377EAA6}" srcId="{2B17DF3E-26C4-4617-9E25-2647FAA4749B}" destId="{89476E16-F26C-481A-A1AB-E615F7492F2F}" srcOrd="0" destOrd="0" parTransId="{DC4E07F7-571B-43BE-A105-E77AE1BCE820}" sibTransId="{904D621C-E0F0-4FA2-B6F5-1081B9A966E3}"/>
    <dgm:cxn modelId="{4187DCF9-575E-4215-98BD-82DD1ED1A0A1}" type="presParOf" srcId="{314D09EC-0A83-4383-8728-76089FCD7B2E}" destId="{BC4CCFD3-F30D-451E-AAD3-779A02F924E5}" srcOrd="0" destOrd="0" presId="urn:microsoft.com/office/officeart/2005/8/layout/list1"/>
    <dgm:cxn modelId="{9FA43CC9-9763-457D-9B0F-2D5EC2CC46BF}" type="presParOf" srcId="{BC4CCFD3-F30D-451E-AAD3-779A02F924E5}" destId="{F4A5D24F-8579-4279-8331-0B2C6E424EA9}" srcOrd="0" destOrd="0" presId="urn:microsoft.com/office/officeart/2005/8/layout/list1"/>
    <dgm:cxn modelId="{F5930419-A0A0-4EE8-9831-6D7EEB16D6DB}" type="presParOf" srcId="{BC4CCFD3-F30D-451E-AAD3-779A02F924E5}" destId="{8B4485F3-70CA-4694-B081-402F4F23F473}" srcOrd="1" destOrd="0" presId="urn:microsoft.com/office/officeart/2005/8/layout/list1"/>
    <dgm:cxn modelId="{C0F36D89-64AC-48E3-820D-53257C3DE354}" type="presParOf" srcId="{314D09EC-0A83-4383-8728-76089FCD7B2E}" destId="{21F1F2D1-F3B2-47A5-A1E4-B0570DBB1D65}" srcOrd="1" destOrd="0" presId="urn:microsoft.com/office/officeart/2005/8/layout/list1"/>
    <dgm:cxn modelId="{F4F95272-8C41-4890-84B6-947A1D56A299}" type="presParOf" srcId="{314D09EC-0A83-4383-8728-76089FCD7B2E}" destId="{801AB8FB-CE92-4466-8390-A28AB6C8076A}" srcOrd="2" destOrd="0" presId="urn:microsoft.com/office/officeart/2005/8/layout/list1"/>
    <dgm:cxn modelId="{7614BBC6-F822-43F6-A2AA-5505ECAF3B70}" type="presParOf" srcId="{314D09EC-0A83-4383-8728-76089FCD7B2E}" destId="{E8FCF0CE-07E6-45FB-8E16-D90F570523F5}" srcOrd="3" destOrd="0" presId="urn:microsoft.com/office/officeart/2005/8/layout/list1"/>
    <dgm:cxn modelId="{3A2B1D6F-2E0A-4F57-9933-C0185B71E833}" type="presParOf" srcId="{314D09EC-0A83-4383-8728-76089FCD7B2E}" destId="{0968B0FA-A843-426C-87D9-864B9229E243}" srcOrd="4" destOrd="0" presId="urn:microsoft.com/office/officeart/2005/8/layout/list1"/>
    <dgm:cxn modelId="{A64D098F-C4BB-4E0F-9750-6353DA7BB2CA}" type="presParOf" srcId="{0968B0FA-A843-426C-87D9-864B9229E243}" destId="{83C9F428-EC65-4BBB-A4D0-850F851F8864}" srcOrd="0" destOrd="0" presId="urn:microsoft.com/office/officeart/2005/8/layout/list1"/>
    <dgm:cxn modelId="{4D42ABFB-AAB1-4F89-86EF-8B570FF72649}" type="presParOf" srcId="{0968B0FA-A843-426C-87D9-864B9229E243}" destId="{518C9F89-B862-4F99-8D11-FEF7247B2ACC}" srcOrd="1" destOrd="0" presId="urn:microsoft.com/office/officeart/2005/8/layout/list1"/>
    <dgm:cxn modelId="{87756C5E-17D8-4610-B6CF-C1F556A027C6}" type="presParOf" srcId="{314D09EC-0A83-4383-8728-76089FCD7B2E}" destId="{DD3EDE26-D912-4166-A64D-50FA8D217788}" srcOrd="5" destOrd="0" presId="urn:microsoft.com/office/officeart/2005/8/layout/list1"/>
    <dgm:cxn modelId="{4F0B42AD-F876-488E-98AE-2C4DA816DA36}" type="presParOf" srcId="{314D09EC-0A83-4383-8728-76089FCD7B2E}" destId="{E0E1FFF9-5E0E-4128-9401-A75A8A5DCCD2}" srcOrd="6" destOrd="0" presId="urn:microsoft.com/office/officeart/2005/8/layout/list1"/>
    <dgm:cxn modelId="{FA470B07-479E-4F58-B88E-624FEFE25457}" type="presParOf" srcId="{314D09EC-0A83-4383-8728-76089FCD7B2E}" destId="{CE778843-3F2A-41B1-908A-E915A5B36201}" srcOrd="7" destOrd="0" presId="urn:microsoft.com/office/officeart/2005/8/layout/list1"/>
    <dgm:cxn modelId="{72581E1D-B63B-4495-AAB3-975E2CA0EA78}" type="presParOf" srcId="{314D09EC-0A83-4383-8728-76089FCD7B2E}" destId="{A1561B24-11D4-4F7E-93A4-1941B108009C}" srcOrd="8" destOrd="0" presId="urn:microsoft.com/office/officeart/2005/8/layout/list1"/>
    <dgm:cxn modelId="{32E26482-C596-468A-B3A3-D7DCB7B42D12}" type="presParOf" srcId="{A1561B24-11D4-4F7E-93A4-1941B108009C}" destId="{992A11D3-4576-48A3-AC10-0B12139B94DC}" srcOrd="0" destOrd="0" presId="urn:microsoft.com/office/officeart/2005/8/layout/list1"/>
    <dgm:cxn modelId="{1982E5B5-2E1A-4882-866D-D24CD0A4D6BB}" type="presParOf" srcId="{A1561B24-11D4-4F7E-93A4-1941B108009C}" destId="{E0F36294-C375-46F6-A9C5-281303FDB5BE}" srcOrd="1" destOrd="0" presId="urn:microsoft.com/office/officeart/2005/8/layout/list1"/>
    <dgm:cxn modelId="{495E4DB4-6E0E-44E9-BF35-E70767825063}" type="presParOf" srcId="{314D09EC-0A83-4383-8728-76089FCD7B2E}" destId="{B1E3DD25-1B62-40BA-B708-0A150738122B}" srcOrd="9" destOrd="0" presId="urn:microsoft.com/office/officeart/2005/8/layout/list1"/>
    <dgm:cxn modelId="{3A3A63D3-5ACD-474B-AFEA-9E818CC1C6A3}" type="presParOf" srcId="{314D09EC-0A83-4383-8728-76089FCD7B2E}" destId="{A239C0AD-ED14-4DAA-A762-5BE741EE966F}" srcOrd="10" destOrd="0" presId="urn:microsoft.com/office/officeart/2005/8/layout/list1"/>
    <dgm:cxn modelId="{37DBAA56-C5D2-46AA-9D4C-0F887F3EDAC7}" type="presParOf" srcId="{314D09EC-0A83-4383-8728-76089FCD7B2E}" destId="{E3F29C25-FA3C-4645-A859-E21E9B7C269B}" srcOrd="11" destOrd="0" presId="urn:microsoft.com/office/officeart/2005/8/layout/list1"/>
    <dgm:cxn modelId="{6632449F-705F-4A23-AD97-CB2D87356585}" type="presParOf" srcId="{314D09EC-0A83-4383-8728-76089FCD7B2E}" destId="{86944F68-45B1-4804-AE98-7EBC50DB9ECB}" srcOrd="12" destOrd="0" presId="urn:microsoft.com/office/officeart/2005/8/layout/list1"/>
    <dgm:cxn modelId="{0DCDE265-52D7-4E64-BC92-BD014D51AEF0}" type="presParOf" srcId="{86944F68-45B1-4804-AE98-7EBC50DB9ECB}" destId="{5BEADCED-6AD4-46F4-81F2-A1AA93902324}" srcOrd="0" destOrd="0" presId="urn:microsoft.com/office/officeart/2005/8/layout/list1"/>
    <dgm:cxn modelId="{12B0CC55-A640-40DC-82C7-B77A3BA07392}" type="presParOf" srcId="{86944F68-45B1-4804-AE98-7EBC50DB9ECB}" destId="{DBD4B6E5-E906-42E1-A781-E7F1F9FEA34E}" srcOrd="1" destOrd="0" presId="urn:microsoft.com/office/officeart/2005/8/layout/list1"/>
    <dgm:cxn modelId="{8CFF116F-820C-43B7-89D7-34FFD298FD9B}" type="presParOf" srcId="{314D09EC-0A83-4383-8728-76089FCD7B2E}" destId="{EC6EF4D1-6828-4B1F-92F0-FA9F07D02EAD}" srcOrd="13" destOrd="0" presId="urn:microsoft.com/office/officeart/2005/8/layout/list1"/>
    <dgm:cxn modelId="{BAAF41FB-361D-4DE0-9522-B3C55BC16A6B}" type="presParOf" srcId="{314D09EC-0A83-4383-8728-76089FCD7B2E}" destId="{052091B9-AECC-416B-AB68-402D0B557870}" srcOrd="14" destOrd="0" presId="urn:microsoft.com/office/officeart/2005/8/layout/list1"/>
    <dgm:cxn modelId="{815D01EC-399D-4305-A795-2CCE7AEE938D}" type="presParOf" srcId="{314D09EC-0A83-4383-8728-76089FCD7B2E}" destId="{68EB55DA-B9BD-4D94-9E5E-E9F8104E9729}" srcOrd="15" destOrd="0" presId="urn:microsoft.com/office/officeart/2005/8/layout/list1"/>
    <dgm:cxn modelId="{56473E42-03D3-4ADD-B85E-C5E6551623CF}" type="presParOf" srcId="{314D09EC-0A83-4383-8728-76089FCD7B2E}" destId="{48E76D2E-7330-4563-B4BC-F5BEC534564E}" srcOrd="16" destOrd="0" presId="urn:microsoft.com/office/officeart/2005/8/layout/list1"/>
    <dgm:cxn modelId="{91541C1A-06A7-4448-A822-ED2CEAA08C5E}" type="presParOf" srcId="{48E76D2E-7330-4563-B4BC-F5BEC534564E}" destId="{B0419929-14F3-460A-BAED-35E356CBEC19}" srcOrd="0" destOrd="0" presId="urn:microsoft.com/office/officeart/2005/8/layout/list1"/>
    <dgm:cxn modelId="{BDDF33BB-9449-4994-BBCB-7F55C2743564}" type="presParOf" srcId="{48E76D2E-7330-4563-B4BC-F5BEC534564E}" destId="{6F6B3D82-25B8-4A84-9B82-2C67C9F8774D}" srcOrd="1" destOrd="0" presId="urn:microsoft.com/office/officeart/2005/8/layout/list1"/>
    <dgm:cxn modelId="{C60850C5-3B04-4828-9934-468A518F9B5E}" type="presParOf" srcId="{314D09EC-0A83-4383-8728-76089FCD7B2E}" destId="{592B17A2-383A-40B6-973E-E09B922B0E92}" srcOrd="17" destOrd="0" presId="urn:microsoft.com/office/officeart/2005/8/layout/list1"/>
    <dgm:cxn modelId="{934252F3-71B3-41B1-ADA2-B380C2C02B4B}" type="presParOf" srcId="{314D09EC-0A83-4383-8728-76089FCD7B2E}" destId="{AEFE3A8A-98C1-4545-8422-8E5D801228E0}" srcOrd="18" destOrd="0" presId="urn:microsoft.com/office/officeart/2005/8/layout/list1"/>
    <dgm:cxn modelId="{675935AA-1969-4FA9-9873-D8847A1388A5}" type="presParOf" srcId="{314D09EC-0A83-4383-8728-76089FCD7B2E}" destId="{633662E7-23BB-44C8-A293-70F64518A4EA}" srcOrd="19" destOrd="0" presId="urn:microsoft.com/office/officeart/2005/8/layout/list1"/>
    <dgm:cxn modelId="{41B91AE4-DADB-49F4-B442-0A9FDE1B9AC7}" type="presParOf" srcId="{314D09EC-0A83-4383-8728-76089FCD7B2E}" destId="{0C552EE5-ED76-4884-87A6-B99A450290E6}" srcOrd="20" destOrd="0" presId="urn:microsoft.com/office/officeart/2005/8/layout/list1"/>
    <dgm:cxn modelId="{8EDD53A5-CDEC-42C7-A76F-060F16D06C29}" type="presParOf" srcId="{0C552EE5-ED76-4884-87A6-B99A450290E6}" destId="{DE90C855-6F6F-4CDE-9A59-B39767A97839}" srcOrd="0" destOrd="0" presId="urn:microsoft.com/office/officeart/2005/8/layout/list1"/>
    <dgm:cxn modelId="{4091B49B-5C9E-4F28-BF90-3B05FCEACCBC}" type="presParOf" srcId="{0C552EE5-ED76-4884-87A6-B99A450290E6}" destId="{3DD67BD7-F719-4C28-AC12-F6093DE4FF66}" srcOrd="1" destOrd="0" presId="urn:microsoft.com/office/officeart/2005/8/layout/list1"/>
    <dgm:cxn modelId="{347CA10B-AFE0-4549-B304-4913B1071D8E}" type="presParOf" srcId="{314D09EC-0A83-4383-8728-76089FCD7B2E}" destId="{9B0D7EBC-3A00-4D85-82F8-F8BBFB98C55E}" srcOrd="21" destOrd="0" presId="urn:microsoft.com/office/officeart/2005/8/layout/list1"/>
    <dgm:cxn modelId="{BF15C199-D534-4B9C-A437-745BAB22A34B}" type="presParOf" srcId="{314D09EC-0A83-4383-8728-76089FCD7B2E}" destId="{33573851-6D48-4BDB-9B73-F77382100BD7}" srcOrd="22" destOrd="0" presId="urn:microsoft.com/office/officeart/2005/8/layout/list1"/>
    <dgm:cxn modelId="{F388EC29-1A6B-406E-A4D2-A0D1FE8EF939}" type="presParOf" srcId="{314D09EC-0A83-4383-8728-76089FCD7B2E}" destId="{AFB167B5-7425-4AAC-A1FC-133A19871785}" srcOrd="23" destOrd="0" presId="urn:microsoft.com/office/officeart/2005/8/layout/list1"/>
    <dgm:cxn modelId="{7EDDEBA5-D65F-41BD-8779-2517DEB6573C}" type="presParOf" srcId="{314D09EC-0A83-4383-8728-76089FCD7B2E}" destId="{50EBF133-7DA5-4484-B7AE-DB8B6EEFE446}" srcOrd="24" destOrd="0" presId="urn:microsoft.com/office/officeart/2005/8/layout/list1"/>
    <dgm:cxn modelId="{72BD9794-4698-4943-ADAC-4900C7FB8DFB}" type="presParOf" srcId="{50EBF133-7DA5-4484-B7AE-DB8B6EEFE446}" destId="{C556D474-F5BD-44C4-AFE7-85C20886BAAC}" srcOrd="0" destOrd="0" presId="urn:microsoft.com/office/officeart/2005/8/layout/list1"/>
    <dgm:cxn modelId="{E8689274-F4E2-4CE8-945E-8229BEE1A96C}" type="presParOf" srcId="{50EBF133-7DA5-4484-B7AE-DB8B6EEFE446}" destId="{E57BD5C3-F588-4B04-84B5-C01736F546AD}" srcOrd="1" destOrd="0" presId="urn:microsoft.com/office/officeart/2005/8/layout/list1"/>
    <dgm:cxn modelId="{98ED96A4-6A1B-4172-8404-702DC5FF8B28}" type="presParOf" srcId="{314D09EC-0A83-4383-8728-76089FCD7B2E}" destId="{C18613C1-1A1B-4098-A3B0-7BE7ECB98ECF}" srcOrd="25" destOrd="0" presId="urn:microsoft.com/office/officeart/2005/8/layout/list1"/>
    <dgm:cxn modelId="{468F0AF7-4D10-4A53-856C-224AD2EE24DC}" type="presParOf" srcId="{314D09EC-0A83-4383-8728-76089FCD7B2E}" destId="{E5055B1E-43C5-44CF-8DED-D9126121957D}"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6FA7A6-55AC-4EAC-A549-1EC676D6AC6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175A69-7D34-42C0-B537-0193AE2AF677}">
      <dgm:prSet custT="1"/>
      <dgm:spPr/>
      <dgm:t>
        <a:bodyPr/>
        <a:lstStyle/>
        <a:p>
          <a:pPr>
            <a:lnSpc>
              <a:spcPct val="100000"/>
            </a:lnSpc>
          </a:pPr>
          <a:r>
            <a:rPr lang="pt-BR" sz="1800" b="1" i="1" dirty="0"/>
            <a:t>Categorização Turística do Município -</a:t>
          </a:r>
          <a:r>
            <a:rPr lang="pt-BR" sz="1800" dirty="0"/>
            <a:t>Alto Alegre dos Parecis </a:t>
          </a:r>
          <a:r>
            <a:rPr lang="pt-BR" sz="1800" b="1" dirty="0"/>
            <a:t>faz parte </a:t>
          </a:r>
          <a:r>
            <a:rPr lang="pt-BR" sz="1800" dirty="0"/>
            <a:t>do Programa de Regionalização do Turismo do Mapa do Turismo Brasileiro (2024),  Polo Turístico da </a:t>
          </a:r>
          <a:r>
            <a:rPr lang="pt-BR" sz="1800" b="1" dirty="0"/>
            <a:t>Zona da Mata, e está inserido na Categoria E</a:t>
          </a:r>
          <a:r>
            <a:rPr lang="pt-BR" sz="1800" dirty="0"/>
            <a:t>, o que significa que o município tem potencial turístico, mas não possui uma economia significativa ligada ao turismo. Nesta categoria estão os municípios que não possuem grande fluxo turístico nem uma estrutura do turismo consolidada. Planejamento é o primeiro passo no processo de transformação de um destino, criando condições para se atingir os objetivos desejados. </a:t>
          </a:r>
          <a:endParaRPr lang="en-US" sz="1800" dirty="0"/>
        </a:p>
      </dgm:t>
    </dgm:pt>
    <dgm:pt modelId="{AD5B9741-5BE7-4CF8-A445-7DAC9DEFC6C2}" type="parTrans" cxnId="{E8ACA46A-CD00-4B65-B090-1766C37730B1}">
      <dgm:prSet/>
      <dgm:spPr/>
      <dgm:t>
        <a:bodyPr/>
        <a:lstStyle/>
        <a:p>
          <a:endParaRPr lang="en-US" sz="1800"/>
        </a:p>
      </dgm:t>
    </dgm:pt>
    <dgm:pt modelId="{F2BB2BC0-7BEE-49E1-B99C-A9D3D7362536}" type="sibTrans" cxnId="{E8ACA46A-CD00-4B65-B090-1766C37730B1}">
      <dgm:prSet/>
      <dgm:spPr/>
      <dgm:t>
        <a:bodyPr/>
        <a:lstStyle/>
        <a:p>
          <a:endParaRPr lang="en-US" sz="1800"/>
        </a:p>
      </dgm:t>
    </dgm:pt>
    <dgm:pt modelId="{5F1CB41C-9E8F-4C8E-8CF6-DACEFA47FC3D}" type="pres">
      <dgm:prSet presAssocID="{B46FA7A6-55AC-4EAC-A549-1EC676D6AC6C}" presName="root" presStyleCnt="0">
        <dgm:presLayoutVars>
          <dgm:dir/>
          <dgm:resizeHandles val="exact"/>
        </dgm:presLayoutVars>
      </dgm:prSet>
      <dgm:spPr/>
    </dgm:pt>
    <dgm:pt modelId="{4EDFE2A6-0AED-4E81-B285-17B185CF7266}" type="pres">
      <dgm:prSet presAssocID="{B46FA7A6-55AC-4EAC-A549-1EC676D6AC6C}" presName="container" presStyleCnt="0">
        <dgm:presLayoutVars>
          <dgm:dir/>
          <dgm:resizeHandles val="exact"/>
        </dgm:presLayoutVars>
      </dgm:prSet>
      <dgm:spPr/>
    </dgm:pt>
    <dgm:pt modelId="{CD1FB502-A5F9-4405-9F6B-E709E60BB412}" type="pres">
      <dgm:prSet presAssocID="{78175A69-7D34-42C0-B537-0193AE2AF677}" presName="compNode" presStyleCnt="0"/>
      <dgm:spPr/>
    </dgm:pt>
    <dgm:pt modelId="{386E0BE0-3419-4CC6-9830-90D51AACA57F}" type="pres">
      <dgm:prSet presAssocID="{78175A69-7D34-42C0-B537-0193AE2AF677}" presName="iconBgRect" presStyleLbl="bgShp" presStyleIdx="0" presStyleCnt="1"/>
      <dgm:spPr/>
    </dgm:pt>
    <dgm:pt modelId="{F1CAD934-B43D-47D9-B116-25CFAE4ADC23}" type="pres">
      <dgm:prSet presAssocID="{78175A69-7D34-42C0-B537-0193AE2AF677}"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guntas"/>
        </a:ext>
      </dgm:extLst>
    </dgm:pt>
    <dgm:pt modelId="{0F45C682-B10A-40C0-AD80-AE76075E8414}" type="pres">
      <dgm:prSet presAssocID="{78175A69-7D34-42C0-B537-0193AE2AF677}" presName="spaceRect" presStyleCnt="0"/>
      <dgm:spPr/>
    </dgm:pt>
    <dgm:pt modelId="{DB262D05-7598-41FF-B6EB-1737C001FBC9}" type="pres">
      <dgm:prSet presAssocID="{78175A69-7D34-42C0-B537-0193AE2AF677}" presName="textRect" presStyleLbl="revTx" presStyleIdx="0" presStyleCnt="1" custScaleX="124101">
        <dgm:presLayoutVars>
          <dgm:chMax val="1"/>
          <dgm:chPref val="1"/>
        </dgm:presLayoutVars>
      </dgm:prSet>
      <dgm:spPr/>
    </dgm:pt>
  </dgm:ptLst>
  <dgm:cxnLst>
    <dgm:cxn modelId="{E8ACA46A-CD00-4B65-B090-1766C37730B1}" srcId="{B46FA7A6-55AC-4EAC-A549-1EC676D6AC6C}" destId="{78175A69-7D34-42C0-B537-0193AE2AF677}" srcOrd="0" destOrd="0" parTransId="{AD5B9741-5BE7-4CF8-A445-7DAC9DEFC6C2}" sibTransId="{F2BB2BC0-7BEE-49E1-B99C-A9D3D7362536}"/>
    <dgm:cxn modelId="{D7E667C8-ED81-482E-81D9-6D9C36269177}" type="presOf" srcId="{B46FA7A6-55AC-4EAC-A549-1EC676D6AC6C}" destId="{5F1CB41C-9E8F-4C8E-8CF6-DACEFA47FC3D}" srcOrd="0" destOrd="0" presId="urn:microsoft.com/office/officeart/2018/2/layout/IconCircleList"/>
    <dgm:cxn modelId="{165D83D6-6AA0-4B54-8420-E7430C97655E}" type="presOf" srcId="{78175A69-7D34-42C0-B537-0193AE2AF677}" destId="{DB262D05-7598-41FF-B6EB-1737C001FBC9}" srcOrd="0" destOrd="0" presId="urn:microsoft.com/office/officeart/2018/2/layout/IconCircleList"/>
    <dgm:cxn modelId="{62A613E3-FCDF-4117-A328-EB77EB69DF2F}" type="presParOf" srcId="{5F1CB41C-9E8F-4C8E-8CF6-DACEFA47FC3D}" destId="{4EDFE2A6-0AED-4E81-B285-17B185CF7266}" srcOrd="0" destOrd="0" presId="urn:microsoft.com/office/officeart/2018/2/layout/IconCircleList"/>
    <dgm:cxn modelId="{8B119413-9112-4E9E-AA52-E448613D4F42}" type="presParOf" srcId="{4EDFE2A6-0AED-4E81-B285-17B185CF7266}" destId="{CD1FB502-A5F9-4405-9F6B-E709E60BB412}" srcOrd="0" destOrd="0" presId="urn:microsoft.com/office/officeart/2018/2/layout/IconCircleList"/>
    <dgm:cxn modelId="{9B04F243-FABC-4AF2-939E-877E4D77B7D2}" type="presParOf" srcId="{CD1FB502-A5F9-4405-9F6B-E709E60BB412}" destId="{386E0BE0-3419-4CC6-9830-90D51AACA57F}" srcOrd="0" destOrd="0" presId="urn:microsoft.com/office/officeart/2018/2/layout/IconCircleList"/>
    <dgm:cxn modelId="{4ED0DC67-2C9A-491E-A527-C42DF91DFC37}" type="presParOf" srcId="{CD1FB502-A5F9-4405-9F6B-E709E60BB412}" destId="{F1CAD934-B43D-47D9-B116-25CFAE4ADC23}" srcOrd="1" destOrd="0" presId="urn:microsoft.com/office/officeart/2018/2/layout/IconCircleList"/>
    <dgm:cxn modelId="{23DE62D2-AE99-45CD-8935-84F8DD372FAB}" type="presParOf" srcId="{CD1FB502-A5F9-4405-9F6B-E709E60BB412}" destId="{0F45C682-B10A-40C0-AD80-AE76075E8414}" srcOrd="2" destOrd="0" presId="urn:microsoft.com/office/officeart/2018/2/layout/IconCircleList"/>
    <dgm:cxn modelId="{6DCE752E-FA7E-4153-8B05-EBBF461A71C7}" type="presParOf" srcId="{CD1FB502-A5F9-4405-9F6B-E709E60BB412}" destId="{DB262D05-7598-41FF-B6EB-1737C001FBC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D7FD6E-EB5A-4090-BFD3-CFB58F81BF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IBGE (2022), Alto Alegre dos Parecis possui uma população residente de 11.479 habitantes, distribuídos numa área territorial de 3.958.273 Km², densidade demográfica de 2,90 </a:t>
          </a:r>
          <a:r>
            <a:rPr lang="pt-BR" sz="1800" dirty="0" err="1"/>
            <a:t>hab</a:t>
          </a:r>
          <a:r>
            <a:rPr lang="pt-BR" sz="1800" dirty="0"/>
            <a:t>/Km². </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FA03AF98-DAA6-4BBB-BD98-F1FB7037FD0C}">
      <dgm:prSet custT="1"/>
      <dgm:spPr/>
      <dgm:t>
        <a:bodyPr/>
        <a:lstStyle/>
        <a:p>
          <a:pPr>
            <a:lnSpc>
              <a:spcPct val="100000"/>
            </a:lnSpc>
          </a:pPr>
          <a:r>
            <a:rPr lang="pt-BR" sz="1800" dirty="0"/>
            <a:t>Alto Alegre dos Parecis destaca-se pela produção agrícola, em especial café, sendo um dos maiores produtores de café clonal de Rondônia, fazendo parte da Rota do Café. O PIB </a:t>
          </a:r>
          <a:r>
            <a:rPr lang="pt-BR" sz="1800" i="1" dirty="0"/>
            <a:t>per capita </a:t>
          </a:r>
          <a:r>
            <a:rPr lang="pt-BR" sz="1800" dirty="0"/>
            <a:t>é de R$36.454,01 mil por habitante (IBGE 2021), acima da média estadual de R$32.045,00</a:t>
          </a:r>
          <a:endParaRPr lang="en-US" sz="1800" dirty="0"/>
        </a:p>
      </dgm:t>
    </dgm:pt>
    <dgm:pt modelId="{3A4854BB-4B15-4A5B-9D55-89ECD417ABE2}" type="parTrans" cxnId="{14EF657F-FEE6-4AED-9901-3055055A5CEB}">
      <dgm:prSet/>
      <dgm:spPr/>
      <dgm:t>
        <a:bodyPr/>
        <a:lstStyle/>
        <a:p>
          <a:endParaRPr lang="en-US" sz="1800"/>
        </a:p>
      </dgm:t>
    </dgm:pt>
    <dgm:pt modelId="{79203B2D-6272-48DA-9493-F46B8EA4873B}" type="sibTrans" cxnId="{14EF657F-FEE6-4AED-9901-3055055A5CEB}">
      <dgm:prSet/>
      <dgm:spPr/>
      <dgm:t>
        <a:bodyPr/>
        <a:lstStyle/>
        <a:p>
          <a:endParaRPr lang="en-US" sz="1800"/>
        </a:p>
      </dgm:t>
    </dgm:pt>
    <dgm:pt modelId="{8591E39D-4675-4D8F-99AF-07D7EE5273FA}">
      <dgm:prSet custT="1"/>
      <dgm:spPr/>
      <dgm:t>
        <a:bodyPr/>
        <a:lstStyle/>
        <a:p>
          <a:pPr>
            <a:lnSpc>
              <a:spcPct val="100000"/>
            </a:lnSpc>
          </a:pPr>
          <a:r>
            <a:rPr lang="pt-BR" sz="1800" dirty="0"/>
            <a:t>O Índice de Desenvolvimento Humano é de 0,592,  bem abaixo da média do Estado (0,756). </a:t>
          </a:r>
          <a:endParaRPr lang="en-US" sz="1800" dirty="0"/>
        </a:p>
      </dgm:t>
    </dgm:pt>
    <dgm:pt modelId="{AC2BCD86-D751-45B9-B086-31F24173140F}" type="parTrans" cxnId="{B7F49B70-BE66-4564-97CE-9C9879F71BE2}">
      <dgm:prSet/>
      <dgm:spPr/>
      <dgm:t>
        <a:bodyPr/>
        <a:lstStyle/>
        <a:p>
          <a:endParaRPr lang="pt-BR"/>
        </a:p>
      </dgm:t>
    </dgm:pt>
    <dgm:pt modelId="{678194DD-40C0-400D-AA1F-6591A9D0465B}" type="sibTrans" cxnId="{B7F49B70-BE66-4564-97CE-9C9879F71BE2}">
      <dgm:prSet/>
      <dgm:spPr/>
      <dgm:t>
        <a:bodyPr/>
        <a:lstStyle/>
        <a:p>
          <a:endParaRPr lang="pt-BR"/>
        </a:p>
      </dgm:t>
    </dgm:pt>
    <dgm:pt modelId="{36D4191B-E59B-4006-BE85-DF37B4E3A547}">
      <dgm:prSet custT="1"/>
      <dgm:spPr/>
      <dgm:t>
        <a:bodyPr/>
        <a:lstStyle/>
        <a:p>
          <a:pPr>
            <a:lnSpc>
              <a:spcPct val="100000"/>
            </a:lnSpc>
          </a:pPr>
          <a:r>
            <a:rPr lang="pt-BR" sz="1800" dirty="0"/>
            <a:t>A taxa de escolarização de 6 a 14 anos de idade é de 95,9%</a:t>
          </a:r>
          <a:endParaRPr lang="en-US" sz="1800" dirty="0"/>
        </a:p>
      </dgm:t>
    </dgm:pt>
    <dgm:pt modelId="{94AA4A31-756F-4A34-B3A1-9C67FCBCFA14}" type="parTrans" cxnId="{39563AE9-C383-42EE-BF67-E663612A12B4}">
      <dgm:prSet/>
      <dgm:spPr/>
      <dgm:t>
        <a:bodyPr/>
        <a:lstStyle/>
        <a:p>
          <a:endParaRPr lang="pt-BR"/>
        </a:p>
      </dgm:t>
    </dgm:pt>
    <dgm:pt modelId="{6D4AD76B-86E1-4A94-94AA-2A5BE201ECDB}" type="sibTrans" cxnId="{39563AE9-C383-42EE-BF67-E663612A12B4}">
      <dgm:prSet/>
      <dgm:spPr/>
      <dgm:t>
        <a:bodyPr/>
        <a:lstStyle/>
        <a:p>
          <a:endParaRPr lang="pt-BR"/>
        </a:p>
      </dgm:t>
    </dgm:pt>
    <dgm:pt modelId="{CBB3A458-8259-4F39-B75F-B6E5CC947F5A}" type="pres">
      <dgm:prSet presAssocID="{88D7FD6E-EB5A-4090-BFD3-CFB58F81BF5A}" presName="root" presStyleCnt="0">
        <dgm:presLayoutVars>
          <dgm:dir/>
          <dgm:resizeHandles val="exact"/>
        </dgm:presLayoutVars>
      </dgm:prSet>
      <dgm:spPr/>
    </dgm:pt>
    <dgm:pt modelId="{F708904C-6F76-4450-8850-A933BDC25578}" type="pres">
      <dgm:prSet presAssocID="{FE49C591-EC43-4B09-BA8D-99C3E559EF01}" presName="compNode" presStyleCnt="0"/>
      <dgm:spPr/>
    </dgm:pt>
    <dgm:pt modelId="{A05D12C8-6E60-4257-AA50-F58F75973D7F}" type="pres">
      <dgm:prSet presAssocID="{FE49C591-EC43-4B09-BA8D-99C3E559EF01}" presName="bgRect" presStyleLbl="bgShp" presStyleIdx="0" presStyleCnt="4"/>
      <dgm:spPr/>
    </dgm:pt>
    <dgm:pt modelId="{2F2BCDA3-1F52-4229-8EDD-BE4C5A9AE180}" type="pres">
      <dgm:prSet presAssocID="{FE49C591-EC43-4B09-BA8D-99C3E559EF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uxograma"/>
        </a:ext>
      </dgm:extLst>
    </dgm:pt>
    <dgm:pt modelId="{3544EFFC-A5AB-4CB6-90B6-6CD31F578461}" type="pres">
      <dgm:prSet presAssocID="{FE49C591-EC43-4B09-BA8D-99C3E559EF01}" presName="spaceRect" presStyleCnt="0"/>
      <dgm:spPr/>
    </dgm:pt>
    <dgm:pt modelId="{93101B3B-898B-4EEC-9462-4467DF87FF54}" type="pres">
      <dgm:prSet presAssocID="{FE49C591-EC43-4B09-BA8D-99C3E559EF01}" presName="parTx" presStyleLbl="revTx" presStyleIdx="0" presStyleCnt="4">
        <dgm:presLayoutVars>
          <dgm:chMax val="0"/>
          <dgm:chPref val="0"/>
        </dgm:presLayoutVars>
      </dgm:prSet>
      <dgm:spPr/>
    </dgm:pt>
    <dgm:pt modelId="{4F4EB23D-3E11-42B2-8094-D06161D0D7EA}" type="pres">
      <dgm:prSet presAssocID="{3FFEA9AD-417A-4179-B9C2-F5CBCEB45E60}" presName="sibTrans" presStyleCnt="0"/>
      <dgm:spPr/>
    </dgm:pt>
    <dgm:pt modelId="{CD710456-1326-4F1C-8EC3-C0CBB95189AE}" type="pres">
      <dgm:prSet presAssocID="{8591E39D-4675-4D8F-99AF-07D7EE5273FA}" presName="compNode" presStyleCnt="0"/>
      <dgm:spPr/>
    </dgm:pt>
    <dgm:pt modelId="{43D4CA2E-F4A7-4089-8030-898A468D91ED}" type="pres">
      <dgm:prSet presAssocID="{8591E39D-4675-4D8F-99AF-07D7EE5273FA}" presName="bgRect" presStyleLbl="bgShp" presStyleIdx="1" presStyleCnt="4"/>
      <dgm:spPr/>
    </dgm:pt>
    <dgm:pt modelId="{2AE53CC0-A732-4486-B4B8-D23BF6D6D516}" type="pres">
      <dgm:prSet presAssocID="{8591E39D-4675-4D8F-99AF-07D7EE5273FA}" presName="iconRect" presStyleLbl="node1" presStyleIdx="1" presStyleCnt="4"/>
      <dgm:spPr/>
    </dgm:pt>
    <dgm:pt modelId="{E9676D6E-9504-4536-A25E-0EF0AC6F3380}" type="pres">
      <dgm:prSet presAssocID="{8591E39D-4675-4D8F-99AF-07D7EE5273FA}" presName="spaceRect" presStyleCnt="0"/>
      <dgm:spPr/>
    </dgm:pt>
    <dgm:pt modelId="{A2C28473-EBD1-430D-AE3B-90ADE80EC04C}" type="pres">
      <dgm:prSet presAssocID="{8591E39D-4675-4D8F-99AF-07D7EE5273FA}" presName="parTx" presStyleLbl="revTx" presStyleIdx="1" presStyleCnt="4">
        <dgm:presLayoutVars>
          <dgm:chMax val="0"/>
          <dgm:chPref val="0"/>
        </dgm:presLayoutVars>
      </dgm:prSet>
      <dgm:spPr/>
    </dgm:pt>
    <dgm:pt modelId="{0F8BD49B-1B2B-4932-B1B8-35861D128C2D}" type="pres">
      <dgm:prSet presAssocID="{678194DD-40C0-400D-AA1F-6591A9D0465B}" presName="sibTrans" presStyleCnt="0"/>
      <dgm:spPr/>
    </dgm:pt>
    <dgm:pt modelId="{23A7B4C7-113E-482E-A467-EDB365EB17DD}" type="pres">
      <dgm:prSet presAssocID="{36D4191B-E59B-4006-BE85-DF37B4E3A547}" presName="compNode" presStyleCnt="0"/>
      <dgm:spPr/>
    </dgm:pt>
    <dgm:pt modelId="{3FD8437D-8C2F-48DC-B8DB-1372A0C5535D}" type="pres">
      <dgm:prSet presAssocID="{36D4191B-E59B-4006-BE85-DF37B4E3A547}" presName="bgRect" presStyleLbl="bgShp" presStyleIdx="2" presStyleCnt="4"/>
      <dgm:spPr/>
    </dgm:pt>
    <dgm:pt modelId="{28C79C95-EB4A-4003-8B50-45A2D0235056}" type="pres">
      <dgm:prSet presAssocID="{36D4191B-E59B-4006-BE85-DF37B4E3A547}" presName="iconRect" presStyleLbl="node1" presStyleIdx="2" presStyleCnt="4"/>
      <dgm:spPr/>
    </dgm:pt>
    <dgm:pt modelId="{8A7E121E-6748-40B3-B5EF-35F531A6BE4C}" type="pres">
      <dgm:prSet presAssocID="{36D4191B-E59B-4006-BE85-DF37B4E3A547}" presName="spaceRect" presStyleCnt="0"/>
      <dgm:spPr/>
    </dgm:pt>
    <dgm:pt modelId="{0031AD7B-0447-4775-A0B9-D9F546A88BD6}" type="pres">
      <dgm:prSet presAssocID="{36D4191B-E59B-4006-BE85-DF37B4E3A547}" presName="parTx" presStyleLbl="revTx" presStyleIdx="2" presStyleCnt="4">
        <dgm:presLayoutVars>
          <dgm:chMax val="0"/>
          <dgm:chPref val="0"/>
        </dgm:presLayoutVars>
      </dgm:prSet>
      <dgm:spPr/>
    </dgm:pt>
    <dgm:pt modelId="{722FDCE7-7228-4E82-B994-5EEAC47B52B9}" type="pres">
      <dgm:prSet presAssocID="{6D4AD76B-86E1-4A94-94AA-2A5BE201ECDB}" presName="sibTrans" presStyleCnt="0"/>
      <dgm:spPr/>
    </dgm:pt>
    <dgm:pt modelId="{0685D5D2-4C52-42CF-B7C4-AB8E83AE2CCC}" type="pres">
      <dgm:prSet presAssocID="{FA03AF98-DAA6-4BBB-BD98-F1FB7037FD0C}" presName="compNode" presStyleCnt="0"/>
      <dgm:spPr/>
    </dgm:pt>
    <dgm:pt modelId="{B7C6A533-8F7B-4A7B-8B0A-4702D226FFC7}" type="pres">
      <dgm:prSet presAssocID="{FA03AF98-DAA6-4BBB-BD98-F1FB7037FD0C}" presName="bgRect" presStyleLbl="bgShp" presStyleIdx="3" presStyleCnt="4"/>
      <dgm:spPr/>
    </dgm:pt>
    <dgm:pt modelId="{A72704CA-399E-4AD3-9BDA-EA20C4871B21}" type="pres">
      <dgm:prSet presAssocID="{FA03AF98-DAA6-4BBB-BD98-F1FB7037FD0C}" presName="iconRect" presStyleLbl="node1" presStyleIdx="3"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scola"/>
        </a:ext>
      </dgm:extLst>
    </dgm:pt>
    <dgm:pt modelId="{2C1EF334-86D7-4408-ABF7-28B127590158}" type="pres">
      <dgm:prSet presAssocID="{FA03AF98-DAA6-4BBB-BD98-F1FB7037FD0C}" presName="spaceRect" presStyleCnt="0"/>
      <dgm:spPr/>
    </dgm:pt>
    <dgm:pt modelId="{90DB0C2E-C5DD-4BD1-B610-9A9D35ECC83F}" type="pres">
      <dgm:prSet presAssocID="{FA03AF98-DAA6-4BBB-BD98-F1FB7037FD0C}" presName="parTx" presStyleLbl="revTx" presStyleIdx="3" presStyleCnt="4">
        <dgm:presLayoutVars>
          <dgm:chMax val="0"/>
          <dgm:chPref val="0"/>
        </dgm:presLayoutVars>
      </dgm:prSet>
      <dgm:spPr/>
    </dgm:pt>
  </dgm:ptLst>
  <dgm:cxnLst>
    <dgm:cxn modelId="{957DD305-F162-48CC-AFB6-366C58E9A660}" type="presOf" srcId="{FA03AF98-DAA6-4BBB-BD98-F1FB7037FD0C}" destId="{90DB0C2E-C5DD-4BD1-B610-9A9D35ECC83F}" srcOrd="0" destOrd="0" presId="urn:microsoft.com/office/officeart/2018/2/layout/IconVerticalSolidList"/>
    <dgm:cxn modelId="{3A3B7812-8534-4C73-B2B7-03191E7BEF5D}" type="presOf" srcId="{88D7FD6E-EB5A-4090-BFD3-CFB58F81BF5A}" destId="{CBB3A458-8259-4F39-B75F-B6E5CC947F5A}" srcOrd="0" destOrd="0" presId="urn:microsoft.com/office/officeart/2018/2/layout/IconVerticalSolidList"/>
    <dgm:cxn modelId="{B7F49B70-BE66-4564-97CE-9C9879F71BE2}" srcId="{88D7FD6E-EB5A-4090-BFD3-CFB58F81BF5A}" destId="{8591E39D-4675-4D8F-99AF-07D7EE5273FA}" srcOrd="1" destOrd="0" parTransId="{AC2BCD86-D751-45B9-B086-31F24173140F}" sibTransId="{678194DD-40C0-400D-AA1F-6591A9D0465B}"/>
    <dgm:cxn modelId="{14EF657F-FEE6-4AED-9901-3055055A5CEB}" srcId="{88D7FD6E-EB5A-4090-BFD3-CFB58F81BF5A}" destId="{FA03AF98-DAA6-4BBB-BD98-F1FB7037FD0C}" srcOrd="3" destOrd="0" parTransId="{3A4854BB-4B15-4A5B-9D55-89ECD417ABE2}" sibTransId="{79203B2D-6272-48DA-9493-F46B8EA4873B}"/>
    <dgm:cxn modelId="{B5C22F8B-15D2-4026-985F-75D738E98D3C}" type="presOf" srcId="{8591E39D-4675-4D8F-99AF-07D7EE5273FA}" destId="{A2C28473-EBD1-430D-AE3B-90ADE80EC04C}" srcOrd="0" destOrd="0" presId="urn:microsoft.com/office/officeart/2018/2/layout/IconVerticalSolidList"/>
    <dgm:cxn modelId="{941EA79D-A94E-4609-A572-6F4F5BAE42FD}" type="presOf" srcId="{FE49C591-EC43-4B09-BA8D-99C3E559EF01}" destId="{93101B3B-898B-4EEC-9462-4467DF87FF54}" srcOrd="0" destOrd="0" presId="urn:microsoft.com/office/officeart/2018/2/layout/IconVerticalSolidList"/>
    <dgm:cxn modelId="{A350A1C7-06DB-444B-9F3F-FCC79F2AFB25}" srcId="{88D7FD6E-EB5A-4090-BFD3-CFB58F81BF5A}" destId="{FE49C591-EC43-4B09-BA8D-99C3E559EF01}" srcOrd="0" destOrd="0" parTransId="{56053147-4E86-43B3-A196-6B51BE292020}" sibTransId="{3FFEA9AD-417A-4179-B9C2-F5CBCEB45E60}"/>
    <dgm:cxn modelId="{39563AE9-C383-42EE-BF67-E663612A12B4}" srcId="{88D7FD6E-EB5A-4090-BFD3-CFB58F81BF5A}" destId="{36D4191B-E59B-4006-BE85-DF37B4E3A547}" srcOrd="2" destOrd="0" parTransId="{94AA4A31-756F-4A34-B3A1-9C67FCBCFA14}" sibTransId="{6D4AD76B-86E1-4A94-94AA-2A5BE201ECDB}"/>
    <dgm:cxn modelId="{1D9228F2-AB28-4704-A22D-F108AAA774EC}" type="presOf" srcId="{36D4191B-E59B-4006-BE85-DF37B4E3A547}" destId="{0031AD7B-0447-4775-A0B9-D9F546A88BD6}" srcOrd="0" destOrd="0" presId="urn:microsoft.com/office/officeart/2018/2/layout/IconVerticalSolidList"/>
    <dgm:cxn modelId="{6E79CF28-09B8-4DA2-9C31-19D4C56E1B52}" type="presParOf" srcId="{CBB3A458-8259-4F39-B75F-B6E5CC947F5A}" destId="{F708904C-6F76-4450-8850-A933BDC25578}" srcOrd="0" destOrd="0" presId="urn:microsoft.com/office/officeart/2018/2/layout/IconVerticalSolidList"/>
    <dgm:cxn modelId="{A5573026-ED4F-46E6-8921-9F0D44ECA40C}" type="presParOf" srcId="{F708904C-6F76-4450-8850-A933BDC25578}" destId="{A05D12C8-6E60-4257-AA50-F58F75973D7F}" srcOrd="0" destOrd="0" presId="urn:microsoft.com/office/officeart/2018/2/layout/IconVerticalSolidList"/>
    <dgm:cxn modelId="{08F0A622-9F3A-4014-B741-AC87DF0FA4B5}" type="presParOf" srcId="{F708904C-6F76-4450-8850-A933BDC25578}" destId="{2F2BCDA3-1F52-4229-8EDD-BE4C5A9AE180}" srcOrd="1" destOrd="0" presId="urn:microsoft.com/office/officeart/2018/2/layout/IconVerticalSolidList"/>
    <dgm:cxn modelId="{FAA3BC73-8A65-40B1-AF60-0BE67B2319A4}" type="presParOf" srcId="{F708904C-6F76-4450-8850-A933BDC25578}" destId="{3544EFFC-A5AB-4CB6-90B6-6CD31F578461}" srcOrd="2" destOrd="0" presId="urn:microsoft.com/office/officeart/2018/2/layout/IconVerticalSolidList"/>
    <dgm:cxn modelId="{844175C2-C5B4-4ECD-ABB5-611A71279687}" type="presParOf" srcId="{F708904C-6F76-4450-8850-A933BDC25578}" destId="{93101B3B-898B-4EEC-9462-4467DF87FF54}" srcOrd="3" destOrd="0" presId="urn:microsoft.com/office/officeart/2018/2/layout/IconVerticalSolidList"/>
    <dgm:cxn modelId="{0E5BDAB6-9CE4-4265-893C-B12AFB8B24A4}" type="presParOf" srcId="{CBB3A458-8259-4F39-B75F-B6E5CC947F5A}" destId="{4F4EB23D-3E11-42B2-8094-D06161D0D7EA}" srcOrd="1" destOrd="0" presId="urn:microsoft.com/office/officeart/2018/2/layout/IconVerticalSolidList"/>
    <dgm:cxn modelId="{AD28B455-6455-4A24-A929-D192BA938B4C}" type="presParOf" srcId="{CBB3A458-8259-4F39-B75F-B6E5CC947F5A}" destId="{CD710456-1326-4F1C-8EC3-C0CBB95189AE}" srcOrd="2" destOrd="0" presId="urn:microsoft.com/office/officeart/2018/2/layout/IconVerticalSolidList"/>
    <dgm:cxn modelId="{93D317C2-4761-4F71-87E8-6D20154D2169}" type="presParOf" srcId="{CD710456-1326-4F1C-8EC3-C0CBB95189AE}" destId="{43D4CA2E-F4A7-4089-8030-898A468D91ED}" srcOrd="0" destOrd="0" presId="urn:microsoft.com/office/officeart/2018/2/layout/IconVerticalSolidList"/>
    <dgm:cxn modelId="{133ACB17-7E31-4186-896B-F1FF93A6AFCF}" type="presParOf" srcId="{CD710456-1326-4F1C-8EC3-C0CBB95189AE}" destId="{2AE53CC0-A732-4486-B4B8-D23BF6D6D516}" srcOrd="1" destOrd="0" presId="urn:microsoft.com/office/officeart/2018/2/layout/IconVerticalSolidList"/>
    <dgm:cxn modelId="{CD77BA01-AE26-43EE-9799-BA142C0D3095}" type="presParOf" srcId="{CD710456-1326-4F1C-8EC3-C0CBB95189AE}" destId="{E9676D6E-9504-4536-A25E-0EF0AC6F3380}" srcOrd="2" destOrd="0" presId="urn:microsoft.com/office/officeart/2018/2/layout/IconVerticalSolidList"/>
    <dgm:cxn modelId="{CC5E0A1D-F1ED-4987-83DC-F219A2C8CD3B}" type="presParOf" srcId="{CD710456-1326-4F1C-8EC3-C0CBB95189AE}" destId="{A2C28473-EBD1-430D-AE3B-90ADE80EC04C}" srcOrd="3" destOrd="0" presId="urn:microsoft.com/office/officeart/2018/2/layout/IconVerticalSolidList"/>
    <dgm:cxn modelId="{A49CE9AA-F775-47F1-8380-E108BCAD0327}" type="presParOf" srcId="{CBB3A458-8259-4F39-B75F-B6E5CC947F5A}" destId="{0F8BD49B-1B2B-4932-B1B8-35861D128C2D}" srcOrd="3" destOrd="0" presId="urn:microsoft.com/office/officeart/2018/2/layout/IconVerticalSolidList"/>
    <dgm:cxn modelId="{90FC3D40-D747-4205-AA62-8F96F8D474D5}" type="presParOf" srcId="{CBB3A458-8259-4F39-B75F-B6E5CC947F5A}" destId="{23A7B4C7-113E-482E-A467-EDB365EB17DD}" srcOrd="4" destOrd="0" presId="urn:microsoft.com/office/officeart/2018/2/layout/IconVerticalSolidList"/>
    <dgm:cxn modelId="{635D5C27-606B-449E-BDE9-388667E5A631}" type="presParOf" srcId="{23A7B4C7-113E-482E-A467-EDB365EB17DD}" destId="{3FD8437D-8C2F-48DC-B8DB-1372A0C5535D}" srcOrd="0" destOrd="0" presId="urn:microsoft.com/office/officeart/2018/2/layout/IconVerticalSolidList"/>
    <dgm:cxn modelId="{F1DC9049-DC05-4749-88BA-4ACD48E1851D}" type="presParOf" srcId="{23A7B4C7-113E-482E-A467-EDB365EB17DD}" destId="{28C79C95-EB4A-4003-8B50-45A2D0235056}" srcOrd="1" destOrd="0" presId="urn:microsoft.com/office/officeart/2018/2/layout/IconVerticalSolidList"/>
    <dgm:cxn modelId="{1B9FBA0C-98EE-4AF7-8527-34ED4D59820B}" type="presParOf" srcId="{23A7B4C7-113E-482E-A467-EDB365EB17DD}" destId="{8A7E121E-6748-40B3-B5EF-35F531A6BE4C}" srcOrd="2" destOrd="0" presId="urn:microsoft.com/office/officeart/2018/2/layout/IconVerticalSolidList"/>
    <dgm:cxn modelId="{9752B5FE-EA3E-41A3-9AF8-2C7FF52FFAEA}" type="presParOf" srcId="{23A7B4C7-113E-482E-A467-EDB365EB17DD}" destId="{0031AD7B-0447-4775-A0B9-D9F546A88BD6}" srcOrd="3" destOrd="0" presId="urn:microsoft.com/office/officeart/2018/2/layout/IconVerticalSolidList"/>
    <dgm:cxn modelId="{C739C78E-A027-4A31-909B-C354A116A278}" type="presParOf" srcId="{CBB3A458-8259-4F39-B75F-B6E5CC947F5A}" destId="{722FDCE7-7228-4E82-B994-5EEAC47B52B9}" srcOrd="5" destOrd="0" presId="urn:microsoft.com/office/officeart/2018/2/layout/IconVerticalSolidList"/>
    <dgm:cxn modelId="{4FD04131-5695-41EA-A54F-021F8E1B53CE}" type="presParOf" srcId="{CBB3A458-8259-4F39-B75F-B6E5CC947F5A}" destId="{0685D5D2-4C52-42CF-B7C4-AB8E83AE2CCC}" srcOrd="6" destOrd="0" presId="urn:microsoft.com/office/officeart/2018/2/layout/IconVerticalSolidList"/>
    <dgm:cxn modelId="{6B7DAEE4-DAE3-4C3C-9961-9082FEBF305C}" type="presParOf" srcId="{0685D5D2-4C52-42CF-B7C4-AB8E83AE2CCC}" destId="{B7C6A533-8F7B-4A7B-8B0A-4702D226FFC7}" srcOrd="0" destOrd="0" presId="urn:microsoft.com/office/officeart/2018/2/layout/IconVerticalSolidList"/>
    <dgm:cxn modelId="{1FDC2F6F-2146-467B-81FC-C821F68A2042}" type="presParOf" srcId="{0685D5D2-4C52-42CF-B7C4-AB8E83AE2CCC}" destId="{A72704CA-399E-4AD3-9BDA-EA20C4871B21}" srcOrd="1" destOrd="0" presId="urn:microsoft.com/office/officeart/2018/2/layout/IconVerticalSolidList"/>
    <dgm:cxn modelId="{CF252950-A305-472B-AE3C-B4618D2143C1}" type="presParOf" srcId="{0685D5D2-4C52-42CF-B7C4-AB8E83AE2CCC}" destId="{2C1EF334-86D7-4408-ABF7-28B127590158}" srcOrd="2" destOrd="0" presId="urn:microsoft.com/office/officeart/2018/2/layout/IconVerticalSolidList"/>
    <dgm:cxn modelId="{6D09A22F-FD75-4D23-8012-ACAB95A5142A}" type="presParOf" srcId="{0685D5D2-4C52-42CF-B7C4-AB8E83AE2CCC}" destId="{90DB0C2E-C5DD-4BD1-B610-9A9D35ECC8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7FD6E-EB5A-4090-BFD3-CFB58F81BF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IBGE (2022) em Alto Alegre dos Parecis, 19,21% da população recebe água potável por Rede Geral de Distribuição, abaixo da média do estado de Rondônia (55,95%) e da média nacional (84,24%). Poço raso, freático ou cacimba representam 33,59% dos domicílios e poço profundo ou artesiano, 32,46%.</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FA03AF98-DAA6-4BBB-BD98-F1FB7037FD0C}">
      <dgm:prSet custT="1"/>
      <dgm:spPr/>
      <dgm:t>
        <a:bodyPr/>
        <a:lstStyle/>
        <a:p>
          <a:pPr>
            <a:lnSpc>
              <a:spcPct val="100000"/>
            </a:lnSpc>
          </a:pPr>
          <a:r>
            <a:rPr lang="pt-BR" sz="1800" dirty="0"/>
            <a:t>Somente 43,44% da população é atendida com coleta de resíduos porta-a-porta, realizada pelo serviço de limpeza pública municipal. Os demais domicílios queimam ou enterram os resíduos produzidos.</a:t>
          </a:r>
          <a:endParaRPr lang="en-US" sz="1800" dirty="0"/>
        </a:p>
      </dgm:t>
    </dgm:pt>
    <dgm:pt modelId="{3A4854BB-4B15-4A5B-9D55-89ECD417ABE2}" type="parTrans" cxnId="{14EF657F-FEE6-4AED-9901-3055055A5CEB}">
      <dgm:prSet/>
      <dgm:spPr/>
      <dgm:t>
        <a:bodyPr/>
        <a:lstStyle/>
        <a:p>
          <a:endParaRPr lang="en-US" sz="1800"/>
        </a:p>
      </dgm:t>
    </dgm:pt>
    <dgm:pt modelId="{79203B2D-6272-48DA-9493-F46B8EA4873B}" type="sibTrans" cxnId="{14EF657F-FEE6-4AED-9901-3055055A5CEB}">
      <dgm:prSet/>
      <dgm:spPr/>
      <dgm:t>
        <a:bodyPr/>
        <a:lstStyle/>
        <a:p>
          <a:endParaRPr lang="en-US" sz="1800"/>
        </a:p>
      </dgm:t>
    </dgm:pt>
    <dgm:pt modelId="{36D4191B-E59B-4006-BE85-DF37B4E3A547}">
      <dgm:prSet custT="1"/>
      <dgm:spPr/>
      <dgm:t>
        <a:bodyPr/>
        <a:lstStyle/>
        <a:p>
          <a:pPr>
            <a:lnSpc>
              <a:spcPct val="100000"/>
            </a:lnSpc>
          </a:pPr>
          <a:r>
            <a:rPr lang="pt-BR" sz="1800" dirty="0"/>
            <a:t>Alto Alegre dos Parecis também possui baixíssima cobertura por sistema convencional de esgotamento sanitário, não chegando a 1% da população, fazendo com que os munícipes de busquem alternativas para escoar seus efluentes, nem sempre adequadas, como fossas sépticas (31,6%) ou fossas rudimentares, 67,38%. </a:t>
          </a:r>
          <a:endParaRPr lang="en-US" sz="1800" dirty="0"/>
        </a:p>
      </dgm:t>
    </dgm:pt>
    <dgm:pt modelId="{94AA4A31-756F-4A34-B3A1-9C67FCBCFA14}" type="parTrans" cxnId="{39563AE9-C383-42EE-BF67-E663612A12B4}">
      <dgm:prSet/>
      <dgm:spPr/>
      <dgm:t>
        <a:bodyPr/>
        <a:lstStyle/>
        <a:p>
          <a:endParaRPr lang="pt-BR"/>
        </a:p>
      </dgm:t>
    </dgm:pt>
    <dgm:pt modelId="{6D4AD76B-86E1-4A94-94AA-2A5BE201ECDB}" type="sibTrans" cxnId="{39563AE9-C383-42EE-BF67-E663612A12B4}">
      <dgm:prSet/>
      <dgm:spPr/>
      <dgm:t>
        <a:bodyPr/>
        <a:lstStyle/>
        <a:p>
          <a:endParaRPr lang="pt-BR"/>
        </a:p>
      </dgm:t>
    </dgm:pt>
    <dgm:pt modelId="{CBB3A458-8259-4F39-B75F-B6E5CC947F5A}" type="pres">
      <dgm:prSet presAssocID="{88D7FD6E-EB5A-4090-BFD3-CFB58F81BF5A}" presName="root" presStyleCnt="0">
        <dgm:presLayoutVars>
          <dgm:dir/>
          <dgm:resizeHandles val="exact"/>
        </dgm:presLayoutVars>
      </dgm:prSet>
      <dgm:spPr/>
    </dgm:pt>
    <dgm:pt modelId="{F708904C-6F76-4450-8850-A933BDC25578}" type="pres">
      <dgm:prSet presAssocID="{FE49C591-EC43-4B09-BA8D-99C3E559EF01}" presName="compNode" presStyleCnt="0"/>
      <dgm:spPr/>
    </dgm:pt>
    <dgm:pt modelId="{A05D12C8-6E60-4257-AA50-F58F75973D7F}" type="pres">
      <dgm:prSet presAssocID="{FE49C591-EC43-4B09-BA8D-99C3E559EF01}" presName="bgRect" presStyleLbl="bgShp" presStyleIdx="0" presStyleCnt="3"/>
      <dgm:spPr/>
    </dgm:pt>
    <dgm:pt modelId="{2F2BCDA3-1F52-4229-8EDD-BE4C5A9AE180}" type="pres">
      <dgm:prSet presAssocID="{FE49C591-EC43-4B09-BA8D-99C3E559EF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uxograma"/>
        </a:ext>
      </dgm:extLst>
    </dgm:pt>
    <dgm:pt modelId="{3544EFFC-A5AB-4CB6-90B6-6CD31F578461}" type="pres">
      <dgm:prSet presAssocID="{FE49C591-EC43-4B09-BA8D-99C3E559EF01}" presName="spaceRect" presStyleCnt="0"/>
      <dgm:spPr/>
    </dgm:pt>
    <dgm:pt modelId="{93101B3B-898B-4EEC-9462-4467DF87FF54}" type="pres">
      <dgm:prSet presAssocID="{FE49C591-EC43-4B09-BA8D-99C3E559EF01}" presName="parTx" presStyleLbl="revTx" presStyleIdx="0" presStyleCnt="3" custScaleX="110784">
        <dgm:presLayoutVars>
          <dgm:chMax val="0"/>
          <dgm:chPref val="0"/>
        </dgm:presLayoutVars>
      </dgm:prSet>
      <dgm:spPr/>
    </dgm:pt>
    <dgm:pt modelId="{4F4EB23D-3E11-42B2-8094-D06161D0D7EA}" type="pres">
      <dgm:prSet presAssocID="{3FFEA9AD-417A-4179-B9C2-F5CBCEB45E60}" presName="sibTrans" presStyleCnt="0"/>
      <dgm:spPr/>
    </dgm:pt>
    <dgm:pt modelId="{23A7B4C7-113E-482E-A467-EDB365EB17DD}" type="pres">
      <dgm:prSet presAssocID="{36D4191B-E59B-4006-BE85-DF37B4E3A547}" presName="compNode" presStyleCnt="0"/>
      <dgm:spPr/>
    </dgm:pt>
    <dgm:pt modelId="{3FD8437D-8C2F-48DC-B8DB-1372A0C5535D}" type="pres">
      <dgm:prSet presAssocID="{36D4191B-E59B-4006-BE85-DF37B4E3A547}" presName="bgRect" presStyleLbl="bgShp" presStyleIdx="1" presStyleCnt="3"/>
      <dgm:spPr/>
    </dgm:pt>
    <dgm:pt modelId="{28C79C95-EB4A-4003-8B50-45A2D0235056}" type="pres">
      <dgm:prSet presAssocID="{36D4191B-E59B-4006-BE85-DF37B4E3A547}" presName="iconRect" presStyleLbl="node1" presStyleIdx="1" presStyleCnt="3"/>
      <dgm:spPr/>
    </dgm:pt>
    <dgm:pt modelId="{8A7E121E-6748-40B3-B5EF-35F531A6BE4C}" type="pres">
      <dgm:prSet presAssocID="{36D4191B-E59B-4006-BE85-DF37B4E3A547}" presName="spaceRect" presStyleCnt="0"/>
      <dgm:spPr/>
    </dgm:pt>
    <dgm:pt modelId="{0031AD7B-0447-4775-A0B9-D9F546A88BD6}" type="pres">
      <dgm:prSet presAssocID="{36D4191B-E59B-4006-BE85-DF37B4E3A547}" presName="parTx" presStyleLbl="revTx" presStyleIdx="1" presStyleCnt="3" custScaleX="104418" custLinFactNeighborX="-3145" custLinFactNeighborY="-903">
        <dgm:presLayoutVars>
          <dgm:chMax val="0"/>
          <dgm:chPref val="0"/>
        </dgm:presLayoutVars>
      </dgm:prSet>
      <dgm:spPr/>
    </dgm:pt>
    <dgm:pt modelId="{722FDCE7-7228-4E82-B994-5EEAC47B52B9}" type="pres">
      <dgm:prSet presAssocID="{6D4AD76B-86E1-4A94-94AA-2A5BE201ECDB}" presName="sibTrans" presStyleCnt="0"/>
      <dgm:spPr/>
    </dgm:pt>
    <dgm:pt modelId="{0685D5D2-4C52-42CF-B7C4-AB8E83AE2CCC}" type="pres">
      <dgm:prSet presAssocID="{FA03AF98-DAA6-4BBB-BD98-F1FB7037FD0C}" presName="compNode" presStyleCnt="0"/>
      <dgm:spPr/>
    </dgm:pt>
    <dgm:pt modelId="{B7C6A533-8F7B-4A7B-8B0A-4702D226FFC7}" type="pres">
      <dgm:prSet presAssocID="{FA03AF98-DAA6-4BBB-BD98-F1FB7037FD0C}" presName="bgRect" presStyleLbl="bgShp" presStyleIdx="2" presStyleCnt="3"/>
      <dgm:spPr/>
    </dgm:pt>
    <dgm:pt modelId="{A72704CA-399E-4AD3-9BDA-EA20C4871B21}" type="pres">
      <dgm:prSet presAssocID="{FA03AF98-DAA6-4BBB-BD98-F1FB7037FD0C}"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scola"/>
        </a:ext>
      </dgm:extLst>
    </dgm:pt>
    <dgm:pt modelId="{2C1EF334-86D7-4408-ABF7-28B127590158}" type="pres">
      <dgm:prSet presAssocID="{FA03AF98-DAA6-4BBB-BD98-F1FB7037FD0C}" presName="spaceRect" presStyleCnt="0"/>
      <dgm:spPr/>
    </dgm:pt>
    <dgm:pt modelId="{90DB0C2E-C5DD-4BD1-B610-9A9D35ECC83F}" type="pres">
      <dgm:prSet presAssocID="{FA03AF98-DAA6-4BBB-BD98-F1FB7037FD0C}" presName="parTx" presStyleLbl="revTx" presStyleIdx="2" presStyleCnt="3">
        <dgm:presLayoutVars>
          <dgm:chMax val="0"/>
          <dgm:chPref val="0"/>
        </dgm:presLayoutVars>
      </dgm:prSet>
      <dgm:spPr/>
    </dgm:pt>
  </dgm:ptLst>
  <dgm:cxnLst>
    <dgm:cxn modelId="{957DD305-F162-48CC-AFB6-366C58E9A660}" type="presOf" srcId="{FA03AF98-DAA6-4BBB-BD98-F1FB7037FD0C}" destId="{90DB0C2E-C5DD-4BD1-B610-9A9D35ECC83F}" srcOrd="0" destOrd="0" presId="urn:microsoft.com/office/officeart/2018/2/layout/IconVerticalSolidList"/>
    <dgm:cxn modelId="{3A3B7812-8534-4C73-B2B7-03191E7BEF5D}" type="presOf" srcId="{88D7FD6E-EB5A-4090-BFD3-CFB58F81BF5A}" destId="{CBB3A458-8259-4F39-B75F-B6E5CC947F5A}" srcOrd="0" destOrd="0" presId="urn:microsoft.com/office/officeart/2018/2/layout/IconVerticalSolidList"/>
    <dgm:cxn modelId="{14EF657F-FEE6-4AED-9901-3055055A5CEB}" srcId="{88D7FD6E-EB5A-4090-BFD3-CFB58F81BF5A}" destId="{FA03AF98-DAA6-4BBB-BD98-F1FB7037FD0C}" srcOrd="2" destOrd="0" parTransId="{3A4854BB-4B15-4A5B-9D55-89ECD417ABE2}" sibTransId="{79203B2D-6272-48DA-9493-F46B8EA4873B}"/>
    <dgm:cxn modelId="{941EA79D-A94E-4609-A572-6F4F5BAE42FD}" type="presOf" srcId="{FE49C591-EC43-4B09-BA8D-99C3E559EF01}" destId="{93101B3B-898B-4EEC-9462-4467DF87FF54}" srcOrd="0" destOrd="0" presId="urn:microsoft.com/office/officeart/2018/2/layout/IconVerticalSolidList"/>
    <dgm:cxn modelId="{A350A1C7-06DB-444B-9F3F-FCC79F2AFB25}" srcId="{88D7FD6E-EB5A-4090-BFD3-CFB58F81BF5A}" destId="{FE49C591-EC43-4B09-BA8D-99C3E559EF01}" srcOrd="0" destOrd="0" parTransId="{56053147-4E86-43B3-A196-6B51BE292020}" sibTransId="{3FFEA9AD-417A-4179-B9C2-F5CBCEB45E60}"/>
    <dgm:cxn modelId="{39563AE9-C383-42EE-BF67-E663612A12B4}" srcId="{88D7FD6E-EB5A-4090-BFD3-CFB58F81BF5A}" destId="{36D4191B-E59B-4006-BE85-DF37B4E3A547}" srcOrd="1" destOrd="0" parTransId="{94AA4A31-756F-4A34-B3A1-9C67FCBCFA14}" sibTransId="{6D4AD76B-86E1-4A94-94AA-2A5BE201ECDB}"/>
    <dgm:cxn modelId="{1D9228F2-AB28-4704-A22D-F108AAA774EC}" type="presOf" srcId="{36D4191B-E59B-4006-BE85-DF37B4E3A547}" destId="{0031AD7B-0447-4775-A0B9-D9F546A88BD6}" srcOrd="0" destOrd="0" presId="urn:microsoft.com/office/officeart/2018/2/layout/IconVerticalSolidList"/>
    <dgm:cxn modelId="{6E79CF28-09B8-4DA2-9C31-19D4C56E1B52}" type="presParOf" srcId="{CBB3A458-8259-4F39-B75F-B6E5CC947F5A}" destId="{F708904C-6F76-4450-8850-A933BDC25578}" srcOrd="0" destOrd="0" presId="urn:microsoft.com/office/officeart/2018/2/layout/IconVerticalSolidList"/>
    <dgm:cxn modelId="{A5573026-ED4F-46E6-8921-9F0D44ECA40C}" type="presParOf" srcId="{F708904C-6F76-4450-8850-A933BDC25578}" destId="{A05D12C8-6E60-4257-AA50-F58F75973D7F}" srcOrd="0" destOrd="0" presId="urn:microsoft.com/office/officeart/2018/2/layout/IconVerticalSolidList"/>
    <dgm:cxn modelId="{08F0A622-9F3A-4014-B741-AC87DF0FA4B5}" type="presParOf" srcId="{F708904C-6F76-4450-8850-A933BDC25578}" destId="{2F2BCDA3-1F52-4229-8EDD-BE4C5A9AE180}" srcOrd="1" destOrd="0" presId="urn:microsoft.com/office/officeart/2018/2/layout/IconVerticalSolidList"/>
    <dgm:cxn modelId="{FAA3BC73-8A65-40B1-AF60-0BE67B2319A4}" type="presParOf" srcId="{F708904C-6F76-4450-8850-A933BDC25578}" destId="{3544EFFC-A5AB-4CB6-90B6-6CD31F578461}" srcOrd="2" destOrd="0" presId="urn:microsoft.com/office/officeart/2018/2/layout/IconVerticalSolidList"/>
    <dgm:cxn modelId="{844175C2-C5B4-4ECD-ABB5-611A71279687}" type="presParOf" srcId="{F708904C-6F76-4450-8850-A933BDC25578}" destId="{93101B3B-898B-4EEC-9462-4467DF87FF54}" srcOrd="3" destOrd="0" presId="urn:microsoft.com/office/officeart/2018/2/layout/IconVerticalSolidList"/>
    <dgm:cxn modelId="{0E5BDAB6-9CE4-4265-893C-B12AFB8B24A4}" type="presParOf" srcId="{CBB3A458-8259-4F39-B75F-B6E5CC947F5A}" destId="{4F4EB23D-3E11-42B2-8094-D06161D0D7EA}" srcOrd="1" destOrd="0" presId="urn:microsoft.com/office/officeart/2018/2/layout/IconVerticalSolidList"/>
    <dgm:cxn modelId="{90FC3D40-D747-4205-AA62-8F96F8D474D5}" type="presParOf" srcId="{CBB3A458-8259-4F39-B75F-B6E5CC947F5A}" destId="{23A7B4C7-113E-482E-A467-EDB365EB17DD}" srcOrd="2" destOrd="0" presId="urn:microsoft.com/office/officeart/2018/2/layout/IconVerticalSolidList"/>
    <dgm:cxn modelId="{635D5C27-606B-449E-BDE9-388667E5A631}" type="presParOf" srcId="{23A7B4C7-113E-482E-A467-EDB365EB17DD}" destId="{3FD8437D-8C2F-48DC-B8DB-1372A0C5535D}" srcOrd="0" destOrd="0" presId="urn:microsoft.com/office/officeart/2018/2/layout/IconVerticalSolidList"/>
    <dgm:cxn modelId="{F1DC9049-DC05-4749-88BA-4ACD48E1851D}" type="presParOf" srcId="{23A7B4C7-113E-482E-A467-EDB365EB17DD}" destId="{28C79C95-EB4A-4003-8B50-45A2D0235056}" srcOrd="1" destOrd="0" presId="urn:microsoft.com/office/officeart/2018/2/layout/IconVerticalSolidList"/>
    <dgm:cxn modelId="{1B9FBA0C-98EE-4AF7-8527-34ED4D59820B}" type="presParOf" srcId="{23A7B4C7-113E-482E-A467-EDB365EB17DD}" destId="{8A7E121E-6748-40B3-B5EF-35F531A6BE4C}" srcOrd="2" destOrd="0" presId="urn:microsoft.com/office/officeart/2018/2/layout/IconVerticalSolidList"/>
    <dgm:cxn modelId="{9752B5FE-EA3E-41A3-9AF8-2C7FF52FFAEA}" type="presParOf" srcId="{23A7B4C7-113E-482E-A467-EDB365EB17DD}" destId="{0031AD7B-0447-4775-A0B9-D9F546A88BD6}" srcOrd="3" destOrd="0" presId="urn:microsoft.com/office/officeart/2018/2/layout/IconVerticalSolidList"/>
    <dgm:cxn modelId="{C739C78E-A027-4A31-909B-C354A116A278}" type="presParOf" srcId="{CBB3A458-8259-4F39-B75F-B6E5CC947F5A}" destId="{722FDCE7-7228-4E82-B994-5EEAC47B52B9}" srcOrd="3" destOrd="0" presId="urn:microsoft.com/office/officeart/2018/2/layout/IconVerticalSolidList"/>
    <dgm:cxn modelId="{4FD04131-5695-41EA-A54F-021F8E1B53CE}" type="presParOf" srcId="{CBB3A458-8259-4F39-B75F-B6E5CC947F5A}" destId="{0685D5D2-4C52-42CF-B7C4-AB8E83AE2CCC}" srcOrd="4" destOrd="0" presId="urn:microsoft.com/office/officeart/2018/2/layout/IconVerticalSolidList"/>
    <dgm:cxn modelId="{6B7DAEE4-DAE3-4C3C-9961-9082FEBF305C}" type="presParOf" srcId="{0685D5D2-4C52-42CF-B7C4-AB8E83AE2CCC}" destId="{B7C6A533-8F7B-4A7B-8B0A-4702D226FFC7}" srcOrd="0" destOrd="0" presId="urn:microsoft.com/office/officeart/2018/2/layout/IconVerticalSolidList"/>
    <dgm:cxn modelId="{1FDC2F6F-2146-467B-81FC-C821F68A2042}" type="presParOf" srcId="{0685D5D2-4C52-42CF-B7C4-AB8E83AE2CCC}" destId="{A72704CA-399E-4AD3-9BDA-EA20C4871B21}" srcOrd="1" destOrd="0" presId="urn:microsoft.com/office/officeart/2018/2/layout/IconVerticalSolidList"/>
    <dgm:cxn modelId="{CF252950-A305-472B-AE3C-B4618D2143C1}" type="presParOf" srcId="{0685D5D2-4C52-42CF-B7C4-AB8E83AE2CCC}" destId="{2C1EF334-86D7-4408-ABF7-28B127590158}" srcOrd="2" destOrd="0" presId="urn:microsoft.com/office/officeart/2018/2/layout/IconVerticalSolidList"/>
    <dgm:cxn modelId="{6D09A22F-FD75-4D23-8012-ACAB95A5142A}" type="presParOf" srcId="{0685D5D2-4C52-42CF-B7C4-AB8E83AE2CCC}" destId="{90DB0C2E-C5DD-4BD1-B610-9A9D35ECC8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Existem aproximadamente 40 cachoeiras no território de Alto Alegre e dessas, pelo menos 35 foram catalogadas. As quedas d'água estão em terrenos particulares, mas possibilita visitação.</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4464CF5A-FD4A-4940-B423-7F2DF3D3B9A8}">
      <dgm:prSet custT="1"/>
      <dgm:spPr/>
      <dgm:t>
        <a:bodyPr/>
        <a:lstStyle/>
        <a:p>
          <a:r>
            <a:rPr lang="pt-BR" sz="1800" dirty="0"/>
            <a:t>O Município também é rota para os turistas da pesca esportiva que buscam no distrito de Porto Rolim, que fica localizado no Município de Alta Floresta D’oeste, estrutura mais adequada para a explorar a atividade.</a:t>
          </a:r>
          <a:endParaRPr lang="en-US" sz="1800" dirty="0"/>
        </a:p>
      </dgm:t>
    </dgm:pt>
    <dgm:pt modelId="{C936C51C-6041-4765-8BAE-2E843CBCA026}" type="parTrans" cxnId="{E162CB94-1074-414F-B4B7-49AA932F6175}">
      <dgm:prSet/>
      <dgm:spPr/>
      <dgm:t>
        <a:bodyPr/>
        <a:lstStyle/>
        <a:p>
          <a:endParaRPr lang="en-US" sz="1800"/>
        </a:p>
      </dgm:t>
    </dgm:pt>
    <dgm:pt modelId="{CFD2F750-523C-4E7D-B9DA-B3BD2350248B}" type="sibTrans" cxnId="{E162CB94-1074-414F-B4B7-49AA932F6175}">
      <dgm:prSet phldrT="6" phldr="0"/>
      <dgm:spPr/>
      <dgm:t>
        <a:bodyPr/>
        <a:lstStyle/>
        <a:p>
          <a:endParaRPr lang="en-US" sz="1800"/>
        </a:p>
      </dgm:t>
    </dgm:pt>
    <dgm:pt modelId="{766E5FBE-375A-4BF6-B596-EC1630D4A40D}">
      <dgm:prSet custT="1"/>
      <dgm:spPr/>
      <dgm:t>
        <a:bodyPr/>
        <a:lstStyle/>
        <a:p>
          <a:r>
            <a:rPr lang="pt-BR" sz="1800" dirty="0"/>
            <a:t>Outro grande atrativo são as festas que ocorrem regularmente e atraem muitos jovens de municípios vizinhos.</a:t>
          </a:r>
          <a:endParaRPr lang="en-US" sz="1800" dirty="0"/>
        </a:p>
      </dgm:t>
    </dgm:pt>
    <dgm:pt modelId="{CBA8BE04-F8C1-405D-9945-743F8E156C13}" type="parTrans" cxnId="{E647C827-B5A5-4C8D-B35B-48E4F9C63726}">
      <dgm:prSet/>
      <dgm:spPr/>
      <dgm:t>
        <a:bodyPr/>
        <a:lstStyle/>
        <a:p>
          <a:endParaRPr lang="en-US" sz="1800"/>
        </a:p>
      </dgm:t>
    </dgm:pt>
    <dgm:pt modelId="{2DC773B6-E2A0-492D-9427-934DF8360B97}" type="sibTrans" cxnId="{E647C827-B5A5-4C8D-B35B-48E4F9C63726}">
      <dgm:prSet phldrT="7" phldr="0"/>
      <dgm:spPr/>
      <dgm:t>
        <a:bodyPr/>
        <a:lstStyle/>
        <a:p>
          <a:endParaRPr lang="en-US" sz="1800"/>
        </a:p>
      </dgm:t>
    </dgm:pt>
    <dgm:pt modelId="{F645555E-50B7-4923-89B9-62C22F385135}">
      <dgm:prSet custT="1"/>
      <dgm:spPr/>
      <dgm:t>
        <a:bodyPr/>
        <a:lstStyle/>
        <a:p>
          <a:r>
            <a:rPr lang="pt-BR" sz="1800" dirty="0"/>
            <a:t>O município de Alto Alegre dos Parecis, possui uma infraestrutura turística em desenvolvimento, especialmente voltada para o ecoturismo e o turismo rural. No que se refere a pousadas e hospedagem, a cidade oferece pousadas simples, geralmente familiares, que atendem visitantes que buscam contato com a natureza ou atividades ligadas ao agronegócio e pesca esportiva.</a:t>
          </a:r>
          <a:endParaRPr lang="en-US" sz="1800" dirty="0"/>
        </a:p>
      </dgm:t>
    </dgm:pt>
    <dgm:pt modelId="{AF88E3B3-EEFE-4284-8F71-27C0306C906B}" type="parTrans" cxnId="{6319F0A7-96D5-44E0-BD92-68D83887B7BE}">
      <dgm:prSet/>
      <dgm:spPr/>
      <dgm:t>
        <a:bodyPr/>
        <a:lstStyle/>
        <a:p>
          <a:endParaRPr lang="en-US" sz="1800"/>
        </a:p>
      </dgm:t>
    </dgm:pt>
    <dgm:pt modelId="{0E0D7D95-B2F7-4FBC-B705-5C87C4CEE660}" type="sibTrans" cxnId="{6319F0A7-96D5-44E0-BD92-68D83887B7BE}">
      <dgm:prSet phldrT="8" phldr="0"/>
      <dgm:spPr/>
      <dgm:t>
        <a:bodyPr/>
        <a:lstStyle/>
        <a:p>
          <a:endParaRPr lang="en-US" sz="1800"/>
        </a:p>
      </dgm:t>
    </dgm:pt>
    <dgm:pt modelId="{2AB1CC91-512E-42D7-8F12-42195C43E9CC}">
      <dgm:prSet custT="1"/>
      <dgm:spPr/>
      <dgm:t>
        <a:bodyPr/>
        <a:lstStyle/>
        <a:p>
          <a:r>
            <a:rPr lang="pt-BR" sz="1800" dirty="0"/>
            <a:t>Para aqueles que se interessam pela pesca esportiva, o município serve como ponto de partida para expedições em rios próximos. </a:t>
          </a:r>
          <a:endParaRPr lang="en-US" sz="1800" dirty="0"/>
        </a:p>
      </dgm:t>
    </dgm:pt>
    <dgm:pt modelId="{AB21200D-31A7-48D0-BDC9-D9B255A13D1D}" type="parTrans" cxnId="{E83A0816-395A-4B63-805B-27B21E214ADC}">
      <dgm:prSet/>
      <dgm:spPr/>
      <dgm:t>
        <a:bodyPr/>
        <a:lstStyle/>
        <a:p>
          <a:endParaRPr lang="pt-BR" sz="1800"/>
        </a:p>
      </dgm:t>
    </dgm:pt>
    <dgm:pt modelId="{BF747B62-8F94-4552-AEE2-67E1706C2013}" type="sibTrans" cxnId="{E83A0816-395A-4B63-805B-27B21E214ADC}">
      <dgm:prSet/>
      <dgm:spPr/>
      <dgm:t>
        <a:bodyPr/>
        <a:lstStyle/>
        <a:p>
          <a:endParaRPr lang="pt-BR" sz="1800"/>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5"/>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5" custScaleY="64857"/>
      <dgm:spPr/>
    </dgm:pt>
    <dgm:pt modelId="{770E1E39-C5D9-4129-8C25-212A53734F70}" type="pres">
      <dgm:prSet presAssocID="{7B7EE7B7-4A0D-4BDA-BD5C-9A54030B1FC5}" presName="vert1" presStyleCnt="0"/>
      <dgm:spPr/>
    </dgm:pt>
    <dgm:pt modelId="{D85FC548-074D-4380-9126-844B1BFDC71F}" type="pres">
      <dgm:prSet presAssocID="{4464CF5A-FD4A-4940-B423-7F2DF3D3B9A8}" presName="thickLine" presStyleLbl="alignNode1" presStyleIdx="1" presStyleCnt="5"/>
      <dgm:spPr/>
    </dgm:pt>
    <dgm:pt modelId="{74AF2758-04B1-40C3-894C-D1A8CEEF3898}" type="pres">
      <dgm:prSet presAssocID="{4464CF5A-FD4A-4940-B423-7F2DF3D3B9A8}" presName="horz1" presStyleCnt="0"/>
      <dgm:spPr/>
    </dgm:pt>
    <dgm:pt modelId="{7B18A7FC-C4D7-414E-B0D1-42835A5633FE}" type="pres">
      <dgm:prSet presAssocID="{4464CF5A-FD4A-4940-B423-7F2DF3D3B9A8}" presName="tx1" presStyleLbl="revTx" presStyleIdx="1" presStyleCnt="5" custScaleY="59562"/>
      <dgm:spPr/>
    </dgm:pt>
    <dgm:pt modelId="{8B964B63-DD73-4417-A53A-0399EC29DA13}" type="pres">
      <dgm:prSet presAssocID="{4464CF5A-FD4A-4940-B423-7F2DF3D3B9A8}" presName="vert1" presStyleCnt="0"/>
      <dgm:spPr/>
    </dgm:pt>
    <dgm:pt modelId="{28FFA243-B719-412D-9824-99456FA1BA99}" type="pres">
      <dgm:prSet presAssocID="{766E5FBE-375A-4BF6-B596-EC1630D4A40D}" presName="thickLine" presStyleLbl="alignNode1" presStyleIdx="2" presStyleCnt="5"/>
      <dgm:spPr/>
    </dgm:pt>
    <dgm:pt modelId="{1D51EF27-2DCF-4A80-8E45-2315C67DBB54}" type="pres">
      <dgm:prSet presAssocID="{766E5FBE-375A-4BF6-B596-EC1630D4A40D}" presName="horz1" presStyleCnt="0"/>
      <dgm:spPr/>
    </dgm:pt>
    <dgm:pt modelId="{38F8A4D3-4A51-4AA2-93A8-EBB620117AEF}" type="pres">
      <dgm:prSet presAssocID="{766E5FBE-375A-4BF6-B596-EC1630D4A40D}" presName="tx1" presStyleLbl="revTx" presStyleIdx="2" presStyleCnt="5" custScaleY="52327"/>
      <dgm:spPr/>
    </dgm:pt>
    <dgm:pt modelId="{44225554-989E-4FBF-801C-A18958262667}" type="pres">
      <dgm:prSet presAssocID="{766E5FBE-375A-4BF6-B596-EC1630D4A40D}" presName="vert1" presStyleCnt="0"/>
      <dgm:spPr/>
    </dgm:pt>
    <dgm:pt modelId="{B699B68F-9C5D-4AD8-8111-FFCD05363281}" type="pres">
      <dgm:prSet presAssocID="{F645555E-50B7-4923-89B9-62C22F385135}" presName="thickLine" presStyleLbl="alignNode1" presStyleIdx="3" presStyleCnt="5"/>
      <dgm:spPr/>
    </dgm:pt>
    <dgm:pt modelId="{5305D334-2E5F-4C08-8521-CC2A1D9E95EB}" type="pres">
      <dgm:prSet presAssocID="{F645555E-50B7-4923-89B9-62C22F385135}" presName="horz1" presStyleCnt="0"/>
      <dgm:spPr/>
    </dgm:pt>
    <dgm:pt modelId="{0EFD87BD-F668-4CDE-A1AC-9808852B25B1}" type="pres">
      <dgm:prSet presAssocID="{F645555E-50B7-4923-89B9-62C22F385135}" presName="tx1" presStyleLbl="revTx" presStyleIdx="3" presStyleCnt="5" custScaleY="94897"/>
      <dgm:spPr/>
    </dgm:pt>
    <dgm:pt modelId="{F321FC0C-34D2-405C-9E09-56FD50F99968}" type="pres">
      <dgm:prSet presAssocID="{F645555E-50B7-4923-89B9-62C22F385135}" presName="vert1" presStyleCnt="0"/>
      <dgm:spPr/>
    </dgm:pt>
    <dgm:pt modelId="{6E02D306-9CAD-4B66-AA93-E82F71FF6EE4}" type="pres">
      <dgm:prSet presAssocID="{2AB1CC91-512E-42D7-8F12-42195C43E9CC}" presName="thickLine" presStyleLbl="alignNode1" presStyleIdx="4" presStyleCnt="5"/>
      <dgm:spPr/>
    </dgm:pt>
    <dgm:pt modelId="{412DF791-CF0F-4AEC-9CB1-BB4806ECFEB6}" type="pres">
      <dgm:prSet presAssocID="{2AB1CC91-512E-42D7-8F12-42195C43E9CC}" presName="horz1" presStyleCnt="0"/>
      <dgm:spPr/>
    </dgm:pt>
    <dgm:pt modelId="{F1083608-2D82-40FE-8461-796051287154}" type="pres">
      <dgm:prSet presAssocID="{2AB1CC91-512E-42D7-8F12-42195C43E9CC}" presName="tx1" presStyleLbl="revTx" presStyleIdx="4" presStyleCnt="5"/>
      <dgm:spPr/>
    </dgm:pt>
    <dgm:pt modelId="{80C6CCDC-F66A-4CAC-AC5B-69502BD932A3}" type="pres">
      <dgm:prSet presAssocID="{2AB1CC91-512E-42D7-8F12-42195C43E9CC}" presName="vert1" presStyleCnt="0"/>
      <dgm:spPr/>
    </dgm:pt>
  </dgm:ptLst>
  <dgm:cxnLst>
    <dgm:cxn modelId="{E83A0816-395A-4B63-805B-27B21E214ADC}" srcId="{AC6FE493-B985-4307-B286-FD247C7D5450}" destId="{2AB1CC91-512E-42D7-8F12-42195C43E9CC}" srcOrd="4" destOrd="0" parTransId="{AB21200D-31A7-48D0-BDC9-D9B255A13D1D}" sibTransId="{BF747B62-8F94-4552-AEE2-67E1706C2013}"/>
    <dgm:cxn modelId="{629D3B16-105E-4969-A6A8-F9A0355BF675}" type="presOf" srcId="{F645555E-50B7-4923-89B9-62C22F385135}" destId="{0EFD87BD-F668-4CDE-A1AC-9808852B25B1}" srcOrd="0" destOrd="0" presId="urn:microsoft.com/office/officeart/2008/layout/LinedList"/>
    <dgm:cxn modelId="{E647C827-B5A5-4C8D-B35B-48E4F9C63726}" srcId="{AC6FE493-B985-4307-B286-FD247C7D5450}" destId="{766E5FBE-375A-4BF6-B596-EC1630D4A40D}" srcOrd="2" destOrd="0" parTransId="{CBA8BE04-F8C1-405D-9945-743F8E156C13}" sibTransId="{2DC773B6-E2A0-492D-9427-934DF8360B97}"/>
    <dgm:cxn modelId="{7AC9D129-3773-43F4-A362-7F8E3F6EAD7F}" type="presOf" srcId="{766E5FBE-375A-4BF6-B596-EC1630D4A40D}" destId="{38F8A4D3-4A51-4AA2-93A8-EBB620117AEF}"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E162CB94-1074-414F-B4B7-49AA932F6175}" srcId="{AC6FE493-B985-4307-B286-FD247C7D5450}" destId="{4464CF5A-FD4A-4940-B423-7F2DF3D3B9A8}" srcOrd="1" destOrd="0" parTransId="{C936C51C-6041-4765-8BAE-2E843CBCA026}" sibTransId="{CFD2F750-523C-4E7D-B9DA-B3BD2350248B}"/>
    <dgm:cxn modelId="{6319F0A7-96D5-44E0-BD92-68D83887B7BE}" srcId="{AC6FE493-B985-4307-B286-FD247C7D5450}" destId="{F645555E-50B7-4923-89B9-62C22F385135}" srcOrd="3" destOrd="0" parTransId="{AF88E3B3-EEFE-4284-8F71-27C0306C906B}" sibTransId="{0E0D7D95-B2F7-4FBC-B705-5C87C4CEE660}"/>
    <dgm:cxn modelId="{2EE3C8B3-8D83-4E25-A966-AEE689E109E3}" srcId="{AC6FE493-B985-4307-B286-FD247C7D5450}" destId="{7B7EE7B7-4A0D-4BDA-BD5C-9A54030B1FC5}" srcOrd="0" destOrd="0" parTransId="{07AFED00-77DD-407F-B3FB-62C7C428471F}" sibTransId="{2B8A6C9F-FBF5-4B82-B289-7EBAA9720C03}"/>
    <dgm:cxn modelId="{4CB15FEB-318C-4DF5-927C-9273A38C6A75}" type="presOf" srcId="{2AB1CC91-512E-42D7-8F12-42195C43E9CC}" destId="{F1083608-2D82-40FE-8461-796051287154}" srcOrd="0" destOrd="0" presId="urn:microsoft.com/office/officeart/2008/layout/LinedList"/>
    <dgm:cxn modelId="{251CB2FC-10ED-4E03-ABAD-6B7A3263AE8B}" type="presOf" srcId="{4464CF5A-FD4A-4940-B423-7F2DF3D3B9A8}" destId="{7B18A7FC-C4D7-414E-B0D1-42835A5633FE}"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F8264F28-12BD-43D6-BF31-CC78A7BE7F19}" type="presParOf" srcId="{B81BF3A7-F02A-4422-BDC4-4A63CB492E15}" destId="{D85FC548-074D-4380-9126-844B1BFDC71F}" srcOrd="2" destOrd="0" presId="urn:microsoft.com/office/officeart/2008/layout/LinedList"/>
    <dgm:cxn modelId="{2D5FD6A2-57BD-47DA-B161-B91AE808EEBE}" type="presParOf" srcId="{B81BF3A7-F02A-4422-BDC4-4A63CB492E15}" destId="{74AF2758-04B1-40C3-894C-D1A8CEEF3898}" srcOrd="3" destOrd="0" presId="urn:microsoft.com/office/officeart/2008/layout/LinedList"/>
    <dgm:cxn modelId="{38635808-A2B2-477E-B2A0-C7235F8D9807}" type="presParOf" srcId="{74AF2758-04B1-40C3-894C-D1A8CEEF3898}" destId="{7B18A7FC-C4D7-414E-B0D1-42835A5633FE}" srcOrd="0" destOrd="0" presId="urn:microsoft.com/office/officeart/2008/layout/LinedList"/>
    <dgm:cxn modelId="{7C6F98B9-CC18-413D-BCAE-A655C0840E44}" type="presParOf" srcId="{74AF2758-04B1-40C3-894C-D1A8CEEF3898}" destId="{8B964B63-DD73-4417-A53A-0399EC29DA13}" srcOrd="1" destOrd="0" presId="urn:microsoft.com/office/officeart/2008/layout/LinedList"/>
    <dgm:cxn modelId="{140DA662-02E8-4135-B6DD-AE1CAA594A3A}" type="presParOf" srcId="{B81BF3A7-F02A-4422-BDC4-4A63CB492E15}" destId="{28FFA243-B719-412D-9824-99456FA1BA99}" srcOrd="4" destOrd="0" presId="urn:microsoft.com/office/officeart/2008/layout/LinedList"/>
    <dgm:cxn modelId="{1410B230-42C6-499D-85C6-237CF40F9B20}" type="presParOf" srcId="{B81BF3A7-F02A-4422-BDC4-4A63CB492E15}" destId="{1D51EF27-2DCF-4A80-8E45-2315C67DBB54}" srcOrd="5" destOrd="0" presId="urn:microsoft.com/office/officeart/2008/layout/LinedList"/>
    <dgm:cxn modelId="{78C89D93-077E-4B83-AB8F-DD4631B16004}" type="presParOf" srcId="{1D51EF27-2DCF-4A80-8E45-2315C67DBB54}" destId="{38F8A4D3-4A51-4AA2-93A8-EBB620117AEF}" srcOrd="0" destOrd="0" presId="urn:microsoft.com/office/officeart/2008/layout/LinedList"/>
    <dgm:cxn modelId="{F58F4399-12BE-401A-AAF5-DA9B2E98713B}" type="presParOf" srcId="{1D51EF27-2DCF-4A80-8E45-2315C67DBB54}" destId="{44225554-989E-4FBF-801C-A18958262667}" srcOrd="1" destOrd="0" presId="urn:microsoft.com/office/officeart/2008/layout/LinedList"/>
    <dgm:cxn modelId="{B0BE85F9-654B-4585-B1E2-9F1C0308FAD8}" type="presParOf" srcId="{B81BF3A7-F02A-4422-BDC4-4A63CB492E15}" destId="{B699B68F-9C5D-4AD8-8111-FFCD05363281}" srcOrd="6" destOrd="0" presId="urn:microsoft.com/office/officeart/2008/layout/LinedList"/>
    <dgm:cxn modelId="{0AD0E012-91D9-42C0-B444-9FE7A910EA3F}" type="presParOf" srcId="{B81BF3A7-F02A-4422-BDC4-4A63CB492E15}" destId="{5305D334-2E5F-4C08-8521-CC2A1D9E95EB}" srcOrd="7" destOrd="0" presId="urn:microsoft.com/office/officeart/2008/layout/LinedList"/>
    <dgm:cxn modelId="{9657E5F8-94F7-487D-B5D6-FA2E29D8B77E}" type="presParOf" srcId="{5305D334-2E5F-4C08-8521-CC2A1D9E95EB}" destId="{0EFD87BD-F668-4CDE-A1AC-9808852B25B1}" srcOrd="0" destOrd="0" presId="urn:microsoft.com/office/officeart/2008/layout/LinedList"/>
    <dgm:cxn modelId="{48A42AE4-A7C5-4641-BC70-9FA7A3ACC33B}" type="presParOf" srcId="{5305D334-2E5F-4C08-8521-CC2A1D9E95EB}" destId="{F321FC0C-34D2-405C-9E09-56FD50F99968}" srcOrd="1" destOrd="0" presId="urn:microsoft.com/office/officeart/2008/layout/LinedList"/>
    <dgm:cxn modelId="{F2095932-665C-4E06-9534-117177609CD3}" type="presParOf" srcId="{B81BF3A7-F02A-4422-BDC4-4A63CB492E15}" destId="{6E02D306-9CAD-4B66-AA93-E82F71FF6EE4}" srcOrd="8" destOrd="0" presId="urn:microsoft.com/office/officeart/2008/layout/LinedList"/>
    <dgm:cxn modelId="{09C5E840-C85F-4BB1-ACE6-729080370177}" type="presParOf" srcId="{B81BF3A7-F02A-4422-BDC4-4A63CB492E15}" destId="{412DF791-CF0F-4AEC-9CB1-BB4806ECFEB6}" srcOrd="9" destOrd="0" presId="urn:microsoft.com/office/officeart/2008/layout/LinedList"/>
    <dgm:cxn modelId="{5BB45462-9110-4D4A-8C71-BD96D92A044A}" type="presParOf" srcId="{412DF791-CF0F-4AEC-9CB1-BB4806ECFEB6}" destId="{F1083608-2D82-40FE-8461-796051287154}" srcOrd="0" destOrd="0" presId="urn:microsoft.com/office/officeart/2008/layout/LinedList"/>
    <dgm:cxn modelId="{D3855CD8-7674-4EB8-BA0F-5123CB6E3A7E}" type="presParOf" srcId="{412DF791-CF0F-4AEC-9CB1-BB4806ECFEB6}" destId="{80C6CCDC-F66A-4CAC-AC5B-69502BD932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D38D927-4CEE-4507-9B86-A4955467202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CFA6DDA6-6A05-42A3-9005-5E887FAFBC07}">
      <dgm:prSet/>
      <dgm:spPr/>
      <dgm:t>
        <a:bodyPr/>
        <a:lstStyle/>
        <a:p>
          <a:r>
            <a:rPr lang="pt-BR" b="1" dirty="0"/>
            <a:t>1 – O conjunto de relações ambientais- </a:t>
          </a:r>
          <a:r>
            <a:rPr lang="pt-BR" dirty="0"/>
            <a:t> relação entre o turismo e o meio ambiente – econômico, social, cultural e ecológico </a:t>
          </a:r>
          <a:endParaRPr lang="en-US" dirty="0"/>
        </a:p>
      </dgm:t>
    </dgm:pt>
    <dgm:pt modelId="{D9C52C11-F5FA-4E8F-89F0-4D731F9EFB62}" type="parTrans" cxnId="{CB8D0E35-6CA1-471E-AFBC-37765B8E7A4D}">
      <dgm:prSet/>
      <dgm:spPr/>
      <dgm:t>
        <a:bodyPr/>
        <a:lstStyle/>
        <a:p>
          <a:endParaRPr lang="en-US" sz="1800"/>
        </a:p>
      </dgm:t>
    </dgm:pt>
    <dgm:pt modelId="{EF685FE5-386A-41F9-917C-0C8563EA7B10}" type="sibTrans" cxnId="{CB8D0E35-6CA1-471E-AFBC-37765B8E7A4D}">
      <dgm:prSet/>
      <dgm:spPr/>
      <dgm:t>
        <a:bodyPr/>
        <a:lstStyle/>
        <a:p>
          <a:endParaRPr lang="en-US"/>
        </a:p>
      </dgm:t>
    </dgm:pt>
    <dgm:pt modelId="{4D93AF5B-5C0B-4412-BF87-D8E02E1291AB}" type="pres">
      <dgm:prSet presAssocID="{9D38D927-4CEE-4507-9B86-A49554672025}" presName="Name0" presStyleCnt="0">
        <dgm:presLayoutVars>
          <dgm:chPref val="1"/>
          <dgm:dir/>
          <dgm:animOne val="branch"/>
          <dgm:animLvl val="lvl"/>
          <dgm:resizeHandles/>
        </dgm:presLayoutVars>
      </dgm:prSet>
      <dgm:spPr/>
    </dgm:pt>
    <dgm:pt modelId="{6260F557-5340-4B6E-8E6E-A67C434B26A1}" type="pres">
      <dgm:prSet presAssocID="{CFA6DDA6-6A05-42A3-9005-5E887FAFBC07}" presName="vertOne" presStyleCnt="0"/>
      <dgm:spPr/>
    </dgm:pt>
    <dgm:pt modelId="{40E6FB73-D517-466A-9F11-B923E6E01E4A}" type="pres">
      <dgm:prSet presAssocID="{CFA6DDA6-6A05-42A3-9005-5E887FAFBC07}" presName="txOne" presStyleLbl="node0" presStyleIdx="0" presStyleCnt="1">
        <dgm:presLayoutVars>
          <dgm:chPref val="3"/>
        </dgm:presLayoutVars>
      </dgm:prSet>
      <dgm:spPr/>
    </dgm:pt>
    <dgm:pt modelId="{E1BA6E4D-CAFB-4AD1-AA18-43687AB2A95E}" type="pres">
      <dgm:prSet presAssocID="{CFA6DDA6-6A05-42A3-9005-5E887FAFBC07}" presName="horzOne" presStyleCnt="0"/>
      <dgm:spPr/>
    </dgm:pt>
  </dgm:ptLst>
  <dgm:cxnLst>
    <dgm:cxn modelId="{CB8D0E35-6CA1-471E-AFBC-37765B8E7A4D}" srcId="{9D38D927-4CEE-4507-9B86-A49554672025}" destId="{CFA6DDA6-6A05-42A3-9005-5E887FAFBC07}" srcOrd="0" destOrd="0" parTransId="{D9C52C11-F5FA-4E8F-89F0-4D731F9EFB62}" sibTransId="{EF685FE5-386A-41F9-917C-0C8563EA7B10}"/>
    <dgm:cxn modelId="{4D966685-5DF8-48C3-B145-7EBF3D3904BE}" type="presOf" srcId="{9D38D927-4CEE-4507-9B86-A49554672025}" destId="{4D93AF5B-5C0B-4412-BF87-D8E02E1291AB}" srcOrd="0" destOrd="0" presId="urn:microsoft.com/office/officeart/2005/8/layout/hierarchy4"/>
    <dgm:cxn modelId="{1E746490-1C3E-4530-9EF0-86E5250A135A}" type="presOf" srcId="{CFA6DDA6-6A05-42A3-9005-5E887FAFBC07}" destId="{40E6FB73-D517-466A-9F11-B923E6E01E4A}" srcOrd="0" destOrd="0" presId="urn:microsoft.com/office/officeart/2005/8/layout/hierarchy4"/>
    <dgm:cxn modelId="{3FF3377B-5232-422A-9E5E-D51892A9174D}" type="presParOf" srcId="{4D93AF5B-5C0B-4412-BF87-D8E02E1291AB}" destId="{6260F557-5340-4B6E-8E6E-A67C434B26A1}" srcOrd="0" destOrd="0" presId="urn:microsoft.com/office/officeart/2005/8/layout/hierarchy4"/>
    <dgm:cxn modelId="{E96B1570-ACC4-48F8-9DE2-B0EDF451A437}" type="presParOf" srcId="{6260F557-5340-4B6E-8E6E-A67C434B26A1}" destId="{40E6FB73-D517-466A-9F11-B923E6E01E4A}" srcOrd="0" destOrd="0" presId="urn:microsoft.com/office/officeart/2005/8/layout/hierarchy4"/>
    <dgm:cxn modelId="{9F654C89-49A3-49D7-A116-81DFD9E2691F}" type="presParOf" srcId="{6260F557-5340-4B6E-8E6E-A67C434B26A1}" destId="{E1BA6E4D-CAFB-4AD1-AA18-43687AB2A95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accent0_3" csCatId="mainScheme" phldr="1"/>
      <dgm:spPr/>
      <dgm:t>
        <a:bodyPr/>
        <a:lstStyle/>
        <a:p>
          <a:endParaRPr lang="en-US"/>
        </a:p>
      </dgm:t>
    </dgm:pt>
    <dgm:pt modelId="{0175FCEF-CE9E-4793-BF3F-7D6E62197063}">
      <dgm:prSet custT="1"/>
      <dgm:spPr/>
      <dgm:t>
        <a:bodyPr/>
        <a:lstStyle/>
        <a:p>
          <a:r>
            <a:rPr lang="pt-BR" sz="2000" dirty="0">
              <a:latin typeface="+mn-lt"/>
            </a:rPr>
            <a:t>Foram entrevistados 3(três) hotéis urbanos, um total de 45 unidades habitacionais e 86 leitos. Destes, 100% acreditam que o turismo de pesca esportiva é de alta relevância para o município.</a:t>
          </a:r>
          <a:r>
            <a:rPr lang="pt-BR" sz="2000" dirty="0">
              <a:effectLst/>
              <a:latin typeface="+mn-lt"/>
              <a:ea typeface="Arial" panose="020B0604020202020204" pitchFamily="34" charset="0"/>
            </a:rPr>
            <a:t>	</a:t>
          </a:r>
          <a:endParaRPr lang="en-US" sz="2000" dirty="0">
            <a:latin typeface="+mn-lt"/>
          </a:endParaRPr>
        </a:p>
      </dgm:t>
    </dgm:pt>
    <dgm:pt modelId="{DF229E35-C441-4ED7-8BF8-A3373B1F0C1E}" type="parTrans" cxnId="{7865B5B3-4782-4F24-B1BF-81C5515EB139}">
      <dgm:prSet/>
      <dgm:spPr/>
      <dgm:t>
        <a:bodyPr/>
        <a:lstStyle/>
        <a:p>
          <a:endParaRPr lang="pt-BR" sz="2000">
            <a:solidFill>
              <a:schemeClr val="tx1"/>
            </a:solidFill>
            <a:latin typeface="+mn-lt"/>
          </a:endParaRPr>
        </a:p>
      </dgm:t>
    </dgm:pt>
    <dgm:pt modelId="{40390FFE-2576-44B0-ADB3-930B905FC082}" type="sibTrans" cxnId="{7865B5B3-4782-4F24-B1BF-81C5515EB139}">
      <dgm:prSet/>
      <dgm:spPr/>
      <dgm:t>
        <a:bodyPr/>
        <a:lstStyle/>
        <a:p>
          <a:endParaRPr lang="pt-BR" sz="2000">
            <a:solidFill>
              <a:schemeClr val="tx1"/>
            </a:solidFill>
            <a:latin typeface="+mn-lt"/>
          </a:endParaRPr>
        </a:p>
      </dgm:t>
    </dgm:pt>
    <dgm:pt modelId="{7C712612-46BC-41B6-A484-7C766F014CBE}">
      <dgm:prSet custT="1"/>
      <dgm:spPr/>
      <dgm:t>
        <a:bodyPr/>
        <a:lstStyle/>
        <a:p>
          <a:r>
            <a:rPr lang="pt-BR" sz="2000" dirty="0">
              <a:latin typeface="+mn-lt"/>
            </a:rPr>
            <a:t>De acordo com os entrevistados, em torno de 20% a 30% atendem turistas de passagem para Porto Rolim, sendo que a maioria é em grupo. </a:t>
          </a:r>
        </a:p>
        <a:p>
          <a:r>
            <a:rPr lang="pt-BR" sz="2000" dirty="0">
              <a:latin typeface="+mn-lt"/>
            </a:rPr>
            <a:t>Não possuem parceria com agências nem operadoras de viagem e não dispõem de local adequado para os equipamentos de pesca.</a:t>
          </a:r>
        </a:p>
      </dgm:t>
    </dgm:pt>
    <dgm:pt modelId="{07E84FBB-15A6-4579-8B04-04B531D9AA38}" type="parTrans" cxnId="{8DC5213D-E052-4E7D-BB42-053B85346985}">
      <dgm:prSet/>
      <dgm:spPr/>
      <dgm:t>
        <a:bodyPr/>
        <a:lstStyle/>
        <a:p>
          <a:endParaRPr lang="pt-BR" sz="2000">
            <a:solidFill>
              <a:schemeClr val="tx1"/>
            </a:solidFill>
            <a:latin typeface="+mn-lt"/>
          </a:endParaRPr>
        </a:p>
      </dgm:t>
    </dgm:pt>
    <dgm:pt modelId="{1702993A-7C7B-42A8-805F-66E6DE4E945D}" type="sibTrans" cxnId="{8DC5213D-E052-4E7D-BB42-053B85346985}">
      <dgm:prSet/>
      <dgm:spPr/>
      <dgm:t>
        <a:bodyPr/>
        <a:lstStyle/>
        <a:p>
          <a:endParaRPr lang="pt-BR" sz="2000">
            <a:solidFill>
              <a:schemeClr val="tx1"/>
            </a:solidFill>
            <a:latin typeface="+mn-lt"/>
          </a:endParaRPr>
        </a:p>
      </dgm:t>
    </dgm:pt>
    <dgm:pt modelId="{96AADCF0-E238-49BC-A2BF-6B4E22103695}" type="pres">
      <dgm:prSet presAssocID="{190E8AB6-C26D-468B-A4D6-68ADA5D7D034}" presName="Name0" presStyleCnt="0">
        <dgm:presLayoutVars>
          <dgm:dir/>
          <dgm:resizeHandles val="exact"/>
        </dgm:presLayoutVars>
      </dgm:prSet>
      <dgm:spPr/>
    </dgm:pt>
    <dgm:pt modelId="{B5D5EDA1-B040-4E65-88F4-A0990686A076}" type="pres">
      <dgm:prSet presAssocID="{0175FCEF-CE9E-4793-BF3F-7D6E62197063}" presName="node" presStyleLbl="node1" presStyleIdx="0" presStyleCnt="3">
        <dgm:presLayoutVars>
          <dgm:bulletEnabled val="1"/>
        </dgm:presLayoutVars>
      </dgm:prSet>
      <dgm:spPr/>
    </dgm:pt>
    <dgm:pt modelId="{AB948430-1206-4691-8B75-017183335BD1}" type="pres">
      <dgm:prSet presAssocID="{40390FFE-2576-44B0-ADB3-930B905FC082}" presName="sibTransSpacerBeforeConnector" presStyleCnt="0"/>
      <dgm:spPr/>
    </dgm:pt>
    <dgm:pt modelId="{6C41AAA6-BD4D-49DD-9473-4F5B05CFFBC5}" type="pres">
      <dgm:prSet presAssocID="{40390FFE-2576-44B0-ADB3-930B905FC082}" presName="sibTrans" presStyleLbl="node1" presStyleIdx="1" presStyleCnt="3"/>
      <dgm:spPr/>
    </dgm:pt>
    <dgm:pt modelId="{2D41DCC4-E076-4962-8FA1-DAC3A346FBFD}" type="pres">
      <dgm:prSet presAssocID="{40390FFE-2576-44B0-ADB3-930B905FC082}" presName="sibTransSpacerAfterConnector" presStyleCnt="0"/>
      <dgm:spPr/>
    </dgm:pt>
    <dgm:pt modelId="{45EC6DB3-FD9A-4820-AD67-FB595E7B57B5}" type="pres">
      <dgm:prSet presAssocID="{7C712612-46BC-41B6-A484-7C766F014CBE}" presName="node" presStyleLbl="node1" presStyleIdx="2" presStyleCnt="3">
        <dgm:presLayoutVars>
          <dgm:bulletEnabled val="1"/>
        </dgm:presLayoutVars>
      </dgm:prSet>
      <dgm:spPr/>
    </dgm:pt>
  </dgm:ptLst>
  <dgm:cxnLst>
    <dgm:cxn modelId="{8DC5213D-E052-4E7D-BB42-053B85346985}" srcId="{190E8AB6-C26D-468B-A4D6-68ADA5D7D034}" destId="{7C712612-46BC-41B6-A484-7C766F014CBE}" srcOrd="1" destOrd="0" parTransId="{07E84FBB-15A6-4579-8B04-04B531D9AA38}" sibTransId="{1702993A-7C7B-42A8-805F-66E6DE4E945D}"/>
    <dgm:cxn modelId="{55B05947-5E21-45AA-B93C-F1BC7B9545C1}" type="presOf" srcId="{0175FCEF-CE9E-4793-BF3F-7D6E62197063}" destId="{B5D5EDA1-B040-4E65-88F4-A0990686A076}"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53AA7F9D-D7B4-4937-B77B-A30B002173CA}" type="presOf" srcId="{7C712612-46BC-41B6-A484-7C766F014CBE}" destId="{45EC6DB3-FD9A-4820-AD67-FB595E7B57B5}" srcOrd="0" destOrd="0" presId="urn:microsoft.com/office/officeart/2016/7/layout/BasicProcessNew"/>
    <dgm:cxn modelId="{7865B5B3-4782-4F24-B1BF-81C5515EB139}" srcId="{190E8AB6-C26D-468B-A4D6-68ADA5D7D034}" destId="{0175FCEF-CE9E-4793-BF3F-7D6E62197063}" srcOrd="0" destOrd="0" parTransId="{DF229E35-C441-4ED7-8BF8-A3373B1F0C1E}" sibTransId="{40390FFE-2576-44B0-ADB3-930B905FC082}"/>
    <dgm:cxn modelId="{7F6630C7-871F-4213-BB3C-758E820529D3}" type="presOf" srcId="{40390FFE-2576-44B0-ADB3-930B905FC082}" destId="{6C41AAA6-BD4D-49DD-9473-4F5B05CFFBC5}" srcOrd="0" destOrd="0" presId="urn:microsoft.com/office/officeart/2016/7/layout/BasicProcessNew"/>
    <dgm:cxn modelId="{23E04EDA-A84E-4675-A8C1-7597473FDB0B}" type="presParOf" srcId="{96AADCF0-E238-49BC-A2BF-6B4E22103695}" destId="{B5D5EDA1-B040-4E65-88F4-A0990686A076}" srcOrd="0" destOrd="0" presId="urn:microsoft.com/office/officeart/2016/7/layout/BasicProcessNew"/>
    <dgm:cxn modelId="{272880C2-C75B-4F58-8D9C-A248E32C5ACA}" type="presParOf" srcId="{96AADCF0-E238-49BC-A2BF-6B4E22103695}" destId="{AB948430-1206-4691-8B75-017183335BD1}" srcOrd="1" destOrd="0" presId="urn:microsoft.com/office/officeart/2016/7/layout/BasicProcessNew"/>
    <dgm:cxn modelId="{392A1E2A-F2A0-48BB-95AD-EA5A572AB54F}" type="presParOf" srcId="{96AADCF0-E238-49BC-A2BF-6B4E22103695}" destId="{6C41AAA6-BD4D-49DD-9473-4F5B05CFFBC5}" srcOrd="2" destOrd="0" presId="urn:microsoft.com/office/officeart/2016/7/layout/BasicProcessNew"/>
    <dgm:cxn modelId="{1BC506AB-55D8-4F56-A39B-801C4DC752CF}" type="presParOf" srcId="{96AADCF0-E238-49BC-A2BF-6B4E22103695}" destId="{2D41DCC4-E076-4962-8FA1-DAC3A346FBFD}" srcOrd="3" destOrd="0" presId="urn:microsoft.com/office/officeart/2016/7/layout/BasicProcessNew"/>
    <dgm:cxn modelId="{0F41B126-7E24-43EE-896C-2A00ACFE4C57}" type="presParOf" srcId="{96AADCF0-E238-49BC-A2BF-6B4E22103695}" destId="{45EC6DB3-FD9A-4820-AD67-FB595E7B57B5}"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CD89E-D683-4841-BA5C-731DE7681632}"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D550465E-79F3-475F-9E97-DF94BB5E88B1}">
      <dgm:prSet phldrT="[Texto]"/>
      <dgm:spPr/>
      <dgm:t>
        <a:bodyPr/>
        <a:lstStyle/>
        <a:p>
          <a:r>
            <a:rPr lang="pt-BR" dirty="0"/>
            <a:t>Mundo</a:t>
          </a:r>
        </a:p>
      </dgm:t>
    </dgm:pt>
    <dgm:pt modelId="{296C3915-9926-41FC-97E2-B47EEF7F7CEC}" type="parTrans" cxnId="{360FD9F8-AB10-45FB-81CC-A2AF6A870B86}">
      <dgm:prSet/>
      <dgm:spPr/>
      <dgm:t>
        <a:bodyPr/>
        <a:lstStyle/>
        <a:p>
          <a:endParaRPr lang="pt-BR"/>
        </a:p>
      </dgm:t>
    </dgm:pt>
    <dgm:pt modelId="{6D57C779-904D-46F4-9CE3-006776039801}" type="sibTrans" cxnId="{360FD9F8-AB10-45FB-81CC-A2AF6A870B86}">
      <dgm:prSet/>
      <dgm:spPr/>
      <dgm:t>
        <a:bodyPr/>
        <a:lstStyle/>
        <a:p>
          <a:endParaRPr lang="pt-BR"/>
        </a:p>
      </dgm:t>
    </dgm:pt>
    <dgm:pt modelId="{25AE030C-6D62-4326-BE7B-015F339AFAA6}">
      <dgm:prSet phldrT="[Texto]">
        <dgm:style>
          <a:lnRef idx="2">
            <a:schemeClr val="dk1"/>
          </a:lnRef>
          <a:fillRef idx="1">
            <a:schemeClr val="lt1"/>
          </a:fillRef>
          <a:effectRef idx="0">
            <a:schemeClr val="dk1"/>
          </a:effectRef>
          <a:fontRef idx="minor">
            <a:schemeClr val="dk1"/>
          </a:fontRef>
        </dgm:style>
      </dgm:prSet>
      <dgm:spPr/>
      <dgm:t>
        <a:bodyPr/>
        <a:lstStyle/>
        <a:p>
          <a:pPr algn="ctr"/>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dgm:t>
    </dgm:pt>
    <dgm:pt modelId="{598354D9-777D-45F2-B25C-077DF6AD822E}" type="parTrans" cxnId="{FBC82103-4FF1-4104-9146-EF5852512989}">
      <dgm:prSet/>
      <dgm:spPr/>
      <dgm:t>
        <a:bodyPr/>
        <a:lstStyle/>
        <a:p>
          <a:endParaRPr lang="pt-BR"/>
        </a:p>
      </dgm:t>
    </dgm:pt>
    <dgm:pt modelId="{3181A911-5EF6-495A-A149-5F5E76C39983}" type="sibTrans" cxnId="{FBC82103-4FF1-4104-9146-EF5852512989}">
      <dgm:prSet/>
      <dgm:spPr/>
      <dgm:t>
        <a:bodyPr/>
        <a:lstStyle/>
        <a:p>
          <a:endParaRPr lang="pt-BR"/>
        </a:p>
      </dgm:t>
    </dgm:pt>
    <dgm:pt modelId="{8E325AC7-D907-49D3-8411-4F523DBDD618}">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dgm:t>
    </dgm:pt>
    <dgm:pt modelId="{5EAAAEF0-08D1-401F-AB3D-09A3C97429EB}" type="parTrans" cxnId="{480F40B0-AFC9-462E-AB6A-B91563AFA710}">
      <dgm:prSet/>
      <dgm:spPr/>
      <dgm:t>
        <a:bodyPr/>
        <a:lstStyle/>
        <a:p>
          <a:endParaRPr lang="pt-BR"/>
        </a:p>
      </dgm:t>
    </dgm:pt>
    <dgm:pt modelId="{6ADB2069-94E3-4FDD-BCCB-930679B27AE6}" type="sibTrans" cxnId="{480F40B0-AFC9-462E-AB6A-B91563AFA710}">
      <dgm:prSet/>
      <dgm:spPr/>
      <dgm:t>
        <a:bodyPr/>
        <a:lstStyle/>
        <a:p>
          <a:endParaRPr lang="pt-BR"/>
        </a:p>
      </dgm:t>
    </dgm:pt>
    <dgm:pt modelId="{99FFC6FE-62D3-4979-9079-2B81E69EA8E0}">
      <dgm:prSet phldrT="[Texto]"/>
      <dgm:spPr/>
      <dgm:t>
        <a:bodyPr/>
        <a:lstStyle/>
        <a:p>
          <a:r>
            <a:rPr lang="pt-BR" dirty="0"/>
            <a:t>USA</a:t>
          </a:r>
        </a:p>
      </dgm:t>
    </dgm:pt>
    <dgm:pt modelId="{2C94DA8F-DB7D-494C-BB25-EC0F13504FBA}" type="parTrans" cxnId="{97A69BE4-1F6F-42A7-A9A0-5458D4E84BBB}">
      <dgm:prSet/>
      <dgm:spPr/>
      <dgm:t>
        <a:bodyPr/>
        <a:lstStyle/>
        <a:p>
          <a:endParaRPr lang="pt-BR"/>
        </a:p>
      </dgm:t>
    </dgm:pt>
    <dgm:pt modelId="{9F16933A-152F-477F-A58D-0F575280AA76}" type="sibTrans" cxnId="{97A69BE4-1F6F-42A7-A9A0-5458D4E84BBB}">
      <dgm:prSet/>
      <dgm:spPr/>
      <dgm:t>
        <a:bodyPr/>
        <a:lstStyle/>
        <a:p>
          <a:endParaRPr lang="pt-BR"/>
        </a:p>
      </dgm:t>
    </dgm:pt>
    <dgm:pt modelId="{EB76FAAF-5EF7-4395-BA24-0075D5AB215E}">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dgm:t>
    </dgm:pt>
    <dgm:pt modelId="{51DE2F70-6162-48E5-9E57-D36C6DFE55B9}" type="parTrans" cxnId="{B2CA4D5B-08F7-4263-AB0A-A6762258FFDE}">
      <dgm:prSet/>
      <dgm:spPr/>
      <dgm:t>
        <a:bodyPr/>
        <a:lstStyle/>
        <a:p>
          <a:endParaRPr lang="pt-BR"/>
        </a:p>
      </dgm:t>
    </dgm:pt>
    <dgm:pt modelId="{5BFDCF63-CDA0-440A-B1FD-A15BAB06181C}" type="sibTrans" cxnId="{B2CA4D5B-08F7-4263-AB0A-A6762258FFDE}">
      <dgm:prSet/>
      <dgm:spPr/>
      <dgm:t>
        <a:bodyPr/>
        <a:lstStyle/>
        <a:p>
          <a:endParaRPr lang="pt-BR"/>
        </a:p>
      </dgm:t>
    </dgm:pt>
    <dgm:pt modelId="{C343158B-58F2-4D90-98DE-62942C684C15}">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dgm:t>
    </dgm:pt>
    <dgm:pt modelId="{08A4AB2A-8E34-4FCF-B92D-91608E07FA34}" type="parTrans" cxnId="{3388B393-1F5C-4728-ACFD-91D1481650D0}">
      <dgm:prSet/>
      <dgm:spPr/>
      <dgm:t>
        <a:bodyPr/>
        <a:lstStyle/>
        <a:p>
          <a:endParaRPr lang="pt-BR"/>
        </a:p>
      </dgm:t>
    </dgm:pt>
    <dgm:pt modelId="{D76979D1-6B8A-407C-BAA5-8EBCE67ADEF6}" type="sibTrans" cxnId="{3388B393-1F5C-4728-ACFD-91D1481650D0}">
      <dgm:prSet/>
      <dgm:spPr/>
      <dgm:t>
        <a:bodyPr/>
        <a:lstStyle/>
        <a:p>
          <a:endParaRPr lang="pt-BR"/>
        </a:p>
      </dgm:t>
    </dgm:pt>
    <dgm:pt modelId="{FD49DBE2-8BB7-4717-8C89-E34CFE5724BB}">
      <dgm:prSet phldrT="[Texto]"/>
      <dgm:spPr/>
      <dgm:t>
        <a:bodyPr/>
        <a:lstStyle/>
        <a:p>
          <a:r>
            <a:rPr lang="pt-BR" dirty="0"/>
            <a:t>Brasil</a:t>
          </a:r>
        </a:p>
      </dgm:t>
    </dgm:pt>
    <dgm:pt modelId="{97D5B08A-6C8C-4630-8A4E-6153E605160F}" type="parTrans" cxnId="{33072573-25ED-4100-AAFF-5B785911A6FA}">
      <dgm:prSet/>
      <dgm:spPr/>
      <dgm:t>
        <a:bodyPr/>
        <a:lstStyle/>
        <a:p>
          <a:endParaRPr lang="pt-BR"/>
        </a:p>
      </dgm:t>
    </dgm:pt>
    <dgm:pt modelId="{079220E3-E237-49F3-991A-6F0FA5B8A3E0}" type="sibTrans" cxnId="{33072573-25ED-4100-AAFF-5B785911A6FA}">
      <dgm:prSet/>
      <dgm:spPr/>
      <dgm:t>
        <a:bodyPr/>
        <a:lstStyle/>
        <a:p>
          <a:endParaRPr lang="pt-BR"/>
        </a:p>
      </dgm:t>
    </dgm:pt>
    <dgm:pt modelId="{FF7771C4-361D-4A07-BF15-F5751BD096A0}">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dgm:t>
    </dgm:pt>
    <dgm:pt modelId="{1351C2E3-A0EB-4E61-8F53-84EF9180015F}" type="parTrans" cxnId="{3773A04E-35AA-4570-BCEB-DE8EE65E3BF5}">
      <dgm:prSet/>
      <dgm:spPr/>
      <dgm:t>
        <a:bodyPr/>
        <a:lstStyle/>
        <a:p>
          <a:endParaRPr lang="pt-BR"/>
        </a:p>
      </dgm:t>
    </dgm:pt>
    <dgm:pt modelId="{DE852CE9-F13D-42C1-B092-0E1B132C4A97}" type="sibTrans" cxnId="{3773A04E-35AA-4570-BCEB-DE8EE65E3BF5}">
      <dgm:prSet/>
      <dgm:spPr/>
      <dgm:t>
        <a:bodyPr/>
        <a:lstStyle/>
        <a:p>
          <a:endParaRPr lang="pt-BR"/>
        </a:p>
      </dgm:t>
    </dgm:pt>
    <dgm:pt modelId="{68020CE2-B946-48D2-A6E9-69092D2D3186}">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gm:t>
    </dgm:pt>
    <dgm:pt modelId="{8C804B5A-B254-4275-B2C8-C1FC5324D37F}" type="parTrans" cxnId="{24479854-CA81-4EC4-B551-D308E5D0C3D5}">
      <dgm:prSet/>
      <dgm:spPr/>
      <dgm:t>
        <a:bodyPr/>
        <a:lstStyle/>
        <a:p>
          <a:endParaRPr lang="pt-BR"/>
        </a:p>
      </dgm:t>
    </dgm:pt>
    <dgm:pt modelId="{CC1289F4-CC33-40E4-AFF4-19A6353B8DDA}" type="sibTrans" cxnId="{24479854-CA81-4EC4-B551-D308E5D0C3D5}">
      <dgm:prSet/>
      <dgm:spPr/>
      <dgm:t>
        <a:bodyPr/>
        <a:lstStyle/>
        <a:p>
          <a:endParaRPr lang="pt-BR"/>
        </a:p>
      </dgm:t>
    </dgm:pt>
    <dgm:pt modelId="{FEE22FB5-D563-4A1A-8403-4C5038F5BC0F}">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39EB510-3513-4748-B1E9-05F1B7A3E6CE}" type="parTrans" cxnId="{990A23F7-71AF-46C8-AD5B-2BAAA6683256}">
      <dgm:prSet/>
      <dgm:spPr/>
      <dgm:t>
        <a:bodyPr/>
        <a:lstStyle/>
        <a:p>
          <a:endParaRPr lang="pt-BR"/>
        </a:p>
      </dgm:t>
    </dgm:pt>
    <dgm:pt modelId="{0BBF0AB6-6D41-4A2A-B9A9-1C2E623A1AEA}" type="sibTrans" cxnId="{990A23F7-71AF-46C8-AD5B-2BAAA6683256}">
      <dgm:prSet/>
      <dgm:spPr/>
      <dgm:t>
        <a:bodyPr/>
        <a:lstStyle/>
        <a:p>
          <a:endParaRPr lang="pt-BR"/>
        </a:p>
      </dgm:t>
    </dgm:pt>
    <dgm:pt modelId="{E3AC69F2-C27E-4506-85F9-F2A16D5D54A6}">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gm:t>
    </dgm:pt>
    <dgm:pt modelId="{614159AF-3B49-427F-A9DD-52D603DB23F2}" type="parTrans" cxnId="{81A806F2-7918-4685-9941-24AA6E4FE1B2}">
      <dgm:prSet/>
      <dgm:spPr/>
      <dgm:t>
        <a:bodyPr/>
        <a:lstStyle/>
        <a:p>
          <a:endParaRPr lang="pt-BR"/>
        </a:p>
      </dgm:t>
    </dgm:pt>
    <dgm:pt modelId="{5073A074-43C3-49A3-82B1-9210D72A1115}" type="sibTrans" cxnId="{81A806F2-7918-4685-9941-24AA6E4FE1B2}">
      <dgm:prSet/>
      <dgm:spPr/>
      <dgm:t>
        <a:bodyPr/>
        <a:lstStyle/>
        <a:p>
          <a:endParaRPr lang="pt-BR"/>
        </a:p>
      </dgm:t>
    </dgm:pt>
    <dgm:pt modelId="{BA4F0402-E236-4113-B108-3ED9A5112894}">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gm:t>
    </dgm:pt>
    <dgm:pt modelId="{BFC6C6FB-D315-4F6C-9FBC-79EDF6EC8648}" type="parTrans" cxnId="{31A6E292-A82E-45F5-BB10-97A9D9A282A7}">
      <dgm:prSet/>
      <dgm:spPr/>
      <dgm:t>
        <a:bodyPr/>
        <a:lstStyle/>
        <a:p>
          <a:endParaRPr lang="pt-BR"/>
        </a:p>
      </dgm:t>
    </dgm:pt>
    <dgm:pt modelId="{2EF43AE0-D986-4270-A9D2-B1B00E405B72}" type="sibTrans" cxnId="{31A6E292-A82E-45F5-BB10-97A9D9A282A7}">
      <dgm:prSet/>
      <dgm:spPr/>
      <dgm:t>
        <a:bodyPr/>
        <a:lstStyle/>
        <a:p>
          <a:endParaRPr lang="pt-BR"/>
        </a:p>
      </dgm:t>
    </dgm:pt>
    <dgm:pt modelId="{62969A00-652F-459D-8C60-1EC3F6AB39C6}">
      <dgm:prSet phldrT="[Texto]">
        <dgm:style>
          <a:lnRef idx="2">
            <a:schemeClr val="dk1"/>
          </a:lnRef>
          <a:fillRef idx="1">
            <a:schemeClr val="lt1"/>
          </a:fillRef>
          <a:effectRef idx="0">
            <a:schemeClr val="dk1"/>
          </a:effectRef>
          <a:fontRef idx="minor">
            <a:schemeClr val="dk1"/>
          </a:fontRef>
        </dgm:style>
      </dgm:prSet>
      <dgm:spPr/>
      <dgm:t>
        <a:bodyPr/>
        <a:lstStyle/>
        <a:p>
          <a:pPr algn="ctr"/>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6425A93-031F-4E5E-96D5-AAF1DE942E54}" type="parTrans" cxnId="{47450E0F-3F81-4EBB-8C61-FC20FC100A9D}">
      <dgm:prSet/>
      <dgm:spPr/>
      <dgm:t>
        <a:bodyPr/>
        <a:lstStyle/>
        <a:p>
          <a:endParaRPr lang="pt-BR"/>
        </a:p>
      </dgm:t>
    </dgm:pt>
    <dgm:pt modelId="{D6B2D792-F9EC-43A4-8167-7591C781ACDE}" type="sibTrans" cxnId="{47450E0F-3F81-4EBB-8C61-FC20FC100A9D}">
      <dgm:prSet/>
      <dgm:spPr/>
      <dgm:t>
        <a:bodyPr/>
        <a:lstStyle/>
        <a:p>
          <a:endParaRPr lang="pt-BR"/>
        </a:p>
      </dgm:t>
    </dgm:pt>
    <dgm:pt modelId="{B9AA4FF3-0282-4DAE-934C-B021B73D0841}">
      <dgm:prSet phldrT="[Texto]">
        <dgm:style>
          <a:lnRef idx="2">
            <a:schemeClr val="dk1"/>
          </a:lnRef>
          <a:fillRef idx="1">
            <a:schemeClr val="lt1"/>
          </a:fillRef>
          <a:effectRef idx="0">
            <a:schemeClr val="dk1"/>
          </a:effectRef>
          <a:fontRef idx="minor">
            <a:schemeClr val="dk1"/>
          </a:fontRef>
        </dgm:style>
      </dgm:prSet>
      <dgm:spPr/>
      <dgm:t>
        <a:bodyPr/>
        <a:lstStyle/>
        <a:p>
          <a:pPr algn="l"/>
          <a:endParaRPr lang="pt-BR" dirty="0">
            <a:solidFill>
              <a:srgbClr val="FF0000"/>
            </a:solidFill>
            <a:latin typeface="Arial" panose="020B0604020202020204" pitchFamily="34" charset="0"/>
            <a:cs typeface="Arial" panose="020B0604020202020204" pitchFamily="34" charset="0"/>
          </a:endParaRPr>
        </a:p>
      </dgm:t>
    </dgm:pt>
    <dgm:pt modelId="{AAAE8832-899E-4B9E-83E1-5557630B8E9B}" type="parTrans" cxnId="{94A760C8-8F59-4047-9981-3C47B4F4226F}">
      <dgm:prSet/>
      <dgm:spPr/>
      <dgm:t>
        <a:bodyPr/>
        <a:lstStyle/>
        <a:p>
          <a:endParaRPr lang="pt-BR"/>
        </a:p>
      </dgm:t>
    </dgm:pt>
    <dgm:pt modelId="{3A66CF73-FB40-4171-AC5D-F9580B79BCD0}" type="sibTrans" cxnId="{94A760C8-8F59-4047-9981-3C47B4F4226F}">
      <dgm:prSet/>
      <dgm:spPr/>
      <dgm:t>
        <a:bodyPr/>
        <a:lstStyle/>
        <a:p>
          <a:endParaRPr lang="pt-BR"/>
        </a:p>
      </dgm:t>
    </dgm:pt>
    <dgm:pt modelId="{51DF5769-A5ED-4F96-A0BF-B1689FDBC1AC}">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937AA86-FCA4-4997-8799-D86C9B99DF6C}" type="parTrans" cxnId="{50343860-31C5-464F-BCF5-6B98717995F6}">
      <dgm:prSet/>
      <dgm:spPr/>
      <dgm:t>
        <a:bodyPr/>
        <a:lstStyle/>
        <a:p>
          <a:endParaRPr lang="pt-BR"/>
        </a:p>
      </dgm:t>
    </dgm:pt>
    <dgm:pt modelId="{9AD77AEB-4455-4E06-A9D6-B2672FD8B8BD}" type="sibTrans" cxnId="{50343860-31C5-464F-BCF5-6B98717995F6}">
      <dgm:prSet/>
      <dgm:spPr/>
      <dgm:t>
        <a:bodyPr/>
        <a:lstStyle/>
        <a:p>
          <a:endParaRPr lang="pt-BR"/>
        </a:p>
      </dgm:t>
    </dgm:pt>
    <dgm:pt modelId="{A4D50A06-3C3C-43FE-AD28-055C203EC58E}">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FF0000"/>
            </a:solidFill>
            <a:latin typeface="Arial" panose="020B0604020202020204" pitchFamily="34" charset="0"/>
            <a:cs typeface="Arial" panose="020B0604020202020204" pitchFamily="34" charset="0"/>
          </a:endParaRPr>
        </a:p>
      </dgm:t>
    </dgm:pt>
    <dgm:pt modelId="{C94803D1-D28C-4852-B29C-11ED310C6C5E}" type="parTrans" cxnId="{AB31BBEA-8240-4971-B70F-1EC0AF2DCDFB}">
      <dgm:prSet/>
      <dgm:spPr/>
      <dgm:t>
        <a:bodyPr/>
        <a:lstStyle/>
        <a:p>
          <a:endParaRPr lang="pt-BR"/>
        </a:p>
      </dgm:t>
    </dgm:pt>
    <dgm:pt modelId="{55ED7416-358E-4121-990A-07A5D353BEF7}" type="sibTrans" cxnId="{AB31BBEA-8240-4971-B70F-1EC0AF2DCDFB}">
      <dgm:prSet/>
      <dgm:spPr/>
      <dgm:t>
        <a:bodyPr/>
        <a:lstStyle/>
        <a:p>
          <a:endParaRPr lang="pt-BR"/>
        </a:p>
      </dgm:t>
    </dgm:pt>
    <dgm:pt modelId="{3541B8E8-08DC-4AB6-A7BA-9621523F3BA5}">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effectLst/>
            <a:latin typeface="Arial" panose="020B0604020202020204" pitchFamily="34" charset="0"/>
            <a:cs typeface="Arial" panose="020B0604020202020204" pitchFamily="34" charset="0"/>
          </a:endParaRPr>
        </a:p>
      </dgm:t>
    </dgm:pt>
    <dgm:pt modelId="{31E3ED9F-791F-41FA-A3A5-35651DB4DE3A}" type="parTrans" cxnId="{CA7864E1-E8C3-4998-860E-C82EC6FBA4C4}">
      <dgm:prSet/>
      <dgm:spPr/>
      <dgm:t>
        <a:bodyPr/>
        <a:lstStyle/>
        <a:p>
          <a:endParaRPr lang="pt-BR"/>
        </a:p>
      </dgm:t>
    </dgm:pt>
    <dgm:pt modelId="{950BEA7E-E1C0-4186-9851-0FA3639F6709}" type="sibTrans" cxnId="{CA7864E1-E8C3-4998-860E-C82EC6FBA4C4}">
      <dgm:prSet/>
      <dgm:spPr/>
      <dgm:t>
        <a:bodyPr/>
        <a:lstStyle/>
        <a:p>
          <a:endParaRPr lang="pt-BR"/>
        </a:p>
      </dgm:t>
    </dgm:pt>
    <dgm:pt modelId="{61F7D7ED-028B-4301-B96A-4FCDBC34F0C1}">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890FA96-E4E1-4F82-8158-13E5799D8C31}" type="parTrans" cxnId="{1780A5AA-FDAD-46A8-8C31-7FAA6AA6E5FB}">
      <dgm:prSet/>
      <dgm:spPr/>
      <dgm:t>
        <a:bodyPr/>
        <a:lstStyle/>
        <a:p>
          <a:endParaRPr lang="pt-BR"/>
        </a:p>
      </dgm:t>
    </dgm:pt>
    <dgm:pt modelId="{D8B79F35-1728-48B0-89E1-5C7CC9277BE9}" type="sibTrans" cxnId="{1780A5AA-FDAD-46A8-8C31-7FAA6AA6E5FB}">
      <dgm:prSet/>
      <dgm:spPr/>
      <dgm:t>
        <a:bodyPr/>
        <a:lstStyle/>
        <a:p>
          <a:endParaRPr lang="pt-BR"/>
        </a:p>
      </dgm:t>
    </dgm:pt>
    <dgm:pt modelId="{DB53891A-E831-4626-8262-EE8B76B229AC}" type="pres">
      <dgm:prSet presAssocID="{ADECD89E-D683-4841-BA5C-731DE7681632}" presName="linearFlow" presStyleCnt="0">
        <dgm:presLayoutVars>
          <dgm:dir/>
          <dgm:animLvl val="lvl"/>
          <dgm:resizeHandles/>
        </dgm:presLayoutVars>
      </dgm:prSet>
      <dgm:spPr/>
    </dgm:pt>
    <dgm:pt modelId="{E2EE95AD-B2A8-40B5-BB88-3230F4A4F7DA}" type="pres">
      <dgm:prSet presAssocID="{D550465E-79F3-475F-9E97-DF94BB5E88B1}" presName="compositeNode" presStyleCnt="0">
        <dgm:presLayoutVars>
          <dgm:bulletEnabled val="1"/>
        </dgm:presLayoutVars>
      </dgm:prSet>
      <dgm:spPr/>
    </dgm:pt>
    <dgm:pt modelId="{B725DF31-B794-4AC8-8EC5-41F9F9E372DD}" type="pres">
      <dgm:prSet presAssocID="{D550465E-79F3-475F-9E97-DF94BB5E88B1}" presName="image" presStyleLbl="fgImgPlace1" presStyleIdx="0" presStyleCnt="3"/>
      <dgm:spPr>
        <a:blipFill rotWithShape="1">
          <a:blip xmlns:r="http://schemas.openxmlformats.org/officeDocument/2006/relationships" r:embed="rId1"/>
          <a:stretch>
            <a:fillRect/>
          </a:stretch>
        </a:blipFill>
      </dgm:spPr>
    </dgm:pt>
    <dgm:pt modelId="{DE724129-9249-4496-AFD0-53803381CA7F}" type="pres">
      <dgm:prSet presAssocID="{D550465E-79F3-475F-9E97-DF94BB5E88B1}" presName="childNode" presStyleLbl="node1" presStyleIdx="0" presStyleCnt="3" custScaleX="98737">
        <dgm:presLayoutVars>
          <dgm:bulletEnabled val="1"/>
        </dgm:presLayoutVars>
      </dgm:prSet>
      <dgm:spPr/>
    </dgm:pt>
    <dgm:pt modelId="{EF9A9E6A-4AB8-47B2-BC2D-97B14068C655}" type="pres">
      <dgm:prSet presAssocID="{D550465E-79F3-475F-9E97-DF94BB5E88B1}" presName="parentNode" presStyleLbl="revTx" presStyleIdx="0" presStyleCnt="3">
        <dgm:presLayoutVars>
          <dgm:chMax val="0"/>
          <dgm:bulletEnabled val="1"/>
        </dgm:presLayoutVars>
      </dgm:prSet>
      <dgm:spPr/>
    </dgm:pt>
    <dgm:pt modelId="{22AE5886-5C35-4F7F-B239-3586F458AD6E}" type="pres">
      <dgm:prSet presAssocID="{6D57C779-904D-46F4-9CE3-006776039801}" presName="sibTrans" presStyleCnt="0"/>
      <dgm:spPr/>
    </dgm:pt>
    <dgm:pt modelId="{0649035D-74BC-417C-AE39-5EC4EE89254F}" type="pres">
      <dgm:prSet presAssocID="{99FFC6FE-62D3-4979-9079-2B81E69EA8E0}" presName="compositeNode" presStyleCnt="0">
        <dgm:presLayoutVars>
          <dgm:bulletEnabled val="1"/>
        </dgm:presLayoutVars>
      </dgm:prSet>
      <dgm:spPr/>
    </dgm:pt>
    <dgm:pt modelId="{6E56323D-A9FF-4CAF-B179-F3D874DFA2C0}" type="pres">
      <dgm:prSet presAssocID="{99FFC6FE-62D3-4979-9079-2B81E69EA8E0}"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EB7C4C49-5996-4EA4-B9C7-142E23FD500E}" type="pres">
      <dgm:prSet presAssocID="{99FFC6FE-62D3-4979-9079-2B81E69EA8E0}" presName="childNode" presStyleLbl="node1" presStyleIdx="1" presStyleCnt="3">
        <dgm:presLayoutVars>
          <dgm:bulletEnabled val="1"/>
        </dgm:presLayoutVars>
      </dgm:prSet>
      <dgm:spPr/>
    </dgm:pt>
    <dgm:pt modelId="{44C39695-49BA-422D-AE2D-7761C9033D9B}" type="pres">
      <dgm:prSet presAssocID="{99FFC6FE-62D3-4979-9079-2B81E69EA8E0}" presName="parentNode" presStyleLbl="revTx" presStyleIdx="1" presStyleCnt="3">
        <dgm:presLayoutVars>
          <dgm:chMax val="0"/>
          <dgm:bulletEnabled val="1"/>
        </dgm:presLayoutVars>
      </dgm:prSet>
      <dgm:spPr/>
    </dgm:pt>
    <dgm:pt modelId="{185A34C5-1955-4E81-A047-877DA5AF6296}" type="pres">
      <dgm:prSet presAssocID="{9F16933A-152F-477F-A58D-0F575280AA76}" presName="sibTrans" presStyleCnt="0"/>
      <dgm:spPr/>
    </dgm:pt>
    <dgm:pt modelId="{9755243A-14EB-4BFA-8CAA-6F4FA1DE8148}" type="pres">
      <dgm:prSet presAssocID="{FD49DBE2-8BB7-4717-8C89-E34CFE5724BB}" presName="compositeNode" presStyleCnt="0">
        <dgm:presLayoutVars>
          <dgm:bulletEnabled val="1"/>
        </dgm:presLayoutVars>
      </dgm:prSet>
      <dgm:spPr/>
    </dgm:pt>
    <dgm:pt modelId="{F86EE86F-0FE7-42F6-BF2B-797F1AE07FC7}" type="pres">
      <dgm:prSet presAssocID="{FD49DBE2-8BB7-4717-8C89-E34CFE5724B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FAD8B33-573E-4D11-80BB-E61B2606A208}" type="pres">
      <dgm:prSet presAssocID="{FD49DBE2-8BB7-4717-8C89-E34CFE5724BB}" presName="childNode" presStyleLbl="node1" presStyleIdx="2" presStyleCnt="3">
        <dgm:presLayoutVars>
          <dgm:bulletEnabled val="1"/>
        </dgm:presLayoutVars>
      </dgm:prSet>
      <dgm:spPr/>
    </dgm:pt>
    <dgm:pt modelId="{E3C9B449-18DB-4180-8A43-45902305F950}" type="pres">
      <dgm:prSet presAssocID="{FD49DBE2-8BB7-4717-8C89-E34CFE5724BB}" presName="parentNode" presStyleLbl="revTx" presStyleIdx="2" presStyleCnt="3">
        <dgm:presLayoutVars>
          <dgm:chMax val="0"/>
          <dgm:bulletEnabled val="1"/>
        </dgm:presLayoutVars>
      </dgm:prSet>
      <dgm:spPr/>
    </dgm:pt>
  </dgm:ptLst>
  <dgm:cxnLst>
    <dgm:cxn modelId="{FBC82103-4FF1-4104-9146-EF5852512989}" srcId="{D550465E-79F3-475F-9E97-DF94BB5E88B1}" destId="{25AE030C-6D62-4326-BE7B-015F339AFAA6}" srcOrd="0" destOrd="0" parTransId="{598354D9-777D-45F2-B25C-077DF6AD822E}" sibTransId="{3181A911-5EF6-495A-A149-5F5E76C39983}"/>
    <dgm:cxn modelId="{5E61CB04-34AD-4D59-BF9F-4C038D4D9143}" type="presOf" srcId="{B9AA4FF3-0282-4DAE-934C-B021B73D0841}" destId="{DE724129-9249-4496-AFD0-53803381CA7F}" srcOrd="0" destOrd="3" presId="urn:microsoft.com/office/officeart/2005/8/layout/hList2"/>
    <dgm:cxn modelId="{47450E0F-3F81-4EBB-8C61-FC20FC100A9D}" srcId="{D550465E-79F3-475F-9E97-DF94BB5E88B1}" destId="{62969A00-652F-459D-8C60-1EC3F6AB39C6}" srcOrd="1" destOrd="0" parTransId="{B6425A93-031F-4E5E-96D5-AAF1DE942E54}" sibTransId="{D6B2D792-F9EC-43A4-8167-7591C781ACDE}"/>
    <dgm:cxn modelId="{FDEE101E-AA14-4B08-A7D9-03D80C81BF19}" type="presOf" srcId="{E3AC69F2-C27E-4506-85F9-F2A16D5D54A6}" destId="{DE724129-9249-4496-AFD0-53803381CA7F}" srcOrd="0" destOrd="4" presId="urn:microsoft.com/office/officeart/2005/8/layout/hList2"/>
    <dgm:cxn modelId="{B0BE8B2A-0FA8-4659-8918-C907F2B28A03}" type="presOf" srcId="{C343158B-58F2-4D90-98DE-62942C684C15}" destId="{EB7C4C49-5996-4EA4-B9C7-142E23FD500E}" srcOrd="0" destOrd="2" presId="urn:microsoft.com/office/officeart/2005/8/layout/hList2"/>
    <dgm:cxn modelId="{80E4BB35-F8B1-41F4-BC8B-509B647C759F}" type="presOf" srcId="{BA4F0402-E236-4113-B108-3ED9A5112894}" destId="{EB7C4C49-5996-4EA4-B9C7-142E23FD500E}" srcOrd="0" destOrd="4" presId="urn:microsoft.com/office/officeart/2005/8/layout/hList2"/>
    <dgm:cxn modelId="{70208B3F-16DD-4DA7-B6FC-BB7A431E63FD}" type="presOf" srcId="{99FFC6FE-62D3-4979-9079-2B81E69EA8E0}" destId="{44C39695-49BA-422D-AE2D-7761C9033D9B}" srcOrd="0" destOrd="0" presId="urn:microsoft.com/office/officeart/2005/8/layout/hList2"/>
    <dgm:cxn modelId="{B2CA4D5B-08F7-4263-AB0A-A6762258FFDE}" srcId="{99FFC6FE-62D3-4979-9079-2B81E69EA8E0}" destId="{EB76FAAF-5EF7-4395-BA24-0075D5AB215E}" srcOrd="0" destOrd="0" parTransId="{51DE2F70-6162-48E5-9E57-D36C6DFE55B9}" sibTransId="{5BFDCF63-CDA0-440A-B1FD-A15BAB06181C}"/>
    <dgm:cxn modelId="{9D14155C-F908-4AF4-92E1-9E1CD2F92DD6}" type="presOf" srcId="{61F7D7ED-028B-4301-B96A-4FCDBC34F0C1}" destId="{3FAD8B33-573E-4D11-80BB-E61B2606A208}" srcOrd="0" destOrd="1" presId="urn:microsoft.com/office/officeart/2005/8/layout/hList2"/>
    <dgm:cxn modelId="{50343860-31C5-464F-BCF5-6B98717995F6}" srcId="{99FFC6FE-62D3-4979-9079-2B81E69EA8E0}" destId="{51DF5769-A5ED-4F96-A0BF-B1689FDBC1AC}" srcOrd="1" destOrd="0" parTransId="{D937AA86-FCA4-4997-8799-D86C9B99DF6C}" sibTransId="{9AD77AEB-4455-4E06-A9D6-B2672FD8B8BD}"/>
    <dgm:cxn modelId="{0C1C416B-52A8-434A-A6FF-D6D65B852626}" type="presOf" srcId="{FD49DBE2-8BB7-4717-8C89-E34CFE5724BB}" destId="{E3C9B449-18DB-4180-8A43-45902305F950}" srcOrd="0" destOrd="0" presId="urn:microsoft.com/office/officeart/2005/8/layout/hList2"/>
    <dgm:cxn modelId="{DC249A4C-0B79-4381-8668-78DA6E640A02}" type="presOf" srcId="{51DF5769-A5ED-4F96-A0BF-B1689FDBC1AC}" destId="{EB7C4C49-5996-4EA4-B9C7-142E23FD500E}" srcOrd="0" destOrd="1" presId="urn:microsoft.com/office/officeart/2005/8/layout/hList2"/>
    <dgm:cxn modelId="{3773A04E-35AA-4570-BCEB-DE8EE65E3BF5}" srcId="{FD49DBE2-8BB7-4717-8C89-E34CFE5724BB}" destId="{FF7771C4-361D-4A07-BF15-F5751BD096A0}" srcOrd="0" destOrd="0" parTransId="{1351C2E3-A0EB-4E61-8F53-84EF9180015F}" sibTransId="{DE852CE9-F13D-42C1-B092-0E1B132C4A97}"/>
    <dgm:cxn modelId="{33072573-25ED-4100-AAFF-5B785911A6FA}" srcId="{ADECD89E-D683-4841-BA5C-731DE7681632}" destId="{FD49DBE2-8BB7-4717-8C89-E34CFE5724BB}" srcOrd="2" destOrd="0" parTransId="{97D5B08A-6C8C-4630-8A4E-6153E605160F}" sibTransId="{079220E3-E237-49F3-991A-6F0FA5B8A3E0}"/>
    <dgm:cxn modelId="{24479854-CA81-4EC4-B551-D308E5D0C3D5}" srcId="{FD49DBE2-8BB7-4717-8C89-E34CFE5724BB}" destId="{68020CE2-B946-48D2-A6E9-69092D2D3186}" srcOrd="4" destOrd="0" parTransId="{8C804B5A-B254-4275-B2C8-C1FC5324D37F}" sibTransId="{CC1289F4-CC33-40E4-AFF4-19A6353B8DDA}"/>
    <dgm:cxn modelId="{4D3B4777-9C2E-41A1-83FA-2D1A13CB51C5}" type="presOf" srcId="{FF7771C4-361D-4A07-BF15-F5751BD096A0}" destId="{3FAD8B33-573E-4D11-80BB-E61B2606A208}" srcOrd="0" destOrd="0" presId="urn:microsoft.com/office/officeart/2005/8/layout/hList2"/>
    <dgm:cxn modelId="{75DC8F7C-D715-4671-8C11-5E9CE534D5B5}" type="presOf" srcId="{68020CE2-B946-48D2-A6E9-69092D2D3186}" destId="{3FAD8B33-573E-4D11-80BB-E61B2606A208}" srcOrd="0" destOrd="4" presId="urn:microsoft.com/office/officeart/2005/8/layout/hList2"/>
    <dgm:cxn modelId="{AD6BC48D-1C63-476D-986E-F229505D86F6}" type="presOf" srcId="{25AE030C-6D62-4326-BE7B-015F339AFAA6}" destId="{DE724129-9249-4496-AFD0-53803381CA7F}" srcOrd="0" destOrd="0" presId="urn:microsoft.com/office/officeart/2005/8/layout/hList2"/>
    <dgm:cxn modelId="{31A6E292-A82E-45F5-BB10-97A9D9A282A7}" srcId="{99FFC6FE-62D3-4979-9079-2B81E69EA8E0}" destId="{BA4F0402-E236-4113-B108-3ED9A5112894}" srcOrd="4" destOrd="0" parTransId="{BFC6C6FB-D315-4F6C-9FBC-79EDF6EC8648}" sibTransId="{2EF43AE0-D986-4270-A9D2-B1B00E405B72}"/>
    <dgm:cxn modelId="{56F01193-B7E6-4A9A-A4F5-291D8EDF28F0}" type="presOf" srcId="{A4D50A06-3C3C-43FE-AD28-055C203EC58E}" destId="{EB7C4C49-5996-4EA4-B9C7-142E23FD500E}" srcOrd="0" destOrd="3" presId="urn:microsoft.com/office/officeart/2005/8/layout/hList2"/>
    <dgm:cxn modelId="{3388B393-1F5C-4728-ACFD-91D1481650D0}" srcId="{99FFC6FE-62D3-4979-9079-2B81E69EA8E0}" destId="{C343158B-58F2-4D90-98DE-62942C684C15}" srcOrd="2" destOrd="0" parTransId="{08A4AB2A-8E34-4FCF-B92D-91608E07FA34}" sibTransId="{D76979D1-6B8A-407C-BAA5-8EBCE67ADEF6}"/>
    <dgm:cxn modelId="{DE4719A4-39EA-4C69-8CA8-415EB7870DD9}" type="presOf" srcId="{FEE22FB5-D563-4A1A-8403-4C5038F5BC0F}" destId="{3FAD8B33-573E-4D11-80BB-E61B2606A208}" srcOrd="0" destOrd="2" presId="urn:microsoft.com/office/officeart/2005/8/layout/hList2"/>
    <dgm:cxn modelId="{1780A5AA-FDAD-46A8-8C31-7FAA6AA6E5FB}" srcId="{FD49DBE2-8BB7-4717-8C89-E34CFE5724BB}" destId="{61F7D7ED-028B-4301-B96A-4FCDBC34F0C1}" srcOrd="1" destOrd="0" parTransId="{E890FA96-E4E1-4F82-8158-13E5799D8C31}" sibTransId="{D8B79F35-1728-48B0-89E1-5C7CC9277BE9}"/>
    <dgm:cxn modelId="{7E1C38B0-5B3E-4543-BA12-73EBFB5E3D8D}" type="presOf" srcId="{D550465E-79F3-475F-9E97-DF94BB5E88B1}" destId="{EF9A9E6A-4AB8-47B2-BC2D-97B14068C655}" srcOrd="0" destOrd="0" presId="urn:microsoft.com/office/officeart/2005/8/layout/hList2"/>
    <dgm:cxn modelId="{480F40B0-AFC9-462E-AB6A-B91563AFA710}" srcId="{D550465E-79F3-475F-9E97-DF94BB5E88B1}" destId="{8E325AC7-D907-49D3-8411-4F523DBDD618}" srcOrd="2" destOrd="0" parTransId="{5EAAAEF0-08D1-401F-AB3D-09A3C97429EB}" sibTransId="{6ADB2069-94E3-4FDD-BCCB-930679B27AE6}"/>
    <dgm:cxn modelId="{7620AAB2-3090-4BB4-A66B-3B090A12D444}" type="presOf" srcId="{8E325AC7-D907-49D3-8411-4F523DBDD618}" destId="{DE724129-9249-4496-AFD0-53803381CA7F}" srcOrd="0" destOrd="2" presId="urn:microsoft.com/office/officeart/2005/8/layout/hList2"/>
    <dgm:cxn modelId="{331EA2BE-E0F4-4935-A1B1-9B1227D42713}" type="presOf" srcId="{62969A00-652F-459D-8C60-1EC3F6AB39C6}" destId="{DE724129-9249-4496-AFD0-53803381CA7F}" srcOrd="0" destOrd="1" presId="urn:microsoft.com/office/officeart/2005/8/layout/hList2"/>
    <dgm:cxn modelId="{94A760C8-8F59-4047-9981-3C47B4F4226F}" srcId="{D550465E-79F3-475F-9E97-DF94BB5E88B1}" destId="{B9AA4FF3-0282-4DAE-934C-B021B73D0841}" srcOrd="3" destOrd="0" parTransId="{AAAE8832-899E-4B9E-83E1-5557630B8E9B}" sibTransId="{3A66CF73-FB40-4171-AC5D-F9580B79BCD0}"/>
    <dgm:cxn modelId="{158D8AD0-E0F5-4C7A-8C9F-BAA05CBD173B}" type="presOf" srcId="{EB76FAAF-5EF7-4395-BA24-0075D5AB215E}" destId="{EB7C4C49-5996-4EA4-B9C7-142E23FD500E}" srcOrd="0" destOrd="0" presId="urn:microsoft.com/office/officeart/2005/8/layout/hList2"/>
    <dgm:cxn modelId="{CA7864E1-E8C3-4998-860E-C82EC6FBA4C4}" srcId="{FD49DBE2-8BB7-4717-8C89-E34CFE5724BB}" destId="{3541B8E8-08DC-4AB6-A7BA-9621523F3BA5}" srcOrd="3" destOrd="0" parTransId="{31E3ED9F-791F-41FA-A3A5-35651DB4DE3A}" sibTransId="{950BEA7E-E1C0-4186-9851-0FA3639F6709}"/>
    <dgm:cxn modelId="{97A69BE4-1F6F-42A7-A9A0-5458D4E84BBB}" srcId="{ADECD89E-D683-4841-BA5C-731DE7681632}" destId="{99FFC6FE-62D3-4979-9079-2B81E69EA8E0}" srcOrd="1" destOrd="0" parTransId="{2C94DA8F-DB7D-494C-BB25-EC0F13504FBA}" sibTransId="{9F16933A-152F-477F-A58D-0F575280AA76}"/>
    <dgm:cxn modelId="{191EB5E5-23D4-487E-B94B-D2A233CA2CC7}" type="presOf" srcId="{3541B8E8-08DC-4AB6-A7BA-9621523F3BA5}" destId="{3FAD8B33-573E-4D11-80BB-E61B2606A208}" srcOrd="0" destOrd="3" presId="urn:microsoft.com/office/officeart/2005/8/layout/hList2"/>
    <dgm:cxn modelId="{1DC06EE8-8E6A-4970-890F-C3EAF301BAE5}" type="presOf" srcId="{ADECD89E-D683-4841-BA5C-731DE7681632}" destId="{DB53891A-E831-4626-8262-EE8B76B229AC}" srcOrd="0" destOrd="0" presId="urn:microsoft.com/office/officeart/2005/8/layout/hList2"/>
    <dgm:cxn modelId="{AB31BBEA-8240-4971-B70F-1EC0AF2DCDFB}" srcId="{99FFC6FE-62D3-4979-9079-2B81E69EA8E0}" destId="{A4D50A06-3C3C-43FE-AD28-055C203EC58E}" srcOrd="3" destOrd="0" parTransId="{C94803D1-D28C-4852-B29C-11ED310C6C5E}" sibTransId="{55ED7416-358E-4121-990A-07A5D353BEF7}"/>
    <dgm:cxn modelId="{81A806F2-7918-4685-9941-24AA6E4FE1B2}" srcId="{D550465E-79F3-475F-9E97-DF94BB5E88B1}" destId="{E3AC69F2-C27E-4506-85F9-F2A16D5D54A6}" srcOrd="4" destOrd="0" parTransId="{614159AF-3B49-427F-A9DD-52D603DB23F2}" sibTransId="{5073A074-43C3-49A3-82B1-9210D72A1115}"/>
    <dgm:cxn modelId="{990A23F7-71AF-46C8-AD5B-2BAAA6683256}" srcId="{FD49DBE2-8BB7-4717-8C89-E34CFE5724BB}" destId="{FEE22FB5-D563-4A1A-8403-4C5038F5BC0F}" srcOrd="2" destOrd="0" parTransId="{F39EB510-3513-4748-B1E9-05F1B7A3E6CE}" sibTransId="{0BBF0AB6-6D41-4A2A-B9A9-1C2E623A1AEA}"/>
    <dgm:cxn modelId="{360FD9F8-AB10-45FB-81CC-A2AF6A870B86}" srcId="{ADECD89E-D683-4841-BA5C-731DE7681632}" destId="{D550465E-79F3-475F-9E97-DF94BB5E88B1}" srcOrd="0" destOrd="0" parTransId="{296C3915-9926-41FC-97E2-B47EEF7F7CEC}" sibTransId="{6D57C779-904D-46F4-9CE3-006776039801}"/>
    <dgm:cxn modelId="{393EDA38-E5FB-42F8-BEE5-4CA6C9BC8DFD}" type="presParOf" srcId="{DB53891A-E831-4626-8262-EE8B76B229AC}" destId="{E2EE95AD-B2A8-40B5-BB88-3230F4A4F7DA}" srcOrd="0" destOrd="0" presId="urn:microsoft.com/office/officeart/2005/8/layout/hList2"/>
    <dgm:cxn modelId="{E8F71DA0-712E-4EF5-AE55-CA113656C5B8}" type="presParOf" srcId="{E2EE95AD-B2A8-40B5-BB88-3230F4A4F7DA}" destId="{B725DF31-B794-4AC8-8EC5-41F9F9E372DD}" srcOrd="0" destOrd="0" presId="urn:microsoft.com/office/officeart/2005/8/layout/hList2"/>
    <dgm:cxn modelId="{E5C90058-79A9-4A5E-8B4C-D807430F9538}" type="presParOf" srcId="{E2EE95AD-B2A8-40B5-BB88-3230F4A4F7DA}" destId="{DE724129-9249-4496-AFD0-53803381CA7F}" srcOrd="1" destOrd="0" presId="urn:microsoft.com/office/officeart/2005/8/layout/hList2"/>
    <dgm:cxn modelId="{3A363FBE-4A84-4D6C-A9A9-E727A0BAAEAC}" type="presParOf" srcId="{E2EE95AD-B2A8-40B5-BB88-3230F4A4F7DA}" destId="{EF9A9E6A-4AB8-47B2-BC2D-97B14068C655}" srcOrd="2" destOrd="0" presId="urn:microsoft.com/office/officeart/2005/8/layout/hList2"/>
    <dgm:cxn modelId="{BA52A598-7377-4A49-968D-206B47C3663A}" type="presParOf" srcId="{DB53891A-E831-4626-8262-EE8B76B229AC}" destId="{22AE5886-5C35-4F7F-B239-3586F458AD6E}" srcOrd="1" destOrd="0" presId="urn:microsoft.com/office/officeart/2005/8/layout/hList2"/>
    <dgm:cxn modelId="{5F2CD265-FE34-4843-9995-CCEEDA319306}" type="presParOf" srcId="{DB53891A-E831-4626-8262-EE8B76B229AC}" destId="{0649035D-74BC-417C-AE39-5EC4EE89254F}" srcOrd="2" destOrd="0" presId="urn:microsoft.com/office/officeart/2005/8/layout/hList2"/>
    <dgm:cxn modelId="{7E729254-5F1F-4911-91F8-D63F98D4203F}" type="presParOf" srcId="{0649035D-74BC-417C-AE39-5EC4EE89254F}" destId="{6E56323D-A9FF-4CAF-B179-F3D874DFA2C0}" srcOrd="0" destOrd="0" presId="urn:microsoft.com/office/officeart/2005/8/layout/hList2"/>
    <dgm:cxn modelId="{DAB04791-9DAC-4F57-B57B-2150056D1E66}" type="presParOf" srcId="{0649035D-74BC-417C-AE39-5EC4EE89254F}" destId="{EB7C4C49-5996-4EA4-B9C7-142E23FD500E}" srcOrd="1" destOrd="0" presId="urn:microsoft.com/office/officeart/2005/8/layout/hList2"/>
    <dgm:cxn modelId="{E6941867-607A-48B9-A48B-8C2CC94979A9}" type="presParOf" srcId="{0649035D-74BC-417C-AE39-5EC4EE89254F}" destId="{44C39695-49BA-422D-AE2D-7761C9033D9B}" srcOrd="2" destOrd="0" presId="urn:microsoft.com/office/officeart/2005/8/layout/hList2"/>
    <dgm:cxn modelId="{F1AFC70F-C66F-4EFF-BB65-3547D2AC1814}" type="presParOf" srcId="{DB53891A-E831-4626-8262-EE8B76B229AC}" destId="{185A34C5-1955-4E81-A047-877DA5AF6296}" srcOrd="3" destOrd="0" presId="urn:microsoft.com/office/officeart/2005/8/layout/hList2"/>
    <dgm:cxn modelId="{0F41E1BA-AE16-4383-A472-C5D5F0997F16}" type="presParOf" srcId="{DB53891A-E831-4626-8262-EE8B76B229AC}" destId="{9755243A-14EB-4BFA-8CAA-6F4FA1DE8148}" srcOrd="4" destOrd="0" presId="urn:microsoft.com/office/officeart/2005/8/layout/hList2"/>
    <dgm:cxn modelId="{45490CC5-CF4A-418B-B8D3-C88440A1536F}" type="presParOf" srcId="{9755243A-14EB-4BFA-8CAA-6F4FA1DE8148}" destId="{F86EE86F-0FE7-42F6-BF2B-797F1AE07FC7}" srcOrd="0" destOrd="0" presId="urn:microsoft.com/office/officeart/2005/8/layout/hList2"/>
    <dgm:cxn modelId="{C255C2E0-E83F-4A15-8C07-ACEB7D135573}" type="presParOf" srcId="{9755243A-14EB-4BFA-8CAA-6F4FA1DE8148}" destId="{3FAD8B33-573E-4D11-80BB-E61B2606A208}" srcOrd="1" destOrd="0" presId="urn:microsoft.com/office/officeart/2005/8/layout/hList2"/>
    <dgm:cxn modelId="{8B569DA9-1336-40E1-93E0-4C85E45B27C9}" type="presParOf" srcId="{9755243A-14EB-4BFA-8CAA-6F4FA1DE8148}" destId="{E3C9B449-18DB-4180-8A43-45902305F95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accent0_3" csCatId="mainScheme" phldr="1"/>
      <dgm:spPr/>
      <dgm:t>
        <a:bodyPr/>
        <a:lstStyle/>
        <a:p>
          <a:endParaRPr lang="en-US"/>
        </a:p>
      </dgm:t>
    </dgm:pt>
    <dgm:pt modelId="{0175FCEF-CE9E-4793-BF3F-7D6E62197063}">
      <dgm:prSet custT="1"/>
      <dgm:spPr/>
      <dgm:t>
        <a:bodyPr/>
        <a:lstStyle/>
        <a:p>
          <a:r>
            <a:rPr lang="pt-BR" sz="2000" dirty="0"/>
            <a:t>Foram entrevistados dois empreendimentos que trabalham com artigos de pesca, sendo que a principal clientela são os moradores locais que pescam e os turistas da região. </a:t>
          </a:r>
        </a:p>
        <a:p>
          <a:r>
            <a:rPr lang="pt-BR" sz="2000" dirty="0"/>
            <a:t>Entendem que a pesca esportiva é um negócio para o município e para as suas vendas.</a:t>
          </a:r>
          <a:endParaRPr lang="en-US" sz="2000" dirty="0">
            <a:latin typeface="+mn-lt"/>
          </a:endParaRPr>
        </a:p>
      </dgm:t>
    </dgm:pt>
    <dgm:pt modelId="{DF229E35-C441-4ED7-8BF8-A3373B1F0C1E}" type="parTrans" cxnId="{7865B5B3-4782-4F24-B1BF-81C5515EB139}">
      <dgm:prSet/>
      <dgm:spPr/>
      <dgm:t>
        <a:bodyPr/>
        <a:lstStyle/>
        <a:p>
          <a:endParaRPr lang="pt-BR" sz="2000">
            <a:latin typeface="+mn-lt"/>
          </a:endParaRPr>
        </a:p>
      </dgm:t>
    </dgm:pt>
    <dgm:pt modelId="{40390FFE-2576-44B0-ADB3-930B905FC082}" type="sibTrans" cxnId="{7865B5B3-4782-4F24-B1BF-81C5515EB139}">
      <dgm:prSet/>
      <dgm:spPr/>
      <dgm:t>
        <a:bodyPr/>
        <a:lstStyle/>
        <a:p>
          <a:endParaRPr lang="pt-BR" sz="2000">
            <a:latin typeface="+mn-lt"/>
          </a:endParaRPr>
        </a:p>
      </dgm:t>
    </dgm:pt>
    <dgm:pt modelId="{7C712612-46BC-41B6-A484-7C766F014CBE}">
      <dgm:prSet custT="1"/>
      <dgm:spPr/>
      <dgm:t>
        <a:bodyPr/>
        <a:lstStyle/>
        <a:p>
          <a:r>
            <a:rPr lang="pt-BR" sz="2000" dirty="0"/>
            <a:t>Consideram como necessários para alavancar os negócios e o turismo local a melhoria nas estradas de acesso tanto ao município quanto Porto Rolim e maior divulgação da localidade como cenário de pesca esportiva além dos desafios enfrentados pelos impactos ambientais, como seca dos rios e queimadas</a:t>
          </a:r>
          <a:endParaRPr lang="pt-BR" sz="2000" dirty="0">
            <a:latin typeface="+mn-lt"/>
          </a:endParaRPr>
        </a:p>
      </dgm:t>
    </dgm:pt>
    <dgm:pt modelId="{07E84FBB-15A6-4579-8B04-04B531D9AA38}" type="parTrans" cxnId="{8DC5213D-E052-4E7D-BB42-053B85346985}">
      <dgm:prSet/>
      <dgm:spPr/>
      <dgm:t>
        <a:bodyPr/>
        <a:lstStyle/>
        <a:p>
          <a:endParaRPr lang="pt-BR" sz="2000">
            <a:latin typeface="+mn-lt"/>
          </a:endParaRPr>
        </a:p>
      </dgm:t>
    </dgm:pt>
    <dgm:pt modelId="{1702993A-7C7B-42A8-805F-66E6DE4E945D}" type="sibTrans" cxnId="{8DC5213D-E052-4E7D-BB42-053B85346985}">
      <dgm:prSet/>
      <dgm:spPr/>
      <dgm:t>
        <a:bodyPr/>
        <a:lstStyle/>
        <a:p>
          <a:endParaRPr lang="pt-BR" sz="2000">
            <a:latin typeface="+mn-lt"/>
          </a:endParaRPr>
        </a:p>
      </dgm:t>
    </dgm:pt>
    <dgm:pt modelId="{96AADCF0-E238-49BC-A2BF-6B4E22103695}" type="pres">
      <dgm:prSet presAssocID="{190E8AB6-C26D-468B-A4D6-68ADA5D7D034}" presName="Name0" presStyleCnt="0">
        <dgm:presLayoutVars>
          <dgm:dir/>
          <dgm:resizeHandles val="exact"/>
        </dgm:presLayoutVars>
      </dgm:prSet>
      <dgm:spPr/>
    </dgm:pt>
    <dgm:pt modelId="{B5D5EDA1-B040-4E65-88F4-A0990686A076}" type="pres">
      <dgm:prSet presAssocID="{0175FCEF-CE9E-4793-BF3F-7D6E62197063}" presName="node" presStyleLbl="node1" presStyleIdx="0" presStyleCnt="3">
        <dgm:presLayoutVars>
          <dgm:bulletEnabled val="1"/>
        </dgm:presLayoutVars>
      </dgm:prSet>
      <dgm:spPr/>
    </dgm:pt>
    <dgm:pt modelId="{AB948430-1206-4691-8B75-017183335BD1}" type="pres">
      <dgm:prSet presAssocID="{40390FFE-2576-44B0-ADB3-930B905FC082}" presName="sibTransSpacerBeforeConnector" presStyleCnt="0"/>
      <dgm:spPr/>
    </dgm:pt>
    <dgm:pt modelId="{6C41AAA6-BD4D-49DD-9473-4F5B05CFFBC5}" type="pres">
      <dgm:prSet presAssocID="{40390FFE-2576-44B0-ADB3-930B905FC082}" presName="sibTrans" presStyleLbl="node1" presStyleIdx="1" presStyleCnt="3"/>
      <dgm:spPr/>
    </dgm:pt>
    <dgm:pt modelId="{2D41DCC4-E076-4962-8FA1-DAC3A346FBFD}" type="pres">
      <dgm:prSet presAssocID="{40390FFE-2576-44B0-ADB3-930B905FC082}" presName="sibTransSpacerAfterConnector" presStyleCnt="0"/>
      <dgm:spPr/>
    </dgm:pt>
    <dgm:pt modelId="{45EC6DB3-FD9A-4820-AD67-FB595E7B57B5}" type="pres">
      <dgm:prSet presAssocID="{7C712612-46BC-41B6-A484-7C766F014CBE}" presName="node" presStyleLbl="node1" presStyleIdx="2" presStyleCnt="3">
        <dgm:presLayoutVars>
          <dgm:bulletEnabled val="1"/>
        </dgm:presLayoutVars>
      </dgm:prSet>
      <dgm:spPr/>
    </dgm:pt>
  </dgm:ptLst>
  <dgm:cxnLst>
    <dgm:cxn modelId="{8DC5213D-E052-4E7D-BB42-053B85346985}" srcId="{190E8AB6-C26D-468B-A4D6-68ADA5D7D034}" destId="{7C712612-46BC-41B6-A484-7C766F014CBE}" srcOrd="1" destOrd="0" parTransId="{07E84FBB-15A6-4579-8B04-04B531D9AA38}" sibTransId="{1702993A-7C7B-42A8-805F-66E6DE4E945D}"/>
    <dgm:cxn modelId="{55B05947-5E21-45AA-B93C-F1BC7B9545C1}" type="presOf" srcId="{0175FCEF-CE9E-4793-BF3F-7D6E62197063}" destId="{B5D5EDA1-B040-4E65-88F4-A0990686A076}"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53AA7F9D-D7B4-4937-B77B-A30B002173CA}" type="presOf" srcId="{7C712612-46BC-41B6-A484-7C766F014CBE}" destId="{45EC6DB3-FD9A-4820-AD67-FB595E7B57B5}" srcOrd="0" destOrd="0" presId="urn:microsoft.com/office/officeart/2016/7/layout/BasicProcessNew"/>
    <dgm:cxn modelId="{7865B5B3-4782-4F24-B1BF-81C5515EB139}" srcId="{190E8AB6-C26D-468B-A4D6-68ADA5D7D034}" destId="{0175FCEF-CE9E-4793-BF3F-7D6E62197063}" srcOrd="0" destOrd="0" parTransId="{DF229E35-C441-4ED7-8BF8-A3373B1F0C1E}" sibTransId="{40390FFE-2576-44B0-ADB3-930B905FC082}"/>
    <dgm:cxn modelId="{7F6630C7-871F-4213-BB3C-758E820529D3}" type="presOf" srcId="{40390FFE-2576-44B0-ADB3-930B905FC082}" destId="{6C41AAA6-BD4D-49DD-9473-4F5B05CFFBC5}" srcOrd="0" destOrd="0" presId="urn:microsoft.com/office/officeart/2016/7/layout/BasicProcessNew"/>
    <dgm:cxn modelId="{23E04EDA-A84E-4675-A8C1-7597473FDB0B}" type="presParOf" srcId="{96AADCF0-E238-49BC-A2BF-6B4E22103695}" destId="{B5D5EDA1-B040-4E65-88F4-A0990686A076}" srcOrd="0" destOrd="0" presId="urn:microsoft.com/office/officeart/2016/7/layout/BasicProcessNew"/>
    <dgm:cxn modelId="{272880C2-C75B-4F58-8D9C-A248E32C5ACA}" type="presParOf" srcId="{96AADCF0-E238-49BC-A2BF-6B4E22103695}" destId="{AB948430-1206-4691-8B75-017183335BD1}" srcOrd="1" destOrd="0" presId="urn:microsoft.com/office/officeart/2016/7/layout/BasicProcessNew"/>
    <dgm:cxn modelId="{392A1E2A-F2A0-48BB-95AD-EA5A572AB54F}" type="presParOf" srcId="{96AADCF0-E238-49BC-A2BF-6B4E22103695}" destId="{6C41AAA6-BD4D-49DD-9473-4F5B05CFFBC5}" srcOrd="2" destOrd="0" presId="urn:microsoft.com/office/officeart/2016/7/layout/BasicProcessNew"/>
    <dgm:cxn modelId="{1BC506AB-55D8-4F56-A39B-801C4DC752CF}" type="presParOf" srcId="{96AADCF0-E238-49BC-A2BF-6B4E22103695}" destId="{2D41DCC4-E076-4962-8FA1-DAC3A346FBFD}" srcOrd="3" destOrd="0" presId="urn:microsoft.com/office/officeart/2016/7/layout/BasicProcessNew"/>
    <dgm:cxn modelId="{0F41B126-7E24-43EE-896C-2A00ACFE4C57}" type="presParOf" srcId="{96AADCF0-E238-49BC-A2BF-6B4E22103695}" destId="{45EC6DB3-FD9A-4820-AD67-FB595E7B57B5}"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76E4593-A587-4FE9-A402-5A558210E67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08624BAD-E3D7-4538-A233-EFE7A9538DE2}">
      <dgm:prSet custT="1"/>
      <dgm:spPr>
        <a:solidFill>
          <a:schemeClr val="bg1">
            <a:lumMod val="95000"/>
          </a:schemeClr>
        </a:solidFill>
      </dgm:spPr>
      <dgm:t>
        <a:bodyPr/>
        <a:lstStyle/>
        <a:p>
          <a:r>
            <a:rPr lang="pt-BR" sz="2000" dirty="0">
              <a:solidFill>
                <a:schemeClr val="tx1"/>
              </a:solidFill>
            </a:rPr>
            <a:t>Entraves para o desenvolvimento do turismo da pesca esportiva e gestão dos recursos pesqueiros</a:t>
          </a:r>
          <a:endParaRPr lang="en-US" sz="2000" dirty="0">
            <a:solidFill>
              <a:schemeClr val="tx1"/>
            </a:solidFill>
          </a:endParaRPr>
        </a:p>
      </dgm:t>
    </dgm:pt>
    <dgm:pt modelId="{769554A4-A438-4C5F-A492-9B58AD1142A6}" type="parTrans" cxnId="{1A3C4E21-79B4-4238-BF0C-205888CCB4B6}">
      <dgm:prSet/>
      <dgm:spPr/>
      <dgm:t>
        <a:bodyPr/>
        <a:lstStyle/>
        <a:p>
          <a:endParaRPr lang="en-US" sz="2000">
            <a:solidFill>
              <a:schemeClr val="bg1"/>
            </a:solidFill>
          </a:endParaRPr>
        </a:p>
      </dgm:t>
    </dgm:pt>
    <dgm:pt modelId="{EE38EBF4-F2B8-44CD-9C66-C8EE1F5A545F}" type="sibTrans" cxnId="{1A3C4E21-79B4-4238-BF0C-205888CCB4B6}">
      <dgm:prSet custT="1"/>
      <dgm:spPr/>
      <dgm:t>
        <a:bodyPr/>
        <a:lstStyle/>
        <a:p>
          <a:endParaRPr lang="en-US" sz="2000">
            <a:solidFill>
              <a:schemeClr val="bg1"/>
            </a:solidFill>
          </a:endParaRPr>
        </a:p>
      </dgm:t>
    </dgm:pt>
    <dgm:pt modelId="{27DE45EE-9123-45F7-A078-FA6C5AF66DFB}">
      <dgm:prSet custT="1"/>
      <dgm:spPr/>
      <dgm:t>
        <a:bodyPr/>
        <a:lstStyle/>
        <a:p>
          <a:r>
            <a:rPr lang="pt-BR" sz="2000" dirty="0">
              <a:solidFill>
                <a:schemeClr val="bg1"/>
              </a:solidFill>
              <a:effectLst/>
              <a:latin typeface="+mn-lt"/>
              <a:ea typeface="Arial" panose="020B0604020202020204" pitchFamily="34" charset="0"/>
            </a:rPr>
            <a:t>A infraestrutura de acesso tanto de entrada na cidade de Alto Alegre, quanto os percursos até Porto Rolim é muito difícil. </a:t>
          </a:r>
          <a:endParaRPr lang="en-US" sz="2000" dirty="0">
            <a:solidFill>
              <a:schemeClr val="bg1"/>
            </a:solidFill>
          </a:endParaRPr>
        </a:p>
      </dgm:t>
    </dgm:pt>
    <dgm:pt modelId="{CAB0F781-C18A-4545-93EC-6C7B10EAC9BF}" type="sibTrans" cxnId="{7C7F12A4-7429-45BD-801B-0CB7D427798E}">
      <dgm:prSet custT="1"/>
      <dgm:spPr/>
      <dgm:t>
        <a:bodyPr/>
        <a:lstStyle/>
        <a:p>
          <a:endParaRPr lang="en-US" sz="2000">
            <a:solidFill>
              <a:schemeClr val="bg1"/>
            </a:solidFill>
          </a:endParaRPr>
        </a:p>
      </dgm:t>
    </dgm:pt>
    <dgm:pt modelId="{4808623B-91A9-46D6-B8A0-1013AE2B5C2A}" type="parTrans" cxnId="{7C7F12A4-7429-45BD-801B-0CB7D427798E}">
      <dgm:prSet/>
      <dgm:spPr/>
      <dgm:t>
        <a:bodyPr/>
        <a:lstStyle/>
        <a:p>
          <a:endParaRPr lang="en-US" sz="2000">
            <a:solidFill>
              <a:schemeClr val="bg1"/>
            </a:solidFill>
          </a:endParaRPr>
        </a:p>
      </dgm:t>
    </dgm:pt>
    <dgm:pt modelId="{DD287091-8FB7-44E5-9CEF-5CE11ED25035}">
      <dgm:prSet custT="1"/>
      <dgm:spPr/>
      <dgm:t>
        <a:bodyPr/>
        <a:lstStyle/>
        <a:p>
          <a:r>
            <a:rPr lang="pt-BR" sz="2000" dirty="0">
              <a:solidFill>
                <a:schemeClr val="bg1"/>
              </a:solidFill>
              <a:effectLst/>
              <a:latin typeface="+mn-lt"/>
              <a:ea typeface="Arial" panose="020B0604020202020204" pitchFamily="34" charset="0"/>
            </a:rPr>
            <a:t>Outra questão é que as condições climáticas, como seca, poluição, queimadas tem impactado os negócios por meio de cancelamentos.</a:t>
          </a:r>
          <a:endParaRPr lang="en-US" sz="2000" dirty="0">
            <a:solidFill>
              <a:schemeClr val="bg1"/>
            </a:solidFill>
          </a:endParaRPr>
        </a:p>
      </dgm:t>
    </dgm:pt>
    <dgm:pt modelId="{7BB9D605-9B73-48ED-B20D-53FC8CD517E7}" type="parTrans" cxnId="{52B26F97-31FC-4C0C-AA2F-C04F50A25211}">
      <dgm:prSet/>
      <dgm:spPr/>
      <dgm:t>
        <a:bodyPr/>
        <a:lstStyle/>
        <a:p>
          <a:endParaRPr lang="pt-BR" sz="2000">
            <a:solidFill>
              <a:schemeClr val="bg1"/>
            </a:solidFill>
          </a:endParaRPr>
        </a:p>
      </dgm:t>
    </dgm:pt>
    <dgm:pt modelId="{6FDC4F73-4B5D-48F4-BFC4-003A7E90FF0E}" type="sibTrans" cxnId="{52B26F97-31FC-4C0C-AA2F-C04F50A25211}">
      <dgm:prSet/>
      <dgm:spPr/>
      <dgm:t>
        <a:bodyPr/>
        <a:lstStyle/>
        <a:p>
          <a:endParaRPr lang="pt-BR" sz="2000">
            <a:solidFill>
              <a:schemeClr val="bg1"/>
            </a:solidFill>
          </a:endParaRPr>
        </a:p>
      </dgm:t>
    </dgm:pt>
    <dgm:pt modelId="{2F901098-6FDB-4C6F-9D67-5EA904014074}" type="pres">
      <dgm:prSet presAssocID="{076E4593-A587-4FE9-A402-5A558210E67C}" presName="Name0" presStyleCnt="0">
        <dgm:presLayoutVars>
          <dgm:dir/>
          <dgm:resizeHandles val="exact"/>
        </dgm:presLayoutVars>
      </dgm:prSet>
      <dgm:spPr/>
    </dgm:pt>
    <dgm:pt modelId="{A98FBDAE-7220-479B-B956-0A840A22BF54}" type="pres">
      <dgm:prSet presAssocID="{08624BAD-E3D7-4538-A233-EFE7A9538DE2}" presName="node" presStyleLbl="node1" presStyleIdx="0" presStyleCnt="3" custLinFactNeighborX="194" custLinFactNeighborY="-1645">
        <dgm:presLayoutVars>
          <dgm:bulletEnabled val="1"/>
        </dgm:presLayoutVars>
      </dgm:prSet>
      <dgm:spPr/>
    </dgm:pt>
    <dgm:pt modelId="{D0C2054C-5978-4D13-9F90-500A11DD5383}" type="pres">
      <dgm:prSet presAssocID="{EE38EBF4-F2B8-44CD-9C66-C8EE1F5A545F}" presName="sibTrans" presStyleLbl="sibTrans1D1" presStyleIdx="0" presStyleCnt="2"/>
      <dgm:spPr/>
    </dgm:pt>
    <dgm:pt modelId="{7F424840-27F3-4CD5-9BBE-3DB43293B3D4}" type="pres">
      <dgm:prSet presAssocID="{EE38EBF4-F2B8-44CD-9C66-C8EE1F5A545F}" presName="connectorText" presStyleLbl="sibTrans1D1" presStyleIdx="0" presStyleCnt="2"/>
      <dgm:spPr/>
    </dgm:pt>
    <dgm:pt modelId="{B338086C-6917-4F7D-9C5F-06B23B03429A}" type="pres">
      <dgm:prSet presAssocID="{27DE45EE-9123-45F7-A078-FA6C5AF66DFB}" presName="node" presStyleLbl="node1" presStyleIdx="1" presStyleCnt="3">
        <dgm:presLayoutVars>
          <dgm:bulletEnabled val="1"/>
        </dgm:presLayoutVars>
      </dgm:prSet>
      <dgm:spPr/>
    </dgm:pt>
    <dgm:pt modelId="{209A159E-F02F-4616-8BDE-14138FE1CDAC}" type="pres">
      <dgm:prSet presAssocID="{CAB0F781-C18A-4545-93EC-6C7B10EAC9BF}" presName="sibTrans" presStyleLbl="sibTrans1D1" presStyleIdx="1" presStyleCnt="2"/>
      <dgm:spPr/>
    </dgm:pt>
    <dgm:pt modelId="{E7828C46-602B-47FC-BF9D-B8BA9061EC2E}" type="pres">
      <dgm:prSet presAssocID="{CAB0F781-C18A-4545-93EC-6C7B10EAC9BF}" presName="connectorText" presStyleLbl="sibTrans1D1" presStyleIdx="1" presStyleCnt="2"/>
      <dgm:spPr/>
    </dgm:pt>
    <dgm:pt modelId="{2884EB3D-D03E-466E-ABBD-3A07398A23A1}" type="pres">
      <dgm:prSet presAssocID="{DD287091-8FB7-44E5-9CEF-5CE11ED25035}" presName="node" presStyleLbl="node1" presStyleIdx="2" presStyleCnt="3">
        <dgm:presLayoutVars>
          <dgm:bulletEnabled val="1"/>
        </dgm:presLayoutVars>
      </dgm:prSet>
      <dgm:spPr/>
    </dgm:pt>
  </dgm:ptLst>
  <dgm:cxnLst>
    <dgm:cxn modelId="{1A3C4E21-79B4-4238-BF0C-205888CCB4B6}" srcId="{076E4593-A587-4FE9-A402-5A558210E67C}" destId="{08624BAD-E3D7-4538-A233-EFE7A9538DE2}" srcOrd="0" destOrd="0" parTransId="{769554A4-A438-4C5F-A492-9B58AD1142A6}" sibTransId="{EE38EBF4-F2B8-44CD-9C66-C8EE1F5A545F}"/>
    <dgm:cxn modelId="{3B022328-BA81-414A-B7A5-35846892399A}" type="presOf" srcId="{CAB0F781-C18A-4545-93EC-6C7B10EAC9BF}" destId="{209A159E-F02F-4616-8BDE-14138FE1CDAC}" srcOrd="0" destOrd="0" presId="urn:microsoft.com/office/officeart/2016/7/layout/RepeatingBendingProcessNew"/>
    <dgm:cxn modelId="{6D49B33D-F7CB-4952-BB7C-813DE99C2C20}" type="presOf" srcId="{EE38EBF4-F2B8-44CD-9C66-C8EE1F5A545F}" destId="{7F424840-27F3-4CD5-9BBE-3DB43293B3D4}" srcOrd="1" destOrd="0" presId="urn:microsoft.com/office/officeart/2016/7/layout/RepeatingBendingProcessNew"/>
    <dgm:cxn modelId="{81F72368-B24A-4FB5-96DC-9067DC67E3CD}" type="presOf" srcId="{DD287091-8FB7-44E5-9CEF-5CE11ED25035}" destId="{2884EB3D-D03E-466E-ABBD-3A07398A23A1}" srcOrd="0" destOrd="0" presId="urn:microsoft.com/office/officeart/2016/7/layout/RepeatingBendingProcessNew"/>
    <dgm:cxn modelId="{3581C46B-BEAC-4826-AA30-C0AEC0874A92}" type="presOf" srcId="{076E4593-A587-4FE9-A402-5A558210E67C}" destId="{2F901098-6FDB-4C6F-9D67-5EA904014074}" srcOrd="0" destOrd="0" presId="urn:microsoft.com/office/officeart/2016/7/layout/RepeatingBendingProcessNew"/>
    <dgm:cxn modelId="{52B26F97-31FC-4C0C-AA2F-C04F50A25211}" srcId="{076E4593-A587-4FE9-A402-5A558210E67C}" destId="{DD287091-8FB7-44E5-9CEF-5CE11ED25035}" srcOrd="2" destOrd="0" parTransId="{7BB9D605-9B73-48ED-B20D-53FC8CD517E7}" sibTransId="{6FDC4F73-4B5D-48F4-BFC4-003A7E90FF0E}"/>
    <dgm:cxn modelId="{9F6CE89A-D0E5-43F8-AC04-7998414BD6EC}" type="presOf" srcId="{08624BAD-E3D7-4538-A233-EFE7A9538DE2}" destId="{A98FBDAE-7220-479B-B956-0A840A22BF54}" srcOrd="0" destOrd="0" presId="urn:microsoft.com/office/officeart/2016/7/layout/RepeatingBendingProcessNew"/>
    <dgm:cxn modelId="{7C7F12A4-7429-45BD-801B-0CB7D427798E}" srcId="{076E4593-A587-4FE9-A402-5A558210E67C}" destId="{27DE45EE-9123-45F7-A078-FA6C5AF66DFB}" srcOrd="1" destOrd="0" parTransId="{4808623B-91A9-46D6-B8A0-1013AE2B5C2A}" sibTransId="{CAB0F781-C18A-4545-93EC-6C7B10EAC9BF}"/>
    <dgm:cxn modelId="{488CF3BC-80C6-4F69-8606-874F06235115}" type="presOf" srcId="{CAB0F781-C18A-4545-93EC-6C7B10EAC9BF}" destId="{E7828C46-602B-47FC-BF9D-B8BA9061EC2E}" srcOrd="1" destOrd="0" presId="urn:microsoft.com/office/officeart/2016/7/layout/RepeatingBendingProcessNew"/>
    <dgm:cxn modelId="{D5BC9CC7-C0AC-4D56-BA8A-83D7030F3D26}" type="presOf" srcId="{27DE45EE-9123-45F7-A078-FA6C5AF66DFB}" destId="{B338086C-6917-4F7D-9C5F-06B23B03429A}" srcOrd="0" destOrd="0" presId="urn:microsoft.com/office/officeart/2016/7/layout/RepeatingBendingProcessNew"/>
    <dgm:cxn modelId="{B21E92CD-417B-47CC-98BE-BD78CD893AA5}" type="presOf" srcId="{EE38EBF4-F2B8-44CD-9C66-C8EE1F5A545F}" destId="{D0C2054C-5978-4D13-9F90-500A11DD5383}" srcOrd="0" destOrd="0" presId="urn:microsoft.com/office/officeart/2016/7/layout/RepeatingBendingProcessNew"/>
    <dgm:cxn modelId="{48FC23F7-FDFE-4FB1-8E44-753726539CAF}" type="presParOf" srcId="{2F901098-6FDB-4C6F-9D67-5EA904014074}" destId="{A98FBDAE-7220-479B-B956-0A840A22BF54}" srcOrd="0" destOrd="0" presId="urn:microsoft.com/office/officeart/2016/7/layout/RepeatingBendingProcessNew"/>
    <dgm:cxn modelId="{86139BBB-33F8-451C-8470-4A28579BD02A}" type="presParOf" srcId="{2F901098-6FDB-4C6F-9D67-5EA904014074}" destId="{D0C2054C-5978-4D13-9F90-500A11DD5383}" srcOrd="1" destOrd="0" presId="urn:microsoft.com/office/officeart/2016/7/layout/RepeatingBendingProcessNew"/>
    <dgm:cxn modelId="{EB172CDC-3002-4799-8BC2-D266C9E51ACC}" type="presParOf" srcId="{D0C2054C-5978-4D13-9F90-500A11DD5383}" destId="{7F424840-27F3-4CD5-9BBE-3DB43293B3D4}" srcOrd="0" destOrd="0" presId="urn:microsoft.com/office/officeart/2016/7/layout/RepeatingBendingProcessNew"/>
    <dgm:cxn modelId="{3FC4D7B5-E2B2-417D-9BA4-F1F16CEA5166}" type="presParOf" srcId="{2F901098-6FDB-4C6F-9D67-5EA904014074}" destId="{B338086C-6917-4F7D-9C5F-06B23B03429A}" srcOrd="2" destOrd="0" presId="urn:microsoft.com/office/officeart/2016/7/layout/RepeatingBendingProcessNew"/>
    <dgm:cxn modelId="{4F79E4CD-FB2B-415B-89AB-ABE1F794D409}" type="presParOf" srcId="{2F901098-6FDB-4C6F-9D67-5EA904014074}" destId="{209A159E-F02F-4616-8BDE-14138FE1CDAC}" srcOrd="3" destOrd="0" presId="urn:microsoft.com/office/officeart/2016/7/layout/RepeatingBendingProcessNew"/>
    <dgm:cxn modelId="{1A18B03D-6264-4564-9D29-35A9C8496E68}" type="presParOf" srcId="{209A159E-F02F-4616-8BDE-14138FE1CDAC}" destId="{E7828C46-602B-47FC-BF9D-B8BA9061EC2E}" srcOrd="0" destOrd="0" presId="urn:microsoft.com/office/officeart/2016/7/layout/RepeatingBendingProcessNew"/>
    <dgm:cxn modelId="{0EE49E66-FA92-4B7D-ADF5-2E162FAF7252}" type="presParOf" srcId="{2F901098-6FDB-4C6F-9D67-5EA904014074}" destId="{2884EB3D-D03E-466E-ABBD-3A07398A23A1}"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769EA46-98DC-419A-8C8F-5598CB02520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AC0CD43-4A30-45B3-8C65-6F68F0F12DE2}">
      <dgm:prSet custT="1"/>
      <dgm:spPr/>
      <dgm:t>
        <a:bodyPr/>
        <a:lstStyle/>
        <a:p>
          <a:r>
            <a:rPr lang="pt-BR" sz="1800" b="1" dirty="0">
              <a:solidFill>
                <a:schemeClr val="tx1"/>
              </a:solidFill>
            </a:rPr>
            <a:t>Principais solicitações:</a:t>
          </a:r>
          <a:endParaRPr lang="en-US" sz="1800" dirty="0">
            <a:solidFill>
              <a:schemeClr val="tx1"/>
            </a:solidFill>
          </a:endParaRPr>
        </a:p>
      </dgm:t>
    </dgm:pt>
    <dgm:pt modelId="{4AD10A34-A427-4BED-AF13-F8DEACAA09D4}" type="parTrans" cxnId="{8C2DE7D6-10A3-47A9-B7F4-8A343339F371}">
      <dgm:prSet/>
      <dgm:spPr/>
      <dgm:t>
        <a:bodyPr/>
        <a:lstStyle/>
        <a:p>
          <a:endParaRPr lang="en-US" sz="1800">
            <a:solidFill>
              <a:schemeClr val="tx1"/>
            </a:solidFill>
          </a:endParaRPr>
        </a:p>
      </dgm:t>
    </dgm:pt>
    <dgm:pt modelId="{176B34B8-0A7D-44EA-856F-909CEE690023}" type="sibTrans" cxnId="{8C2DE7D6-10A3-47A9-B7F4-8A343339F371}">
      <dgm:prSet/>
      <dgm:spPr/>
      <dgm:t>
        <a:bodyPr/>
        <a:lstStyle/>
        <a:p>
          <a:endParaRPr lang="en-US" sz="1800">
            <a:solidFill>
              <a:schemeClr val="tx1"/>
            </a:solidFill>
          </a:endParaRPr>
        </a:p>
      </dgm:t>
    </dgm:pt>
    <dgm:pt modelId="{FFC78D5E-C9D2-4DD0-B4C3-DED950E3BDAA}">
      <dgm:prSet custT="1"/>
      <dgm:spPr/>
      <dgm:t>
        <a:bodyPr/>
        <a:lstStyle/>
        <a:p>
          <a:pPr>
            <a:buFont typeface="Arial" panose="020B0604020202020204" pitchFamily="34" charset="0"/>
            <a:buChar char="✔"/>
          </a:pPr>
          <a:r>
            <a:rPr lang="pt-BR" sz="1800" dirty="0">
              <a:solidFill>
                <a:schemeClr val="tx1"/>
              </a:solidFill>
              <a:effectLst/>
              <a:ea typeface="Arial" panose="020B0604020202020204" pitchFamily="34" charset="0"/>
              <a:cs typeface="Noto Sans Symbols"/>
            </a:rPr>
            <a:t>Melhorar o asfalto de entrada. </a:t>
          </a:r>
          <a:endParaRPr lang="en-US" sz="1800" dirty="0">
            <a:solidFill>
              <a:schemeClr val="tx1"/>
            </a:solidFill>
          </a:endParaRPr>
        </a:p>
      </dgm:t>
    </dgm:pt>
    <dgm:pt modelId="{E7935987-76B5-46E5-AAD7-06E75A150B88}" type="parTrans" cxnId="{E767F2BB-589D-4317-B1AE-1CE002A2EB2F}">
      <dgm:prSet/>
      <dgm:spPr/>
      <dgm:t>
        <a:bodyPr/>
        <a:lstStyle/>
        <a:p>
          <a:endParaRPr lang="en-US" sz="1800">
            <a:solidFill>
              <a:schemeClr val="tx1"/>
            </a:solidFill>
          </a:endParaRPr>
        </a:p>
      </dgm:t>
    </dgm:pt>
    <dgm:pt modelId="{4295E0AD-7414-4597-9243-6CDB9774D01C}" type="sibTrans" cxnId="{E767F2BB-589D-4317-B1AE-1CE002A2EB2F}">
      <dgm:prSet/>
      <dgm:spPr/>
      <dgm:t>
        <a:bodyPr/>
        <a:lstStyle/>
        <a:p>
          <a:endParaRPr lang="en-US" sz="1800">
            <a:solidFill>
              <a:schemeClr val="tx1"/>
            </a:solidFill>
          </a:endParaRPr>
        </a:p>
      </dgm:t>
    </dgm:pt>
    <dgm:pt modelId="{D2FFEA54-29CF-4821-9DA1-03A00BBFE456}">
      <dgm:prSet custT="1"/>
      <dgm:spPr/>
      <dgm:t>
        <a:bodyPr/>
        <a:lstStyle/>
        <a:p>
          <a:r>
            <a:rPr lang="pt-BR" sz="1800">
              <a:solidFill>
                <a:schemeClr val="tx1"/>
              </a:solidFill>
              <a:effectLst/>
              <a:ea typeface="Arial" panose="020B0604020202020204" pitchFamily="34" charset="0"/>
              <a:cs typeface="Noto Sans Symbols"/>
            </a:rPr>
            <a:t>Melhorar a estrada para porto rolim. </a:t>
          </a:r>
          <a:endParaRPr lang="pt-BR" sz="1800" dirty="0">
            <a:solidFill>
              <a:schemeClr val="tx1"/>
            </a:solidFill>
            <a:effectLst/>
            <a:ea typeface="Noto Sans Symbols"/>
            <a:cs typeface="Noto Sans Symbols"/>
          </a:endParaRPr>
        </a:p>
      </dgm:t>
    </dgm:pt>
    <dgm:pt modelId="{FF212BC9-C787-4B89-A37C-D96841708352}" type="parTrans" cxnId="{86DAA53A-5F32-43D1-9E83-88F4CD48B689}">
      <dgm:prSet/>
      <dgm:spPr/>
      <dgm:t>
        <a:bodyPr/>
        <a:lstStyle/>
        <a:p>
          <a:endParaRPr lang="pt-BR" sz="1800">
            <a:solidFill>
              <a:schemeClr val="tx1"/>
            </a:solidFill>
          </a:endParaRPr>
        </a:p>
      </dgm:t>
    </dgm:pt>
    <dgm:pt modelId="{AF047660-DE1D-44EB-A460-FE2D351AD3F3}" type="sibTrans" cxnId="{86DAA53A-5F32-43D1-9E83-88F4CD48B689}">
      <dgm:prSet/>
      <dgm:spPr/>
      <dgm:t>
        <a:bodyPr/>
        <a:lstStyle/>
        <a:p>
          <a:endParaRPr lang="pt-BR" sz="1800">
            <a:solidFill>
              <a:schemeClr val="tx1"/>
            </a:solidFill>
          </a:endParaRPr>
        </a:p>
      </dgm:t>
    </dgm:pt>
    <dgm:pt modelId="{53DD7918-C2A9-40FA-9ABC-8456E57D0E8F}">
      <dgm:prSet custT="1"/>
      <dgm:spPr/>
      <dgm:t>
        <a:bodyPr/>
        <a:lstStyle/>
        <a:p>
          <a:r>
            <a:rPr lang="pt-BR" sz="1800">
              <a:solidFill>
                <a:schemeClr val="tx1"/>
              </a:solidFill>
              <a:effectLst/>
              <a:ea typeface="Arial" panose="020B0604020202020204" pitchFamily="34" charset="0"/>
              <a:cs typeface="Noto Sans Symbols"/>
            </a:rPr>
            <a:t>Guia para levar a pessoa para pescar. </a:t>
          </a:r>
          <a:endParaRPr lang="pt-BR" sz="1800" dirty="0">
            <a:solidFill>
              <a:schemeClr val="tx1"/>
            </a:solidFill>
            <a:effectLst/>
            <a:ea typeface="Noto Sans Symbols"/>
            <a:cs typeface="Noto Sans Symbols"/>
          </a:endParaRPr>
        </a:p>
      </dgm:t>
    </dgm:pt>
    <dgm:pt modelId="{4C293E46-2BC7-43D8-96F9-02F81D21B8BD}" type="parTrans" cxnId="{6EBA6AD4-61A1-4B3E-9671-09A8FD30DFAC}">
      <dgm:prSet/>
      <dgm:spPr/>
      <dgm:t>
        <a:bodyPr/>
        <a:lstStyle/>
        <a:p>
          <a:endParaRPr lang="pt-BR" sz="1800">
            <a:solidFill>
              <a:schemeClr val="tx1"/>
            </a:solidFill>
          </a:endParaRPr>
        </a:p>
      </dgm:t>
    </dgm:pt>
    <dgm:pt modelId="{8855A766-7FF9-4D83-B249-8950A1C41488}" type="sibTrans" cxnId="{6EBA6AD4-61A1-4B3E-9671-09A8FD30DFAC}">
      <dgm:prSet/>
      <dgm:spPr/>
      <dgm:t>
        <a:bodyPr/>
        <a:lstStyle/>
        <a:p>
          <a:endParaRPr lang="pt-BR" sz="1800">
            <a:solidFill>
              <a:schemeClr val="tx1"/>
            </a:solidFill>
          </a:endParaRPr>
        </a:p>
      </dgm:t>
    </dgm:pt>
    <dgm:pt modelId="{FE1E7790-4678-42C4-950F-A7CB00533EDB}">
      <dgm:prSet custT="1"/>
      <dgm:spPr/>
      <dgm:t>
        <a:bodyPr/>
        <a:lstStyle/>
        <a:p>
          <a:r>
            <a:rPr lang="pt-BR" sz="1800">
              <a:solidFill>
                <a:schemeClr val="tx1"/>
              </a:solidFill>
              <a:effectLst/>
              <a:ea typeface="Arial" panose="020B0604020202020204" pitchFamily="34" charset="0"/>
              <a:cs typeface="Noto Sans Symbols"/>
            </a:rPr>
            <a:t>Sinalizar as estradas.</a:t>
          </a:r>
          <a:endParaRPr lang="pt-BR" sz="1800" dirty="0">
            <a:solidFill>
              <a:schemeClr val="tx1"/>
            </a:solidFill>
            <a:effectLst/>
            <a:ea typeface="Noto Sans Symbols"/>
            <a:cs typeface="Noto Sans Symbols"/>
          </a:endParaRPr>
        </a:p>
      </dgm:t>
    </dgm:pt>
    <dgm:pt modelId="{F80E2C32-C18E-429A-BD9E-45BA8F2B07B9}" type="parTrans" cxnId="{6375FE9F-FF4E-48B5-BD50-DF9318D9AC24}">
      <dgm:prSet/>
      <dgm:spPr/>
      <dgm:t>
        <a:bodyPr/>
        <a:lstStyle/>
        <a:p>
          <a:endParaRPr lang="pt-BR" sz="1800">
            <a:solidFill>
              <a:schemeClr val="tx1"/>
            </a:solidFill>
          </a:endParaRPr>
        </a:p>
      </dgm:t>
    </dgm:pt>
    <dgm:pt modelId="{2552D16F-FAE9-4200-80F9-BCCF5597D68E}" type="sibTrans" cxnId="{6375FE9F-FF4E-48B5-BD50-DF9318D9AC24}">
      <dgm:prSet/>
      <dgm:spPr/>
      <dgm:t>
        <a:bodyPr/>
        <a:lstStyle/>
        <a:p>
          <a:endParaRPr lang="pt-BR" sz="1800">
            <a:solidFill>
              <a:schemeClr val="tx1"/>
            </a:solidFill>
          </a:endParaRPr>
        </a:p>
      </dgm:t>
    </dgm:pt>
    <dgm:pt modelId="{340A8F2D-0DD0-4E6D-8E3F-8A30952B1605}">
      <dgm:prSet custT="1"/>
      <dgm:spPr/>
      <dgm:t>
        <a:bodyPr/>
        <a:lstStyle/>
        <a:p>
          <a:r>
            <a:rPr lang="pt-BR" sz="1800" dirty="0">
              <a:solidFill>
                <a:schemeClr val="tx1"/>
              </a:solidFill>
              <a:effectLst/>
              <a:highlight>
                <a:srgbClr val="FFFFFF"/>
              </a:highlight>
              <a:ea typeface="Arial" panose="020B0604020202020204" pitchFamily="34" charset="0"/>
              <a:cs typeface="Noto Sans Symbols"/>
            </a:rPr>
            <a:t>Expandir o conceito do que é pesca esportiva, moradores não conhecem o conceito da pesca esportiva, querem ir pescar, comer e trazer</a:t>
          </a:r>
          <a:endParaRPr lang="pt-BR" sz="1800" dirty="0">
            <a:solidFill>
              <a:schemeClr val="tx1"/>
            </a:solidFill>
            <a:effectLst/>
            <a:ea typeface="Noto Sans Symbols"/>
            <a:cs typeface="Noto Sans Symbols"/>
          </a:endParaRPr>
        </a:p>
      </dgm:t>
    </dgm:pt>
    <dgm:pt modelId="{5965443E-1110-4F0B-86F0-F83321D9A245}" type="parTrans" cxnId="{C186AAC3-4388-4EC1-BFAF-F4C6DDB4D145}">
      <dgm:prSet/>
      <dgm:spPr/>
      <dgm:t>
        <a:bodyPr/>
        <a:lstStyle/>
        <a:p>
          <a:endParaRPr lang="pt-BR" sz="1800">
            <a:solidFill>
              <a:schemeClr val="tx1"/>
            </a:solidFill>
          </a:endParaRPr>
        </a:p>
      </dgm:t>
    </dgm:pt>
    <dgm:pt modelId="{C2FFD619-1930-47F6-B166-825E19E96516}" type="sibTrans" cxnId="{C186AAC3-4388-4EC1-BFAF-F4C6DDB4D145}">
      <dgm:prSet/>
      <dgm:spPr/>
      <dgm:t>
        <a:bodyPr/>
        <a:lstStyle/>
        <a:p>
          <a:endParaRPr lang="pt-BR" sz="1800">
            <a:solidFill>
              <a:schemeClr val="tx1"/>
            </a:solidFill>
          </a:endParaRPr>
        </a:p>
      </dgm:t>
    </dgm:pt>
    <dgm:pt modelId="{10F7D7A1-CE93-49E0-B673-07E756B3F577}">
      <dgm:prSet custT="1"/>
      <dgm:spPr/>
      <dgm:t>
        <a:bodyPr/>
        <a:lstStyle/>
        <a:p>
          <a:r>
            <a:rPr lang="pt-BR" sz="1800">
              <a:solidFill>
                <a:schemeClr val="tx1"/>
              </a:solidFill>
              <a:effectLst/>
              <a:highlight>
                <a:srgbClr val="FFFFFF"/>
              </a:highlight>
              <a:ea typeface="Arial" panose="020B0604020202020204" pitchFamily="34" charset="0"/>
              <a:cs typeface="Noto Sans Symbols"/>
            </a:rPr>
            <a:t>Melhorar as estradas</a:t>
          </a:r>
          <a:endParaRPr lang="pt-BR" sz="1800" dirty="0">
            <a:solidFill>
              <a:schemeClr val="tx1"/>
            </a:solidFill>
            <a:effectLst/>
            <a:ea typeface="Noto Sans Symbols"/>
            <a:cs typeface="Noto Sans Symbols"/>
          </a:endParaRPr>
        </a:p>
      </dgm:t>
    </dgm:pt>
    <dgm:pt modelId="{C9422E27-71A4-40C3-9E10-C15C1277D7FB}" type="parTrans" cxnId="{5ABE44C5-745E-47FA-89BD-B27FAC028B2C}">
      <dgm:prSet/>
      <dgm:spPr/>
      <dgm:t>
        <a:bodyPr/>
        <a:lstStyle/>
        <a:p>
          <a:endParaRPr lang="pt-BR" sz="1800">
            <a:solidFill>
              <a:schemeClr val="tx1"/>
            </a:solidFill>
          </a:endParaRPr>
        </a:p>
      </dgm:t>
    </dgm:pt>
    <dgm:pt modelId="{1F004400-7550-4DB0-8E77-19481D175336}" type="sibTrans" cxnId="{5ABE44C5-745E-47FA-89BD-B27FAC028B2C}">
      <dgm:prSet/>
      <dgm:spPr/>
      <dgm:t>
        <a:bodyPr/>
        <a:lstStyle/>
        <a:p>
          <a:endParaRPr lang="pt-BR" sz="1800">
            <a:solidFill>
              <a:schemeClr val="tx1"/>
            </a:solidFill>
          </a:endParaRPr>
        </a:p>
      </dgm:t>
    </dgm:pt>
    <dgm:pt modelId="{79FEFDC9-F64B-49AF-A021-8BF38B9E7D70}">
      <dgm:prSet custT="1"/>
      <dgm:spPr/>
      <dgm:t>
        <a:bodyPr/>
        <a:lstStyle/>
        <a:p>
          <a:r>
            <a:rPr lang="pt-BR" sz="1800" dirty="0">
              <a:solidFill>
                <a:schemeClr val="tx1"/>
              </a:solidFill>
              <a:effectLst/>
              <a:ea typeface="Arial" panose="020B0604020202020204" pitchFamily="34" charset="0"/>
            </a:rPr>
            <a:t>maior divulgação da localidade como cenário de pesca.</a:t>
          </a:r>
          <a:endParaRPr lang="pt-BR" sz="1800" dirty="0">
            <a:solidFill>
              <a:schemeClr val="tx1"/>
            </a:solidFill>
          </a:endParaRPr>
        </a:p>
      </dgm:t>
    </dgm:pt>
    <dgm:pt modelId="{1714DBE9-86FC-4189-BE88-2706D35A8E15}" type="parTrans" cxnId="{DCE39226-0530-4C81-AC65-2FB97F92C7B7}">
      <dgm:prSet/>
      <dgm:spPr/>
      <dgm:t>
        <a:bodyPr/>
        <a:lstStyle/>
        <a:p>
          <a:endParaRPr lang="pt-BR" sz="1800">
            <a:solidFill>
              <a:schemeClr val="tx1"/>
            </a:solidFill>
          </a:endParaRPr>
        </a:p>
      </dgm:t>
    </dgm:pt>
    <dgm:pt modelId="{08BF22F4-6C8C-44E5-8DFE-268CABF6268E}" type="sibTrans" cxnId="{DCE39226-0530-4C81-AC65-2FB97F92C7B7}">
      <dgm:prSet/>
      <dgm:spPr/>
      <dgm:t>
        <a:bodyPr/>
        <a:lstStyle/>
        <a:p>
          <a:endParaRPr lang="pt-BR" sz="1800">
            <a:solidFill>
              <a:schemeClr val="tx1"/>
            </a:solidFill>
          </a:endParaRPr>
        </a:p>
      </dgm:t>
    </dgm:pt>
    <dgm:pt modelId="{DD3C9CC9-E091-4A92-8603-9D9BDE7303AA}">
      <dgm:prSet custT="1"/>
      <dgm:spPr/>
      <dgm:t>
        <a:bodyPr/>
        <a:lstStyle/>
        <a:p>
          <a:r>
            <a:rPr lang="pt-BR" sz="1800" dirty="0">
              <a:solidFill>
                <a:schemeClr val="tx1"/>
              </a:solidFill>
              <a:effectLst/>
              <a:highlight>
                <a:srgbClr val="FFFFFF"/>
              </a:highlight>
              <a:ea typeface="Arial" panose="020B0604020202020204" pitchFamily="34" charset="0"/>
              <a:cs typeface="Noto Sans Symbols"/>
            </a:rPr>
            <a:t>maior fiscalização; </a:t>
          </a:r>
          <a:endParaRPr lang="pt-BR" sz="1800" dirty="0">
            <a:solidFill>
              <a:schemeClr val="tx1"/>
            </a:solidFill>
            <a:effectLst/>
            <a:ea typeface="Noto Sans Symbols"/>
            <a:cs typeface="Noto Sans Symbols"/>
          </a:endParaRPr>
        </a:p>
      </dgm:t>
    </dgm:pt>
    <dgm:pt modelId="{9B048807-1C85-4B9F-9197-6952D6DD0632}" type="parTrans" cxnId="{EA797567-3AA6-4284-969F-FBB72A47DC4C}">
      <dgm:prSet/>
      <dgm:spPr/>
      <dgm:t>
        <a:bodyPr/>
        <a:lstStyle/>
        <a:p>
          <a:endParaRPr lang="pt-BR"/>
        </a:p>
      </dgm:t>
    </dgm:pt>
    <dgm:pt modelId="{21A79AFA-D013-4932-85A1-0BEB307F8543}" type="sibTrans" cxnId="{EA797567-3AA6-4284-969F-FBB72A47DC4C}">
      <dgm:prSet/>
      <dgm:spPr/>
      <dgm:t>
        <a:bodyPr/>
        <a:lstStyle/>
        <a:p>
          <a:endParaRPr lang="pt-BR"/>
        </a:p>
      </dgm:t>
    </dgm:pt>
    <dgm:pt modelId="{2342BC3C-B2F0-4BAC-9ADB-9D714CEBC13D}" type="pres">
      <dgm:prSet presAssocID="{B769EA46-98DC-419A-8C8F-5598CB02520D}" presName="vert0" presStyleCnt="0">
        <dgm:presLayoutVars>
          <dgm:dir/>
          <dgm:animOne val="branch"/>
          <dgm:animLvl val="lvl"/>
        </dgm:presLayoutVars>
      </dgm:prSet>
      <dgm:spPr/>
    </dgm:pt>
    <dgm:pt modelId="{A68D3BBB-8B27-47E1-A45B-B3C41550831B}" type="pres">
      <dgm:prSet presAssocID="{5AC0CD43-4A30-45B3-8C65-6F68F0F12DE2}" presName="thickLine" presStyleLbl="alignNode1" presStyleIdx="0" presStyleCnt="1"/>
      <dgm:spPr/>
    </dgm:pt>
    <dgm:pt modelId="{4E805AD7-B871-4A57-B179-1405C3D5D556}" type="pres">
      <dgm:prSet presAssocID="{5AC0CD43-4A30-45B3-8C65-6F68F0F12DE2}" presName="horz1" presStyleCnt="0"/>
      <dgm:spPr/>
    </dgm:pt>
    <dgm:pt modelId="{C410C2E4-B41D-4B1C-A617-95E0FFC5F366}" type="pres">
      <dgm:prSet presAssocID="{5AC0CD43-4A30-45B3-8C65-6F68F0F12DE2}" presName="tx1" presStyleLbl="revTx" presStyleIdx="0" presStyleCnt="9"/>
      <dgm:spPr/>
    </dgm:pt>
    <dgm:pt modelId="{E2956E7B-BEF4-4EEE-9BD1-D8B546C99742}" type="pres">
      <dgm:prSet presAssocID="{5AC0CD43-4A30-45B3-8C65-6F68F0F12DE2}" presName="vert1" presStyleCnt="0"/>
      <dgm:spPr/>
    </dgm:pt>
    <dgm:pt modelId="{4954E650-C179-4252-A388-90B5D6F28F8C}" type="pres">
      <dgm:prSet presAssocID="{FFC78D5E-C9D2-4DD0-B4C3-DED950E3BDAA}" presName="vertSpace2a" presStyleCnt="0"/>
      <dgm:spPr/>
    </dgm:pt>
    <dgm:pt modelId="{53FA43BC-C10A-44BA-8B83-F727E664FF39}" type="pres">
      <dgm:prSet presAssocID="{FFC78D5E-C9D2-4DD0-B4C3-DED950E3BDAA}" presName="horz2" presStyleCnt="0"/>
      <dgm:spPr/>
    </dgm:pt>
    <dgm:pt modelId="{3C729C7E-25C5-4105-A764-9BF1B51E05AF}" type="pres">
      <dgm:prSet presAssocID="{FFC78D5E-C9D2-4DD0-B4C3-DED950E3BDAA}" presName="horzSpace2" presStyleCnt="0"/>
      <dgm:spPr/>
    </dgm:pt>
    <dgm:pt modelId="{31EA7A13-2E0F-44D0-BE0A-0E705CD8AD86}" type="pres">
      <dgm:prSet presAssocID="{FFC78D5E-C9D2-4DD0-B4C3-DED950E3BDAA}" presName="tx2" presStyleLbl="revTx" presStyleIdx="1" presStyleCnt="9"/>
      <dgm:spPr/>
    </dgm:pt>
    <dgm:pt modelId="{5C1C3268-6D6E-4D8A-85BE-3DF4959B2381}" type="pres">
      <dgm:prSet presAssocID="{FFC78D5E-C9D2-4DD0-B4C3-DED950E3BDAA}" presName="vert2" presStyleCnt="0"/>
      <dgm:spPr/>
    </dgm:pt>
    <dgm:pt modelId="{7F960FAD-C50D-4315-B6CD-11F2B0A00A71}" type="pres">
      <dgm:prSet presAssocID="{FFC78D5E-C9D2-4DD0-B4C3-DED950E3BDAA}" presName="thinLine2b" presStyleLbl="callout" presStyleIdx="0" presStyleCnt="8"/>
      <dgm:spPr/>
    </dgm:pt>
    <dgm:pt modelId="{7B5F842E-3727-4C12-BA7A-EE66B98877CB}" type="pres">
      <dgm:prSet presAssocID="{FFC78D5E-C9D2-4DD0-B4C3-DED950E3BDAA}" presName="vertSpace2b" presStyleCnt="0"/>
      <dgm:spPr/>
    </dgm:pt>
    <dgm:pt modelId="{B7B2AAE8-C586-4ED7-9904-B91A9EDFC8BC}" type="pres">
      <dgm:prSet presAssocID="{D2FFEA54-29CF-4821-9DA1-03A00BBFE456}" presName="horz2" presStyleCnt="0"/>
      <dgm:spPr/>
    </dgm:pt>
    <dgm:pt modelId="{3E85A59D-03CB-4994-92D7-94BED77638DB}" type="pres">
      <dgm:prSet presAssocID="{D2FFEA54-29CF-4821-9DA1-03A00BBFE456}" presName="horzSpace2" presStyleCnt="0"/>
      <dgm:spPr/>
    </dgm:pt>
    <dgm:pt modelId="{4199D2E2-1250-48F3-9924-9C8F3BDC2E93}" type="pres">
      <dgm:prSet presAssocID="{D2FFEA54-29CF-4821-9DA1-03A00BBFE456}" presName="tx2" presStyleLbl="revTx" presStyleIdx="2" presStyleCnt="9"/>
      <dgm:spPr/>
    </dgm:pt>
    <dgm:pt modelId="{AB514FAF-DEAE-4543-8ADE-4FAC89BD6224}" type="pres">
      <dgm:prSet presAssocID="{D2FFEA54-29CF-4821-9DA1-03A00BBFE456}" presName="vert2" presStyleCnt="0"/>
      <dgm:spPr/>
    </dgm:pt>
    <dgm:pt modelId="{FDE4B9A3-8B00-4AF9-BF09-A0B617D692C2}" type="pres">
      <dgm:prSet presAssocID="{D2FFEA54-29CF-4821-9DA1-03A00BBFE456}" presName="thinLine2b" presStyleLbl="callout" presStyleIdx="1" presStyleCnt="8"/>
      <dgm:spPr/>
    </dgm:pt>
    <dgm:pt modelId="{B11B2481-9B1B-4A50-9DC4-2AC546BACD9F}" type="pres">
      <dgm:prSet presAssocID="{D2FFEA54-29CF-4821-9DA1-03A00BBFE456}" presName="vertSpace2b" presStyleCnt="0"/>
      <dgm:spPr/>
    </dgm:pt>
    <dgm:pt modelId="{B4122C00-D1ED-4AD7-8FFB-672DDBD9E54C}" type="pres">
      <dgm:prSet presAssocID="{53DD7918-C2A9-40FA-9ABC-8456E57D0E8F}" presName="horz2" presStyleCnt="0"/>
      <dgm:spPr/>
    </dgm:pt>
    <dgm:pt modelId="{5BC866A0-0546-49B6-9251-E583813A5FC9}" type="pres">
      <dgm:prSet presAssocID="{53DD7918-C2A9-40FA-9ABC-8456E57D0E8F}" presName="horzSpace2" presStyleCnt="0"/>
      <dgm:spPr/>
    </dgm:pt>
    <dgm:pt modelId="{FE3A9123-1CEC-4882-85FD-ADD6B06F600F}" type="pres">
      <dgm:prSet presAssocID="{53DD7918-C2A9-40FA-9ABC-8456E57D0E8F}" presName="tx2" presStyleLbl="revTx" presStyleIdx="3" presStyleCnt="9"/>
      <dgm:spPr/>
    </dgm:pt>
    <dgm:pt modelId="{DAA02CC7-8D8B-4660-B31E-247786782203}" type="pres">
      <dgm:prSet presAssocID="{53DD7918-C2A9-40FA-9ABC-8456E57D0E8F}" presName="vert2" presStyleCnt="0"/>
      <dgm:spPr/>
    </dgm:pt>
    <dgm:pt modelId="{43FF73B4-CDBE-4111-900C-8A616AB7E37D}" type="pres">
      <dgm:prSet presAssocID="{53DD7918-C2A9-40FA-9ABC-8456E57D0E8F}" presName="thinLine2b" presStyleLbl="callout" presStyleIdx="2" presStyleCnt="8"/>
      <dgm:spPr/>
    </dgm:pt>
    <dgm:pt modelId="{D8737A1E-817A-425E-84A6-18DD8DF152E4}" type="pres">
      <dgm:prSet presAssocID="{53DD7918-C2A9-40FA-9ABC-8456E57D0E8F}" presName="vertSpace2b" presStyleCnt="0"/>
      <dgm:spPr/>
    </dgm:pt>
    <dgm:pt modelId="{678863DD-6EFC-49A1-B086-72261A5DD0AF}" type="pres">
      <dgm:prSet presAssocID="{FE1E7790-4678-42C4-950F-A7CB00533EDB}" presName="horz2" presStyleCnt="0"/>
      <dgm:spPr/>
    </dgm:pt>
    <dgm:pt modelId="{1AC3129C-B2F1-4DC9-8F10-DDA98C315DA8}" type="pres">
      <dgm:prSet presAssocID="{FE1E7790-4678-42C4-950F-A7CB00533EDB}" presName="horzSpace2" presStyleCnt="0"/>
      <dgm:spPr/>
    </dgm:pt>
    <dgm:pt modelId="{6CE98595-DEAE-485A-BACD-71C5B925E7C3}" type="pres">
      <dgm:prSet presAssocID="{FE1E7790-4678-42C4-950F-A7CB00533EDB}" presName="tx2" presStyleLbl="revTx" presStyleIdx="4" presStyleCnt="9"/>
      <dgm:spPr/>
    </dgm:pt>
    <dgm:pt modelId="{FCF400BB-893D-45D4-8A9D-15B2E7AA0AA7}" type="pres">
      <dgm:prSet presAssocID="{FE1E7790-4678-42C4-950F-A7CB00533EDB}" presName="vert2" presStyleCnt="0"/>
      <dgm:spPr/>
    </dgm:pt>
    <dgm:pt modelId="{2EF243F2-0845-461A-BC0D-940F51BFDF86}" type="pres">
      <dgm:prSet presAssocID="{FE1E7790-4678-42C4-950F-A7CB00533EDB}" presName="thinLine2b" presStyleLbl="callout" presStyleIdx="3" presStyleCnt="8"/>
      <dgm:spPr/>
    </dgm:pt>
    <dgm:pt modelId="{843A4727-B1C2-4AE1-A242-D8376C92118A}" type="pres">
      <dgm:prSet presAssocID="{FE1E7790-4678-42C4-950F-A7CB00533EDB}" presName="vertSpace2b" presStyleCnt="0"/>
      <dgm:spPr/>
    </dgm:pt>
    <dgm:pt modelId="{0270F976-D909-4468-899E-CBDFFA48B5CD}" type="pres">
      <dgm:prSet presAssocID="{340A8F2D-0DD0-4E6D-8E3F-8A30952B1605}" presName="horz2" presStyleCnt="0"/>
      <dgm:spPr/>
    </dgm:pt>
    <dgm:pt modelId="{2D7055F2-1D9A-4F16-B3DD-E443D47C920F}" type="pres">
      <dgm:prSet presAssocID="{340A8F2D-0DD0-4E6D-8E3F-8A30952B1605}" presName="horzSpace2" presStyleCnt="0"/>
      <dgm:spPr/>
    </dgm:pt>
    <dgm:pt modelId="{6DC02C87-2D72-41B1-B6DE-DD30DD6B8694}" type="pres">
      <dgm:prSet presAssocID="{340A8F2D-0DD0-4E6D-8E3F-8A30952B1605}" presName="tx2" presStyleLbl="revTx" presStyleIdx="5" presStyleCnt="9" custScaleX="118217" custScaleY="145137"/>
      <dgm:spPr/>
    </dgm:pt>
    <dgm:pt modelId="{5CEEE1DA-D9B4-4F99-A14E-E7393E857A20}" type="pres">
      <dgm:prSet presAssocID="{340A8F2D-0DD0-4E6D-8E3F-8A30952B1605}" presName="vert2" presStyleCnt="0"/>
      <dgm:spPr/>
    </dgm:pt>
    <dgm:pt modelId="{5AB0823C-46A3-4CA8-9055-9842CC05CA21}" type="pres">
      <dgm:prSet presAssocID="{340A8F2D-0DD0-4E6D-8E3F-8A30952B1605}" presName="thinLine2b" presStyleLbl="callout" presStyleIdx="4" presStyleCnt="8"/>
      <dgm:spPr/>
    </dgm:pt>
    <dgm:pt modelId="{784F66FE-BCC9-4B17-B292-D5F35EBFBC7D}" type="pres">
      <dgm:prSet presAssocID="{340A8F2D-0DD0-4E6D-8E3F-8A30952B1605}" presName="vertSpace2b" presStyleCnt="0"/>
      <dgm:spPr/>
    </dgm:pt>
    <dgm:pt modelId="{5CBC4971-1298-45D7-B458-036453F0B077}" type="pres">
      <dgm:prSet presAssocID="{DD3C9CC9-E091-4A92-8603-9D9BDE7303AA}" presName="horz2" presStyleCnt="0"/>
      <dgm:spPr/>
    </dgm:pt>
    <dgm:pt modelId="{DA5948CA-8AB7-44B5-AB1D-1C9ECBCEBC7C}" type="pres">
      <dgm:prSet presAssocID="{DD3C9CC9-E091-4A92-8603-9D9BDE7303AA}" presName="horzSpace2" presStyleCnt="0"/>
      <dgm:spPr/>
    </dgm:pt>
    <dgm:pt modelId="{820B5950-394C-428F-993C-A572D89ECB19}" type="pres">
      <dgm:prSet presAssocID="{DD3C9CC9-E091-4A92-8603-9D9BDE7303AA}" presName="tx2" presStyleLbl="revTx" presStyleIdx="6" presStyleCnt="9"/>
      <dgm:spPr/>
    </dgm:pt>
    <dgm:pt modelId="{43E55BBE-62F0-4B3C-B97C-CA2386D480B8}" type="pres">
      <dgm:prSet presAssocID="{DD3C9CC9-E091-4A92-8603-9D9BDE7303AA}" presName="vert2" presStyleCnt="0"/>
      <dgm:spPr/>
    </dgm:pt>
    <dgm:pt modelId="{C83C05D0-27E1-45F4-B1F8-D463B52F2101}" type="pres">
      <dgm:prSet presAssocID="{DD3C9CC9-E091-4A92-8603-9D9BDE7303AA}" presName="thinLine2b" presStyleLbl="callout" presStyleIdx="5" presStyleCnt="8"/>
      <dgm:spPr/>
    </dgm:pt>
    <dgm:pt modelId="{336C0F54-098D-42D7-A754-53C81E39EDC0}" type="pres">
      <dgm:prSet presAssocID="{DD3C9CC9-E091-4A92-8603-9D9BDE7303AA}" presName="vertSpace2b" presStyleCnt="0"/>
      <dgm:spPr/>
    </dgm:pt>
    <dgm:pt modelId="{9C682DF5-9695-472F-92F8-75D0832D52C1}" type="pres">
      <dgm:prSet presAssocID="{10F7D7A1-CE93-49E0-B673-07E756B3F577}" presName="horz2" presStyleCnt="0"/>
      <dgm:spPr/>
    </dgm:pt>
    <dgm:pt modelId="{8E002862-777A-4FCA-AFCA-19A8CDEA35BB}" type="pres">
      <dgm:prSet presAssocID="{10F7D7A1-CE93-49E0-B673-07E756B3F577}" presName="horzSpace2" presStyleCnt="0"/>
      <dgm:spPr/>
    </dgm:pt>
    <dgm:pt modelId="{706B1DC0-56C9-4952-8CA5-427ACB419DBF}" type="pres">
      <dgm:prSet presAssocID="{10F7D7A1-CE93-49E0-B673-07E756B3F577}" presName="tx2" presStyleLbl="revTx" presStyleIdx="7" presStyleCnt="9"/>
      <dgm:spPr/>
    </dgm:pt>
    <dgm:pt modelId="{5007C604-D6DF-4ED8-A954-3F5C41DD9797}" type="pres">
      <dgm:prSet presAssocID="{10F7D7A1-CE93-49E0-B673-07E756B3F577}" presName="vert2" presStyleCnt="0"/>
      <dgm:spPr/>
    </dgm:pt>
    <dgm:pt modelId="{CBDD0856-FCB5-4B6F-8909-4A345A6AFA41}" type="pres">
      <dgm:prSet presAssocID="{10F7D7A1-CE93-49E0-B673-07E756B3F577}" presName="thinLine2b" presStyleLbl="callout" presStyleIdx="6" presStyleCnt="8"/>
      <dgm:spPr/>
    </dgm:pt>
    <dgm:pt modelId="{1D0CFC3E-8C6F-490A-B7DB-6871E11DCDA2}" type="pres">
      <dgm:prSet presAssocID="{10F7D7A1-CE93-49E0-B673-07E756B3F577}" presName="vertSpace2b" presStyleCnt="0"/>
      <dgm:spPr/>
    </dgm:pt>
    <dgm:pt modelId="{10137087-17B0-4DB8-8C0F-9A80DA9B7DA9}" type="pres">
      <dgm:prSet presAssocID="{79FEFDC9-F64B-49AF-A021-8BF38B9E7D70}" presName="horz2" presStyleCnt="0"/>
      <dgm:spPr/>
    </dgm:pt>
    <dgm:pt modelId="{66986EAA-70FB-4393-B5DE-FB01A837EA68}" type="pres">
      <dgm:prSet presAssocID="{79FEFDC9-F64B-49AF-A021-8BF38B9E7D70}" presName="horzSpace2" presStyleCnt="0"/>
      <dgm:spPr/>
    </dgm:pt>
    <dgm:pt modelId="{15982CA8-CBE4-4992-943F-FD19709B54B3}" type="pres">
      <dgm:prSet presAssocID="{79FEFDC9-F64B-49AF-A021-8BF38B9E7D70}" presName="tx2" presStyleLbl="revTx" presStyleIdx="8" presStyleCnt="9"/>
      <dgm:spPr/>
    </dgm:pt>
    <dgm:pt modelId="{CF9E07AE-FC3C-4935-83D6-6416F1D34478}" type="pres">
      <dgm:prSet presAssocID="{79FEFDC9-F64B-49AF-A021-8BF38B9E7D70}" presName="vert2" presStyleCnt="0"/>
      <dgm:spPr/>
    </dgm:pt>
    <dgm:pt modelId="{7F72CE91-BDE8-4108-A5F7-1FFBB596755D}" type="pres">
      <dgm:prSet presAssocID="{79FEFDC9-F64B-49AF-A021-8BF38B9E7D70}" presName="thinLine2b" presStyleLbl="callout" presStyleIdx="7" presStyleCnt="8"/>
      <dgm:spPr/>
    </dgm:pt>
    <dgm:pt modelId="{85588AFB-AE33-4795-BE25-9B0C3D5C0864}" type="pres">
      <dgm:prSet presAssocID="{79FEFDC9-F64B-49AF-A021-8BF38B9E7D70}" presName="vertSpace2b" presStyleCnt="0"/>
      <dgm:spPr/>
    </dgm:pt>
  </dgm:ptLst>
  <dgm:cxnLst>
    <dgm:cxn modelId="{DCE39226-0530-4C81-AC65-2FB97F92C7B7}" srcId="{5AC0CD43-4A30-45B3-8C65-6F68F0F12DE2}" destId="{79FEFDC9-F64B-49AF-A021-8BF38B9E7D70}" srcOrd="7" destOrd="0" parTransId="{1714DBE9-86FC-4189-BE88-2706D35A8E15}" sibTransId="{08BF22F4-6C8C-44E5-8DFE-268CABF6268E}"/>
    <dgm:cxn modelId="{EFF13038-90D3-4CCD-A932-FE409C815518}" type="presOf" srcId="{D2FFEA54-29CF-4821-9DA1-03A00BBFE456}" destId="{4199D2E2-1250-48F3-9924-9C8F3BDC2E93}" srcOrd="0" destOrd="0" presId="urn:microsoft.com/office/officeart/2008/layout/LinedList"/>
    <dgm:cxn modelId="{86DAA53A-5F32-43D1-9E83-88F4CD48B689}" srcId="{5AC0CD43-4A30-45B3-8C65-6F68F0F12DE2}" destId="{D2FFEA54-29CF-4821-9DA1-03A00BBFE456}" srcOrd="1" destOrd="0" parTransId="{FF212BC9-C787-4B89-A37C-D96841708352}" sibTransId="{AF047660-DE1D-44EB-A460-FE2D351AD3F3}"/>
    <dgm:cxn modelId="{E6300841-8C7E-4381-ABDA-2F834EF72203}" type="presOf" srcId="{53DD7918-C2A9-40FA-9ABC-8456E57D0E8F}" destId="{FE3A9123-1CEC-4882-85FD-ADD6B06F600F}" srcOrd="0" destOrd="0" presId="urn:microsoft.com/office/officeart/2008/layout/LinedList"/>
    <dgm:cxn modelId="{EA797567-3AA6-4284-969F-FBB72A47DC4C}" srcId="{5AC0CD43-4A30-45B3-8C65-6F68F0F12DE2}" destId="{DD3C9CC9-E091-4A92-8603-9D9BDE7303AA}" srcOrd="5" destOrd="0" parTransId="{9B048807-1C85-4B9F-9197-6952D6DD0632}" sibTransId="{21A79AFA-D013-4932-85A1-0BEB307F8543}"/>
    <dgm:cxn modelId="{FE91577A-BA25-4868-A130-9212C2B46837}" type="presOf" srcId="{340A8F2D-0DD0-4E6D-8E3F-8A30952B1605}" destId="{6DC02C87-2D72-41B1-B6DE-DD30DD6B8694}" srcOrd="0" destOrd="0" presId="urn:microsoft.com/office/officeart/2008/layout/LinedList"/>
    <dgm:cxn modelId="{6375FE9F-FF4E-48B5-BD50-DF9318D9AC24}" srcId="{5AC0CD43-4A30-45B3-8C65-6F68F0F12DE2}" destId="{FE1E7790-4678-42C4-950F-A7CB00533EDB}" srcOrd="3" destOrd="0" parTransId="{F80E2C32-C18E-429A-BD9E-45BA8F2B07B9}" sibTransId="{2552D16F-FAE9-4200-80F9-BCCF5597D68E}"/>
    <dgm:cxn modelId="{20D0F9B5-9DF2-45F1-A1B0-7ABD70154857}" type="presOf" srcId="{FFC78D5E-C9D2-4DD0-B4C3-DED950E3BDAA}" destId="{31EA7A13-2E0F-44D0-BE0A-0E705CD8AD86}" srcOrd="0" destOrd="0" presId="urn:microsoft.com/office/officeart/2008/layout/LinedList"/>
    <dgm:cxn modelId="{AA004AB8-F876-4974-863B-6E6BF3212329}" type="presOf" srcId="{DD3C9CC9-E091-4A92-8603-9D9BDE7303AA}" destId="{820B5950-394C-428F-993C-A572D89ECB19}" srcOrd="0" destOrd="0" presId="urn:microsoft.com/office/officeart/2008/layout/LinedList"/>
    <dgm:cxn modelId="{E767F2BB-589D-4317-B1AE-1CE002A2EB2F}" srcId="{5AC0CD43-4A30-45B3-8C65-6F68F0F12DE2}" destId="{FFC78D5E-C9D2-4DD0-B4C3-DED950E3BDAA}" srcOrd="0" destOrd="0" parTransId="{E7935987-76B5-46E5-AAD7-06E75A150B88}" sibTransId="{4295E0AD-7414-4597-9243-6CDB9774D01C}"/>
    <dgm:cxn modelId="{17D25BBD-544F-4286-8FCA-FC79C0A33ED8}" type="presOf" srcId="{10F7D7A1-CE93-49E0-B673-07E756B3F577}" destId="{706B1DC0-56C9-4952-8CA5-427ACB419DBF}" srcOrd="0" destOrd="0" presId="urn:microsoft.com/office/officeart/2008/layout/LinedList"/>
    <dgm:cxn modelId="{C186AAC3-4388-4EC1-BFAF-F4C6DDB4D145}" srcId="{5AC0CD43-4A30-45B3-8C65-6F68F0F12DE2}" destId="{340A8F2D-0DD0-4E6D-8E3F-8A30952B1605}" srcOrd="4" destOrd="0" parTransId="{5965443E-1110-4F0B-86F0-F83321D9A245}" sibTransId="{C2FFD619-1930-47F6-B166-825E19E96516}"/>
    <dgm:cxn modelId="{5ABE44C5-745E-47FA-89BD-B27FAC028B2C}" srcId="{5AC0CD43-4A30-45B3-8C65-6F68F0F12DE2}" destId="{10F7D7A1-CE93-49E0-B673-07E756B3F577}" srcOrd="6" destOrd="0" parTransId="{C9422E27-71A4-40C3-9E10-C15C1277D7FB}" sibTransId="{1F004400-7550-4DB0-8E77-19481D175336}"/>
    <dgm:cxn modelId="{6EBA6AD4-61A1-4B3E-9671-09A8FD30DFAC}" srcId="{5AC0CD43-4A30-45B3-8C65-6F68F0F12DE2}" destId="{53DD7918-C2A9-40FA-9ABC-8456E57D0E8F}" srcOrd="2" destOrd="0" parTransId="{4C293E46-2BC7-43D8-96F9-02F81D21B8BD}" sibTransId="{8855A766-7FF9-4D83-B249-8950A1C41488}"/>
    <dgm:cxn modelId="{B24F67D6-2A6F-47EA-AFF9-D3BA4311D941}" type="presOf" srcId="{FE1E7790-4678-42C4-950F-A7CB00533EDB}" destId="{6CE98595-DEAE-485A-BACD-71C5B925E7C3}" srcOrd="0" destOrd="0" presId="urn:microsoft.com/office/officeart/2008/layout/LinedList"/>
    <dgm:cxn modelId="{8C2DE7D6-10A3-47A9-B7F4-8A343339F371}" srcId="{B769EA46-98DC-419A-8C8F-5598CB02520D}" destId="{5AC0CD43-4A30-45B3-8C65-6F68F0F12DE2}" srcOrd="0" destOrd="0" parTransId="{4AD10A34-A427-4BED-AF13-F8DEACAA09D4}" sibTransId="{176B34B8-0A7D-44EA-856F-909CEE690023}"/>
    <dgm:cxn modelId="{F92801DA-CAAB-4856-8CDD-E30CD0DBB74C}" type="presOf" srcId="{79FEFDC9-F64B-49AF-A021-8BF38B9E7D70}" destId="{15982CA8-CBE4-4992-943F-FD19709B54B3}" srcOrd="0" destOrd="0" presId="urn:microsoft.com/office/officeart/2008/layout/LinedList"/>
    <dgm:cxn modelId="{2C918CF1-B82B-4172-A705-9B004E0695EA}" type="presOf" srcId="{B769EA46-98DC-419A-8C8F-5598CB02520D}" destId="{2342BC3C-B2F0-4BAC-9ADB-9D714CEBC13D}" srcOrd="0" destOrd="0" presId="urn:microsoft.com/office/officeart/2008/layout/LinedList"/>
    <dgm:cxn modelId="{8AB0C2F6-CE17-4E38-AA29-693460CAFC04}" type="presOf" srcId="{5AC0CD43-4A30-45B3-8C65-6F68F0F12DE2}" destId="{C410C2E4-B41D-4B1C-A617-95E0FFC5F366}" srcOrd="0" destOrd="0" presId="urn:microsoft.com/office/officeart/2008/layout/LinedList"/>
    <dgm:cxn modelId="{763B307B-F51A-402A-8142-186DFF94064C}" type="presParOf" srcId="{2342BC3C-B2F0-4BAC-9ADB-9D714CEBC13D}" destId="{A68D3BBB-8B27-47E1-A45B-B3C41550831B}" srcOrd="0" destOrd="0" presId="urn:microsoft.com/office/officeart/2008/layout/LinedList"/>
    <dgm:cxn modelId="{C08DCEB1-A238-4D98-8250-6257230849AF}" type="presParOf" srcId="{2342BC3C-B2F0-4BAC-9ADB-9D714CEBC13D}" destId="{4E805AD7-B871-4A57-B179-1405C3D5D556}" srcOrd="1" destOrd="0" presId="urn:microsoft.com/office/officeart/2008/layout/LinedList"/>
    <dgm:cxn modelId="{30A891AB-047F-4D09-B037-BC46E0EC1602}" type="presParOf" srcId="{4E805AD7-B871-4A57-B179-1405C3D5D556}" destId="{C410C2E4-B41D-4B1C-A617-95E0FFC5F366}" srcOrd="0" destOrd="0" presId="urn:microsoft.com/office/officeart/2008/layout/LinedList"/>
    <dgm:cxn modelId="{BB3A19B1-6447-45A7-BA40-CFE87A9BA2E6}" type="presParOf" srcId="{4E805AD7-B871-4A57-B179-1405C3D5D556}" destId="{E2956E7B-BEF4-4EEE-9BD1-D8B546C99742}" srcOrd="1" destOrd="0" presId="urn:microsoft.com/office/officeart/2008/layout/LinedList"/>
    <dgm:cxn modelId="{B4BEA8EA-1A0C-4A0A-815D-B935021EF53E}" type="presParOf" srcId="{E2956E7B-BEF4-4EEE-9BD1-D8B546C99742}" destId="{4954E650-C179-4252-A388-90B5D6F28F8C}" srcOrd="0" destOrd="0" presId="urn:microsoft.com/office/officeart/2008/layout/LinedList"/>
    <dgm:cxn modelId="{5976D1A2-E97A-4ADF-BB0F-A7CE67828FA3}" type="presParOf" srcId="{E2956E7B-BEF4-4EEE-9BD1-D8B546C99742}" destId="{53FA43BC-C10A-44BA-8B83-F727E664FF39}" srcOrd="1" destOrd="0" presId="urn:microsoft.com/office/officeart/2008/layout/LinedList"/>
    <dgm:cxn modelId="{822299DD-49A8-4850-B0D6-2062F5B40834}" type="presParOf" srcId="{53FA43BC-C10A-44BA-8B83-F727E664FF39}" destId="{3C729C7E-25C5-4105-A764-9BF1B51E05AF}" srcOrd="0" destOrd="0" presId="urn:microsoft.com/office/officeart/2008/layout/LinedList"/>
    <dgm:cxn modelId="{C76A2FCE-E8E0-48A1-A318-4CA7D08474ED}" type="presParOf" srcId="{53FA43BC-C10A-44BA-8B83-F727E664FF39}" destId="{31EA7A13-2E0F-44D0-BE0A-0E705CD8AD86}" srcOrd="1" destOrd="0" presId="urn:microsoft.com/office/officeart/2008/layout/LinedList"/>
    <dgm:cxn modelId="{C21D0F35-007C-4F8D-B163-E070D5888790}" type="presParOf" srcId="{53FA43BC-C10A-44BA-8B83-F727E664FF39}" destId="{5C1C3268-6D6E-4D8A-85BE-3DF4959B2381}" srcOrd="2" destOrd="0" presId="urn:microsoft.com/office/officeart/2008/layout/LinedList"/>
    <dgm:cxn modelId="{63BD22E6-4919-457D-BAB5-44A3C04E85C0}" type="presParOf" srcId="{E2956E7B-BEF4-4EEE-9BD1-D8B546C99742}" destId="{7F960FAD-C50D-4315-B6CD-11F2B0A00A71}" srcOrd="2" destOrd="0" presId="urn:microsoft.com/office/officeart/2008/layout/LinedList"/>
    <dgm:cxn modelId="{A301E6E2-70D1-44E2-BBAB-14C56F9242F2}" type="presParOf" srcId="{E2956E7B-BEF4-4EEE-9BD1-D8B546C99742}" destId="{7B5F842E-3727-4C12-BA7A-EE66B98877CB}" srcOrd="3" destOrd="0" presId="urn:microsoft.com/office/officeart/2008/layout/LinedList"/>
    <dgm:cxn modelId="{475BED0C-E38F-4741-A929-20FD98C6E712}" type="presParOf" srcId="{E2956E7B-BEF4-4EEE-9BD1-D8B546C99742}" destId="{B7B2AAE8-C586-4ED7-9904-B91A9EDFC8BC}" srcOrd="4" destOrd="0" presId="urn:microsoft.com/office/officeart/2008/layout/LinedList"/>
    <dgm:cxn modelId="{2062550B-CF22-41ED-AC53-0F0978E67A47}" type="presParOf" srcId="{B7B2AAE8-C586-4ED7-9904-B91A9EDFC8BC}" destId="{3E85A59D-03CB-4994-92D7-94BED77638DB}" srcOrd="0" destOrd="0" presId="urn:microsoft.com/office/officeart/2008/layout/LinedList"/>
    <dgm:cxn modelId="{F8DCA9B2-ABE9-468C-90BD-9649384EB07E}" type="presParOf" srcId="{B7B2AAE8-C586-4ED7-9904-B91A9EDFC8BC}" destId="{4199D2E2-1250-48F3-9924-9C8F3BDC2E93}" srcOrd="1" destOrd="0" presId="urn:microsoft.com/office/officeart/2008/layout/LinedList"/>
    <dgm:cxn modelId="{72315EF2-D1B2-49A0-A61B-CF420A509DA0}" type="presParOf" srcId="{B7B2AAE8-C586-4ED7-9904-B91A9EDFC8BC}" destId="{AB514FAF-DEAE-4543-8ADE-4FAC89BD6224}" srcOrd="2" destOrd="0" presId="urn:microsoft.com/office/officeart/2008/layout/LinedList"/>
    <dgm:cxn modelId="{F00748B4-74B6-40F1-9BDA-D172D134E608}" type="presParOf" srcId="{E2956E7B-BEF4-4EEE-9BD1-D8B546C99742}" destId="{FDE4B9A3-8B00-4AF9-BF09-A0B617D692C2}" srcOrd="5" destOrd="0" presId="urn:microsoft.com/office/officeart/2008/layout/LinedList"/>
    <dgm:cxn modelId="{76ABCC44-3912-4F39-8FBB-4F4102A49B15}" type="presParOf" srcId="{E2956E7B-BEF4-4EEE-9BD1-D8B546C99742}" destId="{B11B2481-9B1B-4A50-9DC4-2AC546BACD9F}" srcOrd="6" destOrd="0" presId="urn:microsoft.com/office/officeart/2008/layout/LinedList"/>
    <dgm:cxn modelId="{2E13C568-ABE8-4590-97B7-190B2D0EFE64}" type="presParOf" srcId="{E2956E7B-BEF4-4EEE-9BD1-D8B546C99742}" destId="{B4122C00-D1ED-4AD7-8FFB-672DDBD9E54C}" srcOrd="7" destOrd="0" presId="urn:microsoft.com/office/officeart/2008/layout/LinedList"/>
    <dgm:cxn modelId="{3B09B8A0-9565-43CB-B3ED-D5CF247C2CEF}" type="presParOf" srcId="{B4122C00-D1ED-4AD7-8FFB-672DDBD9E54C}" destId="{5BC866A0-0546-49B6-9251-E583813A5FC9}" srcOrd="0" destOrd="0" presId="urn:microsoft.com/office/officeart/2008/layout/LinedList"/>
    <dgm:cxn modelId="{4610E402-43FB-4046-8D30-3AE168128831}" type="presParOf" srcId="{B4122C00-D1ED-4AD7-8FFB-672DDBD9E54C}" destId="{FE3A9123-1CEC-4882-85FD-ADD6B06F600F}" srcOrd="1" destOrd="0" presId="urn:microsoft.com/office/officeart/2008/layout/LinedList"/>
    <dgm:cxn modelId="{9C4A67F9-0214-4916-BB74-4AEF2D85B5DF}" type="presParOf" srcId="{B4122C00-D1ED-4AD7-8FFB-672DDBD9E54C}" destId="{DAA02CC7-8D8B-4660-B31E-247786782203}" srcOrd="2" destOrd="0" presId="urn:microsoft.com/office/officeart/2008/layout/LinedList"/>
    <dgm:cxn modelId="{C2B279B1-5872-4E27-BE92-8B85B40F9DDA}" type="presParOf" srcId="{E2956E7B-BEF4-4EEE-9BD1-D8B546C99742}" destId="{43FF73B4-CDBE-4111-900C-8A616AB7E37D}" srcOrd="8" destOrd="0" presId="urn:microsoft.com/office/officeart/2008/layout/LinedList"/>
    <dgm:cxn modelId="{7AC225E6-F29A-4C3C-9D72-134F9CA22573}" type="presParOf" srcId="{E2956E7B-BEF4-4EEE-9BD1-D8B546C99742}" destId="{D8737A1E-817A-425E-84A6-18DD8DF152E4}" srcOrd="9" destOrd="0" presId="urn:microsoft.com/office/officeart/2008/layout/LinedList"/>
    <dgm:cxn modelId="{9454C367-6325-455B-B9B6-0F762C68D8D8}" type="presParOf" srcId="{E2956E7B-BEF4-4EEE-9BD1-D8B546C99742}" destId="{678863DD-6EFC-49A1-B086-72261A5DD0AF}" srcOrd="10" destOrd="0" presId="urn:microsoft.com/office/officeart/2008/layout/LinedList"/>
    <dgm:cxn modelId="{22F8A779-00A1-49FF-8D63-6DF8CC1E62C3}" type="presParOf" srcId="{678863DD-6EFC-49A1-B086-72261A5DD0AF}" destId="{1AC3129C-B2F1-4DC9-8F10-DDA98C315DA8}" srcOrd="0" destOrd="0" presId="urn:microsoft.com/office/officeart/2008/layout/LinedList"/>
    <dgm:cxn modelId="{4D11407C-12BA-4736-A658-55D40C5E0D08}" type="presParOf" srcId="{678863DD-6EFC-49A1-B086-72261A5DD0AF}" destId="{6CE98595-DEAE-485A-BACD-71C5B925E7C3}" srcOrd="1" destOrd="0" presId="urn:microsoft.com/office/officeart/2008/layout/LinedList"/>
    <dgm:cxn modelId="{48340F32-E35E-47BE-8E1B-4E7E88AE9EAD}" type="presParOf" srcId="{678863DD-6EFC-49A1-B086-72261A5DD0AF}" destId="{FCF400BB-893D-45D4-8A9D-15B2E7AA0AA7}" srcOrd="2" destOrd="0" presId="urn:microsoft.com/office/officeart/2008/layout/LinedList"/>
    <dgm:cxn modelId="{1ED734AE-EF1F-452D-B047-D7E8EAF3A394}" type="presParOf" srcId="{E2956E7B-BEF4-4EEE-9BD1-D8B546C99742}" destId="{2EF243F2-0845-461A-BC0D-940F51BFDF86}" srcOrd="11" destOrd="0" presId="urn:microsoft.com/office/officeart/2008/layout/LinedList"/>
    <dgm:cxn modelId="{E53769C2-07BB-4F45-ACF2-B5331AC3DBE5}" type="presParOf" srcId="{E2956E7B-BEF4-4EEE-9BD1-D8B546C99742}" destId="{843A4727-B1C2-4AE1-A242-D8376C92118A}" srcOrd="12" destOrd="0" presId="urn:microsoft.com/office/officeart/2008/layout/LinedList"/>
    <dgm:cxn modelId="{6004C026-B979-4D55-AAD4-AE61B5B841FD}" type="presParOf" srcId="{E2956E7B-BEF4-4EEE-9BD1-D8B546C99742}" destId="{0270F976-D909-4468-899E-CBDFFA48B5CD}" srcOrd="13" destOrd="0" presId="urn:microsoft.com/office/officeart/2008/layout/LinedList"/>
    <dgm:cxn modelId="{ADDCF51D-13B5-4512-997E-26E3C22B1A1C}" type="presParOf" srcId="{0270F976-D909-4468-899E-CBDFFA48B5CD}" destId="{2D7055F2-1D9A-4F16-B3DD-E443D47C920F}" srcOrd="0" destOrd="0" presId="urn:microsoft.com/office/officeart/2008/layout/LinedList"/>
    <dgm:cxn modelId="{8EAFDCA2-AC68-48CF-B68B-E1CB32EA446D}" type="presParOf" srcId="{0270F976-D909-4468-899E-CBDFFA48B5CD}" destId="{6DC02C87-2D72-41B1-B6DE-DD30DD6B8694}" srcOrd="1" destOrd="0" presId="urn:microsoft.com/office/officeart/2008/layout/LinedList"/>
    <dgm:cxn modelId="{3A7A9257-09AE-4936-9962-205B1D0FD89D}" type="presParOf" srcId="{0270F976-D909-4468-899E-CBDFFA48B5CD}" destId="{5CEEE1DA-D9B4-4F99-A14E-E7393E857A20}" srcOrd="2" destOrd="0" presId="urn:microsoft.com/office/officeart/2008/layout/LinedList"/>
    <dgm:cxn modelId="{3E7733BF-65AA-4D2E-98DA-C5BB3F7C3DED}" type="presParOf" srcId="{E2956E7B-BEF4-4EEE-9BD1-D8B546C99742}" destId="{5AB0823C-46A3-4CA8-9055-9842CC05CA21}" srcOrd="14" destOrd="0" presId="urn:microsoft.com/office/officeart/2008/layout/LinedList"/>
    <dgm:cxn modelId="{DE8647CB-FA0B-4C69-8C73-76503621E536}" type="presParOf" srcId="{E2956E7B-BEF4-4EEE-9BD1-D8B546C99742}" destId="{784F66FE-BCC9-4B17-B292-D5F35EBFBC7D}" srcOrd="15" destOrd="0" presId="urn:microsoft.com/office/officeart/2008/layout/LinedList"/>
    <dgm:cxn modelId="{F0A2750D-6B5F-4D7C-BC85-54F369FB214B}" type="presParOf" srcId="{E2956E7B-BEF4-4EEE-9BD1-D8B546C99742}" destId="{5CBC4971-1298-45D7-B458-036453F0B077}" srcOrd="16" destOrd="0" presId="urn:microsoft.com/office/officeart/2008/layout/LinedList"/>
    <dgm:cxn modelId="{B32305B1-E79E-4AE3-9349-266B3F14F8F4}" type="presParOf" srcId="{5CBC4971-1298-45D7-B458-036453F0B077}" destId="{DA5948CA-8AB7-44B5-AB1D-1C9ECBCEBC7C}" srcOrd="0" destOrd="0" presId="urn:microsoft.com/office/officeart/2008/layout/LinedList"/>
    <dgm:cxn modelId="{3B0786AC-CA9E-489D-BC5A-7A5322B1EA01}" type="presParOf" srcId="{5CBC4971-1298-45D7-B458-036453F0B077}" destId="{820B5950-394C-428F-993C-A572D89ECB19}" srcOrd="1" destOrd="0" presId="urn:microsoft.com/office/officeart/2008/layout/LinedList"/>
    <dgm:cxn modelId="{8A804849-CA3F-484F-98C7-29E5CDE9A394}" type="presParOf" srcId="{5CBC4971-1298-45D7-B458-036453F0B077}" destId="{43E55BBE-62F0-4B3C-B97C-CA2386D480B8}" srcOrd="2" destOrd="0" presId="urn:microsoft.com/office/officeart/2008/layout/LinedList"/>
    <dgm:cxn modelId="{F2BF722B-726B-46F5-AA3B-5F9D354EF7DE}" type="presParOf" srcId="{E2956E7B-BEF4-4EEE-9BD1-D8B546C99742}" destId="{C83C05D0-27E1-45F4-B1F8-D463B52F2101}" srcOrd="17" destOrd="0" presId="urn:microsoft.com/office/officeart/2008/layout/LinedList"/>
    <dgm:cxn modelId="{C5BF2D38-81CB-4BA2-B27E-CC050E789BAD}" type="presParOf" srcId="{E2956E7B-BEF4-4EEE-9BD1-D8B546C99742}" destId="{336C0F54-098D-42D7-A754-53C81E39EDC0}" srcOrd="18" destOrd="0" presId="urn:microsoft.com/office/officeart/2008/layout/LinedList"/>
    <dgm:cxn modelId="{30E22C2D-E8C2-422F-936E-27532DE86190}" type="presParOf" srcId="{E2956E7B-BEF4-4EEE-9BD1-D8B546C99742}" destId="{9C682DF5-9695-472F-92F8-75D0832D52C1}" srcOrd="19" destOrd="0" presId="urn:microsoft.com/office/officeart/2008/layout/LinedList"/>
    <dgm:cxn modelId="{86106B3E-7589-4F2B-95CF-61DE094D03B1}" type="presParOf" srcId="{9C682DF5-9695-472F-92F8-75D0832D52C1}" destId="{8E002862-777A-4FCA-AFCA-19A8CDEA35BB}" srcOrd="0" destOrd="0" presId="urn:microsoft.com/office/officeart/2008/layout/LinedList"/>
    <dgm:cxn modelId="{386F677C-345A-4C32-8269-8058772DFB35}" type="presParOf" srcId="{9C682DF5-9695-472F-92F8-75D0832D52C1}" destId="{706B1DC0-56C9-4952-8CA5-427ACB419DBF}" srcOrd="1" destOrd="0" presId="urn:microsoft.com/office/officeart/2008/layout/LinedList"/>
    <dgm:cxn modelId="{E789B7D5-5385-4AE6-9D11-C89D824BC8EF}" type="presParOf" srcId="{9C682DF5-9695-472F-92F8-75D0832D52C1}" destId="{5007C604-D6DF-4ED8-A954-3F5C41DD9797}" srcOrd="2" destOrd="0" presId="urn:microsoft.com/office/officeart/2008/layout/LinedList"/>
    <dgm:cxn modelId="{8ADB4D0D-1670-4FE4-A810-ED7B87AC6913}" type="presParOf" srcId="{E2956E7B-BEF4-4EEE-9BD1-D8B546C99742}" destId="{CBDD0856-FCB5-4B6F-8909-4A345A6AFA41}" srcOrd="20" destOrd="0" presId="urn:microsoft.com/office/officeart/2008/layout/LinedList"/>
    <dgm:cxn modelId="{0330F0B7-B1EA-4BC2-89E4-9A64AE2E64B3}" type="presParOf" srcId="{E2956E7B-BEF4-4EEE-9BD1-D8B546C99742}" destId="{1D0CFC3E-8C6F-490A-B7DB-6871E11DCDA2}" srcOrd="21" destOrd="0" presId="urn:microsoft.com/office/officeart/2008/layout/LinedList"/>
    <dgm:cxn modelId="{40C98B7F-7B73-4B43-B260-01702981DD64}" type="presParOf" srcId="{E2956E7B-BEF4-4EEE-9BD1-D8B546C99742}" destId="{10137087-17B0-4DB8-8C0F-9A80DA9B7DA9}" srcOrd="22" destOrd="0" presId="urn:microsoft.com/office/officeart/2008/layout/LinedList"/>
    <dgm:cxn modelId="{42ED5434-584D-4A88-9B4A-71D3E9637B8B}" type="presParOf" srcId="{10137087-17B0-4DB8-8C0F-9A80DA9B7DA9}" destId="{66986EAA-70FB-4393-B5DE-FB01A837EA68}" srcOrd="0" destOrd="0" presId="urn:microsoft.com/office/officeart/2008/layout/LinedList"/>
    <dgm:cxn modelId="{496F24DC-F0EF-416A-8F8E-5C9145103DD6}" type="presParOf" srcId="{10137087-17B0-4DB8-8C0F-9A80DA9B7DA9}" destId="{15982CA8-CBE4-4992-943F-FD19709B54B3}" srcOrd="1" destOrd="0" presId="urn:microsoft.com/office/officeart/2008/layout/LinedList"/>
    <dgm:cxn modelId="{DC6AAB9A-35DE-4509-88AA-E08058E49EB8}" type="presParOf" srcId="{10137087-17B0-4DB8-8C0F-9A80DA9B7DA9}" destId="{CF9E07AE-FC3C-4935-83D6-6416F1D34478}" srcOrd="2" destOrd="0" presId="urn:microsoft.com/office/officeart/2008/layout/LinedList"/>
    <dgm:cxn modelId="{862CA0A2-A98B-49DE-8A38-B87820285CD6}" type="presParOf" srcId="{E2956E7B-BEF4-4EEE-9BD1-D8B546C99742}" destId="{7F72CE91-BDE8-4108-A5F7-1FFBB596755D}" srcOrd="23" destOrd="0" presId="urn:microsoft.com/office/officeart/2008/layout/LinedList"/>
    <dgm:cxn modelId="{49CD8E3F-0EE4-4943-964F-5EE9BE0B50FD}" type="presParOf" srcId="{E2956E7B-BEF4-4EEE-9BD1-D8B546C99742}" destId="{85588AFB-AE33-4795-BE25-9B0C3D5C0864}"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ADADCB2-8106-47C8-934D-AE6BC4D0B5E9}" type="doc">
      <dgm:prSet loTypeId="urn:microsoft.com/office/officeart/2005/8/layout/lProcess2" loCatId="list" qsTypeId="urn:microsoft.com/office/officeart/2005/8/quickstyle/simple1" qsCatId="simple" csTypeId="urn:microsoft.com/office/officeart/2005/8/colors/accent0_2" csCatId="mainScheme" phldr="1"/>
      <dgm:spPr/>
      <dgm:t>
        <a:bodyPr/>
        <a:lstStyle/>
        <a:p>
          <a:endParaRPr lang="en-US"/>
        </a:p>
      </dgm:t>
    </dgm:pt>
    <dgm:pt modelId="{77B6DD63-B519-4FFC-BE89-4D8AA5755CAB}">
      <dgm:prSet custT="1"/>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r>
            <a:rPr lang="pt-BR" sz="1800" dirty="0"/>
            <a:t>G</a:t>
          </a:r>
          <a:r>
            <a:rPr lang="pt-BR" sz="1800" b="1" dirty="0"/>
            <a:t>overnança local </a:t>
          </a:r>
          <a:r>
            <a:rPr lang="pt-BR" sz="1800" dirty="0"/>
            <a:t>não existe uma governança turística envolvendo os stakeholders na definição de prioridades, estratégias e compartilhamento de responsabilidades, com políticas equilibradas de desenvolvimento econômico com a preservação dos recursos naturais, culturais e históricos, garantindo que o turismo seja viável a longo prazo. </a:t>
          </a:r>
          <a:endParaRPr lang="en-US" sz="1800" b="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r>
            <a:rPr lang="pt-BR" sz="1800" b="1" dirty="0"/>
            <a:t>Políticas públicas de desenvolvimento do turismo da pesca esportiva </a:t>
          </a:r>
          <a:r>
            <a:rPr lang="pt-BR" sz="1800" dirty="0"/>
            <a:t>devem ser instaladas no estado de Rondônia com capilaridade para atender aos anseios e particularidade de cada município, </a:t>
          </a:r>
        </a:p>
        <a:p>
          <a:r>
            <a:rPr lang="pt-BR" sz="1800" dirty="0"/>
            <a:t>como: Estudos do Pirarucu; Qualificação em culinária, Capacitação em atendimento ao turista, manuseio do peixe da pesca esportiva, dentre outros. </a:t>
          </a:r>
        </a:p>
        <a:p>
          <a:endParaRPr lang="pt-BR" sz="1800" dirty="0"/>
        </a:p>
        <a:p>
          <a:endParaRPr lang="pt-BR" sz="1800" dirty="0"/>
        </a:p>
        <a:p>
          <a:r>
            <a:rPr lang="pt-BR" sz="1800" dirty="0"/>
            <a:t>.</a:t>
          </a:r>
          <a:endParaRPr lang="en-US" sz="1800"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6681451B-FD31-4D0E-A94E-393A631208E5}">
      <dgm:prSet custT="1"/>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r>
            <a:rPr lang="pt-BR" sz="1800" b="1" dirty="0"/>
            <a:t>Oferta turística </a:t>
          </a:r>
          <a:r>
            <a:rPr lang="pt-BR" sz="1800" dirty="0"/>
            <a:t>O município de Alto Alegre dos Parecis é portal de entrada para Porto Rolim, local muito procurado pelos moradores locais e turistas da região para a atividade da pesca esportiva. Porto Rolim requer a </a:t>
          </a:r>
          <a:r>
            <a:rPr lang="pt-BR" sz="1800" b="1" dirty="0"/>
            <a:t>  regularização das terras e a ação judicial em andamento inibem investimentos locais e impedem a atração de novos investidores para a localidade. </a:t>
          </a:r>
        </a:p>
      </dgm:t>
    </dgm:pt>
    <dgm:pt modelId="{64CDB1E8-CF35-4FB0-8B40-89DB88996572}" type="parTrans" cxnId="{1106B488-CE7B-4AC5-868A-0287BA6237AD}">
      <dgm:prSet/>
      <dgm:spPr/>
      <dgm:t>
        <a:bodyPr/>
        <a:lstStyle/>
        <a:p>
          <a:endParaRPr lang="en-US" sz="1800">
            <a:solidFill>
              <a:schemeClr val="tx1"/>
            </a:solidFill>
          </a:endParaRPr>
        </a:p>
      </dgm:t>
    </dgm:pt>
    <dgm:pt modelId="{EF9931FA-51B4-45AD-8FD9-DAD9116DF20E}" type="sibTrans" cxnId="{1106B488-CE7B-4AC5-868A-0287BA6237AD}">
      <dgm:prSet/>
      <dgm:spPr/>
      <dgm:t>
        <a:bodyPr/>
        <a:lstStyle/>
        <a:p>
          <a:endParaRPr lang="en-US" sz="1800">
            <a:solidFill>
              <a:schemeClr val="tx1"/>
            </a:solidFill>
          </a:endParaRPr>
        </a:p>
      </dgm:t>
    </dgm:pt>
    <dgm:pt modelId="{4C507A82-8F1E-41C3-A3C8-DDB136AE94C9}" type="pres">
      <dgm:prSet presAssocID="{3ADADCB2-8106-47C8-934D-AE6BC4D0B5E9}" presName="theList" presStyleCnt="0">
        <dgm:presLayoutVars>
          <dgm:dir/>
          <dgm:animLvl val="lvl"/>
          <dgm:resizeHandles val="exact"/>
        </dgm:presLayoutVars>
      </dgm:prSet>
      <dgm:spPr/>
    </dgm:pt>
    <dgm:pt modelId="{D9EEF885-BFD1-4A11-AA29-F994BF2EC176}" type="pres">
      <dgm:prSet presAssocID="{77B6DD63-B519-4FFC-BE89-4D8AA5755CAB}" presName="compNode" presStyleCnt="0"/>
      <dgm:spPr/>
    </dgm:pt>
    <dgm:pt modelId="{126E719D-D263-4646-AB2C-04481F331F13}" type="pres">
      <dgm:prSet presAssocID="{77B6DD63-B519-4FFC-BE89-4D8AA5755CAB}" presName="aNode" presStyleLbl="bgShp" presStyleIdx="0" presStyleCnt="3"/>
      <dgm:spPr/>
    </dgm:pt>
    <dgm:pt modelId="{B408D09A-52F1-4C58-9FFE-6DB4C9D907AC}" type="pres">
      <dgm:prSet presAssocID="{77B6DD63-B519-4FFC-BE89-4D8AA5755CAB}" presName="textNode" presStyleLbl="bgShp" presStyleIdx="0" presStyleCnt="3"/>
      <dgm:spPr/>
    </dgm:pt>
    <dgm:pt modelId="{569A15C7-D194-4798-AD40-703BF1796DE8}" type="pres">
      <dgm:prSet presAssocID="{77B6DD63-B519-4FFC-BE89-4D8AA5755CAB}" presName="compChildNode" presStyleCnt="0"/>
      <dgm:spPr/>
    </dgm:pt>
    <dgm:pt modelId="{59668F28-EE40-40A7-B19F-46B727FC4790}" type="pres">
      <dgm:prSet presAssocID="{77B6DD63-B519-4FFC-BE89-4D8AA5755CAB}" presName="theInnerList" presStyleCnt="0"/>
      <dgm:spPr/>
    </dgm:pt>
    <dgm:pt modelId="{E6134742-1D0B-4B86-A43C-F2160531E7C0}" type="pres">
      <dgm:prSet presAssocID="{77B6DD63-B519-4FFC-BE89-4D8AA5755CAB}" presName="aSpace" presStyleCnt="0"/>
      <dgm:spPr/>
    </dgm:pt>
    <dgm:pt modelId="{99E7B551-10D8-409C-BD57-AD1533DDE0C1}" type="pres">
      <dgm:prSet presAssocID="{5847A34E-13C0-40A1-AFF8-8441113D427B}" presName="compNode" presStyleCnt="0"/>
      <dgm:spPr/>
    </dgm:pt>
    <dgm:pt modelId="{3F3B56C9-552C-453B-A0D5-3890EED46029}" type="pres">
      <dgm:prSet presAssocID="{5847A34E-13C0-40A1-AFF8-8441113D427B}" presName="aNode" presStyleLbl="bgShp" presStyleIdx="1" presStyleCnt="3"/>
      <dgm:spPr/>
    </dgm:pt>
    <dgm:pt modelId="{0EA07E6E-FF5D-43F2-B4CD-F0A44067D0A9}" type="pres">
      <dgm:prSet presAssocID="{5847A34E-13C0-40A1-AFF8-8441113D427B}" presName="textNode" presStyleLbl="bgShp" presStyleIdx="1" presStyleCnt="3"/>
      <dgm:spPr/>
    </dgm:pt>
    <dgm:pt modelId="{84889B7F-0C4F-48C5-AB6B-4B81CE3B8430}" type="pres">
      <dgm:prSet presAssocID="{5847A34E-13C0-40A1-AFF8-8441113D427B}" presName="compChildNode" presStyleCnt="0"/>
      <dgm:spPr/>
    </dgm:pt>
    <dgm:pt modelId="{ABE33FAB-8EB7-4260-B90A-E37524D387E6}" type="pres">
      <dgm:prSet presAssocID="{5847A34E-13C0-40A1-AFF8-8441113D427B}" presName="theInnerList" presStyleCnt="0"/>
      <dgm:spPr/>
    </dgm:pt>
    <dgm:pt modelId="{36B93AD0-0C99-4778-A71A-4E0DD8BFFB54}" type="pres">
      <dgm:prSet presAssocID="{5847A34E-13C0-40A1-AFF8-8441113D427B}" presName="aSpace" presStyleCnt="0"/>
      <dgm:spPr/>
    </dgm:pt>
    <dgm:pt modelId="{1B06A835-A8EE-416D-AFAB-743D19A2033A}" type="pres">
      <dgm:prSet presAssocID="{6681451B-FD31-4D0E-A94E-393A631208E5}" presName="compNode" presStyleCnt="0"/>
      <dgm:spPr/>
    </dgm:pt>
    <dgm:pt modelId="{FCA43D8F-0B4A-4079-9403-83812C28D1AB}" type="pres">
      <dgm:prSet presAssocID="{6681451B-FD31-4D0E-A94E-393A631208E5}" presName="aNode" presStyleLbl="bgShp" presStyleIdx="2" presStyleCnt="3"/>
      <dgm:spPr/>
    </dgm:pt>
    <dgm:pt modelId="{89A7F0E1-5FEB-4BFF-9FF4-4A294F5C735F}" type="pres">
      <dgm:prSet presAssocID="{6681451B-FD31-4D0E-A94E-393A631208E5}" presName="textNode" presStyleLbl="bgShp" presStyleIdx="2" presStyleCnt="3"/>
      <dgm:spPr/>
    </dgm:pt>
    <dgm:pt modelId="{6E246D67-201B-4241-B981-C32A88A2B669}" type="pres">
      <dgm:prSet presAssocID="{6681451B-FD31-4D0E-A94E-393A631208E5}" presName="compChildNode" presStyleCnt="0"/>
      <dgm:spPr/>
    </dgm:pt>
    <dgm:pt modelId="{4F203345-2829-42E0-9561-8AB3EB743322}" type="pres">
      <dgm:prSet presAssocID="{6681451B-FD31-4D0E-A94E-393A631208E5}" presName="theInnerList" presStyleCnt="0"/>
      <dgm:spPr/>
    </dgm:pt>
  </dgm:ptLst>
  <dgm:cxnLst>
    <dgm:cxn modelId="{64B42722-1746-4464-8D56-B4A1BCE1FA4E}" type="presOf" srcId="{77B6DD63-B519-4FFC-BE89-4D8AA5755CAB}" destId="{B408D09A-52F1-4C58-9FFE-6DB4C9D907AC}" srcOrd="1" destOrd="0" presId="urn:microsoft.com/office/officeart/2005/8/layout/lProcess2"/>
    <dgm:cxn modelId="{4774795D-242B-4CB9-84DA-1B554963AD3A}" type="presOf" srcId="{6681451B-FD31-4D0E-A94E-393A631208E5}" destId="{FCA43D8F-0B4A-4079-9403-83812C28D1AB}" srcOrd="0" destOrd="0" presId="urn:microsoft.com/office/officeart/2005/8/layout/lProcess2"/>
    <dgm:cxn modelId="{6396185E-5FAD-4744-B2C4-B9506303FC6D}" type="presOf" srcId="{6681451B-FD31-4D0E-A94E-393A631208E5}" destId="{89A7F0E1-5FEB-4BFF-9FF4-4A294F5C735F}" srcOrd="1" destOrd="0" presId="urn:microsoft.com/office/officeart/2005/8/layout/lProcess2"/>
    <dgm:cxn modelId="{53EF6D50-B86C-46EE-B186-BFB7D6573FE0}" type="presOf" srcId="{5847A34E-13C0-40A1-AFF8-8441113D427B}" destId="{0EA07E6E-FF5D-43F2-B4CD-F0A44067D0A9}" srcOrd="1" destOrd="0" presId="urn:microsoft.com/office/officeart/2005/8/layout/lProcess2"/>
    <dgm:cxn modelId="{CD629A59-7939-4E62-9967-D90BACCB7E31}" srcId="{3ADADCB2-8106-47C8-934D-AE6BC4D0B5E9}" destId="{5847A34E-13C0-40A1-AFF8-8441113D427B}" srcOrd="1" destOrd="0" parTransId="{1F21A65D-98F6-44F7-8ED1-68B4F8A73B5C}" sibTransId="{F6A5491E-112A-4527-9F55-A950C5F24D77}"/>
    <dgm:cxn modelId="{9E341784-1583-4C36-ABC1-2F50C5E455EA}" type="presOf" srcId="{77B6DD63-B519-4FFC-BE89-4D8AA5755CAB}" destId="{126E719D-D263-4646-AB2C-04481F331F13}" srcOrd="0" destOrd="0" presId="urn:microsoft.com/office/officeart/2005/8/layout/lProcess2"/>
    <dgm:cxn modelId="{1106B488-CE7B-4AC5-868A-0287BA6237AD}" srcId="{3ADADCB2-8106-47C8-934D-AE6BC4D0B5E9}" destId="{6681451B-FD31-4D0E-A94E-393A631208E5}" srcOrd="2" destOrd="0" parTransId="{64CDB1E8-CF35-4FB0-8B40-89DB88996572}" sibTransId="{EF9931FA-51B4-45AD-8FD9-DAD9116DF20E}"/>
    <dgm:cxn modelId="{06798FD2-1ECE-404D-A01B-C5F85625DCE2}" srcId="{3ADADCB2-8106-47C8-934D-AE6BC4D0B5E9}" destId="{77B6DD63-B519-4FFC-BE89-4D8AA5755CAB}" srcOrd="0" destOrd="0" parTransId="{A6118217-FDD0-434B-8D71-5D3C252CB210}" sibTransId="{8706BC7E-6E24-4860-B0D9-6C9535A5A740}"/>
    <dgm:cxn modelId="{100C13E0-BE2A-4D56-930F-AEF372521EC2}" type="presOf" srcId="{3ADADCB2-8106-47C8-934D-AE6BC4D0B5E9}" destId="{4C507A82-8F1E-41C3-A3C8-DDB136AE94C9}" srcOrd="0" destOrd="0" presId="urn:microsoft.com/office/officeart/2005/8/layout/lProcess2"/>
    <dgm:cxn modelId="{CF07E3F2-2AA5-4656-921F-64655DF32E81}" type="presOf" srcId="{5847A34E-13C0-40A1-AFF8-8441113D427B}" destId="{3F3B56C9-552C-453B-A0D5-3890EED46029}" srcOrd="0" destOrd="0" presId="urn:microsoft.com/office/officeart/2005/8/layout/lProcess2"/>
    <dgm:cxn modelId="{CA1308A7-3768-4AFD-A7DC-63DFBE06E826}" type="presParOf" srcId="{4C507A82-8F1E-41C3-A3C8-DDB136AE94C9}" destId="{D9EEF885-BFD1-4A11-AA29-F994BF2EC176}" srcOrd="0" destOrd="0" presId="urn:microsoft.com/office/officeart/2005/8/layout/lProcess2"/>
    <dgm:cxn modelId="{F0C3CFAB-6848-4728-AEE7-498235D57763}" type="presParOf" srcId="{D9EEF885-BFD1-4A11-AA29-F994BF2EC176}" destId="{126E719D-D263-4646-AB2C-04481F331F13}" srcOrd="0" destOrd="0" presId="urn:microsoft.com/office/officeart/2005/8/layout/lProcess2"/>
    <dgm:cxn modelId="{647BA158-BEF2-4403-8569-67BDF7917F91}" type="presParOf" srcId="{D9EEF885-BFD1-4A11-AA29-F994BF2EC176}" destId="{B408D09A-52F1-4C58-9FFE-6DB4C9D907AC}" srcOrd="1" destOrd="0" presId="urn:microsoft.com/office/officeart/2005/8/layout/lProcess2"/>
    <dgm:cxn modelId="{CB9F982C-168B-4304-ACB2-DEEE9759DB6B}" type="presParOf" srcId="{D9EEF885-BFD1-4A11-AA29-F994BF2EC176}" destId="{569A15C7-D194-4798-AD40-703BF1796DE8}" srcOrd="2" destOrd="0" presId="urn:microsoft.com/office/officeart/2005/8/layout/lProcess2"/>
    <dgm:cxn modelId="{D3BA44B8-30C7-4366-81CD-D3C5D1F05CA0}" type="presParOf" srcId="{569A15C7-D194-4798-AD40-703BF1796DE8}" destId="{59668F28-EE40-40A7-B19F-46B727FC4790}" srcOrd="0" destOrd="0" presId="urn:microsoft.com/office/officeart/2005/8/layout/lProcess2"/>
    <dgm:cxn modelId="{FA488626-DC66-4BE7-9F1C-19C3F81CA6B9}" type="presParOf" srcId="{4C507A82-8F1E-41C3-A3C8-DDB136AE94C9}" destId="{E6134742-1D0B-4B86-A43C-F2160531E7C0}" srcOrd="1" destOrd="0" presId="urn:microsoft.com/office/officeart/2005/8/layout/lProcess2"/>
    <dgm:cxn modelId="{09D2018E-8BBE-49CA-8F4F-F05C84ADE287}" type="presParOf" srcId="{4C507A82-8F1E-41C3-A3C8-DDB136AE94C9}" destId="{99E7B551-10D8-409C-BD57-AD1533DDE0C1}" srcOrd="2" destOrd="0" presId="urn:microsoft.com/office/officeart/2005/8/layout/lProcess2"/>
    <dgm:cxn modelId="{62D5D760-354E-4C62-927B-F439054A6C43}" type="presParOf" srcId="{99E7B551-10D8-409C-BD57-AD1533DDE0C1}" destId="{3F3B56C9-552C-453B-A0D5-3890EED46029}" srcOrd="0" destOrd="0" presId="urn:microsoft.com/office/officeart/2005/8/layout/lProcess2"/>
    <dgm:cxn modelId="{0A77B633-4B64-4C22-9EED-4546862A4F62}" type="presParOf" srcId="{99E7B551-10D8-409C-BD57-AD1533DDE0C1}" destId="{0EA07E6E-FF5D-43F2-B4CD-F0A44067D0A9}" srcOrd="1" destOrd="0" presId="urn:microsoft.com/office/officeart/2005/8/layout/lProcess2"/>
    <dgm:cxn modelId="{309AE94F-F266-42F5-BEA0-082D3FEA62BB}" type="presParOf" srcId="{99E7B551-10D8-409C-BD57-AD1533DDE0C1}" destId="{84889B7F-0C4F-48C5-AB6B-4B81CE3B8430}" srcOrd="2" destOrd="0" presId="urn:microsoft.com/office/officeart/2005/8/layout/lProcess2"/>
    <dgm:cxn modelId="{A978CECC-298D-4092-9CDC-7B92AD1F2ED5}" type="presParOf" srcId="{84889B7F-0C4F-48C5-AB6B-4B81CE3B8430}" destId="{ABE33FAB-8EB7-4260-B90A-E37524D387E6}" srcOrd="0" destOrd="0" presId="urn:microsoft.com/office/officeart/2005/8/layout/lProcess2"/>
    <dgm:cxn modelId="{A30DD9F8-5C55-45F8-B4AF-42B46F91F96C}" type="presParOf" srcId="{4C507A82-8F1E-41C3-A3C8-DDB136AE94C9}" destId="{36B93AD0-0C99-4778-A71A-4E0DD8BFFB54}" srcOrd="3" destOrd="0" presId="urn:microsoft.com/office/officeart/2005/8/layout/lProcess2"/>
    <dgm:cxn modelId="{1FC953FF-9157-4009-B9F1-7F8021852F2B}" type="presParOf" srcId="{4C507A82-8F1E-41C3-A3C8-DDB136AE94C9}" destId="{1B06A835-A8EE-416D-AFAB-743D19A2033A}" srcOrd="4" destOrd="0" presId="urn:microsoft.com/office/officeart/2005/8/layout/lProcess2"/>
    <dgm:cxn modelId="{E62BEF7D-3DED-4900-B328-1D15BA7515A9}" type="presParOf" srcId="{1B06A835-A8EE-416D-AFAB-743D19A2033A}" destId="{FCA43D8F-0B4A-4079-9403-83812C28D1AB}" srcOrd="0" destOrd="0" presId="urn:microsoft.com/office/officeart/2005/8/layout/lProcess2"/>
    <dgm:cxn modelId="{5ED81713-4F35-4052-88F7-E8FA4AD0BBB3}" type="presParOf" srcId="{1B06A835-A8EE-416D-AFAB-743D19A2033A}" destId="{89A7F0E1-5FEB-4BFF-9FF4-4A294F5C735F}" srcOrd="1" destOrd="0" presId="urn:microsoft.com/office/officeart/2005/8/layout/lProcess2"/>
    <dgm:cxn modelId="{8C308367-5268-44B9-9CE9-8EED2FF0D61A}" type="presParOf" srcId="{1B06A835-A8EE-416D-AFAB-743D19A2033A}" destId="{6E246D67-201B-4241-B981-C32A88A2B669}" srcOrd="2" destOrd="0" presId="urn:microsoft.com/office/officeart/2005/8/layout/lProcess2"/>
    <dgm:cxn modelId="{B53C5E21-CA34-43B2-98A7-8434462E2BF7}" type="presParOf" srcId="{6E246D67-201B-4241-B981-C32A88A2B669}" destId="{4F203345-2829-42E0-9561-8AB3EB74332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pPr>
            <a:buNone/>
          </a:pPr>
          <a:r>
            <a:rPr lang="pt-BR" sz="1800" dirty="0">
              <a:latin typeface="+mn-lt"/>
              <a:ea typeface="Calibri" panose="020F0502020204030204" pitchFamily="34" charset="0"/>
            </a:rPr>
            <a:t>A </a:t>
          </a:r>
          <a:r>
            <a:rPr lang="pt-BR" sz="1800" b="1" dirty="0">
              <a:latin typeface="+mn-lt"/>
              <a:ea typeface="Calibri" panose="020F0502020204030204" pitchFamily="34" charset="0"/>
            </a:rPr>
            <a:t>grande oferta está no rio Guaporé, </a:t>
          </a:r>
          <a:r>
            <a:rPr lang="pt-BR" sz="18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endParaRPr lang="pt-BR" sz="1800" i="1" dirty="0">
            <a:latin typeface="+mn-lt"/>
            <a:ea typeface="Calibri" panose="020F0502020204030204" pitchFamily="34" charset="0"/>
          </a:endParaRPr>
        </a:p>
      </dgm:t>
    </dgm:pt>
    <dgm:pt modelId="{A6118217-FDD0-434B-8D71-5D3C252CB210}" type="parTrans" cxnId="{06798FD2-1ECE-404D-A01B-C5F85625DCE2}">
      <dgm:prSet/>
      <dgm:spPr/>
      <dgm:t>
        <a:bodyPr/>
        <a:lstStyle/>
        <a:p>
          <a:endParaRPr lang="en-US" sz="1800">
            <a:solidFill>
              <a:schemeClr val="tx1"/>
            </a:solidFill>
            <a:latin typeface="+mn-lt"/>
          </a:endParaRPr>
        </a:p>
      </dgm:t>
    </dgm:pt>
    <dgm:pt modelId="{8706BC7E-6E24-4860-B0D9-6C9535A5A740}" type="sibTrans" cxnId="{06798FD2-1ECE-404D-A01B-C5F85625DCE2}">
      <dgm:prSet/>
      <dgm:spPr/>
      <dgm:t>
        <a:bodyPr/>
        <a:lstStyle/>
        <a:p>
          <a:endParaRPr lang="en-US" sz="1800">
            <a:solidFill>
              <a:schemeClr val="tx1"/>
            </a:solidFill>
            <a:latin typeface="+mn-lt"/>
          </a:endParaRPr>
        </a:p>
      </dgm:t>
    </dgm:pt>
    <dgm:pt modelId="{5847A34E-13C0-40A1-AFF8-8441113D427B}">
      <dgm:prSet custT="1"/>
      <dgm:spPr/>
      <dgm:t>
        <a:bodyPr/>
        <a:lstStyle/>
        <a:p>
          <a:endParaRPr lang="pt-BR" sz="1800" b="1">
            <a:latin typeface="+mn-lt"/>
          </a:endParaRPr>
        </a:p>
        <a:p>
          <a:r>
            <a:rPr lang="pt-BR" sz="1800" b="1">
              <a:latin typeface="+mn-lt"/>
            </a:rPr>
            <a:t>Integração intersetorial é </a:t>
          </a:r>
          <a:r>
            <a:rPr lang="pt-BR" sz="180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a:latin typeface="+mn-lt"/>
              <a:ea typeface="Arial" panose="020B0604020202020204" pitchFamily="34" charset="0"/>
              <a:cs typeface="Arial" panose="020B0604020202020204" pitchFamily="34" charset="0"/>
            </a:rPr>
            <a:t> </a:t>
          </a:r>
          <a:r>
            <a:rPr lang="pt-BR" sz="1800" b="1">
              <a:latin typeface="+mn-lt"/>
              <a:ea typeface="Arial" panose="020B0604020202020204" pitchFamily="34" charset="0"/>
              <a:cs typeface="Arial" panose="020B0604020202020204" pitchFamily="34" charset="0"/>
            </a:rPr>
            <a:t>O artesanato, a cultura, a participação da agricultura familiar, dentre outros, encontram-se fora do processo.</a:t>
          </a:r>
          <a:endParaRPr lang="en-US" sz="1800" dirty="0">
            <a:latin typeface="+mn-lt"/>
          </a:endParaRPr>
        </a:p>
      </dgm:t>
    </dgm:pt>
    <dgm:pt modelId="{1F21A65D-98F6-44F7-8ED1-68B4F8A73B5C}" type="parTrans" cxnId="{CD629A59-7939-4E62-9967-D90BACCB7E31}">
      <dgm:prSet/>
      <dgm:spPr/>
      <dgm:t>
        <a:bodyPr/>
        <a:lstStyle/>
        <a:p>
          <a:endParaRPr lang="en-US" sz="1800">
            <a:solidFill>
              <a:schemeClr val="tx1"/>
            </a:solidFill>
            <a:latin typeface="+mn-lt"/>
          </a:endParaRPr>
        </a:p>
      </dgm:t>
    </dgm:pt>
    <dgm:pt modelId="{F6A5491E-112A-4527-9F55-A950C5F24D77}" type="sibTrans" cxnId="{CD629A59-7939-4E62-9967-D90BACCB7E31}">
      <dgm:prSet/>
      <dgm:spPr/>
      <dgm:t>
        <a:bodyPr/>
        <a:lstStyle/>
        <a:p>
          <a:endParaRPr lang="en-US" sz="1800">
            <a:solidFill>
              <a:schemeClr val="tx1"/>
            </a:solidFill>
            <a:latin typeface="+mn-lt"/>
          </a:endParaRPr>
        </a:p>
      </dgm:t>
    </dgm:pt>
    <dgm:pt modelId="{39FFD591-7F44-4E33-9467-8223ACE08FF1}">
      <dgm:prSet custT="1"/>
      <dgm:spPr/>
      <dgm:t>
        <a:bodyPr/>
        <a:lstStyle/>
        <a:p>
          <a:pPr>
            <a:buNone/>
          </a:pPr>
          <a:r>
            <a:rPr lang="pt-BR" sz="1800" b="1">
              <a:latin typeface="+mn-lt"/>
            </a:rPr>
            <a:t>Demanda </a:t>
          </a:r>
          <a:r>
            <a:rPr lang="pt-BR" sz="1800" b="1" dirty="0">
              <a:latin typeface="+mn-lt"/>
            </a:rPr>
            <a:t>turística - </a:t>
          </a:r>
          <a:r>
            <a:rPr lang="pt-BR" sz="1800" dirty="0">
              <a:latin typeface="+mn-lt"/>
            </a:rPr>
            <a:t>Não existe nenhum estudo, nem pesquisa, nem controle sobre a quantidade de turistas que visitam o município de Alto Alegre com destino a Porto Rolim, nem qual é o perfil deste público, nem o seu grau de consciência. Muitos acampam na beira do rio, deixando apenas rastro de sua passagem mensuradas através da quantidade de lixo recolhido pelos voluntários locais, uma vez por ano.</a:t>
          </a:r>
          <a:endParaRPr lang="pt-BR" sz="1800" i="1" dirty="0">
            <a:latin typeface="+mn-lt"/>
            <a:ea typeface="Calibri" panose="020F0502020204030204" pitchFamily="34" charset="0"/>
          </a:endParaRPr>
        </a:p>
      </dgm:t>
    </dgm:pt>
    <dgm:pt modelId="{B102D08A-0E30-4926-8AB8-17BBFDA17948}" type="parTrans" cxnId="{D92A7688-B0DB-4080-8CC5-9C41A648EE42}">
      <dgm:prSet/>
      <dgm:spPr/>
      <dgm:t>
        <a:bodyPr/>
        <a:lstStyle/>
        <a:p>
          <a:endParaRPr lang="pt-BR" sz="1800">
            <a:latin typeface="+mn-lt"/>
          </a:endParaRPr>
        </a:p>
      </dgm:t>
    </dgm:pt>
    <dgm:pt modelId="{9AD7FB84-E59A-4F68-B217-B8DB2CC7FDD9}" type="sibTrans" cxnId="{D92A7688-B0DB-4080-8CC5-9C41A648EE42}">
      <dgm:prSet/>
      <dgm:spPr/>
      <dgm:t>
        <a:bodyPr/>
        <a:lstStyle/>
        <a:p>
          <a:endParaRPr lang="pt-BR" sz="1800">
            <a:latin typeface="+mn-lt"/>
          </a:endParaRPr>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A5E198B4-FF10-49EF-9942-C7D7462FDB3F}" type="pres">
      <dgm:prSet presAssocID="{39FFD591-7F44-4E33-9467-8223ACE08FF1}" presName="vertOne" presStyleCnt="0"/>
      <dgm:spPr/>
    </dgm:pt>
    <dgm:pt modelId="{4B8A8832-FEEA-452F-9479-878C911AC235}" type="pres">
      <dgm:prSet presAssocID="{39FFD591-7F44-4E33-9467-8223ACE08FF1}" presName="txOne" presStyleLbl="node0" presStyleIdx="1" presStyleCnt="3">
        <dgm:presLayoutVars>
          <dgm:chPref val="3"/>
        </dgm:presLayoutVars>
      </dgm:prSet>
      <dgm:spPr/>
    </dgm:pt>
    <dgm:pt modelId="{822E11E3-E0FF-4DAE-A7CD-3A509372B449}" type="pres">
      <dgm:prSet presAssocID="{39FFD591-7F44-4E33-9467-8223ACE08FF1}" presName="horzOne" presStyleCnt="0"/>
      <dgm:spPr/>
    </dgm:pt>
    <dgm:pt modelId="{09EADF71-EDD8-48C2-8C5F-3804720006E3}" type="pres">
      <dgm:prSet presAssocID="{9AD7FB84-E59A-4F68-B217-B8DB2CC7FDD9}" presName="sibSpaceOne" presStyleCnt="0"/>
      <dgm:spPr/>
    </dgm:pt>
    <dgm:pt modelId="{CAA1F6C5-1181-48D6-B287-98F31DC9EC3C}" type="pres">
      <dgm:prSet presAssocID="{5847A34E-13C0-40A1-AFF8-8441113D427B}" presName="vertOne" presStyleCnt="0"/>
      <dgm:spPr/>
    </dgm:pt>
    <dgm:pt modelId="{64CC8278-32D8-4723-82BA-609A5FEB5BB8}" type="pres">
      <dgm:prSet presAssocID="{5847A34E-13C0-40A1-AFF8-8441113D427B}" presName="txOne" presStyleLbl="node0" presStyleIdx="2" presStyleCnt="3">
        <dgm:presLayoutVars>
          <dgm:chPref val="3"/>
        </dgm:presLayoutVars>
      </dgm:prSet>
      <dgm:spPr/>
    </dgm:pt>
    <dgm:pt modelId="{1536E2BB-0A5E-4D1F-B292-1811964371C7}" type="pres">
      <dgm:prSet presAssocID="{5847A34E-13C0-40A1-AFF8-8441113D427B}" presName="horzOne" presStyleCnt="0"/>
      <dgm:spPr/>
    </dgm:pt>
  </dgm:ptLst>
  <dgm:cxnLst>
    <dgm:cxn modelId="{7D52DD37-F853-49F2-9F20-BCCA29EA4E1E}" type="presOf" srcId="{39FFD591-7F44-4E33-9467-8223ACE08FF1}" destId="{4B8A8832-FEEA-452F-9479-878C911AC235}" srcOrd="0" destOrd="0" presId="urn:microsoft.com/office/officeart/2005/8/layout/hierarchy4"/>
    <dgm:cxn modelId="{1B90744B-E8F8-4A9E-9663-9173B78FD991}" type="presOf" srcId="{5847A34E-13C0-40A1-AFF8-8441113D427B}" destId="{64CC8278-32D8-4723-82BA-609A5FEB5BB8}" srcOrd="0" destOrd="0" presId="urn:microsoft.com/office/officeart/2005/8/layout/hierarchy4"/>
    <dgm:cxn modelId="{CD629A59-7939-4E62-9967-D90BACCB7E31}" srcId="{3ADADCB2-8106-47C8-934D-AE6BC4D0B5E9}" destId="{5847A34E-13C0-40A1-AFF8-8441113D427B}" srcOrd="2" destOrd="0" parTransId="{1F21A65D-98F6-44F7-8ED1-68B4F8A73B5C}" sibTransId="{F6A5491E-112A-4527-9F55-A950C5F24D77}"/>
    <dgm:cxn modelId="{D92A7688-B0DB-4080-8CC5-9C41A648EE42}" srcId="{3ADADCB2-8106-47C8-934D-AE6BC4D0B5E9}" destId="{39FFD591-7F44-4E33-9467-8223ACE08FF1}" srcOrd="1" destOrd="0" parTransId="{B102D08A-0E30-4926-8AB8-17BBFDA17948}" sibTransId="{9AD7FB84-E59A-4F68-B217-B8DB2CC7FDD9}"/>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62676160-632D-491E-9EBD-D5113B4F986A}" type="presParOf" srcId="{0453DAA0-7E12-4E8B-A5FB-5D2FAEE52F70}" destId="{A5E198B4-FF10-49EF-9942-C7D7462FDB3F}" srcOrd="2" destOrd="0" presId="urn:microsoft.com/office/officeart/2005/8/layout/hierarchy4"/>
    <dgm:cxn modelId="{A4037907-F958-466C-B793-9CA52C55012B}" type="presParOf" srcId="{A5E198B4-FF10-49EF-9942-C7D7462FDB3F}" destId="{4B8A8832-FEEA-452F-9479-878C911AC235}" srcOrd="0" destOrd="0" presId="urn:microsoft.com/office/officeart/2005/8/layout/hierarchy4"/>
    <dgm:cxn modelId="{EF2F6E96-50A1-4BB0-AB26-F72390EEF87C}" type="presParOf" srcId="{A5E198B4-FF10-49EF-9942-C7D7462FDB3F}" destId="{822E11E3-E0FF-4DAE-A7CD-3A509372B449}" srcOrd="1" destOrd="0" presId="urn:microsoft.com/office/officeart/2005/8/layout/hierarchy4"/>
    <dgm:cxn modelId="{06CE08A6-B4AE-4DCA-A1A0-97134B7A4B82}" type="presParOf" srcId="{0453DAA0-7E12-4E8B-A5FB-5D2FAEE52F70}" destId="{09EADF71-EDD8-48C2-8C5F-3804720006E3}" srcOrd="3" destOrd="0" presId="urn:microsoft.com/office/officeart/2005/8/layout/hierarchy4"/>
    <dgm:cxn modelId="{E1137DF0-DFCA-4332-AC8F-EE959A0E9BB1}" type="presParOf" srcId="{0453DAA0-7E12-4E8B-A5FB-5D2FAEE52F70}" destId="{CAA1F6C5-1181-48D6-B287-98F31DC9EC3C}" srcOrd="4" destOrd="0" presId="urn:microsoft.com/office/officeart/2005/8/layout/hierarchy4"/>
    <dgm:cxn modelId="{4D63E832-1409-4CF1-AF1B-4FB7C970DE4F}" type="presParOf" srcId="{CAA1F6C5-1181-48D6-B287-98F31DC9EC3C}" destId="{64CC8278-32D8-4723-82BA-609A5FEB5BB8}" srcOrd="0" destOrd="0" presId="urn:microsoft.com/office/officeart/2005/8/layout/hierarchy4"/>
    <dgm:cxn modelId="{EDB4263D-D353-4AD5-84F5-6BF6EFF214EB}" type="presParOf" srcId="{CAA1F6C5-1181-48D6-B287-98F31DC9EC3C}" destId="{1536E2BB-0A5E-4D1F-B292-1811964371C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r>
            <a:rPr lang="pt-BR" sz="1800" dirty="0"/>
            <a:t>O pilar </a:t>
          </a:r>
          <a:r>
            <a:rPr lang="pt-BR" sz="1800" b="1" dirty="0"/>
            <a:t>da educação e capacitação </a:t>
          </a:r>
          <a:r>
            <a:rPr lang="pt-BR" sz="18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a:t>
          </a:r>
          <a:endParaRPr lang="en-US" sz="1800" i="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1D3EEE9F-1250-496F-835C-1A81BDBACA74}">
      <dgm:prSet custT="1"/>
      <dgm:spPr/>
      <dgm:t>
        <a:bodyPr/>
        <a:lstStyle/>
        <a:p>
          <a:r>
            <a:rPr lang="pt-BR" sz="1800" b="1" dirty="0"/>
            <a:t>A Cadeia do turismo não existe.</a:t>
          </a:r>
        </a:p>
        <a:p>
          <a:r>
            <a:rPr lang="pt-BR" sz="1800" b="1" dirty="0"/>
            <a:t>O sistema de turismo está fragilizado nas relações ambientais; na superestrutura e infraestrutura e no mercado.</a:t>
          </a:r>
          <a:endParaRPr lang="pt-BR" sz="1800" dirty="0"/>
        </a:p>
      </dgm:t>
    </dgm:pt>
    <dgm:pt modelId="{F181BC7D-146C-4206-BE14-2CE4300FFAF7}" type="parTrans" cxnId="{2E21AF6E-BC0E-4AFD-A8E9-4DFB973B8A3F}">
      <dgm:prSet/>
      <dgm:spPr/>
      <dgm:t>
        <a:bodyPr/>
        <a:lstStyle/>
        <a:p>
          <a:endParaRPr lang="pt-BR" sz="1800"/>
        </a:p>
      </dgm:t>
    </dgm:pt>
    <dgm:pt modelId="{C4EB14D2-268E-4F6D-8A0B-9DFF35328243}" type="sibTrans" cxnId="{2E21AF6E-BC0E-4AFD-A8E9-4DFB973B8A3F}">
      <dgm:prSet/>
      <dgm:spPr/>
      <dgm:t>
        <a:bodyPr/>
        <a:lstStyle/>
        <a:p>
          <a:endParaRPr lang="pt-BR" sz="1800"/>
        </a:p>
      </dgm:t>
    </dgm:pt>
    <dgm:pt modelId="{C2985E92-780D-4876-A3D2-29C82A6885BC}">
      <dgm:prSet custT="1"/>
      <dgm:spPr/>
      <dgm:t>
        <a:bodyPr/>
        <a:lstStyle/>
        <a:p>
          <a:r>
            <a:rPr lang="pt-BR" sz="1800" b="1"/>
            <a:t>Não </a:t>
          </a:r>
          <a:r>
            <a:rPr lang="pt-BR" sz="1800" b="1" dirty="0"/>
            <a:t>há  atração </a:t>
          </a:r>
          <a:r>
            <a:rPr lang="pt-BR" sz="1800" dirty="0"/>
            <a:t>de  visitantes por meio </a:t>
          </a:r>
          <a:r>
            <a:rPr lang="pt-BR" sz="1800" b="1" dirty="0"/>
            <a:t>de campanhas de marketing e promoção do destino. </a:t>
          </a:r>
          <a:r>
            <a:rPr lang="pt-BR" sz="1800" dirty="0"/>
            <a:t>Isso envolve a </a:t>
          </a:r>
          <a:r>
            <a:rPr lang="pt-BR" sz="1800" b="1" dirty="0"/>
            <a:t>criação de uma identidade turística </a:t>
          </a:r>
          <a:r>
            <a:rPr lang="pt-BR" sz="18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dirty="0"/>
        </a:p>
      </dgm:t>
    </dgm:pt>
    <dgm:pt modelId="{5E28418B-C133-4544-8402-C62753823668}" type="parTrans" cxnId="{B3872433-F31F-4637-9E4E-3EDD92051F23}">
      <dgm:prSet/>
      <dgm:spPr/>
    </dgm:pt>
    <dgm:pt modelId="{795A2E96-140D-4994-BE8E-9AE288BAC4A9}" type="sibTrans" cxnId="{B3872433-F31F-4637-9E4E-3EDD92051F23}">
      <dgm:prSet/>
      <dgm:spPr/>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BD984F50-66FA-4802-8281-284B6BE9F7EE}" type="pres">
      <dgm:prSet presAssocID="{C2985E92-780D-4876-A3D2-29C82A6885BC}" presName="vertOne" presStyleCnt="0"/>
      <dgm:spPr/>
    </dgm:pt>
    <dgm:pt modelId="{3654E06C-EE4A-4CE7-8DD7-82C4E2A0D795}" type="pres">
      <dgm:prSet presAssocID="{C2985E92-780D-4876-A3D2-29C82A6885BC}" presName="txOne" presStyleLbl="node0" presStyleIdx="1" presStyleCnt="3">
        <dgm:presLayoutVars>
          <dgm:chPref val="3"/>
        </dgm:presLayoutVars>
      </dgm:prSet>
      <dgm:spPr/>
    </dgm:pt>
    <dgm:pt modelId="{BA4C7775-5D12-4392-9912-170EF09C1ADD}" type="pres">
      <dgm:prSet presAssocID="{C2985E92-780D-4876-A3D2-29C82A6885BC}" presName="horzOne" presStyleCnt="0"/>
      <dgm:spPr/>
    </dgm:pt>
    <dgm:pt modelId="{5466F583-26B9-45C7-8852-FF97B914C1D9}" type="pres">
      <dgm:prSet presAssocID="{795A2E96-140D-4994-BE8E-9AE288BAC4A9}" presName="sibSpaceOne" presStyleCnt="0"/>
      <dgm:spPr/>
    </dgm:pt>
    <dgm:pt modelId="{FEA9D3FE-64F5-469C-91FE-86B1911609C1}" type="pres">
      <dgm:prSet presAssocID="{1D3EEE9F-1250-496F-835C-1A81BDBACA74}" presName="vertOne" presStyleCnt="0"/>
      <dgm:spPr/>
    </dgm:pt>
    <dgm:pt modelId="{1A22B1B2-5F4D-499E-83AA-2888FAAB5EEC}" type="pres">
      <dgm:prSet presAssocID="{1D3EEE9F-1250-496F-835C-1A81BDBACA74}" presName="txOne" presStyleLbl="node0" presStyleIdx="2" presStyleCnt="3" custLinFactNeighborX="4047" custLinFactNeighborY="0">
        <dgm:presLayoutVars>
          <dgm:chPref val="3"/>
        </dgm:presLayoutVars>
      </dgm:prSet>
      <dgm:spPr/>
    </dgm:pt>
    <dgm:pt modelId="{DCA5CF64-7FDE-4038-8A7E-C401C3981A4E}" type="pres">
      <dgm:prSet presAssocID="{1D3EEE9F-1250-496F-835C-1A81BDBACA74}" presName="horzOne" presStyleCnt="0"/>
      <dgm:spPr/>
    </dgm:pt>
  </dgm:ptLst>
  <dgm:cxnLst>
    <dgm:cxn modelId="{B3872433-F31F-4637-9E4E-3EDD92051F23}" srcId="{3ADADCB2-8106-47C8-934D-AE6BC4D0B5E9}" destId="{C2985E92-780D-4876-A3D2-29C82A6885BC}" srcOrd="1" destOrd="0" parTransId="{5E28418B-C133-4544-8402-C62753823668}" sibTransId="{795A2E96-140D-4994-BE8E-9AE288BAC4A9}"/>
    <dgm:cxn modelId="{2E21AF6E-BC0E-4AFD-A8E9-4DFB973B8A3F}" srcId="{3ADADCB2-8106-47C8-934D-AE6BC4D0B5E9}" destId="{1D3EEE9F-1250-496F-835C-1A81BDBACA74}" srcOrd="2" destOrd="0" parTransId="{F181BC7D-146C-4206-BE14-2CE4300FFAF7}" sibTransId="{C4EB14D2-268E-4F6D-8A0B-9DFF35328243}"/>
    <dgm:cxn modelId="{71D04077-1277-4E19-89E1-986F7F699228}" type="presOf" srcId="{C2985E92-780D-4876-A3D2-29C82A6885BC}" destId="{3654E06C-EE4A-4CE7-8DD7-82C4E2A0D795}"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A21D7EAA-67C3-423F-A2A4-22A97FA8A70B}" type="presOf" srcId="{1D3EEE9F-1250-496F-835C-1A81BDBACA74}" destId="{1A22B1B2-5F4D-499E-83AA-2888FAAB5EEC}"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AE975696-BCD5-41C3-9F3D-2EA1C263FEBC}" type="presParOf" srcId="{0453DAA0-7E12-4E8B-A5FB-5D2FAEE52F70}" destId="{BD984F50-66FA-4802-8281-284B6BE9F7EE}" srcOrd="2" destOrd="0" presId="urn:microsoft.com/office/officeart/2005/8/layout/hierarchy4"/>
    <dgm:cxn modelId="{7B9B7E5D-E0FD-47EC-B6F1-EEE9813A4018}" type="presParOf" srcId="{BD984F50-66FA-4802-8281-284B6BE9F7EE}" destId="{3654E06C-EE4A-4CE7-8DD7-82C4E2A0D795}" srcOrd="0" destOrd="0" presId="urn:microsoft.com/office/officeart/2005/8/layout/hierarchy4"/>
    <dgm:cxn modelId="{A6BD2552-1FE3-425B-9FEF-4462AE745244}" type="presParOf" srcId="{BD984F50-66FA-4802-8281-284B6BE9F7EE}" destId="{BA4C7775-5D12-4392-9912-170EF09C1ADD}" srcOrd="1" destOrd="0" presId="urn:microsoft.com/office/officeart/2005/8/layout/hierarchy4"/>
    <dgm:cxn modelId="{FB4ED743-10C1-4918-B6DE-E7EF77EF7466}" type="presParOf" srcId="{0453DAA0-7E12-4E8B-A5FB-5D2FAEE52F70}" destId="{5466F583-26B9-45C7-8852-FF97B914C1D9}" srcOrd="3" destOrd="0" presId="urn:microsoft.com/office/officeart/2005/8/layout/hierarchy4"/>
    <dgm:cxn modelId="{9500B75F-B13E-40EA-B161-66948D0F6E1F}" type="presParOf" srcId="{0453DAA0-7E12-4E8B-A5FB-5D2FAEE52F70}" destId="{FEA9D3FE-64F5-469C-91FE-86B1911609C1}" srcOrd="4" destOrd="0" presId="urn:microsoft.com/office/officeart/2005/8/layout/hierarchy4"/>
    <dgm:cxn modelId="{FFC03627-8CC5-4C60-BA18-C83A5A2C3AF6}" type="presParOf" srcId="{FEA9D3FE-64F5-469C-91FE-86B1911609C1}" destId="{1A22B1B2-5F4D-499E-83AA-2888FAAB5EEC}" srcOrd="0" destOrd="0" presId="urn:microsoft.com/office/officeart/2005/8/layout/hierarchy4"/>
    <dgm:cxn modelId="{A6001EF7-98B1-45AD-87F8-7053AFB1284C}" type="presParOf" srcId="{FEA9D3FE-64F5-469C-91FE-86B1911609C1}" destId="{DCA5CF64-7FDE-4038-8A7E-C401C3981A4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33EF056-89E3-48E9-8B58-A97C405A510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8891B4-6289-46F8-9B0A-DB9223118215}">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DIRETORIA EXECUTIVA - DIRETOR-PRESIDENTE</a:t>
          </a:r>
          <a:endParaRPr lang="pt-BR" dirty="0">
            <a:solidFill>
              <a:schemeClr val="tx1"/>
            </a:solidFill>
            <a:effectLst/>
            <a:latin typeface="Calibri" panose="020F0502020204030204" pitchFamily="34" charset="0"/>
            <a:ea typeface="Calibri" panose="020F0502020204030204" pitchFamily="34" charset="0"/>
          </a:endParaRPr>
        </a:p>
      </dgm:t>
    </dgm:pt>
    <dgm:pt modelId="{1B84A8D7-4F07-41DF-9D1A-2C688CC7FFDA}" type="parTrans" cxnId="{8B3B5AFC-95E2-4854-80DC-46420F4E4BCB}">
      <dgm:prSet/>
      <dgm:spPr/>
      <dgm:t>
        <a:bodyPr/>
        <a:lstStyle/>
        <a:p>
          <a:endParaRPr lang="pt-BR"/>
        </a:p>
      </dgm:t>
    </dgm:pt>
    <dgm:pt modelId="{5DAF071A-4A59-4969-9767-FF0CA2B2493A}" type="sibTrans" cxnId="{8B3B5AFC-95E2-4854-80DC-46420F4E4BCB}">
      <dgm:prSet/>
      <dgm:spPr/>
      <dgm:t>
        <a:bodyPr/>
        <a:lstStyle/>
        <a:p>
          <a:endParaRPr lang="pt-BR"/>
        </a:p>
      </dgm:t>
    </dgm:pt>
    <dgm:pt modelId="{EDC1736D-606D-4184-B82F-0CB85BD78320}">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Eduardo Amadeu Dutra Moresi</a:t>
          </a:r>
          <a:endParaRPr lang="pt-BR" dirty="0">
            <a:solidFill>
              <a:schemeClr val="tx1"/>
            </a:solidFill>
            <a:effectLst/>
            <a:latin typeface="Calibri" panose="020F0502020204030204" pitchFamily="34" charset="0"/>
            <a:ea typeface="Calibri" panose="020F0502020204030204" pitchFamily="34" charset="0"/>
          </a:endParaRPr>
        </a:p>
      </dgm:t>
    </dgm:pt>
    <dgm:pt modelId="{961F193F-A880-489E-99F2-94672016DEC4}" type="parTrans" cxnId="{B954B18C-607B-4DFF-AC4F-4E02E0D701BF}">
      <dgm:prSet/>
      <dgm:spPr/>
      <dgm:t>
        <a:bodyPr/>
        <a:lstStyle/>
        <a:p>
          <a:endParaRPr lang="pt-BR"/>
        </a:p>
      </dgm:t>
    </dgm:pt>
    <dgm:pt modelId="{3DD435E3-B0EE-4958-8BC8-81877115F646}" type="sibTrans" cxnId="{B954B18C-607B-4DFF-AC4F-4E02E0D701BF}">
      <dgm:prSet/>
      <dgm:spPr/>
      <dgm:t>
        <a:bodyPr/>
        <a:lstStyle/>
        <a:p>
          <a:endParaRPr lang="pt-BR"/>
        </a:p>
      </dgm:t>
    </dgm:pt>
    <dgm:pt modelId="{8D500DC5-F102-4C87-BDB0-C659573F20FE}">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DIRETORA JURÍDICA</a:t>
          </a:r>
          <a:endParaRPr lang="pt-BR" dirty="0">
            <a:solidFill>
              <a:schemeClr val="tx1"/>
            </a:solidFill>
            <a:effectLst/>
            <a:latin typeface="Calibri" panose="020F0502020204030204" pitchFamily="34" charset="0"/>
            <a:ea typeface="Calibri" panose="020F0502020204030204" pitchFamily="34" charset="0"/>
          </a:endParaRPr>
        </a:p>
      </dgm:t>
    </dgm:pt>
    <dgm:pt modelId="{42FE3541-F623-4AD6-A8D3-38BD90B52ACF}" type="parTrans" cxnId="{E83684CD-7403-4C96-A434-10130FDFBC43}">
      <dgm:prSet/>
      <dgm:spPr/>
      <dgm:t>
        <a:bodyPr/>
        <a:lstStyle/>
        <a:p>
          <a:endParaRPr lang="pt-BR"/>
        </a:p>
      </dgm:t>
    </dgm:pt>
    <dgm:pt modelId="{9468E439-A847-40B6-968B-079ABF71CCF0}" type="sibTrans" cxnId="{E83684CD-7403-4C96-A434-10130FDFBC43}">
      <dgm:prSet/>
      <dgm:spPr/>
      <dgm:t>
        <a:bodyPr/>
        <a:lstStyle/>
        <a:p>
          <a:endParaRPr lang="pt-BR"/>
        </a:p>
      </dgm:t>
    </dgm:pt>
    <dgm:pt modelId="{08FED17B-D156-42FC-8E5C-C4E1A69D38A3}">
      <dgm:prSet/>
      <dgm:spPr/>
      <dgm:t>
        <a:bodyPr/>
        <a:lstStyle/>
        <a:p>
          <a:pPr>
            <a:lnSpc>
              <a:spcPct val="100000"/>
            </a:lnSpc>
          </a:pPr>
          <a:r>
            <a:rPr lang="pt-BR" dirty="0">
              <a:solidFill>
                <a:schemeClr val="tx1"/>
              </a:solidFill>
              <a:effectLst/>
              <a:latin typeface="Arial" panose="020B0604020202020204" pitchFamily="34" charset="0"/>
              <a:ea typeface="Arial" panose="020B0604020202020204" pitchFamily="34" charset="0"/>
            </a:rPr>
            <a:t>Aline </a:t>
          </a:r>
          <a:r>
            <a:rPr lang="pt-BR" dirty="0" err="1">
              <a:solidFill>
                <a:schemeClr val="tx1"/>
              </a:solidFill>
              <a:effectLst/>
              <a:latin typeface="Arial" panose="020B0604020202020204" pitchFamily="34" charset="0"/>
              <a:ea typeface="Arial" panose="020B0604020202020204" pitchFamily="34" charset="0"/>
            </a:rPr>
            <a:t>Mirelle</a:t>
          </a:r>
          <a:r>
            <a:rPr lang="pt-BR" dirty="0">
              <a:solidFill>
                <a:schemeClr val="tx1"/>
              </a:solidFill>
              <a:effectLst/>
              <a:latin typeface="Arial" panose="020B0604020202020204" pitchFamily="34" charset="0"/>
              <a:ea typeface="Arial" panose="020B0604020202020204" pitchFamily="34" charset="0"/>
            </a:rPr>
            <a:t> Marcon Fiche</a:t>
          </a:r>
          <a:endParaRPr lang="pt-BR" dirty="0">
            <a:solidFill>
              <a:schemeClr val="tx1"/>
            </a:solidFill>
            <a:effectLst/>
            <a:latin typeface="Calibri" panose="020F0502020204030204" pitchFamily="34" charset="0"/>
            <a:ea typeface="Calibri" panose="020F0502020204030204" pitchFamily="34" charset="0"/>
          </a:endParaRPr>
        </a:p>
      </dgm:t>
    </dgm:pt>
    <dgm:pt modelId="{D6DC1E64-6DF9-435F-B6F7-A81B0CDCB03A}" type="parTrans" cxnId="{322C170B-50CA-4770-B220-3025D9FCF67B}">
      <dgm:prSet/>
      <dgm:spPr/>
      <dgm:t>
        <a:bodyPr/>
        <a:lstStyle/>
        <a:p>
          <a:endParaRPr lang="pt-BR"/>
        </a:p>
      </dgm:t>
    </dgm:pt>
    <dgm:pt modelId="{F48F524A-9938-4AF9-9BAF-F4B924D26195}" type="sibTrans" cxnId="{322C170B-50CA-4770-B220-3025D9FCF67B}">
      <dgm:prSet/>
      <dgm:spPr/>
      <dgm:t>
        <a:bodyPr/>
        <a:lstStyle/>
        <a:p>
          <a:endParaRPr lang="pt-BR"/>
        </a:p>
      </dgm:t>
    </dgm:pt>
    <dgm:pt modelId="{53223B94-101F-4FED-8EC1-3BA714586C5F}">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 ADMINISTRATIVO E FINANCEIRO</a:t>
          </a:r>
          <a:endParaRPr lang="pt-BR" dirty="0">
            <a:solidFill>
              <a:schemeClr val="tx1"/>
            </a:solidFill>
            <a:effectLst/>
            <a:latin typeface="Calibri" panose="020F0502020204030204" pitchFamily="34" charset="0"/>
            <a:ea typeface="Calibri" panose="020F0502020204030204" pitchFamily="34" charset="0"/>
          </a:endParaRPr>
        </a:p>
      </dgm:t>
    </dgm:pt>
    <dgm:pt modelId="{2717A5BE-DDA4-4869-A6DC-4F5D1D617246}" type="parTrans" cxnId="{F0CB6971-1E7F-4E54-A05A-ACC97B9A8BC6}">
      <dgm:prSet/>
      <dgm:spPr/>
      <dgm:t>
        <a:bodyPr/>
        <a:lstStyle/>
        <a:p>
          <a:endParaRPr lang="pt-BR"/>
        </a:p>
      </dgm:t>
    </dgm:pt>
    <dgm:pt modelId="{8E8CA069-8C8E-4189-94C8-A3BF6C118EA8}" type="sibTrans" cxnId="{F0CB6971-1E7F-4E54-A05A-ACC97B9A8BC6}">
      <dgm:prSet/>
      <dgm:spPr/>
      <dgm:t>
        <a:bodyPr/>
        <a:lstStyle/>
        <a:p>
          <a:endParaRPr lang="pt-BR"/>
        </a:p>
      </dgm:t>
    </dgm:pt>
    <dgm:pt modelId="{56A0C138-C6DA-4A95-AD46-2DD298D02FBD}">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Arthur Mesquita Camargo</a:t>
          </a:r>
          <a:endParaRPr lang="pt-BR" dirty="0">
            <a:solidFill>
              <a:schemeClr val="tx1"/>
            </a:solidFill>
            <a:effectLst/>
            <a:latin typeface="Calibri" panose="020F0502020204030204" pitchFamily="34" charset="0"/>
            <a:ea typeface="Calibri" panose="020F0502020204030204" pitchFamily="34" charset="0"/>
          </a:endParaRPr>
        </a:p>
      </dgm:t>
    </dgm:pt>
    <dgm:pt modelId="{359462B5-2BB8-44C8-A202-DC78CECD479F}" type="parTrans" cxnId="{357B399E-4806-4253-A802-F26F68F33FFC}">
      <dgm:prSet/>
      <dgm:spPr/>
      <dgm:t>
        <a:bodyPr/>
        <a:lstStyle/>
        <a:p>
          <a:endParaRPr lang="pt-BR"/>
        </a:p>
      </dgm:t>
    </dgm:pt>
    <dgm:pt modelId="{E81811B5-AD06-4D71-ABD1-E137A1EED7C3}" type="sibTrans" cxnId="{357B399E-4806-4253-A802-F26F68F33FFC}">
      <dgm:prSet/>
      <dgm:spPr/>
      <dgm:t>
        <a:bodyPr/>
        <a:lstStyle/>
        <a:p>
          <a:endParaRPr lang="pt-BR"/>
        </a:p>
      </dgm:t>
    </dgm:pt>
    <dgm:pt modelId="{6B7C2503-3E08-43B2-AF08-ABBA54A58657}">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DIRETORA NACIONAL DE PROJETOS</a:t>
          </a:r>
          <a:endParaRPr lang="pt-BR" dirty="0">
            <a:solidFill>
              <a:schemeClr val="tx1"/>
            </a:solidFill>
            <a:effectLst/>
            <a:latin typeface="Calibri" panose="020F0502020204030204" pitchFamily="34" charset="0"/>
            <a:ea typeface="Calibri" panose="020F0502020204030204" pitchFamily="34" charset="0"/>
          </a:endParaRPr>
        </a:p>
      </dgm:t>
    </dgm:pt>
    <dgm:pt modelId="{B4DBCA95-91FC-49EA-9977-D76745EF38F3}" type="parTrans" cxnId="{5444B153-423A-4AA6-BA42-F34910BCACBB}">
      <dgm:prSet/>
      <dgm:spPr/>
      <dgm:t>
        <a:bodyPr/>
        <a:lstStyle/>
        <a:p>
          <a:endParaRPr lang="pt-BR"/>
        </a:p>
      </dgm:t>
    </dgm:pt>
    <dgm:pt modelId="{08E0428A-FFF4-4E12-BA45-5FA0B60D7661}" type="sibTrans" cxnId="{5444B153-423A-4AA6-BA42-F34910BCACBB}">
      <dgm:prSet/>
      <dgm:spPr/>
      <dgm:t>
        <a:bodyPr/>
        <a:lstStyle/>
        <a:p>
          <a:endParaRPr lang="pt-BR"/>
        </a:p>
      </dgm:t>
    </dgm:pt>
    <dgm:pt modelId="{82F96E27-43DE-4255-B783-EF8399B71406}">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Nilde Clara de Souza Benites Brun</a:t>
          </a:r>
          <a:endParaRPr lang="pt-BR" dirty="0">
            <a:solidFill>
              <a:schemeClr val="tx1"/>
            </a:solidFill>
            <a:effectLst/>
            <a:latin typeface="Calibri" panose="020F0502020204030204" pitchFamily="34" charset="0"/>
            <a:ea typeface="Calibri" panose="020F0502020204030204" pitchFamily="34" charset="0"/>
          </a:endParaRPr>
        </a:p>
      </dgm:t>
    </dgm:pt>
    <dgm:pt modelId="{E361FA40-6298-4EE1-8F6A-BB6FB13EE9AF}" type="parTrans" cxnId="{3666B95D-16B8-4D4C-951C-19AC39D490DF}">
      <dgm:prSet/>
      <dgm:spPr/>
      <dgm:t>
        <a:bodyPr/>
        <a:lstStyle/>
        <a:p>
          <a:endParaRPr lang="pt-BR"/>
        </a:p>
      </dgm:t>
    </dgm:pt>
    <dgm:pt modelId="{6BBDDDFF-00FC-4326-ADAB-0A146C994670}" type="sibTrans" cxnId="{3666B95D-16B8-4D4C-951C-19AC39D490DF}">
      <dgm:prSet/>
      <dgm:spPr/>
      <dgm:t>
        <a:bodyPr/>
        <a:lstStyle/>
        <a:p>
          <a:endParaRPr lang="pt-BR"/>
        </a:p>
      </dgm:t>
    </dgm:pt>
    <dgm:pt modelId="{D75A23CD-6A99-4211-AF04-B8F3FF2BCA1A}" type="pres">
      <dgm:prSet presAssocID="{733EF056-89E3-48E9-8B58-A97C405A5109}" presName="vert0" presStyleCnt="0">
        <dgm:presLayoutVars>
          <dgm:dir/>
          <dgm:animOne val="branch"/>
          <dgm:animLvl val="lvl"/>
        </dgm:presLayoutVars>
      </dgm:prSet>
      <dgm:spPr/>
    </dgm:pt>
    <dgm:pt modelId="{824A2033-FDFE-4FCD-9DF1-1AA5C794CBC2}" type="pres">
      <dgm:prSet presAssocID="{C58891B4-6289-46F8-9B0A-DB9223118215}" presName="thickLine" presStyleLbl="alignNode1" presStyleIdx="0" presStyleCnt="8"/>
      <dgm:spPr/>
    </dgm:pt>
    <dgm:pt modelId="{F96DB2DC-38D9-46E5-B668-5F7F5015787C}" type="pres">
      <dgm:prSet presAssocID="{C58891B4-6289-46F8-9B0A-DB9223118215}" presName="horz1" presStyleCnt="0"/>
      <dgm:spPr/>
    </dgm:pt>
    <dgm:pt modelId="{F76254B1-C518-420E-8576-D4AF6545D345}" type="pres">
      <dgm:prSet presAssocID="{C58891B4-6289-46F8-9B0A-DB9223118215}" presName="tx1" presStyleLbl="revTx" presStyleIdx="0" presStyleCnt="8"/>
      <dgm:spPr/>
    </dgm:pt>
    <dgm:pt modelId="{6665E885-9A59-4C0F-A8EE-EB807C01BAF3}" type="pres">
      <dgm:prSet presAssocID="{C58891B4-6289-46F8-9B0A-DB9223118215}" presName="vert1" presStyleCnt="0"/>
      <dgm:spPr/>
    </dgm:pt>
    <dgm:pt modelId="{9980D950-CC62-4067-9370-9ED039BCF106}" type="pres">
      <dgm:prSet presAssocID="{EDC1736D-606D-4184-B82F-0CB85BD78320}" presName="thickLine" presStyleLbl="alignNode1" presStyleIdx="1" presStyleCnt="8"/>
      <dgm:spPr/>
    </dgm:pt>
    <dgm:pt modelId="{A8BA3D19-C4F0-4153-B85B-B93D7ECFC3E6}" type="pres">
      <dgm:prSet presAssocID="{EDC1736D-606D-4184-B82F-0CB85BD78320}" presName="horz1" presStyleCnt="0"/>
      <dgm:spPr/>
    </dgm:pt>
    <dgm:pt modelId="{36F8FA9F-C052-4AE2-8FD3-52B6957E0E56}" type="pres">
      <dgm:prSet presAssocID="{EDC1736D-606D-4184-B82F-0CB85BD78320}" presName="tx1" presStyleLbl="revTx" presStyleIdx="1" presStyleCnt="8"/>
      <dgm:spPr/>
    </dgm:pt>
    <dgm:pt modelId="{9BEAF325-AF32-401F-8C09-1EBBBE8F6C1E}" type="pres">
      <dgm:prSet presAssocID="{EDC1736D-606D-4184-B82F-0CB85BD78320}" presName="vert1" presStyleCnt="0"/>
      <dgm:spPr/>
    </dgm:pt>
    <dgm:pt modelId="{C4D46177-EAC2-421D-8491-0F831BBEA9DC}" type="pres">
      <dgm:prSet presAssocID="{8D500DC5-F102-4C87-BDB0-C659573F20FE}" presName="thickLine" presStyleLbl="alignNode1" presStyleIdx="2" presStyleCnt="8"/>
      <dgm:spPr/>
    </dgm:pt>
    <dgm:pt modelId="{AFBB6D66-241B-4DFC-917E-03BA71B66186}" type="pres">
      <dgm:prSet presAssocID="{8D500DC5-F102-4C87-BDB0-C659573F20FE}" presName="horz1" presStyleCnt="0"/>
      <dgm:spPr/>
    </dgm:pt>
    <dgm:pt modelId="{F172C98E-BBDD-48D4-A821-EA38DBB889F0}" type="pres">
      <dgm:prSet presAssocID="{8D500DC5-F102-4C87-BDB0-C659573F20FE}" presName="tx1" presStyleLbl="revTx" presStyleIdx="2" presStyleCnt="8"/>
      <dgm:spPr/>
    </dgm:pt>
    <dgm:pt modelId="{BF4EF889-4BB4-4CC0-9B1C-6E047B73A146}" type="pres">
      <dgm:prSet presAssocID="{8D500DC5-F102-4C87-BDB0-C659573F20FE}" presName="vert1" presStyleCnt="0"/>
      <dgm:spPr/>
    </dgm:pt>
    <dgm:pt modelId="{B36C4F59-AFC1-4197-8F55-3DA1C740AEC2}" type="pres">
      <dgm:prSet presAssocID="{08FED17B-D156-42FC-8E5C-C4E1A69D38A3}" presName="thickLine" presStyleLbl="alignNode1" presStyleIdx="3" presStyleCnt="8"/>
      <dgm:spPr/>
    </dgm:pt>
    <dgm:pt modelId="{3D23519E-410D-4FB5-B649-0C8FF1DF677A}" type="pres">
      <dgm:prSet presAssocID="{08FED17B-D156-42FC-8E5C-C4E1A69D38A3}" presName="horz1" presStyleCnt="0"/>
      <dgm:spPr/>
    </dgm:pt>
    <dgm:pt modelId="{774DFCDA-9BFA-4E68-B92D-4E4B2BB851DB}" type="pres">
      <dgm:prSet presAssocID="{08FED17B-D156-42FC-8E5C-C4E1A69D38A3}" presName="tx1" presStyleLbl="revTx" presStyleIdx="3" presStyleCnt="8"/>
      <dgm:spPr/>
    </dgm:pt>
    <dgm:pt modelId="{7A553F30-61DE-45BF-9BB1-519360AAF31A}" type="pres">
      <dgm:prSet presAssocID="{08FED17B-D156-42FC-8E5C-C4E1A69D38A3}" presName="vert1" presStyleCnt="0"/>
      <dgm:spPr/>
    </dgm:pt>
    <dgm:pt modelId="{417B33D5-01B5-4126-BE72-EE61FB16B45D}" type="pres">
      <dgm:prSet presAssocID="{53223B94-101F-4FED-8EC1-3BA714586C5F}" presName="thickLine" presStyleLbl="alignNode1" presStyleIdx="4" presStyleCnt="8"/>
      <dgm:spPr/>
    </dgm:pt>
    <dgm:pt modelId="{BF04BA90-89DA-4315-8E1B-B7CA80E4D146}" type="pres">
      <dgm:prSet presAssocID="{53223B94-101F-4FED-8EC1-3BA714586C5F}" presName="horz1" presStyleCnt="0"/>
      <dgm:spPr/>
    </dgm:pt>
    <dgm:pt modelId="{4D9D8A9A-F270-4DE9-8630-B39D1A3FB14A}" type="pres">
      <dgm:prSet presAssocID="{53223B94-101F-4FED-8EC1-3BA714586C5F}" presName="tx1" presStyleLbl="revTx" presStyleIdx="4" presStyleCnt="8"/>
      <dgm:spPr/>
    </dgm:pt>
    <dgm:pt modelId="{74F5B8E4-7E37-4FBB-A55A-D5D4DD0730FF}" type="pres">
      <dgm:prSet presAssocID="{53223B94-101F-4FED-8EC1-3BA714586C5F}" presName="vert1" presStyleCnt="0"/>
      <dgm:spPr/>
    </dgm:pt>
    <dgm:pt modelId="{A3F078F6-CDEF-41B9-98D8-8C4CC43C12BA}" type="pres">
      <dgm:prSet presAssocID="{56A0C138-C6DA-4A95-AD46-2DD298D02FBD}" presName="thickLine" presStyleLbl="alignNode1" presStyleIdx="5" presStyleCnt="8"/>
      <dgm:spPr/>
    </dgm:pt>
    <dgm:pt modelId="{1A6A3E9B-FE06-4572-8951-F79768F94A17}" type="pres">
      <dgm:prSet presAssocID="{56A0C138-C6DA-4A95-AD46-2DD298D02FBD}" presName="horz1" presStyleCnt="0"/>
      <dgm:spPr/>
    </dgm:pt>
    <dgm:pt modelId="{6E01FDEF-5B85-4C5A-AB6F-3C210C004353}" type="pres">
      <dgm:prSet presAssocID="{56A0C138-C6DA-4A95-AD46-2DD298D02FBD}" presName="tx1" presStyleLbl="revTx" presStyleIdx="5" presStyleCnt="8"/>
      <dgm:spPr/>
    </dgm:pt>
    <dgm:pt modelId="{8E2BC00C-E027-454C-AF9D-54F9BEB6EE6D}" type="pres">
      <dgm:prSet presAssocID="{56A0C138-C6DA-4A95-AD46-2DD298D02FBD}" presName="vert1" presStyleCnt="0"/>
      <dgm:spPr/>
    </dgm:pt>
    <dgm:pt modelId="{83C1A1F3-AA73-4913-9E17-5441F53CA826}" type="pres">
      <dgm:prSet presAssocID="{6B7C2503-3E08-43B2-AF08-ABBA54A58657}" presName="thickLine" presStyleLbl="alignNode1" presStyleIdx="6" presStyleCnt="8"/>
      <dgm:spPr/>
    </dgm:pt>
    <dgm:pt modelId="{D5DEB561-81B4-49DC-9796-B963159F85AC}" type="pres">
      <dgm:prSet presAssocID="{6B7C2503-3E08-43B2-AF08-ABBA54A58657}" presName="horz1" presStyleCnt="0"/>
      <dgm:spPr/>
    </dgm:pt>
    <dgm:pt modelId="{97E1C0C9-482D-4888-94BF-74A0512D7F4B}" type="pres">
      <dgm:prSet presAssocID="{6B7C2503-3E08-43B2-AF08-ABBA54A58657}" presName="tx1" presStyleLbl="revTx" presStyleIdx="6" presStyleCnt="8"/>
      <dgm:spPr/>
    </dgm:pt>
    <dgm:pt modelId="{5679BC2D-994A-41B2-9607-0107B412D933}" type="pres">
      <dgm:prSet presAssocID="{6B7C2503-3E08-43B2-AF08-ABBA54A58657}" presName="vert1" presStyleCnt="0"/>
      <dgm:spPr/>
    </dgm:pt>
    <dgm:pt modelId="{44B2137B-52B2-4B98-BAF5-58F1ECF62705}" type="pres">
      <dgm:prSet presAssocID="{82F96E27-43DE-4255-B783-EF8399B71406}" presName="thickLine" presStyleLbl="alignNode1" presStyleIdx="7" presStyleCnt="8"/>
      <dgm:spPr/>
    </dgm:pt>
    <dgm:pt modelId="{716C2EAF-7572-47EE-B43E-7028E6A38916}" type="pres">
      <dgm:prSet presAssocID="{82F96E27-43DE-4255-B783-EF8399B71406}" presName="horz1" presStyleCnt="0"/>
      <dgm:spPr/>
    </dgm:pt>
    <dgm:pt modelId="{06528402-D543-44B7-9A6F-811DC7B6D74C}" type="pres">
      <dgm:prSet presAssocID="{82F96E27-43DE-4255-B783-EF8399B71406}" presName="tx1" presStyleLbl="revTx" presStyleIdx="7" presStyleCnt="8"/>
      <dgm:spPr/>
    </dgm:pt>
    <dgm:pt modelId="{A60FB1BD-AF6C-4482-8ABF-6EA2B67DF6B7}" type="pres">
      <dgm:prSet presAssocID="{82F96E27-43DE-4255-B783-EF8399B71406}" presName="vert1" presStyleCnt="0"/>
      <dgm:spPr/>
    </dgm:pt>
  </dgm:ptLst>
  <dgm:cxnLst>
    <dgm:cxn modelId="{322C170B-50CA-4770-B220-3025D9FCF67B}" srcId="{733EF056-89E3-48E9-8B58-A97C405A5109}" destId="{08FED17B-D156-42FC-8E5C-C4E1A69D38A3}" srcOrd="3" destOrd="0" parTransId="{D6DC1E64-6DF9-435F-B6F7-A81B0CDCB03A}" sibTransId="{F48F524A-9938-4AF9-9BAF-F4B924D26195}"/>
    <dgm:cxn modelId="{8193CA10-EF49-41DC-9125-10204ABC6FB3}" type="presOf" srcId="{EDC1736D-606D-4184-B82F-0CB85BD78320}" destId="{36F8FA9F-C052-4AE2-8FD3-52B6957E0E56}" srcOrd="0" destOrd="0" presId="urn:microsoft.com/office/officeart/2008/layout/LinedList"/>
    <dgm:cxn modelId="{3666B95D-16B8-4D4C-951C-19AC39D490DF}" srcId="{733EF056-89E3-48E9-8B58-A97C405A5109}" destId="{82F96E27-43DE-4255-B783-EF8399B71406}" srcOrd="7" destOrd="0" parTransId="{E361FA40-6298-4EE1-8F6A-BB6FB13EE9AF}" sibTransId="{6BBDDDFF-00FC-4326-ADAB-0A146C994670}"/>
    <dgm:cxn modelId="{A19E5950-0539-4504-B0C3-DC18F78064CA}" type="presOf" srcId="{C58891B4-6289-46F8-9B0A-DB9223118215}" destId="{F76254B1-C518-420E-8576-D4AF6545D345}" srcOrd="0" destOrd="0" presId="urn:microsoft.com/office/officeart/2008/layout/LinedList"/>
    <dgm:cxn modelId="{F0CB6971-1E7F-4E54-A05A-ACC97B9A8BC6}" srcId="{733EF056-89E3-48E9-8B58-A97C405A5109}" destId="{53223B94-101F-4FED-8EC1-3BA714586C5F}" srcOrd="4" destOrd="0" parTransId="{2717A5BE-DDA4-4869-A6DC-4F5D1D617246}" sibTransId="{8E8CA069-8C8E-4189-94C8-A3BF6C118EA8}"/>
    <dgm:cxn modelId="{85ED1D73-994E-4DF7-A2BA-62860C308BEF}" type="presOf" srcId="{08FED17B-D156-42FC-8E5C-C4E1A69D38A3}" destId="{774DFCDA-9BFA-4E68-B92D-4E4B2BB851DB}" srcOrd="0" destOrd="0" presId="urn:microsoft.com/office/officeart/2008/layout/LinedList"/>
    <dgm:cxn modelId="{5444B153-423A-4AA6-BA42-F34910BCACBB}" srcId="{733EF056-89E3-48E9-8B58-A97C405A5109}" destId="{6B7C2503-3E08-43B2-AF08-ABBA54A58657}" srcOrd="6" destOrd="0" parTransId="{B4DBCA95-91FC-49EA-9977-D76745EF38F3}" sibTransId="{08E0428A-FFF4-4E12-BA45-5FA0B60D7661}"/>
    <dgm:cxn modelId="{5687A274-BC94-4F97-BE11-FE4EE8CE9933}" type="presOf" srcId="{6B7C2503-3E08-43B2-AF08-ABBA54A58657}" destId="{97E1C0C9-482D-4888-94BF-74A0512D7F4B}" srcOrd="0" destOrd="0" presId="urn:microsoft.com/office/officeart/2008/layout/LinedList"/>
    <dgm:cxn modelId="{87885356-A285-4382-BB60-CFE9E02E7D06}" type="presOf" srcId="{53223B94-101F-4FED-8EC1-3BA714586C5F}" destId="{4D9D8A9A-F270-4DE9-8630-B39D1A3FB14A}" srcOrd="0" destOrd="0" presId="urn:microsoft.com/office/officeart/2008/layout/LinedList"/>
    <dgm:cxn modelId="{B954B18C-607B-4DFF-AC4F-4E02E0D701BF}" srcId="{733EF056-89E3-48E9-8B58-A97C405A5109}" destId="{EDC1736D-606D-4184-B82F-0CB85BD78320}" srcOrd="1" destOrd="0" parTransId="{961F193F-A880-489E-99F2-94672016DEC4}" sibTransId="{3DD435E3-B0EE-4958-8BC8-81877115F646}"/>
    <dgm:cxn modelId="{357B399E-4806-4253-A802-F26F68F33FFC}" srcId="{733EF056-89E3-48E9-8B58-A97C405A5109}" destId="{56A0C138-C6DA-4A95-AD46-2DD298D02FBD}" srcOrd="5" destOrd="0" parTransId="{359462B5-2BB8-44C8-A202-DC78CECD479F}" sibTransId="{E81811B5-AD06-4D71-ABD1-E137A1EED7C3}"/>
    <dgm:cxn modelId="{584422C1-57AA-4AE9-8D8B-3AFCB4EDDD60}" type="presOf" srcId="{82F96E27-43DE-4255-B783-EF8399B71406}" destId="{06528402-D543-44B7-9A6F-811DC7B6D74C}" srcOrd="0" destOrd="0" presId="urn:microsoft.com/office/officeart/2008/layout/LinedList"/>
    <dgm:cxn modelId="{7E7D3EC4-B82D-4734-ADFC-1FE67EB190CD}" type="presOf" srcId="{8D500DC5-F102-4C87-BDB0-C659573F20FE}" destId="{F172C98E-BBDD-48D4-A821-EA38DBB889F0}" srcOrd="0" destOrd="0" presId="urn:microsoft.com/office/officeart/2008/layout/LinedList"/>
    <dgm:cxn modelId="{E83684CD-7403-4C96-A434-10130FDFBC43}" srcId="{733EF056-89E3-48E9-8B58-A97C405A5109}" destId="{8D500DC5-F102-4C87-BDB0-C659573F20FE}" srcOrd="2" destOrd="0" parTransId="{42FE3541-F623-4AD6-A8D3-38BD90B52ACF}" sibTransId="{9468E439-A847-40B6-968B-079ABF71CCF0}"/>
    <dgm:cxn modelId="{138610DA-3850-4C0A-BE6C-F46F611ECF8D}" type="presOf" srcId="{56A0C138-C6DA-4A95-AD46-2DD298D02FBD}" destId="{6E01FDEF-5B85-4C5A-AB6F-3C210C004353}" srcOrd="0" destOrd="0" presId="urn:microsoft.com/office/officeart/2008/layout/LinedList"/>
    <dgm:cxn modelId="{44B871EE-413D-4960-AE47-AA3FA80CD34A}" type="presOf" srcId="{733EF056-89E3-48E9-8B58-A97C405A5109}" destId="{D75A23CD-6A99-4211-AF04-B8F3FF2BCA1A}" srcOrd="0" destOrd="0" presId="urn:microsoft.com/office/officeart/2008/layout/LinedList"/>
    <dgm:cxn modelId="{8B3B5AFC-95E2-4854-80DC-46420F4E4BCB}" srcId="{733EF056-89E3-48E9-8B58-A97C405A5109}" destId="{C58891B4-6289-46F8-9B0A-DB9223118215}" srcOrd="0" destOrd="0" parTransId="{1B84A8D7-4F07-41DF-9D1A-2C688CC7FFDA}" sibTransId="{5DAF071A-4A59-4969-9767-FF0CA2B2493A}"/>
    <dgm:cxn modelId="{E451D764-B4B5-49F2-895D-5161133AAF09}" type="presParOf" srcId="{D75A23CD-6A99-4211-AF04-B8F3FF2BCA1A}" destId="{824A2033-FDFE-4FCD-9DF1-1AA5C794CBC2}" srcOrd="0" destOrd="0" presId="urn:microsoft.com/office/officeart/2008/layout/LinedList"/>
    <dgm:cxn modelId="{689E7E57-CD6A-4C0E-B730-7E8C3F5975E3}" type="presParOf" srcId="{D75A23CD-6A99-4211-AF04-B8F3FF2BCA1A}" destId="{F96DB2DC-38D9-46E5-B668-5F7F5015787C}" srcOrd="1" destOrd="0" presId="urn:microsoft.com/office/officeart/2008/layout/LinedList"/>
    <dgm:cxn modelId="{6399F7A6-AE74-4903-8AFC-00E7FAF23930}" type="presParOf" srcId="{F96DB2DC-38D9-46E5-B668-5F7F5015787C}" destId="{F76254B1-C518-420E-8576-D4AF6545D345}" srcOrd="0" destOrd="0" presId="urn:microsoft.com/office/officeart/2008/layout/LinedList"/>
    <dgm:cxn modelId="{96BF4C70-16C5-4452-8347-C024FEF6ABF9}" type="presParOf" srcId="{F96DB2DC-38D9-46E5-B668-5F7F5015787C}" destId="{6665E885-9A59-4C0F-A8EE-EB807C01BAF3}" srcOrd="1" destOrd="0" presId="urn:microsoft.com/office/officeart/2008/layout/LinedList"/>
    <dgm:cxn modelId="{4B18E025-98B7-4F56-A49F-47D633E9F07B}" type="presParOf" srcId="{D75A23CD-6A99-4211-AF04-B8F3FF2BCA1A}" destId="{9980D950-CC62-4067-9370-9ED039BCF106}" srcOrd="2" destOrd="0" presId="urn:microsoft.com/office/officeart/2008/layout/LinedList"/>
    <dgm:cxn modelId="{C6A3B583-AFA1-4C95-A51F-C5E58908162D}" type="presParOf" srcId="{D75A23CD-6A99-4211-AF04-B8F3FF2BCA1A}" destId="{A8BA3D19-C4F0-4153-B85B-B93D7ECFC3E6}" srcOrd="3" destOrd="0" presId="urn:microsoft.com/office/officeart/2008/layout/LinedList"/>
    <dgm:cxn modelId="{378ADC97-81E1-4052-9D9B-C134692261BE}" type="presParOf" srcId="{A8BA3D19-C4F0-4153-B85B-B93D7ECFC3E6}" destId="{36F8FA9F-C052-4AE2-8FD3-52B6957E0E56}" srcOrd="0" destOrd="0" presId="urn:microsoft.com/office/officeart/2008/layout/LinedList"/>
    <dgm:cxn modelId="{FBEAD22E-6DF4-4850-AD41-E3034B3BEB24}" type="presParOf" srcId="{A8BA3D19-C4F0-4153-B85B-B93D7ECFC3E6}" destId="{9BEAF325-AF32-401F-8C09-1EBBBE8F6C1E}" srcOrd="1" destOrd="0" presId="urn:microsoft.com/office/officeart/2008/layout/LinedList"/>
    <dgm:cxn modelId="{9EA4E475-8A62-41C9-BA20-F93D1DEA358D}" type="presParOf" srcId="{D75A23CD-6A99-4211-AF04-B8F3FF2BCA1A}" destId="{C4D46177-EAC2-421D-8491-0F831BBEA9DC}" srcOrd="4" destOrd="0" presId="urn:microsoft.com/office/officeart/2008/layout/LinedList"/>
    <dgm:cxn modelId="{3CBB748C-809C-4DCE-8788-5D9DB720E9F5}" type="presParOf" srcId="{D75A23CD-6A99-4211-AF04-B8F3FF2BCA1A}" destId="{AFBB6D66-241B-4DFC-917E-03BA71B66186}" srcOrd="5" destOrd="0" presId="urn:microsoft.com/office/officeart/2008/layout/LinedList"/>
    <dgm:cxn modelId="{5E1121B4-330B-427E-90B7-DFC13039488E}" type="presParOf" srcId="{AFBB6D66-241B-4DFC-917E-03BA71B66186}" destId="{F172C98E-BBDD-48D4-A821-EA38DBB889F0}" srcOrd="0" destOrd="0" presId="urn:microsoft.com/office/officeart/2008/layout/LinedList"/>
    <dgm:cxn modelId="{43960A89-B0E0-469F-B3B0-68B64557ECA9}" type="presParOf" srcId="{AFBB6D66-241B-4DFC-917E-03BA71B66186}" destId="{BF4EF889-4BB4-4CC0-9B1C-6E047B73A146}" srcOrd="1" destOrd="0" presId="urn:microsoft.com/office/officeart/2008/layout/LinedList"/>
    <dgm:cxn modelId="{12C5C375-B5A4-4391-B404-291368D65053}" type="presParOf" srcId="{D75A23CD-6A99-4211-AF04-B8F3FF2BCA1A}" destId="{B36C4F59-AFC1-4197-8F55-3DA1C740AEC2}" srcOrd="6" destOrd="0" presId="urn:microsoft.com/office/officeart/2008/layout/LinedList"/>
    <dgm:cxn modelId="{8363F0E8-907C-4BE2-9AD0-33612F20769E}" type="presParOf" srcId="{D75A23CD-6A99-4211-AF04-B8F3FF2BCA1A}" destId="{3D23519E-410D-4FB5-B649-0C8FF1DF677A}" srcOrd="7" destOrd="0" presId="urn:microsoft.com/office/officeart/2008/layout/LinedList"/>
    <dgm:cxn modelId="{54E81CD9-06A4-452B-95EE-59725F22F61F}" type="presParOf" srcId="{3D23519E-410D-4FB5-B649-0C8FF1DF677A}" destId="{774DFCDA-9BFA-4E68-B92D-4E4B2BB851DB}" srcOrd="0" destOrd="0" presId="urn:microsoft.com/office/officeart/2008/layout/LinedList"/>
    <dgm:cxn modelId="{DCCABBDB-C1E0-459B-87B7-788E1301A0DF}" type="presParOf" srcId="{3D23519E-410D-4FB5-B649-0C8FF1DF677A}" destId="{7A553F30-61DE-45BF-9BB1-519360AAF31A}" srcOrd="1" destOrd="0" presId="urn:microsoft.com/office/officeart/2008/layout/LinedList"/>
    <dgm:cxn modelId="{3231AB1A-8C04-470C-8CB9-AEE6BBAAD52C}" type="presParOf" srcId="{D75A23CD-6A99-4211-AF04-B8F3FF2BCA1A}" destId="{417B33D5-01B5-4126-BE72-EE61FB16B45D}" srcOrd="8" destOrd="0" presId="urn:microsoft.com/office/officeart/2008/layout/LinedList"/>
    <dgm:cxn modelId="{8A2D752D-4D6F-4F09-8104-368BACC05517}" type="presParOf" srcId="{D75A23CD-6A99-4211-AF04-B8F3FF2BCA1A}" destId="{BF04BA90-89DA-4315-8E1B-B7CA80E4D146}" srcOrd="9" destOrd="0" presId="urn:microsoft.com/office/officeart/2008/layout/LinedList"/>
    <dgm:cxn modelId="{B60723F8-72F4-49B5-9CB6-73A1BD5BA892}" type="presParOf" srcId="{BF04BA90-89DA-4315-8E1B-B7CA80E4D146}" destId="{4D9D8A9A-F270-4DE9-8630-B39D1A3FB14A}" srcOrd="0" destOrd="0" presId="urn:microsoft.com/office/officeart/2008/layout/LinedList"/>
    <dgm:cxn modelId="{56D70E5D-010B-4A43-92E4-A3D1332D7E8A}" type="presParOf" srcId="{BF04BA90-89DA-4315-8E1B-B7CA80E4D146}" destId="{74F5B8E4-7E37-4FBB-A55A-D5D4DD0730FF}" srcOrd="1" destOrd="0" presId="urn:microsoft.com/office/officeart/2008/layout/LinedList"/>
    <dgm:cxn modelId="{4F925B5E-2934-4F63-A4E3-2E2209A3BD18}" type="presParOf" srcId="{D75A23CD-6A99-4211-AF04-B8F3FF2BCA1A}" destId="{A3F078F6-CDEF-41B9-98D8-8C4CC43C12BA}" srcOrd="10" destOrd="0" presId="urn:microsoft.com/office/officeart/2008/layout/LinedList"/>
    <dgm:cxn modelId="{487AE2DC-2C9B-4465-B401-24024A7016B9}" type="presParOf" srcId="{D75A23CD-6A99-4211-AF04-B8F3FF2BCA1A}" destId="{1A6A3E9B-FE06-4572-8951-F79768F94A17}" srcOrd="11" destOrd="0" presId="urn:microsoft.com/office/officeart/2008/layout/LinedList"/>
    <dgm:cxn modelId="{A4AE4A11-A7E9-4B36-A319-1F36BFC54188}" type="presParOf" srcId="{1A6A3E9B-FE06-4572-8951-F79768F94A17}" destId="{6E01FDEF-5B85-4C5A-AB6F-3C210C004353}" srcOrd="0" destOrd="0" presId="urn:microsoft.com/office/officeart/2008/layout/LinedList"/>
    <dgm:cxn modelId="{7B6E5188-E285-43AA-A812-93FDDF317F5E}" type="presParOf" srcId="{1A6A3E9B-FE06-4572-8951-F79768F94A17}" destId="{8E2BC00C-E027-454C-AF9D-54F9BEB6EE6D}" srcOrd="1" destOrd="0" presId="urn:microsoft.com/office/officeart/2008/layout/LinedList"/>
    <dgm:cxn modelId="{D9CF74EE-91BB-4F16-8255-72D1F7FE299D}" type="presParOf" srcId="{D75A23CD-6A99-4211-AF04-B8F3FF2BCA1A}" destId="{83C1A1F3-AA73-4913-9E17-5441F53CA826}" srcOrd="12" destOrd="0" presId="urn:microsoft.com/office/officeart/2008/layout/LinedList"/>
    <dgm:cxn modelId="{8FF9B2A0-49E0-482B-932A-FBE228720BA5}" type="presParOf" srcId="{D75A23CD-6A99-4211-AF04-B8F3FF2BCA1A}" destId="{D5DEB561-81B4-49DC-9796-B963159F85AC}" srcOrd="13" destOrd="0" presId="urn:microsoft.com/office/officeart/2008/layout/LinedList"/>
    <dgm:cxn modelId="{0E9125E2-EAE4-47ED-86DD-EA22870C1ED3}" type="presParOf" srcId="{D5DEB561-81B4-49DC-9796-B963159F85AC}" destId="{97E1C0C9-482D-4888-94BF-74A0512D7F4B}" srcOrd="0" destOrd="0" presId="urn:microsoft.com/office/officeart/2008/layout/LinedList"/>
    <dgm:cxn modelId="{19B410FF-D7D2-47B1-84D0-B2021BD45191}" type="presParOf" srcId="{D5DEB561-81B4-49DC-9796-B963159F85AC}" destId="{5679BC2D-994A-41B2-9607-0107B412D933}" srcOrd="1" destOrd="0" presId="urn:microsoft.com/office/officeart/2008/layout/LinedList"/>
    <dgm:cxn modelId="{92831635-3936-4134-A2C0-D1EEC0741C62}" type="presParOf" srcId="{D75A23CD-6A99-4211-AF04-B8F3FF2BCA1A}" destId="{44B2137B-52B2-4B98-BAF5-58F1ECF62705}" srcOrd="14" destOrd="0" presId="urn:microsoft.com/office/officeart/2008/layout/LinedList"/>
    <dgm:cxn modelId="{61AC1DA0-C435-491B-979C-B06CF99EFD71}" type="presParOf" srcId="{D75A23CD-6A99-4211-AF04-B8F3FF2BCA1A}" destId="{716C2EAF-7572-47EE-B43E-7028E6A38916}" srcOrd="15" destOrd="0" presId="urn:microsoft.com/office/officeart/2008/layout/LinedList"/>
    <dgm:cxn modelId="{E76E73E8-63B8-4936-9B82-0D212DCE351E}" type="presParOf" srcId="{716C2EAF-7572-47EE-B43E-7028E6A38916}" destId="{06528402-D543-44B7-9A6F-811DC7B6D74C}" srcOrd="0" destOrd="0" presId="urn:microsoft.com/office/officeart/2008/layout/LinedList"/>
    <dgm:cxn modelId="{C454606A-67AC-469F-93BF-D3218B983916}" type="presParOf" srcId="{716C2EAF-7572-47EE-B43E-7028E6A38916}" destId="{A60FB1BD-AF6C-4482-8ABF-6EA2B67DF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custT="1"/>
      <dgm:spPr/>
      <dgm:t>
        <a:bodyPr/>
        <a:lstStyle/>
        <a:p>
          <a:pPr>
            <a:lnSpc>
              <a:spcPct val="100000"/>
            </a:lnSpc>
          </a:pPr>
          <a:r>
            <a:rPr lang="pt-BR" sz="1400" dirty="0"/>
            <a:t>A Bacia Amazônica é a maior e mais diversa bacia de água doce do mundo, onde a Amazônia ocidental tem a maior área e diversidade de espécies de peixes.</a:t>
          </a:r>
          <a:endParaRPr lang="en-US" sz="1400" dirty="0"/>
        </a:p>
      </dgm:t>
    </dgm:pt>
    <dgm:pt modelId="{60EE8D89-6D33-4FB8-99A5-5E36BDDEFC58}" type="parTrans" cxnId="{D124E2DA-25CD-449F-814B-7994B6D3CA64}">
      <dgm:prSet/>
      <dgm:spPr/>
      <dgm:t>
        <a:bodyPr/>
        <a:lstStyle/>
        <a:p>
          <a:endParaRPr lang="en-US" sz="1400"/>
        </a:p>
      </dgm:t>
    </dgm:pt>
    <dgm:pt modelId="{087F2827-D24C-4B45-8D0F-41A0FBC2820A}" type="sibTrans" cxnId="{D124E2DA-25CD-449F-814B-7994B6D3CA64}">
      <dgm:prSet/>
      <dgm:spPr/>
      <dgm:t>
        <a:bodyPr/>
        <a:lstStyle/>
        <a:p>
          <a:endParaRPr lang="en-US" sz="1400"/>
        </a:p>
      </dgm:t>
    </dgm:pt>
    <dgm:pt modelId="{44BF0DEC-B939-441B-96FF-432312916EEB}">
      <dgm:prSet custT="1"/>
      <dgm:spPr/>
      <dgm:t>
        <a:bodyPr/>
        <a:lstStyle/>
        <a:p>
          <a:pPr>
            <a:lnSpc>
              <a:spcPct val="100000"/>
            </a:lnSpc>
          </a:pPr>
          <a:r>
            <a:rPr lang="pt-BR" sz="1400" dirty="0"/>
            <a:t>A diversidade de espécies de peixes abrange 57 famílias, 525 gêneros e mais de </a:t>
          </a:r>
          <a:r>
            <a:rPr lang="pt-BR" sz="1400" b="1" dirty="0"/>
            <a:t>2.411 espécies. Destes, 111 gêneros (21%) e 1.089 espécies </a:t>
          </a:r>
          <a:r>
            <a:rPr lang="pt-BR" sz="1400" dirty="0"/>
            <a:t>(45%) são endêmicos da Bacia Amazônica.</a:t>
          </a:r>
          <a:endParaRPr lang="en-US" sz="1400" dirty="0"/>
        </a:p>
      </dgm:t>
    </dgm:pt>
    <dgm:pt modelId="{583AEF13-610F-4478-BC50-9A3714DAE7DB}" type="parTrans" cxnId="{D6EECCB9-B594-477A-93FF-5DBAD23BF8EB}">
      <dgm:prSet/>
      <dgm:spPr/>
      <dgm:t>
        <a:bodyPr/>
        <a:lstStyle/>
        <a:p>
          <a:endParaRPr lang="en-US" sz="1400"/>
        </a:p>
      </dgm:t>
    </dgm:pt>
    <dgm:pt modelId="{DED5917E-DBA9-443C-BF01-9DCA0A2D5B53}" type="sibTrans" cxnId="{D6EECCB9-B594-477A-93FF-5DBAD23BF8EB}">
      <dgm:prSet/>
      <dgm:spPr/>
      <dgm:t>
        <a:bodyPr/>
        <a:lstStyle/>
        <a:p>
          <a:endParaRPr lang="en-US" sz="1400"/>
        </a:p>
      </dgm:t>
    </dgm:pt>
    <dgm:pt modelId="{00A8E0F5-70D0-4335-BBB9-3F308B62D03B}">
      <dgm:prSet custT="1"/>
      <dgm:spPr/>
      <dgm:t>
        <a:bodyPr/>
        <a:lstStyle/>
        <a:p>
          <a:pPr>
            <a:lnSpc>
              <a:spcPct val="100000"/>
            </a:lnSpc>
          </a:pPr>
          <a:r>
            <a:rPr lang="pt-BR" sz="1400" dirty="0"/>
            <a:t>O Estado de Rondônia, localiza-se numa área de transição entre o bioma Cerrado e a Amazônia, apresentando áreas do bioma Pantanal, de planícies e serras. A pesca esportiva é uma atividade praticada em vários rios de Rondônia.</a:t>
          </a:r>
          <a:endParaRPr lang="en-US" sz="1400" dirty="0"/>
        </a:p>
      </dgm:t>
    </dgm:pt>
    <dgm:pt modelId="{1E304E5B-EC68-40B6-AE6C-E9425C8772FA}" type="parTrans" cxnId="{063D39E8-17C7-4E5F-AB70-3F1677D1E5F9}">
      <dgm:prSet/>
      <dgm:spPr/>
      <dgm:t>
        <a:bodyPr/>
        <a:lstStyle/>
        <a:p>
          <a:endParaRPr lang="en-US" sz="1400"/>
        </a:p>
      </dgm:t>
    </dgm:pt>
    <dgm:pt modelId="{13480C2A-7CDA-45DD-AC8F-6F217DFE41E3}" type="sibTrans" cxnId="{063D39E8-17C7-4E5F-AB70-3F1677D1E5F9}">
      <dgm:prSet/>
      <dgm:spPr/>
      <dgm:t>
        <a:bodyPr/>
        <a:lstStyle/>
        <a:p>
          <a:endParaRPr lang="en-US" sz="1400"/>
        </a:p>
      </dgm:t>
    </dgm:pt>
    <dgm:pt modelId="{F91E540F-3BA9-475C-9B4F-39392B05FA78}">
      <dgm:prSet custT="1"/>
      <dgm:spPr/>
      <dgm:t>
        <a:bodyPr/>
        <a:lstStyle/>
        <a:p>
          <a:pPr>
            <a:lnSpc>
              <a:spcPct val="100000"/>
            </a:lnSpc>
          </a:pPr>
          <a:r>
            <a:rPr lang="pt-BR" sz="1400" dirty="0"/>
            <a:t>O estado tem os recursos hídricos formados pelos principais rios (bacias) como o </a:t>
          </a:r>
          <a:r>
            <a:rPr lang="pt-BR" sz="1400" b="1" dirty="0"/>
            <a:t>Madeira, Guaporé, Mamoré, Abunã, Jamari, Machado e Roosevelt, que representam um grande potencial para a prática da pesca esportiva, </a:t>
          </a:r>
          <a:endParaRPr lang="en-US" sz="1400" b="1" dirty="0"/>
        </a:p>
      </dgm:t>
    </dgm:pt>
    <dgm:pt modelId="{969040A2-E024-4ECD-9796-91B053634481}" type="parTrans" cxnId="{CB576567-D6BA-4267-92A2-E18EFAB9EA59}">
      <dgm:prSet/>
      <dgm:spPr/>
      <dgm:t>
        <a:bodyPr/>
        <a:lstStyle/>
        <a:p>
          <a:endParaRPr lang="en-US" sz="1400"/>
        </a:p>
      </dgm:t>
    </dgm:pt>
    <dgm:pt modelId="{910D76F6-4013-4628-9367-8B9FBA86F9EC}" type="sibTrans" cxnId="{CB576567-D6BA-4267-92A2-E18EFAB9EA59}">
      <dgm:prSet/>
      <dgm:spPr/>
      <dgm:t>
        <a:bodyPr/>
        <a:lstStyle/>
        <a:p>
          <a:endParaRPr lang="en-US" sz="1400"/>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custLinFactX="-5365" custLinFactY="-134256" custLinFactNeighborX="-100000"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ScaleX="202797" custLinFactNeighborX="914" custLinFactNeighborY="-85427">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custLinFactY="-100000" custLinFactNeighborX="-3398" custLinFactNeighborY="-18753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ScaleX="141333" custLinFactY="-5452" custLinFactNeighborX="-17618" custLinFactNeighborY="-100000">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Y="-96876" custLinFactNeighborX="1346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X="192692" custScaleY="140365" custLinFactNeighborX="31" custLinFactNeighborY="-27352">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custLinFactY="-42606" custLinFactNeighborX="6810"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49996" custScaleY="140746" custLinFactNeighborX="-5377" custLinFactNeighborY="-24793">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25FB9-890B-4589-B5B5-1CFBD49739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763E67-F1F7-4035-B18D-F1064E90F261}">
      <dgm:prSet custT="1"/>
      <dgm:spPr/>
      <dgm:t>
        <a:bodyPr/>
        <a:lstStyle/>
        <a:p>
          <a:pPr>
            <a:lnSpc>
              <a:spcPct val="100000"/>
            </a:lnSpc>
          </a:pPr>
          <a:r>
            <a:rPr lang="pt-BR" sz="1600" b="1" i="0" u="sng" dirty="0"/>
            <a:t>Mitigação:</a:t>
          </a:r>
          <a:endParaRPr lang="en-US" sz="1600" dirty="0"/>
        </a:p>
      </dgm:t>
    </dgm:pt>
    <dgm:pt modelId="{9804302E-BDA3-4E02-93AE-B860E4719B42}" type="parTrans" cxnId="{E3BAAC74-6B02-4144-9008-D8DDB7CE8361}">
      <dgm:prSet/>
      <dgm:spPr/>
      <dgm:t>
        <a:bodyPr/>
        <a:lstStyle/>
        <a:p>
          <a:endParaRPr lang="en-US" sz="1600"/>
        </a:p>
      </dgm:t>
    </dgm:pt>
    <dgm:pt modelId="{4145BDE2-408A-424F-8753-677C9F18EBE9}" type="sibTrans" cxnId="{E3BAAC74-6B02-4144-9008-D8DDB7CE8361}">
      <dgm:prSet/>
      <dgm:spPr/>
      <dgm:t>
        <a:bodyPr/>
        <a:lstStyle/>
        <a:p>
          <a:endParaRPr lang="en-US" sz="1600"/>
        </a:p>
      </dgm:t>
    </dgm:pt>
    <dgm:pt modelId="{BFB7D1CC-A613-4E45-9132-AB0124532A64}">
      <dgm:prSet custT="1"/>
      <dgm:spPr/>
      <dgm:t>
        <a:bodyPr/>
        <a:lstStyle/>
        <a:p>
          <a:pPr>
            <a:lnSpc>
              <a:spcPct val="100000"/>
            </a:lnSpc>
          </a:pPr>
          <a:r>
            <a:rPr lang="pt-BR" sz="1600" b="0" i="0" dirty="0">
              <a:sym typeface="Wingdings" panose="05000000000000000000" pitchFamily="2" charset="2"/>
            </a:rPr>
            <a:t></a:t>
          </a:r>
          <a:r>
            <a:rPr lang="pt-BR" sz="1600" b="0" i="0" dirty="0"/>
            <a:t>Fiscalização  e monitoramento eficiente das pisciculturas com criação de pirarucu, evitando sua fuga para os rios;</a:t>
          </a:r>
          <a:endParaRPr lang="en-US" sz="1600" dirty="0"/>
        </a:p>
      </dgm:t>
    </dgm:pt>
    <dgm:pt modelId="{4A739935-3B70-4D83-8140-56FF0CF041BF}" type="parTrans" cxnId="{5CC974B5-2624-4E48-9F85-8F01F050FD97}">
      <dgm:prSet/>
      <dgm:spPr/>
      <dgm:t>
        <a:bodyPr/>
        <a:lstStyle/>
        <a:p>
          <a:endParaRPr lang="en-US" sz="1600"/>
        </a:p>
      </dgm:t>
    </dgm:pt>
    <dgm:pt modelId="{695CE791-F57E-4A1C-AFDC-E2ACF6CC4FD8}" type="sibTrans" cxnId="{5CC974B5-2624-4E48-9F85-8F01F050FD97}">
      <dgm:prSet/>
      <dgm:spPr/>
      <dgm:t>
        <a:bodyPr/>
        <a:lstStyle/>
        <a:p>
          <a:endParaRPr lang="en-US" sz="1600"/>
        </a:p>
      </dgm:t>
    </dgm:pt>
    <dgm:pt modelId="{55668A75-E717-4C3D-9B60-8558358BE2DC}">
      <dgm:prSet custT="1"/>
      <dgm:spPr/>
      <dgm:t>
        <a:bodyPr/>
        <a:lstStyle/>
        <a:p>
          <a:pPr>
            <a:lnSpc>
              <a:spcPct val="100000"/>
            </a:lnSpc>
          </a:pPr>
          <a:r>
            <a:rPr lang="pt-BR" sz="1600" dirty="0">
              <a:sym typeface="Wingdings" panose="05000000000000000000" pitchFamily="2" charset="2"/>
            </a:rPr>
            <a:t></a:t>
          </a:r>
          <a:r>
            <a:rPr lang="pt-BR" sz="1600" dirty="0"/>
            <a:t>Liberação da pesca esportiva, subsistência e comercial do pirarucu </a:t>
          </a:r>
          <a:r>
            <a:rPr lang="pt-BR" sz="1600" dirty="0">
              <a:solidFill>
                <a:schemeClr val="tx1"/>
              </a:solidFill>
            </a:rPr>
            <a:t>com cota </a:t>
          </a:r>
          <a:r>
            <a:rPr lang="pt-BR" sz="1600" dirty="0"/>
            <a:t>de abate, em áreas afetadas com essa espécie;</a:t>
          </a:r>
          <a:endParaRPr lang="en-US" sz="1600" dirty="0"/>
        </a:p>
      </dgm:t>
    </dgm:pt>
    <dgm:pt modelId="{12851868-D082-4E2E-A884-9D3F69718FBA}" type="parTrans" cxnId="{2C485D04-C4B7-4E65-AD48-8992E844D490}">
      <dgm:prSet/>
      <dgm:spPr/>
      <dgm:t>
        <a:bodyPr/>
        <a:lstStyle/>
        <a:p>
          <a:endParaRPr lang="en-US" sz="1600"/>
        </a:p>
      </dgm:t>
    </dgm:pt>
    <dgm:pt modelId="{8C527A3A-8DE0-49D2-BCFA-3120124B60B9}" type="sibTrans" cxnId="{2C485D04-C4B7-4E65-AD48-8992E844D490}">
      <dgm:prSet/>
      <dgm:spPr/>
      <dgm:t>
        <a:bodyPr/>
        <a:lstStyle/>
        <a:p>
          <a:endParaRPr lang="en-US" sz="1600"/>
        </a:p>
      </dgm:t>
    </dgm:pt>
    <dgm:pt modelId="{9920544B-A492-45AF-B6B1-13E35AFF5585}">
      <dgm:prSet custT="1"/>
      <dgm:spPr/>
      <dgm:t>
        <a:bodyPr/>
        <a:lstStyle/>
        <a:p>
          <a:pPr>
            <a:lnSpc>
              <a:spcPct val="100000"/>
            </a:lnSpc>
          </a:pPr>
          <a:endParaRPr lang="pt-BR" sz="1600" b="0" i="0" dirty="0">
            <a:sym typeface="Wingdings" panose="05000000000000000000" pitchFamily="2" charset="2"/>
          </a:endParaRPr>
        </a:p>
        <a:p>
          <a:pPr>
            <a:lnSpc>
              <a:spcPct val="100000"/>
            </a:lnSpc>
          </a:pPr>
          <a:r>
            <a:rPr lang="pt-BR" sz="1600" b="0" i="0" dirty="0">
              <a:sym typeface="Wingdings" panose="05000000000000000000" pitchFamily="2" charset="2"/>
            </a:rPr>
            <a:t></a:t>
          </a:r>
          <a:r>
            <a:rPr lang="pt-BR" sz="1600" b="0" i="0" dirty="0"/>
            <a:t>Estimular a criação de associação piloto para comercialização do pirarucu  nos municípios afetados com essa espécie.</a:t>
          </a:r>
          <a:endParaRPr lang="en-US" sz="1600" dirty="0"/>
        </a:p>
      </dgm:t>
    </dgm:pt>
    <dgm:pt modelId="{610B1A96-FE63-4837-AC2A-F6CF96BA672F}" type="parTrans" cxnId="{760A47CD-AD77-41A5-B0B4-A7ABFB34455A}">
      <dgm:prSet/>
      <dgm:spPr/>
      <dgm:t>
        <a:bodyPr/>
        <a:lstStyle/>
        <a:p>
          <a:endParaRPr lang="en-US" sz="1600"/>
        </a:p>
      </dgm:t>
    </dgm:pt>
    <dgm:pt modelId="{915B29C8-193A-4768-BE27-E651ECF36021}" type="sibTrans" cxnId="{760A47CD-AD77-41A5-B0B4-A7ABFB34455A}">
      <dgm:prSet/>
      <dgm:spPr/>
      <dgm:t>
        <a:bodyPr/>
        <a:lstStyle/>
        <a:p>
          <a:endParaRPr lang="en-US" sz="1600"/>
        </a:p>
      </dgm:t>
    </dgm:pt>
    <dgm:pt modelId="{6D15342A-2A33-4637-A4EC-EA18B0E76B4A}" type="pres">
      <dgm:prSet presAssocID="{4A125FB9-890B-4589-B5B5-1CFBD49739B7}" presName="root" presStyleCnt="0">
        <dgm:presLayoutVars>
          <dgm:dir/>
          <dgm:resizeHandles val="exact"/>
        </dgm:presLayoutVars>
      </dgm:prSet>
      <dgm:spPr/>
    </dgm:pt>
    <dgm:pt modelId="{101AD188-9828-4F9C-9198-D4E1DAC7F27C}" type="pres">
      <dgm:prSet presAssocID="{33763E67-F1F7-4035-B18D-F1064E90F261}" presName="compNode" presStyleCnt="0"/>
      <dgm:spPr/>
    </dgm:pt>
    <dgm:pt modelId="{72DB123C-1A6C-4B72-A4AC-1ED931E80CE8}" type="pres">
      <dgm:prSet presAssocID="{33763E67-F1F7-4035-B18D-F1064E90F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oqueio"/>
        </a:ext>
      </dgm:extLst>
    </dgm:pt>
    <dgm:pt modelId="{766FF26D-4BED-4705-AD70-9D94D1078343}" type="pres">
      <dgm:prSet presAssocID="{33763E67-F1F7-4035-B18D-F1064E90F261}" presName="spaceRect" presStyleCnt="0"/>
      <dgm:spPr/>
    </dgm:pt>
    <dgm:pt modelId="{0DAEC546-1C7F-4590-AB23-CA8C9F1ECF1D}" type="pres">
      <dgm:prSet presAssocID="{33763E67-F1F7-4035-B18D-F1064E90F261}" presName="textRect" presStyleLbl="revTx" presStyleIdx="0" presStyleCnt="4">
        <dgm:presLayoutVars>
          <dgm:chMax val="1"/>
          <dgm:chPref val="1"/>
        </dgm:presLayoutVars>
      </dgm:prSet>
      <dgm:spPr/>
    </dgm:pt>
    <dgm:pt modelId="{23E7E1F7-85AF-442E-8CF7-BF97A7C4EE39}" type="pres">
      <dgm:prSet presAssocID="{4145BDE2-408A-424F-8753-677C9F18EBE9}" presName="sibTrans" presStyleCnt="0"/>
      <dgm:spPr/>
    </dgm:pt>
    <dgm:pt modelId="{FF8B22F2-5DE0-41CE-922D-F10613C2957F}" type="pres">
      <dgm:prSet presAssocID="{BFB7D1CC-A613-4E45-9132-AB0124532A64}" presName="compNode" presStyleCnt="0"/>
      <dgm:spPr/>
    </dgm:pt>
    <dgm:pt modelId="{F86D8817-0FB6-4C94-9F93-497F758CCA6A}" type="pres">
      <dgm:prSet presAssocID="{BFB7D1CC-A613-4E45-9132-AB0124532A64}" presName="iconRect" presStyleLbl="node1" presStyleIdx="1" presStyleCnt="4" custScaleX="163666" custLinFactNeighborY="-2556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dgm:spPr>
    </dgm:pt>
    <dgm:pt modelId="{70A95BC5-6938-4ADA-BB82-F5CF2FBEF499}" type="pres">
      <dgm:prSet presAssocID="{BFB7D1CC-A613-4E45-9132-AB0124532A64}" presName="spaceRect" presStyleCnt="0"/>
      <dgm:spPr/>
    </dgm:pt>
    <dgm:pt modelId="{C5FDADC9-CE80-4E0B-82B9-19CD6AB6C7C6}" type="pres">
      <dgm:prSet presAssocID="{BFB7D1CC-A613-4E45-9132-AB0124532A64}" presName="textRect" presStyleLbl="revTx" presStyleIdx="1" presStyleCnt="4" custLinFactNeighborX="2770" custLinFactNeighborY="-31658">
        <dgm:presLayoutVars>
          <dgm:chMax val="1"/>
          <dgm:chPref val="1"/>
        </dgm:presLayoutVars>
      </dgm:prSet>
      <dgm:spPr/>
    </dgm:pt>
    <dgm:pt modelId="{7E563B61-CD61-44E1-9190-218A896A5010}" type="pres">
      <dgm:prSet presAssocID="{695CE791-F57E-4A1C-AFDC-E2ACF6CC4FD8}" presName="sibTrans" presStyleCnt="0"/>
      <dgm:spPr/>
    </dgm:pt>
    <dgm:pt modelId="{1A296496-34E0-413A-B063-432003939F0F}" type="pres">
      <dgm:prSet presAssocID="{55668A75-E717-4C3D-9B60-8558358BE2DC}" presName="compNode" presStyleCnt="0"/>
      <dgm:spPr/>
    </dgm:pt>
    <dgm:pt modelId="{F9CF300B-78D9-44B4-8C7E-D81C070F40AF}" type="pres">
      <dgm:prSet presAssocID="{55668A75-E717-4C3D-9B60-8558358BE2DC}" presName="iconRect" presStyleLbl="node1" presStyleIdx="2" presStyleCnt="4" custLinFactNeighborY="-255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scaria"/>
        </a:ext>
      </dgm:extLst>
    </dgm:pt>
    <dgm:pt modelId="{CAAEB115-7CD4-473B-9FD2-688998400F71}" type="pres">
      <dgm:prSet presAssocID="{55668A75-E717-4C3D-9B60-8558358BE2DC}" presName="spaceRect" presStyleCnt="0"/>
      <dgm:spPr/>
    </dgm:pt>
    <dgm:pt modelId="{2A021A42-9447-4973-B636-9239AFCA4F78}" type="pres">
      <dgm:prSet presAssocID="{55668A75-E717-4C3D-9B60-8558358BE2DC}" presName="textRect" presStyleLbl="revTx" presStyleIdx="2" presStyleCnt="4" custLinFactNeighborX="-2261" custLinFactNeighborY="-44909">
        <dgm:presLayoutVars>
          <dgm:chMax val="1"/>
          <dgm:chPref val="1"/>
        </dgm:presLayoutVars>
      </dgm:prSet>
      <dgm:spPr/>
    </dgm:pt>
    <dgm:pt modelId="{311C90AA-DEE0-4DF3-8D03-4C14344D3D70}" type="pres">
      <dgm:prSet presAssocID="{8C527A3A-8DE0-49D2-BCFA-3120124B60B9}" presName="sibTrans" presStyleCnt="0"/>
      <dgm:spPr/>
    </dgm:pt>
    <dgm:pt modelId="{3422EF89-8402-4819-8280-C169AFA0795C}" type="pres">
      <dgm:prSet presAssocID="{9920544B-A492-45AF-B6B1-13E35AFF5585}" presName="compNode" presStyleCnt="0"/>
      <dgm:spPr/>
    </dgm:pt>
    <dgm:pt modelId="{3BA349A5-59A3-4688-A8E3-B24418F89156}" type="pres">
      <dgm:prSet presAssocID="{9920544B-A492-45AF-B6B1-13E35AFF5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ixe"/>
        </a:ext>
      </dgm:extLst>
    </dgm:pt>
    <dgm:pt modelId="{F04CC024-9482-4858-BEE2-496DBB92D545}" type="pres">
      <dgm:prSet presAssocID="{9920544B-A492-45AF-B6B1-13E35AFF5585}" presName="spaceRect" presStyleCnt="0"/>
      <dgm:spPr/>
    </dgm:pt>
    <dgm:pt modelId="{0803B3EA-01E7-4526-8783-6CBAC3BA480F}" type="pres">
      <dgm:prSet presAssocID="{9920544B-A492-45AF-B6B1-13E35AFF5585}" presName="textRect" presStyleLbl="revTx" presStyleIdx="3" presStyleCnt="4" custScaleX="120874" custScaleY="122647" custLinFactNeighborX="-745" custLinFactNeighborY="-41174">
        <dgm:presLayoutVars>
          <dgm:chMax val="1"/>
          <dgm:chPref val="1"/>
        </dgm:presLayoutVars>
      </dgm:prSet>
      <dgm:spPr/>
    </dgm:pt>
  </dgm:ptLst>
  <dgm:cxnLst>
    <dgm:cxn modelId="{2C485D04-C4B7-4E65-AD48-8992E844D490}" srcId="{4A125FB9-890B-4589-B5B5-1CFBD49739B7}" destId="{55668A75-E717-4C3D-9B60-8558358BE2DC}" srcOrd="2" destOrd="0" parTransId="{12851868-D082-4E2E-A884-9D3F69718FBA}" sibTransId="{8C527A3A-8DE0-49D2-BCFA-3120124B60B9}"/>
    <dgm:cxn modelId="{E3BAAC74-6B02-4144-9008-D8DDB7CE8361}" srcId="{4A125FB9-890B-4589-B5B5-1CFBD49739B7}" destId="{33763E67-F1F7-4035-B18D-F1064E90F261}" srcOrd="0" destOrd="0" parTransId="{9804302E-BDA3-4E02-93AE-B860E4719B42}" sibTransId="{4145BDE2-408A-424F-8753-677C9F18EBE9}"/>
    <dgm:cxn modelId="{1FDDEE84-8661-4F8A-B574-B1E9B5A37030}" type="presOf" srcId="{4A125FB9-890B-4589-B5B5-1CFBD49739B7}" destId="{6D15342A-2A33-4637-A4EC-EA18B0E76B4A}" srcOrd="0" destOrd="0" presId="urn:microsoft.com/office/officeart/2018/2/layout/IconLabelList"/>
    <dgm:cxn modelId="{141D079F-D7FF-414D-9AEB-71B72259B107}" type="presOf" srcId="{55668A75-E717-4C3D-9B60-8558358BE2DC}" destId="{2A021A42-9447-4973-B636-9239AFCA4F78}" srcOrd="0" destOrd="0" presId="urn:microsoft.com/office/officeart/2018/2/layout/IconLabelList"/>
    <dgm:cxn modelId="{EC1137AD-D258-4183-844E-070E3CAE8E49}" type="presOf" srcId="{33763E67-F1F7-4035-B18D-F1064E90F261}" destId="{0DAEC546-1C7F-4590-AB23-CA8C9F1ECF1D}" srcOrd="0" destOrd="0" presId="urn:microsoft.com/office/officeart/2018/2/layout/IconLabelList"/>
    <dgm:cxn modelId="{5CC974B5-2624-4E48-9F85-8F01F050FD97}" srcId="{4A125FB9-890B-4589-B5B5-1CFBD49739B7}" destId="{BFB7D1CC-A613-4E45-9132-AB0124532A64}" srcOrd="1" destOrd="0" parTransId="{4A739935-3B70-4D83-8140-56FF0CF041BF}" sibTransId="{695CE791-F57E-4A1C-AFDC-E2ACF6CC4FD8}"/>
    <dgm:cxn modelId="{E44578BE-C7D6-47AD-AAEE-26F1BCA115F2}" type="presOf" srcId="{9920544B-A492-45AF-B6B1-13E35AFF5585}" destId="{0803B3EA-01E7-4526-8783-6CBAC3BA480F}" srcOrd="0" destOrd="0" presId="urn:microsoft.com/office/officeart/2018/2/layout/IconLabelList"/>
    <dgm:cxn modelId="{760A47CD-AD77-41A5-B0B4-A7ABFB34455A}" srcId="{4A125FB9-890B-4589-B5B5-1CFBD49739B7}" destId="{9920544B-A492-45AF-B6B1-13E35AFF5585}" srcOrd="3" destOrd="0" parTransId="{610B1A96-FE63-4837-AC2A-F6CF96BA672F}" sibTransId="{915B29C8-193A-4768-BE27-E651ECF36021}"/>
    <dgm:cxn modelId="{D95CDCD9-01FB-4499-BF0E-94A02713D4B1}" type="presOf" srcId="{BFB7D1CC-A613-4E45-9132-AB0124532A64}" destId="{C5FDADC9-CE80-4E0B-82B9-19CD6AB6C7C6}" srcOrd="0" destOrd="0" presId="urn:microsoft.com/office/officeart/2018/2/layout/IconLabelList"/>
    <dgm:cxn modelId="{0F4F6581-CCC2-4B95-9576-E619CFBD3C6A}" type="presParOf" srcId="{6D15342A-2A33-4637-A4EC-EA18B0E76B4A}" destId="{101AD188-9828-4F9C-9198-D4E1DAC7F27C}" srcOrd="0" destOrd="0" presId="urn:microsoft.com/office/officeart/2018/2/layout/IconLabelList"/>
    <dgm:cxn modelId="{ABB6279C-851F-4464-999E-C68888E75E84}" type="presParOf" srcId="{101AD188-9828-4F9C-9198-D4E1DAC7F27C}" destId="{72DB123C-1A6C-4B72-A4AC-1ED931E80CE8}" srcOrd="0" destOrd="0" presId="urn:microsoft.com/office/officeart/2018/2/layout/IconLabelList"/>
    <dgm:cxn modelId="{B3F56D85-C126-44E7-9311-5C5818258B74}" type="presParOf" srcId="{101AD188-9828-4F9C-9198-D4E1DAC7F27C}" destId="{766FF26D-4BED-4705-AD70-9D94D1078343}" srcOrd="1" destOrd="0" presId="urn:microsoft.com/office/officeart/2018/2/layout/IconLabelList"/>
    <dgm:cxn modelId="{CA51911A-6330-475C-A1FE-8B419AFDDB71}" type="presParOf" srcId="{101AD188-9828-4F9C-9198-D4E1DAC7F27C}" destId="{0DAEC546-1C7F-4590-AB23-CA8C9F1ECF1D}" srcOrd="2" destOrd="0" presId="urn:microsoft.com/office/officeart/2018/2/layout/IconLabelList"/>
    <dgm:cxn modelId="{380CA5F4-D11B-4737-A696-F60680917D94}" type="presParOf" srcId="{6D15342A-2A33-4637-A4EC-EA18B0E76B4A}" destId="{23E7E1F7-85AF-442E-8CF7-BF97A7C4EE39}" srcOrd="1" destOrd="0" presId="urn:microsoft.com/office/officeart/2018/2/layout/IconLabelList"/>
    <dgm:cxn modelId="{AF369A41-D4C7-41F2-A37E-F8F72FB79534}" type="presParOf" srcId="{6D15342A-2A33-4637-A4EC-EA18B0E76B4A}" destId="{FF8B22F2-5DE0-41CE-922D-F10613C2957F}" srcOrd="2" destOrd="0" presId="urn:microsoft.com/office/officeart/2018/2/layout/IconLabelList"/>
    <dgm:cxn modelId="{CCD448F2-C514-4040-9880-69F76764904D}" type="presParOf" srcId="{FF8B22F2-5DE0-41CE-922D-F10613C2957F}" destId="{F86D8817-0FB6-4C94-9F93-497F758CCA6A}" srcOrd="0" destOrd="0" presId="urn:microsoft.com/office/officeart/2018/2/layout/IconLabelList"/>
    <dgm:cxn modelId="{31DCED52-516D-4979-A84D-7FB439E0E53E}" type="presParOf" srcId="{FF8B22F2-5DE0-41CE-922D-F10613C2957F}" destId="{70A95BC5-6938-4ADA-BB82-F5CF2FBEF499}" srcOrd="1" destOrd="0" presId="urn:microsoft.com/office/officeart/2018/2/layout/IconLabelList"/>
    <dgm:cxn modelId="{EA440B47-E721-4ED4-913B-1887EC97DFDF}" type="presParOf" srcId="{FF8B22F2-5DE0-41CE-922D-F10613C2957F}" destId="{C5FDADC9-CE80-4E0B-82B9-19CD6AB6C7C6}" srcOrd="2" destOrd="0" presId="urn:microsoft.com/office/officeart/2018/2/layout/IconLabelList"/>
    <dgm:cxn modelId="{00BBD14D-F252-4235-A70F-F82AF2C6C440}" type="presParOf" srcId="{6D15342A-2A33-4637-A4EC-EA18B0E76B4A}" destId="{7E563B61-CD61-44E1-9190-218A896A5010}" srcOrd="3" destOrd="0" presId="urn:microsoft.com/office/officeart/2018/2/layout/IconLabelList"/>
    <dgm:cxn modelId="{44539211-F60A-4E2C-85A1-7D049F1AD330}" type="presParOf" srcId="{6D15342A-2A33-4637-A4EC-EA18B0E76B4A}" destId="{1A296496-34E0-413A-B063-432003939F0F}" srcOrd="4" destOrd="0" presId="urn:microsoft.com/office/officeart/2018/2/layout/IconLabelList"/>
    <dgm:cxn modelId="{BEE0282D-FD8A-4499-ADBD-4F438A76C04A}" type="presParOf" srcId="{1A296496-34E0-413A-B063-432003939F0F}" destId="{F9CF300B-78D9-44B4-8C7E-D81C070F40AF}" srcOrd="0" destOrd="0" presId="urn:microsoft.com/office/officeart/2018/2/layout/IconLabelList"/>
    <dgm:cxn modelId="{7F342781-CFEE-4B3D-AC54-245532D155C2}" type="presParOf" srcId="{1A296496-34E0-413A-B063-432003939F0F}" destId="{CAAEB115-7CD4-473B-9FD2-688998400F71}" srcOrd="1" destOrd="0" presId="urn:microsoft.com/office/officeart/2018/2/layout/IconLabelList"/>
    <dgm:cxn modelId="{D812AFA4-28CD-4276-BF66-3BAC515C9F1C}" type="presParOf" srcId="{1A296496-34E0-413A-B063-432003939F0F}" destId="{2A021A42-9447-4973-B636-9239AFCA4F78}" srcOrd="2" destOrd="0" presId="urn:microsoft.com/office/officeart/2018/2/layout/IconLabelList"/>
    <dgm:cxn modelId="{2C668F61-45E1-492A-90AC-695F425D9B86}" type="presParOf" srcId="{6D15342A-2A33-4637-A4EC-EA18B0E76B4A}" destId="{311C90AA-DEE0-4DF3-8D03-4C14344D3D70}" srcOrd="5" destOrd="0" presId="urn:microsoft.com/office/officeart/2018/2/layout/IconLabelList"/>
    <dgm:cxn modelId="{A6D77A8A-F286-43A2-BEA2-65DB64664CBF}" type="presParOf" srcId="{6D15342A-2A33-4637-A4EC-EA18B0E76B4A}" destId="{3422EF89-8402-4819-8280-C169AFA0795C}" srcOrd="6" destOrd="0" presId="urn:microsoft.com/office/officeart/2018/2/layout/IconLabelList"/>
    <dgm:cxn modelId="{260F9831-B7C2-4FBF-AD0F-AA9D4991DCE1}" type="presParOf" srcId="{3422EF89-8402-4819-8280-C169AFA0795C}" destId="{3BA349A5-59A3-4688-A8E3-B24418F89156}" srcOrd="0" destOrd="0" presId="urn:microsoft.com/office/officeart/2018/2/layout/IconLabelList"/>
    <dgm:cxn modelId="{FC79A4D3-F26F-48FB-8F97-F1E7888A4269}" type="presParOf" srcId="{3422EF89-8402-4819-8280-C169AFA0795C}" destId="{F04CC024-9482-4858-BEE2-496DBB92D545}" srcOrd="1" destOrd="0" presId="urn:microsoft.com/office/officeart/2018/2/layout/IconLabelList"/>
    <dgm:cxn modelId="{7FBF541B-8CF8-426D-8CA6-9180F82A752D}" type="presParOf" srcId="{3422EF89-8402-4819-8280-C169AFA0795C}" destId="{0803B3EA-01E7-4526-8783-6CBAC3BA48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36655F-360A-45F7-8027-96AAD6022812}"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E185BD56-D961-4604-BEF7-4B3F7E8A9F34}">
      <dgm:prSet custT="1"/>
      <dgm:spPr/>
      <dgm:t>
        <a:bodyPr/>
        <a:lstStyle/>
        <a:p>
          <a:pPr>
            <a:lnSpc>
              <a:spcPct val="100000"/>
            </a:lnSpc>
          </a:pPr>
          <a:r>
            <a:rPr lang="pt-BR" sz="1800" dirty="0">
              <a:solidFill>
                <a:schemeClr val="tx1"/>
              </a:solidFill>
            </a:rPr>
            <a:t>A portaria IBAMA no 48/2007 estabelece  a proibição da pesca durante o período de defeso no estado de Rondônia (entre 15/11 e 15/03), </a:t>
          </a:r>
          <a:r>
            <a:rPr lang="pt-BR" sz="1800" b="1" dirty="0">
              <a:solidFill>
                <a:schemeClr val="tx1"/>
              </a:solidFill>
            </a:rPr>
            <a:t>a maioria das infrações ao longo do período de estudo foi devido a este tipo de infração e pesca em locais proibidos</a:t>
          </a:r>
          <a:r>
            <a:rPr lang="pt-BR" sz="1800" dirty="0">
              <a:solidFill>
                <a:schemeClr val="tx1"/>
              </a:solidFill>
            </a:rPr>
            <a:t>. (Godim et al. 2023). </a:t>
          </a:r>
          <a:endParaRPr lang="en-US" sz="1800" dirty="0">
            <a:solidFill>
              <a:schemeClr val="tx1"/>
            </a:solidFill>
          </a:endParaRPr>
        </a:p>
      </dgm:t>
    </dgm:pt>
    <dgm:pt modelId="{EDAE8CF1-5692-4B7C-B4C5-2D7F18A4B3D9}" type="parTrans" cxnId="{385EEAFB-BD4A-483D-A3B4-68E420EED37A}">
      <dgm:prSet/>
      <dgm:spPr/>
      <dgm:t>
        <a:bodyPr/>
        <a:lstStyle/>
        <a:p>
          <a:endParaRPr lang="en-US" sz="1800"/>
        </a:p>
      </dgm:t>
    </dgm:pt>
    <dgm:pt modelId="{5431BF78-0901-467C-94F5-2E46DB7C0432}" type="sibTrans" cxnId="{385EEAFB-BD4A-483D-A3B4-68E420EED37A}">
      <dgm:prSet/>
      <dgm:spPr/>
      <dgm:t>
        <a:bodyPr/>
        <a:lstStyle/>
        <a:p>
          <a:pPr>
            <a:lnSpc>
              <a:spcPct val="100000"/>
            </a:lnSpc>
          </a:pPr>
          <a:endParaRPr lang="en-US" sz="1800"/>
        </a:p>
      </dgm:t>
    </dgm:pt>
    <dgm:pt modelId="{D650801C-BA6C-468E-ACDA-2C9FA741DCAB}">
      <dgm:prSet custT="1"/>
      <dgm:spPr/>
      <dgm:t>
        <a:bodyPr/>
        <a:lstStyle/>
        <a:p>
          <a:pPr>
            <a:lnSpc>
              <a:spcPct val="100000"/>
            </a:lnSpc>
          </a:pPr>
          <a:endParaRPr lang="pt-BR" sz="1800" dirty="0">
            <a:solidFill>
              <a:schemeClr val="tx1"/>
            </a:solidFill>
          </a:endParaRPr>
        </a:p>
        <a:p>
          <a:pPr>
            <a:lnSpc>
              <a:spcPct val="100000"/>
            </a:lnSpc>
          </a:pPr>
          <a:r>
            <a:rPr lang="pt-BR" sz="1800" b="1"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800" b="1" dirty="0">
            <a:solidFill>
              <a:schemeClr val="tx1"/>
            </a:solidFill>
          </a:endParaRPr>
        </a:p>
      </dgm:t>
    </dgm:pt>
    <dgm:pt modelId="{2DE10A7B-011B-4668-A04E-8BA753305A14}" type="parTrans" cxnId="{FB193669-D949-4AB5-9D8F-F33E4895E8F8}">
      <dgm:prSet/>
      <dgm:spPr/>
      <dgm:t>
        <a:bodyPr/>
        <a:lstStyle/>
        <a:p>
          <a:endParaRPr lang="en-US" sz="1800"/>
        </a:p>
      </dgm:t>
    </dgm:pt>
    <dgm:pt modelId="{E12903B0-3DE9-453C-8BD3-43ED9DCC1E18}" type="sibTrans" cxnId="{FB193669-D949-4AB5-9D8F-F33E4895E8F8}">
      <dgm:prSet/>
      <dgm:spPr/>
      <dgm:t>
        <a:bodyPr/>
        <a:lstStyle/>
        <a:p>
          <a:pPr>
            <a:lnSpc>
              <a:spcPct val="100000"/>
            </a:lnSpc>
          </a:pPr>
          <a:endParaRPr lang="en-US" sz="1800"/>
        </a:p>
      </dgm:t>
    </dgm:pt>
    <dgm:pt modelId="{D37D2148-96BF-4DEC-817C-50D3DCDE4308}" type="pres">
      <dgm:prSet presAssocID="{A536655F-360A-45F7-8027-96AAD6022812}" presName="root" presStyleCnt="0">
        <dgm:presLayoutVars>
          <dgm:dir/>
          <dgm:resizeHandles val="exact"/>
        </dgm:presLayoutVars>
      </dgm:prSet>
      <dgm:spPr/>
    </dgm:pt>
    <dgm:pt modelId="{012A1170-26E8-48F9-8226-FE43D54B318D}" type="pres">
      <dgm:prSet presAssocID="{A536655F-360A-45F7-8027-96AAD6022812}" presName="container" presStyleCnt="0">
        <dgm:presLayoutVars>
          <dgm:dir/>
          <dgm:resizeHandles val="exact"/>
        </dgm:presLayoutVars>
      </dgm:prSet>
      <dgm:spPr/>
    </dgm:pt>
    <dgm:pt modelId="{C00FAD8B-A67F-4093-8B4E-7E67CD9C01F1}" type="pres">
      <dgm:prSet presAssocID="{E185BD56-D961-4604-BEF7-4B3F7E8A9F34}" presName="compNode" presStyleCnt="0"/>
      <dgm:spPr/>
    </dgm:pt>
    <dgm:pt modelId="{6EB56FE8-7C9D-4607-B952-AC17ECE7AE07}" type="pres">
      <dgm:prSet presAssocID="{E185BD56-D961-4604-BEF7-4B3F7E8A9F34}" presName="iconBgRect" presStyleLbl="bgShp" presStyleIdx="0" presStyleCnt="2" custLinFactY="-100000" custLinFactNeighborX="-10546" custLinFactNeighborY="-121212"/>
      <dgm:spPr/>
    </dgm:pt>
    <dgm:pt modelId="{5F2C6A53-26BD-44B8-8459-005CC713D91D}" type="pres">
      <dgm:prSet presAssocID="{E185BD56-D961-4604-BEF7-4B3F7E8A9F34}" presName="iconRect" presStyleLbl="node1" presStyleIdx="0" presStyleCnt="2" custLinFactY="-183322" custLinFactNeighborX="-35861"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7D1A9477-5430-4F79-A100-4594A9E6B93F}" type="pres">
      <dgm:prSet presAssocID="{E185BD56-D961-4604-BEF7-4B3F7E8A9F34}" presName="spaceRect" presStyleCnt="0"/>
      <dgm:spPr/>
    </dgm:pt>
    <dgm:pt modelId="{EEBA8B4C-52C6-44BC-8F40-C1F8C8E4B7EC}" type="pres">
      <dgm:prSet presAssocID="{E185BD56-D961-4604-BEF7-4B3F7E8A9F34}" presName="textRect" presStyleLbl="revTx" presStyleIdx="0" presStyleCnt="2" custScaleX="126666" custLinFactNeighborX="-1188" custLinFactNeighborY="-80222">
        <dgm:presLayoutVars>
          <dgm:chMax val="1"/>
          <dgm:chPref val="1"/>
        </dgm:presLayoutVars>
      </dgm:prSet>
      <dgm:spPr/>
    </dgm:pt>
    <dgm:pt modelId="{6D4A7877-57A9-4FD1-8AA5-843682EFBBF0}" type="pres">
      <dgm:prSet presAssocID="{5431BF78-0901-467C-94F5-2E46DB7C0432}" presName="sibTrans" presStyleLbl="sibTrans2D1" presStyleIdx="0" presStyleCnt="0"/>
      <dgm:spPr/>
    </dgm:pt>
    <dgm:pt modelId="{813AE9C9-DFA9-4402-AC82-8359DBEE1EA0}" type="pres">
      <dgm:prSet presAssocID="{D650801C-BA6C-468E-ACDA-2C9FA741DCAB}" presName="compNode" presStyleCnt="0"/>
      <dgm:spPr/>
    </dgm:pt>
    <dgm:pt modelId="{C455C45B-4D0B-4747-8FF3-AF7727990878}" type="pres">
      <dgm:prSet presAssocID="{D650801C-BA6C-468E-ACDA-2C9FA741DCAB}" presName="iconBgRect" presStyleLbl="bgShp" presStyleIdx="1" presStyleCnt="2" custLinFactY="-100000" custLinFactNeighborX="-43871" custLinFactNeighborY="-137633"/>
      <dgm:spPr/>
    </dgm:pt>
    <dgm:pt modelId="{7CD26605-0975-4506-9B45-D48AF55BF377}" type="pres">
      <dgm:prSet presAssocID="{D650801C-BA6C-468E-ACDA-2C9FA741DCAB}" presName="iconRect" presStyleLbl="node1" presStyleIdx="1" presStyleCnt="2" custScaleX="167832" custScaleY="189342" custLinFactY="-200000" custLinFactNeighborX="-73594" custLinFactNeighborY="-22784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94C67A0-D114-4BEC-B2E8-29765216B8A6}" type="pres">
      <dgm:prSet presAssocID="{D650801C-BA6C-468E-ACDA-2C9FA741DCAB}" presName="spaceRect" presStyleCnt="0"/>
      <dgm:spPr/>
    </dgm:pt>
    <dgm:pt modelId="{46A1030C-FD48-44D4-9CD2-C0FD47AC82A9}" type="pres">
      <dgm:prSet presAssocID="{D650801C-BA6C-468E-ACDA-2C9FA741DCAB}" presName="textRect" presStyleLbl="revTx" presStyleIdx="1" presStyleCnt="2" custLinFactNeighborX="-7888" custLinFactNeighborY="-90362">
        <dgm:presLayoutVars>
          <dgm:chMax val="1"/>
          <dgm:chPref val="1"/>
        </dgm:presLayoutVars>
      </dgm:prSet>
      <dgm:spPr/>
    </dgm:pt>
  </dgm:ptLst>
  <dgm:cxnLst>
    <dgm:cxn modelId="{AA010A35-A211-4BF9-8B90-57230E7D94AD}" type="presOf" srcId="{D650801C-BA6C-468E-ACDA-2C9FA741DCAB}" destId="{46A1030C-FD48-44D4-9CD2-C0FD47AC82A9}" srcOrd="0" destOrd="0" presId="urn:microsoft.com/office/officeart/2018/2/layout/IconCircleList"/>
    <dgm:cxn modelId="{61A66062-B7F5-4E34-8D2A-AE81BCCC0FA8}" type="presOf" srcId="{E185BD56-D961-4604-BEF7-4B3F7E8A9F34}" destId="{EEBA8B4C-52C6-44BC-8F40-C1F8C8E4B7EC}" srcOrd="0" destOrd="0" presId="urn:microsoft.com/office/officeart/2018/2/layout/IconCircleList"/>
    <dgm:cxn modelId="{FB193669-D949-4AB5-9D8F-F33E4895E8F8}" srcId="{A536655F-360A-45F7-8027-96AAD6022812}" destId="{D650801C-BA6C-468E-ACDA-2C9FA741DCAB}" srcOrd="1" destOrd="0" parTransId="{2DE10A7B-011B-4668-A04E-8BA753305A14}" sibTransId="{E12903B0-3DE9-453C-8BD3-43ED9DCC1E18}"/>
    <dgm:cxn modelId="{80E98149-CC77-401E-9CEC-ABDFBDC24FE5}" type="presOf" srcId="{5431BF78-0901-467C-94F5-2E46DB7C0432}" destId="{6D4A7877-57A9-4FD1-8AA5-843682EFBBF0}" srcOrd="0" destOrd="0" presId="urn:microsoft.com/office/officeart/2018/2/layout/IconCircleList"/>
    <dgm:cxn modelId="{3D939B58-EF6E-48B6-8228-B9411A3CC233}" type="presOf" srcId="{A536655F-360A-45F7-8027-96AAD6022812}" destId="{D37D2148-96BF-4DEC-817C-50D3DCDE4308}" srcOrd="0" destOrd="0" presId="urn:microsoft.com/office/officeart/2018/2/layout/IconCircleList"/>
    <dgm:cxn modelId="{385EEAFB-BD4A-483D-A3B4-68E420EED37A}" srcId="{A536655F-360A-45F7-8027-96AAD6022812}" destId="{E185BD56-D961-4604-BEF7-4B3F7E8A9F34}" srcOrd="0" destOrd="0" parTransId="{EDAE8CF1-5692-4B7C-B4C5-2D7F18A4B3D9}" sibTransId="{5431BF78-0901-467C-94F5-2E46DB7C0432}"/>
    <dgm:cxn modelId="{14A1AFF3-1570-42DD-B97C-DEE4A353355A}" type="presParOf" srcId="{D37D2148-96BF-4DEC-817C-50D3DCDE4308}" destId="{012A1170-26E8-48F9-8226-FE43D54B318D}" srcOrd="0" destOrd="0" presId="urn:microsoft.com/office/officeart/2018/2/layout/IconCircleList"/>
    <dgm:cxn modelId="{F55F06AA-37DD-478B-B1ED-06F961F227C3}" type="presParOf" srcId="{012A1170-26E8-48F9-8226-FE43D54B318D}" destId="{C00FAD8B-A67F-4093-8B4E-7E67CD9C01F1}" srcOrd="0" destOrd="0" presId="urn:microsoft.com/office/officeart/2018/2/layout/IconCircleList"/>
    <dgm:cxn modelId="{D1E346D1-238B-4FDE-B3E5-F9D59BC72C86}" type="presParOf" srcId="{C00FAD8B-A67F-4093-8B4E-7E67CD9C01F1}" destId="{6EB56FE8-7C9D-4607-B952-AC17ECE7AE07}" srcOrd="0" destOrd="0" presId="urn:microsoft.com/office/officeart/2018/2/layout/IconCircleList"/>
    <dgm:cxn modelId="{EC97EE85-7250-4BC6-8587-A20825166639}" type="presParOf" srcId="{C00FAD8B-A67F-4093-8B4E-7E67CD9C01F1}" destId="{5F2C6A53-26BD-44B8-8459-005CC713D91D}" srcOrd="1" destOrd="0" presId="urn:microsoft.com/office/officeart/2018/2/layout/IconCircleList"/>
    <dgm:cxn modelId="{62DBB2CB-C95E-4811-AFBF-919C3AAC4F2D}" type="presParOf" srcId="{C00FAD8B-A67F-4093-8B4E-7E67CD9C01F1}" destId="{7D1A9477-5430-4F79-A100-4594A9E6B93F}" srcOrd="2" destOrd="0" presId="urn:microsoft.com/office/officeart/2018/2/layout/IconCircleList"/>
    <dgm:cxn modelId="{041B3242-B45A-49BA-A81D-4755EE8096A4}" type="presParOf" srcId="{C00FAD8B-A67F-4093-8B4E-7E67CD9C01F1}" destId="{EEBA8B4C-52C6-44BC-8F40-C1F8C8E4B7EC}" srcOrd="3" destOrd="0" presId="urn:microsoft.com/office/officeart/2018/2/layout/IconCircleList"/>
    <dgm:cxn modelId="{E59A4F69-C148-47E5-8C93-0A889D349631}" type="presParOf" srcId="{012A1170-26E8-48F9-8226-FE43D54B318D}" destId="{6D4A7877-57A9-4FD1-8AA5-843682EFBBF0}" srcOrd="1" destOrd="0" presId="urn:microsoft.com/office/officeart/2018/2/layout/IconCircleList"/>
    <dgm:cxn modelId="{39D90E77-0954-4724-BA71-CF673D1B948B}" type="presParOf" srcId="{012A1170-26E8-48F9-8226-FE43D54B318D}" destId="{813AE9C9-DFA9-4402-AC82-8359DBEE1EA0}" srcOrd="2" destOrd="0" presId="urn:microsoft.com/office/officeart/2018/2/layout/IconCircleList"/>
    <dgm:cxn modelId="{CBA0B6F3-C3B5-4D71-95A7-5009DBCB14FA}" type="presParOf" srcId="{813AE9C9-DFA9-4402-AC82-8359DBEE1EA0}" destId="{C455C45B-4D0B-4747-8FF3-AF7727990878}" srcOrd="0" destOrd="0" presId="urn:microsoft.com/office/officeart/2018/2/layout/IconCircleList"/>
    <dgm:cxn modelId="{796E0CD4-E8B1-4446-BE43-28FC819B8B9D}" type="presParOf" srcId="{813AE9C9-DFA9-4402-AC82-8359DBEE1EA0}" destId="{7CD26605-0975-4506-9B45-D48AF55BF377}" srcOrd="1" destOrd="0" presId="urn:microsoft.com/office/officeart/2018/2/layout/IconCircleList"/>
    <dgm:cxn modelId="{7A33F584-4690-4715-AB30-54082CC90B88}" type="presParOf" srcId="{813AE9C9-DFA9-4402-AC82-8359DBEE1EA0}" destId="{594C67A0-D114-4BEC-B2E8-29765216B8A6}" srcOrd="2" destOrd="0" presId="urn:microsoft.com/office/officeart/2018/2/layout/IconCircleList"/>
    <dgm:cxn modelId="{F9B6B90E-FC41-443E-B8EF-21F6E4C8A05F}" type="presParOf" srcId="{813AE9C9-DFA9-4402-AC82-8359DBEE1EA0}" destId="{46A1030C-FD48-44D4-9CD2-C0FD47AC82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06990-E878-4A2D-867E-3F8943FBE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8ED226-3CBB-43E4-BE95-19E16FFF7265}">
      <dgm:prSet custT="1"/>
      <dgm:spPr/>
      <dgm:t>
        <a:bodyPr/>
        <a:lstStyle/>
        <a:p>
          <a:pPr>
            <a:lnSpc>
              <a:spcPct val="100000"/>
            </a:lnSpc>
          </a:pPr>
          <a:r>
            <a:rPr lang="pt-BR" sz="1800"/>
            <a:t>O manuseio dos peixes na atividade de pesque e solte. Tempo de exposição fora d’agua e cuidados na retirada do anzol </a:t>
          </a:r>
          <a:endParaRPr lang="en-US" sz="1800"/>
        </a:p>
      </dgm:t>
    </dgm:pt>
    <dgm:pt modelId="{D115D287-9CDA-444A-A3C9-5395BB342204}" type="parTrans" cxnId="{8C086055-0E32-4CAD-80CA-A57644FFD257}">
      <dgm:prSet/>
      <dgm:spPr/>
      <dgm:t>
        <a:bodyPr/>
        <a:lstStyle/>
        <a:p>
          <a:endParaRPr lang="en-US" sz="1800"/>
        </a:p>
      </dgm:t>
    </dgm:pt>
    <dgm:pt modelId="{90E8A6E6-286E-40C8-BA02-A4FB7D61C815}" type="sibTrans" cxnId="{8C086055-0E32-4CAD-80CA-A57644FFD257}">
      <dgm:prSet/>
      <dgm:spPr/>
      <dgm:t>
        <a:bodyPr/>
        <a:lstStyle/>
        <a:p>
          <a:endParaRPr lang="en-US" sz="1800"/>
        </a:p>
      </dgm:t>
    </dgm:pt>
    <dgm:pt modelId="{41C6360B-F71F-4E0A-A3AA-F93E229F652D}" type="pres">
      <dgm:prSet presAssocID="{00E06990-E878-4A2D-867E-3F8943FBEDB9}" presName="root" presStyleCnt="0">
        <dgm:presLayoutVars>
          <dgm:dir/>
          <dgm:resizeHandles val="exact"/>
        </dgm:presLayoutVars>
      </dgm:prSet>
      <dgm:spPr/>
    </dgm:pt>
    <dgm:pt modelId="{DA00C7E0-30EF-4E0A-8E75-323970EBB48E}" type="pres">
      <dgm:prSet presAssocID="{FF8ED226-3CBB-43E4-BE95-19E16FFF7265}" presName="compNode" presStyleCnt="0"/>
      <dgm:spPr/>
    </dgm:pt>
    <dgm:pt modelId="{1118433D-111E-475A-AF55-75987D62B9F1}" type="pres">
      <dgm:prSet presAssocID="{FF8ED226-3CBB-43E4-BE95-19E16FFF7265}" presName="bgRect" presStyleLbl="bgShp" presStyleIdx="0" presStyleCnt="1" custScaleY="224970" custLinFactNeighborX="-526" custLinFactNeighborY="61534"/>
      <dgm:spPr/>
    </dgm:pt>
    <dgm:pt modelId="{BC267E1F-B1A9-4EEB-BBA5-12AF5F9407FC}" type="pres">
      <dgm:prSet presAssocID="{FF8ED226-3CBB-43E4-BE95-19E16FFF7265}" presName="iconRect" presStyleLbl="node1" presStyleIdx="0" presStyleCnt="1" custScaleX="144572" custScaleY="15645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71A95B09-8ED2-462F-944D-112BAF09F311}" type="pres">
      <dgm:prSet presAssocID="{FF8ED226-3CBB-43E4-BE95-19E16FFF7265}" presName="spaceRect" presStyleCnt="0"/>
      <dgm:spPr/>
    </dgm:pt>
    <dgm:pt modelId="{C4E041E4-8579-45BA-97DD-4C4181CA1101}" type="pres">
      <dgm:prSet presAssocID="{FF8ED226-3CBB-43E4-BE95-19E16FFF7265}" presName="parTx" presStyleLbl="revTx" presStyleIdx="0" presStyleCnt="1">
        <dgm:presLayoutVars>
          <dgm:chMax val="0"/>
          <dgm:chPref val="0"/>
        </dgm:presLayoutVars>
      </dgm:prSet>
      <dgm:spPr/>
    </dgm:pt>
  </dgm:ptLst>
  <dgm:cxnLst>
    <dgm:cxn modelId="{8C086055-0E32-4CAD-80CA-A57644FFD257}" srcId="{00E06990-E878-4A2D-867E-3F8943FBEDB9}" destId="{FF8ED226-3CBB-43E4-BE95-19E16FFF7265}" srcOrd="0" destOrd="0" parTransId="{D115D287-9CDA-444A-A3C9-5395BB342204}" sibTransId="{90E8A6E6-286E-40C8-BA02-A4FB7D61C815}"/>
    <dgm:cxn modelId="{B9653998-8D68-4A46-88AB-86FADB5308B1}" type="presOf" srcId="{00E06990-E878-4A2D-867E-3F8943FBEDB9}" destId="{41C6360B-F71F-4E0A-A3AA-F93E229F652D}" srcOrd="0" destOrd="0" presId="urn:microsoft.com/office/officeart/2018/2/layout/IconVerticalSolidList"/>
    <dgm:cxn modelId="{189604CD-05FC-4F94-8756-25F504C5DC53}" type="presOf" srcId="{FF8ED226-3CBB-43E4-BE95-19E16FFF7265}" destId="{C4E041E4-8579-45BA-97DD-4C4181CA1101}" srcOrd="0" destOrd="0" presId="urn:microsoft.com/office/officeart/2018/2/layout/IconVerticalSolidList"/>
    <dgm:cxn modelId="{0798971E-5C08-43F1-A2D6-E923BBFB8627}" type="presParOf" srcId="{41C6360B-F71F-4E0A-A3AA-F93E229F652D}" destId="{DA00C7E0-30EF-4E0A-8E75-323970EBB48E}" srcOrd="0" destOrd="0" presId="urn:microsoft.com/office/officeart/2018/2/layout/IconVerticalSolidList"/>
    <dgm:cxn modelId="{7E1CFB6B-A710-44DB-8630-406C22DEDC4F}" type="presParOf" srcId="{DA00C7E0-30EF-4E0A-8E75-323970EBB48E}" destId="{1118433D-111E-475A-AF55-75987D62B9F1}" srcOrd="0" destOrd="0" presId="urn:microsoft.com/office/officeart/2018/2/layout/IconVerticalSolidList"/>
    <dgm:cxn modelId="{58D6AB72-5A7B-4D54-8919-6AFE3D7C6B3A}" type="presParOf" srcId="{DA00C7E0-30EF-4E0A-8E75-323970EBB48E}" destId="{BC267E1F-B1A9-4EEB-BBA5-12AF5F9407FC}" srcOrd="1" destOrd="0" presId="urn:microsoft.com/office/officeart/2018/2/layout/IconVerticalSolidList"/>
    <dgm:cxn modelId="{47F7D8CA-EB95-45E6-A961-A840636B2080}" type="presParOf" srcId="{DA00C7E0-30EF-4E0A-8E75-323970EBB48E}" destId="{71A95B09-8ED2-462F-944D-112BAF09F311}" srcOrd="2" destOrd="0" presId="urn:microsoft.com/office/officeart/2018/2/layout/IconVerticalSolidList"/>
    <dgm:cxn modelId="{12B88DE7-C496-436C-BFAD-D028A64577E8}" type="presParOf" srcId="{DA00C7E0-30EF-4E0A-8E75-323970EBB48E}" destId="{C4E041E4-8579-45BA-97DD-4C4181CA110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800" b="0" i="0" u="none" strike="noStrike" baseline="0" dirty="0">
              <a:latin typeface="+mj-lt"/>
              <a:cs typeface="Arial" panose="020B0604020202020204" pitchFamily="34" charset="0"/>
            </a:rPr>
            <a:t>Avaliações contínuas para ajustar cotas de captura com base em dados atualizados.</a:t>
          </a:r>
          <a:endParaRPr lang="pt-BR" sz="1800" dirty="0">
            <a:latin typeface="+mj-lt"/>
          </a:endParaRPr>
        </a:p>
      </dgm:t>
    </dgm:pt>
    <dgm:pt modelId="{95D853E3-2CAB-4AFC-A78E-C0E07EE51193}" type="parTrans" cxnId="{E8C94EF7-0558-4F06-86D1-25228C39E246}">
      <dgm:prSet/>
      <dgm:spPr/>
      <dgm:t>
        <a:bodyPr/>
        <a:lstStyle/>
        <a:p>
          <a:endParaRPr lang="pt-BR" sz="1800">
            <a:latin typeface="+mj-lt"/>
          </a:endParaRPr>
        </a:p>
      </dgm:t>
    </dgm:pt>
    <dgm:pt modelId="{5A1AF0D4-5897-4D16-A466-3541CA167C73}" type="sibTrans" cxnId="{E8C94EF7-0558-4F06-86D1-25228C39E246}">
      <dgm:prSet/>
      <dgm:spPr/>
      <dgm:t>
        <a:bodyPr/>
        <a:lstStyle/>
        <a:p>
          <a:endParaRPr lang="pt-BR" sz="1800">
            <a:latin typeface="+mj-lt"/>
          </a:endParaRPr>
        </a:p>
      </dgm:t>
    </dgm:pt>
    <dgm:pt modelId="{F4706DC3-7851-4CDC-A6BB-C2709F441C0D}">
      <dgm:prSet phldrT="[Texto]" custT="1"/>
      <dgm:spPr/>
      <dgm:t>
        <a:bodyPr/>
        <a:lstStyle/>
        <a:p>
          <a:r>
            <a:rPr lang="pt-BR" sz="1800" b="0" i="0" u="none" strike="noStrike" baseline="0" dirty="0">
              <a:latin typeface="+mj-lt"/>
              <a:cs typeface="Arial" panose="020B0604020202020204" pitchFamily="34" charset="0"/>
            </a:rPr>
            <a:t>Implementação de tecnologias para minimizar a captura de espécies não-alvo.</a:t>
          </a:r>
          <a:endParaRPr lang="pt-BR" sz="1800" dirty="0">
            <a:latin typeface="+mj-lt"/>
          </a:endParaRPr>
        </a:p>
      </dgm:t>
    </dgm:pt>
    <dgm:pt modelId="{E7EAC3AF-042F-4E46-A8D4-70D95D099CED}" type="parTrans" cxnId="{CD3797E8-EBC6-4AF3-AB1D-B9F33B40B055}">
      <dgm:prSet/>
      <dgm:spPr/>
      <dgm:t>
        <a:bodyPr/>
        <a:lstStyle/>
        <a:p>
          <a:endParaRPr lang="pt-BR" sz="1800">
            <a:latin typeface="+mj-lt"/>
          </a:endParaRPr>
        </a:p>
      </dgm:t>
    </dgm:pt>
    <dgm:pt modelId="{4AC07A96-FB00-4BC2-AB01-5210267C897F}" type="sibTrans" cxnId="{CD3797E8-EBC6-4AF3-AB1D-B9F33B40B055}">
      <dgm:prSet/>
      <dgm:spPr/>
      <dgm:t>
        <a:bodyPr/>
        <a:lstStyle/>
        <a:p>
          <a:endParaRPr lang="pt-BR" sz="1800">
            <a:latin typeface="+mj-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latin typeface="+mj-lt"/>
              <a:cs typeface="Arial" panose="020B0604020202020204" pitchFamily="34" charset="0"/>
            </a:rPr>
            <a:t>Proteção de Habitat</a:t>
          </a:r>
          <a:endParaRPr lang="pt-BR" sz="1800" dirty="0">
            <a:latin typeface="+mj-lt"/>
          </a:endParaRPr>
        </a:p>
      </dgm:t>
    </dgm:pt>
    <dgm:pt modelId="{ECA5B18F-250D-4268-B9AA-C7A327C8CAB9}" type="parTrans" cxnId="{AB055906-5BE2-4548-AE74-736FF3DB68A8}">
      <dgm:prSet/>
      <dgm:spPr/>
      <dgm:t>
        <a:bodyPr/>
        <a:lstStyle/>
        <a:p>
          <a:endParaRPr lang="pt-BR" sz="1800">
            <a:latin typeface="+mj-lt"/>
          </a:endParaRPr>
        </a:p>
      </dgm:t>
    </dgm:pt>
    <dgm:pt modelId="{D2579A16-0B7B-48C8-AC18-88657702A888}" type="sibTrans" cxnId="{AB055906-5BE2-4548-AE74-736FF3DB68A8}">
      <dgm:prSet/>
      <dgm:spPr/>
      <dgm:t>
        <a:bodyPr/>
        <a:lstStyle/>
        <a:p>
          <a:endParaRPr lang="pt-BR" sz="1800">
            <a:latin typeface="+mj-lt"/>
          </a:endParaRPr>
        </a:p>
      </dgm:t>
    </dgm:pt>
    <dgm:pt modelId="{C568E334-8C73-4DD0-80B2-4A201BBB670B}">
      <dgm:prSet phldrT="[Texto]" custT="1"/>
      <dgm:spPr/>
      <dgm:t>
        <a:bodyPr/>
        <a:lstStyle/>
        <a:p>
          <a:pPr>
            <a:buNone/>
          </a:pPr>
          <a:r>
            <a:rPr lang="pt-BR" sz="1800" b="0" i="0" u="none" strike="noStrike" baseline="0" dirty="0">
              <a:latin typeface="+mj-lt"/>
              <a:cs typeface="Arial" panose="020B0604020202020204" pitchFamily="34" charset="0"/>
            </a:rPr>
            <a:t>Identificação e proteção de áreas essenciais para o ciclo de vida das espécies marinhas.</a:t>
          </a:r>
          <a:endParaRPr lang="pt-BR" sz="1800" dirty="0">
            <a:latin typeface="+mj-lt"/>
          </a:endParaRPr>
        </a:p>
      </dgm:t>
    </dgm:pt>
    <dgm:pt modelId="{35384DA3-7240-495D-B773-5776552EC5CE}" type="parTrans" cxnId="{179734FD-81E2-4F0E-9120-7BA2CBECDE90}">
      <dgm:prSet/>
      <dgm:spPr/>
      <dgm:t>
        <a:bodyPr/>
        <a:lstStyle/>
        <a:p>
          <a:endParaRPr lang="pt-BR" sz="1800">
            <a:latin typeface="+mj-lt"/>
          </a:endParaRPr>
        </a:p>
      </dgm:t>
    </dgm:pt>
    <dgm:pt modelId="{D28D04E6-E64E-4A18-9646-865FE0FCEB95}" type="sibTrans" cxnId="{179734FD-81E2-4F0E-9120-7BA2CBECDE90}">
      <dgm:prSet/>
      <dgm:spPr/>
      <dgm:t>
        <a:bodyPr/>
        <a:lstStyle/>
        <a:p>
          <a:endParaRPr lang="pt-BR" sz="1800">
            <a:latin typeface="+mj-lt"/>
          </a:endParaRPr>
        </a:p>
      </dgm:t>
    </dgm:pt>
    <dgm:pt modelId="{6853C812-6372-4993-9B9A-AF01B2C4F7BF}">
      <dgm:prSet custT="1"/>
      <dgm:spPr/>
      <dgm:t>
        <a:bodyPr/>
        <a:lstStyle/>
        <a:p>
          <a:r>
            <a:rPr lang="pt-BR" sz="1800" b="1" i="0" u="none" strike="noStrike" baseline="0" dirty="0">
              <a:latin typeface="+mj-lt"/>
              <a:cs typeface="Arial" panose="020B0604020202020204" pitchFamily="34" charset="0"/>
            </a:rPr>
            <a:t>Monitoramento Científico</a:t>
          </a:r>
          <a:endParaRPr lang="pt-BR" sz="1800" dirty="0">
            <a:latin typeface="+mj-lt"/>
          </a:endParaRPr>
        </a:p>
      </dgm:t>
    </dgm:pt>
    <dgm:pt modelId="{BAAD05FF-A338-4291-9BDF-06FE1279918F}" type="parTrans" cxnId="{5D4BFEB3-E1C6-4587-AA9D-67779D2C0D20}">
      <dgm:prSet/>
      <dgm:spPr/>
      <dgm:t>
        <a:bodyPr/>
        <a:lstStyle/>
        <a:p>
          <a:endParaRPr lang="pt-BR" sz="1800">
            <a:latin typeface="+mj-lt"/>
          </a:endParaRPr>
        </a:p>
      </dgm:t>
    </dgm:pt>
    <dgm:pt modelId="{82A8E3C0-BC0E-4EBE-ABEA-7621A8E631B3}" type="sibTrans" cxnId="{5D4BFEB3-E1C6-4587-AA9D-67779D2C0D20}">
      <dgm:prSet/>
      <dgm:spPr/>
      <dgm:t>
        <a:bodyPr/>
        <a:lstStyle/>
        <a:p>
          <a:endParaRPr lang="pt-BR" sz="1800">
            <a:latin typeface="+mj-lt"/>
          </a:endParaRPr>
        </a:p>
      </dgm:t>
    </dgm:pt>
    <dgm:pt modelId="{E61AB445-A98C-43ED-BB0B-0667D9EF43B9}">
      <dgm:prSet custT="1"/>
      <dgm:spPr/>
      <dgm:t>
        <a:bodyPr/>
        <a:lstStyle/>
        <a:p>
          <a:r>
            <a:rPr lang="pt-BR" sz="1800" b="1" i="0" u="none" strike="noStrike" baseline="0" dirty="0">
              <a:latin typeface="+mj-lt"/>
              <a:cs typeface="Arial" panose="020B0604020202020204" pitchFamily="34" charset="0"/>
            </a:rPr>
            <a:t>Recuperação dos estoques</a:t>
          </a:r>
          <a:endParaRPr lang="pt-BR" sz="18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800">
            <a:latin typeface="+mj-lt"/>
          </a:endParaRPr>
        </a:p>
      </dgm:t>
    </dgm:pt>
    <dgm:pt modelId="{46272198-89AA-4840-A72C-54295313737C}" type="sibTrans" cxnId="{BCC8A1DA-2A0E-4E01-9655-82884CC43619}">
      <dgm:prSet/>
      <dgm:spPr/>
      <dgm:t>
        <a:bodyPr/>
        <a:lstStyle/>
        <a:p>
          <a:endParaRPr lang="pt-BR" sz="1800">
            <a:latin typeface="+mj-lt"/>
          </a:endParaRPr>
        </a:p>
      </dgm:t>
    </dgm:pt>
    <dgm:pt modelId="{E65E0B8A-5343-49F0-9838-C3C89CDF4F38}">
      <dgm:prSet custT="1"/>
      <dgm:spPr/>
      <dgm:t>
        <a:bodyPr/>
        <a:lstStyle/>
        <a:p>
          <a:pPr>
            <a:buNone/>
          </a:pPr>
          <a:endParaRPr lang="pt-BR" sz="1800" dirty="0">
            <a:latin typeface="+mj-lt"/>
          </a:endParaRPr>
        </a:p>
      </dgm:t>
    </dgm:pt>
    <dgm:pt modelId="{D33A5698-381B-4705-9239-1A9955ECB8FA}" type="parTrans" cxnId="{B5A87284-0054-4B9E-9BF8-20A4EC589F07}">
      <dgm:prSet/>
      <dgm:spPr/>
      <dgm:t>
        <a:bodyPr/>
        <a:lstStyle/>
        <a:p>
          <a:endParaRPr lang="pt-BR" sz="1800">
            <a:latin typeface="+mj-lt"/>
          </a:endParaRPr>
        </a:p>
      </dgm:t>
    </dgm:pt>
    <dgm:pt modelId="{F62B6661-022C-4681-A998-ED4FBEC8E6B9}" type="sibTrans" cxnId="{B5A87284-0054-4B9E-9BF8-20A4EC589F07}">
      <dgm:prSet/>
      <dgm:spPr/>
      <dgm:t>
        <a:bodyPr/>
        <a:lstStyle/>
        <a:p>
          <a:endParaRPr lang="pt-BR" sz="1800">
            <a:latin typeface="+mj-lt"/>
          </a:endParaRPr>
        </a:p>
      </dgm:t>
    </dgm:pt>
    <dgm:pt modelId="{A495AE63-B1D3-4AD8-BDA9-B16E26D0C64D}">
      <dgm:prSet custT="1"/>
      <dgm:spPr/>
      <dgm:t>
        <a:bodyPr/>
        <a:lstStyle/>
        <a:p>
          <a:pPr>
            <a:buNone/>
          </a:pPr>
          <a:r>
            <a:rPr lang="pt-BR" sz="1800" b="0" i="0" u="none" strike="noStrike" baseline="0" dirty="0">
              <a:latin typeface="+mj-lt"/>
              <a:cs typeface="Arial" panose="020B0604020202020204" pitchFamily="34" charset="0"/>
            </a:rPr>
            <a:t>Aumento significativo das populações de peixes após períodos de declínio.</a:t>
          </a:r>
          <a:endParaRPr lang="pt-BR" sz="1800" dirty="0">
            <a:latin typeface="+mj-lt"/>
          </a:endParaRPr>
        </a:p>
      </dgm:t>
    </dgm:pt>
    <dgm:pt modelId="{F8B1C80D-EB7A-4034-98DC-A38A0C4A517B}" type="parTrans" cxnId="{E34C375E-663F-4603-9600-53A3B0DE9D22}">
      <dgm:prSet/>
      <dgm:spPr/>
      <dgm:t>
        <a:bodyPr/>
        <a:lstStyle/>
        <a:p>
          <a:endParaRPr lang="pt-BR" sz="1800"/>
        </a:p>
      </dgm:t>
    </dgm:pt>
    <dgm:pt modelId="{FC18A942-B3E8-44EE-8578-B4D79DA416B1}" type="sibTrans" cxnId="{E34C375E-663F-4603-9600-53A3B0DE9D22}">
      <dgm:prSet/>
      <dgm:spPr/>
      <dgm:t>
        <a:bodyPr/>
        <a:lstStyle/>
        <a:p>
          <a:endParaRPr lang="pt-BR" sz="1800"/>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latin typeface="+mj-lt"/>
              <a:cs typeface="Arial" panose="020B0604020202020204" pitchFamily="34" charset="0"/>
            </a:rPr>
            <a:t>Redução de Captura Acidental</a:t>
          </a:r>
          <a:endParaRPr lang="pt-BR" sz="1800" dirty="0">
            <a:latin typeface="+mj-lt"/>
          </a:endParaRPr>
        </a:p>
      </dgm:t>
    </dgm:pt>
    <dgm:pt modelId="{5F2169A9-96CA-49CB-93CA-E250858E55C5}" type="sibTrans" cxnId="{9BD8F3A8-286F-4FCC-9079-2B6F5069193C}">
      <dgm:prSet/>
      <dgm:spPr/>
      <dgm:t>
        <a:bodyPr/>
        <a:lstStyle/>
        <a:p>
          <a:endParaRPr lang="pt-BR" sz="1800">
            <a:latin typeface="+mj-lt"/>
          </a:endParaRPr>
        </a:p>
      </dgm:t>
    </dgm:pt>
    <dgm:pt modelId="{92585C12-F054-4BEE-A389-BF40E6B12D2C}" type="parTrans" cxnId="{9BD8F3A8-286F-4FCC-9079-2B6F5069193C}">
      <dgm:prSet/>
      <dgm:spPr/>
      <dgm:t>
        <a:bodyPr/>
        <a:lstStyle/>
        <a:p>
          <a:endParaRPr lang="pt-BR" sz="18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LinFactNeighborY="107">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b="1" dirty="0">
              <a:solidFill>
                <a:schemeClr val="bg1"/>
              </a:solidFill>
              <a:latin typeface="+mn-lt"/>
              <a:cs typeface="Arial" panose="020B0604020202020204" pitchFamily="34" charset="0"/>
            </a:rPr>
            <a:t>Pesquisa científica robusta-Legislação rigorosa-Proibição de descarte-Tecnologias avançadas de monitoramento</a:t>
          </a:r>
          <a:endParaRPr lang="pt-BR" sz="1800" b="1" dirty="0">
            <a:solidFill>
              <a:schemeClr val="bg1"/>
            </a:solidFill>
            <a:latin typeface="+mn-lt"/>
          </a:endParaRPr>
        </a:p>
      </dgm:t>
    </dgm:pt>
    <dgm:pt modelId="{95D853E3-2CAB-4AFC-A78E-C0E07EE51193}" type="parTrans" cxnId="{E8C94EF7-0558-4F06-86D1-25228C39E246}">
      <dgm:prSet/>
      <dgm:spPr/>
      <dgm:t>
        <a:bodyPr/>
        <a:lstStyle/>
        <a:p>
          <a:endParaRPr lang="pt-BR" sz="1800" b="1">
            <a:solidFill>
              <a:schemeClr val="bg1"/>
            </a:solidFill>
            <a:latin typeface="+mn-lt"/>
          </a:endParaRPr>
        </a:p>
      </dgm:t>
    </dgm:pt>
    <dgm:pt modelId="{5A1AF0D4-5897-4D16-A466-3541CA167C73}" type="sibTrans" cxnId="{E8C94EF7-0558-4F06-86D1-25228C39E246}">
      <dgm:prSet/>
      <dgm:spPr/>
      <dgm:t>
        <a:bodyPr/>
        <a:lstStyle/>
        <a:p>
          <a:endParaRPr lang="pt-BR" sz="1800" b="1">
            <a:solidFill>
              <a:schemeClr val="bg1"/>
            </a:solidFill>
            <a:latin typeface="+mn-lt"/>
          </a:endParaRPr>
        </a:p>
      </dgm:t>
    </dgm:pt>
    <dgm:pt modelId="{F4706DC3-7851-4CDC-A6BB-C2709F441C0D}">
      <dgm:prSet phldrT="[Texto]" custT="1"/>
      <dgm:spPr/>
      <dgm:t>
        <a:bodyPr/>
        <a:lstStyle/>
        <a:p>
          <a:r>
            <a:rPr lang="pt-BR" sz="1800" b="1">
              <a:solidFill>
                <a:schemeClr val="bg1"/>
              </a:solidFill>
              <a:latin typeface="+mn-lt"/>
              <a:cs typeface="Arial" panose="020B0604020202020204" pitchFamily="34" charset="0"/>
            </a:rPr>
            <a:t>Pescaturismo integrado-Excursões guiadas educativas-Preservação de tradições pesqueiras-Diversificação de renda para pescadores</a:t>
          </a:r>
          <a:endParaRPr lang="pt-BR" sz="1800" b="1" dirty="0">
            <a:solidFill>
              <a:schemeClr val="bg1"/>
            </a:solidFill>
            <a:latin typeface="+mn-lt"/>
          </a:endParaRPr>
        </a:p>
      </dgm:t>
    </dgm:pt>
    <dgm:pt modelId="{E7EAC3AF-042F-4E46-A8D4-70D95D099CED}" type="parTrans" cxnId="{CD3797E8-EBC6-4AF3-AB1D-B9F33B40B055}">
      <dgm:prSet/>
      <dgm:spPr/>
      <dgm:t>
        <a:bodyPr/>
        <a:lstStyle/>
        <a:p>
          <a:endParaRPr lang="pt-BR" sz="1800" b="1">
            <a:solidFill>
              <a:schemeClr val="bg1"/>
            </a:solidFill>
            <a:latin typeface="+mn-lt"/>
          </a:endParaRPr>
        </a:p>
      </dgm:t>
    </dgm:pt>
    <dgm:pt modelId="{4AC07A96-FB00-4BC2-AB01-5210267C897F}" type="sibTrans" cxnId="{CD3797E8-EBC6-4AF3-AB1D-B9F33B40B055}">
      <dgm:prSet/>
      <dgm:spPr/>
      <dgm:t>
        <a:bodyPr/>
        <a:lstStyle/>
        <a:p>
          <a:endParaRPr lang="pt-BR" sz="1800" b="1">
            <a:solidFill>
              <a:schemeClr val="bg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bg1"/>
              </a:solidFill>
              <a:latin typeface="+mn-lt"/>
              <a:cs typeface="Arial" panose="020B0604020202020204" pitchFamily="34" charset="0"/>
            </a:rPr>
            <a:t>Portugal</a:t>
          </a:r>
          <a:endParaRPr lang="pt-BR" sz="1800" b="1" dirty="0">
            <a:solidFill>
              <a:schemeClr val="bg1"/>
            </a:solidFill>
            <a:latin typeface="+mn-lt"/>
          </a:endParaRPr>
        </a:p>
      </dgm:t>
    </dgm:pt>
    <dgm:pt modelId="{ECA5B18F-250D-4268-B9AA-C7A327C8CAB9}" type="parTrans" cxnId="{AB055906-5BE2-4548-AE74-736FF3DB68A8}">
      <dgm:prSet/>
      <dgm:spPr/>
      <dgm:t>
        <a:bodyPr/>
        <a:lstStyle/>
        <a:p>
          <a:endParaRPr lang="pt-BR" sz="1800" b="1">
            <a:solidFill>
              <a:schemeClr val="bg1"/>
            </a:solidFill>
            <a:latin typeface="+mn-lt"/>
          </a:endParaRPr>
        </a:p>
      </dgm:t>
    </dgm:pt>
    <dgm:pt modelId="{D2579A16-0B7B-48C8-AC18-88657702A888}" type="sibTrans" cxnId="{AB055906-5BE2-4548-AE74-736FF3DB68A8}">
      <dgm:prSet/>
      <dgm:spPr/>
      <dgm:t>
        <a:bodyPr/>
        <a:lstStyle/>
        <a:p>
          <a:endParaRPr lang="pt-BR" sz="1800" b="1">
            <a:solidFill>
              <a:schemeClr val="bg1"/>
            </a:solidFill>
            <a:latin typeface="+mn-lt"/>
          </a:endParaRPr>
        </a:p>
      </dgm:t>
    </dgm:pt>
    <dgm:pt modelId="{C568E334-8C73-4DD0-80B2-4A201BBB670B}">
      <dgm:prSet phldrT="[Texto]" custT="1"/>
      <dgm:spPr/>
      <dgm:t>
        <a:bodyPr/>
        <a:lstStyle/>
        <a:p>
          <a:pPr>
            <a:buNone/>
          </a:pPr>
          <a:r>
            <a:rPr lang="pt-BR" sz="1800" b="1" dirty="0">
              <a:solidFill>
                <a:schemeClr val="bg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b="1" dirty="0">
            <a:solidFill>
              <a:schemeClr val="bg1"/>
            </a:solidFill>
            <a:latin typeface="+mn-lt"/>
          </a:endParaRPr>
        </a:p>
      </dgm:t>
    </dgm:pt>
    <dgm:pt modelId="{35384DA3-7240-495D-B773-5776552EC5CE}" type="parTrans" cxnId="{179734FD-81E2-4F0E-9120-7BA2CBECDE90}">
      <dgm:prSet/>
      <dgm:spPr/>
      <dgm:t>
        <a:bodyPr/>
        <a:lstStyle/>
        <a:p>
          <a:endParaRPr lang="pt-BR" sz="1800" b="1">
            <a:solidFill>
              <a:schemeClr val="bg1"/>
            </a:solidFill>
            <a:latin typeface="+mn-lt"/>
          </a:endParaRPr>
        </a:p>
      </dgm:t>
    </dgm:pt>
    <dgm:pt modelId="{D28D04E6-E64E-4A18-9646-865FE0FCEB95}" type="sibTrans" cxnId="{179734FD-81E2-4F0E-9120-7BA2CBECDE90}">
      <dgm:prSet/>
      <dgm:spPr/>
      <dgm:t>
        <a:bodyPr/>
        <a:lstStyle/>
        <a:p>
          <a:endParaRPr lang="pt-BR" sz="1800" b="1">
            <a:solidFill>
              <a:schemeClr val="bg1"/>
            </a:solidFill>
            <a:latin typeface="+mn-lt"/>
          </a:endParaRPr>
        </a:p>
      </dgm:t>
    </dgm:pt>
    <dgm:pt modelId="{6853C812-6372-4993-9B9A-AF01B2C4F7BF}">
      <dgm:prSet custT="1"/>
      <dgm:spPr/>
      <dgm:t>
        <a:bodyPr/>
        <a:lstStyle/>
        <a:p>
          <a:r>
            <a:rPr lang="pt-BR" sz="1800" b="1" i="0" u="none" strike="noStrike" baseline="0" dirty="0">
              <a:solidFill>
                <a:schemeClr val="bg1"/>
              </a:solidFill>
              <a:latin typeface="+mn-lt"/>
              <a:cs typeface="Arial" panose="020B0604020202020204" pitchFamily="34" charset="0"/>
            </a:rPr>
            <a:t>Noruega</a:t>
          </a:r>
          <a:endParaRPr lang="pt-BR" sz="1800" b="1" dirty="0">
            <a:solidFill>
              <a:schemeClr val="bg1"/>
            </a:solidFill>
            <a:latin typeface="+mn-lt"/>
          </a:endParaRPr>
        </a:p>
      </dgm:t>
    </dgm:pt>
    <dgm:pt modelId="{BAAD05FF-A338-4291-9BDF-06FE1279918F}" type="parTrans" cxnId="{5D4BFEB3-E1C6-4587-AA9D-67779D2C0D20}">
      <dgm:prSet/>
      <dgm:spPr/>
      <dgm:t>
        <a:bodyPr/>
        <a:lstStyle/>
        <a:p>
          <a:endParaRPr lang="pt-BR" sz="1800" b="1">
            <a:solidFill>
              <a:schemeClr val="bg1"/>
            </a:solidFill>
            <a:latin typeface="+mn-lt"/>
          </a:endParaRPr>
        </a:p>
      </dgm:t>
    </dgm:pt>
    <dgm:pt modelId="{82A8E3C0-BC0E-4EBE-ABEA-7621A8E631B3}" type="sibTrans" cxnId="{5D4BFEB3-E1C6-4587-AA9D-67779D2C0D20}">
      <dgm:prSet/>
      <dgm:spPr/>
      <dgm:t>
        <a:bodyPr/>
        <a:lstStyle/>
        <a:p>
          <a:endParaRPr lang="pt-BR" sz="1800" b="1">
            <a:solidFill>
              <a:schemeClr val="bg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bg1"/>
              </a:solidFill>
              <a:latin typeface="+mn-lt"/>
              <a:cs typeface="Arial" panose="020B0604020202020204" pitchFamily="34" charset="0"/>
            </a:rPr>
            <a:t>Grécia</a:t>
          </a:r>
          <a:endParaRPr lang="pt-BR" sz="1800" b="1" dirty="0">
            <a:solidFill>
              <a:schemeClr val="bg1"/>
            </a:solidFill>
            <a:latin typeface="+mn-lt"/>
          </a:endParaRPr>
        </a:p>
      </dgm:t>
    </dgm:pt>
    <dgm:pt modelId="{5F2169A9-96CA-49CB-93CA-E250858E55C5}" type="sibTrans" cxnId="{9BD8F3A8-286F-4FCC-9079-2B6F5069193C}">
      <dgm:prSet/>
      <dgm:spPr/>
      <dgm:t>
        <a:bodyPr/>
        <a:lstStyle/>
        <a:p>
          <a:endParaRPr lang="pt-BR" sz="1800" b="1">
            <a:solidFill>
              <a:schemeClr val="bg1"/>
            </a:solidFill>
            <a:latin typeface="+mn-lt"/>
          </a:endParaRPr>
        </a:p>
      </dgm:t>
    </dgm:pt>
    <dgm:pt modelId="{92585C12-F054-4BEE-A389-BF40E6B12D2C}" type="parTrans" cxnId="{9BD8F3A8-286F-4FCC-9079-2B6F5069193C}">
      <dgm:prSet/>
      <dgm:spPr/>
      <dgm:t>
        <a:bodyPr/>
        <a:lstStyle/>
        <a:p>
          <a:endParaRPr lang="pt-BR" sz="1800" b="1">
            <a:solidFill>
              <a:schemeClr val="bg1"/>
            </a:solidFill>
            <a:latin typeface="+mn-lt"/>
          </a:endParaRPr>
        </a:p>
      </dgm:t>
    </dgm:pt>
    <dgm:pt modelId="{3C2427AC-8072-4E51-904E-1E8BD6A6284E}">
      <dgm:prSet phldrT="[Texto]" custT="1"/>
      <dgm:spPr/>
      <dgm:t>
        <a:bodyPr/>
        <a:lstStyle/>
        <a:p>
          <a:pPr>
            <a:buNone/>
          </a:pPr>
          <a:endParaRPr lang="pt-BR" sz="1800" b="1" dirty="0">
            <a:solidFill>
              <a:schemeClr val="bg1"/>
            </a:solidFill>
            <a:latin typeface="+mn-lt"/>
          </a:endParaRPr>
        </a:p>
      </dgm:t>
    </dgm:pt>
    <dgm:pt modelId="{995190E3-7FBF-4D63-BAC1-B152B63260B0}" type="parTrans" cxnId="{76A776F8-C9A1-4036-AAB9-C95F59354BAF}">
      <dgm:prSet/>
      <dgm:spPr/>
      <dgm:t>
        <a:bodyPr/>
        <a:lstStyle/>
        <a:p>
          <a:endParaRPr lang="pt-BR" b="1">
            <a:solidFill>
              <a:schemeClr val="bg1"/>
            </a:solidFill>
          </a:endParaRPr>
        </a:p>
      </dgm:t>
    </dgm:pt>
    <dgm:pt modelId="{C0E8BE09-C059-49BD-940B-28A7C995544A}" type="sibTrans" cxnId="{76A776F8-C9A1-4036-AAB9-C95F59354BAF}">
      <dgm:prSet/>
      <dgm:spPr/>
      <dgm:t>
        <a:bodyPr/>
        <a:lstStyle/>
        <a:p>
          <a:endParaRPr lang="pt-BR" b="1">
            <a:solidFill>
              <a:schemeClr val="bg1"/>
            </a:solidFill>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custLinFactNeighborX="1022" custLinFactNeighborY="458">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7E4AEE03-39EC-4590-8D77-059EA1C39DF5}" type="presOf" srcId="{3C2427AC-8072-4E51-904E-1E8BD6A6284E}" destId="{80CE7856-D5A4-4F3C-B6F1-35CEDC1D7D33}" srcOrd="0" destOrd="1" presId="urn:microsoft.com/office/officeart/2005/8/layout/hList2"/>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76A776F8-C9A1-4036-AAB9-C95F59354BAF}" srcId="{609893D5-CBA5-4394-85D2-6089B40FCDDA}" destId="{3C2427AC-8072-4E51-904E-1E8BD6A6284E}" srcOrd="1" destOrd="0" parTransId="{995190E3-7FBF-4D63-BAC1-B152B63260B0}" sibTransId="{C0E8BE09-C059-49BD-940B-28A7C995544A}"/>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800" b="0" dirty="0">
              <a:solidFill>
                <a:schemeClr val="bg1"/>
              </a:solidFill>
              <a:latin typeface="+mn-lt"/>
              <a:cs typeface="Arial" panose="020B0604020202020204" pitchFamily="34" charset="0"/>
            </a:rPr>
            <a:t>Gestão de pesca artesanal na Patagônia e Áreas Marinhas Protegida.</a:t>
          </a:r>
          <a:endParaRPr lang="pt-BR" sz="1800" b="0" dirty="0">
            <a:solidFill>
              <a:schemeClr val="bg1"/>
            </a:solidFill>
            <a:latin typeface="+mn-lt"/>
          </a:endParaRPr>
        </a:p>
      </dgm:t>
    </dgm:pt>
    <dgm:pt modelId="{95D853E3-2CAB-4AFC-A78E-C0E07EE51193}" type="parTrans" cxnId="{E8C94EF7-0558-4F06-86D1-25228C39E246}">
      <dgm:prSet/>
      <dgm:spPr/>
      <dgm:t>
        <a:bodyPr/>
        <a:lstStyle/>
        <a:p>
          <a:endParaRPr lang="pt-BR" sz="1800" b="0">
            <a:solidFill>
              <a:schemeClr val="bg1"/>
            </a:solidFill>
            <a:latin typeface="+mn-lt"/>
          </a:endParaRPr>
        </a:p>
      </dgm:t>
    </dgm:pt>
    <dgm:pt modelId="{5A1AF0D4-5897-4D16-A466-3541CA167C73}" type="sibTrans" cxnId="{E8C94EF7-0558-4F06-86D1-25228C39E246}">
      <dgm:prSet/>
      <dgm:spPr/>
      <dgm:t>
        <a:bodyPr/>
        <a:lstStyle/>
        <a:p>
          <a:endParaRPr lang="pt-BR" sz="1800" b="0">
            <a:solidFill>
              <a:schemeClr val="bg1"/>
            </a:solidFill>
            <a:latin typeface="+mn-lt"/>
          </a:endParaRPr>
        </a:p>
      </dgm:t>
    </dgm:pt>
    <dgm:pt modelId="{F4706DC3-7851-4CDC-A6BB-C2709F441C0D}">
      <dgm:prSet phldrT="[Texto]" custT="1"/>
      <dgm:spPr/>
      <dgm:t>
        <a:bodyPr/>
        <a:lstStyle/>
        <a:p>
          <a:pPr>
            <a:buNone/>
          </a:pPr>
          <a:r>
            <a:rPr lang="pt-BR" sz="1800" b="0" dirty="0">
              <a:solidFill>
                <a:schemeClr val="bg1"/>
              </a:solidFill>
              <a:latin typeface="+mn-lt"/>
              <a:cs typeface="Arial" panose="020B0604020202020204" pitchFamily="34" charset="0"/>
            </a:rPr>
            <a:t>Modelo TURF – Direitos de Uso territorial de Pesca em </a:t>
          </a:r>
          <a:r>
            <a:rPr lang="pt-BR" sz="1800" b="0" dirty="0" err="1">
              <a:solidFill>
                <a:schemeClr val="bg1"/>
              </a:solidFill>
              <a:latin typeface="+mn-lt"/>
              <a:cs typeface="Arial" panose="020B0604020202020204" pitchFamily="34" charset="0"/>
            </a:rPr>
            <a:t>Caleta</a:t>
          </a:r>
          <a:r>
            <a:rPr lang="pt-BR" sz="1800" b="0" dirty="0">
              <a:solidFill>
                <a:schemeClr val="bg1"/>
              </a:solidFill>
              <a:latin typeface="+mn-lt"/>
              <a:cs typeface="Arial" panose="020B0604020202020204" pitchFamily="34" charset="0"/>
            </a:rPr>
            <a:t> </a:t>
          </a:r>
          <a:r>
            <a:rPr lang="pt-BR" sz="1800" b="0" dirty="0" err="1">
              <a:solidFill>
                <a:schemeClr val="bg1"/>
              </a:solidFill>
              <a:latin typeface="+mn-lt"/>
              <a:cs typeface="Arial" panose="020B0604020202020204" pitchFamily="34" charset="0"/>
            </a:rPr>
            <a:t>Coliumo</a:t>
          </a:r>
          <a:r>
            <a:rPr lang="pt-BR" sz="1800" b="0" dirty="0">
              <a:solidFill>
                <a:schemeClr val="bg1"/>
              </a:solidFill>
              <a:latin typeface="+mn-lt"/>
              <a:cs typeface="Arial" panose="020B0604020202020204" pitchFamily="34" charset="0"/>
            </a:rPr>
            <a:t> e Ilhas Juan Fernández.</a:t>
          </a:r>
          <a:endParaRPr lang="pt-BR" sz="1800" b="0" dirty="0">
            <a:solidFill>
              <a:schemeClr val="bg1"/>
            </a:solidFill>
            <a:latin typeface="+mn-lt"/>
          </a:endParaRPr>
        </a:p>
      </dgm:t>
    </dgm:pt>
    <dgm:pt modelId="{E7EAC3AF-042F-4E46-A8D4-70D95D099CED}" type="parTrans" cxnId="{CD3797E8-EBC6-4AF3-AB1D-B9F33B40B055}">
      <dgm:prSet/>
      <dgm:spPr/>
      <dgm:t>
        <a:bodyPr/>
        <a:lstStyle/>
        <a:p>
          <a:endParaRPr lang="pt-BR" sz="1800" b="0">
            <a:solidFill>
              <a:schemeClr val="bg1"/>
            </a:solidFill>
            <a:latin typeface="+mn-lt"/>
          </a:endParaRPr>
        </a:p>
      </dgm:t>
    </dgm:pt>
    <dgm:pt modelId="{4AC07A96-FB00-4BC2-AB01-5210267C897F}" type="sibTrans" cxnId="{CD3797E8-EBC6-4AF3-AB1D-B9F33B40B055}">
      <dgm:prSet/>
      <dgm:spPr/>
      <dgm:t>
        <a:bodyPr/>
        <a:lstStyle/>
        <a:p>
          <a:endParaRPr lang="pt-BR" sz="1800" b="0">
            <a:solidFill>
              <a:schemeClr val="bg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0" i="0" u="none" strike="noStrike" baseline="0" dirty="0">
              <a:solidFill>
                <a:schemeClr val="bg1"/>
              </a:solidFill>
              <a:latin typeface="+mn-lt"/>
              <a:cs typeface="Arial" panose="020B0604020202020204" pitchFamily="34" charset="0"/>
            </a:rPr>
            <a:t>Brasil</a:t>
          </a:r>
          <a:endParaRPr lang="pt-BR" sz="1800" b="0" dirty="0">
            <a:solidFill>
              <a:schemeClr val="bg1"/>
            </a:solidFill>
            <a:latin typeface="+mn-lt"/>
          </a:endParaRPr>
        </a:p>
      </dgm:t>
    </dgm:pt>
    <dgm:pt modelId="{ECA5B18F-250D-4268-B9AA-C7A327C8CAB9}" type="parTrans" cxnId="{AB055906-5BE2-4548-AE74-736FF3DB68A8}">
      <dgm:prSet/>
      <dgm:spPr/>
      <dgm:t>
        <a:bodyPr/>
        <a:lstStyle/>
        <a:p>
          <a:endParaRPr lang="pt-BR" sz="1800" b="0">
            <a:solidFill>
              <a:schemeClr val="bg1"/>
            </a:solidFill>
            <a:latin typeface="+mn-lt"/>
          </a:endParaRPr>
        </a:p>
      </dgm:t>
    </dgm:pt>
    <dgm:pt modelId="{D2579A16-0B7B-48C8-AC18-88657702A888}" type="sibTrans" cxnId="{AB055906-5BE2-4548-AE74-736FF3DB68A8}">
      <dgm:prSet/>
      <dgm:spPr/>
      <dgm:t>
        <a:bodyPr/>
        <a:lstStyle/>
        <a:p>
          <a:endParaRPr lang="pt-BR" sz="1800" b="0">
            <a:solidFill>
              <a:schemeClr val="bg1"/>
            </a:solidFill>
            <a:latin typeface="+mn-lt"/>
          </a:endParaRPr>
        </a:p>
      </dgm:t>
    </dgm:pt>
    <dgm:pt modelId="{C568E334-8C73-4DD0-80B2-4A201BBB670B}">
      <dgm:prSet phldrT="[Texto]" custT="1"/>
      <dgm:spPr/>
      <dgm:t>
        <a:bodyPr/>
        <a:lstStyle/>
        <a:p>
          <a:pPr>
            <a:buNone/>
          </a:pPr>
          <a:r>
            <a:rPr lang="pt-BR" sz="1800" b="0" dirty="0">
              <a:solidFill>
                <a:schemeClr val="bg1"/>
              </a:solidFill>
              <a:latin typeface="+mn-lt"/>
              <a:cs typeface="Arial" panose="020B0604020202020204" pitchFamily="34" charset="0"/>
            </a:rPr>
            <a:t>Pesca esportiva sustentável na RDS – Reserva de Desenvolvimento </a:t>
          </a:r>
          <a:r>
            <a:rPr lang="pt-BR" sz="1800" b="0" dirty="0" err="1">
              <a:solidFill>
                <a:schemeClr val="bg1"/>
              </a:solidFill>
              <a:latin typeface="+mn-lt"/>
              <a:cs typeface="Arial" panose="020B0604020202020204" pitchFamily="34" charset="0"/>
            </a:rPr>
            <a:t>Sustentavel</a:t>
          </a:r>
          <a:r>
            <a:rPr lang="pt-BR" sz="1800" b="0" dirty="0">
              <a:solidFill>
                <a:schemeClr val="bg1"/>
              </a:solidFill>
              <a:latin typeface="+mn-lt"/>
              <a:cs typeface="Arial" panose="020B0604020202020204" pitchFamily="34" charset="0"/>
            </a:rPr>
            <a:t> Uatumã, Amazônia.</a:t>
          </a:r>
          <a:endParaRPr lang="pt-BR" sz="1800" b="0" dirty="0">
            <a:solidFill>
              <a:schemeClr val="bg1"/>
            </a:solidFill>
            <a:latin typeface="+mn-lt"/>
          </a:endParaRPr>
        </a:p>
      </dgm:t>
    </dgm:pt>
    <dgm:pt modelId="{35384DA3-7240-495D-B773-5776552EC5CE}" type="parTrans" cxnId="{179734FD-81E2-4F0E-9120-7BA2CBECDE90}">
      <dgm:prSet/>
      <dgm:spPr/>
      <dgm:t>
        <a:bodyPr/>
        <a:lstStyle/>
        <a:p>
          <a:endParaRPr lang="pt-BR" sz="1800" b="0">
            <a:solidFill>
              <a:schemeClr val="bg1"/>
            </a:solidFill>
            <a:latin typeface="+mn-lt"/>
          </a:endParaRPr>
        </a:p>
      </dgm:t>
    </dgm:pt>
    <dgm:pt modelId="{D28D04E6-E64E-4A18-9646-865FE0FCEB95}" type="sibTrans" cxnId="{179734FD-81E2-4F0E-9120-7BA2CBECDE90}">
      <dgm:prSet/>
      <dgm:spPr/>
      <dgm:t>
        <a:bodyPr/>
        <a:lstStyle/>
        <a:p>
          <a:endParaRPr lang="pt-BR" sz="1800" b="0">
            <a:solidFill>
              <a:schemeClr val="bg1"/>
            </a:solidFill>
            <a:latin typeface="+mn-lt"/>
          </a:endParaRPr>
        </a:p>
      </dgm:t>
    </dgm:pt>
    <dgm:pt modelId="{6853C812-6372-4993-9B9A-AF01B2C4F7BF}">
      <dgm:prSet custT="1"/>
      <dgm:spPr/>
      <dgm:t>
        <a:bodyPr/>
        <a:lstStyle/>
        <a:p>
          <a:r>
            <a:rPr lang="pt-BR" sz="1800" b="0" i="0" u="none" strike="noStrike" baseline="0" dirty="0">
              <a:solidFill>
                <a:schemeClr val="bg1"/>
              </a:solidFill>
              <a:latin typeface="+mn-lt"/>
              <a:cs typeface="Arial" panose="020B0604020202020204" pitchFamily="34" charset="0"/>
            </a:rPr>
            <a:t>Argentina</a:t>
          </a:r>
          <a:endParaRPr lang="pt-BR" sz="1800" b="0" dirty="0">
            <a:solidFill>
              <a:schemeClr val="bg1"/>
            </a:solidFill>
            <a:latin typeface="+mn-lt"/>
          </a:endParaRPr>
        </a:p>
      </dgm:t>
    </dgm:pt>
    <dgm:pt modelId="{BAAD05FF-A338-4291-9BDF-06FE1279918F}" type="parTrans" cxnId="{5D4BFEB3-E1C6-4587-AA9D-67779D2C0D20}">
      <dgm:prSet/>
      <dgm:spPr/>
      <dgm:t>
        <a:bodyPr/>
        <a:lstStyle/>
        <a:p>
          <a:endParaRPr lang="pt-BR" sz="1800" b="0">
            <a:solidFill>
              <a:schemeClr val="bg1"/>
            </a:solidFill>
            <a:latin typeface="+mn-lt"/>
          </a:endParaRPr>
        </a:p>
      </dgm:t>
    </dgm:pt>
    <dgm:pt modelId="{82A8E3C0-BC0E-4EBE-ABEA-7621A8E631B3}" type="sibTrans" cxnId="{5D4BFEB3-E1C6-4587-AA9D-67779D2C0D20}">
      <dgm:prSet/>
      <dgm:spPr/>
      <dgm:t>
        <a:bodyPr/>
        <a:lstStyle/>
        <a:p>
          <a:endParaRPr lang="pt-BR" sz="1800" b="0">
            <a:solidFill>
              <a:schemeClr val="bg1"/>
            </a:solidFill>
            <a:latin typeface="+mn-lt"/>
          </a:endParaRPr>
        </a:p>
      </dgm:t>
    </dgm:pt>
    <dgm:pt modelId="{E61AB445-A98C-43ED-BB0B-0667D9EF43B9}">
      <dgm:prSet custT="1"/>
      <dgm:spPr/>
      <dgm:t>
        <a:bodyPr/>
        <a:lstStyle/>
        <a:p>
          <a:r>
            <a:rPr lang="pt-BR" sz="1800" b="0" i="0" u="none" strike="noStrike" baseline="0" dirty="0">
              <a:solidFill>
                <a:schemeClr val="bg1"/>
              </a:solidFill>
              <a:latin typeface="+mn-lt"/>
              <a:cs typeface="Arial" panose="020B0604020202020204" pitchFamily="34" charset="0"/>
            </a:rPr>
            <a:t>Resultados</a:t>
          </a:r>
        </a:p>
      </dgm:t>
    </dgm:pt>
    <dgm:pt modelId="{A485E093-9210-4958-850C-FDD43B59855E}" type="parTrans" cxnId="{BCC8A1DA-2A0E-4E01-9655-82884CC43619}">
      <dgm:prSet/>
      <dgm:spPr/>
      <dgm:t>
        <a:bodyPr/>
        <a:lstStyle/>
        <a:p>
          <a:endParaRPr lang="pt-BR" sz="1800" b="0">
            <a:solidFill>
              <a:schemeClr val="bg1"/>
            </a:solidFill>
            <a:latin typeface="+mn-lt"/>
          </a:endParaRPr>
        </a:p>
      </dgm:t>
    </dgm:pt>
    <dgm:pt modelId="{46272198-89AA-4840-A72C-54295313737C}" type="sibTrans" cxnId="{BCC8A1DA-2A0E-4E01-9655-82884CC43619}">
      <dgm:prSet/>
      <dgm:spPr/>
      <dgm:t>
        <a:bodyPr/>
        <a:lstStyle/>
        <a:p>
          <a:endParaRPr lang="pt-BR" sz="1800" b="0">
            <a:solidFill>
              <a:schemeClr val="bg1"/>
            </a:solidFill>
            <a:latin typeface="+mn-lt"/>
          </a:endParaRPr>
        </a:p>
      </dgm:t>
    </dgm:pt>
    <dgm:pt modelId="{E65E0B8A-5343-49F0-9838-C3C89CDF4F38}">
      <dgm:prSet custT="1"/>
      <dgm:spPr/>
      <dgm:t>
        <a:bodyPr/>
        <a:lstStyle/>
        <a:p>
          <a:pPr>
            <a:buNone/>
          </a:pPr>
          <a:endParaRPr lang="pt-BR" sz="1800" b="0" dirty="0">
            <a:solidFill>
              <a:schemeClr val="bg1"/>
            </a:solidFill>
            <a:latin typeface="+mn-lt"/>
          </a:endParaRPr>
        </a:p>
      </dgm:t>
    </dgm:pt>
    <dgm:pt modelId="{D33A5698-381B-4705-9239-1A9955ECB8FA}" type="parTrans" cxnId="{B5A87284-0054-4B9E-9BF8-20A4EC589F07}">
      <dgm:prSet/>
      <dgm:spPr/>
      <dgm:t>
        <a:bodyPr/>
        <a:lstStyle/>
        <a:p>
          <a:endParaRPr lang="pt-BR" sz="1800" b="0">
            <a:solidFill>
              <a:schemeClr val="bg1"/>
            </a:solidFill>
            <a:latin typeface="+mn-lt"/>
          </a:endParaRPr>
        </a:p>
      </dgm:t>
    </dgm:pt>
    <dgm:pt modelId="{F62B6661-022C-4681-A998-ED4FBEC8E6B9}" type="sibTrans" cxnId="{B5A87284-0054-4B9E-9BF8-20A4EC589F07}">
      <dgm:prSet/>
      <dgm:spPr/>
      <dgm:t>
        <a:bodyPr/>
        <a:lstStyle/>
        <a:p>
          <a:endParaRPr lang="pt-BR" sz="1800" b="0">
            <a:solidFill>
              <a:schemeClr val="bg1"/>
            </a:solidFill>
            <a:latin typeface="+mn-lt"/>
          </a:endParaRPr>
        </a:p>
      </dgm:t>
    </dgm:pt>
    <dgm:pt modelId="{A495AE63-B1D3-4AD8-BDA9-B16E26D0C64D}">
      <dgm:prSet custT="1"/>
      <dgm:spPr/>
      <dgm:t>
        <a:bodyPr/>
        <a:lstStyle/>
        <a:p>
          <a:pPr>
            <a:buNone/>
          </a:pPr>
          <a:r>
            <a:rPr lang="pt-BR" sz="1800" b="0" dirty="0">
              <a:solidFill>
                <a:schemeClr val="bg1"/>
              </a:solidFill>
              <a:latin typeface="+mn-lt"/>
              <a:cs typeface="Arial" panose="020B0604020202020204" pitchFamily="34" charset="0"/>
            </a:rPr>
            <a:t>Equilíbrio entre conservação e desenvolvimento econômico local.</a:t>
          </a:r>
          <a:endParaRPr lang="pt-BR" sz="1800" b="0" dirty="0">
            <a:solidFill>
              <a:schemeClr val="bg1"/>
            </a:solidFill>
            <a:latin typeface="+mn-lt"/>
          </a:endParaRPr>
        </a:p>
      </dgm:t>
    </dgm:pt>
    <dgm:pt modelId="{F8B1C80D-EB7A-4034-98DC-A38A0C4A517B}" type="parTrans" cxnId="{E34C375E-663F-4603-9600-53A3B0DE9D22}">
      <dgm:prSet/>
      <dgm:spPr/>
      <dgm:t>
        <a:bodyPr/>
        <a:lstStyle/>
        <a:p>
          <a:endParaRPr lang="pt-BR" sz="1800" b="0">
            <a:solidFill>
              <a:schemeClr val="bg1"/>
            </a:solidFill>
            <a:latin typeface="+mn-lt"/>
          </a:endParaRPr>
        </a:p>
      </dgm:t>
    </dgm:pt>
    <dgm:pt modelId="{FC18A942-B3E8-44EE-8578-B4D79DA416B1}" type="sibTrans" cxnId="{E34C375E-663F-4603-9600-53A3B0DE9D22}">
      <dgm:prSet/>
      <dgm:spPr/>
      <dgm:t>
        <a:bodyPr/>
        <a:lstStyle/>
        <a:p>
          <a:endParaRPr lang="pt-BR" sz="1800" b="0">
            <a:solidFill>
              <a:schemeClr val="bg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0" i="0" u="none" strike="noStrike" baseline="0" dirty="0">
              <a:solidFill>
                <a:schemeClr val="bg1"/>
              </a:solidFill>
              <a:latin typeface="+mn-lt"/>
              <a:cs typeface="Arial" panose="020B0604020202020204" pitchFamily="34" charset="0"/>
            </a:rPr>
            <a:t>Chile</a:t>
          </a:r>
          <a:endParaRPr lang="pt-BR" sz="1800" b="0" dirty="0">
            <a:solidFill>
              <a:schemeClr val="bg1"/>
            </a:solidFill>
            <a:latin typeface="+mn-lt"/>
          </a:endParaRPr>
        </a:p>
      </dgm:t>
    </dgm:pt>
    <dgm:pt modelId="{5F2169A9-96CA-49CB-93CA-E250858E55C5}" type="sibTrans" cxnId="{9BD8F3A8-286F-4FCC-9079-2B6F5069193C}">
      <dgm:prSet/>
      <dgm:spPr/>
      <dgm:t>
        <a:bodyPr/>
        <a:lstStyle/>
        <a:p>
          <a:endParaRPr lang="pt-BR" sz="1800" b="0">
            <a:solidFill>
              <a:schemeClr val="bg1"/>
            </a:solidFill>
            <a:latin typeface="+mn-lt"/>
          </a:endParaRPr>
        </a:p>
      </dgm:t>
    </dgm:pt>
    <dgm:pt modelId="{92585C12-F054-4BEE-A389-BF40E6B12D2C}" type="parTrans" cxnId="{9BD8F3A8-286F-4FCC-9079-2B6F5069193C}">
      <dgm:prSet/>
      <dgm:spPr/>
      <dgm:t>
        <a:bodyPr/>
        <a:lstStyle/>
        <a:p>
          <a:endParaRPr lang="pt-BR" sz="1800" b="0">
            <a:solidFill>
              <a:schemeClr val="bg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ScaleX="11652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647B-8027-4F9A-93B1-5785E6168AD2}">
      <dsp:nvSpPr>
        <dsp:cNvPr id="0" name=""/>
        <dsp:cNvSpPr/>
      </dsp:nvSpPr>
      <dsp:spPr>
        <a:xfrm>
          <a:off x="-186342" y="1033523"/>
          <a:ext cx="8136904" cy="2257442"/>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16430A-9717-45D5-9E82-BD5519E721CA}">
      <dsp:nvSpPr>
        <dsp:cNvPr id="0" name=""/>
        <dsp:cNvSpPr/>
      </dsp:nvSpPr>
      <dsp:spPr>
        <a:xfrm>
          <a:off x="496533" y="1357940"/>
          <a:ext cx="1244022" cy="12415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2E8739-5D0A-43A0-88A2-05144BB42D2E}">
      <dsp:nvSpPr>
        <dsp:cNvPr id="0" name=""/>
        <dsp:cNvSpPr/>
      </dsp:nvSpPr>
      <dsp:spPr>
        <a:xfrm>
          <a:off x="1955325" y="833836"/>
          <a:ext cx="6280161" cy="225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146" tIns="239146" rIns="239146" bIns="239146" numCol="1" spcCol="1270" anchor="ctr" anchorCtr="0">
          <a:noAutofit/>
        </a:bodyPr>
        <a:lstStyle/>
        <a:p>
          <a:pPr marL="0" lvl="0" indent="0" algn="just" defTabSz="711200">
            <a:lnSpc>
              <a:spcPct val="90000"/>
            </a:lnSpc>
            <a:spcBef>
              <a:spcPct val="0"/>
            </a:spcBef>
            <a:spcAft>
              <a:spcPct val="35000"/>
            </a:spcAft>
            <a:buNone/>
          </a:pPr>
          <a:r>
            <a:rPr lang="pt-BR" sz="1600" kern="1200" noProof="1"/>
            <a:t>O </a:t>
          </a:r>
          <a:r>
            <a:rPr lang="pt-BR" sz="1600" b="1" i="1" kern="1200" noProof="1"/>
            <a:t>Plano de Desenvolvimento do Turismo de Pesca Esportiva de Rondônia </a:t>
          </a:r>
          <a:r>
            <a:rPr lang="pt-BR" sz="1600" kern="12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kern="1200" noProof="1"/>
            <a:t>Cabixi, Pimenteiras do Oeste, Alto Alegre dos Parecis, Alta Floresta do Oeste</a:t>
          </a:r>
          <a:r>
            <a:rPr lang="pt-BR" sz="1600" b="1" kern="1200" dirty="0"/>
            <a:t>, São Francisco do Guaporé, Costa Marques e Porto Velho</a:t>
          </a:r>
          <a:endParaRPr lang="en-US" sz="1600" b="1" kern="1200" dirty="0"/>
        </a:p>
      </dsp:txBody>
      <dsp:txXfrm>
        <a:off x="1955325" y="833836"/>
        <a:ext cx="6280161" cy="2259649"/>
      </dsp:txXfrm>
    </dsp:sp>
    <dsp:sp modelId="{2A2EC48D-D3AB-4E07-B5D7-6EFD00B757F9}">
      <dsp:nvSpPr>
        <dsp:cNvPr id="0" name=""/>
        <dsp:cNvSpPr/>
      </dsp:nvSpPr>
      <dsp:spPr>
        <a:xfrm>
          <a:off x="-186342" y="3594269"/>
          <a:ext cx="8136904" cy="2257442"/>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FE9774-2BBD-4D5C-A976-A55FCE48DAF5}">
      <dsp:nvSpPr>
        <dsp:cNvPr id="0" name=""/>
        <dsp:cNvSpPr/>
      </dsp:nvSpPr>
      <dsp:spPr>
        <a:xfrm>
          <a:off x="496533" y="4119734"/>
          <a:ext cx="1244022" cy="12415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378B25-A77A-4BBE-B730-4E2372D43560}">
      <dsp:nvSpPr>
        <dsp:cNvPr id="0" name=""/>
        <dsp:cNvSpPr/>
      </dsp:nvSpPr>
      <dsp:spPr>
        <a:xfrm>
          <a:off x="2423432" y="3611809"/>
          <a:ext cx="5519468" cy="225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146" tIns="239146" rIns="239146" bIns="239146" numCol="1" spcCol="1270" anchor="ctr" anchorCtr="0">
          <a:noAutofit/>
        </a:bodyPr>
        <a:lstStyle/>
        <a:p>
          <a:pPr marL="0" lvl="0" indent="0" algn="l" defTabSz="711200">
            <a:lnSpc>
              <a:spcPct val="100000"/>
            </a:lnSpc>
            <a:spcBef>
              <a:spcPct val="0"/>
            </a:spcBef>
            <a:spcAft>
              <a:spcPct val="35000"/>
            </a:spcAft>
            <a:buNone/>
          </a:pPr>
          <a:r>
            <a:rPr lang="pt-BR" sz="1600" kern="1200" noProof="0" dirty="0"/>
            <a:t>O </a:t>
          </a:r>
          <a:r>
            <a:rPr lang="pt-BR" sz="1600" b="1" kern="1200" noProof="0" dirty="0"/>
            <a:t>Diagnóstico do Plano de Desenvolvimento do Turismo da Pesca Esportiva</a:t>
          </a:r>
          <a:r>
            <a:rPr lang="pt-BR" sz="1600" kern="1200" noProof="0" dirty="0"/>
            <a:t>, corresponde a Etapa 2 do Plano de Desenvolvimento do Turismo da Pesca Esportiva, busca as melhores práticas sustentáveis para o desenvolvimento e crescimento do estado de </a:t>
          </a:r>
          <a:r>
            <a:rPr lang="en-US" sz="1600" kern="1200" dirty="0"/>
            <a:t>Rondônia.</a:t>
          </a:r>
        </a:p>
      </dsp:txBody>
      <dsp:txXfrm>
        <a:off x="2423432" y="3611809"/>
        <a:ext cx="5519468" cy="22596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21676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None/>
          </a:pPr>
          <a:r>
            <a:rPr lang="pt-BR" sz="1800" b="0" kern="1200">
              <a:solidFill>
                <a:schemeClr val="bg1"/>
              </a:solidFill>
              <a:latin typeface="+mn-lt"/>
              <a:cs typeface="Arial" panose="020B0604020202020204" pitchFamily="34" charset="0"/>
            </a:rPr>
            <a:t>Conservação de Estoques</a:t>
          </a:r>
          <a:endParaRPr lang="pt-BR" sz="1800" b="0" kern="1200" dirty="0">
            <a:solidFill>
              <a:schemeClr val="bg1"/>
            </a:solidFill>
            <a:latin typeface="+mn-lt"/>
          </a:endParaRPr>
        </a:p>
      </dsp:txBody>
      <dsp:txXfrm>
        <a:off x="-1216763" y="1868793"/>
        <a:ext cx="2839701" cy="302948"/>
      </dsp:txXfrm>
    </dsp:sp>
    <dsp:sp modelId="{5389BB22-AD40-421F-81BB-E20D1AE665D5}">
      <dsp:nvSpPr>
        <dsp:cNvPr id="0" name=""/>
        <dsp:cNvSpPr/>
      </dsp:nvSpPr>
      <dsp:spPr>
        <a:xfrm>
          <a:off x="354561" y="600416"/>
          <a:ext cx="1509006" cy="283970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Práticas que garantem a manutenção das populações de peixes.</a:t>
          </a:r>
          <a:endParaRPr lang="pt-BR" sz="1800" b="0" kern="1200" dirty="0">
            <a:solidFill>
              <a:schemeClr val="bg1"/>
            </a:solidFill>
            <a:latin typeface="+mn-lt"/>
          </a:endParaRPr>
        </a:p>
      </dsp:txBody>
      <dsp:txXfrm>
        <a:off x="354561" y="600416"/>
        <a:ext cx="1509006" cy="2839701"/>
      </dsp:txXfrm>
    </dsp:sp>
    <dsp:sp modelId="{23D2B475-4B34-4032-814A-CE35FB3CB628}">
      <dsp:nvSpPr>
        <dsp:cNvPr id="0" name=""/>
        <dsp:cNvSpPr/>
      </dsp:nvSpPr>
      <dsp:spPr>
        <a:xfrm>
          <a:off x="51612" y="200524"/>
          <a:ext cx="605897" cy="60589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994215"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0" kern="1200">
              <a:solidFill>
                <a:schemeClr val="bg1"/>
              </a:solidFill>
              <a:latin typeface="+mn-lt"/>
              <a:cs typeface="Arial" panose="020B0604020202020204" pitchFamily="34" charset="0"/>
            </a:rPr>
            <a:t>Preservação Cultural</a:t>
          </a:r>
          <a:endParaRPr lang="pt-BR" sz="1800" b="0" kern="1200" dirty="0">
            <a:solidFill>
              <a:schemeClr val="bg1"/>
            </a:solidFill>
            <a:latin typeface="+mn-lt"/>
          </a:endParaRPr>
        </a:p>
      </dsp:txBody>
      <dsp:txXfrm>
        <a:off x="994215" y="1868793"/>
        <a:ext cx="2839701" cy="302948"/>
      </dsp:txXfrm>
    </dsp:sp>
    <dsp:sp modelId="{B0661225-2DD7-461E-813E-D48B1F097601}">
      <dsp:nvSpPr>
        <dsp:cNvPr id="0" name=""/>
        <dsp:cNvSpPr/>
      </dsp:nvSpPr>
      <dsp:spPr>
        <a:xfrm>
          <a:off x="2565540" y="600416"/>
          <a:ext cx="1509006" cy="2839701"/>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a:solidFill>
                <a:schemeClr val="bg1"/>
              </a:solidFill>
              <a:latin typeface="+mn-lt"/>
              <a:cs typeface="Arial" panose="020B0604020202020204" pitchFamily="34" charset="0"/>
            </a:rPr>
            <a:t>Valorização das tradições pesqueiras locais.</a:t>
          </a:r>
          <a:endParaRPr lang="pt-BR" sz="1800" b="0" kern="1200" dirty="0">
            <a:solidFill>
              <a:schemeClr val="bg1"/>
            </a:solidFill>
            <a:latin typeface="+mn-lt"/>
          </a:endParaRPr>
        </a:p>
      </dsp:txBody>
      <dsp:txXfrm>
        <a:off x="2565540" y="600416"/>
        <a:ext cx="1509006" cy="2839701"/>
      </dsp:txXfrm>
    </dsp:sp>
    <dsp:sp modelId="{DC6579EF-667C-4BF6-945E-6690F54AFC1A}">
      <dsp:nvSpPr>
        <dsp:cNvPr id="0" name=""/>
        <dsp:cNvSpPr/>
      </dsp:nvSpPr>
      <dsp:spPr>
        <a:xfrm>
          <a:off x="2262591" y="200524"/>
          <a:ext cx="605897" cy="605897"/>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3205193"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0" kern="1200">
              <a:solidFill>
                <a:schemeClr val="bg1"/>
              </a:solidFill>
              <a:latin typeface="+mn-lt"/>
              <a:cs typeface="Arial" panose="020B0604020202020204" pitchFamily="34" charset="0"/>
            </a:rPr>
            <a:t>Certificação MSC</a:t>
          </a:r>
          <a:endParaRPr lang="pt-BR" sz="1800" b="0" kern="1200" dirty="0">
            <a:solidFill>
              <a:schemeClr val="bg1"/>
            </a:solidFill>
            <a:latin typeface="+mn-lt"/>
          </a:endParaRPr>
        </a:p>
      </dsp:txBody>
      <dsp:txXfrm>
        <a:off x="3205193" y="1868793"/>
        <a:ext cx="2839701" cy="302948"/>
      </dsp:txXfrm>
    </dsp:sp>
    <dsp:sp modelId="{80CE7856-D5A4-4F3C-B6F1-35CEDC1D7D33}">
      <dsp:nvSpPr>
        <dsp:cNvPr id="0" name=""/>
        <dsp:cNvSpPr/>
      </dsp:nvSpPr>
      <dsp:spPr>
        <a:xfrm>
          <a:off x="4776519" y="600416"/>
          <a:ext cx="1509006" cy="2839701"/>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Garantia de práticas sustentáveis reconhecidas internacionalmente.</a:t>
          </a:r>
          <a:endParaRPr lang="pt-BR" sz="1800" b="0" kern="1200" dirty="0">
            <a:solidFill>
              <a:schemeClr val="bg1"/>
            </a:solidFill>
            <a:latin typeface="+mn-lt"/>
          </a:endParaRPr>
        </a:p>
      </dsp:txBody>
      <dsp:txXfrm>
        <a:off x="4776519" y="600416"/>
        <a:ext cx="1509006" cy="2839701"/>
      </dsp:txXfrm>
    </dsp:sp>
    <dsp:sp modelId="{2C2B14B0-B258-465A-8D3E-C39FA3C570B3}">
      <dsp:nvSpPr>
        <dsp:cNvPr id="0" name=""/>
        <dsp:cNvSpPr/>
      </dsp:nvSpPr>
      <dsp:spPr>
        <a:xfrm>
          <a:off x="4473570" y="200524"/>
          <a:ext cx="605897" cy="605897"/>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416172" y="1868793"/>
          <a:ext cx="2839701" cy="302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184" bIns="0" numCol="1" spcCol="1270" anchor="t" anchorCtr="0">
          <a:noAutofit/>
        </a:bodyPr>
        <a:lstStyle/>
        <a:p>
          <a:pPr marL="0" lvl="0" indent="0" algn="r" defTabSz="800100">
            <a:lnSpc>
              <a:spcPct val="90000"/>
            </a:lnSpc>
            <a:spcBef>
              <a:spcPct val="0"/>
            </a:spcBef>
            <a:spcAft>
              <a:spcPct val="35000"/>
            </a:spcAft>
            <a:buNone/>
          </a:pPr>
          <a:r>
            <a:rPr lang="pt-BR" sz="1800" b="0" kern="1200">
              <a:solidFill>
                <a:schemeClr val="bg1"/>
              </a:solidFill>
              <a:latin typeface="+mn-lt"/>
              <a:cs typeface="Arial" panose="020B0604020202020204" pitchFamily="34" charset="0"/>
            </a:rPr>
            <a:t>Inovação Tecnológica</a:t>
          </a:r>
          <a:endParaRPr lang="pt-BR" sz="1800" b="0" i="0" u="none" strike="noStrike" kern="1200" baseline="0" dirty="0">
            <a:solidFill>
              <a:schemeClr val="bg1"/>
            </a:solidFill>
            <a:latin typeface="+mn-lt"/>
            <a:cs typeface="Arial" panose="020B0604020202020204" pitchFamily="34" charset="0"/>
          </a:endParaRPr>
        </a:p>
      </dsp:txBody>
      <dsp:txXfrm>
        <a:off x="5416172" y="1868793"/>
        <a:ext cx="2839701" cy="302948"/>
      </dsp:txXfrm>
    </dsp:sp>
    <dsp:sp modelId="{BC07E0F6-FD27-4B8E-A10C-9E7132E6FEA7}">
      <dsp:nvSpPr>
        <dsp:cNvPr id="0" name=""/>
        <dsp:cNvSpPr/>
      </dsp:nvSpPr>
      <dsp:spPr>
        <a:xfrm>
          <a:off x="6987497" y="600416"/>
          <a:ext cx="1509006" cy="2839701"/>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184"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Uso de tecnologias avançadas para pesca seletiva e monitoramento. </a:t>
          </a:r>
          <a:endParaRPr lang="pt-BR" sz="1800" b="0" kern="1200" dirty="0">
            <a:solidFill>
              <a:schemeClr val="bg1"/>
            </a:solidFill>
            <a:latin typeface="+mn-lt"/>
          </a:endParaRPr>
        </a:p>
      </dsp:txBody>
      <dsp:txXfrm>
        <a:off x="6987497" y="600416"/>
        <a:ext cx="1509006" cy="2839701"/>
      </dsp:txXfrm>
    </dsp:sp>
    <dsp:sp modelId="{EF5E2E6F-28A7-4641-9379-F2382FAD4015}">
      <dsp:nvSpPr>
        <dsp:cNvPr id="0" name=""/>
        <dsp:cNvSpPr/>
      </dsp:nvSpPr>
      <dsp:spPr>
        <a:xfrm>
          <a:off x="6684548" y="200524"/>
          <a:ext cx="605897" cy="60589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167560" y="1882385"/>
          <a:ext cx="2839983" cy="38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1109"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a:solidFill>
                <a:schemeClr val="bg1"/>
              </a:solidFill>
              <a:latin typeface="+mn-lt"/>
              <a:cs typeface="Arial" panose="020B0604020202020204" pitchFamily="34" charset="0"/>
            </a:rPr>
            <a:t>El Salvador</a:t>
          </a:r>
          <a:endParaRPr lang="pt-BR" sz="1800" b="1" kern="1200" dirty="0">
            <a:solidFill>
              <a:schemeClr val="bg1"/>
            </a:solidFill>
            <a:latin typeface="+mn-lt"/>
          </a:endParaRPr>
        </a:p>
      </dsp:txBody>
      <dsp:txXfrm>
        <a:off x="-1167560" y="1882385"/>
        <a:ext cx="2839983" cy="386769"/>
      </dsp:txXfrm>
    </dsp:sp>
    <dsp:sp modelId="{5389BB22-AD40-421F-81BB-E20D1AE665D5}">
      <dsp:nvSpPr>
        <dsp:cNvPr id="0" name=""/>
        <dsp:cNvSpPr/>
      </dsp:nvSpPr>
      <dsp:spPr>
        <a:xfrm>
          <a:off x="451883" y="688324"/>
          <a:ext cx="1926520" cy="28399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1109" rIns="128016" bIns="128016" numCol="1" spcCol="1270" anchor="t" anchorCtr="0">
          <a:noAutofit/>
        </a:bodyPr>
        <a:lstStyle/>
        <a:p>
          <a:pPr marL="171450" lvl="1" indent="-171450" algn="l" defTabSz="800100">
            <a:lnSpc>
              <a:spcPct val="90000"/>
            </a:lnSpc>
            <a:spcBef>
              <a:spcPct val="0"/>
            </a:spcBef>
            <a:spcAft>
              <a:spcPct val="15000"/>
            </a:spcAft>
            <a:buNone/>
          </a:pPr>
          <a:r>
            <a:rPr lang="pt-BR" sz="1800" b="1" kern="1200">
              <a:solidFill>
                <a:schemeClr val="bg1"/>
              </a:solidFill>
              <a:latin typeface="+mn-lt"/>
              <a:cs typeface="Arial" panose="020B0604020202020204" pitchFamily="34" charset="0"/>
            </a:rPr>
            <a:t>iniciativas de pesca sustentável voltada ao turismo, especialmente em áreas de manguezais e recifes de coral</a:t>
          </a:r>
          <a:endParaRPr lang="pt-BR" sz="1800" b="1" kern="1200" dirty="0">
            <a:solidFill>
              <a:schemeClr val="bg1"/>
            </a:solidFill>
            <a:latin typeface="+mn-lt"/>
          </a:endParaRPr>
        </a:p>
      </dsp:txBody>
      <dsp:txXfrm>
        <a:off x="451883" y="688324"/>
        <a:ext cx="1926520" cy="2839983"/>
      </dsp:txXfrm>
    </dsp:sp>
    <dsp:sp modelId="{23D2B475-4B34-4032-814A-CE35FB3CB628}">
      <dsp:nvSpPr>
        <dsp:cNvPr id="0" name=""/>
        <dsp:cNvSpPr/>
      </dsp:nvSpPr>
      <dsp:spPr>
        <a:xfrm>
          <a:off x="59046" y="145242"/>
          <a:ext cx="773538" cy="77353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653649" y="1882385"/>
          <a:ext cx="2839983" cy="38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1109"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a:solidFill>
                <a:schemeClr val="bg1"/>
              </a:solidFill>
              <a:latin typeface="+mn-lt"/>
              <a:cs typeface="Arial" panose="020B0604020202020204" pitchFamily="34" charset="0"/>
            </a:rPr>
            <a:t>Costa Rica</a:t>
          </a:r>
          <a:endParaRPr lang="pt-BR" sz="1800" b="1" kern="1200" dirty="0">
            <a:solidFill>
              <a:schemeClr val="bg1"/>
            </a:solidFill>
            <a:latin typeface="+mn-lt"/>
          </a:endParaRPr>
        </a:p>
      </dsp:txBody>
      <dsp:txXfrm>
        <a:off x="1653649" y="1882385"/>
        <a:ext cx="2839983" cy="386769"/>
      </dsp:txXfrm>
    </dsp:sp>
    <dsp:sp modelId="{B0661225-2DD7-461E-813E-D48B1F097601}">
      <dsp:nvSpPr>
        <dsp:cNvPr id="0" name=""/>
        <dsp:cNvSpPr/>
      </dsp:nvSpPr>
      <dsp:spPr>
        <a:xfrm>
          <a:off x="3111227" y="655778"/>
          <a:ext cx="2238115" cy="283998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1109"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b="1" kern="1200" dirty="0">
              <a:solidFill>
                <a:schemeClr val="bg1"/>
              </a:solidFill>
              <a:latin typeface="+mn-lt"/>
              <a:cs typeface="Arial" panose="020B0604020202020204" pitchFamily="34" charset="0"/>
            </a:rPr>
            <a:t>o </a:t>
          </a:r>
          <a:r>
            <a:rPr lang="pt-BR" sz="1800" b="1" kern="1200" dirty="0" err="1">
              <a:solidFill>
                <a:schemeClr val="bg1"/>
              </a:solidFill>
              <a:latin typeface="+mn-lt"/>
              <a:cs typeface="Arial" panose="020B0604020202020204" pitchFamily="34" charset="0"/>
            </a:rPr>
            <a:t>pescaturismo</a:t>
          </a:r>
          <a:r>
            <a:rPr lang="pt-BR" sz="1800" b="1" kern="1200" dirty="0">
              <a:solidFill>
                <a:schemeClr val="bg1"/>
              </a:solidFill>
              <a:latin typeface="+mn-lt"/>
              <a:cs typeface="Arial" panose="020B0604020202020204" pitchFamily="34" charset="0"/>
            </a:rPr>
            <a:t> é promovido como alternativa econômica em áreas como o Golfo de Nicoya, com foco em práticas de pesque e solte. </a:t>
          </a:r>
          <a:endParaRPr lang="pt-BR" sz="1800" b="1" kern="1200" dirty="0">
            <a:solidFill>
              <a:schemeClr val="bg1"/>
            </a:solidFill>
            <a:latin typeface="+mn-lt"/>
          </a:endParaRPr>
        </a:p>
      </dsp:txBody>
      <dsp:txXfrm>
        <a:off x="3111227" y="655778"/>
        <a:ext cx="2238115" cy="2839983"/>
      </dsp:txXfrm>
    </dsp:sp>
    <dsp:sp modelId="{DC6579EF-667C-4BF6-945E-6690F54AFC1A}">
      <dsp:nvSpPr>
        <dsp:cNvPr id="0" name=""/>
        <dsp:cNvSpPr/>
      </dsp:nvSpPr>
      <dsp:spPr>
        <a:xfrm>
          <a:off x="2880256" y="145242"/>
          <a:ext cx="773538" cy="773538"/>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630657" y="1882385"/>
          <a:ext cx="2839983" cy="38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1109"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a:solidFill>
                <a:schemeClr val="bg1"/>
              </a:solidFill>
              <a:latin typeface="+mn-lt"/>
              <a:cs typeface="Arial" panose="020B0604020202020204" pitchFamily="34" charset="0"/>
            </a:rPr>
            <a:t>Panamá</a:t>
          </a:r>
          <a:endParaRPr lang="pt-BR" sz="1800" b="1" kern="1200" dirty="0">
            <a:solidFill>
              <a:schemeClr val="bg1"/>
            </a:solidFill>
            <a:latin typeface="+mn-lt"/>
          </a:endParaRPr>
        </a:p>
      </dsp:txBody>
      <dsp:txXfrm>
        <a:off x="4630657" y="1882385"/>
        <a:ext cx="2839983" cy="386769"/>
      </dsp:txXfrm>
    </dsp:sp>
    <dsp:sp modelId="{80CE7856-D5A4-4F3C-B6F1-35CEDC1D7D33}">
      <dsp:nvSpPr>
        <dsp:cNvPr id="0" name=""/>
        <dsp:cNvSpPr/>
      </dsp:nvSpPr>
      <dsp:spPr>
        <a:xfrm>
          <a:off x="6244033" y="655778"/>
          <a:ext cx="1926520" cy="283998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1109" rIns="128016" bIns="128016" numCol="1" spcCol="1270" anchor="t" anchorCtr="0">
          <a:noAutofit/>
        </a:bodyPr>
        <a:lstStyle/>
        <a:p>
          <a:pPr marL="171450" lvl="1" indent="-171450" algn="l" defTabSz="800100">
            <a:lnSpc>
              <a:spcPct val="90000"/>
            </a:lnSpc>
            <a:spcBef>
              <a:spcPct val="0"/>
            </a:spcBef>
            <a:spcAft>
              <a:spcPct val="15000"/>
            </a:spcAft>
            <a:buNone/>
          </a:pPr>
          <a:r>
            <a:rPr lang="pt-BR" sz="1800" b="1" kern="1200">
              <a:solidFill>
                <a:schemeClr val="bg1"/>
              </a:solidFill>
              <a:latin typeface="+mn-lt"/>
              <a:cs typeface="Arial" panose="020B0604020202020204" pitchFamily="34" charset="0"/>
            </a:rPr>
            <a:t>utiliza Áreas Protegidas para controlar a sobrepesca e fomentar o turismo de pesca sustentável.</a:t>
          </a:r>
          <a:endParaRPr lang="pt-BR" sz="1800" b="1" kern="1200" dirty="0">
            <a:solidFill>
              <a:schemeClr val="bg1"/>
            </a:solidFill>
            <a:latin typeface="+mn-lt"/>
          </a:endParaRPr>
        </a:p>
      </dsp:txBody>
      <dsp:txXfrm>
        <a:off x="6244033" y="655778"/>
        <a:ext cx="1926520" cy="2839983"/>
      </dsp:txXfrm>
    </dsp:sp>
    <dsp:sp modelId="{2C2B14B0-B258-465A-8D3E-C39FA3C570B3}">
      <dsp:nvSpPr>
        <dsp:cNvPr id="0" name=""/>
        <dsp:cNvSpPr/>
      </dsp:nvSpPr>
      <dsp:spPr>
        <a:xfrm>
          <a:off x="5857264" y="145242"/>
          <a:ext cx="773538" cy="77353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0686-7D1B-4DE9-A71C-8E44D45F1214}">
      <dsp:nvSpPr>
        <dsp:cNvPr id="0" name=""/>
        <dsp:cNvSpPr/>
      </dsp:nvSpPr>
      <dsp:spPr>
        <a:xfrm>
          <a:off x="0" y="0"/>
          <a:ext cx="7946359"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28A127-AA75-4ECC-8445-C3FE4AFC2101}">
      <dsp:nvSpPr>
        <dsp:cNvPr id="0" name=""/>
        <dsp:cNvSpPr/>
      </dsp:nvSpPr>
      <dsp:spPr>
        <a:xfrm>
          <a:off x="0" y="0"/>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Regulamentação Eficaz - </a:t>
          </a:r>
          <a:r>
            <a:rPr lang="pt-BR" sz="2000" kern="1200" dirty="0"/>
            <a:t>Implementação de políticas mais robustas para garantir a sustentabilidade a longo prazo das práticas de pesca.</a:t>
          </a:r>
          <a:endParaRPr lang="en-US" sz="2000" kern="1200" dirty="0"/>
        </a:p>
      </dsp:txBody>
      <dsp:txXfrm>
        <a:off x="0" y="0"/>
        <a:ext cx="7946359" cy="1195486"/>
      </dsp:txXfrm>
    </dsp:sp>
    <dsp:sp modelId="{DD8C1F1F-EE1D-4ACD-A969-4FDC1F02F084}">
      <dsp:nvSpPr>
        <dsp:cNvPr id="0" name=""/>
        <dsp:cNvSpPr/>
      </dsp:nvSpPr>
      <dsp:spPr>
        <a:xfrm>
          <a:off x="0" y="1195486"/>
          <a:ext cx="7946359" cy="0"/>
        </a:xfrm>
        <a:prstGeom prst="lin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7D6C1-D400-4014-9006-31203373919A}">
      <dsp:nvSpPr>
        <dsp:cNvPr id="0" name=""/>
        <dsp:cNvSpPr/>
      </dsp:nvSpPr>
      <dsp:spPr>
        <a:xfrm>
          <a:off x="0" y="1195486"/>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Capacitação Local - </a:t>
          </a:r>
          <a:r>
            <a:rPr lang="pt-BR" sz="2000" kern="1200" dirty="0"/>
            <a:t>Treinamento de pescadores, </a:t>
          </a:r>
          <a:r>
            <a:rPr lang="pt-BR" sz="2000" kern="1200" dirty="0">
              <a:solidFill>
                <a:schemeClr val="tx1"/>
              </a:solidFill>
            </a:rPr>
            <a:t>monitores de pesca </a:t>
          </a:r>
          <a:r>
            <a:rPr lang="pt-BR" sz="2000" kern="1200" dirty="0"/>
            <a:t>e comunidades para atender às demandas do turismo sustentável.</a:t>
          </a:r>
          <a:endParaRPr lang="en-US" sz="2000" kern="1200" dirty="0"/>
        </a:p>
      </dsp:txBody>
      <dsp:txXfrm>
        <a:off x="0" y="1195486"/>
        <a:ext cx="7946359" cy="1195486"/>
      </dsp:txXfrm>
    </dsp:sp>
    <dsp:sp modelId="{6C37810F-94D8-4A96-B4F5-1CB5B4D63AF9}">
      <dsp:nvSpPr>
        <dsp:cNvPr id="0" name=""/>
        <dsp:cNvSpPr/>
      </dsp:nvSpPr>
      <dsp:spPr>
        <a:xfrm>
          <a:off x="0" y="2377452"/>
          <a:ext cx="7946359" cy="0"/>
        </a:xfrm>
        <a:prstGeom prst="lin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C590B8-B799-4FE0-9869-46A66EEB05F5}">
      <dsp:nvSpPr>
        <dsp:cNvPr id="0" name=""/>
        <dsp:cNvSpPr/>
      </dsp:nvSpPr>
      <dsp:spPr>
        <a:xfrm>
          <a:off x="0" y="2390973"/>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Tecnologias Avançadas - </a:t>
          </a:r>
          <a:r>
            <a:rPr lang="pt-BR" sz="2000" kern="1200" dirty="0"/>
            <a:t>Integração de drones e sensores </a:t>
          </a:r>
          <a:r>
            <a:rPr lang="pt-BR" sz="2000" kern="1200" dirty="0">
              <a:solidFill>
                <a:schemeClr val="tx1"/>
              </a:solidFill>
            </a:rPr>
            <a:t>aquáticos para melhorar o monitoramento, a fiscalização e a gestão dos recursos pesqueiros.</a:t>
          </a:r>
          <a:endParaRPr lang="en-US" sz="2000" kern="1200" dirty="0">
            <a:solidFill>
              <a:schemeClr val="tx1"/>
            </a:solidFill>
          </a:endParaRPr>
        </a:p>
      </dsp:txBody>
      <dsp:txXfrm>
        <a:off x="0" y="2390973"/>
        <a:ext cx="7946359" cy="1195486"/>
      </dsp:txXfrm>
    </dsp:sp>
    <dsp:sp modelId="{A46BCB3C-E3D3-4DE9-918A-C28F79E32B99}">
      <dsp:nvSpPr>
        <dsp:cNvPr id="0" name=""/>
        <dsp:cNvSpPr/>
      </dsp:nvSpPr>
      <dsp:spPr>
        <a:xfrm>
          <a:off x="0" y="3586460"/>
          <a:ext cx="7946359" cy="0"/>
        </a:xfrm>
        <a:prstGeom prst="lin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5AA68E-BF3F-47C5-A3CB-D194044BA5A7}">
      <dsp:nvSpPr>
        <dsp:cNvPr id="0" name=""/>
        <dsp:cNvSpPr/>
      </dsp:nvSpPr>
      <dsp:spPr>
        <a:xfrm>
          <a:off x="0" y="3586460"/>
          <a:ext cx="7946359" cy="1195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pt-BR" sz="2000" b="1" kern="1200" dirty="0"/>
            <a:t>Educação Ambiental - </a:t>
          </a:r>
          <a:r>
            <a:rPr lang="pt-BR" sz="2000" kern="1200" dirty="0"/>
            <a:t>Maior ênfase na conscientização de turistas e comunidades locais sobre a importância da pesca sustentável.</a:t>
          </a:r>
          <a:endParaRPr lang="en-US" sz="2000" kern="1200" dirty="0"/>
        </a:p>
      </dsp:txBody>
      <dsp:txXfrm>
        <a:off x="0" y="3586460"/>
        <a:ext cx="7946359" cy="11954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B8FB-CE92-4466-8390-A28AB6C8076A}">
      <dsp:nvSpPr>
        <dsp:cNvPr id="0" name=""/>
        <dsp:cNvSpPr/>
      </dsp:nvSpPr>
      <dsp:spPr>
        <a:xfrm>
          <a:off x="0" y="164352"/>
          <a:ext cx="4176464" cy="49612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4140" tIns="187452" rIns="324140" bIns="99568" numCol="1" spcCol="1270" anchor="t" anchorCtr="0">
          <a:noAutofit/>
        </a:bodyPr>
        <a:lstStyle/>
        <a:p>
          <a:pPr marL="114300" lvl="1" indent="-114300" algn="l" defTabSz="622300">
            <a:lnSpc>
              <a:spcPct val="90000"/>
            </a:lnSpc>
            <a:spcBef>
              <a:spcPct val="0"/>
            </a:spcBef>
            <a:spcAft>
              <a:spcPct val="15000"/>
            </a:spcAft>
            <a:buChar char="•"/>
          </a:pPr>
          <a:r>
            <a:rPr lang="pt-BR" sz="1400" kern="1200">
              <a:solidFill>
                <a:schemeClr val="tx1"/>
              </a:solidFill>
              <a:latin typeface="Calibri" panose="020F0502020204030204"/>
              <a:ea typeface="+mn-ea"/>
              <a:cs typeface="+mn-cs"/>
            </a:rPr>
            <a:t>Porto Velho</a:t>
          </a:r>
        </a:p>
      </dsp:txBody>
      <dsp:txXfrm>
        <a:off x="0" y="164352"/>
        <a:ext cx="4176464" cy="496125"/>
      </dsp:txXfrm>
    </dsp:sp>
    <dsp:sp modelId="{8B4485F3-70CA-4694-B081-402F4F23F473}">
      <dsp:nvSpPr>
        <dsp:cNvPr id="0" name=""/>
        <dsp:cNvSpPr/>
      </dsp:nvSpPr>
      <dsp:spPr>
        <a:xfrm>
          <a:off x="208823" y="31512"/>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dirty="0">
              <a:solidFill>
                <a:schemeClr val="tx1"/>
              </a:solidFill>
              <a:latin typeface="Calibri" panose="020F0502020204030204"/>
              <a:ea typeface="+mn-ea"/>
              <a:cs typeface="+mn-cs"/>
            </a:rPr>
            <a:t>Polo Turístico Madeira Mamoré</a:t>
          </a:r>
        </a:p>
      </dsp:txBody>
      <dsp:txXfrm>
        <a:off x="221792" y="44481"/>
        <a:ext cx="2897586" cy="239742"/>
      </dsp:txXfrm>
    </dsp:sp>
    <dsp:sp modelId="{E0E1FFF9-5E0E-4128-9401-A75A8A5DCCD2}">
      <dsp:nvSpPr>
        <dsp:cNvPr id="0" name=""/>
        <dsp:cNvSpPr/>
      </dsp:nvSpPr>
      <dsp:spPr>
        <a:xfrm>
          <a:off x="0" y="841917"/>
          <a:ext cx="4176464" cy="49612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4140" tIns="187452" rIns="324140" bIns="99568" numCol="1" spcCol="1270" anchor="t" anchorCtr="0">
          <a:noAutofit/>
        </a:bodyPr>
        <a:lstStyle/>
        <a:p>
          <a:pPr marL="114300" lvl="1" indent="-114300" algn="l" defTabSz="622300">
            <a:lnSpc>
              <a:spcPct val="90000"/>
            </a:lnSpc>
            <a:spcBef>
              <a:spcPct val="0"/>
            </a:spcBef>
            <a:spcAft>
              <a:spcPct val="15000"/>
            </a:spcAft>
            <a:buChar char="•"/>
          </a:pPr>
          <a:r>
            <a:rPr lang="pt-BR" sz="1400" kern="1200" dirty="0">
              <a:solidFill>
                <a:schemeClr val="tx1"/>
              </a:solidFill>
              <a:latin typeface="Calibri" panose="020F0502020204030204"/>
              <a:ea typeface="+mn-ea"/>
              <a:cs typeface="+mn-cs"/>
            </a:rPr>
            <a:t>Costa Marques</a:t>
          </a:r>
        </a:p>
      </dsp:txBody>
      <dsp:txXfrm>
        <a:off x="0" y="841917"/>
        <a:ext cx="4176464" cy="496125"/>
      </dsp:txXfrm>
    </dsp:sp>
    <dsp:sp modelId="{518C9F89-B862-4F99-8D11-FEF7247B2ACC}">
      <dsp:nvSpPr>
        <dsp:cNvPr id="0" name=""/>
        <dsp:cNvSpPr/>
      </dsp:nvSpPr>
      <dsp:spPr>
        <a:xfrm>
          <a:off x="208823" y="709077"/>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dirty="0">
              <a:solidFill>
                <a:schemeClr val="tx1"/>
              </a:solidFill>
              <a:latin typeface="Calibri" panose="020F0502020204030204"/>
              <a:ea typeface="+mn-ea"/>
              <a:cs typeface="+mn-cs"/>
            </a:rPr>
            <a:t>Polo Turístico Região dos Fortes.</a:t>
          </a:r>
        </a:p>
      </dsp:txBody>
      <dsp:txXfrm>
        <a:off x="221792" y="722046"/>
        <a:ext cx="2897586" cy="239742"/>
      </dsp:txXfrm>
    </dsp:sp>
    <dsp:sp modelId="{A239C0AD-ED14-4DAA-A762-5BE741EE966F}">
      <dsp:nvSpPr>
        <dsp:cNvPr id="0" name=""/>
        <dsp:cNvSpPr/>
      </dsp:nvSpPr>
      <dsp:spPr>
        <a:xfrm>
          <a:off x="0" y="1519482"/>
          <a:ext cx="4176464"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36294-C375-46F6-A9C5-281303FDB5BE}">
      <dsp:nvSpPr>
        <dsp:cNvPr id="0" name=""/>
        <dsp:cNvSpPr/>
      </dsp:nvSpPr>
      <dsp:spPr>
        <a:xfrm>
          <a:off x="208823" y="1386642"/>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a:solidFill>
                <a:schemeClr val="tx1"/>
              </a:solidFill>
              <a:latin typeface="Calibri" panose="020F0502020204030204"/>
              <a:ea typeface="+mn-ea"/>
              <a:cs typeface="+mn-cs"/>
            </a:rPr>
            <a:t>Polo Turístico Rios de Rondon.</a:t>
          </a:r>
        </a:p>
      </dsp:txBody>
      <dsp:txXfrm>
        <a:off x="221792" y="1399611"/>
        <a:ext cx="2897586" cy="239742"/>
      </dsp:txXfrm>
    </dsp:sp>
    <dsp:sp modelId="{052091B9-AECC-416B-AB68-402D0B557870}">
      <dsp:nvSpPr>
        <dsp:cNvPr id="0" name=""/>
        <dsp:cNvSpPr/>
      </dsp:nvSpPr>
      <dsp:spPr>
        <a:xfrm>
          <a:off x="0" y="1927722"/>
          <a:ext cx="4176464"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D4B6E5-E906-42E1-A781-E7F1F9FEA34E}">
      <dsp:nvSpPr>
        <dsp:cNvPr id="0" name=""/>
        <dsp:cNvSpPr/>
      </dsp:nvSpPr>
      <dsp:spPr>
        <a:xfrm>
          <a:off x="208823" y="1794882"/>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dirty="0">
              <a:solidFill>
                <a:schemeClr val="tx1"/>
              </a:solidFill>
              <a:latin typeface="Calibri" panose="020F0502020204030204"/>
              <a:ea typeface="+mn-ea"/>
              <a:cs typeface="+mn-cs"/>
            </a:rPr>
            <a:t>Polo Turístico Rotas das Águas.</a:t>
          </a:r>
        </a:p>
      </dsp:txBody>
      <dsp:txXfrm>
        <a:off x="221792" y="1807851"/>
        <a:ext cx="2897586" cy="239742"/>
      </dsp:txXfrm>
    </dsp:sp>
    <dsp:sp modelId="{AEFE3A8A-98C1-4545-8422-8E5D801228E0}">
      <dsp:nvSpPr>
        <dsp:cNvPr id="0" name=""/>
        <dsp:cNvSpPr/>
      </dsp:nvSpPr>
      <dsp:spPr>
        <a:xfrm>
          <a:off x="0" y="2335962"/>
          <a:ext cx="4176464" cy="49612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4140" tIns="187452" rIns="324140" bIns="99568" numCol="1" spcCol="1270" anchor="t" anchorCtr="0">
          <a:noAutofit/>
        </a:bodyPr>
        <a:lstStyle/>
        <a:p>
          <a:pPr marL="114300" lvl="1" indent="-114300" algn="l" defTabSz="622300">
            <a:lnSpc>
              <a:spcPct val="90000"/>
            </a:lnSpc>
            <a:spcBef>
              <a:spcPct val="0"/>
            </a:spcBef>
            <a:spcAft>
              <a:spcPct val="15000"/>
            </a:spcAft>
            <a:buChar char="•"/>
          </a:pPr>
          <a:r>
            <a:rPr lang="pt-BR" sz="1400" kern="1200">
              <a:solidFill>
                <a:schemeClr val="tx1"/>
              </a:solidFill>
              <a:latin typeface="Calibri" panose="020F0502020204030204"/>
              <a:ea typeface="+mn-ea"/>
              <a:cs typeface="+mn-cs"/>
            </a:rPr>
            <a:t>Pimenteiras do Oeste</a:t>
          </a:r>
        </a:p>
      </dsp:txBody>
      <dsp:txXfrm>
        <a:off x="0" y="2335962"/>
        <a:ext cx="4176464" cy="496125"/>
      </dsp:txXfrm>
    </dsp:sp>
    <dsp:sp modelId="{6F6B3D82-25B8-4A84-9B82-2C67C9F8774D}">
      <dsp:nvSpPr>
        <dsp:cNvPr id="0" name=""/>
        <dsp:cNvSpPr/>
      </dsp:nvSpPr>
      <dsp:spPr>
        <a:xfrm>
          <a:off x="208823" y="2203122"/>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a:solidFill>
                <a:schemeClr val="tx1"/>
              </a:solidFill>
              <a:latin typeface="Calibri" panose="020F0502020204030204"/>
              <a:ea typeface="+mn-ea"/>
              <a:cs typeface="+mn-cs"/>
            </a:rPr>
            <a:t>Polo Turístico Vale do Guaporé.</a:t>
          </a:r>
        </a:p>
      </dsp:txBody>
      <dsp:txXfrm>
        <a:off x="221792" y="2216091"/>
        <a:ext cx="2897586" cy="239742"/>
      </dsp:txXfrm>
    </dsp:sp>
    <dsp:sp modelId="{33573851-6D48-4BDB-9B73-F77382100BD7}">
      <dsp:nvSpPr>
        <dsp:cNvPr id="0" name=""/>
        <dsp:cNvSpPr/>
      </dsp:nvSpPr>
      <dsp:spPr>
        <a:xfrm>
          <a:off x="0" y="3013527"/>
          <a:ext cx="4176464"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DD67BD7-F719-4C28-AC12-F6093DE4FF66}">
      <dsp:nvSpPr>
        <dsp:cNvPr id="0" name=""/>
        <dsp:cNvSpPr/>
      </dsp:nvSpPr>
      <dsp:spPr>
        <a:xfrm>
          <a:off x="208823" y="2880687"/>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a:solidFill>
                <a:schemeClr val="tx1"/>
              </a:solidFill>
              <a:latin typeface="Calibri" panose="020F0502020204030204"/>
              <a:ea typeface="+mn-ea"/>
              <a:cs typeface="+mn-cs"/>
            </a:rPr>
            <a:t>Polo Turístico Vale do Jamari.</a:t>
          </a:r>
        </a:p>
      </dsp:txBody>
      <dsp:txXfrm>
        <a:off x="221792" y="2893656"/>
        <a:ext cx="2897586" cy="239742"/>
      </dsp:txXfrm>
    </dsp:sp>
    <dsp:sp modelId="{E5055B1E-43C5-44CF-8DED-D9126121957D}">
      <dsp:nvSpPr>
        <dsp:cNvPr id="0" name=""/>
        <dsp:cNvSpPr/>
      </dsp:nvSpPr>
      <dsp:spPr>
        <a:xfrm>
          <a:off x="0" y="3421767"/>
          <a:ext cx="4176464" cy="49612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4140" tIns="187452" rIns="324140" bIns="99568" numCol="1" spcCol="1270" anchor="t" anchorCtr="0">
          <a:noAutofit/>
        </a:bodyPr>
        <a:lstStyle/>
        <a:p>
          <a:pPr marL="114300" lvl="1" indent="-114300" algn="l" defTabSz="622300">
            <a:lnSpc>
              <a:spcPct val="90000"/>
            </a:lnSpc>
            <a:spcBef>
              <a:spcPct val="0"/>
            </a:spcBef>
            <a:spcAft>
              <a:spcPct val="15000"/>
            </a:spcAft>
            <a:buChar char="•"/>
          </a:pPr>
          <a:r>
            <a:rPr lang="pt-BR" sz="1400" kern="1200">
              <a:solidFill>
                <a:schemeClr val="tx1"/>
              </a:solidFill>
              <a:latin typeface="Calibri" panose="020F0502020204030204"/>
              <a:ea typeface="+mn-ea"/>
              <a:cs typeface="+mn-cs"/>
            </a:rPr>
            <a:t>Alto Alegre dos Parecis</a:t>
          </a:r>
        </a:p>
      </dsp:txBody>
      <dsp:txXfrm>
        <a:off x="0" y="3421767"/>
        <a:ext cx="4176464" cy="496125"/>
      </dsp:txXfrm>
    </dsp:sp>
    <dsp:sp modelId="{E57BD5C3-F588-4B04-84B5-C01736F546AD}">
      <dsp:nvSpPr>
        <dsp:cNvPr id="0" name=""/>
        <dsp:cNvSpPr/>
      </dsp:nvSpPr>
      <dsp:spPr>
        <a:xfrm>
          <a:off x="208823" y="3288927"/>
          <a:ext cx="2923524"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502" tIns="0" rIns="110502" bIns="0" numCol="1" spcCol="1270" anchor="ctr" anchorCtr="0">
          <a:noAutofit/>
        </a:bodyPr>
        <a:lstStyle/>
        <a:p>
          <a:pPr marL="0" lvl="0" indent="0" algn="l" defTabSz="622300">
            <a:lnSpc>
              <a:spcPct val="90000"/>
            </a:lnSpc>
            <a:spcBef>
              <a:spcPct val="0"/>
            </a:spcBef>
            <a:spcAft>
              <a:spcPct val="35000"/>
            </a:spcAft>
            <a:buNone/>
          </a:pPr>
          <a:r>
            <a:rPr lang="pt-BR" sz="1400" kern="1200">
              <a:solidFill>
                <a:schemeClr val="tx1"/>
              </a:solidFill>
              <a:latin typeface="Calibri" panose="020F0502020204030204"/>
              <a:ea typeface="+mn-ea"/>
              <a:cs typeface="+mn-cs"/>
            </a:rPr>
            <a:t>Polo Turístico Zona da Mata</a:t>
          </a:r>
        </a:p>
      </dsp:txBody>
      <dsp:txXfrm>
        <a:off x="221792" y="3301896"/>
        <a:ext cx="2897586" cy="2397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0BE0-3419-4CC6-9830-90D51AACA57F}">
      <dsp:nvSpPr>
        <dsp:cNvPr id="0" name=""/>
        <dsp:cNvSpPr/>
      </dsp:nvSpPr>
      <dsp:spPr>
        <a:xfrm>
          <a:off x="332169" y="1649628"/>
          <a:ext cx="2152821" cy="215282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D934-B43D-47D9-B116-25CFAE4ADC23}">
      <dsp:nvSpPr>
        <dsp:cNvPr id="0" name=""/>
        <dsp:cNvSpPr/>
      </dsp:nvSpPr>
      <dsp:spPr>
        <a:xfrm>
          <a:off x="784261" y="2101721"/>
          <a:ext cx="1248636" cy="12486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62D05-7598-41FF-B6EB-1737C001FBC9}">
      <dsp:nvSpPr>
        <dsp:cNvPr id="0" name=""/>
        <dsp:cNvSpPr/>
      </dsp:nvSpPr>
      <dsp:spPr>
        <a:xfrm>
          <a:off x="2334805" y="1649628"/>
          <a:ext cx="6297513" cy="2152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pt-BR" sz="1800" b="1" i="1" kern="1200" dirty="0"/>
            <a:t>Categorização Turística do Município -</a:t>
          </a:r>
          <a:r>
            <a:rPr lang="pt-BR" sz="1800" kern="1200" dirty="0"/>
            <a:t>Alto Alegre dos Parecis </a:t>
          </a:r>
          <a:r>
            <a:rPr lang="pt-BR" sz="1800" b="1" kern="1200" dirty="0"/>
            <a:t>faz parte </a:t>
          </a:r>
          <a:r>
            <a:rPr lang="pt-BR" sz="1800" kern="1200" dirty="0"/>
            <a:t>do Programa de Regionalização do Turismo do Mapa do Turismo Brasileiro (2024),  Polo Turístico da </a:t>
          </a:r>
          <a:r>
            <a:rPr lang="pt-BR" sz="1800" b="1" kern="1200" dirty="0"/>
            <a:t>Zona da Mata, e está inserido na Categoria E</a:t>
          </a:r>
          <a:r>
            <a:rPr lang="pt-BR" sz="1800" kern="1200" dirty="0"/>
            <a:t>, o que significa que o município tem potencial turístico, mas não possui uma economia significativa ligada ao turismo. Nesta categoria estão os municípios que não possuem grande fluxo turístico nem uma estrutura do turismo consolidada. Planejamento é o primeiro passo no processo de transformação de um destino, criando condições para se atingir os objetivos desejados. </a:t>
          </a:r>
          <a:endParaRPr lang="en-US" sz="1800" kern="1200" dirty="0"/>
        </a:p>
      </dsp:txBody>
      <dsp:txXfrm>
        <a:off x="2334805" y="1649628"/>
        <a:ext cx="6297513" cy="21528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2C8-6E60-4257-AA50-F58F75973D7F}">
      <dsp:nvSpPr>
        <dsp:cNvPr id="0" name=""/>
        <dsp:cNvSpPr/>
      </dsp:nvSpPr>
      <dsp:spPr>
        <a:xfrm>
          <a:off x="0" y="4497"/>
          <a:ext cx="8676964" cy="1015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BCDA3-1F52-4229-8EDD-BE4C5A9AE180}">
      <dsp:nvSpPr>
        <dsp:cNvPr id="0" name=""/>
        <dsp:cNvSpPr/>
      </dsp:nvSpPr>
      <dsp:spPr>
        <a:xfrm>
          <a:off x="307075" y="232901"/>
          <a:ext cx="558865" cy="5583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1B3B-898B-4EEC-9462-4467DF87FF54}">
      <dsp:nvSpPr>
        <dsp:cNvPr id="0" name=""/>
        <dsp:cNvSpPr/>
      </dsp:nvSpPr>
      <dsp:spPr>
        <a:xfrm>
          <a:off x="1173016" y="4497"/>
          <a:ext cx="7485882" cy="104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92" tIns="110792" rIns="110792" bIns="110792" numCol="1" spcCol="1270" anchor="ctr" anchorCtr="0">
          <a:noAutofit/>
        </a:bodyPr>
        <a:lstStyle/>
        <a:p>
          <a:pPr marL="0" lvl="0" indent="0" algn="l" defTabSz="800100">
            <a:lnSpc>
              <a:spcPct val="100000"/>
            </a:lnSpc>
            <a:spcBef>
              <a:spcPct val="0"/>
            </a:spcBef>
            <a:spcAft>
              <a:spcPct val="35000"/>
            </a:spcAft>
            <a:buNone/>
          </a:pPr>
          <a:r>
            <a:rPr lang="pt-BR" sz="1800" kern="1200" dirty="0"/>
            <a:t>IBGE (2022), Alto Alegre dos Parecis possui uma população residente de 11.479 habitantes, distribuídos numa área territorial de 3.958.273 Km², densidade demográfica de 2,90 </a:t>
          </a:r>
          <a:r>
            <a:rPr lang="pt-BR" sz="1800" kern="1200" dirty="0" err="1"/>
            <a:t>hab</a:t>
          </a:r>
          <a:r>
            <a:rPr lang="pt-BR" sz="1800" kern="1200" dirty="0"/>
            <a:t>/Km². </a:t>
          </a:r>
          <a:endParaRPr lang="en-US" sz="1800" kern="1200" dirty="0"/>
        </a:p>
      </dsp:txBody>
      <dsp:txXfrm>
        <a:off x="1173016" y="4497"/>
        <a:ext cx="7485882" cy="1046849"/>
      </dsp:txXfrm>
    </dsp:sp>
    <dsp:sp modelId="{43D4CA2E-F4A7-4089-8030-898A468D91ED}">
      <dsp:nvSpPr>
        <dsp:cNvPr id="0" name=""/>
        <dsp:cNvSpPr/>
      </dsp:nvSpPr>
      <dsp:spPr>
        <a:xfrm>
          <a:off x="0" y="1313059"/>
          <a:ext cx="8676964" cy="1015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E53CC0-A732-4486-B4B8-D23BF6D6D516}">
      <dsp:nvSpPr>
        <dsp:cNvPr id="0" name=""/>
        <dsp:cNvSpPr/>
      </dsp:nvSpPr>
      <dsp:spPr>
        <a:xfrm>
          <a:off x="307075" y="1541463"/>
          <a:ext cx="558865" cy="558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28473-EBD1-430D-AE3B-90ADE80EC04C}">
      <dsp:nvSpPr>
        <dsp:cNvPr id="0" name=""/>
        <dsp:cNvSpPr/>
      </dsp:nvSpPr>
      <dsp:spPr>
        <a:xfrm>
          <a:off x="1173016" y="1313059"/>
          <a:ext cx="7485882" cy="104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92" tIns="110792" rIns="110792" bIns="110792" numCol="1" spcCol="1270" anchor="ctr" anchorCtr="0">
          <a:noAutofit/>
        </a:bodyPr>
        <a:lstStyle/>
        <a:p>
          <a:pPr marL="0" lvl="0" indent="0" algn="l" defTabSz="800100">
            <a:lnSpc>
              <a:spcPct val="100000"/>
            </a:lnSpc>
            <a:spcBef>
              <a:spcPct val="0"/>
            </a:spcBef>
            <a:spcAft>
              <a:spcPct val="35000"/>
            </a:spcAft>
            <a:buNone/>
          </a:pPr>
          <a:r>
            <a:rPr lang="pt-BR" sz="1800" kern="1200" dirty="0"/>
            <a:t>O Índice de Desenvolvimento Humano é de 0,592,  bem abaixo da média do Estado (0,756). </a:t>
          </a:r>
          <a:endParaRPr lang="en-US" sz="1800" kern="1200" dirty="0"/>
        </a:p>
      </dsp:txBody>
      <dsp:txXfrm>
        <a:off x="1173016" y="1313059"/>
        <a:ext cx="7485882" cy="1046849"/>
      </dsp:txXfrm>
    </dsp:sp>
    <dsp:sp modelId="{3FD8437D-8C2F-48DC-B8DB-1372A0C5535D}">
      <dsp:nvSpPr>
        <dsp:cNvPr id="0" name=""/>
        <dsp:cNvSpPr/>
      </dsp:nvSpPr>
      <dsp:spPr>
        <a:xfrm>
          <a:off x="0" y="2621621"/>
          <a:ext cx="8676964" cy="1015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79C95-EB4A-4003-8B50-45A2D0235056}">
      <dsp:nvSpPr>
        <dsp:cNvPr id="0" name=""/>
        <dsp:cNvSpPr/>
      </dsp:nvSpPr>
      <dsp:spPr>
        <a:xfrm>
          <a:off x="307075" y="2850024"/>
          <a:ext cx="558865" cy="5583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1AD7B-0447-4775-A0B9-D9F546A88BD6}">
      <dsp:nvSpPr>
        <dsp:cNvPr id="0" name=""/>
        <dsp:cNvSpPr/>
      </dsp:nvSpPr>
      <dsp:spPr>
        <a:xfrm>
          <a:off x="1173016" y="2621621"/>
          <a:ext cx="7485882" cy="104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92" tIns="110792" rIns="110792" bIns="110792" numCol="1" spcCol="1270" anchor="ctr" anchorCtr="0">
          <a:noAutofit/>
        </a:bodyPr>
        <a:lstStyle/>
        <a:p>
          <a:pPr marL="0" lvl="0" indent="0" algn="l" defTabSz="800100">
            <a:lnSpc>
              <a:spcPct val="100000"/>
            </a:lnSpc>
            <a:spcBef>
              <a:spcPct val="0"/>
            </a:spcBef>
            <a:spcAft>
              <a:spcPct val="35000"/>
            </a:spcAft>
            <a:buNone/>
          </a:pPr>
          <a:r>
            <a:rPr lang="pt-BR" sz="1800" kern="1200" dirty="0"/>
            <a:t>A taxa de escolarização de 6 a 14 anos de idade é de 95,9%</a:t>
          </a:r>
          <a:endParaRPr lang="en-US" sz="1800" kern="1200" dirty="0"/>
        </a:p>
      </dsp:txBody>
      <dsp:txXfrm>
        <a:off x="1173016" y="2621621"/>
        <a:ext cx="7485882" cy="1046849"/>
      </dsp:txXfrm>
    </dsp:sp>
    <dsp:sp modelId="{B7C6A533-8F7B-4A7B-8B0A-4702D226FFC7}">
      <dsp:nvSpPr>
        <dsp:cNvPr id="0" name=""/>
        <dsp:cNvSpPr/>
      </dsp:nvSpPr>
      <dsp:spPr>
        <a:xfrm>
          <a:off x="0" y="3930182"/>
          <a:ext cx="8676964" cy="1015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704CA-399E-4AD3-9BDA-EA20C4871B21}">
      <dsp:nvSpPr>
        <dsp:cNvPr id="0" name=""/>
        <dsp:cNvSpPr/>
      </dsp:nvSpPr>
      <dsp:spPr>
        <a:xfrm>
          <a:off x="307075" y="4158586"/>
          <a:ext cx="558865" cy="5583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B0C2E-C5DD-4BD1-B610-9A9D35ECC83F}">
      <dsp:nvSpPr>
        <dsp:cNvPr id="0" name=""/>
        <dsp:cNvSpPr/>
      </dsp:nvSpPr>
      <dsp:spPr>
        <a:xfrm>
          <a:off x="1173016" y="3930182"/>
          <a:ext cx="7485882" cy="1046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92" tIns="110792" rIns="110792" bIns="110792" numCol="1" spcCol="1270" anchor="ctr" anchorCtr="0">
          <a:noAutofit/>
        </a:bodyPr>
        <a:lstStyle/>
        <a:p>
          <a:pPr marL="0" lvl="0" indent="0" algn="l" defTabSz="800100">
            <a:lnSpc>
              <a:spcPct val="100000"/>
            </a:lnSpc>
            <a:spcBef>
              <a:spcPct val="0"/>
            </a:spcBef>
            <a:spcAft>
              <a:spcPct val="35000"/>
            </a:spcAft>
            <a:buNone/>
          </a:pPr>
          <a:r>
            <a:rPr lang="pt-BR" sz="1800" kern="1200" dirty="0"/>
            <a:t>Alto Alegre dos Parecis destaca-se pela produção agrícola, em especial café, sendo um dos maiores produtores de café clonal de Rondônia, fazendo parte da Rota do Café. O PIB </a:t>
          </a:r>
          <a:r>
            <a:rPr lang="pt-BR" sz="1800" i="1" kern="1200" dirty="0"/>
            <a:t>per capita </a:t>
          </a:r>
          <a:r>
            <a:rPr lang="pt-BR" sz="1800" kern="1200" dirty="0"/>
            <a:t>é de R$36.454,01 mil por habitante (IBGE 2021), acima da média estadual de R$32.045,00</a:t>
          </a:r>
          <a:endParaRPr lang="en-US" sz="1800" kern="1200" dirty="0"/>
        </a:p>
      </dsp:txBody>
      <dsp:txXfrm>
        <a:off x="1173016" y="3930182"/>
        <a:ext cx="7485882" cy="10468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2C8-6E60-4257-AA50-F58F75973D7F}">
      <dsp:nvSpPr>
        <dsp:cNvPr id="0" name=""/>
        <dsp:cNvSpPr/>
      </dsp:nvSpPr>
      <dsp:spPr>
        <a:xfrm>
          <a:off x="-142302" y="10139"/>
          <a:ext cx="8676964" cy="14501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BCDA3-1F52-4229-8EDD-BE4C5A9AE180}">
      <dsp:nvSpPr>
        <dsp:cNvPr id="0" name=""/>
        <dsp:cNvSpPr/>
      </dsp:nvSpPr>
      <dsp:spPr>
        <a:xfrm>
          <a:off x="296366" y="336422"/>
          <a:ext cx="799140" cy="7975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1B3B-898B-4EEC-9462-4467DF87FF54}">
      <dsp:nvSpPr>
        <dsp:cNvPr id="0" name=""/>
        <dsp:cNvSpPr/>
      </dsp:nvSpPr>
      <dsp:spPr>
        <a:xfrm>
          <a:off x="1161461" y="10139"/>
          <a:ext cx="7657804" cy="160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0" tIns="169900" rIns="169900" bIns="169900" numCol="1" spcCol="1270" anchor="ctr" anchorCtr="0">
          <a:noAutofit/>
        </a:bodyPr>
        <a:lstStyle/>
        <a:p>
          <a:pPr marL="0" lvl="0" indent="0" algn="l" defTabSz="800100">
            <a:lnSpc>
              <a:spcPct val="100000"/>
            </a:lnSpc>
            <a:spcBef>
              <a:spcPct val="0"/>
            </a:spcBef>
            <a:spcAft>
              <a:spcPct val="35000"/>
            </a:spcAft>
            <a:buNone/>
          </a:pPr>
          <a:r>
            <a:rPr lang="pt-BR" sz="1800" kern="1200" dirty="0"/>
            <a:t>IBGE (2022) em Alto Alegre dos Parecis, 19,21% da população recebe água potável por Rede Geral de Distribuição, abaixo da média do estado de Rondônia (55,95%) e da média nacional (84,24%). Poço raso, freático ou cacimba representam 33,59% dos domicílios e poço profundo ou artesiano, 32,46%.</a:t>
          </a:r>
          <a:endParaRPr lang="en-US" sz="1800" kern="1200" dirty="0"/>
        </a:p>
      </dsp:txBody>
      <dsp:txXfrm>
        <a:off x="1161461" y="10139"/>
        <a:ext cx="7657804" cy="1605351"/>
      </dsp:txXfrm>
    </dsp:sp>
    <dsp:sp modelId="{3FD8437D-8C2F-48DC-B8DB-1372A0C5535D}">
      <dsp:nvSpPr>
        <dsp:cNvPr id="0" name=""/>
        <dsp:cNvSpPr/>
      </dsp:nvSpPr>
      <dsp:spPr>
        <a:xfrm>
          <a:off x="-142302" y="1993220"/>
          <a:ext cx="8676964" cy="14501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79C95-EB4A-4003-8B50-45A2D0235056}">
      <dsp:nvSpPr>
        <dsp:cNvPr id="0" name=""/>
        <dsp:cNvSpPr/>
      </dsp:nvSpPr>
      <dsp:spPr>
        <a:xfrm>
          <a:off x="296366" y="2319503"/>
          <a:ext cx="799140" cy="797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1AD7B-0447-4775-A0B9-D9F546A88BD6}">
      <dsp:nvSpPr>
        <dsp:cNvPr id="0" name=""/>
        <dsp:cNvSpPr/>
      </dsp:nvSpPr>
      <dsp:spPr>
        <a:xfrm>
          <a:off x="1164088" y="1978724"/>
          <a:ext cx="7217763" cy="160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0" tIns="169900" rIns="169900" bIns="169900" numCol="1" spcCol="1270" anchor="ctr" anchorCtr="0">
          <a:noAutofit/>
        </a:bodyPr>
        <a:lstStyle/>
        <a:p>
          <a:pPr marL="0" lvl="0" indent="0" algn="l" defTabSz="800100">
            <a:lnSpc>
              <a:spcPct val="100000"/>
            </a:lnSpc>
            <a:spcBef>
              <a:spcPct val="0"/>
            </a:spcBef>
            <a:spcAft>
              <a:spcPct val="35000"/>
            </a:spcAft>
            <a:buNone/>
          </a:pPr>
          <a:r>
            <a:rPr lang="pt-BR" sz="1800" kern="1200" dirty="0"/>
            <a:t>Alto Alegre dos Parecis também possui baixíssima cobertura por sistema convencional de esgotamento sanitário, não chegando a 1% da população, fazendo com que os munícipes de busquem alternativas para escoar seus efluentes, nem sempre adequadas, como fossas sépticas (31,6%) ou fossas rudimentares, 67,38%. </a:t>
          </a:r>
          <a:endParaRPr lang="en-US" sz="1800" kern="1200" dirty="0"/>
        </a:p>
      </dsp:txBody>
      <dsp:txXfrm>
        <a:off x="1164088" y="1978724"/>
        <a:ext cx="7217763" cy="1605351"/>
      </dsp:txXfrm>
    </dsp:sp>
    <dsp:sp modelId="{B7C6A533-8F7B-4A7B-8B0A-4702D226FFC7}">
      <dsp:nvSpPr>
        <dsp:cNvPr id="0" name=""/>
        <dsp:cNvSpPr/>
      </dsp:nvSpPr>
      <dsp:spPr>
        <a:xfrm>
          <a:off x="-142302" y="3976301"/>
          <a:ext cx="8676964" cy="14501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704CA-399E-4AD3-9BDA-EA20C4871B21}">
      <dsp:nvSpPr>
        <dsp:cNvPr id="0" name=""/>
        <dsp:cNvSpPr/>
      </dsp:nvSpPr>
      <dsp:spPr>
        <a:xfrm>
          <a:off x="296366" y="4302584"/>
          <a:ext cx="799140" cy="7975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B0C2E-C5DD-4BD1-B610-9A9D35ECC83F}">
      <dsp:nvSpPr>
        <dsp:cNvPr id="0" name=""/>
        <dsp:cNvSpPr/>
      </dsp:nvSpPr>
      <dsp:spPr>
        <a:xfrm>
          <a:off x="1534176" y="3976301"/>
          <a:ext cx="6912374" cy="160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0" tIns="169900" rIns="169900" bIns="169900" numCol="1" spcCol="1270" anchor="ctr" anchorCtr="0">
          <a:noAutofit/>
        </a:bodyPr>
        <a:lstStyle/>
        <a:p>
          <a:pPr marL="0" lvl="0" indent="0" algn="l" defTabSz="800100">
            <a:lnSpc>
              <a:spcPct val="100000"/>
            </a:lnSpc>
            <a:spcBef>
              <a:spcPct val="0"/>
            </a:spcBef>
            <a:spcAft>
              <a:spcPct val="35000"/>
            </a:spcAft>
            <a:buNone/>
          </a:pPr>
          <a:r>
            <a:rPr lang="pt-BR" sz="1800" kern="1200" dirty="0"/>
            <a:t>Somente 43,44% da população é atendida com coleta de resíduos porta-a-porta, realizada pelo serviço de limpeza pública municipal. Os demais domicílios queimam ou enterram os resíduos produzidos.</a:t>
          </a:r>
          <a:endParaRPr lang="en-US" sz="1800" kern="1200" dirty="0"/>
        </a:p>
      </dsp:txBody>
      <dsp:txXfrm>
        <a:off x="1534176" y="3976301"/>
        <a:ext cx="6912374" cy="16053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354"/>
          <a:ext cx="814306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354"/>
          <a:ext cx="8143064" cy="102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Existem aproximadamente 40 cachoeiras no território de Alto Alegre e dessas, pelo menos 35 foram catalogadas. As quedas d'água estão em terrenos particulares, mas possibilita visitação.</a:t>
          </a:r>
          <a:endParaRPr lang="en-US" sz="1800" kern="1200" dirty="0"/>
        </a:p>
      </dsp:txBody>
      <dsp:txXfrm>
        <a:off x="0" y="354"/>
        <a:ext cx="8143064" cy="1025979"/>
      </dsp:txXfrm>
    </dsp:sp>
    <dsp:sp modelId="{D85FC548-074D-4380-9126-844B1BFDC71F}">
      <dsp:nvSpPr>
        <dsp:cNvPr id="0" name=""/>
        <dsp:cNvSpPr/>
      </dsp:nvSpPr>
      <dsp:spPr>
        <a:xfrm>
          <a:off x="0" y="1026334"/>
          <a:ext cx="814306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8A7FC-C4D7-414E-B0D1-42835A5633FE}">
      <dsp:nvSpPr>
        <dsp:cNvPr id="0" name=""/>
        <dsp:cNvSpPr/>
      </dsp:nvSpPr>
      <dsp:spPr>
        <a:xfrm>
          <a:off x="0" y="1026334"/>
          <a:ext cx="8143064" cy="942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Município também é rota para os turistas da pesca esportiva que buscam no distrito de Porto Rolim, que fica localizado no Município de Alta Floresta D’oeste, estrutura mais adequada para a explorar a atividade.</a:t>
          </a:r>
          <a:endParaRPr lang="en-US" sz="1800" kern="1200" dirty="0"/>
        </a:p>
      </dsp:txBody>
      <dsp:txXfrm>
        <a:off x="0" y="1026334"/>
        <a:ext cx="8143064" cy="942217"/>
      </dsp:txXfrm>
    </dsp:sp>
    <dsp:sp modelId="{28FFA243-B719-412D-9824-99456FA1BA99}">
      <dsp:nvSpPr>
        <dsp:cNvPr id="0" name=""/>
        <dsp:cNvSpPr/>
      </dsp:nvSpPr>
      <dsp:spPr>
        <a:xfrm>
          <a:off x="0" y="1968551"/>
          <a:ext cx="814306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8A4D3-4A51-4AA2-93A8-EBB620117AEF}">
      <dsp:nvSpPr>
        <dsp:cNvPr id="0" name=""/>
        <dsp:cNvSpPr/>
      </dsp:nvSpPr>
      <dsp:spPr>
        <a:xfrm>
          <a:off x="0" y="1968551"/>
          <a:ext cx="8143064" cy="82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Outro grande atrativo são as festas que ocorrem regularmente e atraem muitos jovens de municípios vizinhos.</a:t>
          </a:r>
          <a:endParaRPr lang="en-US" sz="1800" kern="1200" dirty="0"/>
        </a:p>
      </dsp:txBody>
      <dsp:txXfrm>
        <a:off x="0" y="1968551"/>
        <a:ext cx="8143064" cy="827766"/>
      </dsp:txXfrm>
    </dsp:sp>
    <dsp:sp modelId="{B699B68F-9C5D-4AD8-8111-FFCD05363281}">
      <dsp:nvSpPr>
        <dsp:cNvPr id="0" name=""/>
        <dsp:cNvSpPr/>
      </dsp:nvSpPr>
      <dsp:spPr>
        <a:xfrm>
          <a:off x="0" y="2796317"/>
          <a:ext cx="814306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D87BD-F668-4CDE-A1AC-9808852B25B1}">
      <dsp:nvSpPr>
        <dsp:cNvPr id="0" name=""/>
        <dsp:cNvSpPr/>
      </dsp:nvSpPr>
      <dsp:spPr>
        <a:xfrm>
          <a:off x="0" y="2796317"/>
          <a:ext cx="8143064" cy="150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O município de Alto Alegre dos Parecis, possui uma infraestrutura turística em desenvolvimento, especialmente voltada para o ecoturismo e o turismo rural. No que se refere a pousadas e hospedagem, a cidade oferece pousadas simples, geralmente familiares, que atendem visitantes que buscam contato com a natureza ou atividades ligadas ao agronegócio e pesca esportiva.</a:t>
          </a:r>
          <a:endParaRPr lang="en-US" sz="1800" kern="1200" dirty="0"/>
        </a:p>
      </dsp:txBody>
      <dsp:txXfrm>
        <a:off x="0" y="2796317"/>
        <a:ext cx="8143064" cy="1501185"/>
      </dsp:txXfrm>
    </dsp:sp>
    <dsp:sp modelId="{6E02D306-9CAD-4B66-AA93-E82F71FF6EE4}">
      <dsp:nvSpPr>
        <dsp:cNvPr id="0" name=""/>
        <dsp:cNvSpPr/>
      </dsp:nvSpPr>
      <dsp:spPr>
        <a:xfrm>
          <a:off x="0" y="4297502"/>
          <a:ext cx="814306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083608-2D82-40FE-8461-796051287154}">
      <dsp:nvSpPr>
        <dsp:cNvPr id="0" name=""/>
        <dsp:cNvSpPr/>
      </dsp:nvSpPr>
      <dsp:spPr>
        <a:xfrm>
          <a:off x="0" y="4297502"/>
          <a:ext cx="8143064" cy="158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Para aqueles que se interessam pela pesca esportiva, o município serve como ponto de partida para expedições em rios próximos. </a:t>
          </a:r>
          <a:endParaRPr lang="en-US" sz="1800" kern="1200" dirty="0"/>
        </a:p>
      </dsp:txBody>
      <dsp:txXfrm>
        <a:off x="0" y="4297502"/>
        <a:ext cx="8143064" cy="15819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B73-D517-466A-9F11-B923E6E01E4A}">
      <dsp:nvSpPr>
        <dsp:cNvPr id="0" name=""/>
        <dsp:cNvSpPr/>
      </dsp:nvSpPr>
      <dsp:spPr>
        <a:xfrm>
          <a:off x="0" y="0"/>
          <a:ext cx="3862331" cy="30388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dirty="0"/>
            <a:t>1 – O conjunto de relações ambientais- </a:t>
          </a:r>
          <a:r>
            <a:rPr lang="pt-BR" sz="2800" kern="1200" dirty="0"/>
            <a:t> relação entre o turismo e o meio ambiente – econômico, social, cultural e ecológico </a:t>
          </a:r>
          <a:endParaRPr lang="en-US" sz="2800" kern="1200" dirty="0"/>
        </a:p>
      </dsp:txBody>
      <dsp:txXfrm>
        <a:off x="89005" y="89005"/>
        <a:ext cx="3684321" cy="28608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5EDA1-B040-4E65-88F4-A0990686A076}">
      <dsp:nvSpPr>
        <dsp:cNvPr id="0" name=""/>
        <dsp:cNvSpPr/>
      </dsp:nvSpPr>
      <dsp:spPr>
        <a:xfrm>
          <a:off x="3529" y="542208"/>
          <a:ext cx="3838542" cy="327475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mn-lt"/>
            </a:rPr>
            <a:t>Foram entrevistados 3(três) hotéis urbanos, um total de 45 unidades habitacionais e 86 leitos. Destes, 100% acreditam que o turismo de pesca esportiva é de alta relevância para o município.</a:t>
          </a:r>
          <a:r>
            <a:rPr lang="pt-BR" sz="2000" kern="1200" dirty="0">
              <a:effectLst/>
              <a:latin typeface="+mn-lt"/>
              <a:ea typeface="Arial" panose="020B0604020202020204" pitchFamily="34" charset="0"/>
            </a:rPr>
            <a:t>	</a:t>
          </a:r>
          <a:endParaRPr lang="en-US" sz="2000" kern="1200" dirty="0">
            <a:latin typeface="+mn-lt"/>
          </a:endParaRPr>
        </a:p>
      </dsp:txBody>
      <dsp:txXfrm>
        <a:off x="3529" y="542208"/>
        <a:ext cx="3838542" cy="3274756"/>
      </dsp:txXfrm>
    </dsp:sp>
    <dsp:sp modelId="{6C41AAA6-BD4D-49DD-9473-4F5B05CFFBC5}">
      <dsp:nvSpPr>
        <dsp:cNvPr id="0" name=""/>
        <dsp:cNvSpPr/>
      </dsp:nvSpPr>
      <dsp:spPr>
        <a:xfrm>
          <a:off x="3916032" y="2058087"/>
          <a:ext cx="575781" cy="243000"/>
        </a:xfrm>
        <a:prstGeom prst="rightArrow">
          <a:avLst>
            <a:gd name="adj1" fmla="val 50000"/>
            <a:gd name="adj2" fmla="val 5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C6DB3-FD9A-4820-AD67-FB595E7B57B5}">
      <dsp:nvSpPr>
        <dsp:cNvPr id="0" name=""/>
        <dsp:cNvSpPr/>
      </dsp:nvSpPr>
      <dsp:spPr>
        <a:xfrm>
          <a:off x="4565773" y="542208"/>
          <a:ext cx="3838542" cy="327475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mn-lt"/>
            </a:rPr>
            <a:t>De acordo com os entrevistados, em torno de 20% a 30% atendem turistas de passagem para Porto Rolim, sendo que a maioria é em grupo. </a:t>
          </a:r>
        </a:p>
        <a:p>
          <a:pPr marL="0" lvl="0" indent="0" algn="ctr" defTabSz="889000">
            <a:lnSpc>
              <a:spcPct val="90000"/>
            </a:lnSpc>
            <a:spcBef>
              <a:spcPct val="0"/>
            </a:spcBef>
            <a:spcAft>
              <a:spcPct val="35000"/>
            </a:spcAft>
            <a:buNone/>
          </a:pPr>
          <a:r>
            <a:rPr lang="pt-BR" sz="2000" kern="1200" dirty="0">
              <a:latin typeface="+mn-lt"/>
            </a:rPr>
            <a:t>Não possuem parceria com agências nem operadoras de viagem e não dispõem de local adequado para os equipamentos de pesca.</a:t>
          </a:r>
        </a:p>
      </dsp:txBody>
      <dsp:txXfrm>
        <a:off x="4565773" y="542208"/>
        <a:ext cx="3838542" cy="3274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9E6A-4AB8-47B2-BC2D-97B14068C655}">
      <dsp:nvSpPr>
        <dsp:cNvPr id="0" name=""/>
        <dsp:cNvSpPr/>
      </dsp:nvSpPr>
      <dsp:spPr>
        <a:xfrm rot="16200000">
          <a:off x="-1232645"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Mundo</a:t>
          </a:r>
        </a:p>
      </dsp:txBody>
      <dsp:txXfrm>
        <a:off x="-1232645" y="1960941"/>
        <a:ext cx="2961294" cy="391726"/>
      </dsp:txXfrm>
    </dsp:sp>
    <dsp:sp modelId="{DE724129-9249-4496-AFD0-53803381CA7F}">
      <dsp:nvSpPr>
        <dsp:cNvPr id="0" name=""/>
        <dsp:cNvSpPr/>
      </dsp:nvSpPr>
      <dsp:spPr>
        <a:xfrm>
          <a:off x="456187" y="676158"/>
          <a:ext cx="1926571"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ctr"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a:p>
          <a:pPr marL="171450" lvl="1" indent="-171450" algn="ctr"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sp:txBody>
      <dsp:txXfrm>
        <a:off x="456187" y="676158"/>
        <a:ext cx="1926571" cy="2961294"/>
      </dsp:txXfrm>
    </dsp:sp>
    <dsp:sp modelId="{B725DF31-B794-4AC8-8EC5-41F9F9E372DD}">
      <dsp:nvSpPr>
        <dsp:cNvPr id="0" name=""/>
        <dsp:cNvSpPr/>
      </dsp:nvSpPr>
      <dsp:spPr>
        <a:xfrm>
          <a:off x="52138" y="159078"/>
          <a:ext cx="783453" cy="78345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9695-49BA-422D-AE2D-7761C9033D9B}">
      <dsp:nvSpPr>
        <dsp:cNvPr id="0" name=""/>
        <dsp:cNvSpPr/>
      </dsp:nvSpPr>
      <dsp:spPr>
        <a:xfrm rot="16200000">
          <a:off x="1610238"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USA</a:t>
          </a:r>
        </a:p>
      </dsp:txBody>
      <dsp:txXfrm>
        <a:off x="1610238" y="1960941"/>
        <a:ext cx="2961294" cy="391726"/>
      </dsp:txXfrm>
    </dsp:sp>
    <dsp:sp modelId="{EB7C4C49-5996-4EA4-B9C7-142E23FD500E}">
      <dsp:nvSpPr>
        <dsp:cNvPr id="0" name=""/>
        <dsp:cNvSpPr/>
      </dsp:nvSpPr>
      <dsp:spPr>
        <a:xfrm>
          <a:off x="3286748"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a:p>
          <a:pPr marL="171450" lvl="1" indent="-171450" algn="l"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sp:txBody>
      <dsp:txXfrm>
        <a:off x="3286748" y="676158"/>
        <a:ext cx="1951215" cy="2961294"/>
      </dsp:txXfrm>
    </dsp:sp>
    <dsp:sp modelId="{6E56323D-A9FF-4CAF-B179-F3D874DFA2C0}">
      <dsp:nvSpPr>
        <dsp:cNvPr id="0" name=""/>
        <dsp:cNvSpPr/>
      </dsp:nvSpPr>
      <dsp:spPr>
        <a:xfrm>
          <a:off x="2895022" y="159078"/>
          <a:ext cx="783453" cy="7834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9B449-18DB-4180-8A43-45902305F950}">
      <dsp:nvSpPr>
        <dsp:cNvPr id="0" name=""/>
        <dsp:cNvSpPr/>
      </dsp:nvSpPr>
      <dsp:spPr>
        <a:xfrm rot="16200000">
          <a:off x="4465443"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Brasil</a:t>
          </a:r>
        </a:p>
      </dsp:txBody>
      <dsp:txXfrm>
        <a:off x="4465443" y="1960941"/>
        <a:ext cx="2961294" cy="391726"/>
      </dsp:txXfrm>
    </dsp:sp>
    <dsp:sp modelId="{3FAD8B33-573E-4D11-80BB-E61B2606A208}">
      <dsp:nvSpPr>
        <dsp:cNvPr id="0" name=""/>
        <dsp:cNvSpPr/>
      </dsp:nvSpPr>
      <dsp:spPr>
        <a:xfrm>
          <a:off x="6141954"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a:p>
          <a:pPr marL="171450" lvl="1" indent="-171450" algn="l" defTabSz="755650">
            <a:lnSpc>
              <a:spcPct val="90000"/>
            </a:lnSpc>
            <a:spcBef>
              <a:spcPct val="0"/>
            </a:spcBef>
            <a:spcAft>
              <a:spcPct val="15000"/>
            </a:spcAft>
            <a:buChar char="•"/>
          </a:pPr>
          <a:endPar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endParaRPr lang="pt-BR" sz="1700" b="1" kern="1200" dirty="0">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sp:txBody>
      <dsp:txXfrm>
        <a:off x="6141954" y="676158"/>
        <a:ext cx="1951215" cy="2961294"/>
      </dsp:txXfrm>
    </dsp:sp>
    <dsp:sp modelId="{F86EE86F-0FE7-42F6-BF2B-797F1AE07FC7}">
      <dsp:nvSpPr>
        <dsp:cNvPr id="0" name=""/>
        <dsp:cNvSpPr/>
      </dsp:nvSpPr>
      <dsp:spPr>
        <a:xfrm>
          <a:off x="5750227" y="159078"/>
          <a:ext cx="783453" cy="783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5EDA1-B040-4E65-88F4-A0990686A076}">
      <dsp:nvSpPr>
        <dsp:cNvPr id="0" name=""/>
        <dsp:cNvSpPr/>
      </dsp:nvSpPr>
      <dsp:spPr>
        <a:xfrm>
          <a:off x="3529" y="1016132"/>
          <a:ext cx="3838542" cy="31263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pt-BR" sz="2000" kern="1200" dirty="0"/>
            <a:t>Foram entrevistados dois empreendimentos que trabalham com artigos de pesca, sendo que a principal clientela são os moradores locais que pescam e os turistas da região. </a:t>
          </a:r>
        </a:p>
        <a:p>
          <a:pPr marL="0" lvl="0" indent="0" algn="ctr" defTabSz="889000">
            <a:lnSpc>
              <a:spcPct val="90000"/>
            </a:lnSpc>
            <a:spcBef>
              <a:spcPct val="0"/>
            </a:spcBef>
            <a:spcAft>
              <a:spcPct val="35000"/>
            </a:spcAft>
            <a:buNone/>
          </a:pPr>
          <a:r>
            <a:rPr lang="pt-BR" sz="2000" kern="1200" dirty="0"/>
            <a:t>Entendem que a pesca esportiva é um negócio para o município e para as suas vendas.</a:t>
          </a:r>
          <a:endParaRPr lang="en-US" sz="2000" kern="1200" dirty="0">
            <a:latin typeface="+mn-lt"/>
          </a:endParaRPr>
        </a:p>
      </dsp:txBody>
      <dsp:txXfrm>
        <a:off x="3529" y="1016132"/>
        <a:ext cx="3838542" cy="3126313"/>
      </dsp:txXfrm>
    </dsp:sp>
    <dsp:sp modelId="{6C41AAA6-BD4D-49DD-9473-4F5B05CFFBC5}">
      <dsp:nvSpPr>
        <dsp:cNvPr id="0" name=""/>
        <dsp:cNvSpPr/>
      </dsp:nvSpPr>
      <dsp:spPr>
        <a:xfrm>
          <a:off x="3916032" y="2457789"/>
          <a:ext cx="575781" cy="243000"/>
        </a:xfrm>
        <a:prstGeom prst="rightArrow">
          <a:avLst>
            <a:gd name="adj1" fmla="val 50000"/>
            <a:gd name="adj2" fmla="val 5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C6DB3-FD9A-4820-AD67-FB595E7B57B5}">
      <dsp:nvSpPr>
        <dsp:cNvPr id="0" name=""/>
        <dsp:cNvSpPr/>
      </dsp:nvSpPr>
      <dsp:spPr>
        <a:xfrm>
          <a:off x="4565773" y="1016132"/>
          <a:ext cx="3838542" cy="312631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pt-BR" sz="2000" kern="1200" dirty="0"/>
            <a:t>Consideram como necessários para alavancar os negócios e o turismo local a melhoria nas estradas de acesso tanto ao município quanto Porto Rolim e maior divulgação da localidade como cenário de pesca esportiva além dos desafios enfrentados pelos impactos ambientais, como seca dos rios e queimadas</a:t>
          </a:r>
          <a:endParaRPr lang="pt-BR" sz="2000" kern="1200" dirty="0">
            <a:latin typeface="+mn-lt"/>
          </a:endParaRPr>
        </a:p>
      </dsp:txBody>
      <dsp:txXfrm>
        <a:off x="4565773" y="1016132"/>
        <a:ext cx="3838542" cy="31263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054C-5978-4D13-9F90-500A11DD5383}">
      <dsp:nvSpPr>
        <dsp:cNvPr id="0" name=""/>
        <dsp:cNvSpPr/>
      </dsp:nvSpPr>
      <dsp:spPr>
        <a:xfrm>
          <a:off x="3455893" y="1211351"/>
          <a:ext cx="756066" cy="91440"/>
        </a:xfrm>
        <a:custGeom>
          <a:avLst/>
          <a:gdLst/>
          <a:ahLst/>
          <a:cxnLst/>
          <a:rect l="0" t="0" r="0" b="0"/>
          <a:pathLst>
            <a:path>
              <a:moveTo>
                <a:pt x="0" y="45720"/>
              </a:moveTo>
              <a:lnTo>
                <a:pt x="395133" y="45720"/>
              </a:lnTo>
              <a:lnTo>
                <a:pt x="395133" y="79765"/>
              </a:lnTo>
              <a:lnTo>
                <a:pt x="756066" y="7976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a:off x="3814241" y="1253104"/>
        <a:ext cx="39370" cy="7933"/>
      </dsp:txXfrm>
    </dsp:sp>
    <dsp:sp modelId="{A98FBDAE-7220-479B-B956-0A840A22BF54}">
      <dsp:nvSpPr>
        <dsp:cNvPr id="0" name=""/>
        <dsp:cNvSpPr/>
      </dsp:nvSpPr>
      <dsp:spPr>
        <a:xfrm>
          <a:off x="8307" y="222255"/>
          <a:ext cx="3449385" cy="206963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23" tIns="177419" rIns="169023" bIns="177419"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tx1"/>
              </a:solidFill>
            </a:rPr>
            <a:t>Entraves para o desenvolvimento do turismo da pesca esportiva e gestão dos recursos pesqueiros</a:t>
          </a:r>
          <a:endParaRPr lang="en-US" sz="2000" kern="1200" dirty="0">
            <a:solidFill>
              <a:schemeClr val="tx1"/>
            </a:solidFill>
          </a:endParaRPr>
        </a:p>
      </dsp:txBody>
      <dsp:txXfrm>
        <a:off x="8307" y="222255"/>
        <a:ext cx="3449385" cy="2069631"/>
      </dsp:txXfrm>
    </dsp:sp>
    <dsp:sp modelId="{209A159E-F02F-4616-8BDE-14138FE1CDAC}">
      <dsp:nvSpPr>
        <dsp:cNvPr id="0" name=""/>
        <dsp:cNvSpPr/>
      </dsp:nvSpPr>
      <dsp:spPr>
        <a:xfrm>
          <a:off x="1726308" y="2324132"/>
          <a:ext cx="4242744" cy="762758"/>
        </a:xfrm>
        <a:custGeom>
          <a:avLst/>
          <a:gdLst/>
          <a:ahLst/>
          <a:cxnLst/>
          <a:rect l="0" t="0" r="0" b="0"/>
          <a:pathLst>
            <a:path>
              <a:moveTo>
                <a:pt x="4242744" y="0"/>
              </a:moveTo>
              <a:lnTo>
                <a:pt x="4242744" y="398479"/>
              </a:lnTo>
              <a:lnTo>
                <a:pt x="0" y="398479"/>
              </a:lnTo>
              <a:lnTo>
                <a:pt x="0" y="76275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a:off x="3739773" y="2701545"/>
        <a:ext cx="215814" cy="7933"/>
      </dsp:txXfrm>
    </dsp:sp>
    <dsp:sp modelId="{B338086C-6917-4F7D-9C5F-06B23B03429A}">
      <dsp:nvSpPr>
        <dsp:cNvPr id="0" name=""/>
        <dsp:cNvSpPr/>
      </dsp:nvSpPr>
      <dsp:spPr>
        <a:xfrm>
          <a:off x="4244360" y="256301"/>
          <a:ext cx="3449385" cy="20696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23" tIns="177419" rIns="169023" bIns="177419"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bg1"/>
              </a:solidFill>
              <a:effectLst/>
              <a:latin typeface="+mn-lt"/>
              <a:ea typeface="Arial" panose="020B0604020202020204" pitchFamily="34" charset="0"/>
            </a:rPr>
            <a:t>A infraestrutura de acesso tanto de entrada na cidade de Alto Alegre, quanto os percursos até Porto Rolim é muito difícil. </a:t>
          </a:r>
          <a:endParaRPr lang="en-US" sz="2000" kern="1200" dirty="0">
            <a:solidFill>
              <a:schemeClr val="bg1"/>
            </a:solidFill>
          </a:endParaRPr>
        </a:p>
      </dsp:txBody>
      <dsp:txXfrm>
        <a:off x="4244360" y="256301"/>
        <a:ext cx="3449385" cy="2069631"/>
      </dsp:txXfrm>
    </dsp:sp>
    <dsp:sp modelId="{2884EB3D-D03E-466E-ABBD-3A07398A23A1}">
      <dsp:nvSpPr>
        <dsp:cNvPr id="0" name=""/>
        <dsp:cNvSpPr/>
      </dsp:nvSpPr>
      <dsp:spPr>
        <a:xfrm>
          <a:off x="1615" y="3119291"/>
          <a:ext cx="3449385" cy="20696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9023" tIns="177419" rIns="169023" bIns="177419" numCol="1" spcCol="1270" anchor="ctr" anchorCtr="0">
          <a:noAutofit/>
        </a:bodyPr>
        <a:lstStyle/>
        <a:p>
          <a:pPr marL="0" lvl="0" indent="0" algn="ctr" defTabSz="889000">
            <a:lnSpc>
              <a:spcPct val="90000"/>
            </a:lnSpc>
            <a:spcBef>
              <a:spcPct val="0"/>
            </a:spcBef>
            <a:spcAft>
              <a:spcPct val="35000"/>
            </a:spcAft>
            <a:buNone/>
          </a:pPr>
          <a:r>
            <a:rPr lang="pt-BR" sz="2000" kern="1200" dirty="0">
              <a:solidFill>
                <a:schemeClr val="bg1"/>
              </a:solidFill>
              <a:effectLst/>
              <a:latin typeface="+mn-lt"/>
              <a:ea typeface="Arial" panose="020B0604020202020204" pitchFamily="34" charset="0"/>
            </a:rPr>
            <a:t>Outra questão é que as condições climáticas, como seca, poluição, queimadas tem impactado os negócios por meio de cancelamentos.</a:t>
          </a:r>
          <a:endParaRPr lang="en-US" sz="2000" kern="1200" dirty="0">
            <a:solidFill>
              <a:schemeClr val="bg1"/>
            </a:solidFill>
          </a:endParaRPr>
        </a:p>
      </dsp:txBody>
      <dsp:txXfrm>
        <a:off x="1615" y="3119291"/>
        <a:ext cx="3449385" cy="206963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D3BBB-8B27-47E1-A45B-B3C41550831B}">
      <dsp:nvSpPr>
        <dsp:cNvPr id="0" name=""/>
        <dsp:cNvSpPr/>
      </dsp:nvSpPr>
      <dsp:spPr>
        <a:xfrm>
          <a:off x="0" y="0"/>
          <a:ext cx="767425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0C2E4-B41D-4B1C-A617-95E0FFC5F366}">
      <dsp:nvSpPr>
        <dsp:cNvPr id="0" name=""/>
        <dsp:cNvSpPr/>
      </dsp:nvSpPr>
      <dsp:spPr>
        <a:xfrm>
          <a:off x="0" y="0"/>
          <a:ext cx="1341495" cy="5768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solidFill>
                <a:schemeClr val="tx1"/>
              </a:solidFill>
            </a:rPr>
            <a:t>Principais solicitações:</a:t>
          </a:r>
          <a:endParaRPr lang="en-US" sz="1800" kern="1200" dirty="0">
            <a:solidFill>
              <a:schemeClr val="tx1"/>
            </a:solidFill>
          </a:endParaRPr>
        </a:p>
      </dsp:txBody>
      <dsp:txXfrm>
        <a:off x="0" y="0"/>
        <a:ext cx="1341495" cy="5768229"/>
      </dsp:txXfrm>
    </dsp:sp>
    <dsp:sp modelId="{31EA7A13-2E0F-44D0-BE0A-0E705CD8AD86}">
      <dsp:nvSpPr>
        <dsp:cNvPr id="0" name=""/>
        <dsp:cNvSpPr/>
      </dsp:nvSpPr>
      <dsp:spPr>
        <a:xfrm>
          <a:off x="1442108" y="32389"/>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pt-BR" sz="1800" kern="1200" dirty="0">
              <a:solidFill>
                <a:schemeClr val="tx1"/>
              </a:solidFill>
              <a:effectLst/>
              <a:ea typeface="Arial" panose="020B0604020202020204" pitchFamily="34" charset="0"/>
              <a:cs typeface="Noto Sans Symbols"/>
            </a:rPr>
            <a:t>Melhorar o asfalto de entrada. </a:t>
          </a:r>
          <a:endParaRPr lang="en-US" sz="1800" kern="1200" dirty="0">
            <a:solidFill>
              <a:schemeClr val="tx1"/>
            </a:solidFill>
          </a:endParaRPr>
        </a:p>
      </dsp:txBody>
      <dsp:txXfrm>
        <a:off x="1442108" y="32389"/>
        <a:ext cx="5265371" cy="647799"/>
      </dsp:txXfrm>
    </dsp:sp>
    <dsp:sp modelId="{7F960FAD-C50D-4315-B6CD-11F2B0A00A71}">
      <dsp:nvSpPr>
        <dsp:cNvPr id="0" name=""/>
        <dsp:cNvSpPr/>
      </dsp:nvSpPr>
      <dsp:spPr>
        <a:xfrm>
          <a:off x="1341495" y="680189"/>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99D2E2-1250-48F3-9924-9C8F3BDC2E93}">
      <dsp:nvSpPr>
        <dsp:cNvPr id="0" name=""/>
        <dsp:cNvSpPr/>
      </dsp:nvSpPr>
      <dsp:spPr>
        <a:xfrm>
          <a:off x="1442108" y="712579"/>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solidFill>
                <a:schemeClr val="tx1"/>
              </a:solidFill>
              <a:effectLst/>
              <a:ea typeface="Arial" panose="020B0604020202020204" pitchFamily="34" charset="0"/>
              <a:cs typeface="Noto Sans Symbols"/>
            </a:rPr>
            <a:t>Melhorar a estrada para porto rolim. </a:t>
          </a:r>
          <a:endParaRPr lang="pt-BR" sz="1800" kern="1200" dirty="0">
            <a:solidFill>
              <a:schemeClr val="tx1"/>
            </a:solidFill>
            <a:effectLst/>
            <a:ea typeface="Noto Sans Symbols"/>
            <a:cs typeface="Noto Sans Symbols"/>
          </a:endParaRPr>
        </a:p>
      </dsp:txBody>
      <dsp:txXfrm>
        <a:off x="1442108" y="712579"/>
        <a:ext cx="5265371" cy="647799"/>
      </dsp:txXfrm>
    </dsp:sp>
    <dsp:sp modelId="{FDE4B9A3-8B00-4AF9-BF09-A0B617D692C2}">
      <dsp:nvSpPr>
        <dsp:cNvPr id="0" name=""/>
        <dsp:cNvSpPr/>
      </dsp:nvSpPr>
      <dsp:spPr>
        <a:xfrm>
          <a:off x="1341495" y="1360378"/>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3A9123-1CEC-4882-85FD-ADD6B06F600F}">
      <dsp:nvSpPr>
        <dsp:cNvPr id="0" name=""/>
        <dsp:cNvSpPr/>
      </dsp:nvSpPr>
      <dsp:spPr>
        <a:xfrm>
          <a:off x="1442108" y="1392768"/>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solidFill>
                <a:schemeClr val="tx1"/>
              </a:solidFill>
              <a:effectLst/>
              <a:ea typeface="Arial" panose="020B0604020202020204" pitchFamily="34" charset="0"/>
              <a:cs typeface="Noto Sans Symbols"/>
            </a:rPr>
            <a:t>Guia para levar a pessoa para pescar. </a:t>
          </a:r>
          <a:endParaRPr lang="pt-BR" sz="1800" kern="1200" dirty="0">
            <a:solidFill>
              <a:schemeClr val="tx1"/>
            </a:solidFill>
            <a:effectLst/>
            <a:ea typeface="Noto Sans Symbols"/>
            <a:cs typeface="Noto Sans Symbols"/>
          </a:endParaRPr>
        </a:p>
      </dsp:txBody>
      <dsp:txXfrm>
        <a:off x="1442108" y="1392768"/>
        <a:ext cx="5265371" cy="647799"/>
      </dsp:txXfrm>
    </dsp:sp>
    <dsp:sp modelId="{43FF73B4-CDBE-4111-900C-8A616AB7E37D}">
      <dsp:nvSpPr>
        <dsp:cNvPr id="0" name=""/>
        <dsp:cNvSpPr/>
      </dsp:nvSpPr>
      <dsp:spPr>
        <a:xfrm>
          <a:off x="1341495" y="2040567"/>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E98595-DEAE-485A-BACD-71C5B925E7C3}">
      <dsp:nvSpPr>
        <dsp:cNvPr id="0" name=""/>
        <dsp:cNvSpPr/>
      </dsp:nvSpPr>
      <dsp:spPr>
        <a:xfrm>
          <a:off x="1442108" y="2072957"/>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solidFill>
                <a:schemeClr val="tx1"/>
              </a:solidFill>
              <a:effectLst/>
              <a:ea typeface="Arial" panose="020B0604020202020204" pitchFamily="34" charset="0"/>
              <a:cs typeface="Noto Sans Symbols"/>
            </a:rPr>
            <a:t>Sinalizar as estradas.</a:t>
          </a:r>
          <a:endParaRPr lang="pt-BR" sz="1800" kern="1200" dirty="0">
            <a:solidFill>
              <a:schemeClr val="tx1"/>
            </a:solidFill>
            <a:effectLst/>
            <a:ea typeface="Noto Sans Symbols"/>
            <a:cs typeface="Noto Sans Symbols"/>
          </a:endParaRPr>
        </a:p>
      </dsp:txBody>
      <dsp:txXfrm>
        <a:off x="1442108" y="2072957"/>
        <a:ext cx="5265371" cy="647799"/>
      </dsp:txXfrm>
    </dsp:sp>
    <dsp:sp modelId="{2EF243F2-0845-461A-BC0D-940F51BFDF86}">
      <dsp:nvSpPr>
        <dsp:cNvPr id="0" name=""/>
        <dsp:cNvSpPr/>
      </dsp:nvSpPr>
      <dsp:spPr>
        <a:xfrm>
          <a:off x="1341495" y="2720756"/>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C02C87-2D72-41B1-B6DE-DD30DD6B8694}">
      <dsp:nvSpPr>
        <dsp:cNvPr id="0" name=""/>
        <dsp:cNvSpPr/>
      </dsp:nvSpPr>
      <dsp:spPr>
        <a:xfrm>
          <a:off x="1442108" y="2753146"/>
          <a:ext cx="6224564" cy="940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highlight>
                <a:srgbClr val="FFFFFF"/>
              </a:highlight>
              <a:ea typeface="Arial" panose="020B0604020202020204" pitchFamily="34" charset="0"/>
              <a:cs typeface="Noto Sans Symbols"/>
            </a:rPr>
            <a:t>Expandir o conceito do que é pesca esportiva, moradores não conhecem o conceito da pesca esportiva, querem ir pescar, comer e trazer</a:t>
          </a:r>
          <a:endParaRPr lang="pt-BR" sz="1800" kern="1200" dirty="0">
            <a:solidFill>
              <a:schemeClr val="tx1"/>
            </a:solidFill>
            <a:effectLst/>
            <a:ea typeface="Noto Sans Symbols"/>
            <a:cs typeface="Noto Sans Symbols"/>
          </a:endParaRPr>
        </a:p>
      </dsp:txBody>
      <dsp:txXfrm>
        <a:off x="1442108" y="2753146"/>
        <a:ext cx="6224564" cy="940196"/>
      </dsp:txXfrm>
    </dsp:sp>
    <dsp:sp modelId="{5AB0823C-46A3-4CA8-9055-9842CC05CA21}">
      <dsp:nvSpPr>
        <dsp:cNvPr id="0" name=""/>
        <dsp:cNvSpPr/>
      </dsp:nvSpPr>
      <dsp:spPr>
        <a:xfrm>
          <a:off x="1341495" y="3693342"/>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0B5950-394C-428F-993C-A572D89ECB19}">
      <dsp:nvSpPr>
        <dsp:cNvPr id="0" name=""/>
        <dsp:cNvSpPr/>
      </dsp:nvSpPr>
      <dsp:spPr>
        <a:xfrm>
          <a:off x="1442108" y="3725732"/>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highlight>
                <a:srgbClr val="FFFFFF"/>
              </a:highlight>
              <a:ea typeface="Arial" panose="020B0604020202020204" pitchFamily="34" charset="0"/>
              <a:cs typeface="Noto Sans Symbols"/>
            </a:rPr>
            <a:t>maior fiscalização; </a:t>
          </a:r>
          <a:endParaRPr lang="pt-BR" sz="1800" kern="1200" dirty="0">
            <a:solidFill>
              <a:schemeClr val="tx1"/>
            </a:solidFill>
            <a:effectLst/>
            <a:ea typeface="Noto Sans Symbols"/>
            <a:cs typeface="Noto Sans Symbols"/>
          </a:endParaRPr>
        </a:p>
      </dsp:txBody>
      <dsp:txXfrm>
        <a:off x="1442108" y="3725732"/>
        <a:ext cx="5265371" cy="647799"/>
      </dsp:txXfrm>
    </dsp:sp>
    <dsp:sp modelId="{C83C05D0-27E1-45F4-B1F8-D463B52F2101}">
      <dsp:nvSpPr>
        <dsp:cNvPr id="0" name=""/>
        <dsp:cNvSpPr/>
      </dsp:nvSpPr>
      <dsp:spPr>
        <a:xfrm>
          <a:off x="1341495" y="4373531"/>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6B1DC0-56C9-4952-8CA5-427ACB419DBF}">
      <dsp:nvSpPr>
        <dsp:cNvPr id="0" name=""/>
        <dsp:cNvSpPr/>
      </dsp:nvSpPr>
      <dsp:spPr>
        <a:xfrm>
          <a:off x="1442108" y="4405921"/>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solidFill>
                <a:schemeClr val="tx1"/>
              </a:solidFill>
              <a:effectLst/>
              <a:highlight>
                <a:srgbClr val="FFFFFF"/>
              </a:highlight>
              <a:ea typeface="Arial" panose="020B0604020202020204" pitchFamily="34" charset="0"/>
              <a:cs typeface="Noto Sans Symbols"/>
            </a:rPr>
            <a:t>Melhorar as estradas</a:t>
          </a:r>
          <a:endParaRPr lang="pt-BR" sz="1800" kern="1200" dirty="0">
            <a:solidFill>
              <a:schemeClr val="tx1"/>
            </a:solidFill>
            <a:effectLst/>
            <a:ea typeface="Noto Sans Symbols"/>
            <a:cs typeface="Noto Sans Symbols"/>
          </a:endParaRPr>
        </a:p>
      </dsp:txBody>
      <dsp:txXfrm>
        <a:off x="1442108" y="4405921"/>
        <a:ext cx="5265371" cy="647799"/>
      </dsp:txXfrm>
    </dsp:sp>
    <dsp:sp modelId="{CBDD0856-FCB5-4B6F-8909-4A345A6AFA41}">
      <dsp:nvSpPr>
        <dsp:cNvPr id="0" name=""/>
        <dsp:cNvSpPr/>
      </dsp:nvSpPr>
      <dsp:spPr>
        <a:xfrm>
          <a:off x="1341495" y="5053720"/>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982CA8-CBE4-4992-943F-FD19709B54B3}">
      <dsp:nvSpPr>
        <dsp:cNvPr id="0" name=""/>
        <dsp:cNvSpPr/>
      </dsp:nvSpPr>
      <dsp:spPr>
        <a:xfrm>
          <a:off x="1442108" y="5086110"/>
          <a:ext cx="5265371" cy="647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solidFill>
                <a:schemeClr val="tx1"/>
              </a:solidFill>
              <a:effectLst/>
              <a:ea typeface="Arial" panose="020B0604020202020204" pitchFamily="34" charset="0"/>
            </a:rPr>
            <a:t>maior divulgação da localidade como cenário de pesca.</a:t>
          </a:r>
          <a:endParaRPr lang="pt-BR" sz="1800" kern="1200" dirty="0">
            <a:solidFill>
              <a:schemeClr val="tx1"/>
            </a:solidFill>
          </a:endParaRPr>
        </a:p>
      </dsp:txBody>
      <dsp:txXfrm>
        <a:off x="1442108" y="5086110"/>
        <a:ext cx="5265371" cy="647799"/>
      </dsp:txXfrm>
    </dsp:sp>
    <dsp:sp modelId="{7F72CE91-BDE8-4108-A5F7-1FFBB596755D}">
      <dsp:nvSpPr>
        <dsp:cNvPr id="0" name=""/>
        <dsp:cNvSpPr/>
      </dsp:nvSpPr>
      <dsp:spPr>
        <a:xfrm>
          <a:off x="1341495" y="5733910"/>
          <a:ext cx="5365983"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E719D-D263-4646-AB2C-04481F331F13}">
      <dsp:nvSpPr>
        <dsp:cNvPr id="0" name=""/>
        <dsp:cNvSpPr/>
      </dsp:nvSpPr>
      <dsp:spPr>
        <a:xfrm>
          <a:off x="1064" y="0"/>
          <a:ext cx="2766679" cy="659734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G</a:t>
          </a:r>
          <a:r>
            <a:rPr lang="pt-BR" sz="1800" b="1" kern="1200" dirty="0"/>
            <a:t>overnança local </a:t>
          </a:r>
          <a:r>
            <a:rPr lang="pt-BR" sz="1800" kern="1200" dirty="0"/>
            <a:t>não existe uma governança turística envolvendo os stakeholders na definição de prioridades, estratégias e compartilhamento de responsabilidades, com políticas equilibradas de desenvolvimento econômico com a preservação dos recursos naturais, culturais e históricos, garantindo que o turismo seja viável a longo prazo. </a:t>
          </a:r>
          <a:endParaRPr lang="en-US" sz="1800" b="1" kern="1200" dirty="0"/>
        </a:p>
      </dsp:txBody>
      <dsp:txXfrm>
        <a:off x="1064" y="0"/>
        <a:ext cx="2766679" cy="1979202"/>
      </dsp:txXfrm>
    </dsp:sp>
    <dsp:sp modelId="{3F3B56C9-552C-453B-A0D5-3890EED46029}">
      <dsp:nvSpPr>
        <dsp:cNvPr id="0" name=""/>
        <dsp:cNvSpPr/>
      </dsp:nvSpPr>
      <dsp:spPr>
        <a:xfrm>
          <a:off x="2975245" y="0"/>
          <a:ext cx="2766679" cy="659734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r>
            <a:rPr lang="pt-BR" sz="1800" b="1" kern="1200" dirty="0"/>
            <a:t>Políticas públicas de desenvolvimento do turismo da pesca esportiva </a:t>
          </a:r>
          <a:r>
            <a:rPr lang="pt-BR" sz="1800" kern="1200" dirty="0"/>
            <a:t>devem ser instaladas no estado de Rondônia com capilaridade para atender aos anseios e particularidade de cada município, </a:t>
          </a:r>
        </a:p>
        <a:p>
          <a:pPr marL="0" lvl="0" indent="0" algn="ctr" defTabSz="800100">
            <a:lnSpc>
              <a:spcPct val="90000"/>
            </a:lnSpc>
            <a:spcBef>
              <a:spcPct val="0"/>
            </a:spcBef>
            <a:spcAft>
              <a:spcPct val="35000"/>
            </a:spcAft>
            <a:buNone/>
          </a:pPr>
          <a:r>
            <a:rPr lang="pt-BR" sz="1800" kern="1200" dirty="0"/>
            <a:t>como: Estudos do Pirarucu; Qualificação em culinária, Capacitação em atendimento ao turista, manuseio do peixe da pesca esportiva, dentre outros. </a:t>
          </a:r>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a:t>
          </a:r>
          <a:endParaRPr lang="en-US" sz="1800" kern="1200" dirty="0"/>
        </a:p>
      </dsp:txBody>
      <dsp:txXfrm>
        <a:off x="2975245" y="0"/>
        <a:ext cx="2766679" cy="1979202"/>
      </dsp:txXfrm>
    </dsp:sp>
    <dsp:sp modelId="{FCA43D8F-0B4A-4079-9403-83812C28D1AB}">
      <dsp:nvSpPr>
        <dsp:cNvPr id="0" name=""/>
        <dsp:cNvSpPr/>
      </dsp:nvSpPr>
      <dsp:spPr>
        <a:xfrm>
          <a:off x="5949425" y="0"/>
          <a:ext cx="2766679" cy="659734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b="1" kern="1200" dirty="0"/>
            <a:t>Oferta turística </a:t>
          </a:r>
          <a:r>
            <a:rPr lang="pt-BR" sz="1800" kern="1200" dirty="0"/>
            <a:t>O município de Alto Alegre dos Parecis é portal de entrada para Porto Rolim, local muito procurado pelos moradores locais e turistas da região para a atividade da pesca esportiva. Porto Rolim requer a </a:t>
          </a:r>
          <a:r>
            <a:rPr lang="pt-BR" sz="1800" b="1" kern="1200" dirty="0"/>
            <a:t>  regularização das terras e a ação judicial em andamento inibem investimentos locais e impedem a atração de novos investidores para a localidade. </a:t>
          </a:r>
        </a:p>
      </dsp:txBody>
      <dsp:txXfrm>
        <a:off x="5949425" y="0"/>
        <a:ext cx="2766679" cy="19792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6502"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mn-lt"/>
              <a:ea typeface="Calibri" panose="020F0502020204030204" pitchFamily="34" charset="0"/>
            </a:rPr>
            <a:t>A </a:t>
          </a:r>
          <a:r>
            <a:rPr lang="pt-BR" sz="1800" b="1" kern="1200" dirty="0">
              <a:latin typeface="+mn-lt"/>
              <a:ea typeface="Calibri" panose="020F0502020204030204" pitchFamily="34" charset="0"/>
            </a:rPr>
            <a:t>grande oferta está no rio Guaporé, </a:t>
          </a:r>
          <a:r>
            <a:rPr lang="pt-BR" sz="1800" kern="1200" dirty="0">
              <a:latin typeface="+mn-lt"/>
              <a:ea typeface="Calibri" panose="020F0502020204030204" pitchFamily="34" charset="0"/>
            </a:rPr>
            <a:t>oferta esta, que pode entrar em risco por falta de legislação adequada, fiscalização sistemática e consciência predatória dos moradores e turistas que usam este recurso para as mais diversas finalidades. </a:t>
          </a:r>
          <a:endParaRPr lang="pt-BR" sz="1800" i="1" kern="1200" dirty="0">
            <a:latin typeface="+mn-lt"/>
            <a:ea typeface="Calibri" panose="020F0502020204030204" pitchFamily="34" charset="0"/>
          </a:endParaRPr>
        </a:p>
      </dsp:txBody>
      <dsp:txXfrm>
        <a:off x="83517" y="77015"/>
        <a:ext cx="2475457" cy="6011263"/>
      </dsp:txXfrm>
    </dsp:sp>
    <dsp:sp modelId="{4B8A8832-FEEA-452F-9479-878C911AC235}">
      <dsp:nvSpPr>
        <dsp:cNvPr id="0" name=""/>
        <dsp:cNvSpPr/>
      </dsp:nvSpPr>
      <dsp:spPr>
        <a:xfrm>
          <a:off x="3077744"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a:latin typeface="+mn-lt"/>
            </a:rPr>
            <a:t>Demanda </a:t>
          </a:r>
          <a:r>
            <a:rPr lang="pt-BR" sz="1800" b="1" kern="1200" dirty="0">
              <a:latin typeface="+mn-lt"/>
            </a:rPr>
            <a:t>turística - </a:t>
          </a:r>
          <a:r>
            <a:rPr lang="pt-BR" sz="1800" kern="1200" dirty="0">
              <a:latin typeface="+mn-lt"/>
            </a:rPr>
            <a:t>Não existe nenhum estudo, nem pesquisa, nem controle sobre a quantidade de turistas que visitam o município de Alto Alegre com destino a Porto Rolim, nem qual é o perfil deste público, nem o seu grau de consciência. Muitos acampam na beira do rio, deixando apenas rastro de sua passagem mensuradas através da quantidade de lixo recolhido pelos voluntários locais, uma vez por ano.</a:t>
          </a:r>
          <a:endParaRPr lang="pt-BR" sz="1800" i="1" kern="1200" dirty="0">
            <a:latin typeface="+mn-lt"/>
            <a:ea typeface="Calibri" panose="020F0502020204030204" pitchFamily="34" charset="0"/>
          </a:endParaRPr>
        </a:p>
      </dsp:txBody>
      <dsp:txXfrm>
        <a:off x="3154759" y="77015"/>
        <a:ext cx="2475457" cy="6011263"/>
      </dsp:txXfrm>
    </dsp:sp>
    <dsp:sp modelId="{64CC8278-32D8-4723-82BA-609A5FEB5BB8}">
      <dsp:nvSpPr>
        <dsp:cNvPr id="0" name=""/>
        <dsp:cNvSpPr/>
      </dsp:nvSpPr>
      <dsp:spPr>
        <a:xfrm>
          <a:off x="6148985"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a:latin typeface="+mn-lt"/>
          </a:endParaRPr>
        </a:p>
        <a:p>
          <a:pPr marL="0" lvl="0" indent="0" algn="ctr" defTabSz="800100">
            <a:lnSpc>
              <a:spcPct val="90000"/>
            </a:lnSpc>
            <a:spcBef>
              <a:spcPct val="0"/>
            </a:spcBef>
            <a:spcAft>
              <a:spcPct val="35000"/>
            </a:spcAft>
            <a:buNone/>
          </a:pPr>
          <a:r>
            <a:rPr lang="pt-BR" sz="1800" b="1" kern="1200">
              <a:latin typeface="+mn-lt"/>
            </a:rPr>
            <a:t>Integração intersetorial é </a:t>
          </a:r>
          <a:r>
            <a:rPr lang="pt-BR" sz="1800" kern="1200">
              <a:latin typeface="+mn-lt"/>
            </a:rPr>
            <a:t>Fundamental a articulação entre diferentes setores da economia, como transporte, cultura, meio ambiente, infraestrutura e segurança. Cada setor desempenha um papel no sucesso do turismo e deve estar alinhado com as metas turísticas da região. </a:t>
          </a:r>
          <a:r>
            <a:rPr lang="pt-BR" sz="1800" kern="1200">
              <a:latin typeface="+mn-lt"/>
              <a:ea typeface="Arial" panose="020B0604020202020204" pitchFamily="34" charset="0"/>
              <a:cs typeface="Arial" panose="020B0604020202020204" pitchFamily="34" charset="0"/>
            </a:rPr>
            <a:t> </a:t>
          </a:r>
          <a:r>
            <a:rPr lang="pt-BR" sz="1800" b="1" kern="1200">
              <a:latin typeface="+mn-lt"/>
              <a:ea typeface="Arial" panose="020B0604020202020204" pitchFamily="34" charset="0"/>
              <a:cs typeface="Arial" panose="020B0604020202020204" pitchFamily="34" charset="0"/>
            </a:rPr>
            <a:t>O artesanato, a cultura, a participação da agricultura familiar, dentre outros, encontram-se fora do processo.</a:t>
          </a:r>
          <a:endParaRPr lang="en-US" sz="1800" kern="1200" dirty="0">
            <a:latin typeface="+mn-lt"/>
          </a:endParaRPr>
        </a:p>
      </dsp:txBody>
      <dsp:txXfrm>
        <a:off x="6226000" y="77015"/>
        <a:ext cx="2475457" cy="601126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6502"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O pilar </a:t>
          </a:r>
          <a:r>
            <a:rPr lang="pt-BR" sz="1800" b="1" kern="1200" dirty="0"/>
            <a:t>da educação e capacitação </a:t>
          </a:r>
          <a:r>
            <a:rPr lang="pt-BR" sz="1800" kern="1200" dirty="0"/>
            <a:t>é crucial para a implantação de uma governança eficiente. Capacitar os gestores públicos, empresários e trabalhadores do setor turístico para atuar de forma qualificada é essencial para alcançar resultados consistentes e sustentáveis. Esta ação também é incipiente no município.</a:t>
          </a:r>
          <a:endParaRPr lang="en-US" sz="1800" i="1" kern="1200" dirty="0"/>
        </a:p>
      </dsp:txBody>
      <dsp:txXfrm>
        <a:off x="83517" y="77015"/>
        <a:ext cx="2475457" cy="6011263"/>
      </dsp:txXfrm>
    </dsp:sp>
    <dsp:sp modelId="{3654E06C-EE4A-4CE7-8DD7-82C4E2A0D795}">
      <dsp:nvSpPr>
        <dsp:cNvPr id="0" name=""/>
        <dsp:cNvSpPr/>
      </dsp:nvSpPr>
      <dsp:spPr>
        <a:xfrm>
          <a:off x="3077744"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a:t>Não </a:t>
          </a:r>
          <a:r>
            <a:rPr lang="pt-BR" sz="1800" b="1" kern="1200" dirty="0"/>
            <a:t>há  atração </a:t>
          </a:r>
          <a:r>
            <a:rPr lang="pt-BR" sz="1800" kern="1200" dirty="0"/>
            <a:t>de  visitantes por meio </a:t>
          </a:r>
          <a:r>
            <a:rPr lang="pt-BR" sz="1800" b="1" kern="1200" dirty="0"/>
            <a:t>de campanhas de marketing e promoção do destino. </a:t>
          </a:r>
          <a:r>
            <a:rPr lang="pt-BR" sz="1800" kern="1200" dirty="0"/>
            <a:t>Isso envolve a </a:t>
          </a:r>
          <a:r>
            <a:rPr lang="pt-BR" sz="1800" b="1" kern="1200" dirty="0"/>
            <a:t>criação de uma identidade turística </a:t>
          </a:r>
          <a:r>
            <a:rPr lang="pt-BR" sz="1800" kern="1200" dirty="0"/>
            <a:t>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a:t>
          </a:r>
          <a:endParaRPr lang="en-US" sz="1800" i="1" kern="1200" dirty="0"/>
        </a:p>
      </dsp:txBody>
      <dsp:txXfrm>
        <a:off x="3154759" y="77015"/>
        <a:ext cx="2475457" cy="6011263"/>
      </dsp:txXfrm>
    </dsp:sp>
    <dsp:sp modelId="{1A22B1B2-5F4D-499E-83AA-2888FAAB5EEC}">
      <dsp:nvSpPr>
        <dsp:cNvPr id="0" name=""/>
        <dsp:cNvSpPr/>
      </dsp:nvSpPr>
      <dsp:spPr>
        <a:xfrm>
          <a:off x="6155488" y="0"/>
          <a:ext cx="2629487"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A Cadeia do turismo não existe.</a:t>
          </a:r>
        </a:p>
        <a:p>
          <a:pPr marL="0" lvl="0" indent="0" algn="ctr" defTabSz="800100">
            <a:lnSpc>
              <a:spcPct val="90000"/>
            </a:lnSpc>
            <a:spcBef>
              <a:spcPct val="0"/>
            </a:spcBef>
            <a:spcAft>
              <a:spcPct val="35000"/>
            </a:spcAft>
            <a:buNone/>
          </a:pPr>
          <a:r>
            <a:rPr lang="pt-BR" sz="1800" b="1" kern="1200" dirty="0"/>
            <a:t>O sistema de turismo está fragilizado nas relações ambientais; na superestrutura e infraestrutura e no mercado.</a:t>
          </a:r>
          <a:endParaRPr lang="pt-BR" sz="1800" kern="1200" dirty="0"/>
        </a:p>
      </dsp:txBody>
      <dsp:txXfrm>
        <a:off x="6232503" y="77015"/>
        <a:ext cx="2475457" cy="601126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A2033-FDFE-4FCD-9DF1-1AA5C794CBC2}">
      <dsp:nvSpPr>
        <dsp:cNvPr id="0" name=""/>
        <dsp:cNvSpPr/>
      </dsp:nvSpPr>
      <dsp:spPr>
        <a:xfrm>
          <a:off x="0" y="0"/>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6254B1-C518-420E-8576-D4AF6545D345}">
      <dsp:nvSpPr>
        <dsp:cNvPr id="0" name=""/>
        <dsp:cNvSpPr/>
      </dsp:nvSpPr>
      <dsp:spPr>
        <a:xfrm>
          <a:off x="0" y="0"/>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DIRETORIA EXECUTIVA - DIRETOR-PRESIDENTE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0"/>
        <a:ext cx="4295783" cy="334901"/>
      </dsp:txXfrm>
    </dsp:sp>
    <dsp:sp modelId="{9980D950-CC62-4067-9370-9ED039BCF106}">
      <dsp:nvSpPr>
        <dsp:cNvPr id="0" name=""/>
        <dsp:cNvSpPr/>
      </dsp:nvSpPr>
      <dsp:spPr>
        <a:xfrm>
          <a:off x="0" y="33490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F8FA9F-C052-4AE2-8FD3-52B6957E0E56}">
      <dsp:nvSpPr>
        <dsp:cNvPr id="0" name=""/>
        <dsp:cNvSpPr/>
      </dsp:nvSpPr>
      <dsp:spPr>
        <a:xfrm>
          <a:off x="0" y="33490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Eduardo Amadeu Dutra Moresi</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334901"/>
        <a:ext cx="4295783" cy="334901"/>
      </dsp:txXfrm>
    </dsp:sp>
    <dsp:sp modelId="{C4D46177-EAC2-421D-8491-0F831BBEA9DC}">
      <dsp:nvSpPr>
        <dsp:cNvPr id="0" name=""/>
        <dsp:cNvSpPr/>
      </dsp:nvSpPr>
      <dsp:spPr>
        <a:xfrm>
          <a:off x="0" y="66980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72C98E-BBDD-48D4-A821-EA38DBB889F0}">
      <dsp:nvSpPr>
        <dsp:cNvPr id="0" name=""/>
        <dsp:cNvSpPr/>
      </dsp:nvSpPr>
      <dsp:spPr>
        <a:xfrm>
          <a:off x="0" y="66980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DIRETORA JURÍDICA</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669803"/>
        <a:ext cx="4295783" cy="334901"/>
      </dsp:txXfrm>
    </dsp:sp>
    <dsp:sp modelId="{B36C4F59-AFC1-4197-8F55-3DA1C740AEC2}">
      <dsp:nvSpPr>
        <dsp:cNvPr id="0" name=""/>
        <dsp:cNvSpPr/>
      </dsp:nvSpPr>
      <dsp:spPr>
        <a:xfrm>
          <a:off x="0" y="1004705"/>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4DFCDA-9BFA-4E68-B92D-4E4B2BB851DB}">
      <dsp:nvSpPr>
        <dsp:cNvPr id="0" name=""/>
        <dsp:cNvSpPr/>
      </dsp:nvSpPr>
      <dsp:spPr>
        <a:xfrm>
          <a:off x="0" y="1004705"/>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dirty="0">
              <a:solidFill>
                <a:schemeClr val="tx1"/>
              </a:solidFill>
              <a:effectLst/>
              <a:latin typeface="Arial" panose="020B0604020202020204" pitchFamily="34" charset="0"/>
              <a:ea typeface="Arial" panose="020B0604020202020204" pitchFamily="34" charset="0"/>
            </a:rPr>
            <a:t>Aline </a:t>
          </a:r>
          <a:r>
            <a:rPr lang="pt-BR" sz="1400" kern="1200" dirty="0" err="1">
              <a:solidFill>
                <a:schemeClr val="tx1"/>
              </a:solidFill>
              <a:effectLst/>
              <a:latin typeface="Arial" panose="020B0604020202020204" pitchFamily="34" charset="0"/>
              <a:ea typeface="Arial" panose="020B0604020202020204" pitchFamily="34" charset="0"/>
            </a:rPr>
            <a:t>Mirelle</a:t>
          </a:r>
          <a:r>
            <a:rPr lang="pt-BR" sz="1400" kern="1200" dirty="0">
              <a:solidFill>
                <a:schemeClr val="tx1"/>
              </a:solidFill>
              <a:effectLst/>
              <a:latin typeface="Arial" panose="020B0604020202020204" pitchFamily="34" charset="0"/>
              <a:ea typeface="Arial" panose="020B0604020202020204" pitchFamily="34" charset="0"/>
            </a:rPr>
            <a:t> Marcon Fiche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004705"/>
        <a:ext cx="4295783" cy="334901"/>
      </dsp:txXfrm>
    </dsp:sp>
    <dsp:sp modelId="{417B33D5-01B5-4126-BE72-EE61FB16B45D}">
      <dsp:nvSpPr>
        <dsp:cNvPr id="0" name=""/>
        <dsp:cNvSpPr/>
      </dsp:nvSpPr>
      <dsp:spPr>
        <a:xfrm>
          <a:off x="0" y="1339607"/>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9D8A9A-F270-4DE9-8630-B39D1A3FB14A}">
      <dsp:nvSpPr>
        <dsp:cNvPr id="0" name=""/>
        <dsp:cNvSpPr/>
      </dsp:nvSpPr>
      <dsp:spPr>
        <a:xfrm>
          <a:off x="0" y="1339607"/>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 ADMINISTRATIVO E FINANCEIRO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339607"/>
        <a:ext cx="4295783" cy="334901"/>
      </dsp:txXfrm>
    </dsp:sp>
    <dsp:sp modelId="{A3F078F6-CDEF-41B9-98D8-8C4CC43C12BA}">
      <dsp:nvSpPr>
        <dsp:cNvPr id="0" name=""/>
        <dsp:cNvSpPr/>
      </dsp:nvSpPr>
      <dsp:spPr>
        <a:xfrm>
          <a:off x="0" y="1674509"/>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01FDEF-5B85-4C5A-AB6F-3C210C004353}">
      <dsp:nvSpPr>
        <dsp:cNvPr id="0" name=""/>
        <dsp:cNvSpPr/>
      </dsp:nvSpPr>
      <dsp:spPr>
        <a:xfrm>
          <a:off x="0" y="1674509"/>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Arthur Mesquita Camargo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674509"/>
        <a:ext cx="4295783" cy="334901"/>
      </dsp:txXfrm>
    </dsp:sp>
    <dsp:sp modelId="{83C1A1F3-AA73-4913-9E17-5441F53CA826}">
      <dsp:nvSpPr>
        <dsp:cNvPr id="0" name=""/>
        <dsp:cNvSpPr/>
      </dsp:nvSpPr>
      <dsp:spPr>
        <a:xfrm>
          <a:off x="0" y="200941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E1C0C9-482D-4888-94BF-74A0512D7F4B}">
      <dsp:nvSpPr>
        <dsp:cNvPr id="0" name=""/>
        <dsp:cNvSpPr/>
      </dsp:nvSpPr>
      <dsp:spPr>
        <a:xfrm>
          <a:off x="0" y="200941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DIRETORA NACIONAL DE PROJETOS</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009411"/>
        <a:ext cx="4295783" cy="334901"/>
      </dsp:txXfrm>
    </dsp:sp>
    <dsp:sp modelId="{44B2137B-52B2-4B98-BAF5-58F1ECF62705}">
      <dsp:nvSpPr>
        <dsp:cNvPr id="0" name=""/>
        <dsp:cNvSpPr/>
      </dsp:nvSpPr>
      <dsp:spPr>
        <a:xfrm>
          <a:off x="0" y="234431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28402-D543-44B7-9A6F-811DC7B6D74C}">
      <dsp:nvSpPr>
        <dsp:cNvPr id="0" name=""/>
        <dsp:cNvSpPr/>
      </dsp:nvSpPr>
      <dsp:spPr>
        <a:xfrm>
          <a:off x="0" y="234431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Nilde Clara de Souza Benites Brun</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344313"/>
        <a:ext cx="4295783" cy="334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372230" y="700005"/>
          <a:ext cx="529829" cy="358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297" y="1522448"/>
          <a:ext cx="2387727" cy="89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A Bacia Amazônica é a maior e mais diversa bacia de água doce do mundo, onde a Amazônia ocidental tem a maior área e diversidade de espécies de peixes.</a:t>
          </a:r>
          <a:endParaRPr lang="en-US" sz="1400" kern="1200" dirty="0"/>
        </a:p>
      </dsp:txBody>
      <dsp:txXfrm>
        <a:off x="12297" y="1522448"/>
        <a:ext cx="2387727" cy="893941"/>
      </dsp:txXfrm>
    </dsp:sp>
    <dsp:sp modelId="{49286A9A-C173-4F39-A4E0-A3F11D0ECC07}">
      <dsp:nvSpPr>
        <dsp:cNvPr id="0" name=""/>
        <dsp:cNvSpPr/>
      </dsp:nvSpPr>
      <dsp:spPr>
        <a:xfrm>
          <a:off x="3144416" y="672277"/>
          <a:ext cx="529829" cy="4250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2387874" y="1579109"/>
          <a:ext cx="1664051" cy="78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A diversidade de espécies de peixes abrange 57 famílias, 525 gêneros e mais de </a:t>
          </a:r>
          <a:r>
            <a:rPr lang="pt-BR" sz="1400" b="1" kern="1200" dirty="0"/>
            <a:t>2.411 espécies. Destes, 111 gêneros (21%) e 1.089 espécies </a:t>
          </a:r>
          <a:r>
            <a:rPr lang="pt-BR" sz="1400" kern="1200" dirty="0"/>
            <a:t>(45%) são endêmicos da Bacia Amazônica.</a:t>
          </a:r>
          <a:endParaRPr lang="en-US" sz="1400" kern="1200" dirty="0"/>
        </a:p>
      </dsp:txBody>
      <dsp:txXfrm>
        <a:off x="2387874" y="1579109"/>
        <a:ext cx="1664051" cy="781838"/>
      </dsp:txXfrm>
    </dsp:sp>
    <dsp:sp modelId="{706A7DAC-18E0-4CB0-B430-6127DD3625FB}">
      <dsp:nvSpPr>
        <dsp:cNvPr id="0" name=""/>
        <dsp:cNvSpPr/>
      </dsp:nvSpPr>
      <dsp:spPr>
        <a:xfrm>
          <a:off x="950817" y="2647433"/>
          <a:ext cx="529829" cy="4243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10389" y="3464414"/>
          <a:ext cx="2268751" cy="154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O Estado de Rondônia, localiza-se numa área de transição entre o bioma Cerrado e a Amazônia, apresentando áreas do bioma Pantanal, de planícies e serras. A pesca esportiva é uma atividade praticada em vários rios de Rondônia.</a:t>
          </a:r>
          <a:endParaRPr lang="en-US" sz="1400" kern="1200" dirty="0"/>
        </a:p>
      </dsp:txBody>
      <dsp:txXfrm>
        <a:off x="10389" y="3464414"/>
        <a:ext cx="2268751" cy="1540403"/>
      </dsp:txXfrm>
    </dsp:sp>
    <dsp:sp modelId="{26B4529D-1EF4-4DE1-A5CB-02C21576598C}">
      <dsp:nvSpPr>
        <dsp:cNvPr id="0" name=""/>
        <dsp:cNvSpPr/>
      </dsp:nvSpPr>
      <dsp:spPr>
        <a:xfrm>
          <a:off x="3139012" y="2873691"/>
          <a:ext cx="529829" cy="4249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2421512" y="3486480"/>
          <a:ext cx="1766049" cy="154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pt-BR" sz="1400" kern="1200" dirty="0"/>
            <a:t>O estado tem os recursos hídricos formados pelos principais rios (bacias) como o </a:t>
          </a:r>
          <a:r>
            <a:rPr lang="pt-BR" sz="1400" b="1" kern="1200" dirty="0"/>
            <a:t>Madeira, Guaporé, Mamoré, Abunã, Jamari, Machado e Roosevelt, que representam um grande potencial para a prática da pesca esportiva, </a:t>
          </a:r>
          <a:endParaRPr lang="en-US" sz="1400" b="1" kern="1200" dirty="0"/>
        </a:p>
      </dsp:txBody>
      <dsp:txXfrm>
        <a:off x="2421512" y="3486480"/>
        <a:ext cx="1766049" cy="15487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23C-1A6C-4B72-A4AC-1ED931E80CE8}">
      <dsp:nvSpPr>
        <dsp:cNvPr id="0" name=""/>
        <dsp:cNvSpPr/>
      </dsp:nvSpPr>
      <dsp:spPr>
        <a:xfrm>
          <a:off x="591117" y="5762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EC546-1C7F-4590-AB23-CA8C9F1ECF1D}">
      <dsp:nvSpPr>
        <dsp:cNvPr id="0" name=""/>
        <dsp:cNvSpPr/>
      </dsp:nvSpPr>
      <dsp:spPr>
        <a:xfrm>
          <a:off x="96117" y="172132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0" u="sng" kern="1200" dirty="0"/>
            <a:t>Mitigação:</a:t>
          </a:r>
          <a:endParaRPr lang="en-US" sz="1600" kern="1200" dirty="0"/>
        </a:p>
      </dsp:txBody>
      <dsp:txXfrm>
        <a:off x="96117" y="1721326"/>
        <a:ext cx="1800000" cy="1086835"/>
      </dsp:txXfrm>
    </dsp:sp>
    <dsp:sp modelId="{F86D8817-0FB6-4C94-9F93-497F758CCA6A}">
      <dsp:nvSpPr>
        <dsp:cNvPr id="0" name=""/>
        <dsp:cNvSpPr/>
      </dsp:nvSpPr>
      <dsp:spPr>
        <a:xfrm>
          <a:off x="2448270" y="369144"/>
          <a:ext cx="1325694" cy="810000"/>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DADC9-CE80-4E0B-82B9-19CD6AB6C7C6}">
      <dsp:nvSpPr>
        <dsp:cNvPr id="0" name=""/>
        <dsp:cNvSpPr/>
      </dsp:nvSpPr>
      <dsp:spPr>
        <a:xfrm>
          <a:off x="2260977" y="137725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Fiscalização  e monitoramento eficiente das pisciculturas com criação de pirarucu, evitando sua fuga para os rios;</a:t>
          </a:r>
          <a:endParaRPr lang="en-US" sz="1600" kern="1200" dirty="0"/>
        </a:p>
      </dsp:txBody>
      <dsp:txXfrm>
        <a:off x="2260977" y="1377256"/>
        <a:ext cx="1800000" cy="1086835"/>
      </dsp:txXfrm>
    </dsp:sp>
    <dsp:sp modelId="{F9CF300B-78D9-44B4-8C7E-D81C070F40AF}">
      <dsp:nvSpPr>
        <dsp:cNvPr id="0" name=""/>
        <dsp:cNvSpPr/>
      </dsp:nvSpPr>
      <dsp:spPr>
        <a:xfrm>
          <a:off x="4821118" y="36914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21A42-9447-4973-B636-9239AFCA4F78}">
      <dsp:nvSpPr>
        <dsp:cNvPr id="0" name=""/>
        <dsp:cNvSpPr/>
      </dsp:nvSpPr>
      <dsp:spPr>
        <a:xfrm>
          <a:off x="4285420" y="1233239"/>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sym typeface="Wingdings" panose="05000000000000000000" pitchFamily="2" charset="2"/>
            </a:rPr>
            <a:t></a:t>
          </a:r>
          <a:r>
            <a:rPr lang="pt-BR" sz="1600" kern="1200" dirty="0"/>
            <a:t>Liberação da pesca esportiva, subsistência e comercial do pirarucu </a:t>
          </a:r>
          <a:r>
            <a:rPr lang="pt-BR" sz="1600" kern="1200" dirty="0">
              <a:solidFill>
                <a:schemeClr val="tx1"/>
              </a:solidFill>
            </a:rPr>
            <a:t>com cota </a:t>
          </a:r>
          <a:r>
            <a:rPr lang="pt-BR" sz="1600" kern="1200" dirty="0"/>
            <a:t>de abate, em áreas afetadas com essa espécie;</a:t>
          </a:r>
          <a:endParaRPr lang="en-US" sz="1600" kern="1200" dirty="0"/>
        </a:p>
      </dsp:txBody>
      <dsp:txXfrm>
        <a:off x="4285420" y="1233239"/>
        <a:ext cx="1800000" cy="1086835"/>
      </dsp:txXfrm>
    </dsp:sp>
    <dsp:sp modelId="{3BA349A5-59A3-4688-A8E3-B24418F89156}">
      <dsp:nvSpPr>
        <dsp:cNvPr id="0" name=""/>
        <dsp:cNvSpPr/>
      </dsp:nvSpPr>
      <dsp:spPr>
        <a:xfrm>
          <a:off x="7123984" y="5146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3B3EA-01E7-4526-8783-6CBAC3BA480F}">
      <dsp:nvSpPr>
        <dsp:cNvPr id="0" name=""/>
        <dsp:cNvSpPr/>
      </dsp:nvSpPr>
      <dsp:spPr>
        <a:xfrm>
          <a:off x="6427708" y="1089231"/>
          <a:ext cx="2175732" cy="133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pt-BR" sz="1600" b="0" i="0" kern="1200" dirty="0">
            <a:sym typeface="Wingdings" panose="05000000000000000000" pitchFamily="2" charset="2"/>
          </a:endParaRPr>
        </a:p>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Estimular a criação de associação piloto para comercialização do pirarucu  nos municípios afetados com essa espécie.</a:t>
          </a:r>
          <a:endParaRPr lang="en-US" sz="1600" kern="1200" dirty="0"/>
        </a:p>
      </dsp:txBody>
      <dsp:txXfrm>
        <a:off x="6427708" y="1089231"/>
        <a:ext cx="2175732" cy="1332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56FE8-7C9D-4607-B952-AC17ECE7AE07}">
      <dsp:nvSpPr>
        <dsp:cNvPr id="0" name=""/>
        <dsp:cNvSpPr/>
      </dsp:nvSpPr>
      <dsp:spPr>
        <a:xfrm>
          <a:off x="0" y="29279"/>
          <a:ext cx="1043345" cy="10433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C6A53-26BD-44B8-8459-005CC713D91D}">
      <dsp:nvSpPr>
        <dsp:cNvPr id="0" name=""/>
        <dsp:cNvSpPr/>
      </dsp:nvSpPr>
      <dsp:spPr>
        <a:xfrm>
          <a:off x="110118" y="236751"/>
          <a:ext cx="605140" cy="605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A8B4C-52C6-44BC-8F40-C1F8C8E4B7EC}">
      <dsp:nvSpPr>
        <dsp:cNvPr id="0" name=""/>
        <dsp:cNvSpPr/>
      </dsp:nvSpPr>
      <dsp:spPr>
        <a:xfrm>
          <a:off x="1017827" y="1500292"/>
          <a:ext cx="3115115" cy="104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pt-BR" sz="1800" kern="1200" dirty="0">
              <a:solidFill>
                <a:schemeClr val="tx1"/>
              </a:solidFill>
            </a:rPr>
            <a:t>A portaria IBAMA no 48/2007 estabelece  a proibição da pesca durante o período de defeso no estado de Rondônia (entre 15/11 e 15/03), </a:t>
          </a:r>
          <a:r>
            <a:rPr lang="pt-BR" sz="1800" b="1" kern="1200" dirty="0">
              <a:solidFill>
                <a:schemeClr val="tx1"/>
              </a:solidFill>
            </a:rPr>
            <a:t>a maioria das infrações ao longo do período de estudo foi devido a este tipo de infração e pesca em locais proibidos</a:t>
          </a:r>
          <a:r>
            <a:rPr lang="pt-BR" sz="1800" kern="1200" dirty="0">
              <a:solidFill>
                <a:schemeClr val="tx1"/>
              </a:solidFill>
            </a:rPr>
            <a:t>. (Godim et al. 2023). </a:t>
          </a:r>
          <a:endParaRPr lang="en-US" sz="1800" kern="1200" dirty="0">
            <a:solidFill>
              <a:schemeClr val="tx1"/>
            </a:solidFill>
          </a:endParaRPr>
        </a:p>
      </dsp:txBody>
      <dsp:txXfrm>
        <a:off x="1017827" y="1500292"/>
        <a:ext cx="3115115" cy="1043345"/>
      </dsp:txXfrm>
    </dsp:sp>
    <dsp:sp modelId="{C455C45B-4D0B-4747-8FF3-AF7727990878}">
      <dsp:nvSpPr>
        <dsp:cNvPr id="0" name=""/>
        <dsp:cNvSpPr/>
      </dsp:nvSpPr>
      <dsp:spPr>
        <a:xfrm>
          <a:off x="4132950" y="0"/>
          <a:ext cx="1043345" cy="1043345"/>
        </a:xfrm>
        <a:prstGeom prst="ellipse">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7CD26605-0975-4506-9B45-D48AF55BF377}">
      <dsp:nvSpPr>
        <dsp:cNvPr id="0" name=""/>
        <dsp:cNvSpPr/>
      </dsp:nvSpPr>
      <dsp:spPr>
        <a:xfrm>
          <a:off x="4159192" y="0"/>
          <a:ext cx="1015619" cy="1145784"/>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1030C-FD48-44D4-9CD2-C0FD47AC82A9}">
      <dsp:nvSpPr>
        <dsp:cNvPr id="0" name=""/>
        <dsp:cNvSpPr/>
      </dsp:nvSpPr>
      <dsp:spPr>
        <a:xfrm>
          <a:off x="5663605" y="1394497"/>
          <a:ext cx="2459314" cy="104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pt-BR" sz="1800" kern="1200" dirty="0">
            <a:solidFill>
              <a:schemeClr val="tx1"/>
            </a:solidFill>
          </a:endParaRPr>
        </a:p>
        <a:p>
          <a:pPr marL="0" lvl="0" indent="0" algn="l" defTabSz="800100">
            <a:lnSpc>
              <a:spcPct val="100000"/>
            </a:lnSpc>
            <a:spcBef>
              <a:spcPct val="0"/>
            </a:spcBef>
            <a:spcAft>
              <a:spcPct val="35000"/>
            </a:spcAft>
            <a:buNone/>
          </a:pPr>
          <a:r>
            <a:rPr lang="pt-BR" sz="1800" b="1" kern="12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800" b="1" kern="1200" dirty="0">
            <a:solidFill>
              <a:schemeClr val="tx1"/>
            </a:solidFill>
          </a:endParaRPr>
        </a:p>
      </dsp:txBody>
      <dsp:txXfrm>
        <a:off x="5663605" y="1394497"/>
        <a:ext cx="2459314" cy="1043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433D-111E-475A-AF55-75987D62B9F1}">
      <dsp:nvSpPr>
        <dsp:cNvPr id="0" name=""/>
        <dsp:cNvSpPr/>
      </dsp:nvSpPr>
      <dsp:spPr>
        <a:xfrm>
          <a:off x="0" y="455584"/>
          <a:ext cx="7886700" cy="1618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67E1F-B1A9-4EEB-BBA5-12AF5F9407FC}">
      <dsp:nvSpPr>
        <dsp:cNvPr id="0" name=""/>
        <dsp:cNvSpPr/>
      </dsp:nvSpPr>
      <dsp:spPr>
        <a:xfrm>
          <a:off x="129460" y="727572"/>
          <a:ext cx="572119" cy="619132"/>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041E4-8579-45BA-97DD-4C4181CA1101}">
      <dsp:nvSpPr>
        <dsp:cNvPr id="0" name=""/>
        <dsp:cNvSpPr/>
      </dsp:nvSpPr>
      <dsp:spPr>
        <a:xfrm>
          <a:off x="831040" y="677381"/>
          <a:ext cx="7055659" cy="719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149" tIns="76149" rIns="76149" bIns="76149" numCol="1" spcCol="1270" anchor="ctr" anchorCtr="0">
          <a:noAutofit/>
        </a:bodyPr>
        <a:lstStyle/>
        <a:p>
          <a:pPr marL="0" lvl="0" indent="0" algn="l" defTabSz="800100">
            <a:lnSpc>
              <a:spcPct val="100000"/>
            </a:lnSpc>
            <a:spcBef>
              <a:spcPct val="0"/>
            </a:spcBef>
            <a:spcAft>
              <a:spcPct val="35000"/>
            </a:spcAft>
            <a:buNone/>
          </a:pPr>
          <a:r>
            <a:rPr lang="pt-BR" sz="1800" kern="1200"/>
            <a:t>O manuseio dos peixes na atividade de pesque e solte. Tempo de exposição fora d’agua e cuidados na retirada do anzol </a:t>
          </a:r>
          <a:endParaRPr lang="en-US" sz="1800" kern="1200"/>
        </a:p>
      </dsp:txBody>
      <dsp:txXfrm>
        <a:off x="831040" y="677381"/>
        <a:ext cx="7055659" cy="719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516331"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latin typeface="+mj-lt"/>
              <a:cs typeface="Arial" panose="020B0604020202020204" pitchFamily="34" charset="0"/>
            </a:rPr>
            <a:t>Monitoramento Científico</a:t>
          </a:r>
          <a:endParaRPr lang="pt-BR" sz="1800" kern="1200" dirty="0">
            <a:latin typeface="+mj-lt"/>
          </a:endParaRPr>
        </a:p>
      </dsp:txBody>
      <dsp:txXfrm>
        <a:off x="-1516331" y="2239431"/>
        <a:ext cx="3420482" cy="292589"/>
      </dsp:txXfrm>
    </dsp:sp>
    <dsp:sp modelId="{5389BB22-AD40-421F-81BB-E20D1AE665D5}">
      <dsp:nvSpPr>
        <dsp:cNvPr id="0" name=""/>
        <dsp:cNvSpPr/>
      </dsp:nvSpPr>
      <dsp:spPr>
        <a:xfrm>
          <a:off x="340204" y="675484"/>
          <a:ext cx="1457407" cy="342048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Avaliações contínuas para ajustar cotas de captura com base em dados atualizados.</a:t>
          </a:r>
          <a:endParaRPr lang="pt-BR" sz="1800" kern="1200" dirty="0">
            <a:latin typeface="+mj-lt"/>
          </a:endParaRPr>
        </a:p>
      </dsp:txBody>
      <dsp:txXfrm>
        <a:off x="340204" y="675484"/>
        <a:ext cx="1457407" cy="3420482"/>
      </dsp:txXfrm>
    </dsp:sp>
    <dsp:sp modelId="{23D2B475-4B34-4032-814A-CE35FB3CB628}">
      <dsp:nvSpPr>
        <dsp:cNvPr id="0" name=""/>
        <dsp:cNvSpPr/>
      </dsp:nvSpPr>
      <dsp:spPr>
        <a:xfrm>
          <a:off x="47614" y="289266"/>
          <a:ext cx="585179" cy="58517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611792"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latin typeface="+mj-lt"/>
              <a:cs typeface="Arial" panose="020B0604020202020204" pitchFamily="34" charset="0"/>
            </a:rPr>
            <a:t>Redução de Captura Acidental</a:t>
          </a:r>
          <a:endParaRPr lang="pt-BR" sz="1800" kern="1200" dirty="0">
            <a:latin typeface="+mj-lt"/>
          </a:endParaRPr>
        </a:p>
      </dsp:txBody>
      <dsp:txXfrm>
        <a:off x="611792" y="2239431"/>
        <a:ext cx="3420482" cy="292589"/>
      </dsp:txXfrm>
    </dsp:sp>
    <dsp:sp modelId="{B0661225-2DD7-461E-813E-D48B1F097601}">
      <dsp:nvSpPr>
        <dsp:cNvPr id="0" name=""/>
        <dsp:cNvSpPr/>
      </dsp:nvSpPr>
      <dsp:spPr>
        <a:xfrm>
          <a:off x="2468328" y="675484"/>
          <a:ext cx="1457407" cy="3420482"/>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b="0" i="0" u="none" strike="noStrike" kern="1200" baseline="0" dirty="0">
              <a:latin typeface="+mj-lt"/>
              <a:cs typeface="Arial" panose="020B0604020202020204" pitchFamily="34" charset="0"/>
            </a:rPr>
            <a:t>Implementação de tecnologias para minimizar a captura de espécies não-alvo.</a:t>
          </a:r>
          <a:endParaRPr lang="pt-BR" sz="1800" kern="1200" dirty="0">
            <a:latin typeface="+mj-lt"/>
          </a:endParaRPr>
        </a:p>
      </dsp:txBody>
      <dsp:txXfrm>
        <a:off x="2468328" y="675484"/>
        <a:ext cx="1457407" cy="3420482"/>
      </dsp:txXfrm>
    </dsp:sp>
    <dsp:sp modelId="{DC6579EF-667C-4BF6-945E-6690F54AFC1A}">
      <dsp:nvSpPr>
        <dsp:cNvPr id="0" name=""/>
        <dsp:cNvSpPr/>
      </dsp:nvSpPr>
      <dsp:spPr>
        <a:xfrm>
          <a:off x="2175739" y="289266"/>
          <a:ext cx="585179" cy="585179"/>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739917"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latin typeface="+mj-lt"/>
              <a:cs typeface="Arial" panose="020B0604020202020204" pitchFamily="34" charset="0"/>
            </a:rPr>
            <a:t>Proteção de Habitat</a:t>
          </a:r>
          <a:endParaRPr lang="pt-BR" sz="1800" kern="1200" dirty="0">
            <a:latin typeface="+mj-lt"/>
          </a:endParaRPr>
        </a:p>
      </dsp:txBody>
      <dsp:txXfrm>
        <a:off x="2739917" y="2239431"/>
        <a:ext cx="3420482" cy="292589"/>
      </dsp:txXfrm>
    </dsp:sp>
    <dsp:sp modelId="{80CE7856-D5A4-4F3C-B6F1-35CEDC1D7D33}">
      <dsp:nvSpPr>
        <dsp:cNvPr id="0" name=""/>
        <dsp:cNvSpPr/>
      </dsp:nvSpPr>
      <dsp:spPr>
        <a:xfrm>
          <a:off x="4596453" y="679144"/>
          <a:ext cx="1457407" cy="3420482"/>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Identificação e proteção de áreas essenciais para o ciclo de vida das espécies marinhas.</a:t>
          </a:r>
          <a:endParaRPr lang="pt-BR" sz="1800" kern="1200" dirty="0">
            <a:latin typeface="+mj-lt"/>
          </a:endParaRPr>
        </a:p>
      </dsp:txBody>
      <dsp:txXfrm>
        <a:off x="4596453" y="679144"/>
        <a:ext cx="1457407" cy="3420482"/>
      </dsp:txXfrm>
    </dsp:sp>
    <dsp:sp modelId="{2C2B14B0-B258-465A-8D3E-C39FA3C570B3}">
      <dsp:nvSpPr>
        <dsp:cNvPr id="0" name=""/>
        <dsp:cNvSpPr/>
      </dsp:nvSpPr>
      <dsp:spPr>
        <a:xfrm>
          <a:off x="4303863" y="289266"/>
          <a:ext cx="585179" cy="585179"/>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868042" y="2239431"/>
          <a:ext cx="3420482" cy="292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04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latin typeface="+mj-lt"/>
              <a:cs typeface="Arial" panose="020B0604020202020204" pitchFamily="34" charset="0"/>
            </a:rPr>
            <a:t>Recuperação dos estoques</a:t>
          </a:r>
          <a:endParaRPr lang="pt-BR" sz="1800" b="0" i="0" u="none" strike="noStrike" kern="1200" baseline="0" dirty="0">
            <a:latin typeface="+mj-lt"/>
            <a:cs typeface="Arial" panose="020B0604020202020204" pitchFamily="34" charset="0"/>
          </a:endParaRPr>
        </a:p>
      </dsp:txBody>
      <dsp:txXfrm>
        <a:off x="4868042" y="2239431"/>
        <a:ext cx="3420482" cy="292589"/>
      </dsp:txXfrm>
    </dsp:sp>
    <dsp:sp modelId="{BC07E0F6-FD27-4B8E-A10C-9E7132E6FEA7}">
      <dsp:nvSpPr>
        <dsp:cNvPr id="0" name=""/>
        <dsp:cNvSpPr/>
      </dsp:nvSpPr>
      <dsp:spPr>
        <a:xfrm>
          <a:off x="6724578" y="675484"/>
          <a:ext cx="1457407" cy="342048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048" rIns="128016" bIns="128016" numCol="1" spcCol="1270" anchor="t" anchorCtr="0">
          <a:noAutofit/>
        </a:bodyPr>
        <a:lstStyle/>
        <a:p>
          <a:pPr marL="171450" lvl="1" indent="-171450" algn="l" defTabSz="800100">
            <a:lnSpc>
              <a:spcPct val="90000"/>
            </a:lnSpc>
            <a:spcBef>
              <a:spcPct val="0"/>
            </a:spcBef>
            <a:spcAft>
              <a:spcPct val="15000"/>
            </a:spcAft>
            <a:buNone/>
          </a:pPr>
          <a:endParaRPr lang="pt-BR" sz="1800" kern="1200" dirty="0">
            <a:latin typeface="+mj-lt"/>
          </a:endParaRPr>
        </a:p>
        <a:p>
          <a:pPr marL="171450" lvl="1" indent="-171450" algn="l" defTabSz="800100">
            <a:lnSpc>
              <a:spcPct val="90000"/>
            </a:lnSpc>
            <a:spcBef>
              <a:spcPct val="0"/>
            </a:spcBef>
            <a:spcAft>
              <a:spcPct val="15000"/>
            </a:spcAft>
            <a:buNone/>
          </a:pPr>
          <a:r>
            <a:rPr lang="pt-BR" sz="1800" b="0" i="0" u="none" strike="noStrike" kern="1200" baseline="0" dirty="0">
              <a:latin typeface="+mj-lt"/>
              <a:cs typeface="Arial" panose="020B0604020202020204" pitchFamily="34" charset="0"/>
            </a:rPr>
            <a:t>Aumento significativo das populações de peixes após períodos de declínio.</a:t>
          </a:r>
          <a:endParaRPr lang="pt-BR" sz="1800" kern="1200" dirty="0">
            <a:latin typeface="+mj-lt"/>
          </a:endParaRPr>
        </a:p>
      </dsp:txBody>
      <dsp:txXfrm>
        <a:off x="6724578" y="675484"/>
        <a:ext cx="1457407" cy="3420482"/>
      </dsp:txXfrm>
    </dsp:sp>
    <dsp:sp modelId="{EF5E2E6F-28A7-4641-9379-F2382FAD4015}">
      <dsp:nvSpPr>
        <dsp:cNvPr id="0" name=""/>
        <dsp:cNvSpPr/>
      </dsp:nvSpPr>
      <dsp:spPr>
        <a:xfrm>
          <a:off x="6431988" y="289266"/>
          <a:ext cx="585179" cy="585179"/>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67316"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bg1"/>
              </a:solidFill>
              <a:latin typeface="+mn-lt"/>
              <a:cs typeface="Arial" panose="020B0604020202020204" pitchFamily="34" charset="0"/>
            </a:rPr>
            <a:t>Noruega</a:t>
          </a:r>
          <a:endParaRPr lang="pt-BR" sz="1800" b="1" kern="1200" dirty="0">
            <a:solidFill>
              <a:schemeClr val="bg1"/>
            </a:solidFill>
            <a:latin typeface="+mn-lt"/>
          </a:endParaRPr>
        </a:p>
      </dsp:txBody>
      <dsp:txXfrm>
        <a:off x="-1367316" y="2132452"/>
        <a:ext cx="3227810" cy="395895"/>
      </dsp:txXfrm>
    </dsp:sp>
    <dsp:sp modelId="{5389BB22-AD40-421F-81BB-E20D1AE665D5}">
      <dsp:nvSpPr>
        <dsp:cNvPr id="0" name=""/>
        <dsp:cNvSpPr/>
      </dsp:nvSpPr>
      <dsp:spPr>
        <a:xfrm>
          <a:off x="450747" y="753485"/>
          <a:ext cx="1971977" cy="322781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1" kern="1200" dirty="0">
              <a:solidFill>
                <a:schemeClr val="bg1"/>
              </a:solidFill>
              <a:latin typeface="+mn-lt"/>
              <a:cs typeface="Arial" panose="020B0604020202020204" pitchFamily="34" charset="0"/>
            </a:rPr>
            <a:t>Pesquisa científica robusta-Legislação rigorosa-Proibição de descarte-Tecnologias avançadas de monitoramento</a:t>
          </a:r>
          <a:endParaRPr lang="pt-BR" sz="1800" b="1" kern="1200" dirty="0">
            <a:solidFill>
              <a:schemeClr val="bg1"/>
            </a:solidFill>
            <a:latin typeface="+mn-lt"/>
          </a:endParaRPr>
        </a:p>
      </dsp:txBody>
      <dsp:txXfrm>
        <a:off x="450747" y="753485"/>
        <a:ext cx="1971977" cy="3227810"/>
      </dsp:txXfrm>
    </dsp:sp>
    <dsp:sp modelId="{23D2B475-4B34-4032-814A-CE35FB3CB628}">
      <dsp:nvSpPr>
        <dsp:cNvPr id="0" name=""/>
        <dsp:cNvSpPr/>
      </dsp:nvSpPr>
      <dsp:spPr>
        <a:xfrm>
          <a:off x="48640" y="193913"/>
          <a:ext cx="791790" cy="791790"/>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514905"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bg1"/>
              </a:solidFill>
              <a:latin typeface="+mn-lt"/>
              <a:cs typeface="Arial" panose="020B0604020202020204" pitchFamily="34" charset="0"/>
            </a:rPr>
            <a:t>Grécia</a:t>
          </a:r>
          <a:endParaRPr lang="pt-BR" sz="1800" b="1" kern="1200" dirty="0">
            <a:solidFill>
              <a:schemeClr val="bg1"/>
            </a:solidFill>
            <a:latin typeface="+mn-lt"/>
          </a:endParaRPr>
        </a:p>
      </dsp:txBody>
      <dsp:txXfrm>
        <a:off x="1514905" y="2132452"/>
        <a:ext cx="3227810" cy="395895"/>
      </dsp:txXfrm>
    </dsp:sp>
    <dsp:sp modelId="{B0661225-2DD7-461E-813E-D48B1F097601}">
      <dsp:nvSpPr>
        <dsp:cNvPr id="0" name=""/>
        <dsp:cNvSpPr/>
      </dsp:nvSpPr>
      <dsp:spPr>
        <a:xfrm>
          <a:off x="3326758" y="716494"/>
          <a:ext cx="1971977" cy="322781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b="1" kern="1200">
              <a:solidFill>
                <a:schemeClr val="bg1"/>
              </a:solidFill>
              <a:latin typeface="+mn-lt"/>
              <a:cs typeface="Arial" panose="020B0604020202020204" pitchFamily="34" charset="0"/>
            </a:rPr>
            <a:t>Pescaturismo integrado-Excursões guiadas educativas-Preservação de tradições pesqueiras-Diversificação de renda para pescadores</a:t>
          </a:r>
          <a:endParaRPr lang="pt-BR" sz="1800" b="1" kern="1200" dirty="0">
            <a:solidFill>
              <a:schemeClr val="bg1"/>
            </a:solidFill>
            <a:latin typeface="+mn-lt"/>
          </a:endParaRPr>
        </a:p>
      </dsp:txBody>
      <dsp:txXfrm>
        <a:off x="3326758" y="716494"/>
        <a:ext cx="1971977" cy="3227810"/>
      </dsp:txXfrm>
    </dsp:sp>
    <dsp:sp modelId="{DC6579EF-667C-4BF6-945E-6690F54AFC1A}">
      <dsp:nvSpPr>
        <dsp:cNvPr id="0" name=""/>
        <dsp:cNvSpPr/>
      </dsp:nvSpPr>
      <dsp:spPr>
        <a:xfrm>
          <a:off x="2930863" y="193913"/>
          <a:ext cx="791790" cy="791790"/>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397128" y="2132452"/>
          <a:ext cx="3227810" cy="39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58"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bg1"/>
              </a:solidFill>
              <a:latin typeface="+mn-lt"/>
              <a:cs typeface="Arial" panose="020B0604020202020204" pitchFamily="34" charset="0"/>
            </a:rPr>
            <a:t>Portugal</a:t>
          </a:r>
          <a:endParaRPr lang="pt-BR" sz="1800" b="1" kern="1200" dirty="0">
            <a:solidFill>
              <a:schemeClr val="bg1"/>
            </a:solidFill>
            <a:latin typeface="+mn-lt"/>
          </a:endParaRPr>
        </a:p>
      </dsp:txBody>
      <dsp:txXfrm>
        <a:off x="4397128" y="2132452"/>
        <a:ext cx="3227810" cy="395895"/>
      </dsp:txXfrm>
    </dsp:sp>
    <dsp:sp modelId="{80CE7856-D5A4-4F3C-B6F1-35CEDC1D7D33}">
      <dsp:nvSpPr>
        <dsp:cNvPr id="0" name=""/>
        <dsp:cNvSpPr/>
      </dsp:nvSpPr>
      <dsp:spPr>
        <a:xfrm>
          <a:off x="6229135" y="731278"/>
          <a:ext cx="1971977" cy="322781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58" rIns="128016" bIns="128016" numCol="1" spcCol="1270" anchor="t" anchorCtr="0">
          <a:noAutofit/>
        </a:bodyPr>
        <a:lstStyle/>
        <a:p>
          <a:pPr marL="171450" lvl="1" indent="-171450" algn="l" defTabSz="800100">
            <a:lnSpc>
              <a:spcPct val="90000"/>
            </a:lnSpc>
            <a:spcBef>
              <a:spcPct val="0"/>
            </a:spcBef>
            <a:spcAft>
              <a:spcPct val="15000"/>
            </a:spcAft>
            <a:buNone/>
          </a:pPr>
          <a:r>
            <a:rPr lang="pt-BR" sz="1800" b="1" kern="1200" dirty="0">
              <a:solidFill>
                <a:schemeClr val="bg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b="1" kern="1200" dirty="0">
            <a:solidFill>
              <a:schemeClr val="bg1"/>
            </a:solidFill>
            <a:latin typeface="+mn-lt"/>
          </a:endParaRPr>
        </a:p>
        <a:p>
          <a:pPr marL="171450" lvl="1" indent="-171450" algn="l" defTabSz="800100">
            <a:lnSpc>
              <a:spcPct val="90000"/>
            </a:lnSpc>
            <a:spcBef>
              <a:spcPct val="0"/>
            </a:spcBef>
            <a:spcAft>
              <a:spcPct val="15000"/>
            </a:spcAft>
            <a:buNone/>
          </a:pPr>
          <a:endParaRPr lang="pt-BR" sz="1800" b="1" kern="1200" dirty="0">
            <a:solidFill>
              <a:schemeClr val="bg1"/>
            </a:solidFill>
            <a:latin typeface="+mn-lt"/>
          </a:endParaRPr>
        </a:p>
      </dsp:txBody>
      <dsp:txXfrm>
        <a:off x="6229135" y="731278"/>
        <a:ext cx="1971977" cy="3227810"/>
      </dsp:txXfrm>
    </dsp:sp>
    <dsp:sp modelId="{2C2B14B0-B258-465A-8D3E-C39FA3C570B3}">
      <dsp:nvSpPr>
        <dsp:cNvPr id="0" name=""/>
        <dsp:cNvSpPr/>
      </dsp:nvSpPr>
      <dsp:spPr>
        <a:xfrm>
          <a:off x="5813086" y="193913"/>
          <a:ext cx="791790" cy="791790"/>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82603" y="2074582"/>
          <a:ext cx="3164601" cy="2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3515" bIns="0" numCol="1" spcCol="1270" anchor="t" anchorCtr="0">
          <a:noAutofit/>
        </a:bodyPr>
        <a:lstStyle/>
        <a:p>
          <a:pPr marL="0" lvl="0" indent="0" algn="r" defTabSz="800100">
            <a:lnSpc>
              <a:spcPct val="90000"/>
            </a:lnSpc>
            <a:spcBef>
              <a:spcPct val="0"/>
            </a:spcBef>
            <a:spcAft>
              <a:spcPct val="35000"/>
            </a:spcAft>
            <a:buNone/>
          </a:pPr>
          <a:r>
            <a:rPr lang="pt-BR" sz="1800" b="0" i="0" u="none" strike="noStrike" kern="1200" baseline="0" dirty="0">
              <a:solidFill>
                <a:schemeClr val="bg1"/>
              </a:solidFill>
              <a:latin typeface="+mn-lt"/>
              <a:cs typeface="Arial" panose="020B0604020202020204" pitchFamily="34" charset="0"/>
            </a:rPr>
            <a:t>Argentina</a:t>
          </a:r>
          <a:endParaRPr lang="pt-BR" sz="1800" b="0" kern="1200" dirty="0">
            <a:solidFill>
              <a:schemeClr val="bg1"/>
            </a:solidFill>
            <a:latin typeface="+mn-lt"/>
          </a:endParaRPr>
        </a:p>
      </dsp:txBody>
      <dsp:txXfrm>
        <a:off x="-1382603" y="2074582"/>
        <a:ext cx="3164601" cy="287450"/>
      </dsp:txXfrm>
    </dsp:sp>
    <dsp:sp modelId="{5389BB22-AD40-421F-81BB-E20D1AE665D5}">
      <dsp:nvSpPr>
        <dsp:cNvPr id="0" name=""/>
        <dsp:cNvSpPr/>
      </dsp:nvSpPr>
      <dsp:spPr>
        <a:xfrm>
          <a:off x="343422" y="636007"/>
          <a:ext cx="1431807" cy="31646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3515"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Gestão de pesca artesanal na Patagônia e Áreas Marinhas Protegida.</a:t>
          </a:r>
          <a:endParaRPr lang="pt-BR" sz="1800" b="0" kern="1200" dirty="0">
            <a:solidFill>
              <a:schemeClr val="bg1"/>
            </a:solidFill>
            <a:latin typeface="+mn-lt"/>
          </a:endParaRPr>
        </a:p>
      </dsp:txBody>
      <dsp:txXfrm>
        <a:off x="343422" y="636007"/>
        <a:ext cx="1431807" cy="3164601"/>
      </dsp:txXfrm>
    </dsp:sp>
    <dsp:sp modelId="{23D2B475-4B34-4032-814A-CE35FB3CB628}">
      <dsp:nvSpPr>
        <dsp:cNvPr id="0" name=""/>
        <dsp:cNvSpPr/>
      </dsp:nvSpPr>
      <dsp:spPr>
        <a:xfrm>
          <a:off x="55971" y="256572"/>
          <a:ext cx="574900" cy="574900"/>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10763" y="2074582"/>
          <a:ext cx="3164601" cy="2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3515"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0" i="0" u="none" strike="noStrike" kern="1200" baseline="0" dirty="0">
              <a:solidFill>
                <a:schemeClr val="bg1"/>
              </a:solidFill>
              <a:latin typeface="+mn-lt"/>
              <a:cs typeface="Arial" panose="020B0604020202020204" pitchFamily="34" charset="0"/>
            </a:rPr>
            <a:t>Chile</a:t>
          </a:r>
          <a:endParaRPr lang="pt-BR" sz="1800" b="0" kern="1200" dirty="0">
            <a:solidFill>
              <a:schemeClr val="bg1"/>
            </a:solidFill>
            <a:latin typeface="+mn-lt"/>
          </a:endParaRPr>
        </a:p>
      </dsp:txBody>
      <dsp:txXfrm>
        <a:off x="710763" y="2074582"/>
        <a:ext cx="3164601" cy="287450"/>
      </dsp:txXfrm>
    </dsp:sp>
    <dsp:sp modelId="{B0661225-2DD7-461E-813E-D48B1F097601}">
      <dsp:nvSpPr>
        <dsp:cNvPr id="0" name=""/>
        <dsp:cNvSpPr/>
      </dsp:nvSpPr>
      <dsp:spPr>
        <a:xfrm>
          <a:off x="2436789" y="636007"/>
          <a:ext cx="1431807" cy="316460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3515"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Modelo TURF – Direitos de Uso territorial de Pesca em </a:t>
          </a:r>
          <a:r>
            <a:rPr lang="pt-BR" sz="1800" b="0" kern="1200" dirty="0" err="1">
              <a:solidFill>
                <a:schemeClr val="bg1"/>
              </a:solidFill>
              <a:latin typeface="+mn-lt"/>
              <a:cs typeface="Arial" panose="020B0604020202020204" pitchFamily="34" charset="0"/>
            </a:rPr>
            <a:t>Caleta</a:t>
          </a:r>
          <a:r>
            <a:rPr lang="pt-BR" sz="1800" b="0" kern="1200" dirty="0">
              <a:solidFill>
                <a:schemeClr val="bg1"/>
              </a:solidFill>
              <a:latin typeface="+mn-lt"/>
              <a:cs typeface="Arial" panose="020B0604020202020204" pitchFamily="34" charset="0"/>
            </a:rPr>
            <a:t> </a:t>
          </a:r>
          <a:r>
            <a:rPr lang="pt-BR" sz="1800" b="0" kern="1200" dirty="0" err="1">
              <a:solidFill>
                <a:schemeClr val="bg1"/>
              </a:solidFill>
              <a:latin typeface="+mn-lt"/>
              <a:cs typeface="Arial" panose="020B0604020202020204" pitchFamily="34" charset="0"/>
            </a:rPr>
            <a:t>Coliumo</a:t>
          </a:r>
          <a:r>
            <a:rPr lang="pt-BR" sz="1800" b="0" kern="1200" dirty="0">
              <a:solidFill>
                <a:schemeClr val="bg1"/>
              </a:solidFill>
              <a:latin typeface="+mn-lt"/>
              <a:cs typeface="Arial" panose="020B0604020202020204" pitchFamily="34" charset="0"/>
            </a:rPr>
            <a:t> e Ilhas Juan Fernández.</a:t>
          </a:r>
          <a:endParaRPr lang="pt-BR" sz="1800" b="0" kern="1200" dirty="0">
            <a:solidFill>
              <a:schemeClr val="bg1"/>
            </a:solidFill>
            <a:latin typeface="+mn-lt"/>
          </a:endParaRPr>
        </a:p>
      </dsp:txBody>
      <dsp:txXfrm>
        <a:off x="2436789" y="636007"/>
        <a:ext cx="1431807" cy="3164601"/>
      </dsp:txXfrm>
    </dsp:sp>
    <dsp:sp modelId="{DC6579EF-667C-4BF6-945E-6690F54AFC1A}">
      <dsp:nvSpPr>
        <dsp:cNvPr id="0" name=""/>
        <dsp:cNvSpPr/>
      </dsp:nvSpPr>
      <dsp:spPr>
        <a:xfrm>
          <a:off x="2149339" y="256572"/>
          <a:ext cx="574900" cy="574900"/>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04131" y="2074582"/>
          <a:ext cx="3164601" cy="2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3515"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0" i="0" u="none" strike="noStrike" kern="1200" baseline="0" dirty="0">
              <a:solidFill>
                <a:schemeClr val="bg1"/>
              </a:solidFill>
              <a:latin typeface="+mn-lt"/>
              <a:cs typeface="Arial" panose="020B0604020202020204" pitchFamily="34" charset="0"/>
            </a:rPr>
            <a:t>Brasil</a:t>
          </a:r>
          <a:endParaRPr lang="pt-BR" sz="1800" b="0" kern="1200" dirty="0">
            <a:solidFill>
              <a:schemeClr val="bg1"/>
            </a:solidFill>
            <a:latin typeface="+mn-lt"/>
          </a:endParaRPr>
        </a:p>
      </dsp:txBody>
      <dsp:txXfrm>
        <a:off x="2804131" y="2074582"/>
        <a:ext cx="3164601" cy="287450"/>
      </dsp:txXfrm>
    </dsp:sp>
    <dsp:sp modelId="{80CE7856-D5A4-4F3C-B6F1-35CEDC1D7D33}">
      <dsp:nvSpPr>
        <dsp:cNvPr id="0" name=""/>
        <dsp:cNvSpPr/>
      </dsp:nvSpPr>
      <dsp:spPr>
        <a:xfrm>
          <a:off x="4411861" y="636007"/>
          <a:ext cx="1668399" cy="316460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3515" rIns="128016" bIns="128016" numCol="1" spcCol="1270" anchor="t" anchorCtr="0">
          <a:noAutofit/>
        </a:bodyPr>
        <a:lstStyle/>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Pesca esportiva sustentável na RDS – Reserva de Desenvolvimento </a:t>
          </a:r>
          <a:r>
            <a:rPr lang="pt-BR" sz="1800" b="0" kern="1200" dirty="0" err="1">
              <a:solidFill>
                <a:schemeClr val="bg1"/>
              </a:solidFill>
              <a:latin typeface="+mn-lt"/>
              <a:cs typeface="Arial" panose="020B0604020202020204" pitchFamily="34" charset="0"/>
            </a:rPr>
            <a:t>Sustentavel</a:t>
          </a:r>
          <a:r>
            <a:rPr lang="pt-BR" sz="1800" b="0" kern="1200" dirty="0">
              <a:solidFill>
                <a:schemeClr val="bg1"/>
              </a:solidFill>
              <a:latin typeface="+mn-lt"/>
              <a:cs typeface="Arial" panose="020B0604020202020204" pitchFamily="34" charset="0"/>
            </a:rPr>
            <a:t> Uatumã, Amazônia.</a:t>
          </a:r>
          <a:endParaRPr lang="pt-BR" sz="1800" b="0" kern="1200" dirty="0">
            <a:solidFill>
              <a:schemeClr val="bg1"/>
            </a:solidFill>
            <a:latin typeface="+mn-lt"/>
          </a:endParaRPr>
        </a:p>
      </dsp:txBody>
      <dsp:txXfrm>
        <a:off x="4411861" y="636007"/>
        <a:ext cx="1668399" cy="3164601"/>
      </dsp:txXfrm>
    </dsp:sp>
    <dsp:sp modelId="{2C2B14B0-B258-465A-8D3E-C39FA3C570B3}">
      <dsp:nvSpPr>
        <dsp:cNvPr id="0" name=""/>
        <dsp:cNvSpPr/>
      </dsp:nvSpPr>
      <dsp:spPr>
        <a:xfrm>
          <a:off x="4242706" y="256572"/>
          <a:ext cx="574900" cy="574900"/>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015794" y="2074582"/>
          <a:ext cx="3164601" cy="2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3515" bIns="0" numCol="1" spcCol="1270" anchor="t" anchorCtr="0">
          <a:noAutofit/>
        </a:bodyPr>
        <a:lstStyle/>
        <a:p>
          <a:pPr marL="0" lvl="0" indent="0" algn="r" defTabSz="800100">
            <a:lnSpc>
              <a:spcPct val="90000"/>
            </a:lnSpc>
            <a:spcBef>
              <a:spcPct val="0"/>
            </a:spcBef>
            <a:spcAft>
              <a:spcPct val="35000"/>
            </a:spcAft>
            <a:buNone/>
          </a:pPr>
          <a:r>
            <a:rPr lang="pt-BR" sz="1800" b="0" i="0" u="none" strike="noStrike" kern="1200" baseline="0" dirty="0">
              <a:solidFill>
                <a:schemeClr val="bg1"/>
              </a:solidFill>
              <a:latin typeface="+mn-lt"/>
              <a:cs typeface="Arial" panose="020B0604020202020204" pitchFamily="34" charset="0"/>
            </a:rPr>
            <a:t>Resultados</a:t>
          </a:r>
        </a:p>
      </dsp:txBody>
      <dsp:txXfrm>
        <a:off x="5015794" y="2074582"/>
        <a:ext cx="3164601" cy="287450"/>
      </dsp:txXfrm>
    </dsp:sp>
    <dsp:sp modelId="{BC07E0F6-FD27-4B8E-A10C-9E7132E6FEA7}">
      <dsp:nvSpPr>
        <dsp:cNvPr id="0" name=""/>
        <dsp:cNvSpPr/>
      </dsp:nvSpPr>
      <dsp:spPr>
        <a:xfrm>
          <a:off x="6741820" y="636007"/>
          <a:ext cx="1431807" cy="316460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3515" rIns="128016" bIns="128016" numCol="1" spcCol="1270" anchor="t" anchorCtr="0">
          <a:noAutofit/>
        </a:bodyPr>
        <a:lstStyle/>
        <a:p>
          <a:pPr marL="171450" lvl="1" indent="-171450" algn="l" defTabSz="800100">
            <a:lnSpc>
              <a:spcPct val="90000"/>
            </a:lnSpc>
            <a:spcBef>
              <a:spcPct val="0"/>
            </a:spcBef>
            <a:spcAft>
              <a:spcPct val="15000"/>
            </a:spcAft>
            <a:buNone/>
          </a:pPr>
          <a:endParaRPr lang="pt-BR" sz="1800" b="0" kern="1200" dirty="0">
            <a:solidFill>
              <a:schemeClr val="bg1"/>
            </a:solidFill>
            <a:latin typeface="+mn-lt"/>
          </a:endParaRPr>
        </a:p>
        <a:p>
          <a:pPr marL="171450" lvl="1" indent="-171450" algn="l" defTabSz="800100">
            <a:lnSpc>
              <a:spcPct val="90000"/>
            </a:lnSpc>
            <a:spcBef>
              <a:spcPct val="0"/>
            </a:spcBef>
            <a:spcAft>
              <a:spcPct val="15000"/>
            </a:spcAft>
            <a:buNone/>
          </a:pPr>
          <a:r>
            <a:rPr lang="pt-BR" sz="1800" b="0" kern="1200" dirty="0">
              <a:solidFill>
                <a:schemeClr val="bg1"/>
              </a:solidFill>
              <a:latin typeface="+mn-lt"/>
              <a:cs typeface="Arial" panose="020B0604020202020204" pitchFamily="34" charset="0"/>
            </a:rPr>
            <a:t>Equilíbrio entre conservação e desenvolvimento econômico local.</a:t>
          </a:r>
          <a:endParaRPr lang="pt-BR" sz="1800" b="0" kern="1200" dirty="0">
            <a:solidFill>
              <a:schemeClr val="bg1"/>
            </a:solidFill>
            <a:latin typeface="+mn-lt"/>
          </a:endParaRPr>
        </a:p>
      </dsp:txBody>
      <dsp:txXfrm>
        <a:off x="6741820" y="636007"/>
        <a:ext cx="1431807" cy="3164601"/>
      </dsp:txXfrm>
    </dsp:sp>
    <dsp:sp modelId="{EF5E2E6F-28A7-4641-9379-F2382FAD4015}">
      <dsp:nvSpPr>
        <dsp:cNvPr id="0" name=""/>
        <dsp:cNvSpPr/>
      </dsp:nvSpPr>
      <dsp:spPr>
        <a:xfrm>
          <a:off x="6454369" y="256572"/>
          <a:ext cx="574900" cy="574900"/>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0.05997</cdr:x>
      <cdr:y>0.12335</cdr:y>
    </cdr:from>
    <cdr:to>
      <cdr:x>0.1394</cdr:x>
      <cdr:y>0.2169</cdr:y>
    </cdr:to>
    <cdr:sp macro="" textlink="">
      <cdr:nvSpPr>
        <cdr:cNvPr id="2" name="CaixaDeTexto 1">
          <a:extLst xmlns:a="http://schemas.openxmlformats.org/drawingml/2006/main">
            <a:ext uri="{FF2B5EF4-FFF2-40B4-BE49-F238E27FC236}">
              <a16:creationId xmlns:a16="http://schemas.microsoft.com/office/drawing/2014/main" id="{8DC15EAC-2409-A2CA-07A4-5F0868F9DB00}"/>
            </a:ext>
          </a:extLst>
        </cdr:cNvPr>
        <cdr:cNvSpPr txBox="1"/>
      </cdr:nvSpPr>
      <cdr:spPr>
        <a:xfrm xmlns:a="http://schemas.openxmlformats.org/drawingml/2006/main">
          <a:off x="483235" y="486989"/>
          <a:ext cx="64008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kern="1200" dirty="0"/>
            <a:t>32%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A53D9-003E-4FC4-A30C-76E223D44BC8}" type="datetimeFigureOut">
              <a:rPr lang="pt-BR" smtClean="0"/>
              <a:t>25/11/2024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F0F6-7788-4059-9316-5D961C54DF04}" type="slidenum">
              <a:rPr lang="pt-BR" smtClean="0"/>
              <a:t>‹nº›</a:t>
            </a:fld>
            <a:endParaRPr lang="pt-BR"/>
          </a:p>
        </p:txBody>
      </p:sp>
    </p:spTree>
    <p:extLst>
      <p:ext uri="{BB962C8B-B14F-4D97-AF65-F5344CB8AC3E}">
        <p14:creationId xmlns:p14="http://schemas.microsoft.com/office/powerpoint/2010/main" val="23344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2D0BE99-3940-45BD-A3A2-BAEE70D9FD02}"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0088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FEF91-19B0-452E-89D7-85359968D156}"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13057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6B7F3F-C197-4588-96A6-D1709F2B4E5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6779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7DC04A-FFBE-4C36-A698-FC92AE745F3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335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A37197D-7706-4F33-9253-F611FC8D6711}"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569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ACCDF2F8-4117-433C-80F8-A60CD7434383}"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3671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A7D047F2-757D-4484-BF9B-CA67C3C28EFC}" type="datetime1">
              <a:rPr lang="pt-BR" smtClean="0"/>
              <a:t>25/11/2024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20311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2140BEB-F16F-490B-9B69-26F4185D2495}" type="datetime1">
              <a:rPr lang="pt-BR" smtClean="0"/>
              <a:t>25/11/2024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9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058DDB6-FA2D-4433-AD95-7B148DFAC1EE}" type="datetime1">
              <a:rPr lang="pt-BR" smtClean="0"/>
              <a:t>25/11/2024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615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2B634BB-BDB4-47D5-9A3D-D3A717518A6A}"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62230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505C9D7-0DB5-4961-B950-A41ECC95A32D}"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39473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07F0-0B95-4DE2-8255-B705FC4569EA}" type="datetime1">
              <a:rPr lang="pt-BR" smtClean="0"/>
              <a:t>25/11/2024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C9C96-99D0-473B-ABA6-5ED521F58EB7}" type="slidenum">
              <a:rPr lang="pt-BR" smtClean="0"/>
              <a:t>‹nº›</a:t>
            </a:fld>
            <a:endParaRPr lang="pt-BR"/>
          </a:p>
        </p:txBody>
      </p:sp>
    </p:spTree>
    <p:extLst>
      <p:ext uri="{BB962C8B-B14F-4D97-AF65-F5344CB8AC3E}">
        <p14:creationId xmlns:p14="http://schemas.microsoft.com/office/powerpoint/2010/main" val="10338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thsant/530736563"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2.xml"/><Relationship Id="rId7" Type="http://schemas.openxmlformats.org/officeDocument/2006/relationships/image" Target="../media/image2.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4.xml"/><Relationship Id="rId7" Type="http://schemas.openxmlformats.org/officeDocument/2006/relationships/image" Target="../media/image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5.xml"/><Relationship Id="rId7" Type="http://schemas.openxmlformats.org/officeDocument/2006/relationships/image" Target="../media/image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6.xml"/><Relationship Id="rId7" Type="http://schemas.openxmlformats.org/officeDocument/2006/relationships/image" Target="../media/image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png"/><Relationship Id="rId7" Type="http://schemas.openxmlformats.org/officeDocument/2006/relationships/diagramColors" Target="../diagrams/colors1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9.xml"/><Relationship Id="rId7" Type="http://schemas.openxmlformats.org/officeDocument/2006/relationships/image" Target="../media/image2.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0.xml"/><Relationship Id="rId7" Type="http://schemas.openxmlformats.org/officeDocument/2006/relationships/image" Target="../media/image2.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quete.portalpescaesportivarondonia.com/" TargetMode="External"/><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turista.portalpescaesportivarondonia.com/" TargetMode="External"/><Relationship Id="rId4" Type="http://schemas.openxmlformats.org/officeDocument/2006/relationships/image" Target="../media/image9.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6.xml"/><Relationship Id="rId7" Type="http://schemas.openxmlformats.org/officeDocument/2006/relationships/hyperlink" Target="mailto:contato@rbcip.org" TargetMode="Externa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png"/><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BE1DECE-F6A8-1843-30D3-708D639F9953}"/>
              </a:ext>
            </a:extLst>
          </p:cNvPr>
          <p:cNvSpPr txBox="1"/>
          <p:nvPr/>
        </p:nvSpPr>
        <p:spPr>
          <a:xfrm>
            <a:off x="446582" y="811580"/>
            <a:ext cx="8352928" cy="2308324"/>
          </a:xfrm>
          <a:prstGeom prst="rect">
            <a:avLst/>
          </a:prstGeom>
          <a:noFill/>
          <a:effectLst/>
        </p:spPr>
        <p:txBody>
          <a:bodyPr wrap="square">
            <a:spAutoFit/>
          </a:bodyPr>
          <a:lstStyle/>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REDE BRASILEIRA DE CERTIFICAÇÃO, PESQUISA E INOVAÇÃO – RBCIP</a:t>
            </a:r>
          </a:p>
          <a:p>
            <a:pPr algn="ctr" rtl="0">
              <a:spcBef>
                <a:spcPts val="0"/>
              </a:spcBef>
              <a:spcAft>
                <a:spcPts val="0"/>
              </a:spcAft>
            </a:pPr>
            <a:endParaRPr lang="pt-BR" b="1" dirty="0">
              <a:effectLst>
                <a:outerShdw blurRad="38100" dist="38100" dir="2700000" algn="tl">
                  <a:srgbClr val="000000">
                    <a:alpha val="43137"/>
                  </a:srgbClr>
                </a:outerShdw>
              </a:effectLst>
              <a:latin typeface="Arial" panose="020B0604020202020204" pitchFamily="34" charset="0"/>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PLANO DE DESENVOLVIMENTO DO </a:t>
            </a:r>
            <a:endParaRPr lang="pt-BR" b="1" dirty="0">
              <a:effectLst>
                <a:outerShdw blurRad="38100" dist="38100" dir="2700000" algn="tl">
                  <a:srgbClr val="000000">
                    <a:alpha val="43137"/>
                  </a:srgbClr>
                </a:outerShdw>
              </a:effectLst>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TURISMO DA PESCA ESPORTIVA DE RONDÔNIA</a:t>
            </a:r>
            <a:endParaRPr lang="pt-BR" b="1" dirty="0">
              <a:effectLst>
                <a:outerShdw blurRad="38100" dist="38100" dir="2700000" algn="tl">
                  <a:srgbClr val="000000">
                    <a:alpha val="43137"/>
                  </a:srgbClr>
                </a:outerShdw>
              </a:effectLst>
            </a:endParaRPr>
          </a:p>
          <a:p>
            <a:pPr algn="ctr" rtl="0">
              <a:spcBef>
                <a:spcPts val="0"/>
              </a:spcBef>
              <a:spcAft>
                <a:spcPts val="0"/>
              </a:spcAft>
            </a:pPr>
            <a:br>
              <a:rPr lang="pt-BR" b="0" dirty="0">
                <a:effectLst/>
              </a:rPr>
            </a:br>
            <a:r>
              <a:rPr lang="pt-BR" sz="1800" b="1" i="0" u="sng" strike="noStrike" dirty="0">
                <a:effectLst>
                  <a:outerShdw blurRad="38100" dist="38100" dir="2700000" algn="tl">
                    <a:srgbClr val="000000">
                      <a:alpha val="43137"/>
                    </a:srgbClr>
                  </a:outerShdw>
                </a:effectLst>
                <a:latin typeface="Arial" panose="020B0604020202020204" pitchFamily="34" charset="0"/>
              </a:rPr>
              <a:t>AUDIÊNCIA PÚBLICA ALTO ALEGRE/RO</a:t>
            </a:r>
            <a:endParaRPr lang="pt-BR" b="0" u="sng" dirty="0">
              <a:effectLst>
                <a:outerShdw blurRad="38100" dist="38100" dir="2700000" algn="tl">
                  <a:srgbClr val="000000">
                    <a:alpha val="43137"/>
                  </a:srgbClr>
                </a:outerShdw>
              </a:effectLst>
            </a:endParaRPr>
          </a:p>
          <a:p>
            <a:br>
              <a:rPr lang="pt-BR" b="0" dirty="0">
                <a:effectLst/>
              </a:rPr>
            </a:br>
            <a:endParaRPr lang="pt-BR" dirty="0"/>
          </a:p>
        </p:txBody>
      </p:sp>
      <p:pic>
        <p:nvPicPr>
          <p:cNvPr id="1026" name="Picture 2">
            <a:extLst>
              <a:ext uri="{FF2B5EF4-FFF2-40B4-BE49-F238E27FC236}">
                <a16:creationId xmlns:a16="http://schemas.microsoft.com/office/drawing/2014/main" id="{3F31E11A-8F34-5158-1BBD-32628CD41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102" y="2708920"/>
            <a:ext cx="3797796" cy="37977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49C8EE-4FE2-9CA2-FDB8-50FE38CF2C0E}"/>
              </a:ext>
            </a:extLst>
          </p:cNvPr>
          <p:cNvSpPr txBox="1"/>
          <p:nvPr/>
        </p:nvSpPr>
        <p:spPr>
          <a:xfrm>
            <a:off x="403361" y="3267515"/>
            <a:ext cx="217654" cy="158777"/>
          </a:xfrm>
          <a:prstGeom prst="rect">
            <a:avLst/>
          </a:prstGeom>
          <a:noFill/>
        </p:spPr>
        <p:txBody>
          <a:bodyPr wrap="square" rtlCol="0">
            <a:spAutoFit/>
          </a:bodyPr>
          <a:lstStyle/>
          <a:p>
            <a:endParaRPr lang="pt-BR" dirty="0"/>
          </a:p>
        </p:txBody>
      </p:sp>
      <p:pic>
        <p:nvPicPr>
          <p:cNvPr id="4" name="image2.png">
            <a:extLst>
              <a:ext uri="{FF2B5EF4-FFF2-40B4-BE49-F238E27FC236}">
                <a16:creationId xmlns:a16="http://schemas.microsoft.com/office/drawing/2014/main" id="{3E7D8CF2-8E56-9343-A3F9-B97C7D145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5.png">
            <a:extLst>
              <a:ext uri="{FF2B5EF4-FFF2-40B4-BE49-F238E27FC236}">
                <a16:creationId xmlns:a16="http://schemas.microsoft.com/office/drawing/2014/main" id="{9D5A80A7-7C07-D86C-77B0-6B4ECDFFD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2B5A0AB-C82D-94F5-714B-18FFE5BF5F99}"/>
              </a:ext>
            </a:extLst>
          </p:cNvPr>
          <p:cNvSpPr>
            <a:spLocks noChangeArrowheads="1"/>
          </p:cNvSpPr>
          <p:nvPr/>
        </p:nvSpPr>
        <p:spPr bwMode="auto">
          <a:xfrm>
            <a:off x="-2092975" y="-111391"/>
            <a:ext cx="10773666" cy="1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7" name="Espaço Reservado para Número de Slide 6">
            <a:extLst>
              <a:ext uri="{FF2B5EF4-FFF2-40B4-BE49-F238E27FC236}">
                <a16:creationId xmlns:a16="http://schemas.microsoft.com/office/drawing/2014/main" id="{514C63E9-FDAB-C3B1-D90C-CBEC4E6188F5}"/>
              </a:ext>
            </a:extLst>
          </p:cNvPr>
          <p:cNvSpPr>
            <a:spLocks noGrp="1"/>
          </p:cNvSpPr>
          <p:nvPr>
            <p:ph type="sldNum" sz="quarter" idx="12"/>
          </p:nvPr>
        </p:nvSpPr>
        <p:spPr/>
        <p:txBody>
          <a:bodyPr/>
          <a:lstStyle/>
          <a:p>
            <a:fld id="{BD4C9C96-99D0-473B-ABA6-5ED521F58EB7}" type="slidenum">
              <a:rPr lang="pt-BR" smtClean="0"/>
              <a:t>1</a:t>
            </a:fld>
            <a:endParaRPr lang="pt-BR"/>
          </a:p>
        </p:txBody>
      </p:sp>
    </p:spTree>
    <p:extLst>
      <p:ext uri="{BB962C8B-B14F-4D97-AF65-F5344CB8AC3E}">
        <p14:creationId xmlns:p14="http://schemas.microsoft.com/office/powerpoint/2010/main" val="93752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AC4F-3732-41B1-AD83-8904B10B9369}"/>
              </a:ext>
            </a:extLst>
          </p:cNvPr>
          <p:cNvSpPr>
            <a:spLocks noGrp="1"/>
          </p:cNvSpPr>
          <p:nvPr>
            <p:ph type="title"/>
          </p:nvPr>
        </p:nvSpPr>
        <p:spPr>
          <a:xfrm>
            <a:off x="1437292" y="206239"/>
            <a:ext cx="7044316" cy="875212"/>
          </a:xfrm>
        </p:spPr>
        <p:txBody>
          <a:bodyPr>
            <a:normAutofit/>
          </a:bodyPr>
          <a:lstStyle/>
          <a:p>
            <a:pPr>
              <a:lnSpc>
                <a:spcPct val="90000"/>
              </a:lnSpc>
            </a:pPr>
            <a:r>
              <a:rPr lang="pt-BR" sz="2800" dirty="0">
                <a:latin typeface="Arial" panose="020B0604020202020204" pitchFamily="34" charset="0"/>
                <a:cs typeface="Arial" panose="020B0604020202020204" pitchFamily="34" charset="0"/>
              </a:rPr>
              <a:t>Introdução de Espécies Não Nativas e seus Impactos na bacia do rio Guaporé</a:t>
            </a:r>
            <a:endParaRPr lang="pt-BR" sz="2800" dirty="0"/>
          </a:p>
        </p:txBody>
      </p:sp>
      <p:sp>
        <p:nvSpPr>
          <p:cNvPr id="3" name="Espaço Reservado para Conteúdo 2">
            <a:extLst>
              <a:ext uri="{FF2B5EF4-FFF2-40B4-BE49-F238E27FC236}">
                <a16:creationId xmlns:a16="http://schemas.microsoft.com/office/drawing/2014/main" id="{1D2980F2-4B27-4AA0-B00F-B391AD6B8071}"/>
              </a:ext>
            </a:extLst>
          </p:cNvPr>
          <p:cNvSpPr>
            <a:spLocks noGrp="1"/>
          </p:cNvSpPr>
          <p:nvPr>
            <p:ph idx="1"/>
          </p:nvPr>
        </p:nvSpPr>
        <p:spPr>
          <a:xfrm>
            <a:off x="480800" y="1124744"/>
            <a:ext cx="4951308" cy="4896544"/>
          </a:xfrm>
        </p:spPr>
        <p:txBody>
          <a:bodyPr>
            <a:normAutofit fontScale="25000" lnSpcReduction="20000"/>
          </a:bodyPr>
          <a:lstStyle/>
          <a:p>
            <a:pPr marL="0" indent="0">
              <a:lnSpc>
                <a:spcPct val="170000"/>
              </a:lnSpc>
              <a:buNone/>
            </a:pPr>
            <a:r>
              <a:rPr lang="pt-BR" sz="7200" b="1" dirty="0">
                <a:cs typeface="Arial" panose="020B0604020202020204" pitchFamily="34" charset="0"/>
              </a:rPr>
              <a:t>Espécies invasoras tem causado preocupação. </a:t>
            </a:r>
          </a:p>
          <a:p>
            <a:pPr marL="0" indent="0">
              <a:lnSpc>
                <a:spcPct val="170000"/>
              </a:lnSpc>
              <a:buNone/>
            </a:pPr>
            <a:r>
              <a:rPr lang="pt-BR" sz="7200" dirty="0">
                <a:cs typeface="Arial" panose="020B0604020202020204" pitchFamily="34" charset="0"/>
              </a:rPr>
              <a:t>1) O jaraqui-escama-grossa</a:t>
            </a:r>
          </a:p>
          <a:p>
            <a:pPr marL="0" indent="0">
              <a:lnSpc>
                <a:spcPct val="170000"/>
              </a:lnSpc>
              <a:buNone/>
            </a:pPr>
            <a:endParaRPr lang="pt-BR" sz="7200" dirty="0">
              <a:cs typeface="Arial" panose="020B0604020202020204" pitchFamily="34" charset="0"/>
            </a:endParaRP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dirty="0">
                <a:cs typeface="Arial" panose="020B0604020202020204" pitchFamily="34" charset="0"/>
              </a:rPr>
              <a:t>2) O pirarucu</a:t>
            </a: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b="1" dirty="0">
                <a:effectLst>
                  <a:outerShdw blurRad="38100" dist="38100" dir="2700000" algn="tl">
                    <a:srgbClr val="000000">
                      <a:alpha val="43137"/>
                    </a:srgbClr>
                  </a:outerShdw>
                </a:effectLst>
              </a:rPr>
              <a:t>Impactos</a:t>
            </a:r>
            <a:r>
              <a:rPr lang="pt-BR" sz="7200" dirty="0"/>
              <a:t> - </a:t>
            </a:r>
            <a:r>
              <a:rPr lang="pt-BR" sz="7200" b="1" dirty="0">
                <a:cs typeface="Arial" panose="020B0604020202020204" pitchFamily="34" charset="0"/>
              </a:rPr>
              <a:t>Agora fazem parte dos estoques de peixes </a:t>
            </a:r>
            <a:r>
              <a:rPr lang="pt-BR" sz="7200" dirty="0">
                <a:cs typeface="Arial" panose="020B0604020202020204" pitchFamily="34" charset="0"/>
              </a:rPr>
              <a:t>da região e </a:t>
            </a:r>
            <a:r>
              <a:rPr lang="pt-BR" sz="7200" b="1" dirty="0">
                <a:cs typeface="Arial" panose="020B0604020202020204" pitchFamily="34" charset="0"/>
              </a:rPr>
              <a:t>ameaçam o equilíbrio </a:t>
            </a:r>
            <a:r>
              <a:rPr lang="pt-BR" sz="7200" dirty="0">
                <a:cs typeface="Arial" panose="020B0604020202020204" pitchFamily="34" charset="0"/>
              </a:rPr>
              <a:t>da ictiofauna nativa. </a:t>
            </a:r>
          </a:p>
        </p:txBody>
      </p:sp>
      <p:pic>
        <p:nvPicPr>
          <p:cNvPr id="44" name="Imagem 43">
            <a:extLst>
              <a:ext uri="{FF2B5EF4-FFF2-40B4-BE49-F238E27FC236}">
                <a16:creationId xmlns:a16="http://schemas.microsoft.com/office/drawing/2014/main" id="{4A973BBF-A4DB-4085-4AE9-11BB26C59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5" r="2794" b="12407"/>
          <a:stretch/>
        </p:blipFill>
        <p:spPr>
          <a:xfrm>
            <a:off x="2030964" y="2603086"/>
            <a:ext cx="3195543" cy="1047315"/>
          </a:xfrm>
          <a:prstGeom prst="rect">
            <a:avLst/>
          </a:prstGeom>
        </p:spPr>
      </p:pic>
      <p:sp>
        <p:nvSpPr>
          <p:cNvPr id="18" name="CaixaDeTexto 17">
            <a:extLst>
              <a:ext uri="{FF2B5EF4-FFF2-40B4-BE49-F238E27FC236}">
                <a16:creationId xmlns:a16="http://schemas.microsoft.com/office/drawing/2014/main" id="{36D3EBAB-F9BF-7B40-A95A-4296DDDE63C2}"/>
              </a:ext>
            </a:extLst>
          </p:cNvPr>
          <p:cNvSpPr txBox="1"/>
          <p:nvPr/>
        </p:nvSpPr>
        <p:spPr>
          <a:xfrm>
            <a:off x="2788141" y="3487440"/>
            <a:ext cx="2884367" cy="338554"/>
          </a:xfrm>
          <a:prstGeom prst="rect">
            <a:avLst/>
          </a:prstGeom>
          <a:noFill/>
        </p:spPr>
        <p:txBody>
          <a:bodyPr wrap="square">
            <a:spAutoFit/>
          </a:bodyPr>
          <a:lstStyle/>
          <a:p>
            <a:r>
              <a:rPr lang="pt-BR" sz="1600" b="1" i="1" dirty="0"/>
              <a:t>Arapaima gigas</a:t>
            </a:r>
          </a:p>
        </p:txBody>
      </p:sp>
      <p:pic>
        <p:nvPicPr>
          <p:cNvPr id="19" name="Imagem 18">
            <a:extLst>
              <a:ext uri="{FF2B5EF4-FFF2-40B4-BE49-F238E27FC236}">
                <a16:creationId xmlns:a16="http://schemas.microsoft.com/office/drawing/2014/main" id="{66E630D8-DEA2-CC05-A49B-57C50BD0F928}"/>
              </a:ext>
            </a:extLst>
          </p:cNvPr>
          <p:cNvPicPr>
            <a:picLocks noChangeAspect="1"/>
          </p:cNvPicPr>
          <p:nvPr/>
        </p:nvPicPr>
        <p:blipFill>
          <a:blip r:embed="rId3">
            <a:clrChange>
              <a:clrFrom>
                <a:srgbClr val="FDFEFD"/>
              </a:clrFrom>
              <a:clrTo>
                <a:srgbClr val="FDFEFD">
                  <a:alpha val="0"/>
                </a:srgbClr>
              </a:clrTo>
            </a:clrChange>
          </a:blip>
          <a:stretch>
            <a:fillRect/>
          </a:stretch>
        </p:blipFill>
        <p:spPr>
          <a:xfrm>
            <a:off x="3256391" y="1641756"/>
            <a:ext cx="1970116" cy="750962"/>
          </a:xfrm>
          <a:prstGeom prst="rect">
            <a:avLst/>
          </a:prstGeom>
        </p:spPr>
      </p:pic>
      <p:sp>
        <p:nvSpPr>
          <p:cNvPr id="20" name="CaixaDeTexto 19">
            <a:extLst>
              <a:ext uri="{FF2B5EF4-FFF2-40B4-BE49-F238E27FC236}">
                <a16:creationId xmlns:a16="http://schemas.microsoft.com/office/drawing/2014/main" id="{643B3EAD-35ED-0359-ED9E-3BA81F85C435}"/>
              </a:ext>
            </a:extLst>
          </p:cNvPr>
          <p:cNvSpPr txBox="1"/>
          <p:nvPr/>
        </p:nvSpPr>
        <p:spPr>
          <a:xfrm>
            <a:off x="3028541" y="2412920"/>
            <a:ext cx="2884367" cy="338554"/>
          </a:xfrm>
          <a:prstGeom prst="rect">
            <a:avLst/>
          </a:prstGeom>
          <a:noFill/>
        </p:spPr>
        <p:txBody>
          <a:bodyPr wrap="square">
            <a:spAutoFit/>
          </a:bodyPr>
          <a:lstStyle/>
          <a:p>
            <a:r>
              <a:rPr lang="pt-BR" sz="1600" b="1" i="1" dirty="0" err="1"/>
              <a:t>Semaprochilodus</a:t>
            </a:r>
            <a:r>
              <a:rPr lang="pt-BR" sz="1600" b="1" i="1" dirty="0"/>
              <a:t> </a:t>
            </a:r>
            <a:r>
              <a:rPr lang="pt-BR" sz="1600" b="1" i="1" dirty="0" err="1"/>
              <a:t>insignis</a:t>
            </a:r>
            <a:r>
              <a:rPr lang="pt-BR" sz="1600" b="1" i="1" dirty="0"/>
              <a:t> </a:t>
            </a:r>
          </a:p>
        </p:txBody>
      </p:sp>
      <p:sp>
        <p:nvSpPr>
          <p:cNvPr id="22" name="CaixaDeTexto 21">
            <a:extLst>
              <a:ext uri="{FF2B5EF4-FFF2-40B4-BE49-F238E27FC236}">
                <a16:creationId xmlns:a16="http://schemas.microsoft.com/office/drawing/2014/main" id="{4255AB30-56C3-284A-24FC-BBE86E11D2C3}"/>
              </a:ext>
            </a:extLst>
          </p:cNvPr>
          <p:cNvSpPr txBox="1"/>
          <p:nvPr/>
        </p:nvSpPr>
        <p:spPr>
          <a:xfrm>
            <a:off x="5611455" y="1801623"/>
            <a:ext cx="3506291" cy="646331"/>
          </a:xfrm>
          <a:prstGeom prst="rect">
            <a:avLst/>
          </a:prstGeom>
          <a:noFill/>
        </p:spPr>
        <p:txBody>
          <a:bodyPr wrap="square">
            <a:spAutoFit/>
          </a:bodyPr>
          <a:lstStyle/>
          <a:p>
            <a:pPr lvl="0" algn="ctr"/>
            <a:r>
              <a:rPr lang="pt-BR" sz="1800" dirty="0"/>
              <a:t>Consomem matéria orgânica, incluindo ovas de outros peixes</a:t>
            </a:r>
            <a:endParaRPr lang="pt-BR" dirty="0"/>
          </a:p>
        </p:txBody>
      </p:sp>
      <p:sp>
        <p:nvSpPr>
          <p:cNvPr id="24" name="CaixaDeTexto 23">
            <a:extLst>
              <a:ext uri="{FF2B5EF4-FFF2-40B4-BE49-F238E27FC236}">
                <a16:creationId xmlns:a16="http://schemas.microsoft.com/office/drawing/2014/main" id="{4F607DEE-CBF6-2353-23FB-893282801F64}"/>
              </a:ext>
            </a:extLst>
          </p:cNvPr>
          <p:cNvSpPr txBox="1"/>
          <p:nvPr/>
        </p:nvSpPr>
        <p:spPr>
          <a:xfrm>
            <a:off x="5645662" y="3096595"/>
            <a:ext cx="3437876" cy="646331"/>
          </a:xfrm>
          <a:prstGeom prst="rect">
            <a:avLst/>
          </a:prstGeom>
          <a:noFill/>
        </p:spPr>
        <p:txBody>
          <a:bodyPr wrap="square">
            <a:spAutoFit/>
          </a:bodyPr>
          <a:lstStyle/>
          <a:p>
            <a:pPr lvl="0" algn="ctr"/>
            <a:r>
              <a:rPr lang="pt-BR" sz="1800" dirty="0"/>
              <a:t>Carnívoro voraz de grande porte (3m  e 242Kg), ameaça predatória</a:t>
            </a:r>
            <a:endParaRPr lang="pt-BR" dirty="0"/>
          </a:p>
        </p:txBody>
      </p:sp>
      <p:sp>
        <p:nvSpPr>
          <p:cNvPr id="26" name="CaixaDeTexto 25">
            <a:extLst>
              <a:ext uri="{FF2B5EF4-FFF2-40B4-BE49-F238E27FC236}">
                <a16:creationId xmlns:a16="http://schemas.microsoft.com/office/drawing/2014/main" id="{227B537A-C3AC-0341-ADB6-DDD5A5136320}"/>
              </a:ext>
            </a:extLst>
          </p:cNvPr>
          <p:cNvSpPr txBox="1"/>
          <p:nvPr/>
        </p:nvSpPr>
        <p:spPr>
          <a:xfrm>
            <a:off x="2558918" y="5085918"/>
            <a:ext cx="6520239" cy="923330"/>
          </a:xfrm>
          <a:prstGeom prst="rect">
            <a:avLst/>
          </a:prstGeom>
          <a:noFill/>
        </p:spPr>
        <p:txBody>
          <a:bodyPr wrap="square">
            <a:spAutoFit/>
          </a:bodyPr>
          <a:lstStyle/>
          <a:p>
            <a:pPr lvl="0"/>
            <a:r>
              <a:rPr lang="pt-BR" sz="1800" b="1" dirty="0">
                <a:effectLst>
                  <a:outerShdw blurRad="38100" dist="38100" dir="2700000" algn="tl">
                    <a:srgbClr val="000000">
                      <a:alpha val="43137"/>
                    </a:srgbClr>
                  </a:outerShdw>
                </a:effectLst>
              </a:rPr>
              <a:t>Ações Necessárias</a:t>
            </a:r>
            <a:r>
              <a:rPr lang="pt-BR" sz="1800" dirty="0"/>
              <a:t> – Intensificar o monitoramento e controlar a população dos pirarucus invasores para preservar a biodiversidade de peixes local</a:t>
            </a:r>
            <a:endParaRPr lang="en-US" sz="1800" dirty="0"/>
          </a:p>
        </p:txBody>
      </p:sp>
      <p:pic>
        <p:nvPicPr>
          <p:cNvPr id="4" name="image2.png">
            <a:extLst>
              <a:ext uri="{FF2B5EF4-FFF2-40B4-BE49-F238E27FC236}">
                <a16:creationId xmlns:a16="http://schemas.microsoft.com/office/drawing/2014/main" id="{6E11DA52-F292-BA47-8DD4-E82237E84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0AFA88F3-D399-965E-AAF7-3AC1AD68B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6ED84C6-58DD-9194-25B1-1A0CC3A2E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856" b="22857"/>
          <a:stretch/>
        </p:blipFill>
        <p:spPr>
          <a:xfrm>
            <a:off x="21724" y="0"/>
            <a:ext cx="9143980" cy="29050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ço Reservado para Conteúdo 2">
            <a:extLst>
              <a:ext uri="{FF2B5EF4-FFF2-40B4-BE49-F238E27FC236}">
                <a16:creationId xmlns:a16="http://schemas.microsoft.com/office/drawing/2014/main" id="{2AF52C24-2564-4BB3-B365-08FFB057BFAF}"/>
              </a:ext>
            </a:extLst>
          </p:cNvPr>
          <p:cNvSpPr>
            <a:spLocks noGrp="1"/>
          </p:cNvSpPr>
          <p:nvPr>
            <p:ph idx="1"/>
          </p:nvPr>
        </p:nvSpPr>
        <p:spPr>
          <a:xfrm>
            <a:off x="1547664" y="2008688"/>
            <a:ext cx="5614060" cy="3888432"/>
          </a:xfrm>
        </p:spPr>
        <p:txBody>
          <a:bodyPr anchor="ctr">
            <a:normAutofit/>
          </a:bodyPr>
          <a:lstStyle/>
          <a:p>
            <a:pPr marL="0" indent="0">
              <a:buNone/>
            </a:pPr>
            <a:r>
              <a:rPr lang="pt-BR" sz="2000" b="1" dirty="0">
                <a:effectLst>
                  <a:outerShdw blurRad="38100" dist="38100" dir="2700000" algn="tl">
                    <a:srgbClr val="000000">
                      <a:alpha val="43137"/>
                    </a:srgbClr>
                  </a:outerShdw>
                </a:effectLst>
                <a:cs typeface="Arial" panose="020B0604020202020204" pitchFamily="34" charset="0"/>
              </a:rPr>
              <a:t>Observam-se a diminuição dos cardumes de peixes </a:t>
            </a:r>
            <a:r>
              <a:rPr lang="pt-BR" sz="2000" dirty="0">
                <a:cs typeface="Arial" panose="020B0604020202020204" pitchFamily="34" charset="0"/>
              </a:rPr>
              <a:t>após a presença do pirarucu invasor na bacia do rio Guaporé.</a:t>
            </a:r>
          </a:p>
          <a:p>
            <a:pPr marL="0" indent="0">
              <a:buNone/>
            </a:pPr>
            <a:endParaRPr lang="pt-BR" sz="1600" dirty="0"/>
          </a:p>
        </p:txBody>
      </p:sp>
      <p:sp>
        <p:nvSpPr>
          <p:cNvPr id="4" name="CaixaDeTexto 3">
            <a:extLst>
              <a:ext uri="{FF2B5EF4-FFF2-40B4-BE49-F238E27FC236}">
                <a16:creationId xmlns:a16="http://schemas.microsoft.com/office/drawing/2014/main" id="{DAFC28DC-8971-6338-B494-FD2964A0C926}"/>
              </a:ext>
            </a:extLst>
          </p:cNvPr>
          <p:cNvSpPr txBox="1"/>
          <p:nvPr/>
        </p:nvSpPr>
        <p:spPr>
          <a:xfrm>
            <a:off x="6516216" y="6624325"/>
            <a:ext cx="2585964"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thsant/53073656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spTree>
    <p:extLst>
      <p:ext uri="{BB962C8B-B14F-4D97-AF65-F5344CB8AC3E}">
        <p14:creationId xmlns:p14="http://schemas.microsoft.com/office/powerpoint/2010/main" val="7454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28650" y="365125"/>
            <a:ext cx="5023470"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7B75854C-1061-43B0-8C09-DF875C7AD102}"/>
              </a:ext>
            </a:extLst>
          </p:cNvPr>
          <p:cNvSpPr>
            <a:spLocks noGrp="1"/>
          </p:cNvSpPr>
          <p:nvPr>
            <p:ph idx="1"/>
          </p:nvPr>
        </p:nvSpPr>
        <p:spPr>
          <a:xfrm>
            <a:off x="793970" y="1665184"/>
            <a:ext cx="7471742" cy="4351338"/>
          </a:xfrm>
        </p:spPr>
        <p:txBody>
          <a:bodyPr>
            <a:normAutofit/>
          </a:bodyPr>
          <a:lstStyle/>
          <a:p>
            <a:pPr marL="0" indent="0">
              <a:lnSpc>
                <a:spcPct val="90000"/>
              </a:lnSpc>
              <a:buNone/>
            </a:pPr>
            <a:r>
              <a:rPr lang="pt-BR" sz="2400" dirty="0">
                <a:latin typeface="+mj-lt"/>
                <a:ea typeface="Arial" panose="020B0604020202020204" pitchFamily="34" charset="0"/>
              </a:rPr>
              <a:t>De acordo com estudos de </a:t>
            </a:r>
            <a:r>
              <a:rPr lang="pt-BR" sz="2400" dirty="0">
                <a:effectLst/>
                <a:latin typeface="Arial" panose="020B0604020202020204" pitchFamily="34" charset="0"/>
                <a:ea typeface="Arial" panose="020B0604020202020204" pitchFamily="34" charset="0"/>
              </a:rPr>
              <a:t>(2024): </a:t>
            </a:r>
            <a:endParaRPr lang="pt-BR" sz="2400" dirty="0">
              <a:latin typeface="+mj-lt"/>
              <a:ea typeface="Arial" panose="020B0604020202020204" pitchFamily="34" charset="0"/>
            </a:endParaRPr>
          </a:p>
          <a:p>
            <a:pPr marL="0" indent="0" algn="just">
              <a:lnSpc>
                <a:spcPct val="150000"/>
              </a:lnSpc>
              <a:buNone/>
            </a:pPr>
            <a:r>
              <a:rPr lang="pt-BR" sz="2400" dirty="0">
                <a:latin typeface="+mj-lt"/>
                <a:ea typeface="Arial" panose="020B0604020202020204" pitchFamily="34" charset="0"/>
                <a:sym typeface="Wingdings" panose="05000000000000000000" pitchFamily="2" charset="2"/>
              </a:rPr>
              <a:t></a:t>
            </a:r>
            <a:r>
              <a:rPr lang="pt-BR" sz="2400" dirty="0">
                <a:latin typeface="+mj-lt"/>
                <a:ea typeface="Arial" panose="020B0604020202020204" pitchFamily="34" charset="0"/>
              </a:rPr>
              <a:t>O crescente segmento turístico da pesca esportiva no estado, vem atraindo anualmente para a região pescadores esportivos nacionais e estrangeiros, a fim de realizar pescarias na Amazônia para capturar os grandes troféus, </a:t>
            </a:r>
            <a:r>
              <a:rPr lang="pt-BR" sz="2400" b="1" dirty="0">
                <a:latin typeface="+mj-lt"/>
                <a:ea typeface="Arial" panose="020B0604020202020204" pitchFamily="34" charset="0"/>
              </a:rPr>
              <a:t>fator que tem aumentando muito a pressão sobre os estoques naturais de peixes</a:t>
            </a:r>
            <a:r>
              <a:rPr lang="pt-BR" sz="2400" dirty="0">
                <a:latin typeface="+mj-lt"/>
                <a:ea typeface="Arial" panose="020B0604020202020204" pitchFamily="34" charset="0"/>
              </a:rPr>
              <a:t>. </a:t>
            </a:r>
            <a:endParaRPr lang="pt-BR" sz="2400" dirty="0">
              <a:latin typeface="+mj-lt"/>
            </a:endParaRPr>
          </a:p>
          <a:p>
            <a:pPr marL="0" indent="0">
              <a:lnSpc>
                <a:spcPct val="90000"/>
              </a:lnSpc>
              <a:buNone/>
            </a:pPr>
            <a:endParaRPr lang="pt-BR" sz="2400" dirty="0">
              <a:latin typeface="+mj-lt"/>
              <a:ea typeface="Arial" panose="020B0604020202020204" pitchFamily="34" charset="0"/>
            </a:endParaRPr>
          </a:p>
          <a:p>
            <a:pPr marL="0" indent="0">
              <a:lnSpc>
                <a:spcPct val="90000"/>
              </a:lnSpc>
              <a:buNone/>
            </a:pPr>
            <a:endParaRPr lang="pt-BR" sz="2200" dirty="0">
              <a:latin typeface="Calibri" panose="020F0502020204030204" pitchFamily="34" charset="0"/>
              <a:ea typeface="Calibri" panose="020F0502020204030204" pitchFamily="34" charset="0"/>
            </a:endParaRPr>
          </a:p>
          <a:p>
            <a:pPr marL="0" indent="0">
              <a:lnSpc>
                <a:spcPct val="90000"/>
              </a:lnSpc>
              <a:buNone/>
            </a:pPr>
            <a:endParaRPr lang="pt-BR" sz="2200" dirty="0"/>
          </a:p>
        </p:txBody>
      </p:sp>
      <p:pic>
        <p:nvPicPr>
          <p:cNvPr id="3" name="image2.png">
            <a:extLst>
              <a:ext uri="{FF2B5EF4-FFF2-40B4-BE49-F238E27FC236}">
                <a16:creationId xmlns:a16="http://schemas.microsoft.com/office/drawing/2014/main" id="{65A385BD-5045-DB8C-003E-251C80B86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E63F543-65FA-D3B9-BB2C-5A360DE9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3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F25D-7C9E-44AA-E669-A2BDEE218B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FFBDBB-02BD-610B-8DB6-F130F63B2EA9}"/>
              </a:ext>
            </a:extLst>
          </p:cNvPr>
          <p:cNvSpPr>
            <a:spLocks noGrp="1"/>
          </p:cNvSpPr>
          <p:nvPr>
            <p:ph type="title"/>
          </p:nvPr>
        </p:nvSpPr>
        <p:spPr>
          <a:xfrm>
            <a:off x="1564754" y="-131426"/>
            <a:ext cx="5311502"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69B46612-718F-1CE1-FAB4-9D9415CD0F94}"/>
              </a:ext>
            </a:extLst>
          </p:cNvPr>
          <p:cNvSpPr>
            <a:spLocks noGrp="1"/>
          </p:cNvSpPr>
          <p:nvPr>
            <p:ph idx="1"/>
          </p:nvPr>
        </p:nvSpPr>
        <p:spPr>
          <a:xfrm>
            <a:off x="696708" y="1100979"/>
            <a:ext cx="8123764" cy="4656041"/>
          </a:xfrm>
        </p:spPr>
        <p:txBody>
          <a:bodyPr>
            <a:normAutofit/>
          </a:bodyPr>
          <a:lstStyle/>
          <a:p>
            <a:pPr marL="0" indent="0">
              <a:lnSpc>
                <a:spcPct val="150000"/>
              </a:lnSpc>
              <a:buNone/>
            </a:pPr>
            <a:r>
              <a:rPr lang="pt-BR" sz="1800" dirty="0">
                <a:effectLst/>
                <a:ea typeface="Arial" panose="020B0604020202020204" pitchFamily="34" charset="0"/>
              </a:rPr>
              <a:t> </a:t>
            </a:r>
            <a:endParaRPr lang="pt-BR" sz="1800" dirty="0">
              <a:ea typeface="Arial" panose="020B0604020202020204" pitchFamily="34" charset="0"/>
            </a:endParaRPr>
          </a:p>
          <a:p>
            <a:pPr marL="0" indent="0">
              <a:lnSpc>
                <a:spcPct val="150000"/>
              </a:lnSpc>
              <a:buNone/>
            </a:pPr>
            <a:r>
              <a:rPr lang="pt-BR" sz="1800" b="1" dirty="0">
                <a:ea typeface="Arial" panose="020B0604020202020204" pitchFamily="34" charset="0"/>
              </a:rPr>
              <a:t>Os órgãos gestores do estado e as comunidades envolvidas no turismo de pesca esportiva e pesca comercial necessitam de:</a:t>
            </a:r>
          </a:p>
          <a:p>
            <a:pPr>
              <a:lnSpc>
                <a:spcPct val="150000"/>
              </a:lnSpc>
              <a:buFont typeface="Wingdings" panose="05000000000000000000" pitchFamily="2" charset="2"/>
              <a:buChar char="F"/>
            </a:pPr>
            <a:r>
              <a:rPr lang="pt-BR" sz="1800" b="1" dirty="0">
                <a:ea typeface="Arial" panose="020B0604020202020204" pitchFamily="34" charset="0"/>
              </a:rPr>
              <a:t> </a:t>
            </a:r>
            <a:r>
              <a:rPr lang="pt-BR" sz="1800" dirty="0">
                <a:ea typeface="Arial" panose="020B0604020202020204" pitchFamily="34" charset="0"/>
              </a:rPr>
              <a:t>uma definição sobre os impactos ocasionados por cada um dos segmentos envolvidos nesse processo, </a:t>
            </a:r>
          </a:p>
          <a:p>
            <a:pPr>
              <a:lnSpc>
                <a:spcPct val="150000"/>
              </a:lnSpc>
              <a:buFont typeface="Wingdings" panose="05000000000000000000" pitchFamily="2" charset="2"/>
              <a:buChar char="F"/>
            </a:pPr>
            <a:r>
              <a:rPr lang="pt-BR" sz="1800" dirty="0">
                <a:ea typeface="Arial" panose="020B0604020202020204" pitchFamily="34" charset="0"/>
              </a:rPr>
              <a:t>medidas de zoneamento exclusivas de áreas de pesca esportiva na bacia do rio Guaporé e Madeira e </a:t>
            </a:r>
          </a:p>
          <a:p>
            <a:pPr>
              <a:lnSpc>
                <a:spcPct val="150000"/>
              </a:lnSpc>
              <a:buFont typeface="Wingdings" panose="05000000000000000000" pitchFamily="2" charset="2"/>
              <a:buChar char="F"/>
            </a:pPr>
            <a:r>
              <a:rPr lang="pt-BR" sz="1800" dirty="0">
                <a:ea typeface="Arial" panose="020B0604020202020204" pitchFamily="34" charset="0"/>
              </a:rPr>
              <a:t>futuramente a definição de cargas de exploração de pesca esportiva embarcada nos rios de Rondônia.</a:t>
            </a:r>
          </a:p>
          <a:p>
            <a:pPr marL="0" indent="0">
              <a:lnSpc>
                <a:spcPct val="150000"/>
              </a:lnSpc>
              <a:buNone/>
            </a:pPr>
            <a:endParaRPr lang="pt-BR" sz="1800" dirty="0">
              <a:ea typeface="Calibri" panose="020F0502020204030204" pitchFamily="34" charset="0"/>
            </a:endParaRPr>
          </a:p>
          <a:p>
            <a:pPr marL="0" indent="0">
              <a:lnSpc>
                <a:spcPct val="150000"/>
              </a:lnSpc>
              <a:buNone/>
            </a:pPr>
            <a:endParaRPr lang="pt-BR" sz="1800" dirty="0"/>
          </a:p>
        </p:txBody>
      </p:sp>
      <p:pic>
        <p:nvPicPr>
          <p:cNvPr id="4" name="Imagem 3" descr="Logotipo&#10;&#10;Descrição gerada automaticamente">
            <a:extLst>
              <a:ext uri="{FF2B5EF4-FFF2-40B4-BE49-F238E27FC236}">
                <a16:creationId xmlns:a16="http://schemas.microsoft.com/office/drawing/2014/main" id="{0D9093CE-EDAD-75A8-1E01-9445FE0815D2}"/>
              </a:ext>
            </a:extLst>
          </p:cNvPr>
          <p:cNvPicPr>
            <a:picLocks noChangeAspect="1"/>
          </p:cNvPicPr>
          <p:nvPr/>
        </p:nvPicPr>
        <p:blipFill>
          <a:blip r:embed="rId2"/>
          <a:srcRect l="12737" r="12266" b="3"/>
          <a:stretch/>
        </p:blipFill>
        <p:spPr>
          <a:xfrm>
            <a:off x="7423147" y="4699131"/>
            <a:ext cx="1593652" cy="225572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3" name="image2.png">
            <a:extLst>
              <a:ext uri="{FF2B5EF4-FFF2-40B4-BE49-F238E27FC236}">
                <a16:creationId xmlns:a16="http://schemas.microsoft.com/office/drawing/2014/main" id="{8F415E30-774B-5508-2C7D-0E51AB374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8D79F75-7E95-FE48-BB1E-26E362858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5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277A4-DBA3-47F3-9CDC-1C9016F95896}"/>
              </a:ext>
            </a:extLst>
          </p:cNvPr>
          <p:cNvSpPr>
            <a:spLocks noGrp="1"/>
          </p:cNvSpPr>
          <p:nvPr>
            <p:ph type="title"/>
          </p:nvPr>
        </p:nvSpPr>
        <p:spPr>
          <a:xfrm>
            <a:off x="628650" y="0"/>
            <a:ext cx="7886700" cy="1325563"/>
          </a:xfrm>
        </p:spPr>
        <p:txBody>
          <a:bodyPr>
            <a:normAutofit/>
          </a:bodyPr>
          <a:lstStyle/>
          <a:p>
            <a:pPr>
              <a:lnSpc>
                <a:spcPct val="90000"/>
              </a:lnSpc>
            </a:pPr>
            <a:r>
              <a:rPr lang="pt-BR" sz="3400" b="1" kern="0" dirty="0">
                <a:latin typeface="Arial" panose="020B0604020202020204" pitchFamily="34" charset="0"/>
                <a:ea typeface="Arial" panose="020B0604020202020204" pitchFamily="34" charset="0"/>
              </a:rPr>
              <a:t>IMPACTO AMBIENTAL DA ATIVIDADE DA PESCA ESPORTIVA </a:t>
            </a:r>
            <a:endParaRPr lang="pt-BR" sz="3400" dirty="0"/>
          </a:p>
        </p:txBody>
      </p:sp>
      <p:graphicFrame>
        <p:nvGraphicFramePr>
          <p:cNvPr id="19" name="Espaço Reservado para Conteúdo 2">
            <a:extLst>
              <a:ext uri="{FF2B5EF4-FFF2-40B4-BE49-F238E27FC236}">
                <a16:creationId xmlns:a16="http://schemas.microsoft.com/office/drawing/2014/main" id="{31D7F99E-BA9C-BA49-1414-4FE73BFAAA01}"/>
              </a:ext>
            </a:extLst>
          </p:cNvPr>
          <p:cNvGraphicFramePr>
            <a:graphicFrameLocks noGrp="1"/>
          </p:cNvGraphicFramePr>
          <p:nvPr>
            <p:ph idx="1"/>
            <p:extLst>
              <p:ext uri="{D42A27DB-BD31-4B8C-83A1-F6EECF244321}">
                <p14:modId xmlns:p14="http://schemas.microsoft.com/office/powerpoint/2010/main" val="2048270853"/>
              </p:ext>
            </p:extLst>
          </p:nvPr>
        </p:nvGraphicFramePr>
        <p:xfrm>
          <a:off x="359532" y="1023452"/>
          <a:ext cx="8424936" cy="571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CaixaDeTexto 6">
            <a:extLst>
              <a:ext uri="{FF2B5EF4-FFF2-40B4-BE49-F238E27FC236}">
                <a16:creationId xmlns:a16="http://schemas.microsoft.com/office/drawing/2014/main" id="{4DEC727A-4DBE-DCFA-F4C3-E5043A46474F}"/>
              </a:ext>
            </a:extLst>
          </p:cNvPr>
          <p:cNvGraphicFramePr/>
          <p:nvPr>
            <p:extLst>
              <p:ext uri="{D42A27DB-BD31-4B8C-83A1-F6EECF244321}">
                <p14:modId xmlns:p14="http://schemas.microsoft.com/office/powerpoint/2010/main" val="3305106700"/>
              </p:ext>
            </p:extLst>
          </p:nvPr>
        </p:nvGraphicFramePr>
        <p:xfrm>
          <a:off x="939268" y="4941168"/>
          <a:ext cx="7886700" cy="20742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C58CCAF1-11BA-CC07-D9E0-670C40400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7C3160A3-4E0D-7536-9B8F-53594F9FD5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4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B328-A042-47E7-86DE-B84472B0DA5E}"/>
              </a:ext>
            </a:extLst>
          </p:cNvPr>
          <p:cNvSpPr>
            <a:spLocks noGrp="1"/>
          </p:cNvSpPr>
          <p:nvPr>
            <p:ph type="title"/>
          </p:nvPr>
        </p:nvSpPr>
        <p:spPr>
          <a:xfrm>
            <a:off x="636587" y="-24531"/>
            <a:ext cx="8229600" cy="692601"/>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dirty="0"/>
          </a:p>
        </p:txBody>
      </p:sp>
      <p:sp>
        <p:nvSpPr>
          <p:cNvPr id="3" name="Espaço Reservado para Conteúdo 2">
            <a:extLst>
              <a:ext uri="{FF2B5EF4-FFF2-40B4-BE49-F238E27FC236}">
                <a16:creationId xmlns:a16="http://schemas.microsoft.com/office/drawing/2014/main" id="{B0F6584E-5836-4B55-9D32-3C11D87FE2E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0AF4FB8-D5FC-957B-6CC1-69F76A411073}"/>
              </a:ext>
            </a:extLst>
          </p:cNvPr>
          <p:cNvSpPr txBox="1"/>
          <p:nvPr/>
        </p:nvSpPr>
        <p:spPr>
          <a:xfrm>
            <a:off x="1089956" y="701691"/>
            <a:ext cx="7272808" cy="646331"/>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Gestão Baseada em Ecossistemas - Países como: USA, Nova Zelândia</a:t>
            </a:r>
            <a:endParaRPr lang="pt-BR" dirty="0"/>
          </a:p>
        </p:txBody>
      </p:sp>
      <p:sp>
        <p:nvSpPr>
          <p:cNvPr id="8" name="CaixaDeTexto 7">
            <a:extLst>
              <a:ext uri="{FF2B5EF4-FFF2-40B4-BE49-F238E27FC236}">
                <a16:creationId xmlns:a16="http://schemas.microsoft.com/office/drawing/2014/main" id="{852CC86B-D3FA-34ED-3C40-08C7E960681E}"/>
              </a:ext>
            </a:extLst>
          </p:cNvPr>
          <p:cNvSpPr txBox="1"/>
          <p:nvPr/>
        </p:nvSpPr>
        <p:spPr>
          <a:xfrm>
            <a:off x="482228" y="5664498"/>
            <a:ext cx="8383959" cy="923330"/>
          </a:xfrm>
          <a:prstGeom prst="rect">
            <a:avLst/>
          </a:prstGeom>
          <a:noFill/>
        </p:spPr>
        <p:txBody>
          <a:bodyPr wrap="square">
            <a:spAutoFit/>
          </a:bodyPr>
          <a:lstStyle/>
          <a:p>
            <a:pPr marL="0" indent="0" algn="just">
              <a:buNone/>
            </a:pPr>
            <a:r>
              <a:rPr lang="pt-BR" sz="1800" dirty="0">
                <a:latin typeface="Arial" panose="020B0604020202020204" pitchFamily="34" charset="0"/>
                <a:cs typeface="Arial" panose="020B0604020202020204" pitchFamily="34" charset="0"/>
              </a:rPr>
              <a:t>Este enfoque considera todo o ecossistema, não apenas espécies individuais. Com práticas como a proteção de habitats críticos, monitoramento científico contínuo e redução de captura acidental.</a:t>
            </a:r>
          </a:p>
        </p:txBody>
      </p:sp>
      <p:graphicFrame>
        <p:nvGraphicFramePr>
          <p:cNvPr id="10" name="Diagrama 9">
            <a:extLst>
              <a:ext uri="{FF2B5EF4-FFF2-40B4-BE49-F238E27FC236}">
                <a16:creationId xmlns:a16="http://schemas.microsoft.com/office/drawing/2014/main" id="{3073E47A-523B-F9C7-C809-76CC13F674A3}"/>
              </a:ext>
            </a:extLst>
          </p:cNvPr>
          <p:cNvGraphicFramePr/>
          <p:nvPr>
            <p:extLst>
              <p:ext uri="{D42A27DB-BD31-4B8C-83A1-F6EECF244321}">
                <p14:modId xmlns:p14="http://schemas.microsoft.com/office/powerpoint/2010/main" val="1175738651"/>
              </p:ext>
            </p:extLst>
          </p:nvPr>
        </p:nvGraphicFramePr>
        <p:xfrm>
          <a:off x="457200" y="1348022"/>
          <a:ext cx="8229600" cy="4385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53256371-5EA1-5DDC-D77E-E1D4BC668D9E}"/>
              </a:ext>
            </a:extLst>
          </p:cNvPr>
          <p:cNvSpPr>
            <a:spLocks noGrp="1"/>
          </p:cNvSpPr>
          <p:nvPr>
            <p:ph type="sldNum" sz="quarter" idx="12"/>
          </p:nvPr>
        </p:nvSpPr>
        <p:spPr/>
        <p:txBody>
          <a:bodyPr/>
          <a:lstStyle/>
          <a:p>
            <a:fld id="{BD4C9C96-99D0-473B-ABA6-5ED521F58EB7}" type="slidenum">
              <a:rPr lang="pt-BR" smtClean="0"/>
              <a:t>15</a:t>
            </a:fld>
            <a:endParaRPr lang="pt-BR"/>
          </a:p>
        </p:txBody>
      </p:sp>
      <p:pic>
        <p:nvPicPr>
          <p:cNvPr id="16385" name="image2.png">
            <a:extLst>
              <a:ext uri="{FF2B5EF4-FFF2-40B4-BE49-F238E27FC236}">
                <a16:creationId xmlns:a16="http://schemas.microsoft.com/office/drawing/2014/main" id="{9C2D5BE1-5F96-34BD-3026-583F85B24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5.png">
            <a:extLst>
              <a:ext uri="{FF2B5EF4-FFF2-40B4-BE49-F238E27FC236}">
                <a16:creationId xmlns:a16="http://schemas.microsoft.com/office/drawing/2014/main" id="{10E3D322-CD30-515A-4968-9E660C703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1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181F58-C6C6-4102-4EEE-6BDCA8ABA7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7D67BFE6-BD02-4E1E-2D91-F30191C4FE6E}"/>
              </a:ext>
            </a:extLst>
          </p:cNvPr>
          <p:cNvSpPr>
            <a:spLocks noChangeArrowheads="1"/>
          </p:cNvSpPr>
          <p:nvPr/>
        </p:nvSpPr>
        <p:spPr bwMode="auto">
          <a:xfrm>
            <a:off x="154360" y="8976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9963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771F-76A4-611E-6886-9A102D56537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985735-52EA-716E-B861-EC5CA6F4EEC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94C1731-AF76-6EF0-71EE-4CA60AAE190E}"/>
              </a:ext>
            </a:extLst>
          </p:cNvPr>
          <p:cNvSpPr txBox="1"/>
          <p:nvPr/>
        </p:nvSpPr>
        <p:spPr>
          <a:xfrm>
            <a:off x="455445" y="188924"/>
            <a:ext cx="8509044" cy="646331"/>
          </a:xfrm>
          <a:prstGeom prst="rect">
            <a:avLst/>
          </a:prstGeom>
          <a:noFill/>
        </p:spPr>
        <p:txBody>
          <a:bodyPr wrap="square">
            <a:spAutoFit/>
          </a:bodyPr>
          <a:lstStyle/>
          <a:p>
            <a:pPr algn="ctr"/>
            <a:r>
              <a:rPr lang="pt-BR" sz="1800" b="1" dirty="0">
                <a:solidFill>
                  <a:schemeClr val="accent1"/>
                </a:solidFill>
                <a:latin typeface="Arial" panose="020B0604020202020204" pitchFamily="34" charset="0"/>
                <a:ea typeface="+mn-ea"/>
                <a:cs typeface="Arial" panose="020B0604020202020204" pitchFamily="34" charset="0"/>
              </a:rPr>
              <a:t>Modelos Europeus de Pesca Sustentável </a:t>
            </a:r>
            <a:endParaRPr lang="pt-BR" sz="1800" b="1" dirty="0">
              <a:solidFill>
                <a:schemeClr val="accent1"/>
              </a:solidFill>
              <a:latin typeface="Arial" panose="020B0604020202020204" pitchFamily="34" charset="0"/>
              <a:cs typeface="Arial" panose="020B0604020202020204" pitchFamily="34" charset="0"/>
            </a:endParaRPr>
          </a:p>
          <a:p>
            <a:pPr algn="ctr"/>
            <a:r>
              <a:rPr lang="pt-BR" dirty="0">
                <a:solidFill>
                  <a:srgbClr val="746457"/>
                </a:solidFill>
                <a:latin typeface="Arial" panose="020B0604020202020204" pitchFamily="34" charset="0"/>
                <a:cs typeface="Arial" panose="020B0604020202020204" pitchFamily="34" charset="0"/>
              </a:rPr>
              <a:t>Na Europa, países como Noruega, Grécia e Portugal</a:t>
            </a:r>
            <a:endParaRPr lang="pt-BR" dirty="0"/>
          </a:p>
        </p:txBody>
      </p:sp>
      <p:sp>
        <p:nvSpPr>
          <p:cNvPr id="8" name="CaixaDeTexto 7">
            <a:extLst>
              <a:ext uri="{FF2B5EF4-FFF2-40B4-BE49-F238E27FC236}">
                <a16:creationId xmlns:a16="http://schemas.microsoft.com/office/drawing/2014/main" id="{C4C85153-6E1E-D446-1B98-4F747691C3BD}"/>
              </a:ext>
            </a:extLst>
          </p:cNvPr>
          <p:cNvSpPr txBox="1"/>
          <p:nvPr/>
        </p:nvSpPr>
        <p:spPr>
          <a:xfrm>
            <a:off x="380020" y="4672527"/>
            <a:ext cx="8383959" cy="2031325"/>
          </a:xfrm>
          <a:prstGeom prst="rect">
            <a:avLst/>
          </a:prstGeom>
          <a:noFill/>
        </p:spPr>
        <p:txBody>
          <a:bodyPr wrap="square">
            <a:spAutoFit/>
          </a:bodyPr>
          <a:lstStyle/>
          <a:p>
            <a:pPr marL="0" indent="0" algn="just">
              <a:buNone/>
            </a:pPr>
            <a:r>
              <a:rPr lang="pt-BR" dirty="0">
                <a:cs typeface="Arial" panose="020B0604020202020204" pitchFamily="34" charset="0"/>
              </a:rPr>
              <a:t>	A Noruega se destaca com sua abordagem baseada em pesquisa científica robusta e legislação rigorosa. utiliza tecnologias avançadas para rastreamento e monitoramento.</a:t>
            </a:r>
          </a:p>
          <a:p>
            <a:pPr marL="0" indent="0" algn="just">
              <a:buNone/>
            </a:pPr>
            <a:r>
              <a:rPr lang="pt-BR" dirty="0">
                <a:cs typeface="Arial" panose="020B0604020202020204" pitchFamily="34" charset="0"/>
              </a:rPr>
              <a:t>	Na Grécia e em Portugal, o pesca-turismo integra atividades turísticas às práticas de pesca tradicionais. participam de excursões guiadas, aprendendo sobre técnicas sustentáveis e a importância da conservação. Essas práticas têm resultado em benefícios econômicos para comunidades pesqueiras e maior conscientização ambiental</a:t>
            </a:r>
          </a:p>
        </p:txBody>
      </p:sp>
      <p:graphicFrame>
        <p:nvGraphicFramePr>
          <p:cNvPr id="10" name="Diagrama 9">
            <a:extLst>
              <a:ext uri="{FF2B5EF4-FFF2-40B4-BE49-F238E27FC236}">
                <a16:creationId xmlns:a16="http://schemas.microsoft.com/office/drawing/2014/main" id="{AD0BC59A-8318-2209-980D-E665FBCB1E02}"/>
              </a:ext>
            </a:extLst>
          </p:cNvPr>
          <p:cNvGraphicFramePr/>
          <p:nvPr>
            <p:extLst>
              <p:ext uri="{D42A27DB-BD31-4B8C-83A1-F6EECF244321}">
                <p14:modId xmlns:p14="http://schemas.microsoft.com/office/powerpoint/2010/main" val="3486199606"/>
              </p:ext>
            </p:extLst>
          </p:nvPr>
        </p:nvGraphicFramePr>
        <p:xfrm>
          <a:off x="471821" y="603595"/>
          <a:ext cx="8229600" cy="413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F3579557-EF60-CFCA-737E-A87A97E26BD2}"/>
              </a:ext>
            </a:extLst>
          </p:cNvPr>
          <p:cNvSpPr>
            <a:spLocks noGrp="1"/>
          </p:cNvSpPr>
          <p:nvPr>
            <p:ph type="sldNum" sz="quarter" idx="12"/>
          </p:nvPr>
        </p:nvSpPr>
        <p:spPr/>
        <p:txBody>
          <a:bodyPr/>
          <a:lstStyle/>
          <a:p>
            <a:fld id="{BD4C9C96-99D0-473B-ABA6-5ED521F58EB7}" type="slidenum">
              <a:rPr lang="pt-BR" smtClean="0"/>
              <a:t>16</a:t>
            </a:fld>
            <a:endParaRPr lang="pt-BR" dirty="0"/>
          </a:p>
        </p:txBody>
      </p:sp>
      <p:pic>
        <p:nvPicPr>
          <p:cNvPr id="17409" name="image2.png">
            <a:extLst>
              <a:ext uri="{FF2B5EF4-FFF2-40B4-BE49-F238E27FC236}">
                <a16:creationId xmlns:a16="http://schemas.microsoft.com/office/drawing/2014/main" id="{5A2C0527-3C93-04E1-3CDC-E5F15779B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5.png">
            <a:extLst>
              <a:ext uri="{FF2B5EF4-FFF2-40B4-BE49-F238E27FC236}">
                <a16:creationId xmlns:a16="http://schemas.microsoft.com/office/drawing/2014/main" id="{5A02C5C5-E0EF-E131-A753-56DEBC280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892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13A4850-2D3D-C404-5487-77966C113D8B}"/>
              </a:ext>
            </a:extLst>
          </p:cNvPr>
          <p:cNvSpPr>
            <a:spLocks noChangeArrowheads="1"/>
          </p:cNvSpPr>
          <p:nvPr/>
        </p:nvSpPr>
        <p:spPr bwMode="auto">
          <a:xfrm>
            <a:off x="0" y="2868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545025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6E6B-516F-F51F-F3B3-C1F0B647493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1D9876D-4AB4-3B63-418A-959AE59C82C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4F27B51-1883-D21D-7058-6C323E33AB47}"/>
              </a:ext>
            </a:extLst>
          </p:cNvPr>
          <p:cNvSpPr txBox="1"/>
          <p:nvPr/>
        </p:nvSpPr>
        <p:spPr>
          <a:xfrm>
            <a:off x="1611804" y="164986"/>
            <a:ext cx="7272808" cy="369332"/>
          </a:xfrm>
          <a:prstGeom prst="rect">
            <a:avLst/>
          </a:prstGeom>
          <a:noFill/>
        </p:spPr>
        <p:txBody>
          <a:bodyPr wrap="square">
            <a:spAutoFit/>
          </a:bodyPr>
          <a:lstStyle/>
          <a:p>
            <a:r>
              <a:rPr lang="pt-BR" sz="1800" b="1" dirty="0">
                <a:latin typeface="Arial" panose="020B0604020202020204" pitchFamily="34" charset="0"/>
                <a:cs typeface="Arial" panose="020B0604020202020204" pitchFamily="34" charset="0"/>
              </a:rPr>
              <a:t>Iniciativas na América Latina - </a:t>
            </a:r>
            <a:r>
              <a:rPr lang="pt-BR" sz="1800" dirty="0">
                <a:latin typeface="Arial" panose="020B0604020202020204" pitchFamily="34" charset="0"/>
                <a:cs typeface="Arial" panose="020B0604020202020204" pitchFamily="34" charset="0"/>
              </a:rPr>
              <a:t>Argentina, Chile e Brasil </a:t>
            </a:r>
            <a:endParaRPr lang="pt-BR" dirty="0"/>
          </a:p>
        </p:txBody>
      </p:sp>
      <p:sp>
        <p:nvSpPr>
          <p:cNvPr id="8" name="CaixaDeTexto 7">
            <a:extLst>
              <a:ext uri="{FF2B5EF4-FFF2-40B4-BE49-F238E27FC236}">
                <a16:creationId xmlns:a16="http://schemas.microsoft.com/office/drawing/2014/main" id="{D6609F1B-5F84-1FAD-1B2B-A66B9FC3C62E}"/>
              </a:ext>
            </a:extLst>
          </p:cNvPr>
          <p:cNvSpPr txBox="1"/>
          <p:nvPr/>
        </p:nvSpPr>
        <p:spPr>
          <a:xfrm>
            <a:off x="107504" y="4507587"/>
            <a:ext cx="8928992" cy="2031325"/>
          </a:xfrm>
          <a:prstGeom prst="rect">
            <a:avLst/>
          </a:prstGeom>
          <a:noFill/>
        </p:spPr>
        <p:txBody>
          <a:bodyPr wrap="square">
            <a:spAutoFit/>
          </a:bodyPr>
          <a:lstStyle/>
          <a:p>
            <a:pPr marL="0" indent="0" algn="just">
              <a:buNone/>
            </a:pPr>
            <a:r>
              <a:rPr lang="pt-BR" dirty="0">
                <a:latin typeface="Arial" panose="020B0604020202020204" pitchFamily="34" charset="0"/>
                <a:cs typeface="Arial" panose="020B0604020202020204" pitchFamily="34" charset="0"/>
              </a:rPr>
              <a:t>	Na Argentina, destaca-se a gestão de pesca artesanal sustentável na Patagônia e a implementação de Áreas Marinhas Protegidas como Namuncurá –Banco </a:t>
            </a:r>
            <a:r>
              <a:rPr lang="pt-BR" dirty="0" err="1">
                <a:latin typeface="Arial" panose="020B0604020202020204" pitchFamily="34" charset="0"/>
                <a:cs typeface="Arial" panose="020B0604020202020204" pitchFamily="34" charset="0"/>
              </a:rPr>
              <a:t>Burdwood</a:t>
            </a:r>
            <a:r>
              <a:rPr lang="pt-BR" dirty="0">
                <a:latin typeface="Arial" panose="020B0604020202020204" pitchFamily="34" charset="0"/>
                <a:cs typeface="Arial" panose="020B0604020202020204" pitchFamily="34" charset="0"/>
              </a:rPr>
              <a:t>. O Chile adota o modelo de Direitos de Uso Territorial de Pesca (TURF) em locais como </a:t>
            </a:r>
            <a:r>
              <a:rPr lang="pt-BR" dirty="0" err="1">
                <a:latin typeface="Arial" panose="020B0604020202020204" pitchFamily="34" charset="0"/>
                <a:cs typeface="Arial" panose="020B0604020202020204" pitchFamily="34" charset="0"/>
              </a:rPr>
              <a:t>Caleta</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Coliumo</a:t>
            </a:r>
            <a:r>
              <a:rPr lang="pt-BR" dirty="0">
                <a:latin typeface="Arial" panose="020B0604020202020204" pitchFamily="34" charset="0"/>
                <a:cs typeface="Arial" panose="020B0604020202020204" pitchFamily="34" charset="0"/>
              </a:rPr>
              <a:t> e as Ilhas Juan Fernández.</a:t>
            </a:r>
          </a:p>
          <a:p>
            <a:pPr marL="0" indent="0" algn="just">
              <a:buNone/>
            </a:pPr>
            <a:r>
              <a:rPr lang="pt-BR" dirty="0">
                <a:latin typeface="Arial" panose="020B0604020202020204" pitchFamily="34" charset="0"/>
                <a:cs typeface="Arial" panose="020B0604020202020204" pitchFamily="34" charset="0"/>
              </a:rPr>
              <a:t>	No Brasil, iniciativas como a da Reserva de Desenvolvimento Sustentável Uatumã, na Amazônia, promovem a pesca esportiva "pesque e solte" como prática sustentável. </a:t>
            </a:r>
          </a:p>
        </p:txBody>
      </p:sp>
      <p:graphicFrame>
        <p:nvGraphicFramePr>
          <p:cNvPr id="10" name="Diagrama 9">
            <a:extLst>
              <a:ext uri="{FF2B5EF4-FFF2-40B4-BE49-F238E27FC236}">
                <a16:creationId xmlns:a16="http://schemas.microsoft.com/office/drawing/2014/main" id="{BDF70FF1-3F0C-7048-88D1-03A44E3BB0AD}"/>
              </a:ext>
            </a:extLst>
          </p:cNvPr>
          <p:cNvGraphicFramePr/>
          <p:nvPr>
            <p:extLst>
              <p:ext uri="{D42A27DB-BD31-4B8C-83A1-F6EECF244321}">
                <p14:modId xmlns:p14="http://schemas.microsoft.com/office/powerpoint/2010/main" val="1620366861"/>
              </p:ext>
            </p:extLst>
          </p:nvPr>
        </p:nvGraphicFramePr>
        <p:xfrm>
          <a:off x="381174" y="457200"/>
          <a:ext cx="8229600" cy="4057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63F123A1-FE5B-DD86-569A-3BF3C5B4CACB}"/>
              </a:ext>
            </a:extLst>
          </p:cNvPr>
          <p:cNvSpPr>
            <a:spLocks noGrp="1"/>
          </p:cNvSpPr>
          <p:nvPr>
            <p:ph type="sldNum" sz="quarter" idx="12"/>
          </p:nvPr>
        </p:nvSpPr>
        <p:spPr/>
        <p:txBody>
          <a:bodyPr/>
          <a:lstStyle/>
          <a:p>
            <a:fld id="{BD4C9C96-99D0-473B-ABA6-5ED521F58EB7}" type="slidenum">
              <a:rPr lang="pt-BR" smtClean="0"/>
              <a:t>17</a:t>
            </a:fld>
            <a:endParaRPr lang="pt-BR"/>
          </a:p>
        </p:txBody>
      </p:sp>
      <p:pic>
        <p:nvPicPr>
          <p:cNvPr id="18433" name="image2.png">
            <a:extLst>
              <a:ext uri="{FF2B5EF4-FFF2-40B4-BE49-F238E27FC236}">
                <a16:creationId xmlns:a16="http://schemas.microsoft.com/office/drawing/2014/main" id="{F1AFF702-C4E2-9D80-1683-E70ADFA1F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963" y="29435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5.png">
            <a:extLst>
              <a:ext uri="{FF2B5EF4-FFF2-40B4-BE49-F238E27FC236}">
                <a16:creationId xmlns:a16="http://schemas.microsoft.com/office/drawing/2014/main" id="{D86CD9B6-89A8-1BAE-4474-A638CBD0F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16" y="17847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CD8AC6-F8E6-A7DF-D556-1CE85A6445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27B7EDF4-B0C4-72A8-E4B7-1F43AF7A983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3188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DC4F-E0E0-D8CE-3325-D52EAF3779C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B46958-721A-E9FC-6744-C50B5257DD2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7262283D-0672-50A8-B7D8-E16343C343BB}"/>
              </a:ext>
            </a:extLst>
          </p:cNvPr>
          <p:cNvSpPr txBox="1"/>
          <p:nvPr/>
        </p:nvSpPr>
        <p:spPr>
          <a:xfrm>
            <a:off x="1619671" y="152361"/>
            <a:ext cx="7272808" cy="369332"/>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Modelos Asiáticos e do Pacífico – Japão e Austrália </a:t>
            </a:r>
            <a:endParaRPr lang="pt-BR" dirty="0"/>
          </a:p>
        </p:txBody>
      </p:sp>
      <p:sp>
        <p:nvSpPr>
          <p:cNvPr id="8" name="CaixaDeTexto 7">
            <a:extLst>
              <a:ext uri="{FF2B5EF4-FFF2-40B4-BE49-F238E27FC236}">
                <a16:creationId xmlns:a16="http://schemas.microsoft.com/office/drawing/2014/main" id="{DDF04EB5-F4D3-35B7-5EAD-659E3B3975F6}"/>
              </a:ext>
            </a:extLst>
          </p:cNvPr>
          <p:cNvSpPr txBox="1"/>
          <p:nvPr/>
        </p:nvSpPr>
        <p:spPr>
          <a:xfrm>
            <a:off x="153924" y="4553720"/>
            <a:ext cx="8928992" cy="2277547"/>
          </a:xfrm>
          <a:prstGeom prst="rect">
            <a:avLst/>
          </a:prstGeom>
          <a:noFill/>
        </p:spPr>
        <p:txBody>
          <a:bodyPr wrap="square">
            <a:spAutoFit/>
          </a:bodyPr>
          <a:lstStyle/>
          <a:p>
            <a:pPr algn="l"/>
            <a:r>
              <a:rPr lang="pt-BR" dirty="0">
                <a:cs typeface="Arial" panose="020B0604020202020204" pitchFamily="34" charset="0"/>
              </a:rPr>
              <a:t>	No Japão -integra o turismo à pesca sustentável, valorizando tradições pesqueiras e conservação dos estoques. Em áreas como </a:t>
            </a:r>
            <a:r>
              <a:rPr lang="pt-BR" dirty="0" err="1">
                <a:cs typeface="Arial" panose="020B0604020202020204" pitchFamily="34" charset="0"/>
              </a:rPr>
              <a:t>Toba</a:t>
            </a:r>
            <a:r>
              <a:rPr lang="pt-BR" dirty="0">
                <a:cs typeface="Arial" panose="020B0604020202020204" pitchFamily="34" charset="0"/>
              </a:rPr>
              <a:t> e as Ilhas </a:t>
            </a:r>
            <a:r>
              <a:rPr lang="pt-BR" dirty="0" err="1">
                <a:cs typeface="Arial" panose="020B0604020202020204" pitchFamily="34" charset="0"/>
              </a:rPr>
              <a:t>Ogasawara</a:t>
            </a:r>
            <a:r>
              <a:rPr lang="pt-BR" dirty="0">
                <a:cs typeface="Arial" panose="020B0604020202020204" pitchFamily="34" charset="0"/>
              </a:rPr>
              <a:t>, pescadores locais guiam turistas, proporcionando imersão nas técnicas tradicionais e práticas sustentáveis. Na 	Austrália a pesca sustentável voltada ao turismo segue padrões rigorosos, como os do Marine </a:t>
            </a:r>
            <a:r>
              <a:rPr lang="pt-BR" dirty="0" err="1">
                <a:cs typeface="Arial" panose="020B0604020202020204" pitchFamily="34" charset="0"/>
              </a:rPr>
              <a:t>Stewardship</a:t>
            </a:r>
            <a:r>
              <a:rPr lang="pt-BR" dirty="0">
                <a:cs typeface="Arial" panose="020B0604020202020204" pitchFamily="34" charset="0"/>
              </a:rPr>
              <a:t> </a:t>
            </a:r>
            <a:r>
              <a:rPr lang="pt-BR" dirty="0" err="1">
                <a:cs typeface="Arial" panose="020B0604020202020204" pitchFamily="34" charset="0"/>
              </a:rPr>
              <a:t>Council</a:t>
            </a:r>
            <a:r>
              <a:rPr lang="pt-BR" dirty="0">
                <a:cs typeface="Arial" panose="020B0604020202020204" pitchFamily="34" charset="0"/>
              </a:rPr>
              <a:t> (MSC) </a:t>
            </a:r>
            <a:r>
              <a:rPr lang="pt-BR" b="0" i="0" dirty="0">
                <a:effectLst/>
              </a:rPr>
              <a:t>Conselho de Manejo Marinho Organização sem fins lucrativos que visa estabelecer padrões para a pesca sustentável, padrões do MSC são avaliadas por uma equipe de Órgãos de Avaliação de Conformidade.</a:t>
            </a:r>
          </a:p>
          <a:p>
            <a:pPr marL="0" indent="0" algn="just">
              <a:buNone/>
            </a:pPr>
            <a:endParaRPr lang="pt-BR" sz="1600" dirty="0">
              <a:solidFill>
                <a:srgbClr val="746457"/>
              </a:solidFill>
              <a:latin typeface="Arial" panose="020B0604020202020204" pitchFamily="34" charset="0"/>
              <a:cs typeface="Arial" panose="020B0604020202020204" pitchFamily="34" charset="0"/>
            </a:endParaRPr>
          </a:p>
        </p:txBody>
      </p:sp>
      <p:graphicFrame>
        <p:nvGraphicFramePr>
          <p:cNvPr id="10" name="Diagrama 9">
            <a:extLst>
              <a:ext uri="{FF2B5EF4-FFF2-40B4-BE49-F238E27FC236}">
                <a16:creationId xmlns:a16="http://schemas.microsoft.com/office/drawing/2014/main" id="{04669B15-9CEB-90F5-08C3-50FCCF8FF0E1}"/>
              </a:ext>
            </a:extLst>
          </p:cNvPr>
          <p:cNvGraphicFramePr/>
          <p:nvPr>
            <p:extLst>
              <p:ext uri="{D42A27DB-BD31-4B8C-83A1-F6EECF244321}">
                <p14:modId xmlns:p14="http://schemas.microsoft.com/office/powerpoint/2010/main" val="3174133728"/>
              </p:ext>
            </p:extLst>
          </p:nvPr>
        </p:nvGraphicFramePr>
        <p:xfrm>
          <a:off x="297941" y="774233"/>
          <a:ext cx="8548117" cy="3640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014AB716-BEE6-7A66-B445-24E10E163071}"/>
              </a:ext>
            </a:extLst>
          </p:cNvPr>
          <p:cNvSpPr>
            <a:spLocks noGrp="1"/>
          </p:cNvSpPr>
          <p:nvPr>
            <p:ph type="sldNum" sz="quarter" idx="12"/>
          </p:nvPr>
        </p:nvSpPr>
        <p:spPr/>
        <p:txBody>
          <a:bodyPr/>
          <a:lstStyle/>
          <a:p>
            <a:fld id="{BD4C9C96-99D0-473B-ABA6-5ED521F58EB7}" type="slidenum">
              <a:rPr lang="pt-BR" smtClean="0"/>
              <a:t>18</a:t>
            </a:fld>
            <a:endParaRPr lang="pt-BR"/>
          </a:p>
        </p:txBody>
      </p:sp>
      <p:pic>
        <p:nvPicPr>
          <p:cNvPr id="19457" name="image2.png">
            <a:extLst>
              <a:ext uri="{FF2B5EF4-FFF2-40B4-BE49-F238E27FC236}">
                <a16:creationId xmlns:a16="http://schemas.microsoft.com/office/drawing/2014/main" id="{6D1BC319-24EC-24C9-11E4-6C8B6FCB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500"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5.png">
            <a:extLst>
              <a:ext uri="{FF2B5EF4-FFF2-40B4-BE49-F238E27FC236}">
                <a16:creationId xmlns:a16="http://schemas.microsoft.com/office/drawing/2014/main" id="{40333790-1F33-6A54-5BBE-D2552177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8" y="15785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72EB4D9-99C6-BDDC-F8EC-4968EBD9D0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ED60DFDF-D65D-2F34-5BA2-C368AF4AF1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15316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7C23-8295-8C6D-A1B7-3D2AFAF86EE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CA157D9-DF08-FAF1-B823-F7CD835B4848}"/>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B0B843C3-F3F7-5DED-95CA-7C5D374A8A10}"/>
              </a:ext>
            </a:extLst>
          </p:cNvPr>
          <p:cNvSpPr txBox="1"/>
          <p:nvPr/>
        </p:nvSpPr>
        <p:spPr>
          <a:xfrm>
            <a:off x="1052866" y="79051"/>
            <a:ext cx="7437659" cy="369332"/>
          </a:xfrm>
          <a:prstGeom prst="rect">
            <a:avLst/>
          </a:prstGeom>
          <a:noFill/>
        </p:spPr>
        <p:txBody>
          <a:bodyPr wrap="square">
            <a:spAutoFit/>
          </a:bodyPr>
          <a:lstStyle/>
          <a:p>
            <a:pPr algn="ctr"/>
            <a:r>
              <a:rPr lang="pt-BR" sz="1800" b="1" dirty="0">
                <a:solidFill>
                  <a:schemeClr val="accent1"/>
                </a:solidFill>
                <a:latin typeface="Arial" panose="020B0604020202020204" pitchFamily="34" charset="0"/>
                <a:cs typeface="Arial" panose="020B0604020202020204" pitchFamily="34" charset="0"/>
              </a:rPr>
              <a:t>Modelos na América Central e Caribe</a:t>
            </a:r>
            <a:endParaRPr lang="pt-BR" dirty="0"/>
          </a:p>
        </p:txBody>
      </p:sp>
      <p:graphicFrame>
        <p:nvGraphicFramePr>
          <p:cNvPr id="10" name="Diagrama 9">
            <a:extLst>
              <a:ext uri="{FF2B5EF4-FFF2-40B4-BE49-F238E27FC236}">
                <a16:creationId xmlns:a16="http://schemas.microsoft.com/office/drawing/2014/main" id="{EB86B775-7110-D601-3723-8A2A19F6BF09}"/>
              </a:ext>
            </a:extLst>
          </p:cNvPr>
          <p:cNvGraphicFramePr/>
          <p:nvPr>
            <p:extLst>
              <p:ext uri="{D42A27DB-BD31-4B8C-83A1-F6EECF244321}">
                <p14:modId xmlns:p14="http://schemas.microsoft.com/office/powerpoint/2010/main" val="2360622637"/>
              </p:ext>
            </p:extLst>
          </p:nvPr>
        </p:nvGraphicFramePr>
        <p:xfrm>
          <a:off x="411827" y="692598"/>
          <a:ext cx="8229600" cy="3641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6601982F-58B1-E87A-1207-2118401FF8FE}"/>
              </a:ext>
            </a:extLst>
          </p:cNvPr>
          <p:cNvSpPr txBox="1"/>
          <p:nvPr/>
        </p:nvSpPr>
        <p:spPr>
          <a:xfrm>
            <a:off x="179513" y="4549676"/>
            <a:ext cx="8784975" cy="2031325"/>
          </a:xfrm>
          <a:prstGeom prst="rect">
            <a:avLst/>
          </a:prstGeom>
          <a:noFill/>
        </p:spPr>
        <p:txBody>
          <a:bodyPr wrap="square">
            <a:spAutoFit/>
          </a:bodyPr>
          <a:lstStyle/>
          <a:p>
            <a:pPr marL="0" indent="0" algn="just">
              <a:buNone/>
            </a:pPr>
            <a:r>
              <a:rPr lang="pt-BR" sz="1800" b="0" i="0" u="none" strike="noStrike" baseline="0" dirty="0">
                <a:cs typeface="Arial" panose="020B0604020202020204" pitchFamily="34" charset="0"/>
              </a:rPr>
              <a:t>	Em El Salvador, projetos comunitários na Baía de </a:t>
            </a:r>
            <a:r>
              <a:rPr lang="pt-BR" sz="1800" b="0" i="0" u="none" strike="noStrike" baseline="0" dirty="0" err="1">
                <a:cs typeface="Arial" panose="020B0604020202020204" pitchFamily="34" charset="0"/>
              </a:rPr>
              <a:t>Jiquilisco</a:t>
            </a:r>
            <a:r>
              <a:rPr lang="pt-BR" sz="1800" b="0" i="0" u="none" strike="noStrike" baseline="0" dirty="0">
                <a:cs typeface="Arial" panose="020B0604020202020204" pitchFamily="34" charset="0"/>
              </a:rPr>
              <a:t> promove uma restauração de manguezais e a pesca artesanal sustentável. </a:t>
            </a:r>
          </a:p>
          <a:p>
            <a:pPr marL="0" indent="0" algn="just">
              <a:buNone/>
            </a:pPr>
            <a:r>
              <a:rPr lang="pt-BR" dirty="0">
                <a:cs typeface="Arial" panose="020B0604020202020204" pitchFamily="34" charset="0"/>
              </a:rPr>
              <a:t>	</a:t>
            </a:r>
            <a:r>
              <a:rPr lang="pt-BR" sz="1800" b="0" i="0" u="none" strike="noStrike" baseline="0" dirty="0">
                <a:cs typeface="Arial" panose="020B0604020202020204" pitchFamily="34" charset="0"/>
              </a:rPr>
              <a:t>Na Costa Rica, o </a:t>
            </a:r>
            <a:r>
              <a:rPr lang="pt-BR" sz="1800" b="0" i="0" u="none" strike="noStrike" baseline="0" dirty="0" err="1">
                <a:cs typeface="Arial" panose="020B0604020202020204" pitchFamily="34" charset="0"/>
              </a:rPr>
              <a:t>pescaturismo</a:t>
            </a:r>
            <a:r>
              <a:rPr lang="pt-BR" sz="1800" b="0" i="0" u="none" strike="noStrike" baseline="0" dirty="0">
                <a:cs typeface="Arial" panose="020B0604020202020204" pitchFamily="34" charset="0"/>
              </a:rPr>
              <a:t> é promovido como alternativa econômica em áreas como o Golfo de Nicoya, com foco em práticas pesque e solte. O Panamá utiliza Áreas Marinhas Protegidas para controlar a sobrepesca e fomentar o turismo de pesca sustentável. </a:t>
            </a:r>
            <a:r>
              <a:rPr lang="pt-BR" sz="1800" b="1" i="0" u="none" strike="noStrike" baseline="0" dirty="0">
                <a:cs typeface="Arial" panose="020B0604020202020204" pitchFamily="34" charset="0"/>
              </a:rPr>
              <a:t>Essas iniciativas visam proteger habitats críticos, restaurar estoques pesqueiros e proporcionar benefícios econômicos às comunidades locais.</a:t>
            </a:r>
          </a:p>
        </p:txBody>
      </p:sp>
      <p:sp>
        <p:nvSpPr>
          <p:cNvPr id="5" name="Espaço Reservado para Número de Slide 4">
            <a:extLst>
              <a:ext uri="{FF2B5EF4-FFF2-40B4-BE49-F238E27FC236}">
                <a16:creationId xmlns:a16="http://schemas.microsoft.com/office/drawing/2014/main" id="{192BA746-66E6-CD32-EA0E-BA329EBD03FD}"/>
              </a:ext>
            </a:extLst>
          </p:cNvPr>
          <p:cNvSpPr>
            <a:spLocks noGrp="1"/>
          </p:cNvSpPr>
          <p:nvPr>
            <p:ph type="sldNum" sz="quarter" idx="12"/>
          </p:nvPr>
        </p:nvSpPr>
        <p:spPr/>
        <p:txBody>
          <a:bodyPr/>
          <a:lstStyle/>
          <a:p>
            <a:fld id="{BD4C9C96-99D0-473B-ABA6-5ED521F58EB7}" type="slidenum">
              <a:rPr lang="pt-BR" smtClean="0"/>
              <a:t>19</a:t>
            </a:fld>
            <a:endParaRPr lang="pt-BR"/>
          </a:p>
        </p:txBody>
      </p:sp>
      <p:pic>
        <p:nvPicPr>
          <p:cNvPr id="20481" name="image2.png">
            <a:extLst>
              <a:ext uri="{FF2B5EF4-FFF2-40B4-BE49-F238E27FC236}">
                <a16:creationId xmlns:a16="http://schemas.microsoft.com/office/drawing/2014/main" id="{A382DF20-126F-325F-AE81-D91862E06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002" y="4665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image5.png">
            <a:extLst>
              <a:ext uri="{FF2B5EF4-FFF2-40B4-BE49-F238E27FC236}">
                <a16:creationId xmlns:a16="http://schemas.microsoft.com/office/drawing/2014/main" id="{F87F4550-5FCD-5F74-A7EE-4596B445D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 y="18318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71C4B58-C5BC-A527-C2D9-877EDD3B989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A070E19D-730F-F3E6-37B0-D6AD0A9AE5A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8675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FC7E-DF39-EDEF-D546-CB78D6EA414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AA0C793-D183-34DB-0C3E-CF512CFC8EF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7B39AF57-71D6-47CF-AEC7-4971622EBF1A}"/>
              </a:ext>
            </a:extLst>
          </p:cNvPr>
          <p:cNvGraphicFramePr/>
          <p:nvPr>
            <p:extLst>
              <p:ext uri="{D42A27DB-BD31-4B8C-83A1-F6EECF244321}">
                <p14:modId xmlns:p14="http://schemas.microsoft.com/office/powerpoint/2010/main" val="1247557853"/>
              </p:ext>
            </p:extLst>
          </p:nvPr>
        </p:nvGraphicFramePr>
        <p:xfrm>
          <a:off x="503548" y="-49512"/>
          <a:ext cx="8136904" cy="672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19BB40A1-22ED-238C-F6BC-0EB7080D3C5C}"/>
              </a:ext>
            </a:extLst>
          </p:cNvPr>
          <p:cNvSpPr txBox="1"/>
          <p:nvPr/>
        </p:nvSpPr>
        <p:spPr>
          <a:xfrm>
            <a:off x="1547664" y="362761"/>
            <a:ext cx="6335452" cy="307777"/>
          </a:xfrm>
          <a:prstGeom prst="rect">
            <a:avLst/>
          </a:prstGeom>
          <a:noFill/>
        </p:spPr>
        <p:txBody>
          <a:bodyPr wrap="none" rtlCol="0">
            <a:spAutoFit/>
          </a:bodyPr>
          <a:lstStyle/>
          <a:p>
            <a:r>
              <a:rPr lang="pt-BR" sz="1400" b="1" dirty="0"/>
              <a:t>PLANO DE DESENVOLVIMENTO DO TURISMO DA PESCA  ESPORTIVA DE RONDÔNIA</a:t>
            </a:r>
          </a:p>
        </p:txBody>
      </p:sp>
      <p:pic>
        <p:nvPicPr>
          <p:cNvPr id="3077" name="image2.png">
            <a:extLst>
              <a:ext uri="{FF2B5EF4-FFF2-40B4-BE49-F238E27FC236}">
                <a16:creationId xmlns:a16="http://schemas.microsoft.com/office/drawing/2014/main" id="{27951022-A549-8261-6076-0D2A4076F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0" y="-295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5.png">
            <a:extLst>
              <a:ext uri="{FF2B5EF4-FFF2-40B4-BE49-F238E27FC236}">
                <a16:creationId xmlns:a16="http://schemas.microsoft.com/office/drawing/2014/main" id="{268A437F-385F-2A60-E45D-6B44EE7A7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39" y="21626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5E35647B-937D-9681-5A2E-975DD45921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a:extLst>
              <a:ext uri="{FF2B5EF4-FFF2-40B4-BE49-F238E27FC236}">
                <a16:creationId xmlns:a16="http://schemas.microsoft.com/office/drawing/2014/main" id="{897D3D1C-69EA-7C56-D298-5C3921CDDAA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1141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CDE9-F417-423F-AFDC-4C72D39F0D85}"/>
              </a:ext>
            </a:extLst>
          </p:cNvPr>
          <p:cNvSpPr>
            <a:spLocks noGrp="1"/>
          </p:cNvSpPr>
          <p:nvPr>
            <p:ph type="title"/>
          </p:nvPr>
        </p:nvSpPr>
        <p:spPr>
          <a:xfrm>
            <a:off x="952686" y="260648"/>
            <a:ext cx="6967686" cy="1325563"/>
          </a:xfrm>
        </p:spPr>
        <p:txBody>
          <a:bodyPr>
            <a:normAutofit/>
          </a:bodyPr>
          <a:lstStyle/>
          <a:p>
            <a:pPr>
              <a:lnSpc>
                <a:spcPct val="90000"/>
              </a:lnSpc>
            </a:pPr>
            <a:br>
              <a:rPr lang="pt-BR" sz="2100" b="1" dirty="0">
                <a:latin typeface="Arial" panose="020B0604020202020204" pitchFamily="34" charset="0"/>
                <a:cs typeface="Arial" panose="020B0604020202020204" pitchFamily="34" charset="0"/>
              </a:rPr>
            </a:br>
            <a:r>
              <a:rPr lang="pt-BR" sz="2100" b="1" dirty="0">
                <a:latin typeface="Arial" panose="020B0604020202020204" pitchFamily="34" charset="0"/>
                <a:cs typeface="Arial" panose="020B0604020202020204" pitchFamily="34" charset="0"/>
              </a:rPr>
              <a:t>Desafios e Perspectivas Futuras</a:t>
            </a:r>
            <a:br>
              <a:rPr lang="pt-BR" sz="2100" dirty="0">
                <a:latin typeface="Gelasio"/>
              </a:rPr>
            </a:br>
            <a:endParaRPr lang="pt-BR" sz="2100" dirty="0"/>
          </a:p>
        </p:txBody>
      </p:sp>
      <p:graphicFrame>
        <p:nvGraphicFramePr>
          <p:cNvPr id="43" name="Espaço Reservado para Conteúdo 2">
            <a:extLst>
              <a:ext uri="{FF2B5EF4-FFF2-40B4-BE49-F238E27FC236}">
                <a16:creationId xmlns:a16="http://schemas.microsoft.com/office/drawing/2014/main" id="{D18DCCA4-6474-B22F-5A15-104BB9092A7A}"/>
              </a:ext>
            </a:extLst>
          </p:cNvPr>
          <p:cNvGraphicFramePr>
            <a:graphicFrameLocks noGrp="1"/>
          </p:cNvGraphicFramePr>
          <p:nvPr>
            <p:ph idx="1"/>
            <p:extLst>
              <p:ext uri="{D42A27DB-BD31-4B8C-83A1-F6EECF244321}">
                <p14:modId xmlns:p14="http://schemas.microsoft.com/office/powerpoint/2010/main" val="814820719"/>
              </p:ext>
            </p:extLst>
          </p:nvPr>
        </p:nvGraphicFramePr>
        <p:xfrm>
          <a:off x="628649" y="1484784"/>
          <a:ext cx="7946359" cy="4781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Número de Slide 2">
            <a:extLst>
              <a:ext uri="{FF2B5EF4-FFF2-40B4-BE49-F238E27FC236}">
                <a16:creationId xmlns:a16="http://schemas.microsoft.com/office/drawing/2014/main" id="{C9393B10-42D9-0013-D8E0-0139DDDF41A5}"/>
              </a:ext>
            </a:extLst>
          </p:cNvPr>
          <p:cNvSpPr>
            <a:spLocks noGrp="1"/>
          </p:cNvSpPr>
          <p:nvPr>
            <p:ph type="sldNum" sz="quarter" idx="12"/>
          </p:nvPr>
        </p:nvSpPr>
        <p:spPr/>
        <p:txBody>
          <a:bodyPr/>
          <a:lstStyle/>
          <a:p>
            <a:fld id="{BD4C9C96-99D0-473B-ABA6-5ED521F58EB7}" type="slidenum">
              <a:rPr lang="pt-BR" smtClean="0"/>
              <a:t>20</a:t>
            </a:fld>
            <a:endParaRPr lang="pt-BR"/>
          </a:p>
        </p:txBody>
      </p:sp>
      <p:pic>
        <p:nvPicPr>
          <p:cNvPr id="21506" name="image19.png">
            <a:extLst>
              <a:ext uri="{FF2B5EF4-FFF2-40B4-BE49-F238E27FC236}">
                <a16:creationId xmlns:a16="http://schemas.microsoft.com/office/drawing/2014/main" id="{FEC943B7-2DBF-A017-D72F-53A2A233B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image21.png">
            <a:extLst>
              <a:ext uri="{FF2B5EF4-FFF2-40B4-BE49-F238E27FC236}">
                <a16:creationId xmlns:a16="http://schemas.microsoft.com/office/drawing/2014/main" id="{FD6EC511-D61A-DA60-2154-44DE05F87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036378-31C4-DF79-51EE-601A05BCB78D}"/>
              </a:ext>
            </a:extLst>
          </p:cNvPr>
          <p:cNvSpPr>
            <a:spLocks noChangeArrowheads="1"/>
          </p:cNvSpPr>
          <p:nvPr/>
        </p:nvSpPr>
        <p:spPr bwMode="auto">
          <a:xfrm>
            <a:off x="428228" y="-771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8460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2801-9460-49C0-B19F-CC378FEA44D4}"/>
              </a:ext>
            </a:extLst>
          </p:cNvPr>
          <p:cNvSpPr>
            <a:spLocks noGrp="1"/>
          </p:cNvSpPr>
          <p:nvPr>
            <p:ph type="title"/>
          </p:nvPr>
        </p:nvSpPr>
        <p:spPr>
          <a:xfrm>
            <a:off x="1724460" y="260536"/>
            <a:ext cx="6447501" cy="678656"/>
          </a:xfrm>
        </p:spPr>
        <p:txBody>
          <a:bodyPr>
            <a:noAutofit/>
          </a:bodyPr>
          <a:lstStyle/>
          <a:p>
            <a:pPr algn="ctr"/>
            <a:r>
              <a:rPr lang="pt-BR" sz="3200" dirty="0">
                <a:solidFill>
                  <a:schemeClr val="accent1"/>
                </a:solidFill>
                <a:latin typeface="Arial" panose="020B0604020202020204" pitchFamily="34" charset="0"/>
                <a:ea typeface="Arial" panose="020B0604020202020204" pitchFamily="34" charset="0"/>
              </a:rPr>
              <a:t>Programa de Regionalização e Mapa do Turismo Brasileiro</a:t>
            </a:r>
            <a:endParaRPr lang="pt-BR" sz="3200" dirty="0"/>
          </a:p>
        </p:txBody>
      </p:sp>
      <p:sp>
        <p:nvSpPr>
          <p:cNvPr id="3" name="Espaço Reservado para Conteúdo 2">
            <a:extLst>
              <a:ext uri="{FF2B5EF4-FFF2-40B4-BE49-F238E27FC236}">
                <a16:creationId xmlns:a16="http://schemas.microsoft.com/office/drawing/2014/main" id="{A1716DDD-754F-49E3-BBE0-ABCD495C045E}"/>
              </a:ext>
            </a:extLst>
          </p:cNvPr>
          <p:cNvSpPr>
            <a:spLocks noGrp="1"/>
          </p:cNvSpPr>
          <p:nvPr>
            <p:ph idx="1"/>
          </p:nvPr>
        </p:nvSpPr>
        <p:spPr>
          <a:xfrm>
            <a:off x="376225" y="1315615"/>
            <a:ext cx="8391549" cy="1152129"/>
          </a:xfrm>
        </p:spPr>
        <p:txBody>
          <a:bodyPr>
            <a:noAutofit/>
          </a:bodyPr>
          <a:lstStyle/>
          <a:p>
            <a:pPr marL="0" indent="0" algn="just">
              <a:buNone/>
            </a:pPr>
            <a:r>
              <a:rPr lang="pt-BR" sz="1800" dirty="0">
                <a:cs typeface="Arial" panose="020B0604020202020204" pitchFamily="34" charset="0"/>
              </a:rPr>
              <a:t>	Em Rondônia, o Mapa de Regionalização foi instituído pela Portaria nº 57/2019/SETUR-CTUR, publicado no DOE nº 219 de 22/11/2019. Das sete regiões turísticas de Rondônia, apenas quatro municípios relevantes para este estudo estão incluídos: </a:t>
            </a:r>
            <a:r>
              <a:rPr lang="pt-BR" sz="1800" b="1" dirty="0">
                <a:cs typeface="Arial" panose="020B0604020202020204" pitchFamily="34" charset="0"/>
              </a:rPr>
              <a:t>Porto Velho, Costa Marques, Pimenteiras do Oeste e Alto Alegre dos Parecis</a:t>
            </a:r>
            <a:r>
              <a:rPr lang="pt-BR" sz="1800" dirty="0">
                <a:cs typeface="Arial" panose="020B0604020202020204" pitchFamily="34" charset="0"/>
              </a:rPr>
              <a:t>.</a:t>
            </a:r>
          </a:p>
        </p:txBody>
      </p:sp>
      <p:pic>
        <p:nvPicPr>
          <p:cNvPr id="4" name="image157.png" descr="Uma imagem contendo Mapa&#10;&#10;Descrição gerada automaticamente">
            <a:extLst>
              <a:ext uri="{FF2B5EF4-FFF2-40B4-BE49-F238E27FC236}">
                <a16:creationId xmlns:a16="http://schemas.microsoft.com/office/drawing/2014/main" id="{728D2379-92EE-43E9-BCE1-8E8991355B17}"/>
              </a:ext>
            </a:extLst>
          </p:cNvPr>
          <p:cNvPicPr>
            <a:picLocks/>
          </p:cNvPicPr>
          <p:nvPr/>
        </p:nvPicPr>
        <p:blipFill>
          <a:blip r:embed="rId2"/>
          <a:srcRect/>
          <a:stretch>
            <a:fillRect/>
          </a:stretch>
        </p:blipFill>
        <p:spPr>
          <a:xfrm>
            <a:off x="107504" y="2780928"/>
            <a:ext cx="4608512" cy="3517356"/>
          </a:xfrm>
          <a:prstGeom prst="rect">
            <a:avLst/>
          </a:prstGeom>
          <a:ln/>
        </p:spPr>
      </p:pic>
      <p:graphicFrame>
        <p:nvGraphicFramePr>
          <p:cNvPr id="9" name="Diagrama 8">
            <a:extLst>
              <a:ext uri="{FF2B5EF4-FFF2-40B4-BE49-F238E27FC236}">
                <a16:creationId xmlns:a16="http://schemas.microsoft.com/office/drawing/2014/main" id="{1060A228-1DAC-49D0-8E2F-0CE4598B2F85}"/>
              </a:ext>
            </a:extLst>
          </p:cNvPr>
          <p:cNvGraphicFramePr/>
          <p:nvPr>
            <p:extLst>
              <p:ext uri="{D42A27DB-BD31-4B8C-83A1-F6EECF244321}">
                <p14:modId xmlns:p14="http://schemas.microsoft.com/office/powerpoint/2010/main" val="1863865420"/>
              </p:ext>
            </p:extLst>
          </p:nvPr>
        </p:nvGraphicFramePr>
        <p:xfrm>
          <a:off x="4716016" y="2636912"/>
          <a:ext cx="4176464" cy="3949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ço Reservado para Número de Slide 4">
            <a:extLst>
              <a:ext uri="{FF2B5EF4-FFF2-40B4-BE49-F238E27FC236}">
                <a16:creationId xmlns:a16="http://schemas.microsoft.com/office/drawing/2014/main" id="{4A59E0F8-B1A6-B2EE-8661-0FE96BD50330}"/>
              </a:ext>
            </a:extLst>
          </p:cNvPr>
          <p:cNvSpPr>
            <a:spLocks noGrp="1"/>
          </p:cNvSpPr>
          <p:nvPr>
            <p:ph type="sldNum" sz="quarter" idx="12"/>
          </p:nvPr>
        </p:nvSpPr>
        <p:spPr/>
        <p:txBody>
          <a:bodyPr/>
          <a:lstStyle/>
          <a:p>
            <a:fld id="{BD4C9C96-99D0-473B-ABA6-5ED521F58EB7}" type="slidenum">
              <a:rPr lang="pt-BR" smtClean="0"/>
              <a:t>21</a:t>
            </a:fld>
            <a:endParaRPr lang="pt-BR"/>
          </a:p>
        </p:txBody>
      </p:sp>
      <p:pic>
        <p:nvPicPr>
          <p:cNvPr id="22530" name="image19.png">
            <a:extLst>
              <a:ext uri="{FF2B5EF4-FFF2-40B4-BE49-F238E27FC236}">
                <a16:creationId xmlns:a16="http://schemas.microsoft.com/office/drawing/2014/main" id="{0336D135-61FD-1A93-05F8-2B82999CF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image21.png">
            <a:extLst>
              <a:ext uri="{FF2B5EF4-FFF2-40B4-BE49-F238E27FC236}">
                <a16:creationId xmlns:a16="http://schemas.microsoft.com/office/drawing/2014/main" id="{FE9EF7B3-BD90-FF8B-D6B1-56A658A8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DD89079-E783-CC9C-B28E-1C231840EB2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8BD26E7-8F0A-F468-D623-4D952F71838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91361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55327-C1F5-4D2A-B2D7-44E1247AAA5E}"/>
              </a:ext>
            </a:extLst>
          </p:cNvPr>
          <p:cNvSpPr>
            <a:spLocks noGrp="1"/>
          </p:cNvSpPr>
          <p:nvPr>
            <p:ph type="title"/>
          </p:nvPr>
        </p:nvSpPr>
        <p:spPr>
          <a:xfrm>
            <a:off x="1979712" y="263039"/>
            <a:ext cx="5605629" cy="260648"/>
          </a:xfrm>
        </p:spPr>
        <p:txBody>
          <a:bodyPr>
            <a:noAutofit/>
          </a:bodyPr>
          <a:lstStyle/>
          <a:p>
            <a:pPr>
              <a:lnSpc>
                <a:spcPct val="90000"/>
              </a:lnSpc>
            </a:pPr>
            <a:br>
              <a:rPr lang="pt-BR" sz="2400" b="1" kern="0" dirty="0">
                <a:latin typeface="Arial" panose="020B0604020202020204" pitchFamily="34" charset="0"/>
                <a:ea typeface="Arial" panose="020B0604020202020204" pitchFamily="34" charset="0"/>
              </a:rPr>
            </a:br>
            <a:r>
              <a:rPr lang="pt-BR" sz="2400" dirty="0">
                <a:latin typeface="Arial" panose="020B0604020202020204" pitchFamily="34" charset="0"/>
                <a:ea typeface="Arial" panose="020B0604020202020204" pitchFamily="34" charset="0"/>
              </a:rPr>
              <a:t>PROGRAMA DE REGIONALIZAÇÃO E MAPA DO TURISMO BRASILEIRO</a:t>
            </a:r>
            <a:endParaRPr lang="pt-BR" sz="2400" dirty="0"/>
          </a:p>
        </p:txBody>
      </p:sp>
      <p:graphicFrame>
        <p:nvGraphicFramePr>
          <p:cNvPr id="5" name="Espaço Reservado para Conteúdo 2">
            <a:extLst>
              <a:ext uri="{FF2B5EF4-FFF2-40B4-BE49-F238E27FC236}">
                <a16:creationId xmlns:a16="http://schemas.microsoft.com/office/drawing/2014/main" id="{3086DA05-AF96-0C5B-4047-FE51EC16F4D6}"/>
              </a:ext>
            </a:extLst>
          </p:cNvPr>
          <p:cNvGraphicFramePr>
            <a:graphicFrameLocks noGrp="1"/>
          </p:cNvGraphicFramePr>
          <p:nvPr>
            <p:ph idx="1"/>
            <p:extLst>
              <p:ext uri="{D42A27DB-BD31-4B8C-83A1-F6EECF244321}">
                <p14:modId xmlns:p14="http://schemas.microsoft.com/office/powerpoint/2010/main" val="2552066331"/>
              </p:ext>
            </p:extLst>
          </p:nvPr>
        </p:nvGraphicFramePr>
        <p:xfrm>
          <a:off x="0" y="1052736"/>
          <a:ext cx="8964488" cy="5452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B1BCE91-7803-9CEA-ADF6-141419C29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FD79E795-42FB-CA08-55CB-29F46EC62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4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461C9BC-1375-12B7-A51D-7B3B3B02374D}"/>
              </a:ext>
            </a:extLst>
          </p:cNvPr>
          <p:cNvSpPr>
            <a:spLocks noGrp="1"/>
          </p:cNvSpPr>
          <p:nvPr>
            <p:ph type="sldNum" sz="quarter" idx="12"/>
          </p:nvPr>
        </p:nvSpPr>
        <p:spPr>
          <a:xfrm>
            <a:off x="6457950" y="6356350"/>
            <a:ext cx="2057400" cy="365125"/>
          </a:xfrm>
        </p:spPr>
        <p:txBody>
          <a:bodyPr>
            <a:normAutofit/>
          </a:bodyPr>
          <a:lstStyle/>
          <a:p>
            <a:pPr>
              <a:spcAft>
                <a:spcPts val="600"/>
              </a:spcAft>
            </a:pPr>
            <a:fld id="{BD4C9C96-99D0-473B-ABA6-5ED521F58EB7}" type="slidenum">
              <a:rPr lang="pt-BR"/>
              <a:pPr>
                <a:spcAft>
                  <a:spcPts val="600"/>
                </a:spcAft>
              </a:pPr>
              <a:t>23</a:t>
            </a:fld>
            <a:endParaRPr lang="pt-BR"/>
          </a:p>
        </p:txBody>
      </p:sp>
      <p:pic>
        <p:nvPicPr>
          <p:cNvPr id="4" name="image19.png">
            <a:extLst>
              <a:ext uri="{FF2B5EF4-FFF2-40B4-BE49-F238E27FC236}">
                <a16:creationId xmlns:a16="http://schemas.microsoft.com/office/drawing/2014/main" id="{058EE524-2102-0480-4CCB-F0E04E59A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AF82807E-C027-C6F1-D12B-6CD107158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4.jpg" descr="Mapa&#10;&#10;Descrição gerada automaticamente">
            <a:extLst>
              <a:ext uri="{FF2B5EF4-FFF2-40B4-BE49-F238E27FC236}">
                <a16:creationId xmlns:a16="http://schemas.microsoft.com/office/drawing/2014/main" id="{75486878-CFEB-D3E0-76A6-39B4C3D60FCF}"/>
              </a:ext>
            </a:extLst>
          </p:cNvPr>
          <p:cNvPicPr/>
          <p:nvPr/>
        </p:nvPicPr>
        <p:blipFill>
          <a:blip r:embed="rId4"/>
          <a:srcRect/>
          <a:stretch>
            <a:fillRect/>
          </a:stretch>
        </p:blipFill>
        <p:spPr>
          <a:xfrm>
            <a:off x="611560" y="908720"/>
            <a:ext cx="7848872" cy="5447630"/>
          </a:xfrm>
          <a:prstGeom prst="rect">
            <a:avLst/>
          </a:prstGeom>
          <a:ln/>
        </p:spPr>
      </p:pic>
    </p:spTree>
    <p:extLst>
      <p:ext uri="{BB962C8B-B14F-4D97-AF65-F5344CB8AC3E}">
        <p14:creationId xmlns:p14="http://schemas.microsoft.com/office/powerpoint/2010/main" val="2893682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10EF2-0CEE-4DA4-ADDA-CF7C052A076C}"/>
              </a:ext>
            </a:extLst>
          </p:cNvPr>
          <p:cNvSpPr>
            <a:spLocks noGrp="1"/>
          </p:cNvSpPr>
          <p:nvPr>
            <p:ph type="title"/>
          </p:nvPr>
        </p:nvSpPr>
        <p:spPr>
          <a:xfrm>
            <a:off x="566103" y="98624"/>
            <a:ext cx="8229600" cy="418058"/>
          </a:xfrm>
        </p:spPr>
        <p:txBody>
          <a:bodyPr>
            <a:normAutofit/>
          </a:bodyPr>
          <a:lstStyle/>
          <a:p>
            <a:pPr algn="ctr"/>
            <a:r>
              <a:rPr lang="pt-BR" sz="1500" b="1" kern="0" dirty="0">
                <a:latin typeface="Arial" panose="020B0604020202020204" pitchFamily="34" charset="0"/>
                <a:ea typeface="Arial" panose="020B0604020202020204" pitchFamily="34" charset="0"/>
              </a:rPr>
              <a:t>CARACTERIZAÇÃO DO MUNICÍPIO DE ALTO ALEGRE DOS PARECIS/RO</a:t>
            </a:r>
            <a:endParaRPr lang="pt-BR" sz="1500" dirty="0"/>
          </a:p>
        </p:txBody>
      </p:sp>
      <p:sp>
        <p:nvSpPr>
          <p:cNvPr id="7" name="Espaço Reservado para Conteúdo 9">
            <a:extLst>
              <a:ext uri="{FF2B5EF4-FFF2-40B4-BE49-F238E27FC236}">
                <a16:creationId xmlns:a16="http://schemas.microsoft.com/office/drawing/2014/main" id="{05500991-B8C7-9F82-BFD6-44BE4C7B74CA}"/>
              </a:ext>
            </a:extLst>
          </p:cNvPr>
          <p:cNvSpPr txBox="1">
            <a:spLocks/>
          </p:cNvSpPr>
          <p:nvPr/>
        </p:nvSpPr>
        <p:spPr>
          <a:xfrm>
            <a:off x="1815468" y="487616"/>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Espaço Reservado para Conteúdo 2">
            <a:extLst>
              <a:ext uri="{FF2B5EF4-FFF2-40B4-BE49-F238E27FC236}">
                <a16:creationId xmlns:a16="http://schemas.microsoft.com/office/drawing/2014/main" id="{03577BE6-DB69-D891-B394-7A128387D03D}"/>
              </a:ext>
            </a:extLst>
          </p:cNvPr>
          <p:cNvGraphicFramePr/>
          <p:nvPr>
            <p:extLst>
              <p:ext uri="{D42A27DB-BD31-4B8C-83A1-F6EECF244321}">
                <p14:modId xmlns:p14="http://schemas.microsoft.com/office/powerpoint/2010/main" val="1136093235"/>
              </p:ext>
            </p:extLst>
          </p:nvPr>
        </p:nvGraphicFramePr>
        <p:xfrm>
          <a:off x="287524" y="1490762"/>
          <a:ext cx="8676964" cy="4981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A9461C1C-714B-352F-D3C7-AFA85DB1F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24D62CB-D70E-D949-9665-76D7156900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41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6453-3A86-A43A-F2F3-258B934CEEC3}"/>
            </a:ext>
          </a:extLst>
        </p:cNvPr>
        <p:cNvGrpSpPr/>
        <p:nvPr/>
      </p:nvGrpSpPr>
      <p:grpSpPr>
        <a:xfrm>
          <a:off x="0" y="0"/>
          <a:ext cx="0" cy="0"/>
          <a:chOff x="0" y="0"/>
          <a:chExt cx="0" cy="0"/>
        </a:xfrm>
      </p:grpSpPr>
      <p:sp>
        <p:nvSpPr>
          <p:cNvPr id="7" name="Espaço Reservado para Conteúdo 9">
            <a:extLst>
              <a:ext uri="{FF2B5EF4-FFF2-40B4-BE49-F238E27FC236}">
                <a16:creationId xmlns:a16="http://schemas.microsoft.com/office/drawing/2014/main" id="{A30226FB-1BC6-9D5D-351D-73F1BD9FE5B0}"/>
              </a:ext>
            </a:extLst>
          </p:cNvPr>
          <p:cNvSpPr txBox="1">
            <a:spLocks/>
          </p:cNvSpPr>
          <p:nvPr/>
        </p:nvSpPr>
        <p:spPr>
          <a:xfrm>
            <a:off x="1847690" y="63993"/>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Espaço Reservado para Conteúdo 2">
            <a:extLst>
              <a:ext uri="{FF2B5EF4-FFF2-40B4-BE49-F238E27FC236}">
                <a16:creationId xmlns:a16="http://schemas.microsoft.com/office/drawing/2014/main" id="{5C802DDD-490E-5098-7122-F2FDD69A6260}"/>
              </a:ext>
            </a:extLst>
          </p:cNvPr>
          <p:cNvGraphicFramePr/>
          <p:nvPr>
            <p:extLst>
              <p:ext uri="{D42A27DB-BD31-4B8C-83A1-F6EECF244321}">
                <p14:modId xmlns:p14="http://schemas.microsoft.com/office/powerpoint/2010/main" val="1849435510"/>
              </p:ext>
            </p:extLst>
          </p:nvPr>
        </p:nvGraphicFramePr>
        <p:xfrm>
          <a:off x="233518" y="874204"/>
          <a:ext cx="8676964" cy="5591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1D4D6484-BC0F-7CEC-E609-4A105B5B1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4BFCB907-593F-099B-B45E-64D9942BC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4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447374" y="158817"/>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34D9ECCF-45B1-8647-E61F-D811512DADC1}"/>
              </a:ext>
            </a:extLst>
          </p:cNvPr>
          <p:cNvGraphicFramePr>
            <a:graphicFrameLocks noGrp="1"/>
          </p:cNvGraphicFramePr>
          <p:nvPr>
            <p:ph idx="1"/>
            <p:extLst>
              <p:ext uri="{D42A27DB-BD31-4B8C-83A1-F6EECF244321}">
                <p14:modId xmlns:p14="http://schemas.microsoft.com/office/powerpoint/2010/main" val="3299929206"/>
              </p:ext>
            </p:extLst>
          </p:nvPr>
        </p:nvGraphicFramePr>
        <p:xfrm>
          <a:off x="749416" y="819416"/>
          <a:ext cx="8143064" cy="5879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54433D5C-BCC1-F262-7237-C22A01542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BEBE3F6-AD1A-ACCB-195C-170207013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09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1049842" y="673059"/>
            <a:ext cx="7044316" cy="1330841"/>
          </a:xfrm>
        </p:spPr>
        <p:txBody>
          <a:bodyPr>
            <a:normAutofit/>
          </a:bodyPr>
          <a:lstStyle/>
          <a:p>
            <a:pPr>
              <a:lnSpc>
                <a:spcPct val="90000"/>
              </a:lnSpc>
            </a:pPr>
            <a:r>
              <a:rPr lang="pt-BR" sz="2800" b="1" kern="0" dirty="0">
                <a:latin typeface="Arial" panose="020B0604020202020204" pitchFamily="34" charset="0"/>
                <a:ea typeface="Arial" panose="020B0604020202020204" pitchFamily="34" charset="0"/>
              </a:rPr>
              <a:t>CARACTERIZAÇÃO DO MUNICÍPIO DE ALTO ALEGRE DOS PARECIS</a:t>
            </a:r>
            <a:br>
              <a:rPr lang="pt-BR" sz="2800" b="1" kern="0" dirty="0">
                <a:latin typeface="Arial" panose="020B0604020202020204" pitchFamily="34" charset="0"/>
                <a:ea typeface="Arial" panose="020B0604020202020204" pitchFamily="34" charset="0"/>
              </a:rPr>
            </a:br>
            <a:endParaRPr lang="pt-BR" sz="2800" dirty="0"/>
          </a:p>
        </p:txBody>
      </p:sp>
      <p:sp>
        <p:nvSpPr>
          <p:cNvPr id="3" name="Espaço Reservado para Conteúdo 2">
            <a:extLst>
              <a:ext uri="{FF2B5EF4-FFF2-40B4-BE49-F238E27FC236}">
                <a16:creationId xmlns:a16="http://schemas.microsoft.com/office/drawing/2014/main" id="{2E2FB4B8-72A4-401C-95B5-2B52D1F300A5}"/>
              </a:ext>
            </a:extLst>
          </p:cNvPr>
          <p:cNvSpPr>
            <a:spLocks noGrp="1"/>
          </p:cNvSpPr>
          <p:nvPr>
            <p:ph idx="1"/>
          </p:nvPr>
        </p:nvSpPr>
        <p:spPr>
          <a:xfrm>
            <a:off x="319368" y="2117850"/>
            <a:ext cx="8208913" cy="2607294"/>
          </a:xfrm>
        </p:spPr>
        <p:txBody>
          <a:bodyPr>
            <a:noAutofit/>
          </a:bodyPr>
          <a:lstStyle/>
          <a:p>
            <a:pPr marR="83185" indent="0" algn="just">
              <a:lnSpc>
                <a:spcPct val="150000"/>
              </a:lnSpc>
              <a:spcBef>
                <a:spcPts val="600"/>
              </a:spcBef>
              <a:spcAft>
                <a:spcPts val="800"/>
              </a:spcAft>
              <a:buNone/>
            </a:pPr>
            <a:r>
              <a:rPr lang="pt-BR" sz="2000" b="1" i="1" dirty="0">
                <a:solidFill>
                  <a:srgbClr val="000000"/>
                </a:solidFill>
                <a:effectLst/>
                <a:highlight>
                  <a:srgbClr val="FFFFFF"/>
                </a:highlight>
                <a:ea typeface="Arial" panose="020B0604020202020204" pitchFamily="34" charset="0"/>
              </a:rPr>
              <a:t>Desafios Ambientais </a:t>
            </a:r>
            <a:r>
              <a:rPr lang="pt-BR" sz="2000" dirty="0">
                <a:solidFill>
                  <a:srgbClr val="000000"/>
                </a:solidFill>
                <a:effectLst/>
                <a:highlight>
                  <a:srgbClr val="FFFFFF"/>
                </a:highlight>
                <a:ea typeface="Arial" panose="020B0604020202020204" pitchFamily="34" charset="0"/>
              </a:rPr>
              <a:t> -  </a:t>
            </a:r>
            <a:r>
              <a:rPr lang="pt-BR" sz="2000" dirty="0">
                <a:solidFill>
                  <a:srgbClr val="231F20"/>
                </a:solidFill>
                <a:effectLst/>
                <a:ea typeface="Arial" panose="020B0604020202020204" pitchFamily="34" charset="0"/>
              </a:rPr>
              <a:t>os desafios ambientais de Alto Alegre dos Parecis envolvem os desafios típicos da região Amazônica, relacionados, principalmente ao desmatamento e degradação florestal; queimadas; conflitos fundiários e pressão sobre terras indígenas; erosão e degradação do solo; poluição dos recursos hídricos e perda da biodiversidade. </a:t>
            </a:r>
            <a:endParaRPr lang="pt-BR" sz="2000" dirty="0"/>
          </a:p>
        </p:txBody>
      </p:sp>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19.png">
            <a:extLst>
              <a:ext uri="{FF2B5EF4-FFF2-40B4-BE49-F238E27FC236}">
                <a16:creationId xmlns:a16="http://schemas.microsoft.com/office/drawing/2014/main" id="{1996FCC1-AFB4-6222-E2FE-23864E75A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7A5C5B38-F71F-3857-D502-529AADCE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7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E2A54-300A-4064-BFF1-C849C93FBB7A}"/>
              </a:ext>
            </a:extLst>
          </p:cNvPr>
          <p:cNvSpPr>
            <a:spLocks noGrp="1"/>
          </p:cNvSpPr>
          <p:nvPr>
            <p:ph type="title"/>
          </p:nvPr>
        </p:nvSpPr>
        <p:spPr>
          <a:xfrm>
            <a:off x="777266" y="69320"/>
            <a:ext cx="8229600" cy="623376"/>
          </a:xfrm>
        </p:spPr>
        <p:txBody>
          <a:bodyPr>
            <a:normAutofit fontScale="90000"/>
          </a:bodyPr>
          <a:lstStyle/>
          <a:p>
            <a:pPr algn="ctr"/>
            <a:r>
              <a:rPr lang="pt-BR" sz="1500" b="1" kern="0" dirty="0">
                <a:latin typeface="Arial" panose="020B0604020202020204" pitchFamily="34" charset="0"/>
                <a:ea typeface="Arial" panose="020B0604020202020204" pitchFamily="34" charset="0"/>
              </a:rPr>
              <a:t>CARACTERIZAÇÃO DA PESCA ESPORTIVA EM CABIXI/RO</a:t>
            </a:r>
            <a:br>
              <a:rPr lang="pt-BR" sz="1500" b="1" kern="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Base Metodológica para caracterização do Turismo da Pesca Esportiva – </a:t>
            </a:r>
            <a:br>
              <a:rPr lang="pt-BR" sz="150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Sistema de Turismo</a:t>
            </a:r>
            <a:endParaRPr lang="pt-BR" sz="1500" dirty="0"/>
          </a:p>
        </p:txBody>
      </p:sp>
      <p:sp>
        <p:nvSpPr>
          <p:cNvPr id="3" name="Espaço Reservado para Conteúdo 2">
            <a:extLst>
              <a:ext uri="{FF2B5EF4-FFF2-40B4-BE49-F238E27FC236}">
                <a16:creationId xmlns:a16="http://schemas.microsoft.com/office/drawing/2014/main" id="{91AE7A99-73A0-4682-A3E1-A0095B3503F8}"/>
              </a:ext>
            </a:extLst>
          </p:cNvPr>
          <p:cNvSpPr>
            <a:spLocks noGrp="1"/>
          </p:cNvSpPr>
          <p:nvPr>
            <p:ph idx="1"/>
          </p:nvPr>
        </p:nvSpPr>
        <p:spPr>
          <a:xfrm>
            <a:off x="508000" y="4077072"/>
            <a:ext cx="7635875" cy="714624"/>
          </a:xfrm>
        </p:spPr>
        <p:txBody>
          <a:bodyPr>
            <a:normAutofit/>
          </a:bodyPr>
          <a:lstStyle/>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p:txBody>
      </p:sp>
      <p:pic>
        <p:nvPicPr>
          <p:cNvPr id="4" name="image180.png" descr="Diagrama&#10;&#10;Descrição gerada automaticamente">
            <a:extLst>
              <a:ext uri="{FF2B5EF4-FFF2-40B4-BE49-F238E27FC236}">
                <a16:creationId xmlns:a16="http://schemas.microsoft.com/office/drawing/2014/main" id="{A2198EFA-526B-41EB-85AB-65FDBA324162}"/>
              </a:ext>
            </a:extLst>
          </p:cNvPr>
          <p:cNvPicPr/>
          <p:nvPr/>
        </p:nvPicPr>
        <p:blipFill>
          <a:blip r:embed="rId2"/>
          <a:srcRect/>
          <a:stretch>
            <a:fillRect/>
          </a:stretch>
        </p:blipFill>
        <p:spPr>
          <a:xfrm>
            <a:off x="179512" y="980728"/>
            <a:ext cx="8784975" cy="5112568"/>
          </a:xfrm>
          <a:prstGeom prst="rect">
            <a:avLst/>
          </a:prstGeom>
          <a:ln/>
        </p:spPr>
      </p:pic>
      <p:sp>
        <p:nvSpPr>
          <p:cNvPr id="8" name="CaixaDeTexto 7">
            <a:extLst>
              <a:ext uri="{FF2B5EF4-FFF2-40B4-BE49-F238E27FC236}">
                <a16:creationId xmlns:a16="http://schemas.microsoft.com/office/drawing/2014/main" id="{698CE308-334F-CA1E-B27D-68806C0EAEC9}"/>
              </a:ext>
            </a:extLst>
          </p:cNvPr>
          <p:cNvSpPr txBox="1"/>
          <p:nvPr/>
        </p:nvSpPr>
        <p:spPr>
          <a:xfrm>
            <a:off x="179512" y="6093296"/>
            <a:ext cx="4591664" cy="584775"/>
          </a:xfrm>
          <a:prstGeom prst="rect">
            <a:avLst/>
          </a:prstGeom>
          <a:noFill/>
        </p:spPr>
        <p:txBody>
          <a:bodyPr wrap="square">
            <a:spAutoFit/>
          </a:bodyPr>
          <a:lstStyle/>
          <a:p>
            <a:pPr marL="0" indent="0">
              <a:buNone/>
            </a:pPr>
            <a:r>
              <a:rPr lang="pt-BR" sz="800" dirty="0">
                <a:latin typeface="Arial" panose="020B0604020202020204" pitchFamily="34" charset="0"/>
                <a:cs typeface="Arial" panose="020B0604020202020204" pitchFamily="34" charset="0"/>
              </a:rPr>
              <a:t> Fonte: adaptação do modelo de Beni (2003), por Heros Augusto</a:t>
            </a:r>
          </a:p>
          <a:p>
            <a:pPr marL="0" indent="0">
              <a:buNone/>
            </a:pPr>
            <a:r>
              <a:rPr lang="pt-BR" sz="800" dirty="0">
                <a:latin typeface="Arial" panose="020B0604020202020204" pitchFamily="34" charset="0"/>
                <a:cs typeface="Arial" panose="020B0604020202020204" pitchFamily="34" charset="0"/>
              </a:rPr>
              <a:t>                 Santos Lobo, disponível no  artigo “Sistemas Socioambientais</a:t>
            </a:r>
          </a:p>
          <a:p>
            <a:pPr marL="0" indent="0">
              <a:buNone/>
            </a:pPr>
            <a:r>
              <a:rPr lang="pt-BR" sz="800" dirty="0">
                <a:latin typeface="Arial" panose="020B0604020202020204" pitchFamily="34" charset="0"/>
                <a:cs typeface="Arial" panose="020B0604020202020204" pitchFamily="34" charset="0"/>
              </a:rPr>
              <a:t>                 Complexos: Contribuições Teóricas</a:t>
            </a:r>
          </a:p>
          <a:p>
            <a:pPr marL="0" indent="0">
              <a:buNone/>
            </a:pPr>
            <a:r>
              <a:rPr lang="pt-BR" sz="800" dirty="0">
                <a:latin typeface="Arial" panose="020B0604020202020204" pitchFamily="34" charset="0"/>
                <a:cs typeface="Arial" panose="020B0604020202020204" pitchFamily="34" charset="0"/>
              </a:rPr>
              <a:t>                 Para o Estudo da Modelagem Sistêmica do Turismo”.</a:t>
            </a:r>
            <a:endParaRPr lang="pt-BR" dirty="0"/>
          </a:p>
        </p:txBody>
      </p:sp>
    </p:spTree>
    <p:extLst>
      <p:ext uri="{BB962C8B-B14F-4D97-AF65-F5344CB8AC3E}">
        <p14:creationId xmlns:p14="http://schemas.microsoft.com/office/powerpoint/2010/main" val="1737969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D5A6E6-8DA7-4B54-B9A6-E66E1199DEA6}"/>
              </a:ext>
            </a:extLst>
          </p:cNvPr>
          <p:cNvSpPr>
            <a:spLocks noGrp="1"/>
          </p:cNvSpPr>
          <p:nvPr>
            <p:ph type="title"/>
          </p:nvPr>
        </p:nvSpPr>
        <p:spPr>
          <a:xfrm>
            <a:off x="628650" y="557188"/>
            <a:ext cx="7886700" cy="1133499"/>
          </a:xfrm>
        </p:spPr>
        <p:txBody>
          <a:bodyPr vert="horz" lIns="91440" tIns="45720" rIns="91440" bIns="45720" rtlCol="0">
            <a:normAutofit/>
          </a:bodyPr>
          <a:lstStyle/>
          <a:p>
            <a:pPr>
              <a:lnSpc>
                <a:spcPct val="90000"/>
              </a:lnSpc>
            </a:pPr>
            <a:r>
              <a:rPr lang="en-US" sz="3500" kern="1200">
                <a:latin typeface="+mj-lt"/>
                <a:ea typeface="+mj-ea"/>
                <a:cs typeface="+mj-cs"/>
              </a:rPr>
              <a:t>Base Metodológica para </a:t>
            </a:r>
            <a:r>
              <a:rPr lang="en-US" sz="3500"/>
              <a:t>C</a:t>
            </a:r>
            <a:r>
              <a:rPr lang="en-US" sz="3500" kern="1200">
                <a:latin typeface="+mj-lt"/>
                <a:ea typeface="+mj-ea"/>
                <a:cs typeface="+mj-cs"/>
              </a:rPr>
              <a:t>aracterização do Turismo da Pesca Esportiva</a:t>
            </a:r>
            <a:endParaRPr lang="en-US" sz="3500" kern="1200" dirty="0">
              <a:latin typeface="+mj-lt"/>
              <a:ea typeface="+mj-ea"/>
              <a:cs typeface="+mj-cs"/>
            </a:endParaRPr>
          </a:p>
        </p:txBody>
      </p:sp>
      <p:pic>
        <p:nvPicPr>
          <p:cNvPr id="3" name="image19.png">
            <a:extLst>
              <a:ext uri="{FF2B5EF4-FFF2-40B4-BE49-F238E27FC236}">
                <a16:creationId xmlns:a16="http://schemas.microsoft.com/office/drawing/2014/main" id="{6BAC94DA-B574-B437-B553-B9E3E77D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302A3DF-B7EE-30CB-E2A7-8AEE11036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aixaDeTexto 4">
            <a:extLst>
              <a:ext uri="{FF2B5EF4-FFF2-40B4-BE49-F238E27FC236}">
                <a16:creationId xmlns:a16="http://schemas.microsoft.com/office/drawing/2014/main" id="{C1ABA7EF-5914-AED5-75E4-596E722228E4}"/>
              </a:ext>
            </a:extLst>
          </p:cNvPr>
          <p:cNvGraphicFramePr/>
          <p:nvPr>
            <p:extLst>
              <p:ext uri="{D42A27DB-BD31-4B8C-83A1-F6EECF244321}">
                <p14:modId xmlns:p14="http://schemas.microsoft.com/office/powerpoint/2010/main" val="1771222444"/>
              </p:ext>
            </p:extLst>
          </p:nvPr>
        </p:nvGraphicFramePr>
        <p:xfrm>
          <a:off x="628650" y="2492896"/>
          <a:ext cx="3862331" cy="3038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098C1848-BBCA-8E34-64DB-139EDC2DF8CB}"/>
              </a:ext>
            </a:extLst>
          </p:cNvPr>
          <p:cNvPicPr>
            <a:picLocks noChangeAspect="1"/>
          </p:cNvPicPr>
          <p:nvPr/>
        </p:nvPicPr>
        <p:blipFill>
          <a:blip r:embed="rId9"/>
          <a:stretch>
            <a:fillRect/>
          </a:stretch>
        </p:blipFill>
        <p:spPr>
          <a:xfrm>
            <a:off x="5104097" y="2634241"/>
            <a:ext cx="3409354" cy="2750824"/>
          </a:xfrm>
          <a:prstGeom prst="rect">
            <a:avLst/>
          </a:prstGeom>
        </p:spPr>
      </p:pic>
    </p:spTree>
    <p:extLst>
      <p:ext uri="{BB962C8B-B14F-4D97-AF65-F5344CB8AC3E}">
        <p14:creationId xmlns:p14="http://schemas.microsoft.com/office/powerpoint/2010/main" val="414519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CF7A49B-7D29-3071-A4C1-728C8FFC75DF}"/>
              </a:ext>
            </a:extLst>
          </p:cNvPr>
          <p:cNvSpPr>
            <a:spLocks noGrp="1"/>
          </p:cNvSpPr>
          <p:nvPr>
            <p:ph type="sldNum" sz="quarter" idx="12"/>
          </p:nvPr>
        </p:nvSpPr>
        <p:spPr/>
        <p:txBody>
          <a:bodyPr/>
          <a:lstStyle/>
          <a:p>
            <a:fld id="{BD4C9C96-99D0-473B-ABA6-5ED521F58EB7}" type="slidenum">
              <a:rPr lang="pt-BR" smtClean="0"/>
              <a:t>3</a:t>
            </a:fld>
            <a:endParaRPr lang="pt-BR"/>
          </a:p>
        </p:txBody>
      </p:sp>
      <p:graphicFrame>
        <p:nvGraphicFramePr>
          <p:cNvPr id="3" name="Tabela 2">
            <a:extLst>
              <a:ext uri="{FF2B5EF4-FFF2-40B4-BE49-F238E27FC236}">
                <a16:creationId xmlns:a16="http://schemas.microsoft.com/office/drawing/2014/main" id="{270B836D-F26C-ACD2-A1CB-0AA013C90704}"/>
              </a:ext>
            </a:extLst>
          </p:cNvPr>
          <p:cNvGraphicFramePr>
            <a:graphicFrameLocks noGrp="1"/>
          </p:cNvGraphicFramePr>
          <p:nvPr/>
        </p:nvGraphicFramePr>
        <p:xfrm>
          <a:off x="107504" y="152622"/>
          <a:ext cx="8928991" cy="6552756"/>
        </p:xfrm>
        <a:graphic>
          <a:graphicData uri="http://schemas.openxmlformats.org/drawingml/2006/table">
            <a:tbl>
              <a:tblPr firstRow="1" bandRow="1">
                <a:tableStyleId>{F5AB1C69-6EDB-4FF4-983F-18BD219EF322}</a:tableStyleId>
              </a:tblPr>
              <a:tblGrid>
                <a:gridCol w="2204585">
                  <a:extLst>
                    <a:ext uri="{9D8B030D-6E8A-4147-A177-3AD203B41FA5}">
                      <a16:colId xmlns:a16="http://schemas.microsoft.com/office/drawing/2014/main" val="311453591"/>
                    </a:ext>
                  </a:extLst>
                </a:gridCol>
                <a:gridCol w="1458590">
                  <a:extLst>
                    <a:ext uri="{9D8B030D-6E8A-4147-A177-3AD203B41FA5}">
                      <a16:colId xmlns:a16="http://schemas.microsoft.com/office/drawing/2014/main" val="4012308255"/>
                    </a:ext>
                  </a:extLst>
                </a:gridCol>
                <a:gridCol w="1305377">
                  <a:extLst>
                    <a:ext uri="{9D8B030D-6E8A-4147-A177-3AD203B41FA5}">
                      <a16:colId xmlns:a16="http://schemas.microsoft.com/office/drawing/2014/main" val="2104079382"/>
                    </a:ext>
                  </a:extLst>
                </a:gridCol>
                <a:gridCol w="3960439">
                  <a:extLst>
                    <a:ext uri="{9D8B030D-6E8A-4147-A177-3AD203B41FA5}">
                      <a16:colId xmlns:a16="http://schemas.microsoft.com/office/drawing/2014/main" val="795123036"/>
                    </a:ext>
                  </a:extLst>
                </a:gridCol>
              </a:tblGrid>
              <a:tr h="5834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19140">
                <a:tc>
                  <a:txBody>
                    <a:bodyPr/>
                    <a:lstStyle/>
                    <a:p>
                      <a:pPr marR="53340" algn="just">
                        <a:lnSpc>
                          <a:spcPct val="107000"/>
                        </a:lnSpc>
                        <a:spcBef>
                          <a:spcPts val="125"/>
                        </a:spcBef>
                        <a:spcAft>
                          <a:spcPts val="800"/>
                        </a:spcAft>
                      </a:pPr>
                      <a:r>
                        <a:rPr lang="pt-BR" sz="1600" dirty="0">
                          <a:solidFill>
                            <a:srgbClr val="231F20"/>
                          </a:solidFill>
                          <a:effectLst/>
                        </a:rPr>
                        <a:t>1 - Organização do local e infraestrutura dos encontros nos municípios do estudo.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33655" algn="just">
                        <a:lnSpc>
                          <a:spcPct val="107000"/>
                        </a:lnSpc>
                        <a:spcBef>
                          <a:spcPts val="190"/>
                        </a:spcBef>
                        <a:spcAft>
                          <a:spcPts val="800"/>
                        </a:spcAft>
                      </a:pPr>
                      <a:r>
                        <a:rPr lang="pt-BR" sz="1600" dirty="0">
                          <a:solidFill>
                            <a:srgbClr val="231F20"/>
                          </a:solidFill>
                          <a:effectLst/>
                        </a:rPr>
                        <a:t>Contato com prefeituras e entidades.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Participantes dos workshops</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444985864"/>
                  </a:ext>
                </a:extLst>
              </a:tr>
              <a:tr h="1267435">
                <a:tc>
                  <a:txBody>
                    <a:bodyPr/>
                    <a:lstStyle/>
                    <a:p>
                      <a:pPr marR="117475" algn="l">
                        <a:lnSpc>
                          <a:spcPct val="107000"/>
                        </a:lnSpc>
                        <a:spcBef>
                          <a:spcPts val="190"/>
                        </a:spcBef>
                        <a:spcAft>
                          <a:spcPts val="800"/>
                        </a:spcAft>
                      </a:pPr>
                      <a:r>
                        <a:rPr lang="pt-BR" sz="1600" dirty="0">
                          <a:solidFill>
                            <a:srgbClr val="231F20"/>
                          </a:solidFill>
                          <a:effectLst/>
                        </a:rPr>
                        <a:t>2 - Mobilização das Pastas públicas das prefeituras e estado; Comunidade e setor comercial, instituições e Trade do Turismo de pesca esportiva de cada localidade.</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Participação Social.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83185" algn="just">
                        <a:lnSpc>
                          <a:spcPct val="107000"/>
                        </a:lnSpc>
                        <a:spcBef>
                          <a:spcPts val="125"/>
                        </a:spcBef>
                        <a:spcAft>
                          <a:spcPts val="800"/>
                        </a:spcAft>
                      </a:pPr>
                      <a:r>
                        <a:rPr lang="pt-BR" sz="1600" dirty="0">
                          <a:solidFill>
                            <a:srgbClr val="231F20"/>
                          </a:solidFill>
                          <a:effectLst/>
                        </a:rPr>
                        <a:t>Setor Público nas pastas do: Turismo, Cultura, Esporte, Desenvolvimento Econômico, Trabalho, Educação e Assistência Social; trade local; Pescadores esportivos, condutores de pesca, hospedarias, incluindo barcos hotel e flutuantes, comércio de pesca formal e informal, restaurantes, artesanato e gastronomia e agricultura familiar, Fecomércio, Sebrae, Universidades, </a:t>
                      </a:r>
                      <a:r>
                        <a:rPr lang="pt-BR" sz="1600" dirty="0" err="1">
                          <a:solidFill>
                            <a:srgbClr val="231F20"/>
                          </a:solidFill>
                          <a:effectLst/>
                        </a:rPr>
                        <a:t>etc</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82292657"/>
                  </a:ext>
                </a:extLst>
              </a:tr>
              <a:tr h="1053262">
                <a:tc>
                  <a:txBody>
                    <a:bodyPr/>
                    <a:lstStyle/>
                    <a:p>
                      <a:pPr marR="155575" algn="just">
                        <a:lnSpc>
                          <a:spcPct val="107000"/>
                        </a:lnSpc>
                        <a:spcBef>
                          <a:spcPts val="190"/>
                        </a:spcBef>
                        <a:spcAft>
                          <a:spcPts val="800"/>
                        </a:spcAft>
                      </a:pPr>
                      <a:r>
                        <a:rPr lang="pt-BR" sz="1600" dirty="0">
                          <a:solidFill>
                            <a:srgbClr val="231F20"/>
                          </a:solidFill>
                          <a:effectLst/>
                        </a:rPr>
                        <a:t>3 - Realização de Pesquisas para levantamento de dados.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71755" algn="just">
                        <a:lnSpc>
                          <a:spcPct val="107000"/>
                        </a:lnSpc>
                        <a:spcBef>
                          <a:spcPts val="125"/>
                        </a:spcBef>
                        <a:spcAft>
                          <a:spcPts val="800"/>
                        </a:spcAft>
                      </a:pPr>
                      <a:r>
                        <a:rPr lang="pt-BR" sz="1600" dirty="0">
                          <a:solidFill>
                            <a:srgbClr val="231F20"/>
                          </a:solidFill>
                          <a:effectLst/>
                        </a:rPr>
                        <a:t>Questionários estruturados incluindo sustentabilidade da atividade dentro da visão ambiental, da Pesca Esportiva e dos </a:t>
                      </a:r>
                      <a:r>
                        <a:rPr lang="pt-BR" sz="1600" dirty="0" err="1">
                          <a:solidFill>
                            <a:srgbClr val="231F20"/>
                          </a:solidFill>
                          <a:effectLst/>
                        </a:rPr>
                        <a:t>ods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00330" algn="just">
                        <a:lnSpc>
                          <a:spcPct val="107000"/>
                        </a:lnSpc>
                        <a:spcBef>
                          <a:spcPts val="190"/>
                        </a:spcBef>
                        <a:spcAft>
                          <a:spcPts val="800"/>
                        </a:spcAft>
                      </a:pPr>
                      <a:r>
                        <a:rPr lang="pt-BR" sz="1600" dirty="0">
                          <a:solidFill>
                            <a:srgbClr val="231F20"/>
                          </a:solidFill>
                          <a:effectLst/>
                        </a:rPr>
                        <a:t>Pescadores esportivos, condutores de pesca, turistas, hospedarias, comércio de pesca formal e informal, restaurantes, artesanato gastronomia, agricultura familiar. Secretarias de Meio Ambientes, Turismo, Planejamento e Desenvolvimento Econômico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871243026"/>
                  </a:ext>
                </a:extLst>
              </a:tr>
            </a:tbl>
          </a:graphicData>
        </a:graphic>
      </p:graphicFrame>
    </p:spTree>
    <p:extLst>
      <p:ext uri="{BB962C8B-B14F-4D97-AF65-F5344CB8AC3E}">
        <p14:creationId xmlns:p14="http://schemas.microsoft.com/office/powerpoint/2010/main" val="375383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151F8A-0302-51E9-4BFF-D425ECAD8F5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845DFB-59D1-FB5E-CEC1-4B67078BA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5BAED5-6A06-10D5-713B-38883EB5C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AF0D11-FD95-A10E-2BA0-A1BEA935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0C3E51EA-1FA6-F60E-95A8-09505809E021}"/>
              </a:ext>
            </a:extLst>
          </p:cNvPr>
          <p:cNvPicPr>
            <a:picLocks noGrp="1" noChangeAspect="1"/>
          </p:cNvPicPr>
          <p:nvPr>
            <p:ph idx="1"/>
          </p:nvPr>
        </p:nvPicPr>
        <p:blipFill>
          <a:blip r:embed="rId2"/>
          <a:stretch>
            <a:fillRect/>
          </a:stretch>
        </p:blipFill>
        <p:spPr>
          <a:xfrm>
            <a:off x="115811" y="1387478"/>
            <a:ext cx="8912376" cy="5083592"/>
          </a:xfrm>
          <a:prstGeom prst="rect">
            <a:avLst/>
          </a:prstGeom>
        </p:spPr>
      </p:pic>
      <p:sp>
        <p:nvSpPr>
          <p:cNvPr id="17" name="Rectangle 16">
            <a:extLst>
              <a:ext uri="{FF2B5EF4-FFF2-40B4-BE49-F238E27FC236}">
                <a16:creationId xmlns:a16="http://schemas.microsoft.com/office/drawing/2014/main" id="{0269355B-846E-D461-59C0-DEA2531D3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19.png">
            <a:extLst>
              <a:ext uri="{FF2B5EF4-FFF2-40B4-BE49-F238E27FC236}">
                <a16:creationId xmlns:a16="http://schemas.microsoft.com/office/drawing/2014/main" id="{2BE5D00F-E7CD-4929-03FB-FAE78063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F76FEA7C-0849-BF41-E225-62C22904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B28023F7-AF83-A552-C578-DFB66731E9F5}"/>
              </a:ext>
            </a:extLst>
          </p:cNvPr>
          <p:cNvSpPr txBox="1"/>
          <p:nvPr/>
        </p:nvSpPr>
        <p:spPr>
          <a:xfrm>
            <a:off x="1022274" y="439501"/>
            <a:ext cx="7099450" cy="923330"/>
          </a:xfrm>
          <a:prstGeom prst="rect">
            <a:avLst/>
          </a:prstGeom>
          <a:noFill/>
        </p:spPr>
        <p:txBody>
          <a:bodyPr wrap="square">
            <a:spAutoFit/>
          </a:bodyPr>
          <a:lstStyle/>
          <a:p>
            <a:pPr lvl="0" algn="ctr"/>
            <a:r>
              <a:rPr lang="pt-BR" b="1" dirty="0"/>
              <a:t>2– O  conjunto da organização estrutural</a:t>
            </a:r>
            <a:r>
              <a:rPr lang="pt-BR" dirty="0"/>
              <a:t> -superestrutura, ou seja, as políticas e as diretrizes que regulam e desenvolvem a atividade turística e a tríplice infraestrutura: básica, turística e de apoio.</a:t>
            </a:r>
          </a:p>
        </p:txBody>
      </p:sp>
    </p:spTree>
    <p:extLst>
      <p:ext uri="{BB962C8B-B14F-4D97-AF65-F5344CB8AC3E}">
        <p14:creationId xmlns:p14="http://schemas.microsoft.com/office/powerpoint/2010/main" val="1913011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19B07-51DD-A427-622F-9B944B0B6F4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aixaDeTexto 5">
            <a:extLst>
              <a:ext uri="{FF2B5EF4-FFF2-40B4-BE49-F238E27FC236}">
                <a16:creationId xmlns:a16="http://schemas.microsoft.com/office/drawing/2014/main" id="{4A9309F2-DD73-D27E-D1AB-0AFC571E1DD1}"/>
              </a:ext>
            </a:extLst>
          </p:cNvPr>
          <p:cNvSpPr txBox="1"/>
          <p:nvPr/>
        </p:nvSpPr>
        <p:spPr>
          <a:xfrm>
            <a:off x="764390" y="825757"/>
            <a:ext cx="7900987" cy="817403"/>
          </a:xfrm>
          <a:prstGeom prst="rect">
            <a:avLst/>
          </a:prstGeom>
        </p:spPr>
        <p:txBody>
          <a:bodyPr vert="horz" lIns="91440" tIns="45720" rIns="91440" bIns="45720" rtlCol="0" anchor="b">
            <a:normAutofit fontScale="92500"/>
          </a:bodyPr>
          <a:lstStyle/>
          <a:p>
            <a:pPr lvl="0" algn="ctr">
              <a:lnSpc>
                <a:spcPct val="90000"/>
              </a:lnSpc>
              <a:spcBef>
                <a:spcPct val="0"/>
              </a:spcBef>
              <a:spcAft>
                <a:spcPts val="600"/>
              </a:spcAft>
            </a:pPr>
            <a:r>
              <a:rPr lang="en-US" sz="2200" b="1" kern="1200" dirty="0">
                <a:solidFill>
                  <a:schemeClr val="tx1"/>
                </a:solidFill>
                <a:latin typeface="+mj-lt"/>
                <a:ea typeface="+mj-ea"/>
                <a:cs typeface="+mj-cs"/>
              </a:rPr>
              <a:t>3 - O conjunto das </a:t>
            </a:r>
            <a:r>
              <a:rPr lang="en-US" sz="2200" b="1" kern="1200" dirty="0" err="1">
                <a:solidFill>
                  <a:schemeClr val="tx1"/>
                </a:solidFill>
                <a:latin typeface="+mj-lt"/>
                <a:ea typeface="+mj-ea"/>
                <a:cs typeface="+mj-cs"/>
              </a:rPr>
              <a:t>ações</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operacionais</a:t>
            </a:r>
            <a:r>
              <a:rPr lang="en-US" sz="2200" b="1" kern="1200" dirty="0">
                <a:solidFill>
                  <a:schemeClr val="tx1"/>
                </a:solidFill>
                <a:latin typeface="+mj-lt"/>
                <a:ea typeface="+mj-ea"/>
                <a:cs typeface="+mj-cs"/>
              </a:rPr>
              <a:t> </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relação</a:t>
            </a:r>
            <a:r>
              <a:rPr lang="en-US" sz="2200" kern="1200" dirty="0">
                <a:solidFill>
                  <a:schemeClr val="tx1"/>
                </a:solidFill>
                <a:latin typeface="+mj-lt"/>
                <a:ea typeface="+mj-ea"/>
                <a:cs typeface="+mj-cs"/>
              </a:rPr>
              <a:t> no mercado da </a:t>
            </a:r>
            <a:r>
              <a:rPr lang="en-US" sz="2200" kern="1200" dirty="0" err="1">
                <a:solidFill>
                  <a:schemeClr val="tx1"/>
                </a:solidFill>
                <a:latin typeface="+mj-lt"/>
                <a:ea typeface="+mj-ea"/>
                <a:cs typeface="+mj-cs"/>
              </a:rPr>
              <a:t>Oferta</a:t>
            </a:r>
            <a:r>
              <a:rPr lang="en-US" sz="2200" kern="1200" dirty="0">
                <a:solidFill>
                  <a:schemeClr val="tx1"/>
                </a:solidFill>
                <a:latin typeface="+mj-lt"/>
                <a:ea typeface="+mj-ea"/>
                <a:cs typeface="+mj-cs"/>
              </a:rPr>
              <a:t> e da </a:t>
            </a:r>
            <a:r>
              <a:rPr lang="en-US" sz="2200" kern="1200" dirty="0" err="1">
                <a:solidFill>
                  <a:schemeClr val="tx1"/>
                </a:solidFill>
                <a:latin typeface="+mj-lt"/>
                <a:ea typeface="+mj-ea"/>
                <a:cs typeface="+mj-cs"/>
              </a:rPr>
              <a:t>Demanda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turística</a:t>
            </a:r>
            <a:r>
              <a:rPr lang="en-US" sz="2200" kern="1200" dirty="0">
                <a:solidFill>
                  <a:schemeClr val="tx1"/>
                </a:solidFill>
                <a:latin typeface="+mj-lt"/>
                <a:ea typeface="+mj-ea"/>
                <a:cs typeface="+mj-cs"/>
              </a:rPr>
              <a:t> e o </a:t>
            </a:r>
            <a:r>
              <a:rPr lang="en-US" sz="2200" kern="1200" dirty="0" err="1">
                <a:solidFill>
                  <a:schemeClr val="tx1"/>
                </a:solidFill>
                <a:latin typeface="+mj-lt"/>
                <a:ea typeface="+mj-ea"/>
                <a:cs typeface="+mj-cs"/>
              </a:rPr>
              <a:t>Processo</a:t>
            </a:r>
            <a:r>
              <a:rPr lang="en-US" sz="2200" kern="1200" dirty="0">
                <a:solidFill>
                  <a:schemeClr val="tx1"/>
                </a:solidFill>
                <a:latin typeface="+mj-lt"/>
                <a:ea typeface="+mj-ea"/>
                <a:cs typeface="+mj-cs"/>
              </a:rPr>
              <a:t> de </a:t>
            </a:r>
            <a:r>
              <a:rPr lang="en-US" sz="2200" kern="1200" dirty="0" err="1">
                <a:solidFill>
                  <a:schemeClr val="tx1"/>
                </a:solidFill>
                <a:latin typeface="+mj-lt"/>
                <a:ea typeface="+mj-ea"/>
                <a:cs typeface="+mj-cs"/>
              </a:rPr>
              <a:t>Distribuição</a:t>
            </a:r>
            <a:r>
              <a:rPr lang="en-US" sz="2200" kern="1200" dirty="0">
                <a:solidFill>
                  <a:schemeClr val="tx1"/>
                </a:solidFill>
                <a:latin typeface="+mj-lt"/>
                <a:ea typeface="+mj-ea"/>
                <a:cs typeface="+mj-cs"/>
              </a:rPr>
              <a:t> (mercado).</a:t>
            </a:r>
          </a:p>
        </p:txBody>
      </p:sp>
      <p:pic>
        <p:nvPicPr>
          <p:cNvPr id="10" name="Imagem 9">
            <a:extLst>
              <a:ext uri="{FF2B5EF4-FFF2-40B4-BE49-F238E27FC236}">
                <a16:creationId xmlns:a16="http://schemas.microsoft.com/office/drawing/2014/main" id="{7C9773EB-F88D-9D33-90C3-4D3B3E86477E}"/>
              </a:ext>
            </a:extLst>
          </p:cNvPr>
          <p:cNvPicPr>
            <a:picLocks noChangeAspect="1"/>
          </p:cNvPicPr>
          <p:nvPr/>
        </p:nvPicPr>
        <p:blipFill>
          <a:blip r:embed="rId2"/>
          <a:stretch>
            <a:fillRect/>
          </a:stretch>
        </p:blipFill>
        <p:spPr>
          <a:xfrm>
            <a:off x="542925" y="2877815"/>
            <a:ext cx="8058150" cy="2900933"/>
          </a:xfrm>
          <a:prstGeom prst="rect">
            <a:avLst/>
          </a:prstGeom>
        </p:spPr>
      </p:pic>
      <p:pic>
        <p:nvPicPr>
          <p:cNvPr id="3" name="image19.png">
            <a:extLst>
              <a:ext uri="{FF2B5EF4-FFF2-40B4-BE49-F238E27FC236}">
                <a16:creationId xmlns:a16="http://schemas.microsoft.com/office/drawing/2014/main" id="{01E64119-60DA-4C8E-28A1-74E5BA67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BF5DD55-8587-B482-EE44-4CEDC9D73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8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90EC188-3926-16B5-CD13-1F9E55D20172}"/>
              </a:ext>
            </a:extLst>
          </p:cNvPr>
          <p:cNvSpPr>
            <a:spLocks noGrp="1"/>
          </p:cNvSpPr>
          <p:nvPr>
            <p:ph type="sldNum" sz="quarter" idx="12"/>
          </p:nvPr>
        </p:nvSpPr>
        <p:spPr>
          <a:xfrm>
            <a:off x="6603999" y="6356350"/>
            <a:ext cx="2057400" cy="365125"/>
          </a:xfrm>
          <a:prstGeom prst="ellipse">
            <a:avLst/>
          </a:prstGeom>
        </p:spPr>
        <p:txBody>
          <a:bodyPr>
            <a:normAutofit/>
          </a:bodyPr>
          <a:lstStyle/>
          <a:p>
            <a:pPr>
              <a:lnSpc>
                <a:spcPct val="90000"/>
              </a:lnSpc>
              <a:spcAft>
                <a:spcPts val="600"/>
              </a:spcAft>
            </a:pPr>
            <a:fld id="{BD4C9C96-99D0-473B-ABA6-5ED521F58EB7}" type="slidenum">
              <a:rPr lang="pt-BR"/>
              <a:pPr>
                <a:lnSpc>
                  <a:spcPct val="90000"/>
                </a:lnSpc>
                <a:spcAft>
                  <a:spcPts val="600"/>
                </a:spcAft>
              </a:pPr>
              <a:t>32</a:t>
            </a:fld>
            <a:endParaRPr lang="pt-BR"/>
          </a:p>
        </p:txBody>
      </p:sp>
      <p:pic>
        <p:nvPicPr>
          <p:cNvPr id="5" name="image32.png" descr="Interface gráfica do usuário, Site&#10;&#10;Descrição gerada automaticamente">
            <a:extLst>
              <a:ext uri="{FF2B5EF4-FFF2-40B4-BE49-F238E27FC236}">
                <a16:creationId xmlns:a16="http://schemas.microsoft.com/office/drawing/2014/main" id="{E16A30F6-56F6-C96F-2131-51E054FB0CCF}"/>
              </a:ext>
            </a:extLst>
          </p:cNvPr>
          <p:cNvPicPr/>
          <p:nvPr/>
        </p:nvPicPr>
        <p:blipFill>
          <a:blip r:embed="rId2"/>
          <a:srcRect/>
          <a:stretch>
            <a:fillRect/>
          </a:stretch>
        </p:blipFill>
        <p:spPr>
          <a:xfrm>
            <a:off x="1763688" y="136525"/>
            <a:ext cx="5760720" cy="3543300"/>
          </a:xfrm>
          <a:prstGeom prst="rect">
            <a:avLst/>
          </a:prstGeom>
          <a:ln/>
        </p:spPr>
      </p:pic>
      <p:pic>
        <p:nvPicPr>
          <p:cNvPr id="6" name="image14.png" descr="Interface gráfica do usuário, Site&#10;&#10;Descrição gerada automaticamente">
            <a:extLst>
              <a:ext uri="{FF2B5EF4-FFF2-40B4-BE49-F238E27FC236}">
                <a16:creationId xmlns:a16="http://schemas.microsoft.com/office/drawing/2014/main" id="{E3F92F32-835B-10B4-3839-67ACE127E576}"/>
              </a:ext>
            </a:extLst>
          </p:cNvPr>
          <p:cNvPicPr/>
          <p:nvPr/>
        </p:nvPicPr>
        <p:blipFill>
          <a:blip r:embed="rId3"/>
          <a:srcRect/>
          <a:stretch>
            <a:fillRect/>
          </a:stretch>
        </p:blipFill>
        <p:spPr>
          <a:xfrm>
            <a:off x="1763688" y="3728720"/>
            <a:ext cx="5544616" cy="2992755"/>
          </a:xfrm>
          <a:prstGeom prst="rect">
            <a:avLst/>
          </a:prstGeom>
          <a:ln/>
        </p:spPr>
      </p:pic>
    </p:spTree>
    <p:extLst>
      <p:ext uri="{BB962C8B-B14F-4D97-AF65-F5344CB8AC3E}">
        <p14:creationId xmlns:p14="http://schemas.microsoft.com/office/powerpoint/2010/main" val="240288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7484D-6A39-B133-A059-0498C320E71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8E616A-4D65-0DB9-1A1E-124A0D92D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9D5DD4C0-122C-0B6D-7DEB-B2F911EA0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423D418B-6FDD-88CC-EEA7-FFF97723565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33</a:t>
            </a:fld>
            <a:endParaRPr lang="en-US"/>
          </a:p>
        </p:txBody>
      </p:sp>
      <p:graphicFrame>
        <p:nvGraphicFramePr>
          <p:cNvPr id="6" name="CaixaDeTexto 3">
            <a:extLst>
              <a:ext uri="{FF2B5EF4-FFF2-40B4-BE49-F238E27FC236}">
                <a16:creationId xmlns:a16="http://schemas.microsoft.com/office/drawing/2014/main" id="{45D4F668-FE7A-3945-B80C-9F30DA520EFF}"/>
              </a:ext>
            </a:extLst>
          </p:cNvPr>
          <p:cNvGraphicFramePr/>
          <p:nvPr>
            <p:extLst>
              <p:ext uri="{D42A27DB-BD31-4B8C-83A1-F6EECF244321}">
                <p14:modId xmlns:p14="http://schemas.microsoft.com/office/powerpoint/2010/main" val="1059924756"/>
              </p:ext>
            </p:extLst>
          </p:nvPr>
        </p:nvGraphicFramePr>
        <p:xfrm>
          <a:off x="539552" y="1491836"/>
          <a:ext cx="8407846" cy="4359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CE4614C1-AFAB-59BC-BF5E-A1EF819DA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BA9AEF7C-A75E-A63B-10FD-162A2C523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6A8C3B6-E542-B655-204A-C37F48A2815A}"/>
              </a:ext>
            </a:extLst>
          </p:cNvPr>
          <p:cNvSpPr txBox="1"/>
          <p:nvPr/>
        </p:nvSpPr>
        <p:spPr>
          <a:xfrm>
            <a:off x="2979583" y="731930"/>
            <a:ext cx="4104456" cy="646331"/>
          </a:xfrm>
          <a:prstGeom prst="rect">
            <a:avLst/>
          </a:prstGeom>
          <a:noFill/>
        </p:spPr>
        <p:txBody>
          <a:bodyPr wrap="square" rtlCol="0">
            <a:spAutoFit/>
          </a:bodyPr>
          <a:lstStyle/>
          <a:p>
            <a:pPr algn="ctr"/>
            <a:r>
              <a:rPr lang="en-US" sz="1800" b="1" dirty="0">
                <a:latin typeface="+mn-lt"/>
              </a:rPr>
              <a:t>ENTREVISTA REDE HOTELEIRA</a:t>
            </a:r>
          </a:p>
          <a:p>
            <a:pPr algn="ctr"/>
            <a:endParaRPr lang="pt-BR" b="1" dirty="0"/>
          </a:p>
        </p:txBody>
      </p:sp>
    </p:spTree>
    <p:extLst>
      <p:ext uri="{BB962C8B-B14F-4D97-AF65-F5344CB8AC3E}">
        <p14:creationId xmlns:p14="http://schemas.microsoft.com/office/powerpoint/2010/main" val="3558589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D84E10-B6A4-F2E0-CF21-71B0CA15B0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DCFCAD-D690-1DDB-63FD-468E91554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556525AD-34B1-DA4A-A112-0308D990C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38489CE2-9A5F-80AC-502F-A0DE0E80FA0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34</a:t>
            </a:fld>
            <a:endParaRPr lang="en-US"/>
          </a:p>
        </p:txBody>
      </p:sp>
      <p:graphicFrame>
        <p:nvGraphicFramePr>
          <p:cNvPr id="6" name="CaixaDeTexto 3">
            <a:extLst>
              <a:ext uri="{FF2B5EF4-FFF2-40B4-BE49-F238E27FC236}">
                <a16:creationId xmlns:a16="http://schemas.microsoft.com/office/drawing/2014/main" id="{56596C21-3AB9-91EE-C65F-F5BAADB98210}"/>
              </a:ext>
            </a:extLst>
          </p:cNvPr>
          <p:cNvGraphicFramePr/>
          <p:nvPr>
            <p:extLst>
              <p:ext uri="{D42A27DB-BD31-4B8C-83A1-F6EECF244321}">
                <p14:modId xmlns:p14="http://schemas.microsoft.com/office/powerpoint/2010/main" val="3748795875"/>
              </p:ext>
            </p:extLst>
          </p:nvPr>
        </p:nvGraphicFramePr>
        <p:xfrm>
          <a:off x="366934" y="1184690"/>
          <a:ext cx="8407846" cy="5158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AE5B5B6-5D49-B7A6-C024-684ECDBF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CDEBB567-A8BC-A6FE-D5AF-72DD24448A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AE79B78-AD22-979E-DE6A-88B6F3752D3F}"/>
              </a:ext>
            </a:extLst>
          </p:cNvPr>
          <p:cNvSpPr txBox="1"/>
          <p:nvPr/>
        </p:nvSpPr>
        <p:spPr>
          <a:xfrm>
            <a:off x="2627784" y="476672"/>
            <a:ext cx="3830166" cy="369332"/>
          </a:xfrm>
          <a:prstGeom prst="rect">
            <a:avLst/>
          </a:prstGeom>
          <a:noFill/>
        </p:spPr>
        <p:txBody>
          <a:bodyPr wrap="square" rtlCol="0">
            <a:spAutoFit/>
          </a:bodyPr>
          <a:lstStyle/>
          <a:p>
            <a:pPr algn="ctr"/>
            <a:r>
              <a:rPr lang="pt-BR" dirty="0"/>
              <a:t>ENTREVISTA - COMÉRCIO</a:t>
            </a:r>
          </a:p>
        </p:txBody>
      </p:sp>
    </p:spTree>
    <p:extLst>
      <p:ext uri="{BB962C8B-B14F-4D97-AF65-F5344CB8AC3E}">
        <p14:creationId xmlns:p14="http://schemas.microsoft.com/office/powerpoint/2010/main" val="564232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4298C7-4877-7262-82E8-504B29A49B5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BD7EFA04-D697-C147-46CB-05735C1D36B6}"/>
              </a:ext>
            </a:extLst>
          </p:cNvPr>
          <p:cNvPicPr>
            <a:picLocks noChangeAspect="1"/>
          </p:cNvPicPr>
          <p:nvPr/>
        </p:nvPicPr>
        <p:blipFill>
          <a:blip r:embed="rId2">
            <a:duotone>
              <a:schemeClr val="bg2">
                <a:shade val="45000"/>
                <a:satMod val="135000"/>
              </a:schemeClr>
              <a:prstClr val="white"/>
            </a:duotone>
          </a:blip>
          <a:srcRect r="10999" b="-1"/>
          <a:stretch/>
        </p:blipFill>
        <p:spPr>
          <a:xfrm>
            <a:off x="74924" y="-62200"/>
            <a:ext cx="9143980" cy="6857990"/>
          </a:xfrm>
          <a:prstGeom prst="rect">
            <a:avLst/>
          </a:prstGeom>
        </p:spPr>
      </p:pic>
      <p:sp>
        <p:nvSpPr>
          <p:cNvPr id="29" name="Rectangle 28">
            <a:extLst>
              <a:ext uri="{FF2B5EF4-FFF2-40B4-BE49-F238E27FC236}">
                <a16:creationId xmlns:a16="http://schemas.microsoft.com/office/drawing/2014/main" id="{7799DAE4-0A60-668D-71A6-C18D0FD08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A355565B-BF94-E015-4398-1BE5343F854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prstClr val="black">
                    <a:tint val="75000"/>
                  </a:prstClr>
                </a:solidFill>
                <a:latin typeface="Calibri" panose="020F0502020204030204"/>
              </a:rPr>
              <a:pPr>
                <a:spcAft>
                  <a:spcPts val="600"/>
                </a:spcAft>
                <a:defRPr/>
              </a:pPr>
              <a:t>35</a:t>
            </a:fld>
            <a:endParaRPr lang="en-US">
              <a:solidFill>
                <a:prstClr val="black">
                  <a:tint val="75000"/>
                </a:prstClr>
              </a:solidFill>
              <a:latin typeface="Calibri" panose="020F0502020204030204"/>
            </a:endParaRPr>
          </a:p>
        </p:txBody>
      </p:sp>
      <p:sp>
        <p:nvSpPr>
          <p:cNvPr id="4" name="CaixaDeTexto 3">
            <a:extLst>
              <a:ext uri="{FF2B5EF4-FFF2-40B4-BE49-F238E27FC236}">
                <a16:creationId xmlns:a16="http://schemas.microsoft.com/office/drawing/2014/main" id="{35C6BB37-164F-C323-28C4-6F50D30253C0}"/>
              </a:ext>
            </a:extLst>
          </p:cNvPr>
          <p:cNvSpPr txBox="1"/>
          <p:nvPr/>
        </p:nvSpPr>
        <p:spPr>
          <a:xfrm>
            <a:off x="1664351" y="1367506"/>
            <a:ext cx="5829299" cy="4122988"/>
          </a:xfrm>
          <a:prstGeom prst="rect">
            <a:avLst/>
          </a:prstGeom>
          <a:solidFill>
            <a:schemeClr val="bg1">
              <a:lumMod val="85000"/>
            </a:schemeClr>
          </a:solidFill>
          <a:ln>
            <a:solidFill>
              <a:schemeClr val="accent1"/>
            </a:solidFill>
          </a:ln>
        </p:spPr>
        <p:txBody>
          <a:bodyPr wrap="square">
            <a:spAutoFit/>
          </a:bodyPr>
          <a:lstStyle/>
          <a:p>
            <a:pPr>
              <a:lnSpc>
                <a:spcPct val="107000"/>
              </a:lnSpc>
              <a:spcAft>
                <a:spcPts val="800"/>
              </a:spcAft>
            </a:pPr>
            <a:r>
              <a:rPr lang="pt-BR" dirty="0">
                <a:effectLst/>
                <a:ea typeface="Arial" panose="020B0604020202020204" pitchFamily="34" charset="0"/>
              </a:rPr>
              <a:t>Visão de futuro</a:t>
            </a:r>
            <a:endParaRPr lang="pt-BR" dirty="0">
              <a:effectLst/>
              <a:ea typeface="Calibri" panose="020F0502020204030204" pitchFamily="34" charset="0"/>
            </a:endParaRPr>
          </a:p>
          <a:p>
            <a:pPr algn="just">
              <a:lnSpc>
                <a:spcPct val="107000"/>
              </a:lnSpc>
              <a:spcBef>
                <a:spcPts val="1200"/>
              </a:spcBef>
              <a:spcAft>
                <a:spcPts val="1200"/>
              </a:spcAft>
            </a:pPr>
            <a:r>
              <a:rPr lang="pt-BR" dirty="0">
                <a:effectLst/>
                <a:ea typeface="Times New Roman" panose="02020603050405020304" pitchFamily="18" charset="0"/>
              </a:rPr>
              <a:t> </a:t>
            </a:r>
            <a:r>
              <a:rPr lang="pt-BR" sz="1800" dirty="0">
                <a:solidFill>
                  <a:srgbClr val="000000"/>
                </a:solidFill>
                <a:effectLst/>
                <a:highlight>
                  <a:srgbClr val="FFFFFF"/>
                </a:highlight>
                <a:latin typeface="Arial" panose="020B0604020202020204" pitchFamily="34" charset="0"/>
                <a:ea typeface="Arial" panose="020B0604020202020204" pitchFamily="34" charset="0"/>
              </a:rPr>
              <a:t>Alto Alegre quer ser reconhecida como:</a:t>
            </a:r>
            <a:endParaRPr lang="pt-BR" sz="1800" dirty="0">
              <a:effectLst/>
              <a:latin typeface="Calibri" panose="020F0502020204030204" pitchFamily="34" charset="0"/>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highlight>
                  <a:srgbClr val="FFFFFF"/>
                </a:highlight>
                <a:latin typeface="Arial" panose="020B0604020202020204" pitchFamily="34" charset="0"/>
                <a:ea typeface="Arial" panose="020B0604020202020204" pitchFamily="34" charset="0"/>
                <a:cs typeface="Noto Sans Symbols"/>
              </a:rPr>
              <a:t>Capital da pesca</a:t>
            </a:r>
            <a:endParaRPr lang="pt-BR" sz="1800" dirty="0">
              <a:effectLst/>
              <a:latin typeface="Noto Sans Symbols"/>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highlight>
                  <a:srgbClr val="FFFFFF"/>
                </a:highlight>
                <a:latin typeface="Arial" panose="020B0604020202020204" pitchFamily="34" charset="0"/>
                <a:ea typeface="Arial" panose="020B0604020202020204" pitchFamily="34" charset="0"/>
                <a:cs typeface="Noto Sans Symbols"/>
              </a:rPr>
              <a:t>Rota da pesca</a:t>
            </a:r>
            <a:endParaRPr lang="pt-BR" sz="1800" dirty="0">
              <a:effectLst/>
              <a:latin typeface="Noto Sans Symbols"/>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highlight>
                  <a:srgbClr val="FFFFFF"/>
                </a:highlight>
                <a:latin typeface="Arial" panose="020B0604020202020204" pitchFamily="34" charset="0"/>
                <a:ea typeface="Arial" panose="020B0604020202020204" pitchFamily="34" charset="0"/>
                <a:cs typeface="Noto Sans Symbols"/>
              </a:rPr>
              <a:t>Portal do Guaporé</a:t>
            </a:r>
            <a:endParaRPr lang="pt-BR" sz="1800" dirty="0">
              <a:effectLst/>
              <a:latin typeface="Noto Sans Symbols"/>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highlight>
                  <a:srgbClr val="FFFFFF"/>
                </a:highlight>
                <a:latin typeface="Arial" panose="020B0604020202020204" pitchFamily="34" charset="0"/>
                <a:ea typeface="Arial" panose="020B0604020202020204" pitchFamily="34" charset="0"/>
                <a:cs typeface="Noto Sans Symbols"/>
              </a:rPr>
              <a:t>Cidade realmente alegre</a:t>
            </a:r>
            <a:endParaRPr lang="pt-BR" sz="1800" dirty="0">
              <a:effectLst/>
              <a:latin typeface="Noto Sans Symbols"/>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solidFill>
                  <a:srgbClr val="000000"/>
                </a:solidFill>
                <a:effectLst/>
                <a:highlight>
                  <a:srgbClr val="FFFFFF"/>
                </a:highlight>
                <a:latin typeface="Arial" panose="020B0604020202020204" pitchFamily="34" charset="0"/>
                <a:ea typeface="Arial" panose="020B0604020202020204" pitchFamily="34" charset="0"/>
                <a:cs typeface="Noto Sans Symbols"/>
              </a:rPr>
              <a:t>Portal da experiência na pesca esportiva</a:t>
            </a:r>
            <a:endParaRPr lang="pt-BR" sz="1800" dirty="0">
              <a:effectLst/>
              <a:latin typeface="Noto Sans Symbols"/>
              <a:ea typeface="Noto Sans Symbols"/>
              <a:cs typeface="Noto Sans Symbols"/>
            </a:endParaRPr>
          </a:p>
          <a:p>
            <a:pPr algn="just">
              <a:lnSpc>
                <a:spcPct val="107000"/>
              </a:lnSpc>
              <a:spcBef>
                <a:spcPts val="1200"/>
              </a:spcBef>
              <a:spcAft>
                <a:spcPts val="800"/>
              </a:spcAft>
            </a:pP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0273CBF0-4D62-D5DB-5F1A-833F8AC6B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8A0CBCC3-185E-A3F8-D4B1-F3C95D660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741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C420B73-2538-82E6-F24C-5989F4007DC0}"/>
              </a:ext>
            </a:extLst>
          </p:cNvPr>
          <p:cNvSpPr>
            <a:spLocks noGrp="1"/>
          </p:cNvSpPr>
          <p:nvPr>
            <p:ph type="sldNum" sz="quarter" idx="12"/>
          </p:nvPr>
        </p:nvSpPr>
        <p:spPr/>
        <p:txBody>
          <a:bodyPr/>
          <a:lstStyle/>
          <a:p>
            <a:fld id="{BD4C9C96-99D0-473B-ABA6-5ED521F58EB7}" type="slidenum">
              <a:rPr lang="pt-BR" smtClean="0"/>
              <a:t>36</a:t>
            </a:fld>
            <a:endParaRPr lang="pt-BR"/>
          </a:p>
        </p:txBody>
      </p:sp>
      <p:graphicFrame>
        <p:nvGraphicFramePr>
          <p:cNvPr id="8" name="CaixaDeTexto 4">
            <a:extLst>
              <a:ext uri="{FF2B5EF4-FFF2-40B4-BE49-F238E27FC236}">
                <a16:creationId xmlns:a16="http://schemas.microsoft.com/office/drawing/2014/main" id="{A0B2FF35-2A88-EE3D-8D08-2DC64D0909AE}"/>
              </a:ext>
            </a:extLst>
          </p:cNvPr>
          <p:cNvGraphicFramePr/>
          <p:nvPr>
            <p:extLst>
              <p:ext uri="{D42A27DB-BD31-4B8C-83A1-F6EECF244321}">
                <p14:modId xmlns:p14="http://schemas.microsoft.com/office/powerpoint/2010/main" val="909374522"/>
              </p:ext>
            </p:extLst>
          </p:nvPr>
        </p:nvGraphicFramePr>
        <p:xfrm>
          <a:off x="909086" y="911126"/>
          <a:ext cx="7695362" cy="544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8216CAC7-8CD0-D35D-C8D2-995C16B57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E9B219A1-753E-0DA3-DDCB-E381EAF10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B799A31-E0E8-9EAF-BEAB-219A0C007C6F}"/>
              </a:ext>
            </a:extLst>
          </p:cNvPr>
          <p:cNvSpPr txBox="1"/>
          <p:nvPr/>
        </p:nvSpPr>
        <p:spPr>
          <a:xfrm>
            <a:off x="880603" y="764704"/>
            <a:ext cx="7632848" cy="5447630"/>
          </a:xfrm>
          <a:prstGeom prst="rect">
            <a:avLst/>
          </a:prstGeom>
        </p:spPr>
        <p:txBody>
          <a:bodyPr vert="horz" lIns="91440" tIns="45720" rIns="91440" bIns="45720" rtlCol="0">
            <a:noAutofit/>
          </a:bodyPr>
          <a:lstStyle/>
          <a:p>
            <a:pPr>
              <a:lnSpc>
                <a:spcPct val="90000"/>
              </a:lnSpc>
              <a:spcBef>
                <a:spcPts val="1200"/>
              </a:spcBef>
              <a:spcAft>
                <a:spcPts val="1200"/>
              </a:spcAft>
            </a:pPr>
            <a:r>
              <a:rPr lang="en-US" dirty="0">
                <a:effectLst/>
              </a:rPr>
              <a:t>1 - </a:t>
            </a:r>
            <a:r>
              <a:rPr lang="en-US" b="1" dirty="0">
                <a:effectLst/>
              </a:rPr>
              <a:t>Em </a:t>
            </a:r>
            <a:r>
              <a:rPr lang="en-US" b="1" dirty="0" err="1">
                <a:effectLst/>
              </a:rPr>
              <a:t>relação</a:t>
            </a:r>
            <a:r>
              <a:rPr lang="en-US" b="1" dirty="0">
                <a:effectLst/>
              </a:rPr>
              <a:t> ao conjunto de </a:t>
            </a:r>
            <a:r>
              <a:rPr lang="en-US" b="1" dirty="0" err="1">
                <a:effectLst/>
              </a:rPr>
              <a:t>relações</a:t>
            </a:r>
            <a:r>
              <a:rPr lang="en-US" b="1" dirty="0">
                <a:effectLst/>
              </a:rPr>
              <a:t> </a:t>
            </a:r>
            <a:r>
              <a:rPr lang="en-US" b="1" dirty="0" err="1">
                <a:effectLst/>
              </a:rPr>
              <a:t>ambientais</a:t>
            </a:r>
            <a:r>
              <a:rPr lang="en-US" dirty="0">
                <a:effectLst/>
              </a:rPr>
              <a:t> - </a:t>
            </a:r>
            <a:r>
              <a:rPr lang="en-US" dirty="0" err="1">
                <a:effectLst/>
              </a:rPr>
              <a:t>mostra</a:t>
            </a:r>
            <a:r>
              <a:rPr lang="en-US" dirty="0">
                <a:effectLst/>
              </a:rPr>
              <a:t> a </a:t>
            </a:r>
            <a:r>
              <a:rPr lang="en-US" dirty="0" err="1">
                <a:effectLst/>
              </a:rPr>
              <a:t>relação</a:t>
            </a:r>
            <a:r>
              <a:rPr lang="en-US" dirty="0">
                <a:effectLst/>
              </a:rPr>
              <a:t> entre o turismo e o </a:t>
            </a:r>
            <a:r>
              <a:rPr lang="en-US" dirty="0" err="1">
                <a:effectLst/>
              </a:rPr>
              <a:t>meio</a:t>
            </a:r>
            <a:r>
              <a:rPr lang="en-US" dirty="0">
                <a:effectLst/>
              </a:rPr>
              <a:t> </a:t>
            </a:r>
            <a:r>
              <a:rPr lang="en-US" dirty="0" err="1">
                <a:effectLst/>
              </a:rPr>
              <a:t>ambiente</a:t>
            </a:r>
            <a:r>
              <a:rPr lang="en-US" dirty="0">
                <a:effectLst/>
              </a:rPr>
              <a:t> – </a:t>
            </a:r>
            <a:r>
              <a:rPr lang="en-US" dirty="0" err="1">
                <a:effectLst/>
              </a:rPr>
              <a:t>econômico</a:t>
            </a:r>
            <a:r>
              <a:rPr lang="en-US" dirty="0">
                <a:effectLst/>
              </a:rPr>
              <a:t>, social, cultural e </a:t>
            </a:r>
            <a:r>
              <a:rPr lang="en-US" dirty="0" err="1">
                <a:effectLst/>
              </a:rPr>
              <a:t>ecológico</a:t>
            </a:r>
            <a:r>
              <a:rPr lang="en-US" dirty="0">
                <a:effectLst/>
              </a:rPr>
              <a:t> –no qual se </a:t>
            </a:r>
            <a:r>
              <a:rPr lang="en-US" dirty="0" err="1">
                <a:effectLst/>
              </a:rPr>
              <a:t>cria</a:t>
            </a:r>
            <a:r>
              <a:rPr lang="en-US" dirty="0">
                <a:effectLst/>
              </a:rPr>
              <a:t>, se </a:t>
            </a:r>
            <a:r>
              <a:rPr lang="en-US" dirty="0" err="1">
                <a:effectLst/>
              </a:rPr>
              <a:t>insere</a:t>
            </a:r>
            <a:r>
              <a:rPr lang="en-US" dirty="0">
                <a:effectLst/>
              </a:rPr>
              <a:t>, </a:t>
            </a:r>
            <a:r>
              <a:rPr lang="en-US" dirty="0" err="1">
                <a:effectLst/>
              </a:rPr>
              <a:t>influência</a:t>
            </a:r>
            <a:r>
              <a:rPr lang="en-US" dirty="0">
                <a:effectLst/>
              </a:rPr>
              <a:t> e por </a:t>
            </a:r>
            <a:r>
              <a:rPr lang="en-US" dirty="0" err="1">
                <a:effectLst/>
              </a:rPr>
              <a:t>ele</a:t>
            </a:r>
            <a:r>
              <a:rPr lang="en-US" dirty="0">
                <a:effectLst/>
              </a:rPr>
              <a:t> é </a:t>
            </a:r>
            <a:r>
              <a:rPr lang="en-US" dirty="0" err="1">
                <a:effectLst/>
              </a:rPr>
              <a:t>influenciado</a:t>
            </a:r>
            <a:r>
              <a:rPr lang="en-US" dirty="0">
                <a:effectLst/>
              </a:rPr>
              <a:t>.</a:t>
            </a:r>
          </a:p>
          <a:p>
            <a:pPr algn="just">
              <a:lnSpc>
                <a:spcPct val="150000"/>
              </a:lnSpc>
              <a:spcAft>
                <a:spcPts val="800"/>
              </a:spcAft>
            </a:pPr>
            <a:r>
              <a:rPr lang="pt-BR" sz="1800" b="1" i="1" dirty="0">
                <a:effectLst/>
                <a:ea typeface="Arial" panose="020B0604020202020204" pitchFamily="34" charset="0"/>
              </a:rPr>
              <a:t>PONTOS FORTES</a:t>
            </a:r>
            <a:endParaRPr lang="pt-BR" sz="1800"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Muitos rios e afluentes, variedades de espécies de peixes.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Povo acolhedor.</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Rota estratégica para o rio Guaporé.</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Culinária local.</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Cidade segura e tranquila.</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Custos acessíveis.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Parques estaduais.</a:t>
            </a:r>
            <a:endParaRPr lang="pt-BR" sz="18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1800" dirty="0">
                <a:effectLst/>
                <a:highlight>
                  <a:srgbClr val="FFFFFF"/>
                </a:highlight>
                <a:ea typeface="Arial" panose="020B0604020202020204" pitchFamily="34" charset="0"/>
                <a:cs typeface="Noto Sans Symbols"/>
              </a:rPr>
              <a:t>potencial de exploração turística.</a:t>
            </a:r>
            <a:endParaRPr lang="en-US" sz="1400" u="none" strike="noStrike" dirty="0">
              <a:effectLst/>
            </a:endParaRPr>
          </a:p>
        </p:txBody>
      </p:sp>
      <p:sp>
        <p:nvSpPr>
          <p:cNvPr id="2" name="Espaço Reservado para Número de Slide 1">
            <a:extLst>
              <a:ext uri="{FF2B5EF4-FFF2-40B4-BE49-F238E27FC236}">
                <a16:creationId xmlns:a16="http://schemas.microsoft.com/office/drawing/2014/main" id="{CB89833C-6E05-E4CC-BF87-7E3DBF6D692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37</a:t>
            </a:fld>
            <a:endParaRPr lang="en-US">
              <a:solidFill>
                <a:srgbClr val="FFFFFF"/>
              </a:solidFill>
              <a:latin typeface="Calibri" panose="020F0502020204030204"/>
            </a:endParaRPr>
          </a:p>
        </p:txBody>
      </p:sp>
      <p:pic>
        <p:nvPicPr>
          <p:cNvPr id="3" name="image19.png">
            <a:extLst>
              <a:ext uri="{FF2B5EF4-FFF2-40B4-BE49-F238E27FC236}">
                <a16:creationId xmlns:a16="http://schemas.microsoft.com/office/drawing/2014/main" id="{1261F190-F84E-526B-E646-697BF07E4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8C1A5DB0-83C5-9543-6683-F71DFDFF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82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4D87-D48A-A2E4-978E-098705BED246}"/>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48C58164-D3BA-DF82-0833-B313A226A9CC}"/>
              </a:ext>
            </a:extLst>
          </p:cNvPr>
          <p:cNvSpPr txBox="1"/>
          <p:nvPr/>
        </p:nvSpPr>
        <p:spPr>
          <a:xfrm>
            <a:off x="107504" y="136524"/>
            <a:ext cx="8928992" cy="7036891"/>
          </a:xfrm>
          <a:prstGeom prst="rect">
            <a:avLst/>
          </a:prstGeom>
        </p:spPr>
        <p:txBody>
          <a:bodyPr vert="horz" lIns="91440" tIns="45720" rIns="91440" bIns="45720" rtlCol="0">
            <a:noAutofit/>
          </a:bodyPr>
          <a:lstStyle/>
          <a:p>
            <a:pPr>
              <a:lnSpc>
                <a:spcPct val="90000"/>
              </a:lnSpc>
              <a:spcBef>
                <a:spcPts val="1200"/>
              </a:spcBef>
              <a:spcAft>
                <a:spcPts val="1200"/>
              </a:spcAft>
            </a:pPr>
            <a:endParaRPr lang="en-US" sz="1400" u="none" strike="noStrike" dirty="0">
              <a:effectLst/>
            </a:endParaRPr>
          </a:p>
        </p:txBody>
      </p:sp>
      <p:sp>
        <p:nvSpPr>
          <p:cNvPr id="2" name="Espaço Reservado para Número de Slide 1">
            <a:extLst>
              <a:ext uri="{FF2B5EF4-FFF2-40B4-BE49-F238E27FC236}">
                <a16:creationId xmlns:a16="http://schemas.microsoft.com/office/drawing/2014/main" id="{C1680074-1368-4E33-4863-120088068A8A}"/>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38</a:t>
            </a:fld>
            <a:endParaRPr lang="en-US">
              <a:solidFill>
                <a:srgbClr val="FFFFFF"/>
              </a:solidFill>
              <a:latin typeface="Calibri" panose="020F0502020204030204"/>
            </a:endParaRPr>
          </a:p>
        </p:txBody>
      </p:sp>
      <p:sp>
        <p:nvSpPr>
          <p:cNvPr id="4" name="CaixaDeTexto 3">
            <a:extLst>
              <a:ext uri="{FF2B5EF4-FFF2-40B4-BE49-F238E27FC236}">
                <a16:creationId xmlns:a16="http://schemas.microsoft.com/office/drawing/2014/main" id="{98C9F685-B86F-5C14-6A45-4DC157B45112}"/>
              </a:ext>
            </a:extLst>
          </p:cNvPr>
          <p:cNvSpPr txBox="1"/>
          <p:nvPr/>
        </p:nvSpPr>
        <p:spPr>
          <a:xfrm>
            <a:off x="785350" y="631172"/>
            <a:ext cx="7704856" cy="5734903"/>
          </a:xfrm>
          <a:prstGeom prst="rect">
            <a:avLst/>
          </a:prstGeom>
          <a:noFill/>
        </p:spPr>
        <p:txBody>
          <a:bodyPr wrap="square">
            <a:spAutoFit/>
          </a:bodyPr>
          <a:lstStyle/>
          <a:p>
            <a:pPr algn="just">
              <a:spcBef>
                <a:spcPts val="1200"/>
              </a:spcBef>
              <a:spcAft>
                <a:spcPts val="1200"/>
              </a:spcAft>
            </a:pPr>
            <a:r>
              <a:rPr lang="pt-BR" sz="2000" b="1" i="1" dirty="0">
                <a:effectLst/>
                <a:ea typeface="Arial" panose="020B0604020202020204" pitchFamily="34" charset="0"/>
              </a:rPr>
              <a:t>PONTOS FRACOS</a:t>
            </a:r>
            <a:endParaRPr lang="pt-BR" sz="2000" dirty="0">
              <a:effectLst/>
              <a:ea typeface="Calibri" panose="020F0502020204030204" pitchFamily="34" charset="0"/>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incentivo de reflorestamento ao redor das nascentes e rios.</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O comércio local não tem divulgação, assim os turistas compram muito pouco no local.</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Ausência de fiscalização – efetivo muito pequeno.</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Diminuição de peixes. A área de pesca está ficando muito distante.</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Legislação defasada.</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Pesca predatória e a seca provocaram a baixa de turistas.</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Grande quantidade de acampamentos na beira do rio, muito lixo.</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incentivo do poder público para produtores de pesque e pague ou ambientes da pesca esportiva.</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de peixes no lado do Brasil.</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Muito lixo nos acampamentos.</a:t>
            </a:r>
            <a:endParaRPr lang="pt-BR" sz="2000" dirty="0">
              <a:effectLst/>
              <a:ea typeface="Noto Sans Symbols"/>
              <a:cs typeface="Noto Sans Symbols"/>
            </a:endParaRPr>
          </a:p>
          <a:p>
            <a:pPr algn="just">
              <a:spcBef>
                <a:spcPts val="1200"/>
              </a:spcBef>
              <a:spcAft>
                <a:spcPts val="800"/>
              </a:spcAft>
            </a:pPr>
            <a:endParaRPr lang="pt-BR" sz="2000" dirty="0">
              <a:effectLst/>
              <a:ea typeface="Calibri" panose="020F0502020204030204" pitchFamily="34" charset="0"/>
            </a:endParaRPr>
          </a:p>
        </p:txBody>
      </p:sp>
      <p:pic>
        <p:nvPicPr>
          <p:cNvPr id="3" name="image19.png">
            <a:extLst>
              <a:ext uri="{FF2B5EF4-FFF2-40B4-BE49-F238E27FC236}">
                <a16:creationId xmlns:a16="http://schemas.microsoft.com/office/drawing/2014/main" id="{6AE05C65-802E-AF01-F012-C5C17CA50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80285AF-549D-F648-49FA-8DF34510B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1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9111EC0-C482-95D8-EC64-ED2AF0C4858C}"/>
              </a:ext>
            </a:extLst>
          </p:cNvPr>
          <p:cNvSpPr>
            <a:spLocks noGrp="1"/>
          </p:cNvSpPr>
          <p:nvPr>
            <p:ph type="sldNum" sz="quarter" idx="12"/>
          </p:nvPr>
        </p:nvSpPr>
        <p:spPr/>
        <p:txBody>
          <a:bodyPr/>
          <a:lstStyle/>
          <a:p>
            <a:fld id="{BD4C9C96-99D0-473B-ABA6-5ED521F58EB7}" type="slidenum">
              <a:rPr lang="pt-BR" smtClean="0"/>
              <a:t>39</a:t>
            </a:fld>
            <a:endParaRPr lang="pt-BR"/>
          </a:p>
        </p:txBody>
      </p:sp>
      <p:sp>
        <p:nvSpPr>
          <p:cNvPr id="4" name="CaixaDeTexto 3">
            <a:extLst>
              <a:ext uri="{FF2B5EF4-FFF2-40B4-BE49-F238E27FC236}">
                <a16:creationId xmlns:a16="http://schemas.microsoft.com/office/drawing/2014/main" id="{9DB56A01-4143-836A-1654-87EC596C9A5F}"/>
              </a:ext>
            </a:extLst>
          </p:cNvPr>
          <p:cNvSpPr txBox="1"/>
          <p:nvPr/>
        </p:nvSpPr>
        <p:spPr>
          <a:xfrm>
            <a:off x="656458" y="381329"/>
            <a:ext cx="8030342" cy="6215163"/>
          </a:xfrm>
          <a:prstGeom prst="rect">
            <a:avLst/>
          </a:prstGeom>
          <a:noFill/>
        </p:spPr>
        <p:txBody>
          <a:bodyPr wrap="square">
            <a:spAutoFit/>
          </a:bodyPr>
          <a:lstStyle/>
          <a:p>
            <a:pPr algn="just">
              <a:lnSpc>
                <a:spcPct val="150000"/>
              </a:lnSpc>
              <a:spcBef>
                <a:spcPts val="1200"/>
              </a:spcBef>
              <a:spcAft>
                <a:spcPts val="800"/>
              </a:spcAft>
            </a:pPr>
            <a:r>
              <a:rPr lang="pt-BR" b="1" i="1" dirty="0">
                <a:effectLst/>
                <a:highlight>
                  <a:srgbClr val="FFFFFF"/>
                </a:highlight>
                <a:ea typeface="Arial" panose="020B0604020202020204" pitchFamily="34" charset="0"/>
              </a:rPr>
              <a:t>OPORTUNIDADES</a:t>
            </a:r>
            <a:endParaRPr lang="pt-BR"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Região amazônica – olhar do mundo.</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Aumento da busca por rios onde tenha pesca esportiva.</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Disponibilização de linhas de crédito para empreendimentos sustentáveis.</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Pegada ambiental pela sustentabilidade no mundo vem crescendo.</a:t>
            </a:r>
            <a:endParaRPr lang="pt-BR" dirty="0">
              <a:effectLst/>
              <a:ea typeface="Noto Sans Symbols"/>
              <a:cs typeface="Noto Sans Symbols"/>
            </a:endParaRPr>
          </a:p>
          <a:p>
            <a:pPr algn="just">
              <a:lnSpc>
                <a:spcPct val="150000"/>
              </a:lnSpc>
              <a:spcBef>
                <a:spcPts val="1200"/>
              </a:spcBef>
              <a:spcAft>
                <a:spcPts val="800"/>
              </a:spcAft>
            </a:pPr>
            <a:r>
              <a:rPr lang="pt-BR" b="1" i="1" dirty="0">
                <a:effectLst/>
                <a:highlight>
                  <a:srgbClr val="FFFFFF"/>
                </a:highlight>
                <a:ea typeface="Arial" panose="020B0604020202020204" pitchFamily="34" charset="0"/>
              </a:rPr>
              <a:t>AMEAÇAS</a:t>
            </a:r>
            <a:endParaRPr lang="pt-BR"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Falta de peixes nos rios.</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Situação climática – queimada, seca.</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Área não regularizada em Porto Rolim que é a região de pesca de Alto Alegre, com poucos investimentos.</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Aumento da poluição.</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Fiscalização muito branda.</a:t>
            </a:r>
            <a:r>
              <a:rPr lang="pt-BR" dirty="0">
                <a:effectLst/>
                <a:ea typeface="Noto Sans Symbols"/>
                <a:cs typeface="Noto Sans Symbols"/>
              </a:rPr>
              <a:t> </a:t>
            </a: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55A6E4D3-F955-F3FD-9A7F-3289CF70C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1C852AF-55BE-02FD-4E4C-E1C4F87A6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56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D895-D492-AC67-D0CF-8D62900399D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2EA5A9D-82FD-5DFF-51E0-477C994F38FA}"/>
              </a:ext>
            </a:extLst>
          </p:cNvPr>
          <p:cNvSpPr>
            <a:spLocks noGrp="1"/>
          </p:cNvSpPr>
          <p:nvPr>
            <p:ph type="sldNum" sz="quarter" idx="12"/>
          </p:nvPr>
        </p:nvSpPr>
        <p:spPr/>
        <p:txBody>
          <a:bodyPr/>
          <a:lstStyle/>
          <a:p>
            <a:fld id="{BD4C9C96-99D0-473B-ABA6-5ED521F58EB7}" type="slidenum">
              <a:rPr lang="pt-BR" smtClean="0"/>
              <a:t>4</a:t>
            </a:fld>
            <a:endParaRPr lang="pt-BR"/>
          </a:p>
        </p:txBody>
      </p:sp>
      <p:graphicFrame>
        <p:nvGraphicFramePr>
          <p:cNvPr id="3" name="Tabela 2">
            <a:extLst>
              <a:ext uri="{FF2B5EF4-FFF2-40B4-BE49-F238E27FC236}">
                <a16:creationId xmlns:a16="http://schemas.microsoft.com/office/drawing/2014/main" id="{5CA2D178-7D03-2A93-E9FF-ED6DA23657A1}"/>
              </a:ext>
            </a:extLst>
          </p:cNvPr>
          <p:cNvGraphicFramePr>
            <a:graphicFrameLocks noGrp="1"/>
          </p:cNvGraphicFramePr>
          <p:nvPr/>
        </p:nvGraphicFramePr>
        <p:xfrm>
          <a:off x="218065" y="1412776"/>
          <a:ext cx="8602408" cy="4733736"/>
        </p:xfrm>
        <a:graphic>
          <a:graphicData uri="http://schemas.openxmlformats.org/drawingml/2006/table">
            <a:tbl>
              <a:tblPr firstRow="1" bandRow="1">
                <a:tableStyleId>{F5AB1C69-6EDB-4FF4-983F-18BD219EF322}</a:tableStyleId>
              </a:tblPr>
              <a:tblGrid>
                <a:gridCol w="2123951">
                  <a:extLst>
                    <a:ext uri="{9D8B030D-6E8A-4147-A177-3AD203B41FA5}">
                      <a16:colId xmlns:a16="http://schemas.microsoft.com/office/drawing/2014/main" val="311453591"/>
                    </a:ext>
                  </a:extLst>
                </a:gridCol>
                <a:gridCol w="1830382">
                  <a:extLst>
                    <a:ext uri="{9D8B030D-6E8A-4147-A177-3AD203B41FA5}">
                      <a16:colId xmlns:a16="http://schemas.microsoft.com/office/drawing/2014/main" val="4012308255"/>
                    </a:ext>
                  </a:extLst>
                </a:gridCol>
                <a:gridCol w="1248737">
                  <a:extLst>
                    <a:ext uri="{9D8B030D-6E8A-4147-A177-3AD203B41FA5}">
                      <a16:colId xmlns:a16="http://schemas.microsoft.com/office/drawing/2014/main" val="2104079382"/>
                    </a:ext>
                  </a:extLst>
                </a:gridCol>
                <a:gridCol w="3399338">
                  <a:extLst>
                    <a:ext uri="{9D8B030D-6E8A-4147-A177-3AD203B41FA5}">
                      <a16:colId xmlns:a16="http://schemas.microsoft.com/office/drawing/2014/main" val="795123036"/>
                    </a:ext>
                  </a:extLst>
                </a:gridCol>
              </a:tblGrid>
              <a:tr h="25458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49666">
                <a:tc>
                  <a:txBody>
                    <a:bodyPr/>
                    <a:lstStyle/>
                    <a:p>
                      <a:pPr marR="156210" algn="just">
                        <a:lnSpc>
                          <a:spcPct val="107000"/>
                        </a:lnSpc>
                        <a:spcBef>
                          <a:spcPts val="125"/>
                        </a:spcBef>
                        <a:spcAft>
                          <a:spcPts val="800"/>
                        </a:spcAft>
                      </a:pPr>
                      <a:r>
                        <a:rPr lang="pt-BR" sz="1600" dirty="0">
                          <a:solidFill>
                            <a:srgbClr val="231F20"/>
                          </a:solidFill>
                          <a:effectLst/>
                        </a:rPr>
                        <a:t>4 - Visitas e registros da infraestrutura pesqueira.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GPS e Drones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Municípios foco do trabalho.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255267952"/>
                  </a:ext>
                </a:extLst>
              </a:tr>
              <a:tr h="1244744">
                <a:tc>
                  <a:txBody>
                    <a:bodyPr/>
                    <a:lstStyle/>
                    <a:p>
                      <a:pPr>
                        <a:lnSpc>
                          <a:spcPct val="107000"/>
                        </a:lnSpc>
                        <a:spcBef>
                          <a:spcPts val="190"/>
                        </a:spcBef>
                        <a:spcAft>
                          <a:spcPts val="800"/>
                        </a:spcAft>
                      </a:pPr>
                      <a:r>
                        <a:rPr lang="pt-BR" sz="1600" dirty="0">
                          <a:solidFill>
                            <a:srgbClr val="231F20"/>
                          </a:solidFill>
                          <a:effectLst/>
                        </a:rPr>
                        <a:t>5 - Levantamentos secundários: Documentos, legislações, dados econômicos, turísticos, dentre outros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Pesquisas em órgãos</a:t>
                      </a:r>
                      <a:r>
                        <a:rPr lang="pt-BR" sz="1600">
                          <a:solidFill>
                            <a:srgbClr val="000000"/>
                          </a:solidFill>
                          <a:effectLst/>
                        </a:rPr>
                        <a:t> </a:t>
                      </a:r>
                      <a:r>
                        <a:rPr lang="pt-BR" sz="1600">
                          <a:solidFill>
                            <a:srgbClr val="231F20"/>
                          </a:solidFill>
                          <a:effectLst/>
                        </a:rPr>
                        <a:t>oficiais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48895" algn="just">
                        <a:lnSpc>
                          <a:spcPct val="107000"/>
                        </a:lnSpc>
                        <a:spcBef>
                          <a:spcPts val="125"/>
                        </a:spcBef>
                        <a:spcAft>
                          <a:spcPts val="800"/>
                        </a:spcAft>
                      </a:pPr>
                      <a:r>
                        <a:rPr lang="pt-BR" sz="1600" dirty="0">
                          <a:solidFill>
                            <a:srgbClr val="231F20"/>
                          </a:solidFill>
                          <a:effectLst/>
                        </a:rPr>
                        <a:t>Municípios foco do trabalho e Governo do Estado.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373836005"/>
                  </a:ext>
                </a:extLst>
              </a:tr>
              <a:tr h="502127">
                <a:tc>
                  <a:txBody>
                    <a:bodyPr/>
                    <a:lstStyle/>
                    <a:p>
                      <a:pPr marR="321945" algn="just">
                        <a:lnSpc>
                          <a:spcPct val="107000"/>
                        </a:lnSpc>
                        <a:spcBef>
                          <a:spcPts val="125"/>
                        </a:spcBef>
                        <a:spcAft>
                          <a:spcPts val="800"/>
                        </a:spcAft>
                      </a:pPr>
                      <a:r>
                        <a:rPr lang="pt-BR" sz="1600" dirty="0">
                          <a:solidFill>
                            <a:srgbClr val="231F20"/>
                          </a:solidFill>
                          <a:effectLst/>
                        </a:rPr>
                        <a:t>6 - Realização de Pesquisa externa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25"/>
                        </a:spcBef>
                        <a:spcAft>
                          <a:spcPts val="800"/>
                        </a:spcAft>
                      </a:pPr>
                      <a:r>
                        <a:rPr lang="pt-BR" sz="1600" dirty="0">
                          <a:solidFill>
                            <a:srgbClr val="231F20"/>
                          </a:solidFill>
                          <a:effectLst/>
                        </a:rPr>
                        <a:t>Grupos oficiais de pesca esportiva.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724798153"/>
                  </a:ext>
                </a:extLst>
              </a:tr>
              <a:tr h="1244744">
                <a:tc>
                  <a:txBody>
                    <a:bodyPr/>
                    <a:lstStyle/>
                    <a:p>
                      <a:pPr marR="133350" algn="just">
                        <a:lnSpc>
                          <a:spcPct val="107000"/>
                        </a:lnSpc>
                        <a:spcBef>
                          <a:spcPts val="125"/>
                        </a:spcBef>
                        <a:spcAft>
                          <a:spcPts val="800"/>
                        </a:spcAft>
                      </a:pPr>
                      <a:r>
                        <a:rPr lang="pt-BR" sz="1600" dirty="0">
                          <a:solidFill>
                            <a:srgbClr val="231F20"/>
                          </a:solidFill>
                          <a:effectLst/>
                        </a:rPr>
                        <a:t>7 – Elaboração e apresentação de diagnóstico dos municípios e um diagnóstico consolidado.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16840" algn="just">
                        <a:lnSpc>
                          <a:spcPct val="107000"/>
                        </a:lnSpc>
                        <a:spcBef>
                          <a:spcPts val="125"/>
                        </a:spcBef>
                        <a:spcAft>
                          <a:spcPts val="800"/>
                        </a:spcAft>
                      </a:pPr>
                      <a:r>
                        <a:rPr lang="pt-BR" sz="1600" dirty="0">
                          <a:solidFill>
                            <a:srgbClr val="231F20"/>
                          </a:solidFill>
                          <a:effectLst/>
                        </a:rPr>
                        <a:t>Resultados oriundos das metodologias aplicadas.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Equipe Gestora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10295380"/>
                  </a:ext>
                </a:extLst>
              </a:tr>
            </a:tbl>
          </a:graphicData>
        </a:graphic>
      </p:graphicFrame>
      <p:pic>
        <p:nvPicPr>
          <p:cNvPr id="4" name="image2.png">
            <a:extLst>
              <a:ext uri="{FF2B5EF4-FFF2-40B4-BE49-F238E27FC236}">
                <a16:creationId xmlns:a16="http://schemas.microsoft.com/office/drawing/2014/main" id="{A4976FF2-5035-A2EB-64C7-4E4C8C33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F9EA5FE7-C504-3BBF-AB55-2220475C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6634-9A91-0F6C-D91E-939FB4A4A66A}"/>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B49673A-C0EC-E97A-CE95-0BE5F0974CA3}"/>
              </a:ext>
            </a:extLst>
          </p:cNvPr>
          <p:cNvSpPr>
            <a:spLocks noGrp="1"/>
          </p:cNvSpPr>
          <p:nvPr>
            <p:ph type="sldNum" sz="quarter" idx="12"/>
          </p:nvPr>
        </p:nvSpPr>
        <p:spPr/>
        <p:txBody>
          <a:bodyPr/>
          <a:lstStyle/>
          <a:p>
            <a:fld id="{BD4C9C96-99D0-473B-ABA6-5ED521F58EB7}" type="slidenum">
              <a:rPr lang="pt-BR" smtClean="0"/>
              <a:t>40</a:t>
            </a:fld>
            <a:endParaRPr lang="pt-BR"/>
          </a:p>
        </p:txBody>
      </p:sp>
      <p:sp>
        <p:nvSpPr>
          <p:cNvPr id="5" name="CaixaDeTexto 4">
            <a:extLst>
              <a:ext uri="{FF2B5EF4-FFF2-40B4-BE49-F238E27FC236}">
                <a16:creationId xmlns:a16="http://schemas.microsoft.com/office/drawing/2014/main" id="{7C297689-8CF7-6B2F-9970-A247F0ACC3FA}"/>
              </a:ext>
            </a:extLst>
          </p:cNvPr>
          <p:cNvSpPr txBox="1"/>
          <p:nvPr/>
        </p:nvSpPr>
        <p:spPr>
          <a:xfrm>
            <a:off x="863588" y="908720"/>
            <a:ext cx="7416824" cy="4688463"/>
          </a:xfrm>
          <a:prstGeom prst="rect">
            <a:avLst/>
          </a:prstGeom>
          <a:noFill/>
        </p:spPr>
        <p:txBody>
          <a:bodyPr wrap="square">
            <a:spAutoFit/>
          </a:bodyPr>
          <a:lstStyle/>
          <a:p>
            <a:pPr algn="just">
              <a:spcBef>
                <a:spcPts val="1200"/>
              </a:spcBef>
              <a:spcAft>
                <a:spcPts val="1200"/>
              </a:spcAft>
            </a:pPr>
            <a:r>
              <a:rPr lang="pt-BR" sz="1800" b="1" dirty="0">
                <a:effectLst/>
                <a:ea typeface="Arial" panose="020B0604020202020204" pitchFamily="34" charset="0"/>
              </a:rPr>
              <a:t>2 - Em relação ao conjunto da organização estrutural - </a:t>
            </a:r>
            <a:r>
              <a:rPr lang="pt-BR" sz="1800" dirty="0">
                <a:effectLst/>
                <a:ea typeface="Arial" panose="020B0604020202020204" pitchFamily="34" charset="0"/>
              </a:rPr>
              <a:t>mostra a superestrutura, ou seja, as políticas e as diretrizes que visam  regular e  desenvolver a atividade turística, sempre em harmonia com o conjunto das relações ambientais e a tríplice infraestrutura: básica, turística e de apoio, necessárias aos turistas e, especialmente, e aos moradores da localidade onde o turismo é foco de implementação.</a:t>
            </a:r>
            <a:endParaRPr lang="pt-BR" sz="1800" dirty="0">
              <a:effectLst/>
              <a:ea typeface="Calibri" panose="020F0502020204030204" pitchFamily="34" charset="0"/>
            </a:endParaRPr>
          </a:p>
          <a:p>
            <a:pPr algn="just">
              <a:spcBef>
                <a:spcPts val="1200"/>
              </a:spcBef>
              <a:spcAft>
                <a:spcPts val="1200"/>
              </a:spcAft>
            </a:pPr>
            <a:r>
              <a:rPr lang="pt-BR" b="1" i="1" dirty="0">
                <a:effectLst/>
                <a:highlight>
                  <a:srgbClr val="FFFFFF"/>
                </a:highlight>
                <a:ea typeface="Arial" panose="020B0604020202020204" pitchFamily="34" charset="0"/>
              </a:rPr>
              <a:t>PONTOS FORTES</a:t>
            </a:r>
            <a:endParaRPr lang="pt-BR" dirty="0">
              <a:effectLst/>
              <a:ea typeface="Calibri" panose="020F0502020204030204" pitchFamily="34" charset="0"/>
            </a:endParaRPr>
          </a:p>
          <a:p>
            <a:pPr marL="342900" lvl="0" indent="-342900" algn="just">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Fácil acesso aos rios – estradas.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Diversos potenciais turísticos para ampliar a permanência do turista de pesca no município.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Rede hoteleira com capacidade para atender a demanda.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Comércio de artigos de pesca.</a:t>
            </a:r>
            <a:endParaRPr lang="pt-BR" dirty="0">
              <a:effectLst/>
              <a:ea typeface="Noto Sans Symbols"/>
              <a:cs typeface="Noto Sans Symbols"/>
            </a:endParaRPr>
          </a:p>
          <a:p>
            <a:pPr algn="just">
              <a:spcBef>
                <a:spcPts val="1200"/>
              </a:spcBef>
              <a:spcAft>
                <a:spcPts val="1200"/>
              </a:spcAft>
            </a:pPr>
            <a:endParaRPr lang="pt-BR" sz="1600" dirty="0">
              <a:effectLst/>
              <a:ea typeface="Calibri" panose="020F0502020204030204" pitchFamily="34" charset="0"/>
            </a:endParaRPr>
          </a:p>
        </p:txBody>
      </p:sp>
      <p:pic>
        <p:nvPicPr>
          <p:cNvPr id="3" name="image19.png">
            <a:extLst>
              <a:ext uri="{FF2B5EF4-FFF2-40B4-BE49-F238E27FC236}">
                <a16:creationId xmlns:a16="http://schemas.microsoft.com/office/drawing/2014/main" id="{35243223-CC2E-925B-88C3-1C0C120A3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40EC1819-B293-5467-B8D1-4A67A238E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487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12979-2A6C-7BAF-E5F7-6C3808CAEAA5}"/>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6D30C8F-D891-5E0D-0E4C-20F0B61655A2}"/>
              </a:ext>
            </a:extLst>
          </p:cNvPr>
          <p:cNvSpPr>
            <a:spLocks noGrp="1"/>
          </p:cNvSpPr>
          <p:nvPr>
            <p:ph type="sldNum" sz="quarter" idx="12"/>
          </p:nvPr>
        </p:nvSpPr>
        <p:spPr/>
        <p:txBody>
          <a:bodyPr/>
          <a:lstStyle/>
          <a:p>
            <a:fld id="{BD4C9C96-99D0-473B-ABA6-5ED521F58EB7}" type="slidenum">
              <a:rPr lang="pt-BR" smtClean="0"/>
              <a:t>41</a:t>
            </a:fld>
            <a:endParaRPr lang="pt-BR"/>
          </a:p>
        </p:txBody>
      </p:sp>
      <p:sp>
        <p:nvSpPr>
          <p:cNvPr id="5" name="CaixaDeTexto 4">
            <a:extLst>
              <a:ext uri="{FF2B5EF4-FFF2-40B4-BE49-F238E27FC236}">
                <a16:creationId xmlns:a16="http://schemas.microsoft.com/office/drawing/2014/main" id="{48FA0F51-F997-F3E8-7B83-908EED4C8E45}"/>
              </a:ext>
            </a:extLst>
          </p:cNvPr>
          <p:cNvSpPr txBox="1"/>
          <p:nvPr/>
        </p:nvSpPr>
        <p:spPr>
          <a:xfrm>
            <a:off x="892708" y="980728"/>
            <a:ext cx="7358584" cy="5221942"/>
          </a:xfrm>
          <a:prstGeom prst="rect">
            <a:avLst/>
          </a:prstGeom>
          <a:noFill/>
        </p:spPr>
        <p:txBody>
          <a:bodyPr wrap="square">
            <a:spAutoFit/>
          </a:bodyPr>
          <a:lstStyle/>
          <a:p>
            <a:pPr algn="just">
              <a:spcBef>
                <a:spcPts val="1200"/>
              </a:spcBef>
              <a:spcAft>
                <a:spcPts val="800"/>
              </a:spcAft>
            </a:pPr>
            <a:r>
              <a:rPr lang="pt-BR" sz="2000" b="1" i="1" dirty="0">
                <a:effectLst/>
                <a:highlight>
                  <a:srgbClr val="FFFFFF"/>
                </a:highlight>
                <a:ea typeface="Arial" panose="020B0604020202020204" pitchFamily="34" charset="0"/>
              </a:rPr>
              <a:t>PONTOS FRACOS</a:t>
            </a:r>
            <a:endParaRPr lang="pt-BR" sz="2000" dirty="0">
              <a:effectLst/>
              <a:ea typeface="Calibri" panose="020F0502020204030204" pitchFamily="34" charset="0"/>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de guias habilitados.</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Estrada com asfalto ruim – não tem tapa buraco e recapeamento.</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de manutenção nas estradas de chão.</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Ausência de agência de turismo.</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Ausência de acesso direto a porto rolim, local de pesca de Alto Alegre.</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sinalização nas estradas e na cidade.</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Falta divulgar que Alto Alegre é rota de pesca.</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Redução da malha aérea em Ji-Paraná e Cacoal.</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Não tem centro de informação ao turista.</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Acampamentos sem regularização e infraestrutura.</a:t>
            </a:r>
            <a:endParaRPr lang="pt-BR" sz="2000" dirty="0">
              <a:effectLst/>
              <a:ea typeface="Noto Sans Symbols"/>
              <a:cs typeface="Noto Sans Symbols"/>
            </a:endParaRPr>
          </a:p>
          <a:p>
            <a:pPr marL="342900" lvl="0" indent="-342900" algn="just">
              <a:spcAft>
                <a:spcPts val="800"/>
              </a:spcAft>
              <a:buFont typeface="Arial" panose="020B0604020202020204" pitchFamily="34" charset="0"/>
              <a:buChar char="✔"/>
            </a:pPr>
            <a:r>
              <a:rPr lang="pt-BR" sz="2000" dirty="0">
                <a:effectLst/>
                <a:highlight>
                  <a:srgbClr val="FFFFFF"/>
                </a:highlight>
                <a:ea typeface="Arial" panose="020B0604020202020204" pitchFamily="34" charset="0"/>
                <a:cs typeface="Noto Sans Symbols"/>
              </a:rPr>
              <a:t>Parques não explorados pelo turismo.</a:t>
            </a:r>
            <a:endParaRPr lang="pt-BR" sz="2000" dirty="0">
              <a:effectLst/>
              <a:ea typeface="Calibri" panose="020F0502020204030204" pitchFamily="34" charset="0"/>
            </a:endParaRPr>
          </a:p>
        </p:txBody>
      </p:sp>
      <p:pic>
        <p:nvPicPr>
          <p:cNvPr id="3" name="image19.png">
            <a:extLst>
              <a:ext uri="{FF2B5EF4-FFF2-40B4-BE49-F238E27FC236}">
                <a16:creationId xmlns:a16="http://schemas.microsoft.com/office/drawing/2014/main" id="{E9234EE1-C9AF-8647-1841-F833B24A6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D3EA847B-C28F-CC61-6828-F67AFC5E2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79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2F1AE8C-21A5-D11A-924F-A04D3F92C6B6}"/>
              </a:ext>
            </a:extLst>
          </p:cNvPr>
          <p:cNvSpPr>
            <a:spLocks noGrp="1"/>
          </p:cNvSpPr>
          <p:nvPr>
            <p:ph type="sldNum" sz="quarter" idx="12"/>
          </p:nvPr>
        </p:nvSpPr>
        <p:spPr/>
        <p:txBody>
          <a:bodyPr/>
          <a:lstStyle/>
          <a:p>
            <a:fld id="{BD4C9C96-99D0-473B-ABA6-5ED521F58EB7}" type="slidenum">
              <a:rPr lang="pt-BR" smtClean="0"/>
              <a:t>42</a:t>
            </a:fld>
            <a:endParaRPr lang="pt-BR"/>
          </a:p>
        </p:txBody>
      </p:sp>
      <p:sp>
        <p:nvSpPr>
          <p:cNvPr id="6" name="CaixaDeTexto 5">
            <a:extLst>
              <a:ext uri="{FF2B5EF4-FFF2-40B4-BE49-F238E27FC236}">
                <a16:creationId xmlns:a16="http://schemas.microsoft.com/office/drawing/2014/main" id="{D4D0657C-9C6E-6134-AD26-68F983F30207}"/>
              </a:ext>
            </a:extLst>
          </p:cNvPr>
          <p:cNvSpPr txBox="1"/>
          <p:nvPr/>
        </p:nvSpPr>
        <p:spPr>
          <a:xfrm>
            <a:off x="539552" y="506557"/>
            <a:ext cx="8147248" cy="5663089"/>
          </a:xfrm>
          <a:prstGeom prst="rect">
            <a:avLst/>
          </a:prstGeom>
          <a:noFill/>
        </p:spPr>
        <p:txBody>
          <a:bodyPr wrap="square">
            <a:spAutoFit/>
          </a:bodyPr>
          <a:lstStyle/>
          <a:p>
            <a:pPr indent="457200" algn="just">
              <a:spcAft>
                <a:spcPts val="800"/>
              </a:spcAft>
            </a:pPr>
            <a:r>
              <a:rPr lang="pt-BR" b="1" dirty="0">
                <a:effectLst/>
                <a:ea typeface="Arial" panose="020B0604020202020204" pitchFamily="34" charset="0"/>
              </a:rPr>
              <a:t>3 - Em relação ao conjunto das ações operacionais </a:t>
            </a:r>
            <a:r>
              <a:rPr lang="pt-BR" dirty="0">
                <a:effectLst/>
                <a:ea typeface="Arial" panose="020B0604020202020204" pitchFamily="34" charset="0"/>
              </a:rPr>
              <a:t>- mostra a relação no mercado da oferta e da demanda turística e o processo de distribuição. A organização da oferta por meio da formatação de produtos turísticos é estratégia para o desenvolvimento dos destinos e das regiões onde estão inseridas.</a:t>
            </a:r>
            <a:endParaRPr lang="pt-BR" dirty="0">
              <a:effectLst/>
              <a:ea typeface="Calibri" panose="020F0502020204030204" pitchFamily="34" charset="0"/>
            </a:endParaRPr>
          </a:p>
          <a:p>
            <a:pPr marR="83185" algn="just">
              <a:lnSpc>
                <a:spcPct val="150000"/>
              </a:lnSpc>
              <a:spcAft>
                <a:spcPts val="800"/>
              </a:spcAft>
            </a:pPr>
            <a:r>
              <a:rPr lang="pt-BR" b="1" i="1" dirty="0">
                <a:effectLst/>
                <a:ea typeface="Arial" panose="020B0604020202020204" pitchFamily="34" charset="0"/>
              </a:rPr>
              <a:t> </a:t>
            </a:r>
            <a:r>
              <a:rPr lang="pt-BR" b="1" dirty="0">
                <a:effectLst/>
                <a:ea typeface="Arial" panose="020B0604020202020204" pitchFamily="34" charset="0"/>
              </a:rPr>
              <a:t>PONTOS FORTES</a:t>
            </a:r>
            <a:endParaRPr lang="pt-BR"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Tem COMTUR – Conselho Municipal de Turismo.</a:t>
            </a:r>
            <a:endParaRPr lang="pt-BR" dirty="0">
              <a:effectLst/>
              <a:ea typeface="Noto Sans Symbols"/>
              <a:cs typeface="Noto Sans Symbols"/>
            </a:endParaRPr>
          </a:p>
          <a:p>
            <a:pPr marR="83185" algn="just">
              <a:spcAft>
                <a:spcPts val="800"/>
              </a:spcAft>
            </a:pPr>
            <a:endParaRPr lang="pt-BR" b="1" i="1" dirty="0">
              <a:effectLst/>
              <a:ea typeface="Arial" panose="020B0604020202020204" pitchFamily="34" charset="0"/>
            </a:endParaRPr>
          </a:p>
          <a:p>
            <a:pPr marR="83185" algn="just">
              <a:lnSpc>
                <a:spcPct val="150000"/>
              </a:lnSpc>
              <a:spcBef>
                <a:spcPts val="600"/>
              </a:spcBef>
              <a:spcAft>
                <a:spcPts val="800"/>
              </a:spcAft>
            </a:pPr>
            <a:r>
              <a:rPr lang="pt-BR" b="1" dirty="0">
                <a:effectLst/>
                <a:ea typeface="Arial" panose="020B0604020202020204" pitchFamily="34" charset="0"/>
              </a:rPr>
              <a:t>PONTOS FRACOS</a:t>
            </a:r>
            <a:endParaRPr lang="pt-BR"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COMTUR não operante. Não tem pauta de turismo de pesca na região.</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Ausência de Plano de Turismo e diretrizes para a pesca esportiva.</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Ausência de roteiros integrados.</a:t>
            </a:r>
            <a:endParaRPr lang="pt-BR"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dirty="0">
                <a:effectLst/>
                <a:highlight>
                  <a:srgbClr val="FFFFFF"/>
                </a:highlight>
                <a:ea typeface="Arial" panose="020B0604020202020204" pitchFamily="34" charset="0"/>
                <a:cs typeface="Noto Sans Symbols"/>
              </a:rPr>
              <a:t>Empresários não entendem a força do turismo.</a:t>
            </a:r>
            <a:endParaRPr lang="pt-BR" dirty="0">
              <a:effectLst/>
              <a:ea typeface="Noto Sans Symbols"/>
              <a:cs typeface="Noto Sans Symbols"/>
            </a:endParaRPr>
          </a:p>
          <a:p>
            <a:pPr marR="83185" algn="just">
              <a:spcAft>
                <a:spcPts val="800"/>
              </a:spcAft>
            </a:pPr>
            <a:endParaRPr lang="pt-BR" dirty="0">
              <a:effectLst/>
              <a:ea typeface="Calibri" panose="020F0502020204030204" pitchFamily="34" charset="0"/>
            </a:endParaRPr>
          </a:p>
        </p:txBody>
      </p:sp>
      <p:pic>
        <p:nvPicPr>
          <p:cNvPr id="3" name="image19.png">
            <a:extLst>
              <a:ext uri="{FF2B5EF4-FFF2-40B4-BE49-F238E27FC236}">
                <a16:creationId xmlns:a16="http://schemas.microsoft.com/office/drawing/2014/main" id="{842E32B9-54FB-A7B8-1594-FB5B199D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5E84523B-1833-7508-D0D2-47C9FF9D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55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5FAB-E7D2-ECFD-447A-9672AB98DDE4}"/>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7E0F15E-A568-5103-95F8-F1417093E240}"/>
              </a:ext>
            </a:extLst>
          </p:cNvPr>
          <p:cNvSpPr>
            <a:spLocks noGrp="1"/>
          </p:cNvSpPr>
          <p:nvPr>
            <p:ph type="sldNum" sz="quarter" idx="12"/>
          </p:nvPr>
        </p:nvSpPr>
        <p:spPr/>
        <p:txBody>
          <a:bodyPr/>
          <a:lstStyle/>
          <a:p>
            <a:fld id="{BD4C9C96-99D0-473B-ABA6-5ED521F58EB7}" type="slidenum">
              <a:rPr lang="pt-BR" smtClean="0"/>
              <a:t>43</a:t>
            </a:fld>
            <a:endParaRPr lang="pt-BR"/>
          </a:p>
        </p:txBody>
      </p:sp>
      <p:graphicFrame>
        <p:nvGraphicFramePr>
          <p:cNvPr id="6" name="CaixaDeTexto 3">
            <a:extLst>
              <a:ext uri="{FF2B5EF4-FFF2-40B4-BE49-F238E27FC236}">
                <a16:creationId xmlns:a16="http://schemas.microsoft.com/office/drawing/2014/main" id="{3C1F36AD-751E-0926-72B2-2B051FB538C4}"/>
              </a:ext>
            </a:extLst>
          </p:cNvPr>
          <p:cNvGraphicFramePr/>
          <p:nvPr>
            <p:extLst>
              <p:ext uri="{D42A27DB-BD31-4B8C-83A1-F6EECF244321}">
                <p14:modId xmlns:p14="http://schemas.microsoft.com/office/powerpoint/2010/main" val="4182012730"/>
              </p:ext>
            </p:extLst>
          </p:nvPr>
        </p:nvGraphicFramePr>
        <p:xfrm>
          <a:off x="785350" y="680242"/>
          <a:ext cx="7674256" cy="5768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19AB71B-DF71-9197-2BF2-FFD29D62DE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78816249-5DAC-7779-3526-AD66F55B43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137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F4EA6BE-D73D-FDE9-FBB5-03BFAA19E2AB}"/>
              </a:ext>
            </a:extLst>
          </p:cNvPr>
          <p:cNvSpPr>
            <a:spLocks noGrp="1"/>
          </p:cNvSpPr>
          <p:nvPr>
            <p:ph type="sldNum" sz="quarter" idx="12"/>
          </p:nvPr>
        </p:nvSpPr>
        <p:spPr/>
        <p:txBody>
          <a:bodyPr/>
          <a:lstStyle/>
          <a:p>
            <a:fld id="{BD4C9C96-99D0-473B-ABA6-5ED521F58EB7}" type="slidenum">
              <a:rPr lang="pt-BR" smtClean="0"/>
              <a:t>44</a:t>
            </a:fld>
            <a:endParaRPr lang="pt-BR"/>
          </a:p>
        </p:txBody>
      </p:sp>
      <p:sp>
        <p:nvSpPr>
          <p:cNvPr id="3" name="CaixaDeTexto 6">
            <a:extLst>
              <a:ext uri="{FF2B5EF4-FFF2-40B4-BE49-F238E27FC236}">
                <a16:creationId xmlns:a16="http://schemas.microsoft.com/office/drawing/2014/main" id="{EB3B7BA3-AEC4-8221-D3D5-DC721223BADB}"/>
              </a:ext>
            </a:extLst>
          </p:cNvPr>
          <p:cNvSpPr txBox="1"/>
          <p:nvPr/>
        </p:nvSpPr>
        <p:spPr>
          <a:xfrm>
            <a:off x="621506" y="494414"/>
            <a:ext cx="7900987" cy="817403"/>
          </a:xfrm>
          <a:prstGeom prst="rect">
            <a:avLst/>
          </a:prstGeom>
        </p:spPr>
        <p:txBody>
          <a:bodyPr vert="horz" lIns="91440" tIns="45720" rIns="91440" bIns="45720" rtlCol="0" anchor="b">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800"/>
              </a:spcAft>
            </a:pPr>
            <a:r>
              <a:rPr lang="en-US" sz="3100" u="sng" kern="1200">
                <a:solidFill>
                  <a:schemeClr val="tx1"/>
                </a:solidFill>
                <a:effectLst/>
                <a:latin typeface="+mj-lt"/>
                <a:ea typeface="+mj-ea"/>
                <a:cs typeface="+mj-cs"/>
              </a:rPr>
              <a:t>ENQUETE</a:t>
            </a:r>
            <a:endParaRPr lang="en-US" sz="3100" kern="1200">
              <a:solidFill>
                <a:schemeClr val="tx1"/>
              </a:solidFill>
              <a:effectLst/>
              <a:latin typeface="+mj-lt"/>
              <a:ea typeface="+mj-ea"/>
              <a:cs typeface="+mj-cs"/>
            </a:endParaRPr>
          </a:p>
        </p:txBody>
      </p:sp>
      <p:sp>
        <p:nvSpPr>
          <p:cNvPr id="4" name="Espaço Reservado para Número de Slide 1">
            <a:extLst>
              <a:ext uri="{FF2B5EF4-FFF2-40B4-BE49-F238E27FC236}">
                <a16:creationId xmlns:a16="http://schemas.microsoft.com/office/drawing/2014/main" id="{16D70663-1D80-4D27-6692-AA90F86376A1}"/>
              </a:ext>
            </a:extLst>
          </p:cNvPr>
          <p:cNvSpPr txBox="1">
            <a:spLocks/>
          </p:cNvSpPr>
          <p:nvPr/>
        </p:nvSpPr>
        <p:spPr>
          <a:xfrm>
            <a:off x="6457950" y="6356350"/>
            <a:ext cx="2057400" cy="365125"/>
          </a:xfrm>
          <a:prstGeom prst="rect">
            <a:avLst/>
          </a:prstGeom>
        </p:spPr>
        <p:txBody>
          <a:bodyPr vert="horz" lIns="91440" tIns="45720" rIns="91440" bIns="45720" rtlCol="0" anchor="ctr">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D4C9C96-99D0-473B-ABA6-5ED521F58EB7}" type="slidenum">
              <a:rPr lang="en-US" sz="900" smtClean="0"/>
              <a:pPr>
                <a:spcAft>
                  <a:spcPts val="600"/>
                </a:spcAft>
              </a:pPr>
              <a:t>44</a:t>
            </a:fld>
            <a:endParaRPr lang="en-US" sz="900"/>
          </a:p>
        </p:txBody>
      </p:sp>
      <p:pic>
        <p:nvPicPr>
          <p:cNvPr id="5" name="image19.png">
            <a:extLst>
              <a:ext uri="{FF2B5EF4-FFF2-40B4-BE49-F238E27FC236}">
                <a16:creationId xmlns:a16="http://schemas.microsoft.com/office/drawing/2014/main" id="{41758D49-4B55-380E-BF10-BE8DE9DBE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F06B714-8D3E-DBB0-E12F-B149DE3DD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5F34A901-077D-B9B6-6339-540AAE9897AA}"/>
              </a:ext>
            </a:extLst>
          </p:cNvPr>
          <p:cNvGraphicFramePr/>
          <p:nvPr/>
        </p:nvGraphicFramePr>
        <p:xfrm>
          <a:off x="542925" y="2354239"/>
          <a:ext cx="8058150" cy="3948085"/>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6E94B93-CF1C-BCDE-DD28-6A63A06DEF1C}"/>
              </a:ext>
            </a:extLst>
          </p:cNvPr>
          <p:cNvSpPr txBox="1"/>
          <p:nvPr/>
        </p:nvSpPr>
        <p:spPr>
          <a:xfrm>
            <a:off x="2021840" y="3132574"/>
            <a:ext cx="640080" cy="369332"/>
          </a:xfrm>
          <a:prstGeom prst="rect">
            <a:avLst/>
          </a:prstGeom>
          <a:noFill/>
        </p:spPr>
        <p:txBody>
          <a:bodyPr wrap="square">
            <a:spAutoFit/>
          </a:bodyPr>
          <a:lstStyle/>
          <a:p>
            <a:r>
              <a:rPr lang="pt-BR" dirty="0"/>
              <a:t>28</a:t>
            </a:r>
            <a:r>
              <a:rPr lang="pt-BR" sz="1800" kern="1200" dirty="0"/>
              <a:t>%</a:t>
            </a:r>
          </a:p>
        </p:txBody>
      </p:sp>
      <p:sp>
        <p:nvSpPr>
          <p:cNvPr id="9" name="CaixaDeTexto 1">
            <a:extLst>
              <a:ext uri="{FF2B5EF4-FFF2-40B4-BE49-F238E27FC236}">
                <a16:creationId xmlns:a16="http://schemas.microsoft.com/office/drawing/2014/main" id="{A1D4DF6A-F3F9-55C4-6796-091460CAF601}"/>
              </a:ext>
            </a:extLst>
          </p:cNvPr>
          <p:cNvSpPr txBox="1"/>
          <p:nvPr/>
        </p:nvSpPr>
        <p:spPr>
          <a:xfrm>
            <a:off x="3855720" y="4328281"/>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12</a:t>
            </a:r>
            <a:r>
              <a:rPr lang="pt-BR" sz="1800" kern="1200" dirty="0"/>
              <a:t>%</a:t>
            </a:r>
          </a:p>
        </p:txBody>
      </p:sp>
      <p:sp>
        <p:nvSpPr>
          <p:cNvPr id="10" name="CaixaDeTexto 1">
            <a:extLst>
              <a:ext uri="{FF2B5EF4-FFF2-40B4-BE49-F238E27FC236}">
                <a16:creationId xmlns:a16="http://schemas.microsoft.com/office/drawing/2014/main" id="{4681597D-375C-8DA7-6689-2A8625673174}"/>
              </a:ext>
            </a:extLst>
          </p:cNvPr>
          <p:cNvSpPr txBox="1"/>
          <p:nvPr/>
        </p:nvSpPr>
        <p:spPr>
          <a:xfrm>
            <a:off x="2910840" y="4286087"/>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13</a:t>
            </a:r>
            <a:r>
              <a:rPr lang="pt-BR" sz="1800" kern="1200" dirty="0"/>
              <a:t>%</a:t>
            </a:r>
          </a:p>
        </p:txBody>
      </p:sp>
      <p:sp>
        <p:nvSpPr>
          <p:cNvPr id="11" name="CaixaDeTexto 1">
            <a:extLst>
              <a:ext uri="{FF2B5EF4-FFF2-40B4-BE49-F238E27FC236}">
                <a16:creationId xmlns:a16="http://schemas.microsoft.com/office/drawing/2014/main" id="{029C14E4-124C-80DC-C5F8-C11718311804}"/>
              </a:ext>
            </a:extLst>
          </p:cNvPr>
          <p:cNvSpPr txBox="1"/>
          <p:nvPr/>
        </p:nvSpPr>
        <p:spPr>
          <a:xfrm>
            <a:off x="4831080" y="4697613"/>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7</a:t>
            </a:r>
            <a:r>
              <a:rPr lang="pt-BR" sz="1800" kern="1200" dirty="0"/>
              <a:t>%</a:t>
            </a:r>
          </a:p>
        </p:txBody>
      </p:sp>
    </p:spTree>
    <p:extLst>
      <p:ext uri="{BB962C8B-B14F-4D97-AF65-F5344CB8AC3E}">
        <p14:creationId xmlns:p14="http://schemas.microsoft.com/office/powerpoint/2010/main" val="338432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747E035-6F8C-91E8-B9A2-56DC64AB00A6}"/>
              </a:ext>
            </a:extLst>
          </p:cNvPr>
          <p:cNvSpPr>
            <a:spLocks noGrp="1"/>
          </p:cNvSpPr>
          <p:nvPr>
            <p:ph type="sldNum" sz="quarter" idx="12"/>
          </p:nvPr>
        </p:nvSpPr>
        <p:spPr/>
        <p:txBody>
          <a:bodyPr/>
          <a:lstStyle/>
          <a:p>
            <a:fld id="{BD4C9C96-99D0-473B-ABA6-5ED521F58EB7}" type="slidenum">
              <a:rPr lang="pt-BR" smtClean="0"/>
              <a:t>45</a:t>
            </a:fld>
            <a:endParaRPr lang="pt-BR"/>
          </a:p>
        </p:txBody>
      </p:sp>
      <p:graphicFrame>
        <p:nvGraphicFramePr>
          <p:cNvPr id="3" name="Tabela 2">
            <a:extLst>
              <a:ext uri="{FF2B5EF4-FFF2-40B4-BE49-F238E27FC236}">
                <a16:creationId xmlns:a16="http://schemas.microsoft.com/office/drawing/2014/main" id="{13331F4B-A221-E982-90B8-14BD61241B7B}"/>
              </a:ext>
            </a:extLst>
          </p:cNvPr>
          <p:cNvGraphicFramePr>
            <a:graphicFrameLocks noGrp="1"/>
          </p:cNvGraphicFramePr>
          <p:nvPr>
            <p:extLst>
              <p:ext uri="{D42A27DB-BD31-4B8C-83A1-F6EECF244321}">
                <p14:modId xmlns:p14="http://schemas.microsoft.com/office/powerpoint/2010/main" val="3302164900"/>
              </p:ext>
            </p:extLst>
          </p:nvPr>
        </p:nvGraphicFramePr>
        <p:xfrm>
          <a:off x="1187624" y="1628800"/>
          <a:ext cx="6912767" cy="4392489"/>
        </p:xfrm>
        <a:graphic>
          <a:graphicData uri="http://schemas.openxmlformats.org/drawingml/2006/table">
            <a:tbl>
              <a:tblPr firstRow="1" firstCol="1" bandRow="1">
                <a:tableStyleId>{5C22544A-7EE6-4342-B048-85BDC9FD1C3A}</a:tableStyleId>
              </a:tblPr>
              <a:tblGrid>
                <a:gridCol w="1678412">
                  <a:extLst>
                    <a:ext uri="{9D8B030D-6E8A-4147-A177-3AD203B41FA5}">
                      <a16:colId xmlns:a16="http://schemas.microsoft.com/office/drawing/2014/main" val="683245551"/>
                    </a:ext>
                  </a:extLst>
                </a:gridCol>
                <a:gridCol w="2318496">
                  <a:extLst>
                    <a:ext uri="{9D8B030D-6E8A-4147-A177-3AD203B41FA5}">
                      <a16:colId xmlns:a16="http://schemas.microsoft.com/office/drawing/2014/main" val="4276579689"/>
                    </a:ext>
                  </a:extLst>
                </a:gridCol>
                <a:gridCol w="2915859">
                  <a:extLst>
                    <a:ext uri="{9D8B030D-6E8A-4147-A177-3AD203B41FA5}">
                      <a16:colId xmlns:a16="http://schemas.microsoft.com/office/drawing/2014/main" val="3981185616"/>
                    </a:ext>
                  </a:extLst>
                </a:gridCol>
              </a:tblGrid>
              <a:tr h="442329">
                <a:tc gridSpan="3">
                  <a:txBody>
                    <a:bodyPr/>
                    <a:lstStyle/>
                    <a:p>
                      <a:pPr algn="ctr">
                        <a:lnSpc>
                          <a:spcPct val="107000"/>
                        </a:lnSpc>
                        <a:spcAft>
                          <a:spcPts val="800"/>
                        </a:spcAft>
                      </a:pPr>
                      <a:r>
                        <a:rPr lang="pt-BR" sz="1800">
                          <a:effectLst/>
                        </a:rPr>
                        <a:t>Alto Alegre - Porto Rolim</a:t>
                      </a:r>
                      <a:endParaRPr lang="pt-BR" sz="1800">
                        <a:effectLst/>
                        <a:latin typeface="Calibri" panose="020F0502020204030204" pitchFamily="34" charset="0"/>
                        <a:ea typeface="Calibri" panose="020F0502020204030204" pitchFamily="34" charset="0"/>
                      </a:endParaRPr>
                    </a:p>
                  </a:txBody>
                  <a:tcPr marL="68580" marR="68580" marT="0" marB="0"/>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937221176"/>
                  </a:ext>
                </a:extLst>
              </a:tr>
              <a:tr h="658360">
                <a:tc>
                  <a:txBody>
                    <a:bodyPr/>
                    <a:lstStyle/>
                    <a:p>
                      <a:pPr algn="ctr">
                        <a:lnSpc>
                          <a:spcPct val="107000"/>
                        </a:lnSpc>
                        <a:spcAft>
                          <a:spcPts val="800"/>
                        </a:spcAft>
                      </a:pPr>
                      <a:r>
                        <a:rPr lang="pt-BR" sz="1800">
                          <a:effectLst/>
                        </a:rPr>
                        <a:t>Região</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Coordenadas Geográficas</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Espécies Mais Comuns</a:t>
                      </a:r>
                      <a:endParaRPr lang="pt-BR"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60109689"/>
                  </a:ext>
                </a:extLst>
              </a:tr>
              <a:tr h="658360">
                <a:tc>
                  <a:txBody>
                    <a:bodyPr/>
                    <a:lstStyle/>
                    <a:p>
                      <a:pPr>
                        <a:lnSpc>
                          <a:spcPct val="107000"/>
                        </a:lnSpc>
                        <a:spcAft>
                          <a:spcPts val="800"/>
                        </a:spcAft>
                      </a:pPr>
                      <a:r>
                        <a:rPr lang="pt-BR" sz="1800">
                          <a:effectLst/>
                        </a:rPr>
                        <a:t>Alto Alegre</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12°07'57"S 61°51'24"W</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89589946"/>
                  </a:ext>
                </a:extLst>
              </a:tr>
              <a:tr h="658360">
                <a:tc>
                  <a:txBody>
                    <a:bodyPr/>
                    <a:lstStyle/>
                    <a:p>
                      <a:pPr>
                        <a:lnSpc>
                          <a:spcPct val="107000"/>
                        </a:lnSpc>
                        <a:spcAft>
                          <a:spcPts val="800"/>
                        </a:spcAft>
                      </a:pPr>
                      <a:r>
                        <a:rPr lang="pt-BR" sz="1800">
                          <a:effectLst/>
                        </a:rPr>
                        <a:t>Porto Rolim de Moura</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13°05'01"S 62°16'29"W</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a:t>
                      </a:r>
                      <a:endParaRPr lang="pt-BR"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320602"/>
                  </a:ext>
                </a:extLst>
              </a:tr>
              <a:tr h="658360">
                <a:tc>
                  <a:txBody>
                    <a:bodyPr/>
                    <a:lstStyle/>
                    <a:p>
                      <a:pPr>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13°05'44"S 62°16'56"W</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pt-BR" sz="1800">
                          <a:effectLst/>
                        </a:rPr>
                        <a:t>Pintado</a:t>
                      </a:r>
                      <a:endParaRPr lang="pt-BR"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91902844"/>
                  </a:ext>
                </a:extLst>
              </a:tr>
              <a:tr h="658360">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13°05'42"S 62°15'35"W</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pt-BR" sz="1800">
                          <a:effectLst/>
                        </a:rPr>
                        <a:t>Pintado</a:t>
                      </a:r>
                      <a:endParaRPr lang="pt-BR"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516761242"/>
                  </a:ext>
                </a:extLst>
              </a:tr>
              <a:tr h="658360">
                <a:tc>
                  <a:txBody>
                    <a:bodyPr/>
                    <a:lstStyle/>
                    <a:p>
                      <a:pPr algn="just">
                        <a:lnSpc>
                          <a:spcPct val="107000"/>
                        </a:lnSpc>
                        <a:spcAft>
                          <a:spcPts val="800"/>
                        </a:spcAft>
                      </a:pPr>
                      <a:r>
                        <a:rPr lang="pt-BR" sz="1800">
                          <a:effectLst/>
                        </a:rPr>
                        <a:t>Rio Guaporé</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pt-BR" sz="1800">
                          <a:effectLst/>
                        </a:rPr>
                        <a:t>13°05'53"S 62°16'20"W</a:t>
                      </a:r>
                      <a:endParaRPr lang="pt-BR" sz="180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pt-BR" sz="1800" dirty="0" err="1">
                          <a:effectLst/>
                        </a:rPr>
                        <a:t>Pirarara</a:t>
                      </a:r>
                      <a:r>
                        <a:rPr lang="pt-BR" sz="1800" dirty="0">
                          <a:effectLst/>
                        </a:rPr>
                        <a:t>, Pintado</a:t>
                      </a:r>
                      <a:endParaRPr lang="pt-BR"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152506126"/>
                  </a:ext>
                </a:extLst>
              </a:tr>
            </a:tbl>
          </a:graphicData>
        </a:graphic>
      </p:graphicFrame>
      <p:pic>
        <p:nvPicPr>
          <p:cNvPr id="4" name="image19.png">
            <a:extLst>
              <a:ext uri="{FF2B5EF4-FFF2-40B4-BE49-F238E27FC236}">
                <a16:creationId xmlns:a16="http://schemas.microsoft.com/office/drawing/2014/main" id="{DF822BDF-DF26-1EF0-0792-0BBA3B9D4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AC651F70-06AA-ECC7-4531-9F8CD4D1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30C816A-0748-AFFE-90CD-C93372CAB285}"/>
              </a:ext>
            </a:extLst>
          </p:cNvPr>
          <p:cNvSpPr txBox="1"/>
          <p:nvPr/>
        </p:nvSpPr>
        <p:spPr>
          <a:xfrm>
            <a:off x="1979712" y="620688"/>
            <a:ext cx="5184576" cy="369332"/>
          </a:xfrm>
          <a:prstGeom prst="rect">
            <a:avLst/>
          </a:prstGeom>
          <a:noFill/>
        </p:spPr>
        <p:txBody>
          <a:bodyPr wrap="square" rtlCol="0">
            <a:spAutoFit/>
          </a:bodyPr>
          <a:lstStyle/>
          <a:p>
            <a:pPr algn="ctr"/>
            <a:r>
              <a:rPr lang="pt-BR" dirty="0"/>
              <a:t>COORDENADAS GEOGRÁFICAS</a:t>
            </a:r>
          </a:p>
        </p:txBody>
      </p:sp>
    </p:spTree>
    <p:extLst>
      <p:ext uri="{BB962C8B-B14F-4D97-AF65-F5344CB8AC3E}">
        <p14:creationId xmlns:p14="http://schemas.microsoft.com/office/powerpoint/2010/main" val="591915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F5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96A4F19D-DE3A-51FB-734E-80EB969BD5A7}"/>
              </a:ext>
            </a:extLst>
          </p:cNvPr>
          <p:cNvSpPr>
            <a:spLocks noGrp="1"/>
          </p:cNvSpPr>
          <p:nvPr>
            <p:ph type="sldNum" sz="quarter" idx="12"/>
          </p:nvPr>
        </p:nvSpPr>
        <p:spPr>
          <a:xfrm>
            <a:off x="6457950" y="6356350"/>
            <a:ext cx="2057400" cy="365125"/>
          </a:xfrm>
        </p:spPr>
        <p:txBody>
          <a:bodyPr>
            <a:normAutofit/>
          </a:bodyPr>
          <a:lstStyle/>
          <a:p>
            <a:pPr>
              <a:spcAft>
                <a:spcPts val="600"/>
              </a:spcAft>
            </a:pPr>
            <a:fld id="{BD4C9C96-99D0-473B-ABA6-5ED521F58EB7}" type="slidenum">
              <a:rPr lang="pt-BR">
                <a:solidFill>
                  <a:srgbClr val="FFFFFF"/>
                </a:solidFill>
              </a:rPr>
              <a:pPr>
                <a:spcAft>
                  <a:spcPts val="600"/>
                </a:spcAft>
              </a:pPr>
              <a:t>46</a:t>
            </a:fld>
            <a:endParaRPr lang="pt-BR">
              <a:solidFill>
                <a:srgbClr val="FFFFFF"/>
              </a:solidFill>
            </a:endParaRPr>
          </a:p>
        </p:txBody>
      </p:sp>
      <p:sp>
        <p:nvSpPr>
          <p:cNvPr id="3" name="CaixaDeTexto 2">
            <a:extLst>
              <a:ext uri="{FF2B5EF4-FFF2-40B4-BE49-F238E27FC236}">
                <a16:creationId xmlns:a16="http://schemas.microsoft.com/office/drawing/2014/main" id="{E0790627-FF6B-324C-0EF5-ECBD60813A81}"/>
              </a:ext>
            </a:extLst>
          </p:cNvPr>
          <p:cNvSpPr txBox="1"/>
          <p:nvPr/>
        </p:nvSpPr>
        <p:spPr>
          <a:xfrm>
            <a:off x="2302100" y="570469"/>
            <a:ext cx="4680520" cy="369332"/>
          </a:xfrm>
          <a:prstGeom prst="rect">
            <a:avLst/>
          </a:prstGeom>
          <a:noFill/>
        </p:spPr>
        <p:txBody>
          <a:bodyPr wrap="square" rtlCol="0">
            <a:spAutoFit/>
          </a:bodyPr>
          <a:lstStyle/>
          <a:p>
            <a:r>
              <a:rPr lang="pt-BR" dirty="0"/>
              <a:t>PONTOS DE GEOREFERRENCIAMENTO DE PEIXES</a:t>
            </a:r>
          </a:p>
        </p:txBody>
      </p:sp>
      <p:pic>
        <p:nvPicPr>
          <p:cNvPr id="4" name="image6.jpg" descr="Mapa&#10;&#10;Descrição gerada automaticamente">
            <a:extLst>
              <a:ext uri="{FF2B5EF4-FFF2-40B4-BE49-F238E27FC236}">
                <a16:creationId xmlns:a16="http://schemas.microsoft.com/office/drawing/2014/main" id="{9CC1EB2A-B8FC-D80B-3DF4-7D14E84A5373}"/>
              </a:ext>
            </a:extLst>
          </p:cNvPr>
          <p:cNvPicPr/>
          <p:nvPr/>
        </p:nvPicPr>
        <p:blipFill>
          <a:blip r:embed="rId2"/>
          <a:srcRect/>
          <a:stretch>
            <a:fillRect/>
          </a:stretch>
        </p:blipFill>
        <p:spPr>
          <a:xfrm>
            <a:off x="683567" y="1556793"/>
            <a:ext cx="7920881" cy="4319498"/>
          </a:xfrm>
          <a:prstGeom prst="rect">
            <a:avLst/>
          </a:prstGeom>
          <a:ln/>
        </p:spPr>
      </p:pic>
    </p:spTree>
    <p:extLst>
      <p:ext uri="{BB962C8B-B14F-4D97-AF65-F5344CB8AC3E}">
        <p14:creationId xmlns:p14="http://schemas.microsoft.com/office/powerpoint/2010/main" val="3340617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21AEF-BB49-891B-98CE-DC6DC0D73A9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7ECF755-0737-0FC2-8BC5-62985F5F8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ixaDeTexto 3">
            <a:extLst>
              <a:ext uri="{FF2B5EF4-FFF2-40B4-BE49-F238E27FC236}">
                <a16:creationId xmlns:a16="http://schemas.microsoft.com/office/drawing/2014/main" id="{B30D6D96-8D8E-2DD4-088C-D6327ADECC07}"/>
              </a:ext>
            </a:extLst>
          </p:cNvPr>
          <p:cNvSpPr txBox="1"/>
          <p:nvPr/>
        </p:nvSpPr>
        <p:spPr>
          <a:xfrm>
            <a:off x="-17093" y="-315415"/>
            <a:ext cx="3436965" cy="12961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latin typeface="+mj-lt"/>
                <a:ea typeface="+mj-ea"/>
                <a:cs typeface="+mj-cs"/>
              </a:rPr>
              <a:t>CONCLUSÃO</a:t>
            </a:r>
          </a:p>
        </p:txBody>
      </p:sp>
      <p:sp>
        <p:nvSpPr>
          <p:cNvPr id="2" name="Espaço Reservado para Número de Slide 1">
            <a:extLst>
              <a:ext uri="{FF2B5EF4-FFF2-40B4-BE49-F238E27FC236}">
                <a16:creationId xmlns:a16="http://schemas.microsoft.com/office/drawing/2014/main" id="{AB777297-E8D9-6572-F0FF-4A6FDDAD35D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47</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E426388B-0CBC-B3E3-B96D-765D2C890D9E}"/>
              </a:ext>
            </a:extLst>
          </p:cNvPr>
          <p:cNvGraphicFramePr/>
          <p:nvPr>
            <p:extLst>
              <p:ext uri="{D42A27DB-BD31-4B8C-83A1-F6EECF244321}">
                <p14:modId xmlns:p14="http://schemas.microsoft.com/office/powerpoint/2010/main" val="3117576706"/>
              </p:ext>
            </p:extLst>
          </p:nvPr>
        </p:nvGraphicFramePr>
        <p:xfrm>
          <a:off x="323528" y="696537"/>
          <a:ext cx="8717170" cy="659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E5015549-A94F-0BDF-AF91-FBB2CD76B687}"/>
              </a:ext>
            </a:extLst>
          </p:cNvPr>
          <p:cNvSpPr/>
          <p:nvPr/>
        </p:nvSpPr>
        <p:spPr>
          <a:xfrm>
            <a:off x="1241925" y="707774"/>
            <a:ext cx="918928"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a:t>
            </a:r>
          </a:p>
        </p:txBody>
      </p:sp>
      <p:sp>
        <p:nvSpPr>
          <p:cNvPr id="11" name="Elipse 10">
            <a:extLst>
              <a:ext uri="{FF2B5EF4-FFF2-40B4-BE49-F238E27FC236}">
                <a16:creationId xmlns:a16="http://schemas.microsoft.com/office/drawing/2014/main" id="{C795299B-4054-2E77-3F4B-88AD2C496BF7}"/>
              </a:ext>
            </a:extLst>
          </p:cNvPr>
          <p:cNvSpPr/>
          <p:nvPr/>
        </p:nvSpPr>
        <p:spPr>
          <a:xfrm>
            <a:off x="4135522" y="707774"/>
            <a:ext cx="836152"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2</a:t>
            </a:r>
          </a:p>
        </p:txBody>
      </p:sp>
      <p:sp>
        <p:nvSpPr>
          <p:cNvPr id="5" name="Elipse 4">
            <a:extLst>
              <a:ext uri="{FF2B5EF4-FFF2-40B4-BE49-F238E27FC236}">
                <a16:creationId xmlns:a16="http://schemas.microsoft.com/office/drawing/2014/main" id="{542873AE-3867-995B-C0E1-BB3E1C275A5F}"/>
              </a:ext>
            </a:extLst>
          </p:cNvPr>
          <p:cNvSpPr/>
          <p:nvPr/>
        </p:nvSpPr>
        <p:spPr>
          <a:xfrm>
            <a:off x="7478030" y="715753"/>
            <a:ext cx="836152" cy="56905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3</a:t>
            </a:r>
          </a:p>
        </p:txBody>
      </p:sp>
    </p:spTree>
    <p:extLst>
      <p:ext uri="{BB962C8B-B14F-4D97-AF65-F5344CB8AC3E}">
        <p14:creationId xmlns:p14="http://schemas.microsoft.com/office/powerpoint/2010/main" val="230719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D0AEED8F-EE64-40B4-1289-826B38CD4BE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48</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88A3B45E-7BAE-0E9D-52BB-D16E5D2163E7}"/>
              </a:ext>
            </a:extLst>
          </p:cNvPr>
          <p:cNvGraphicFramePr/>
          <p:nvPr>
            <p:extLst>
              <p:ext uri="{D42A27DB-BD31-4B8C-83A1-F6EECF244321}">
                <p14:modId xmlns:p14="http://schemas.microsoft.com/office/powerpoint/2010/main" val="1753883400"/>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96941FFD-BD4C-F0A9-883F-7F9EF2162FC5}"/>
              </a:ext>
            </a:extLst>
          </p:cNvPr>
          <p:cNvSpPr/>
          <p:nvPr/>
        </p:nvSpPr>
        <p:spPr>
          <a:xfrm>
            <a:off x="4355976" y="123834"/>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5</a:t>
            </a:r>
          </a:p>
        </p:txBody>
      </p:sp>
      <p:sp>
        <p:nvSpPr>
          <p:cNvPr id="11" name="Elipse 10">
            <a:extLst>
              <a:ext uri="{FF2B5EF4-FFF2-40B4-BE49-F238E27FC236}">
                <a16:creationId xmlns:a16="http://schemas.microsoft.com/office/drawing/2014/main" id="{7334C979-0677-71AD-B3C9-A156CB3A73CE}"/>
              </a:ext>
            </a:extLst>
          </p:cNvPr>
          <p:cNvSpPr/>
          <p:nvPr/>
        </p:nvSpPr>
        <p:spPr>
          <a:xfrm>
            <a:off x="7272713" y="62626"/>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6</a:t>
            </a:r>
          </a:p>
        </p:txBody>
      </p:sp>
      <p:sp>
        <p:nvSpPr>
          <p:cNvPr id="6" name="Elipse 5">
            <a:extLst>
              <a:ext uri="{FF2B5EF4-FFF2-40B4-BE49-F238E27FC236}">
                <a16:creationId xmlns:a16="http://schemas.microsoft.com/office/drawing/2014/main" id="{BD0B06FF-8877-B3C5-250F-EFDEC92AF349}"/>
              </a:ext>
            </a:extLst>
          </p:cNvPr>
          <p:cNvSpPr/>
          <p:nvPr/>
        </p:nvSpPr>
        <p:spPr>
          <a:xfrm>
            <a:off x="1007191" y="62626"/>
            <a:ext cx="836152" cy="60056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4</a:t>
            </a:r>
          </a:p>
        </p:txBody>
      </p:sp>
    </p:spTree>
    <p:extLst>
      <p:ext uri="{BB962C8B-B14F-4D97-AF65-F5344CB8AC3E}">
        <p14:creationId xmlns:p14="http://schemas.microsoft.com/office/powerpoint/2010/main" val="922386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6921ED-5D12-8FA2-303D-CD46F3EAB5B5}"/>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67ABB5-7F75-50B2-85AE-CDDF4AEF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44FBD7E7-52B0-83A2-0E2A-65EE2871C42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49</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ED830635-9DF6-2F81-BB75-22DDB2AC88DD}"/>
              </a:ext>
            </a:extLst>
          </p:cNvPr>
          <p:cNvGraphicFramePr/>
          <p:nvPr>
            <p:extLst>
              <p:ext uri="{D42A27DB-BD31-4B8C-83A1-F6EECF244321}">
                <p14:modId xmlns:p14="http://schemas.microsoft.com/office/powerpoint/2010/main" val="2691022715"/>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AE0012A5-54B5-40D9-DA39-C6234B52C4D9}"/>
              </a:ext>
            </a:extLst>
          </p:cNvPr>
          <p:cNvSpPr/>
          <p:nvPr/>
        </p:nvSpPr>
        <p:spPr>
          <a:xfrm>
            <a:off x="694581" y="184157"/>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7</a:t>
            </a:r>
          </a:p>
        </p:txBody>
      </p:sp>
      <p:sp>
        <p:nvSpPr>
          <p:cNvPr id="12" name="Elipse 11">
            <a:extLst>
              <a:ext uri="{FF2B5EF4-FFF2-40B4-BE49-F238E27FC236}">
                <a16:creationId xmlns:a16="http://schemas.microsoft.com/office/drawing/2014/main" id="{033B2ABD-B05C-E5CE-4376-E3CB406023FF}"/>
              </a:ext>
            </a:extLst>
          </p:cNvPr>
          <p:cNvSpPr/>
          <p:nvPr/>
        </p:nvSpPr>
        <p:spPr>
          <a:xfrm>
            <a:off x="7236296" y="125242"/>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9</a:t>
            </a:r>
          </a:p>
        </p:txBody>
      </p:sp>
      <p:sp>
        <p:nvSpPr>
          <p:cNvPr id="3" name="Elipse 2">
            <a:extLst>
              <a:ext uri="{FF2B5EF4-FFF2-40B4-BE49-F238E27FC236}">
                <a16:creationId xmlns:a16="http://schemas.microsoft.com/office/drawing/2014/main" id="{2F199480-8452-AB0D-3669-241CA1E4D633}"/>
              </a:ext>
            </a:extLst>
          </p:cNvPr>
          <p:cNvSpPr/>
          <p:nvPr/>
        </p:nvSpPr>
        <p:spPr>
          <a:xfrm>
            <a:off x="4055194" y="140189"/>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8</a:t>
            </a:r>
          </a:p>
        </p:txBody>
      </p:sp>
    </p:spTree>
    <p:extLst>
      <p:ext uri="{BB962C8B-B14F-4D97-AF65-F5344CB8AC3E}">
        <p14:creationId xmlns:p14="http://schemas.microsoft.com/office/powerpoint/2010/main" val="517016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12F6D-29B1-431B-9302-95036147213B}"/>
              </a:ext>
            </a:extLst>
          </p:cNvPr>
          <p:cNvSpPr>
            <a:spLocks noGrp="1"/>
          </p:cNvSpPr>
          <p:nvPr>
            <p:ph type="title"/>
          </p:nvPr>
        </p:nvSpPr>
        <p:spPr/>
        <p:txBody>
          <a:bodyPr>
            <a:normAutofit/>
          </a:bodyPr>
          <a:lstStyle/>
          <a:p>
            <a:pPr algn="ctr"/>
            <a:r>
              <a:rPr lang="pt-BR" sz="1500" b="1" dirty="0">
                <a:solidFill>
                  <a:schemeClr val="accent1"/>
                </a:solidFill>
                <a:latin typeface="Arial" panose="020B0604020202020204" pitchFamily="34" charset="0"/>
                <a:ea typeface="Arial" panose="020B0604020202020204" pitchFamily="34" charset="0"/>
              </a:rPr>
              <a:t>ENQUETES E ENDEREÇOS ELETRÔNICOS </a:t>
            </a:r>
            <a:endParaRPr lang="pt-BR" sz="1500" dirty="0">
              <a:solidFill>
                <a:schemeClr val="accent1"/>
              </a:solidFill>
            </a:endParaRPr>
          </a:p>
        </p:txBody>
      </p:sp>
      <p:pic>
        <p:nvPicPr>
          <p:cNvPr id="10" name="image168.jpg">
            <a:extLst>
              <a:ext uri="{FF2B5EF4-FFF2-40B4-BE49-F238E27FC236}">
                <a16:creationId xmlns:a16="http://schemas.microsoft.com/office/drawing/2014/main" id="{440731F1-D3F0-4875-9B5A-2B2239A5E4B2}"/>
              </a:ext>
            </a:extLst>
          </p:cNvPr>
          <p:cNvPicPr/>
          <p:nvPr/>
        </p:nvPicPr>
        <p:blipFill>
          <a:blip r:embed="rId2"/>
          <a:srcRect/>
          <a:stretch>
            <a:fillRect/>
          </a:stretch>
        </p:blipFill>
        <p:spPr>
          <a:xfrm>
            <a:off x="194118" y="2276872"/>
            <a:ext cx="2279238" cy="2592288"/>
          </a:xfrm>
          <a:prstGeom prst="rect">
            <a:avLst/>
          </a:prstGeom>
          <a:ln/>
        </p:spPr>
      </p:pic>
      <p:sp>
        <p:nvSpPr>
          <p:cNvPr id="11" name="Rectangle 2">
            <a:extLst>
              <a:ext uri="{FF2B5EF4-FFF2-40B4-BE49-F238E27FC236}">
                <a16:creationId xmlns:a16="http://schemas.microsoft.com/office/drawing/2014/main" id="{7863AC8C-AF0C-4182-9173-C8D3657374BA}"/>
              </a:ext>
            </a:extLst>
          </p:cNvPr>
          <p:cNvSpPr>
            <a:spLocks noChangeArrowheads="1"/>
          </p:cNvSpPr>
          <p:nvPr/>
        </p:nvSpPr>
        <p:spPr bwMode="auto">
          <a:xfrm>
            <a:off x="5816957" y="4311481"/>
            <a:ext cx="2625026" cy="6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3"/>
              </a:rPr>
              <a:t>https://enquete.portalpescaesportivarondonia.com/</a:t>
            </a:r>
            <a:endParaRPr lang="pt-BR" altLang="pt-BR" sz="600" dirty="0">
              <a:latin typeface="Arial" panose="020B0604020202020204" pitchFamily="34" charset="0"/>
            </a:endParaRPr>
          </a:p>
          <a:p>
            <a:pPr eaLnBrk="0" fontAlgn="base" hangingPunct="0">
              <a:spcBef>
                <a:spcPct val="0"/>
              </a:spcBef>
              <a:spcAft>
                <a:spcPct val="0"/>
              </a:spcAft>
            </a:pPr>
            <a:r>
              <a:rPr lang="pt-BR" sz="825" dirty="0"/>
              <a:t>Endereços eletrônicos </a:t>
            </a: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5" name="Imagem 3">
            <a:extLst>
              <a:ext uri="{FF2B5EF4-FFF2-40B4-BE49-F238E27FC236}">
                <a16:creationId xmlns:a16="http://schemas.microsoft.com/office/drawing/2014/main" id="{FFAD6AD5-70F3-4566-966C-2F9472778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18" y="1506202"/>
            <a:ext cx="2627622" cy="1634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AC6DF4E-A125-491D-A7FB-6CE1E75E095C}"/>
              </a:ext>
            </a:extLst>
          </p:cNvPr>
          <p:cNvSpPr>
            <a:spLocks noChangeArrowheads="1"/>
          </p:cNvSpPr>
          <p:nvPr/>
        </p:nvSpPr>
        <p:spPr bwMode="auto">
          <a:xfrm flipV="1">
            <a:off x="2610306" y="5425768"/>
            <a:ext cx="4947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3" name="Rectangle 5">
            <a:extLst>
              <a:ext uri="{FF2B5EF4-FFF2-40B4-BE49-F238E27FC236}">
                <a16:creationId xmlns:a16="http://schemas.microsoft.com/office/drawing/2014/main" id="{632B5E43-6301-4E31-8F93-58A171B9F079}"/>
              </a:ext>
            </a:extLst>
          </p:cNvPr>
          <p:cNvSpPr>
            <a:spLocks noChangeArrowheads="1"/>
          </p:cNvSpPr>
          <p:nvPr/>
        </p:nvSpPr>
        <p:spPr bwMode="auto">
          <a:xfrm>
            <a:off x="5794923" y="4886474"/>
            <a:ext cx="27860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5"/>
              </a:rPr>
              <a:t>https://turista.portalpescaesportivarondonia.com/</a:t>
            </a:r>
            <a:endParaRPr lang="pt-BR" altLang="pt-BR" sz="600" dirty="0">
              <a:latin typeface="Arial" panose="020B0604020202020204" pitchFamily="34" charset="0"/>
            </a:endParaRP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8" name="Imagem 4">
            <a:extLst>
              <a:ext uri="{FF2B5EF4-FFF2-40B4-BE49-F238E27FC236}">
                <a16:creationId xmlns:a16="http://schemas.microsoft.com/office/drawing/2014/main" id="{B54976A8-DCA4-452F-87AF-16E0D7978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859" y="3548852"/>
            <a:ext cx="2625026" cy="1918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90DF9E9E-0C11-4559-9CB9-89F9495579F9}"/>
              </a:ext>
            </a:extLst>
          </p:cNvPr>
          <p:cNvSpPr>
            <a:spLocks noChangeArrowheads="1"/>
          </p:cNvSpPr>
          <p:nvPr/>
        </p:nvSpPr>
        <p:spPr bwMode="auto">
          <a:xfrm>
            <a:off x="1" y="428348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pic>
        <p:nvPicPr>
          <p:cNvPr id="15" name="Imagem 14" descr="Tabela&#10;&#10;Descrição gerada automaticamente">
            <a:extLst>
              <a:ext uri="{FF2B5EF4-FFF2-40B4-BE49-F238E27FC236}">
                <a16:creationId xmlns:a16="http://schemas.microsoft.com/office/drawing/2014/main" id="{9DFF2071-0C4E-494E-BC6D-104E04840301}"/>
              </a:ext>
            </a:extLst>
          </p:cNvPr>
          <p:cNvPicPr/>
          <p:nvPr/>
        </p:nvPicPr>
        <p:blipFill>
          <a:blip r:embed="rId7"/>
          <a:stretch>
            <a:fillRect/>
          </a:stretch>
        </p:blipFill>
        <p:spPr>
          <a:xfrm>
            <a:off x="6211618" y="1556029"/>
            <a:ext cx="1835705" cy="2569802"/>
          </a:xfrm>
          <a:prstGeom prst="rect">
            <a:avLst/>
          </a:prstGeom>
        </p:spPr>
      </p:pic>
      <p:sp>
        <p:nvSpPr>
          <p:cNvPr id="3" name="Espaço Reservado para Número de Slide 2">
            <a:extLst>
              <a:ext uri="{FF2B5EF4-FFF2-40B4-BE49-F238E27FC236}">
                <a16:creationId xmlns:a16="http://schemas.microsoft.com/office/drawing/2014/main" id="{7C9A5E98-AC01-6D81-A03F-7E92353B2CDA}"/>
              </a:ext>
            </a:extLst>
          </p:cNvPr>
          <p:cNvSpPr>
            <a:spLocks noGrp="1"/>
          </p:cNvSpPr>
          <p:nvPr>
            <p:ph type="sldNum" sz="quarter" idx="12"/>
          </p:nvPr>
        </p:nvSpPr>
        <p:spPr/>
        <p:txBody>
          <a:bodyPr/>
          <a:lstStyle/>
          <a:p>
            <a:fld id="{BD4C9C96-99D0-473B-ABA6-5ED521F58EB7}" type="slidenum">
              <a:rPr lang="pt-BR" smtClean="0"/>
              <a:t>5</a:t>
            </a:fld>
            <a:endParaRPr lang="pt-BR"/>
          </a:p>
        </p:txBody>
      </p:sp>
      <p:pic>
        <p:nvPicPr>
          <p:cNvPr id="4097" name="image2.png">
            <a:extLst>
              <a:ext uri="{FF2B5EF4-FFF2-40B4-BE49-F238E27FC236}">
                <a16:creationId xmlns:a16="http://schemas.microsoft.com/office/drawing/2014/main" id="{C83CA750-7266-A538-F6AE-0487CBC75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163" y="64971"/>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5.png">
            <a:extLst>
              <a:ext uri="{FF2B5EF4-FFF2-40B4-BE49-F238E27FC236}">
                <a16:creationId xmlns:a16="http://schemas.microsoft.com/office/drawing/2014/main" id="{BC006EA9-73CE-9E1F-3E34-660DF2C4C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980" y="276218"/>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5D7746-90AE-8EDE-D5EC-C3E2519D5B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4">
            <a:extLst>
              <a:ext uri="{FF2B5EF4-FFF2-40B4-BE49-F238E27FC236}">
                <a16:creationId xmlns:a16="http://schemas.microsoft.com/office/drawing/2014/main" id="{569702DC-4CBE-276B-3824-FC0BF2C890B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552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7856B37-AB94-0BDD-7ABF-93796993288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50</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53772702-E236-43D6-71AE-05837A026741}"/>
              </a:ext>
            </a:extLst>
          </p:cNvPr>
          <p:cNvGraphicFramePr/>
          <p:nvPr/>
        </p:nvGraphicFramePr>
        <p:xfrm>
          <a:off x="293183" y="974547"/>
          <a:ext cx="4295783" cy="26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1">
            <a:extLst>
              <a:ext uri="{FF2B5EF4-FFF2-40B4-BE49-F238E27FC236}">
                <a16:creationId xmlns:a16="http://schemas.microsoft.com/office/drawing/2014/main" id="{CE5A668E-6EFA-840C-7011-96258291260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50</a:t>
            </a:fld>
            <a:endParaRPr lang="pt-BR"/>
          </a:p>
        </p:txBody>
      </p:sp>
      <p:sp>
        <p:nvSpPr>
          <p:cNvPr id="6" name="Espaço Reservado para Conteúdo 2">
            <a:extLst>
              <a:ext uri="{FF2B5EF4-FFF2-40B4-BE49-F238E27FC236}">
                <a16:creationId xmlns:a16="http://schemas.microsoft.com/office/drawing/2014/main" id="{525250A6-6061-A8E3-9131-D29463B84A8E}"/>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8FEA73ED-5D8B-D8A9-149D-971796F5FEE9}"/>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sp>
        <p:nvSpPr>
          <p:cNvPr id="14" name="Retângulo 13">
            <a:extLst>
              <a:ext uri="{FF2B5EF4-FFF2-40B4-BE49-F238E27FC236}">
                <a16:creationId xmlns:a16="http://schemas.microsoft.com/office/drawing/2014/main" id="{FBEC2221-4EF0-D9BF-2428-F648FF0B82F5}"/>
              </a:ext>
            </a:extLst>
          </p:cNvPr>
          <p:cNvSpPr/>
          <p:nvPr/>
        </p:nvSpPr>
        <p:spPr>
          <a:xfrm>
            <a:off x="1622311" y="6230257"/>
            <a:ext cx="6192688"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7000"/>
              </a:lnSpc>
              <a:spcAft>
                <a:spcPts val="800"/>
              </a:spcAft>
              <a:buNone/>
            </a:pPr>
            <a:r>
              <a:rPr lang="pt-BR" sz="1000" b="1" dirty="0">
                <a:solidFill>
                  <a:srgbClr val="2F5496"/>
                </a:solidFill>
                <a:effectLst/>
                <a:latin typeface="Arial" panose="020B0604020202020204" pitchFamily="34" charset="0"/>
                <a:ea typeface="Arial" panose="020B0604020202020204" pitchFamily="34" charset="0"/>
              </a:rPr>
              <a:t>ENDEREÇO</a:t>
            </a:r>
            <a:endParaRPr lang="pt-BR" sz="1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pt-BR" sz="1000" dirty="0">
                <a:solidFill>
                  <a:srgbClr val="2F5496"/>
                </a:solidFill>
                <a:effectLst/>
                <a:latin typeface="Arial" panose="020B0604020202020204" pitchFamily="34" charset="0"/>
                <a:ea typeface="Arial" panose="020B0604020202020204" pitchFamily="34" charset="0"/>
              </a:rPr>
              <a:t>SCLN 412 Bloco D Lote 08 Sala 205, Asa Norte, Brasília/DF </a:t>
            </a:r>
            <a:r>
              <a:rPr lang="pt-BR" sz="1000" dirty="0">
                <a:latin typeface="Calibri" panose="020F0502020204030204" pitchFamily="34" charset="0"/>
                <a:ea typeface="Arial" panose="020B0604020202020204" pitchFamily="34" charset="0"/>
              </a:rPr>
              <a:t> - </a:t>
            </a:r>
            <a:r>
              <a:rPr lang="pt-BR" sz="1000" dirty="0">
                <a:solidFill>
                  <a:srgbClr val="2F5496"/>
                </a:solidFill>
                <a:effectLst/>
                <a:latin typeface="Arial" panose="020B0604020202020204" pitchFamily="34" charset="0"/>
                <a:ea typeface="Arial" panose="020B0604020202020204" pitchFamily="34" charset="0"/>
              </a:rPr>
              <a:t>CEP: 70867-540</a:t>
            </a:r>
            <a:r>
              <a:rPr lang="pt-BR" sz="1000" dirty="0">
                <a:solidFill>
                  <a:srgbClr val="2F5496"/>
                </a:solidFill>
                <a:effectLst/>
                <a:latin typeface="Calibri" panose="020F0502020204030204" pitchFamily="34" charset="0"/>
                <a:ea typeface="Arial" panose="020B0604020202020204" pitchFamily="34" charset="0"/>
              </a:rPr>
              <a:t>           </a:t>
            </a:r>
            <a:r>
              <a:rPr lang="pt-BR" sz="1000" dirty="0">
                <a:latin typeface="Calibri" panose="020F0502020204030204" pitchFamily="34" charset="0"/>
                <a:ea typeface="Arial" panose="020B0604020202020204" pitchFamily="34" charset="0"/>
              </a:rPr>
              <a:t>   </a:t>
            </a:r>
            <a:r>
              <a:rPr lang="pt-BR" sz="1000" u="none" strike="noStrike" dirty="0">
                <a:solidFill>
                  <a:srgbClr val="2F5496"/>
                </a:solidFill>
                <a:effectLst/>
                <a:latin typeface="Arial" panose="020B0604020202020204" pitchFamily="34" charset="0"/>
                <a:ea typeface="Arial" panose="020B0604020202020204" pitchFamily="34" charset="0"/>
                <a:hlinkClick r:id="rId7"/>
              </a:rPr>
              <a:t>contato@rbcip.org</a:t>
            </a:r>
            <a:endParaRPr lang="pt-BR" sz="1000" dirty="0">
              <a:effectLst/>
              <a:latin typeface="Calibri" panose="020F0502020204030204" pitchFamily="34" charset="0"/>
              <a:ea typeface="Calibri" panose="020F0502020204030204" pitchFamily="34" charset="0"/>
            </a:endParaRPr>
          </a:p>
        </p:txBody>
      </p:sp>
      <p:sp>
        <p:nvSpPr>
          <p:cNvPr id="7" name="Espaço Reservado para Texto 5">
            <a:extLst>
              <a:ext uri="{FF2B5EF4-FFF2-40B4-BE49-F238E27FC236}">
                <a16:creationId xmlns:a16="http://schemas.microsoft.com/office/drawing/2014/main" id="{24937CB0-B876-4FC8-77EC-AB6957ED8C3D}"/>
              </a:ext>
            </a:extLst>
          </p:cNvPr>
          <p:cNvSpPr txBox="1">
            <a:spLocks/>
          </p:cNvSpPr>
          <p:nvPr/>
        </p:nvSpPr>
        <p:spPr>
          <a:xfrm>
            <a:off x="2250956" y="3365631"/>
            <a:ext cx="4185618" cy="5762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BR" sz="1600" dirty="0">
              <a:latin typeface="Calibri" panose="020F0502020204030204" pitchFamily="34" charset="0"/>
              <a:ea typeface="Calibri" panose="020F0502020204030204" pitchFamily="34" charset="0"/>
            </a:endParaRPr>
          </a:p>
          <a:p>
            <a:pPr marL="0" indent="0" algn="ctr">
              <a:buNone/>
            </a:pPr>
            <a:r>
              <a:rPr lang="pt-BR" sz="1600" b="1" dirty="0"/>
              <a:t>   EQUIPE TÉCNICA DO PROJETO </a:t>
            </a:r>
          </a:p>
        </p:txBody>
      </p:sp>
      <p:sp>
        <p:nvSpPr>
          <p:cNvPr id="21" name="CaixaDeTexto 20">
            <a:extLst>
              <a:ext uri="{FF2B5EF4-FFF2-40B4-BE49-F238E27FC236}">
                <a16:creationId xmlns:a16="http://schemas.microsoft.com/office/drawing/2014/main" id="{2C0EBB53-46F5-B13A-3685-93ADF6B13D07}"/>
              </a:ext>
            </a:extLst>
          </p:cNvPr>
          <p:cNvSpPr txBox="1"/>
          <p:nvPr/>
        </p:nvSpPr>
        <p:spPr>
          <a:xfrm>
            <a:off x="5361142" y="1246069"/>
            <a:ext cx="3178696" cy="2002151"/>
          </a:xfrm>
          <a:prstGeom prst="rect">
            <a:avLst/>
          </a:prstGeom>
          <a:noFill/>
        </p:spPr>
        <p:txBody>
          <a:bodyPr wrap="square">
            <a:spAutoFit/>
          </a:bodyPr>
          <a:lstStyle/>
          <a:p>
            <a:pPr>
              <a:lnSpc>
                <a:spcPct val="107000"/>
              </a:lnSpc>
              <a:spcAft>
                <a:spcPts val="800"/>
              </a:spcAft>
            </a:pPr>
            <a:r>
              <a:rPr lang="pt-BR" sz="1400" b="1" dirty="0">
                <a:solidFill>
                  <a:srgbClr val="2F5496"/>
                </a:solidFill>
                <a:latin typeface="Arial" panose="020B0604020202020204" pitchFamily="34" charset="0"/>
                <a:ea typeface="Arial" panose="020B0604020202020204" pitchFamily="34" charset="0"/>
                <a:cs typeface="Arial" panose="020B0604020202020204" pitchFamily="34" charset="0"/>
              </a:rPr>
              <a:t>COORDENAÇÃO GERAL</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Marcelo </a:t>
            </a:r>
            <a:r>
              <a:rPr lang="pt-BR" sz="1400" dirty="0" err="1">
                <a:solidFill>
                  <a:srgbClr val="2F5496"/>
                </a:solidFill>
                <a:latin typeface="Arial" panose="020B0604020202020204" pitchFamily="34" charset="0"/>
                <a:ea typeface="Arial" panose="020B0604020202020204" pitchFamily="34" charset="0"/>
                <a:cs typeface="Arial" panose="020B0604020202020204" pitchFamily="34" charset="0"/>
              </a:rPr>
              <a:t>Estrêla</a:t>
            </a: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 Fiche</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rPr>
              <a:t>COORDENAÇÃO DO PROJETO</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effectLst/>
                <a:latin typeface="Arial" panose="020B0604020202020204" pitchFamily="34" charset="0"/>
                <a:ea typeface="Arial" panose="020B0604020202020204" pitchFamily="34" charset="0"/>
                <a:cs typeface="Arial" panose="020B0604020202020204" pitchFamily="34" charset="0"/>
              </a:rPr>
              <a:t>Nilde Clara de S. Benites Brun</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600" b="1" dirty="0">
                <a:solidFill>
                  <a:srgbClr val="2F5496"/>
                </a:solidFill>
                <a:effectLst/>
                <a:latin typeface="Arial" panose="020B0604020202020204" pitchFamily="34" charset="0"/>
                <a:ea typeface="Arial" panose="020B0604020202020204" pitchFamily="34" charset="0"/>
                <a:cs typeface="Arial" panose="020B0604020202020204" pitchFamily="34" charset="0"/>
              </a:rPr>
              <a:t> </a:t>
            </a:r>
            <a:endParaRPr lang="pt-B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id="{B04E9F6D-3F35-6669-9E8F-05F177EB57E6}"/>
              </a:ext>
            </a:extLst>
          </p:cNvPr>
          <p:cNvSpPr txBox="1"/>
          <p:nvPr/>
        </p:nvSpPr>
        <p:spPr>
          <a:xfrm>
            <a:off x="299502" y="4024476"/>
            <a:ext cx="3105383" cy="2137765"/>
          </a:xfrm>
          <a:prstGeom prst="rect">
            <a:avLst/>
          </a:prstGeom>
          <a:noFill/>
        </p:spPr>
        <p:txBody>
          <a:bodyPr wrap="square">
            <a:spAutoFit/>
          </a:bodyPr>
          <a:lstStyle/>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Aline </a:t>
            </a:r>
            <a:r>
              <a:rPr lang="pt-BR" sz="1400" dirty="0" err="1">
                <a:solidFill>
                  <a:srgbClr val="1F4E79"/>
                </a:solidFill>
                <a:effectLst/>
                <a:latin typeface="Arial" panose="020B0604020202020204" pitchFamily="34" charset="0"/>
                <a:ea typeface="Arial" panose="020B0604020202020204" pitchFamily="34" charset="0"/>
              </a:rPr>
              <a:t>Mirelle</a:t>
            </a:r>
            <a:r>
              <a:rPr lang="pt-BR" sz="1400" dirty="0">
                <a:solidFill>
                  <a:srgbClr val="1F4E79"/>
                </a:solidFill>
                <a:effectLst/>
                <a:latin typeface="Arial" panose="020B0604020202020204" pitchFamily="34" charset="0"/>
                <a:ea typeface="Arial" panose="020B0604020202020204" pitchFamily="34" charset="0"/>
              </a:rPr>
              <a:t> Marcon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Arthur Mesquita Camargo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Carlos Alexandre Ruy da Silva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Catiana</a:t>
            </a:r>
            <a:r>
              <a:rPr lang="pt-BR" sz="1400" dirty="0">
                <a:solidFill>
                  <a:srgbClr val="1F4E79"/>
                </a:solidFill>
                <a:effectLst/>
                <a:latin typeface="Arial" panose="020B0604020202020204" pitchFamily="34" charset="0"/>
                <a:ea typeface="Arial" panose="020B0604020202020204" pitchFamily="34" charset="0"/>
              </a:rPr>
              <a:t> Sabadin </a:t>
            </a:r>
            <a:r>
              <a:rPr lang="pt-BR" sz="1400" dirty="0" err="1">
                <a:solidFill>
                  <a:srgbClr val="1F4E79"/>
                </a:solidFill>
                <a:effectLst/>
                <a:latin typeface="Arial" panose="020B0604020202020204" pitchFamily="34" charset="0"/>
                <a:ea typeface="Arial" panose="020B0604020202020204" pitchFamily="34" charset="0"/>
              </a:rPr>
              <a:t>Zamarrenho</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Katia Silene de Oliveira Maia</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Marcelo </a:t>
            </a:r>
            <a:r>
              <a:rPr lang="pt-BR" sz="1400" dirty="0" err="1">
                <a:solidFill>
                  <a:srgbClr val="1F4E79"/>
                </a:solidFill>
                <a:effectLst/>
                <a:latin typeface="Arial" panose="020B0604020202020204" pitchFamily="34" charset="0"/>
                <a:ea typeface="Arial" panose="020B0604020202020204" pitchFamily="34" charset="0"/>
              </a:rPr>
              <a:t>Estrêla</a:t>
            </a:r>
            <a:r>
              <a:rPr lang="pt-BR" sz="1400" dirty="0">
                <a:solidFill>
                  <a:srgbClr val="1F4E79"/>
                </a:solidFill>
                <a:effectLst/>
                <a:latin typeface="Arial" panose="020B0604020202020204" pitchFamily="34" charset="0"/>
                <a:ea typeface="Arial" panose="020B0604020202020204" pitchFamily="34" charset="0"/>
              </a:rPr>
              <a:t> Fiche </a:t>
            </a:r>
            <a:endParaRPr lang="pt-BR" sz="1400" dirty="0"/>
          </a:p>
        </p:txBody>
      </p:sp>
      <p:sp>
        <p:nvSpPr>
          <p:cNvPr id="27" name="CaixaDeTexto 26">
            <a:extLst>
              <a:ext uri="{FF2B5EF4-FFF2-40B4-BE49-F238E27FC236}">
                <a16:creationId xmlns:a16="http://schemas.microsoft.com/office/drawing/2014/main" id="{85E12A47-7E90-8748-1F36-F42C0471CA8C}"/>
              </a:ext>
            </a:extLst>
          </p:cNvPr>
          <p:cNvSpPr txBox="1"/>
          <p:nvPr/>
        </p:nvSpPr>
        <p:spPr>
          <a:xfrm>
            <a:off x="6012159" y="4041011"/>
            <a:ext cx="2944397" cy="2137765"/>
          </a:xfrm>
          <a:prstGeom prst="rect">
            <a:avLst/>
          </a:prstGeom>
          <a:noFill/>
        </p:spPr>
        <p:txBody>
          <a:bodyPr wrap="square">
            <a:spAutoFit/>
          </a:bodyPr>
          <a:lstStyle/>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Maria Auxiliadora M. C. Rosa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Normann</a:t>
            </a:r>
            <a:r>
              <a:rPr lang="pt-BR" sz="1400" dirty="0">
                <a:solidFill>
                  <a:srgbClr val="1F4E79"/>
                </a:solidFill>
                <a:effectLst/>
                <a:latin typeface="Arial" panose="020B0604020202020204" pitchFamily="34" charset="0"/>
                <a:ea typeface="Arial" panose="020B0604020202020204" pitchFamily="34" charset="0"/>
              </a:rPr>
              <a:t> </a:t>
            </a:r>
            <a:r>
              <a:rPr lang="pt-BR" sz="1400" dirty="0" err="1">
                <a:solidFill>
                  <a:srgbClr val="1F4E79"/>
                </a:solidFill>
                <a:effectLst/>
                <a:latin typeface="Arial" panose="020B0604020202020204" pitchFamily="34" charset="0"/>
                <a:ea typeface="Arial" panose="020B0604020202020204" pitchFamily="34" charset="0"/>
              </a:rPr>
              <a:t>Kalmus</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Nilde Clara de S. Benites Brun</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Raniere Garcez Costa Sousa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Robson Oliveira de Souza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Wladimir Costa Paradas</a:t>
            </a:r>
            <a:endParaRPr lang="pt-BR" sz="1400" dirty="0">
              <a:effectLst/>
              <a:latin typeface="Calibri" panose="020F0502020204030204" pitchFamily="34" charset="0"/>
              <a:ea typeface="Calibri" panose="020F0502020204030204" pitchFamily="34" charset="0"/>
            </a:endParaRPr>
          </a:p>
        </p:txBody>
      </p:sp>
      <p:pic>
        <p:nvPicPr>
          <p:cNvPr id="2050" name="image2.png">
            <a:extLst>
              <a:ext uri="{FF2B5EF4-FFF2-40B4-BE49-F238E27FC236}">
                <a16:creationId xmlns:a16="http://schemas.microsoft.com/office/drawing/2014/main" id="{6C195725-8BBC-0340-2D07-C42A90C94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A9FB305D-D7AB-73F8-F1A5-16D794B8C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09FFBE3-765C-54F4-5FE4-EB00F7980F31}"/>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1B140C1F-2691-9EB1-0292-163B591C8FD6}"/>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CaixaDeTexto 10">
            <a:extLst>
              <a:ext uri="{FF2B5EF4-FFF2-40B4-BE49-F238E27FC236}">
                <a16:creationId xmlns:a16="http://schemas.microsoft.com/office/drawing/2014/main" id="{DF0522B2-E555-7D8A-5808-50364DF02D61}"/>
              </a:ext>
            </a:extLst>
          </p:cNvPr>
          <p:cNvSpPr txBox="1"/>
          <p:nvPr/>
        </p:nvSpPr>
        <p:spPr>
          <a:xfrm>
            <a:off x="1691680" y="348798"/>
            <a:ext cx="6408712" cy="307777"/>
          </a:xfrm>
          <a:prstGeom prst="rect">
            <a:avLst/>
          </a:prstGeom>
          <a:noFill/>
        </p:spPr>
        <p:txBody>
          <a:bodyPr wrap="square" rtlCol="0">
            <a:spAutoFit/>
          </a:bodyPr>
          <a:lstStyle/>
          <a:p>
            <a:r>
              <a:rPr lang="pt-BR" sz="1400" b="1" dirty="0"/>
              <a:t>PLANO DE DESENVOLVIMENTO DO TURISMO DA PESCA  ESPORTIVA DE RONDÔNIA</a:t>
            </a:r>
          </a:p>
        </p:txBody>
      </p:sp>
    </p:spTree>
    <p:extLst>
      <p:ext uri="{BB962C8B-B14F-4D97-AF65-F5344CB8AC3E}">
        <p14:creationId xmlns:p14="http://schemas.microsoft.com/office/powerpoint/2010/main" val="2857389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8328-BD53-B297-319F-58BBE651B323}"/>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17EBBCC-E5F7-F5D5-7CF1-04B3431F3A6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51</a:t>
            </a:fld>
            <a:endParaRPr lang="en-US">
              <a:solidFill>
                <a:prstClr val="black">
                  <a:tint val="75000"/>
                </a:prstClr>
              </a:solidFill>
              <a:latin typeface="Calibri" panose="020F0502020204030204"/>
            </a:endParaRPr>
          </a:p>
        </p:txBody>
      </p:sp>
      <p:sp>
        <p:nvSpPr>
          <p:cNvPr id="5" name="Espaço Reservado para Número de Slide 1">
            <a:extLst>
              <a:ext uri="{FF2B5EF4-FFF2-40B4-BE49-F238E27FC236}">
                <a16:creationId xmlns:a16="http://schemas.microsoft.com/office/drawing/2014/main" id="{8DA24E5A-F10F-D9C5-C016-BA9E8054AEC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51</a:t>
            </a:fld>
            <a:endParaRPr lang="pt-BR"/>
          </a:p>
        </p:txBody>
      </p:sp>
      <p:sp>
        <p:nvSpPr>
          <p:cNvPr id="6" name="Espaço Reservado para Conteúdo 2">
            <a:extLst>
              <a:ext uri="{FF2B5EF4-FFF2-40B4-BE49-F238E27FC236}">
                <a16:creationId xmlns:a16="http://schemas.microsoft.com/office/drawing/2014/main" id="{BE57E5F7-82D7-8AA4-92CD-831AA8DF8A34}"/>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C64E1B8F-B727-EA28-EFD0-1FF80CAC8DE5}"/>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pic>
        <p:nvPicPr>
          <p:cNvPr id="2050" name="image2.png">
            <a:extLst>
              <a:ext uri="{FF2B5EF4-FFF2-40B4-BE49-F238E27FC236}">
                <a16:creationId xmlns:a16="http://schemas.microsoft.com/office/drawing/2014/main" id="{7019125F-2AE8-0177-C5B4-34390CC7C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22A05FB0-CDC3-1AE7-0F35-E23D5390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76D652F-E332-DB7E-3017-081057CA6279}"/>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ACEB7B22-EDD1-1CED-D642-5C7877C30A6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2" name="Retângulo 11">
            <a:extLst>
              <a:ext uri="{FF2B5EF4-FFF2-40B4-BE49-F238E27FC236}">
                <a16:creationId xmlns:a16="http://schemas.microsoft.com/office/drawing/2014/main" id="{AB1A06D4-D184-7210-44AC-26FAE36A9CA8}"/>
              </a:ext>
            </a:extLst>
          </p:cNvPr>
          <p:cNvSpPr/>
          <p:nvPr/>
        </p:nvSpPr>
        <p:spPr>
          <a:xfrm>
            <a:off x="2896476" y="2460246"/>
            <a:ext cx="3541162"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OBRIGADA!</a:t>
            </a:r>
          </a:p>
        </p:txBody>
      </p:sp>
      <p:sp>
        <p:nvSpPr>
          <p:cNvPr id="13" name="Retângulo 12">
            <a:extLst>
              <a:ext uri="{FF2B5EF4-FFF2-40B4-BE49-F238E27FC236}">
                <a16:creationId xmlns:a16="http://schemas.microsoft.com/office/drawing/2014/main" id="{C98CEB67-AC85-634D-FD49-6CD132985B2E}"/>
              </a:ext>
            </a:extLst>
          </p:cNvPr>
          <p:cNvSpPr/>
          <p:nvPr/>
        </p:nvSpPr>
        <p:spPr>
          <a:xfrm>
            <a:off x="1770618" y="3630383"/>
            <a:ext cx="4691219" cy="923330"/>
          </a:xfrm>
          <a:prstGeom prst="rect">
            <a:avLst/>
          </a:prstGeom>
          <a:noFill/>
        </p:spPr>
        <p:txBody>
          <a:bodyPr wrap="square" lIns="91440" tIns="45720" rIns="91440" bIns="45720">
            <a:spAutoFit/>
          </a:bodyPr>
          <a:lstStyle/>
          <a:p>
            <a:pPr algn="ctr"/>
            <a:endPar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4A2A977-DF70-6722-D7B2-87FF5462E945}"/>
              </a:ext>
            </a:extLst>
          </p:cNvPr>
          <p:cNvSpPr/>
          <p:nvPr/>
        </p:nvSpPr>
        <p:spPr>
          <a:xfrm>
            <a:off x="557888" y="880633"/>
            <a:ext cx="8028223" cy="369332"/>
          </a:xfrm>
          <a:prstGeom prst="rect">
            <a:avLst/>
          </a:prstGeom>
          <a:noFill/>
        </p:spPr>
        <p:txBody>
          <a:bodyPr wrap="none" lIns="91440" tIns="45720" rIns="91440" bIns="45720">
            <a:spAutoFit/>
          </a:bodyPr>
          <a:lstStyle/>
          <a:p>
            <a:pPr algn="ctr"/>
            <a:r>
              <a:rPr lang="pt-BR"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PLANO DE DESENVOLVIMENTO DO TURISMO DA PESCA ESPORTIVA DE RONDÔNIA</a:t>
            </a:r>
          </a:p>
        </p:txBody>
      </p:sp>
    </p:spTree>
    <p:extLst>
      <p:ext uri="{BB962C8B-B14F-4D97-AF65-F5344CB8AC3E}">
        <p14:creationId xmlns:p14="http://schemas.microsoft.com/office/powerpoint/2010/main" val="408638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36E-D6D8-3D15-ACB0-595DF59DB50C}"/>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57280C4-69B1-77FE-7C79-03486F8031F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pPr>
                <a:spcAft>
                  <a:spcPts val="600"/>
                </a:spcAft>
                <a:defRPr/>
              </a:pPr>
              <a:t>6</a:t>
            </a:fld>
            <a:endParaRPr lang="en-US"/>
          </a:p>
        </p:txBody>
      </p:sp>
      <p:graphicFrame>
        <p:nvGraphicFramePr>
          <p:cNvPr id="14" name="Diagrama 13">
            <a:extLst>
              <a:ext uri="{FF2B5EF4-FFF2-40B4-BE49-F238E27FC236}">
                <a16:creationId xmlns:a16="http://schemas.microsoft.com/office/drawing/2014/main" id="{86C327AA-38BE-DAEF-4B9E-D06591E23AB0}"/>
              </a:ext>
            </a:extLst>
          </p:cNvPr>
          <p:cNvGraphicFramePr/>
          <p:nvPr/>
        </p:nvGraphicFramePr>
        <p:xfrm>
          <a:off x="391382" y="568573"/>
          <a:ext cx="8145308" cy="379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ixaDeTexto 15">
            <a:extLst>
              <a:ext uri="{FF2B5EF4-FFF2-40B4-BE49-F238E27FC236}">
                <a16:creationId xmlns:a16="http://schemas.microsoft.com/office/drawing/2014/main" id="{2828EC8E-93C2-99EB-B2D0-82AC1707EE8C}"/>
              </a:ext>
            </a:extLst>
          </p:cNvPr>
          <p:cNvSpPr txBox="1"/>
          <p:nvPr/>
        </p:nvSpPr>
        <p:spPr>
          <a:xfrm>
            <a:off x="275272" y="6527085"/>
            <a:ext cx="4608512" cy="276999"/>
          </a:xfrm>
          <a:prstGeom prst="rect">
            <a:avLst/>
          </a:prstGeom>
          <a:noFill/>
        </p:spPr>
        <p:txBody>
          <a:bodyPr wrap="square" rtlCol="0">
            <a:spAutoFit/>
          </a:bodyPr>
          <a:lstStyle/>
          <a:p>
            <a:r>
              <a:rPr lang="pt-BR" sz="1200" dirty="0"/>
              <a:t>¹Arlinghaus </a:t>
            </a:r>
            <a:r>
              <a:rPr lang="pt-BR" sz="1200" i="1" dirty="0"/>
              <a:t>et a</a:t>
            </a:r>
            <a:r>
              <a:rPr lang="pt-BR" sz="1200" dirty="0"/>
              <a:t>l., 2009, ²FAO, 2012; ³Cicarrelli , 2006; ⁴ANEPE, 2017. </a:t>
            </a:r>
          </a:p>
        </p:txBody>
      </p:sp>
      <p:sp>
        <p:nvSpPr>
          <p:cNvPr id="18" name="Retângulo 17">
            <a:extLst>
              <a:ext uri="{FF2B5EF4-FFF2-40B4-BE49-F238E27FC236}">
                <a16:creationId xmlns:a16="http://schemas.microsoft.com/office/drawing/2014/main" id="{F53B93F2-B4F0-9789-7C9A-5C5F8F6B2F1C}"/>
              </a:ext>
            </a:extLst>
          </p:cNvPr>
          <p:cNvSpPr/>
          <p:nvPr/>
        </p:nvSpPr>
        <p:spPr>
          <a:xfrm>
            <a:off x="4139952" y="1124744"/>
            <a:ext cx="261610" cy="369332"/>
          </a:xfrm>
          <a:prstGeom prst="rect">
            <a:avLst/>
          </a:prstGeom>
        </p:spPr>
        <p:txBody>
          <a:bodyPr wrap="none">
            <a:spAutoFit/>
          </a:bodyPr>
          <a:lstStyle/>
          <a:p>
            <a:r>
              <a:rPr lang="pt-BR" dirty="0"/>
              <a:t>³</a:t>
            </a:r>
          </a:p>
        </p:txBody>
      </p:sp>
      <p:sp>
        <p:nvSpPr>
          <p:cNvPr id="20" name="Retângulo 19">
            <a:extLst>
              <a:ext uri="{FF2B5EF4-FFF2-40B4-BE49-F238E27FC236}">
                <a16:creationId xmlns:a16="http://schemas.microsoft.com/office/drawing/2014/main" id="{2E17EC35-FB07-6FC2-F05D-22AF1263FC6C}"/>
              </a:ext>
            </a:extLst>
          </p:cNvPr>
          <p:cNvSpPr/>
          <p:nvPr/>
        </p:nvSpPr>
        <p:spPr>
          <a:xfrm>
            <a:off x="1475656" y="1196752"/>
            <a:ext cx="409086" cy="369332"/>
          </a:xfrm>
          <a:prstGeom prst="rect">
            <a:avLst/>
          </a:prstGeom>
        </p:spPr>
        <p:txBody>
          <a:bodyPr wrap="none">
            <a:spAutoFit/>
          </a:bodyPr>
          <a:lstStyle/>
          <a:p>
            <a:r>
              <a:rPr lang="pt-BR" dirty="0"/>
              <a:t>¹</a:t>
            </a:r>
            <a:r>
              <a:rPr lang="pt-BR" sz="1100" dirty="0"/>
              <a:t>,</a:t>
            </a:r>
            <a:r>
              <a:rPr lang="pt-BR" dirty="0"/>
              <a:t> ²</a:t>
            </a:r>
          </a:p>
        </p:txBody>
      </p:sp>
      <p:sp>
        <p:nvSpPr>
          <p:cNvPr id="21" name="Retângulo 20">
            <a:extLst>
              <a:ext uri="{FF2B5EF4-FFF2-40B4-BE49-F238E27FC236}">
                <a16:creationId xmlns:a16="http://schemas.microsoft.com/office/drawing/2014/main" id="{8E586EB2-64FA-3FF1-A049-F1419A9EA9FA}"/>
              </a:ext>
            </a:extLst>
          </p:cNvPr>
          <p:cNvSpPr/>
          <p:nvPr/>
        </p:nvSpPr>
        <p:spPr>
          <a:xfrm>
            <a:off x="6897868" y="1124744"/>
            <a:ext cx="266420" cy="369332"/>
          </a:xfrm>
          <a:prstGeom prst="rect">
            <a:avLst/>
          </a:prstGeom>
        </p:spPr>
        <p:txBody>
          <a:bodyPr wrap="none">
            <a:spAutoFit/>
          </a:bodyPr>
          <a:lstStyle/>
          <a:p>
            <a:r>
              <a:rPr lang="pt-BR" dirty="0"/>
              <a:t>⁴</a:t>
            </a:r>
          </a:p>
        </p:txBody>
      </p:sp>
      <p:pic>
        <p:nvPicPr>
          <p:cNvPr id="22" name="Imagem 21" descr="Tabela&#10;&#10;Descrição gerada automaticamente com confiança média">
            <a:extLst>
              <a:ext uri="{FF2B5EF4-FFF2-40B4-BE49-F238E27FC236}">
                <a16:creationId xmlns:a16="http://schemas.microsoft.com/office/drawing/2014/main" id="{CBE7D26F-3956-6879-17C4-633255C16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0" y="4268118"/>
            <a:ext cx="8981652"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1" name="image2.png">
            <a:extLst>
              <a:ext uri="{FF2B5EF4-FFF2-40B4-BE49-F238E27FC236}">
                <a16:creationId xmlns:a16="http://schemas.microsoft.com/office/drawing/2014/main" id="{2AB33437-44A1-39FD-6350-4D9DAB02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389" y="1036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5.png">
            <a:extLst>
              <a:ext uri="{FF2B5EF4-FFF2-40B4-BE49-F238E27FC236}">
                <a16:creationId xmlns:a16="http://schemas.microsoft.com/office/drawing/2014/main" id="{679ACAD9-A676-6AC2-8DA8-DF7D5CFFC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 y="476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08F48AD-7365-670A-2C62-44547933B45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9EE11247-9B1E-19A9-9FAE-568AD8C3DF5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9043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1177" y="669331"/>
            <a:ext cx="4657842" cy="1152128"/>
          </a:xfrm>
        </p:spPr>
        <p:txBody>
          <a:bodyPr>
            <a:normAutofit/>
          </a:bodyPr>
          <a:lstStyle/>
          <a:p>
            <a:pPr>
              <a:lnSpc>
                <a:spcPct val="90000"/>
              </a:lnSpc>
            </a:pPr>
            <a:r>
              <a:rPr lang="pt-BR" sz="3200" b="1" dirty="0">
                <a:latin typeface="Arial" panose="020B0604020202020204" pitchFamily="34" charset="0"/>
                <a:ea typeface="Arial" panose="020B0604020202020204" pitchFamily="34" charset="0"/>
              </a:rPr>
              <a:t>Pesca Esportiva no Estado de Rondônia</a:t>
            </a:r>
            <a:endParaRPr lang="pt-BR" sz="3100" dirty="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08919"/>
            <a:ext cx="4176464" cy="3330921"/>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17264" y="1844845"/>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dirty="0">
                <a:solidFill>
                  <a:schemeClr val="accent2"/>
                </a:solidFill>
                <a:latin typeface="+mn-lt"/>
                <a:ea typeface="Calibri" panose="020F0502020204030204" pitchFamily="34" charset="0"/>
              </a:rPr>
              <a:t>Mapa temático exibindo as principais Bacias Hidrográficas do Estado de Rondônia</a:t>
            </a:r>
            <a:br>
              <a:rPr lang="pt-BR" sz="1600" dirty="0">
                <a:solidFill>
                  <a:schemeClr val="accent2"/>
                </a:solidFill>
                <a:latin typeface="+mn-lt"/>
                <a:ea typeface="Calibri" panose="020F0502020204030204" pitchFamily="34" charset="0"/>
              </a:rPr>
            </a:br>
            <a:endParaRPr lang="pt-BR" sz="1600" dirty="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extLst>
              <p:ext uri="{D42A27DB-BD31-4B8C-83A1-F6EECF244321}">
                <p14:modId xmlns:p14="http://schemas.microsoft.com/office/powerpoint/2010/main" val="2290279647"/>
              </p:ext>
            </p:extLst>
          </p:nvPr>
        </p:nvGraphicFramePr>
        <p:xfrm>
          <a:off x="4776337" y="457200"/>
          <a:ext cx="4260896" cy="7202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47B7F774-C0E1-234A-EF26-1896230945DC}"/>
              </a:ext>
            </a:extLst>
          </p:cNvPr>
          <p:cNvSpPr>
            <a:spLocks noGrp="1"/>
          </p:cNvSpPr>
          <p:nvPr>
            <p:ph type="sldNum" sz="quarter" idx="12"/>
          </p:nvPr>
        </p:nvSpPr>
        <p:spPr/>
        <p:txBody>
          <a:bodyPr/>
          <a:lstStyle/>
          <a:p>
            <a:fld id="{BD4C9C96-99D0-473B-ABA6-5ED521F58EB7}" type="slidenum">
              <a:rPr lang="pt-BR" smtClean="0"/>
              <a:t>7</a:t>
            </a:fld>
            <a:endParaRPr lang="pt-BR"/>
          </a:p>
        </p:txBody>
      </p:sp>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2621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D4C9C96-99D0-473B-ABA6-5ED521F58EB7}" type="slidenum">
              <a:rPr lang="pt-BR" smtClean="0"/>
              <a:t>8</a:t>
            </a:fld>
            <a:endParaRPr lang="pt-BR"/>
          </a:p>
        </p:txBody>
      </p:sp>
      <p:pic>
        <p:nvPicPr>
          <p:cNvPr id="2050" name="Picture 2">
            <a:extLst>
              <a:ext uri="{FF2B5EF4-FFF2-40B4-BE49-F238E27FC236}">
                <a16:creationId xmlns:a16="http://schemas.microsoft.com/office/drawing/2014/main" id="{27C0D9F7-90E2-0487-BAA4-1E3A722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5045193" cy="396909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C3B8F079-E34E-18F3-68F8-4ADC6680AA99}"/>
              </a:ext>
            </a:extLst>
          </p:cNvPr>
          <p:cNvSpPr txBox="1"/>
          <p:nvPr/>
        </p:nvSpPr>
        <p:spPr>
          <a:xfrm>
            <a:off x="1422620" y="314969"/>
            <a:ext cx="6730051" cy="646331"/>
          </a:xfrm>
          <a:prstGeom prst="rect">
            <a:avLst/>
          </a:prstGeom>
          <a:noFill/>
        </p:spPr>
        <p:txBody>
          <a:bodyPr wrap="square" rtlCol="0">
            <a:spAutoFit/>
          </a:bodyPr>
          <a:lstStyle/>
          <a:p>
            <a:pPr algn="ctr"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6C8D38CE-ECCA-6D71-D3C9-E2B70AE5A577}"/>
              </a:ext>
            </a:extLst>
          </p:cNvPr>
          <p:cNvSpPr txBox="1"/>
          <p:nvPr/>
        </p:nvSpPr>
        <p:spPr>
          <a:xfrm>
            <a:off x="245684" y="1021382"/>
            <a:ext cx="8053954" cy="923330"/>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Fugas de pirarucus das pisciculturas, contribuíram para sua invasão nos rios de </a:t>
            </a:r>
            <a:r>
              <a:rPr lang="pt-BR" dirty="0">
                <a:solidFill>
                  <a:srgbClr val="000000"/>
                </a:solidFill>
                <a:latin typeface="Arial" panose="020B0604020202020204" pitchFamily="34" charset="0"/>
              </a:rPr>
              <a:t>todos os municípios </a:t>
            </a:r>
            <a:r>
              <a:rPr lang="pt-BR" sz="1800" b="0" i="0" u="none" strike="noStrike" dirty="0">
                <a:solidFill>
                  <a:srgbClr val="000000"/>
                </a:solidFill>
                <a:effectLst/>
                <a:latin typeface="Arial" panose="020B0604020202020204" pitchFamily="34" charset="0"/>
              </a:rPr>
              <a:t>rondonienses.</a:t>
            </a:r>
            <a:endParaRPr lang="pt-BR" dirty="0"/>
          </a:p>
          <a:p>
            <a:pPr algn="just"/>
            <a:endParaRPr lang="pt-BR" dirty="0"/>
          </a:p>
        </p:txBody>
      </p:sp>
      <p:pic>
        <p:nvPicPr>
          <p:cNvPr id="4" name="Imagem 3">
            <a:extLst>
              <a:ext uri="{FF2B5EF4-FFF2-40B4-BE49-F238E27FC236}">
                <a16:creationId xmlns:a16="http://schemas.microsoft.com/office/drawing/2014/main" id="{8CF0B0CD-17DD-881C-CF9C-313C8C329648}"/>
              </a:ext>
            </a:extLst>
          </p:cNvPr>
          <p:cNvPicPr>
            <a:picLocks noChangeAspect="1"/>
          </p:cNvPicPr>
          <p:nvPr/>
        </p:nvPicPr>
        <p:blipFill>
          <a:blip r:embed="rId3"/>
          <a:stretch>
            <a:fillRect/>
          </a:stretch>
        </p:blipFill>
        <p:spPr>
          <a:xfrm>
            <a:off x="5813812" y="1770033"/>
            <a:ext cx="2872988" cy="3830651"/>
          </a:xfrm>
          <a:prstGeom prst="rect">
            <a:avLst/>
          </a:prstGeom>
        </p:spPr>
      </p:pic>
      <p:sp>
        <p:nvSpPr>
          <p:cNvPr id="5" name="CaixaDeTexto 4">
            <a:extLst>
              <a:ext uri="{FF2B5EF4-FFF2-40B4-BE49-F238E27FC236}">
                <a16:creationId xmlns:a16="http://schemas.microsoft.com/office/drawing/2014/main" id="{D734F7B7-0631-292C-37CA-5C0E1C1DDC4A}"/>
              </a:ext>
            </a:extLst>
          </p:cNvPr>
          <p:cNvSpPr txBox="1"/>
          <p:nvPr/>
        </p:nvSpPr>
        <p:spPr>
          <a:xfrm>
            <a:off x="6084168" y="1412776"/>
            <a:ext cx="8053954" cy="646331"/>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Resex – Rio </a:t>
            </a:r>
            <a:r>
              <a:rPr lang="pt-BR" sz="1800" b="0" i="0" u="none" strike="noStrike" dirty="0" err="1">
                <a:solidFill>
                  <a:srgbClr val="000000"/>
                </a:solidFill>
                <a:effectLst/>
                <a:latin typeface="Arial" panose="020B0604020202020204" pitchFamily="34" charset="0"/>
              </a:rPr>
              <a:t>Cautário</a:t>
            </a:r>
            <a:endParaRPr lang="pt-BR" dirty="0"/>
          </a:p>
          <a:p>
            <a:pPr algn="just"/>
            <a:endParaRPr lang="pt-BR" dirty="0"/>
          </a:p>
        </p:txBody>
      </p:sp>
      <p:pic>
        <p:nvPicPr>
          <p:cNvPr id="6" name="image2.png">
            <a:extLst>
              <a:ext uri="{FF2B5EF4-FFF2-40B4-BE49-F238E27FC236}">
                <a16:creationId xmlns:a16="http://schemas.microsoft.com/office/drawing/2014/main" id="{E7CEB67D-6056-9C93-B8E6-30F858D5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5.png">
            <a:extLst>
              <a:ext uri="{FF2B5EF4-FFF2-40B4-BE49-F238E27FC236}">
                <a16:creationId xmlns:a16="http://schemas.microsoft.com/office/drawing/2014/main" id="{40170CDC-C808-A212-77F7-0EF36571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7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45C5-70BB-A0E5-15A8-D5A0C299187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1F5F597-39E9-AA73-C688-41F3D06C399D}"/>
              </a:ext>
            </a:extLst>
          </p:cNvPr>
          <p:cNvSpPr>
            <a:spLocks noGrp="1"/>
          </p:cNvSpPr>
          <p:nvPr>
            <p:ph type="sldNum" sz="quarter" idx="12"/>
          </p:nvPr>
        </p:nvSpPr>
        <p:spPr/>
        <p:txBody>
          <a:bodyPr/>
          <a:lstStyle/>
          <a:p>
            <a:fld id="{BD4C9C96-99D0-473B-ABA6-5ED521F58EB7}" type="slidenum">
              <a:rPr lang="pt-BR" smtClean="0"/>
              <a:t>9</a:t>
            </a:fld>
            <a:endParaRPr lang="pt-BR"/>
          </a:p>
        </p:txBody>
      </p:sp>
      <p:sp>
        <p:nvSpPr>
          <p:cNvPr id="11" name="CaixaDeTexto 10">
            <a:extLst>
              <a:ext uri="{FF2B5EF4-FFF2-40B4-BE49-F238E27FC236}">
                <a16:creationId xmlns:a16="http://schemas.microsoft.com/office/drawing/2014/main" id="{D08102E4-0909-BF5A-9A2F-A56CBC789EEC}"/>
              </a:ext>
            </a:extLst>
          </p:cNvPr>
          <p:cNvSpPr txBox="1"/>
          <p:nvPr/>
        </p:nvSpPr>
        <p:spPr>
          <a:xfrm>
            <a:off x="1218013" y="406280"/>
            <a:ext cx="7154845" cy="1354217"/>
          </a:xfrm>
          <a:prstGeom prst="rect">
            <a:avLst/>
          </a:prstGeom>
          <a:noFill/>
        </p:spPr>
        <p:txBody>
          <a:bodyPr wrap="square" rtlCol="0">
            <a:spAutoFit/>
          </a:bodyPr>
          <a:lstStyle/>
          <a:p>
            <a:pPr algn="just"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a:p>
            <a:br>
              <a:rPr lang="pt-BR" b="1" dirty="0">
                <a:effectLst>
                  <a:outerShdw blurRad="38100" dist="38100" dir="2700000" algn="tl">
                    <a:srgbClr val="000000">
                      <a:alpha val="43137"/>
                    </a:srgbClr>
                  </a:outerShdw>
                </a:effectLst>
              </a:rPr>
            </a:br>
            <a:endParaRPr lang="pt-BR" b="1" dirty="0">
              <a:effectLst>
                <a:outerShdw blurRad="38100" dist="38100" dir="2700000" algn="tl">
                  <a:srgbClr val="000000">
                    <a:alpha val="43137"/>
                  </a:srgbClr>
                </a:outerShdw>
              </a:effectLst>
            </a:endParaRPr>
          </a:p>
        </p:txBody>
      </p:sp>
      <p:graphicFrame>
        <p:nvGraphicFramePr>
          <p:cNvPr id="2054" name="CaixaDeTexto 14">
            <a:extLst>
              <a:ext uri="{FF2B5EF4-FFF2-40B4-BE49-F238E27FC236}">
                <a16:creationId xmlns:a16="http://schemas.microsoft.com/office/drawing/2014/main" id="{7123083C-CCDC-E2C7-4CE5-71A62551AA70}"/>
              </a:ext>
            </a:extLst>
          </p:cNvPr>
          <p:cNvGraphicFramePr/>
          <p:nvPr/>
        </p:nvGraphicFramePr>
        <p:xfrm>
          <a:off x="215515" y="836712"/>
          <a:ext cx="8712968"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m 16">
            <a:extLst>
              <a:ext uri="{FF2B5EF4-FFF2-40B4-BE49-F238E27FC236}">
                <a16:creationId xmlns:a16="http://schemas.microsoft.com/office/drawing/2014/main" id="{298B42A3-76FC-135B-4C99-6F4D70B2FDAA}"/>
              </a:ext>
            </a:extLst>
          </p:cNvPr>
          <p:cNvPicPr>
            <a:picLocks noChangeAspect="1"/>
          </p:cNvPicPr>
          <p:nvPr/>
        </p:nvPicPr>
        <p:blipFill>
          <a:blip r:embed="rId7"/>
          <a:stretch>
            <a:fillRect/>
          </a:stretch>
        </p:blipFill>
        <p:spPr>
          <a:xfrm>
            <a:off x="4749558" y="4651520"/>
            <a:ext cx="1557318" cy="2069956"/>
          </a:xfrm>
          <a:prstGeom prst="rect">
            <a:avLst/>
          </a:prstGeom>
        </p:spPr>
      </p:pic>
      <p:grpSp>
        <p:nvGrpSpPr>
          <p:cNvPr id="18" name="Agrupar 17">
            <a:extLst>
              <a:ext uri="{FF2B5EF4-FFF2-40B4-BE49-F238E27FC236}">
                <a16:creationId xmlns:a16="http://schemas.microsoft.com/office/drawing/2014/main" id="{DF98333C-944C-7E4B-851D-1F66DBA3F247}"/>
              </a:ext>
            </a:extLst>
          </p:cNvPr>
          <p:cNvGrpSpPr/>
          <p:nvPr/>
        </p:nvGrpSpPr>
        <p:grpSpPr>
          <a:xfrm>
            <a:off x="4614123" y="4075891"/>
            <a:ext cx="1800000" cy="1086835"/>
            <a:chOff x="4285420" y="1233239"/>
            <a:chExt cx="1800000" cy="1086835"/>
          </a:xfrm>
        </p:grpSpPr>
        <p:sp>
          <p:nvSpPr>
            <p:cNvPr id="19" name="Retângulo 18">
              <a:extLst>
                <a:ext uri="{FF2B5EF4-FFF2-40B4-BE49-F238E27FC236}">
                  <a16:creationId xmlns:a16="http://schemas.microsoft.com/office/drawing/2014/main" id="{8E6D1F3B-A188-D9DE-B497-6D88E8FF76B4}"/>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0" name="CaixaDeTexto 19">
              <a:extLst>
                <a:ext uri="{FF2B5EF4-FFF2-40B4-BE49-F238E27FC236}">
                  <a16:creationId xmlns:a16="http://schemas.microsoft.com/office/drawing/2014/main" id="{DF722427-E940-981F-5149-3DF2B266080C}"/>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Manejo do Pirarucu invasor</a:t>
              </a:r>
              <a:endParaRPr lang="en-US" sz="1600" b="1" i="1" kern="1200" dirty="0"/>
            </a:p>
          </p:txBody>
        </p:sp>
      </p:grpSp>
      <p:grpSp>
        <p:nvGrpSpPr>
          <p:cNvPr id="21" name="Agrupar 20">
            <a:extLst>
              <a:ext uri="{FF2B5EF4-FFF2-40B4-BE49-F238E27FC236}">
                <a16:creationId xmlns:a16="http://schemas.microsoft.com/office/drawing/2014/main" id="{3AEAE7E4-B743-74EA-994A-C8ACE0C72356}"/>
              </a:ext>
            </a:extLst>
          </p:cNvPr>
          <p:cNvGrpSpPr/>
          <p:nvPr/>
        </p:nvGrpSpPr>
        <p:grpSpPr>
          <a:xfrm>
            <a:off x="6861972" y="4075891"/>
            <a:ext cx="1800000" cy="1086835"/>
            <a:chOff x="4285420" y="1233239"/>
            <a:chExt cx="1800000" cy="1086835"/>
          </a:xfrm>
        </p:grpSpPr>
        <p:sp>
          <p:nvSpPr>
            <p:cNvPr id="22" name="Retângulo 21">
              <a:extLst>
                <a:ext uri="{FF2B5EF4-FFF2-40B4-BE49-F238E27FC236}">
                  <a16:creationId xmlns:a16="http://schemas.microsoft.com/office/drawing/2014/main" id="{A579043C-BA82-7328-CF96-331955F48DC2}"/>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3" name="CaixaDeTexto 22">
              <a:extLst>
                <a:ext uri="{FF2B5EF4-FFF2-40B4-BE49-F238E27FC236}">
                  <a16:creationId xmlns:a16="http://schemas.microsoft.com/office/drawing/2014/main" id="{675D6F03-116E-CF99-8209-8D1033A0EE25}"/>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Cadeia Produtiva e comercial</a:t>
              </a:r>
              <a:endParaRPr lang="en-US" sz="1600" b="1" i="1" kern="1200" dirty="0"/>
            </a:p>
          </p:txBody>
        </p:sp>
      </p:grpSp>
      <p:sp>
        <p:nvSpPr>
          <p:cNvPr id="24" name="AutoShape 4">
            <a:extLst>
              <a:ext uri="{FF2B5EF4-FFF2-40B4-BE49-F238E27FC236}">
                <a16:creationId xmlns:a16="http://schemas.microsoft.com/office/drawing/2014/main" id="{3B1DCCC9-80D2-1529-49CB-571D7829E29A}"/>
              </a:ext>
            </a:extLst>
          </p:cNvPr>
          <p:cNvSpPr>
            <a:spLocks noChangeAspect="1" noChangeArrowheads="1"/>
          </p:cNvSpPr>
          <p:nvPr/>
        </p:nvSpPr>
        <p:spPr bwMode="auto">
          <a:xfrm>
            <a:off x="4569735" y="6281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b="1" i="1"/>
          </a:p>
        </p:txBody>
      </p:sp>
      <p:pic>
        <p:nvPicPr>
          <p:cNvPr id="25" name="Imagem 24">
            <a:extLst>
              <a:ext uri="{FF2B5EF4-FFF2-40B4-BE49-F238E27FC236}">
                <a16:creationId xmlns:a16="http://schemas.microsoft.com/office/drawing/2014/main" id="{0B5680D7-DC3B-62A0-C3B6-1020C06C2F35}"/>
              </a:ext>
            </a:extLst>
          </p:cNvPr>
          <p:cNvPicPr>
            <a:picLocks noChangeAspect="1"/>
          </p:cNvPicPr>
          <p:nvPr/>
        </p:nvPicPr>
        <p:blipFill>
          <a:blip r:embed="rId8"/>
          <a:stretch>
            <a:fillRect/>
          </a:stretch>
        </p:blipFill>
        <p:spPr>
          <a:xfrm>
            <a:off x="7039730" y="4605003"/>
            <a:ext cx="1622242" cy="2162989"/>
          </a:xfrm>
          <a:prstGeom prst="rect">
            <a:avLst/>
          </a:prstGeom>
        </p:spPr>
      </p:pic>
      <p:pic>
        <p:nvPicPr>
          <p:cNvPr id="26" name="Imagem 25">
            <a:extLst>
              <a:ext uri="{FF2B5EF4-FFF2-40B4-BE49-F238E27FC236}">
                <a16:creationId xmlns:a16="http://schemas.microsoft.com/office/drawing/2014/main" id="{FC3B494F-AE95-BFFA-DC20-A9E73226E6AC}"/>
              </a:ext>
            </a:extLst>
          </p:cNvPr>
          <p:cNvPicPr>
            <a:picLocks noChangeAspect="1"/>
          </p:cNvPicPr>
          <p:nvPr/>
        </p:nvPicPr>
        <p:blipFill>
          <a:blip r:embed="rId9"/>
          <a:stretch>
            <a:fillRect/>
          </a:stretch>
        </p:blipFill>
        <p:spPr>
          <a:xfrm>
            <a:off x="2429353" y="4605002"/>
            <a:ext cx="1587355" cy="2116473"/>
          </a:xfrm>
          <a:prstGeom prst="rect">
            <a:avLst/>
          </a:prstGeom>
        </p:spPr>
      </p:pic>
      <p:sp>
        <p:nvSpPr>
          <p:cNvPr id="27" name="CaixaDeTexto 26">
            <a:extLst>
              <a:ext uri="{FF2B5EF4-FFF2-40B4-BE49-F238E27FC236}">
                <a16:creationId xmlns:a16="http://schemas.microsoft.com/office/drawing/2014/main" id="{DD4FF7B4-DBAA-5FD8-7DA3-EDEB0D28290E}"/>
              </a:ext>
            </a:extLst>
          </p:cNvPr>
          <p:cNvSpPr txBox="1"/>
          <p:nvPr/>
        </p:nvSpPr>
        <p:spPr>
          <a:xfrm>
            <a:off x="2279007" y="4075890"/>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Análise de conteúdo estomacal</a:t>
            </a:r>
            <a:endParaRPr lang="en-US" sz="1600" b="1" i="1" kern="1200" dirty="0"/>
          </a:p>
        </p:txBody>
      </p:sp>
      <p:pic>
        <p:nvPicPr>
          <p:cNvPr id="3" name="image2.png">
            <a:extLst>
              <a:ext uri="{FF2B5EF4-FFF2-40B4-BE49-F238E27FC236}">
                <a16:creationId xmlns:a16="http://schemas.microsoft.com/office/drawing/2014/main" id="{DA5CDD8F-A6F4-C530-67C5-513ADDC3AA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png">
            <a:extLst>
              <a:ext uri="{FF2B5EF4-FFF2-40B4-BE49-F238E27FC236}">
                <a16:creationId xmlns:a16="http://schemas.microsoft.com/office/drawing/2014/main" id="{9C3E1CD2-5356-E1F6-C1D4-1D9A74B24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17418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10625</TotalTime>
  <Words>4623</Words>
  <Application>Microsoft Office PowerPoint</Application>
  <PresentationFormat>Apresentação na tela (4:3)</PresentationFormat>
  <Paragraphs>506</Paragraphs>
  <Slides>51</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51</vt:i4>
      </vt:variant>
    </vt:vector>
  </HeadingPairs>
  <TitlesOfParts>
    <vt:vector size="58" baseType="lpstr">
      <vt:lpstr>Arial</vt:lpstr>
      <vt:lpstr>Calibri</vt:lpstr>
      <vt:lpstr>Gelasio</vt:lpstr>
      <vt:lpstr>Noto Sans Symbols</vt:lpstr>
      <vt:lpstr>Times New Roman</vt:lpstr>
      <vt:lpstr>Wingdings</vt:lpstr>
      <vt:lpstr>Tema do Office</vt:lpstr>
      <vt:lpstr>Apresentação do PowerPoint</vt:lpstr>
      <vt:lpstr>Apresentação do PowerPoint</vt:lpstr>
      <vt:lpstr>Apresentação do PowerPoint</vt:lpstr>
      <vt:lpstr>Apresentação do PowerPoint</vt:lpstr>
      <vt:lpstr>ENQUETES E ENDEREÇOS ELETRÔNICOS </vt:lpstr>
      <vt:lpstr>Apresentação do PowerPoint</vt:lpstr>
      <vt:lpstr>Pesca Esportiva no Estado de Rondônia</vt:lpstr>
      <vt:lpstr>Apresentação do PowerPoint</vt:lpstr>
      <vt:lpstr>Apresentação do PowerPoint</vt:lpstr>
      <vt:lpstr>Introdução de Espécies Não Nativas e seus Impactos na bacia do rio Guaporé</vt:lpstr>
      <vt:lpstr>Apresentação do PowerPoint</vt:lpstr>
      <vt:lpstr> Pesca Esportiva no Estado de Rondônia </vt:lpstr>
      <vt:lpstr> Pesca Esportiva no Estado de Rondônia </vt:lpstr>
      <vt:lpstr>IMPACTO AMBIENTAL DA ATIVIDADE DA PESCA ESPORTIVA </vt:lpstr>
      <vt:lpstr>MODELOS DE PESCA ESPORTIVA SUSTENTÁVELNO MUNDO E BRASIL</vt:lpstr>
      <vt:lpstr>Apresentação do PowerPoint</vt:lpstr>
      <vt:lpstr>Apresentação do PowerPoint</vt:lpstr>
      <vt:lpstr>Apresentação do PowerPoint</vt:lpstr>
      <vt:lpstr>Apresentação do PowerPoint</vt:lpstr>
      <vt:lpstr> Desafios e Perspectivas Futuras </vt:lpstr>
      <vt:lpstr>Programa de Regionalização e Mapa do Turismo Brasileiro</vt:lpstr>
      <vt:lpstr> PROGRAMA DE REGIONALIZAÇÃO E MAPA DO TURISMO BRASILEIRO</vt:lpstr>
      <vt:lpstr>Apresentação do PowerPoint</vt:lpstr>
      <vt:lpstr>CARACTERIZAÇÃO DO MUNICÍPIO DE ALTO ALEGRE DOS PARECIS/RO</vt:lpstr>
      <vt:lpstr>Apresentação do PowerPoint</vt:lpstr>
      <vt:lpstr>Atrativos e Infraestrutura Turística</vt:lpstr>
      <vt:lpstr>CARACTERIZAÇÃO DO MUNICÍPIO DE ALTO ALEGRE DOS PARECIS </vt:lpstr>
      <vt:lpstr>CARACTERIZAÇÃO DA PESCA ESPORTIVA EM CABIXI/RO Base Metodológica para caracterização do Turismo da Pesca Esportiva –  Sistema de Turismo</vt:lpstr>
      <vt:lpstr>Base Metodológica para Caracterização do Turismo da Pesca Esportiva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de qualificação</dc:title>
  <dc:creator>usuário</dc:creator>
  <cp:lastModifiedBy>Carlos Alexandre Ruy da Silva</cp:lastModifiedBy>
  <cp:revision>328</cp:revision>
  <dcterms:created xsi:type="dcterms:W3CDTF">2017-03-29T08:09:14Z</dcterms:created>
  <dcterms:modified xsi:type="dcterms:W3CDTF">2024-11-25T15:13:49Z</dcterms:modified>
</cp:coreProperties>
</file>