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9"/>
  </p:notesMasterIdLst>
  <p:sldIdLst>
    <p:sldId id="406" r:id="rId2"/>
    <p:sldId id="382" r:id="rId3"/>
    <p:sldId id="420" r:id="rId4"/>
    <p:sldId id="421" r:id="rId5"/>
    <p:sldId id="258" r:id="rId6"/>
    <p:sldId id="359" r:id="rId7"/>
    <p:sldId id="452" r:id="rId8"/>
    <p:sldId id="342" r:id="rId9"/>
    <p:sldId id="344" r:id="rId10"/>
    <p:sldId id="366" r:id="rId11"/>
    <p:sldId id="365" r:id="rId12"/>
    <p:sldId id="453" r:id="rId13"/>
    <p:sldId id="454" r:id="rId14"/>
    <p:sldId id="455" r:id="rId15"/>
    <p:sldId id="456" r:id="rId16"/>
    <p:sldId id="457" r:id="rId17"/>
    <p:sldId id="458" r:id="rId18"/>
    <p:sldId id="459" r:id="rId19"/>
    <p:sldId id="460" r:id="rId20"/>
    <p:sldId id="461" r:id="rId21"/>
    <p:sldId id="462" r:id="rId22"/>
    <p:sldId id="300" r:id="rId23"/>
    <p:sldId id="367" r:id="rId24"/>
    <p:sldId id="285" r:id="rId25"/>
    <p:sldId id="384" r:id="rId26"/>
    <p:sldId id="293" r:id="rId27"/>
    <p:sldId id="413" r:id="rId28"/>
    <p:sldId id="296" r:id="rId29"/>
    <p:sldId id="318" r:id="rId30"/>
    <p:sldId id="299" r:id="rId31"/>
    <p:sldId id="414" r:id="rId32"/>
    <p:sldId id="415" r:id="rId33"/>
    <p:sldId id="368" r:id="rId34"/>
    <p:sldId id="392" r:id="rId35"/>
    <p:sldId id="394" r:id="rId36"/>
    <p:sldId id="397" r:id="rId37"/>
    <p:sldId id="463" r:id="rId38"/>
    <p:sldId id="396" r:id="rId39"/>
    <p:sldId id="370" r:id="rId40"/>
    <p:sldId id="387" r:id="rId41"/>
    <p:sldId id="386" r:id="rId42"/>
    <p:sldId id="371" r:id="rId43"/>
    <p:sldId id="373" r:id="rId44"/>
    <p:sldId id="389" r:id="rId45"/>
    <p:sldId id="372" r:id="rId46"/>
    <p:sldId id="395" r:id="rId47"/>
    <p:sldId id="400" r:id="rId48"/>
    <p:sldId id="402" r:id="rId49"/>
    <p:sldId id="391" r:id="rId50"/>
    <p:sldId id="374" r:id="rId51"/>
    <p:sldId id="465" r:id="rId52"/>
    <p:sldId id="393" r:id="rId53"/>
    <p:sldId id="380" r:id="rId54"/>
    <p:sldId id="375" r:id="rId55"/>
    <p:sldId id="405" r:id="rId56"/>
    <p:sldId id="346" r:id="rId57"/>
    <p:sldId id="417" r:id="rId5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2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54A435-435A-46FF-B5D9-67987FC1AF0D}" v="6" dt="2024-11-22T11:57:45.9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04" autoAdjust="0"/>
    <p:restoredTop sz="94660"/>
  </p:normalViewPr>
  <p:slideViewPr>
    <p:cSldViewPr>
      <p:cViewPr varScale="1">
        <p:scale>
          <a:sx n="59" d="100"/>
          <a:sy n="59" d="100"/>
        </p:scale>
        <p:origin x="1024" y="6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Alexandre Ruy da Silva" userId="3eeb775e7a1be439" providerId="LiveId" clId="{4F54A435-435A-46FF-B5D9-67987FC1AF0D}"/>
    <pc:docChg chg="modSld">
      <pc:chgData name="Carlos Alexandre Ruy da Silva" userId="3eeb775e7a1be439" providerId="LiveId" clId="{4F54A435-435A-46FF-B5D9-67987FC1AF0D}" dt="2024-11-25T15:14:42.862" v="27" actId="20577"/>
      <pc:docMkLst>
        <pc:docMk/>
      </pc:docMkLst>
      <pc:sldChg chg="modSp mod">
        <pc:chgData name="Carlos Alexandre Ruy da Silva" userId="3eeb775e7a1be439" providerId="LiveId" clId="{4F54A435-435A-46FF-B5D9-67987FC1AF0D}" dt="2024-11-25T15:14:42.862" v="27" actId="20577"/>
        <pc:sldMkLst>
          <pc:docMk/>
          <pc:sldMk cId="937526478" sldId="406"/>
        </pc:sldMkLst>
        <pc:spChg chg="mod">
          <ac:chgData name="Carlos Alexandre Ruy da Silva" userId="3eeb775e7a1be439" providerId="LiveId" clId="{4F54A435-435A-46FF-B5D9-67987FC1AF0D}" dt="2024-11-25T15:14:42.862" v="27" actId="20577"/>
          <ac:spMkLst>
            <pc:docMk/>
            <pc:sldMk cId="937526478" sldId="406"/>
            <ac:spMk id="3" creationId="{3BE1DECE-F6A8-1843-30D3-708D639F9953}"/>
          </ac:spMkLst>
        </pc:spChg>
        <pc:picChg chg="mod">
          <ac:chgData name="Carlos Alexandre Ruy da Silva" userId="3eeb775e7a1be439" providerId="LiveId" clId="{4F54A435-435A-46FF-B5D9-67987FC1AF0D}" dt="2024-11-22T11:57:45.961" v="5" actId="1035"/>
          <ac:picMkLst>
            <pc:docMk/>
            <pc:sldMk cId="937526478" sldId="406"/>
            <ac:picMk id="1026" creationId="{3F31E11A-8F34-5158-1BBD-32628CD41FED}"/>
          </ac:picMkLst>
        </pc:picChg>
      </pc:sldChg>
      <pc:sldChg chg="modSp mod">
        <pc:chgData name="Carlos Alexandre Ruy da Silva" userId="3eeb775e7a1be439" providerId="LiveId" clId="{4F54A435-435A-46FF-B5D9-67987FC1AF0D}" dt="2024-11-22T11:58:26.282" v="6" actId="207"/>
        <pc:sldMkLst>
          <pc:docMk/>
          <pc:sldMk cId="1848983020" sldId="457"/>
        </pc:sldMkLst>
        <pc:graphicFrameChg chg="modGraphic">
          <ac:chgData name="Carlos Alexandre Ruy da Silva" userId="3eeb775e7a1be439" providerId="LiveId" clId="{4F54A435-435A-46FF-B5D9-67987FC1AF0D}" dt="2024-11-22T11:58:26.282" v="6" actId="207"/>
          <ac:graphicFrameMkLst>
            <pc:docMk/>
            <pc:sldMk cId="1848983020" sldId="457"/>
            <ac:graphicFrameMk id="10" creationId="{AD0BC59A-8318-2209-980D-E665FBCB1E02}"/>
          </ac:graphicFrameMkLst>
        </pc:graphicFrameChg>
      </pc:sldChg>
      <pc:sldChg chg="modSp mod">
        <pc:chgData name="Carlos Alexandre Ruy da Silva" userId="3eeb775e7a1be439" providerId="LiveId" clId="{4F54A435-435A-46FF-B5D9-67987FC1AF0D}" dt="2024-11-22T11:58:49.258" v="7" actId="207"/>
        <pc:sldMkLst>
          <pc:docMk/>
          <pc:sldMk cId="1696037657" sldId="458"/>
        </pc:sldMkLst>
        <pc:graphicFrameChg chg="modGraphic">
          <ac:chgData name="Carlos Alexandre Ruy da Silva" userId="3eeb775e7a1be439" providerId="LiveId" clId="{4F54A435-435A-46FF-B5D9-67987FC1AF0D}" dt="2024-11-22T11:58:49.258" v="7" actId="207"/>
          <ac:graphicFrameMkLst>
            <pc:docMk/>
            <pc:sldMk cId="1696037657" sldId="458"/>
            <ac:graphicFrameMk id="10" creationId="{BDF70FF1-3F0C-7048-88D1-03A44E3BB0AD}"/>
          </ac:graphicFrameMkLst>
        </pc:graphicFrameChg>
      </pc:sldChg>
      <pc:sldChg chg="modSp mod">
        <pc:chgData name="Carlos Alexandre Ruy da Silva" userId="3eeb775e7a1be439" providerId="LiveId" clId="{4F54A435-435A-46FF-B5D9-67987FC1AF0D}" dt="2024-11-22T11:59:02.621" v="8" actId="207"/>
        <pc:sldMkLst>
          <pc:docMk/>
          <pc:sldMk cId="411548443" sldId="459"/>
        </pc:sldMkLst>
        <pc:graphicFrameChg chg="modGraphic">
          <ac:chgData name="Carlos Alexandre Ruy da Silva" userId="3eeb775e7a1be439" providerId="LiveId" clId="{4F54A435-435A-46FF-B5D9-67987FC1AF0D}" dt="2024-11-22T11:59:02.621" v="8" actId="207"/>
          <ac:graphicFrameMkLst>
            <pc:docMk/>
            <pc:sldMk cId="411548443" sldId="459"/>
            <ac:graphicFrameMk id="10" creationId="{04669B15-9CEB-90F5-08C3-50FCCF8FF0E1}"/>
          </ac:graphicFrameMkLst>
        </pc:graphicFrameChg>
      </pc:sldChg>
      <pc:sldChg chg="modSp mod">
        <pc:chgData name="Carlos Alexandre Ruy da Silva" userId="3eeb775e7a1be439" providerId="LiveId" clId="{4F54A435-435A-46FF-B5D9-67987FC1AF0D}" dt="2024-11-22T11:59:26.345" v="10" actId="207"/>
        <pc:sldMkLst>
          <pc:docMk/>
          <pc:sldMk cId="2171031156" sldId="460"/>
        </pc:sldMkLst>
        <pc:graphicFrameChg chg="modGraphic">
          <ac:chgData name="Carlos Alexandre Ruy da Silva" userId="3eeb775e7a1be439" providerId="LiveId" clId="{4F54A435-435A-46FF-B5D9-67987FC1AF0D}" dt="2024-11-22T11:59:26.345" v="10" actId="207"/>
          <ac:graphicFrameMkLst>
            <pc:docMk/>
            <pc:sldMk cId="2171031156" sldId="460"/>
            <ac:graphicFrameMk id="10" creationId="{EB86B775-7110-D601-3723-8A2A19F6BF09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916666666666665E-2"/>
          <c:y val="4.5478028773235868E-2"/>
          <c:w val="0.95416666666666672"/>
          <c:h val="0.7726098561338206"/>
        </c:manualLayout>
      </c:layout>
      <c:bar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Planilha1!$E$3:$E$10</c:f>
              <c:strCache>
                <c:ptCount val="8"/>
                <c:pt idx="0">
                  <c:v>Falta Fiscalização</c:v>
                </c:pt>
                <c:pt idx="1">
                  <c:v>Divulgação e Plano de Turismo</c:v>
                </c:pt>
                <c:pt idx="2">
                  <c:v>Investimento Infraestrutura</c:v>
                </c:pt>
                <c:pt idx="3">
                  <c:v>Fechamento da Pesca</c:v>
                </c:pt>
                <c:pt idx="4">
                  <c:v>Formação Profissional</c:v>
                </c:pt>
                <c:pt idx="5">
                  <c:v>Liberação da pesca do Pirarucu</c:v>
                </c:pt>
                <c:pt idx="6">
                  <c:v>Repovoamento do rio Guaporé</c:v>
                </c:pt>
                <c:pt idx="7">
                  <c:v>Falta de voo</c:v>
                </c:pt>
              </c:strCache>
            </c:strRef>
          </c:cat>
          <c:val>
            <c:numRef>
              <c:f>Planilha1!$F$3:$F$10</c:f>
              <c:numCache>
                <c:formatCode>General</c:formatCode>
                <c:ptCount val="8"/>
                <c:pt idx="0">
                  <c:v>24</c:v>
                </c:pt>
                <c:pt idx="1">
                  <c:v>21</c:v>
                </c:pt>
                <c:pt idx="2">
                  <c:v>10</c:v>
                </c:pt>
                <c:pt idx="3">
                  <c:v>9</c:v>
                </c:pt>
                <c:pt idx="4">
                  <c:v>5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48-4FAF-886A-0158507E2DE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30543743"/>
        <c:axId val="430544703"/>
      </c:barChart>
      <c:catAx>
        <c:axId val="430543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544703"/>
        <c:crosses val="autoZero"/>
        <c:auto val="1"/>
        <c:lblAlgn val="ctr"/>
        <c:lblOffset val="100"/>
        <c:noMultiLvlLbl val="0"/>
      </c:catAx>
      <c:valAx>
        <c:axId val="430544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0543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svg"/><Relationship Id="rId1" Type="http://schemas.openxmlformats.org/officeDocument/2006/relationships/image" Target="../media/image39.png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svg"/><Relationship Id="rId1" Type="http://schemas.openxmlformats.org/officeDocument/2006/relationships/image" Target="../media/image42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28.svg"/><Relationship Id="rId5" Type="http://schemas.openxmlformats.org/officeDocument/2006/relationships/image" Target="../media/image4.png"/><Relationship Id="rId4" Type="http://schemas.openxmlformats.org/officeDocument/2006/relationships/hyperlink" Target="https://pixabay.com/en/fish-little-fish-fishing-mar-carp-2888416/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hyperlink" Target="https://www.sertanejooficial.com.br/2014/agemapa-estima-que-pib-do-agronegocio-deve-crescer-4-em-2014/" TargetMode="Externa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ckr.com/photos/barco__maanaim_rio_guapore/8034367713/" TargetMode="External"/><Relationship Id="rId1" Type="http://schemas.openxmlformats.org/officeDocument/2006/relationships/image" Target="../media/image3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svg"/><Relationship Id="rId1" Type="http://schemas.openxmlformats.org/officeDocument/2006/relationships/image" Target="../media/image39.png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svg"/><Relationship Id="rId1" Type="http://schemas.openxmlformats.org/officeDocument/2006/relationships/image" Target="../media/image42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28.svg"/><Relationship Id="rId5" Type="http://schemas.openxmlformats.org/officeDocument/2006/relationships/image" Target="../media/image4.png"/><Relationship Id="rId4" Type="http://schemas.openxmlformats.org/officeDocument/2006/relationships/hyperlink" Target="https://pixabay.com/en/fish-little-fish-fishing-mar-carp-2888416/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hyperlink" Target="https://www.sertanejooficial.com.br/2014/agemapa-estima-que-pib-do-agronegocio-deve-crescer-4-em-2014/" TargetMode="External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ckr.com/photos/barco__maanaim_rio_guapore/8034367713/" TargetMode="External"/><Relationship Id="rId1" Type="http://schemas.openxmlformats.org/officeDocument/2006/relationships/image" Target="../media/image3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3EF056-89E3-48E9-8B58-A97C405A5109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A142732-C9C9-44A2-B77A-148F3960C780}">
      <dgm:prSet custT="1"/>
      <dgm:spPr/>
      <dgm:t>
        <a:bodyPr/>
        <a:lstStyle/>
        <a:p>
          <a:pPr algn="just"/>
          <a:r>
            <a:rPr lang="pt-BR" sz="1600" noProof="1"/>
            <a:t>O </a:t>
          </a:r>
          <a:r>
            <a:rPr lang="pt-BR" sz="1600" b="1" i="1" noProof="1"/>
            <a:t>Plano de Desenvolvimento do Turismo de Pesca Esportiva de Rondônia </a:t>
          </a:r>
          <a:r>
            <a:rPr lang="pt-BR" sz="1600" noProof="1"/>
            <a:t>tem como finalidade estimular e atrair turistas regionais, nacionais e internacionais interessados em experiências de pesca em ambientes naturais, promovendo um turismo sustentável de “pesque-e-solte” preservando os recursos naturais para as gerações presentes e futuras. 07 (sete) municipios envolvidos: </a:t>
          </a:r>
          <a:r>
            <a:rPr lang="pt-BR" sz="1600" b="1" noProof="1"/>
            <a:t>Cabixi, Pimenteiras do Oeste, Alto Alegre dos Parecis, Alta Floresta do Oeste</a:t>
          </a:r>
          <a:r>
            <a:rPr lang="pt-BR" sz="1600" b="1" dirty="0"/>
            <a:t>, São Francisco do Guaporé, Costa Marques e Porto Velho</a:t>
          </a:r>
          <a:endParaRPr lang="en-US" sz="1600" b="1" dirty="0"/>
        </a:p>
      </dgm:t>
    </dgm:pt>
    <dgm:pt modelId="{D4F78806-A883-4917-BE5A-A09FA390F993}" type="parTrans" cxnId="{26B0B91A-28B7-4106-BED8-19089AEF015C}">
      <dgm:prSet/>
      <dgm:spPr/>
      <dgm:t>
        <a:bodyPr/>
        <a:lstStyle/>
        <a:p>
          <a:endParaRPr lang="en-US" sz="1600"/>
        </a:p>
      </dgm:t>
    </dgm:pt>
    <dgm:pt modelId="{983EC226-737E-48C1-AA21-BFA5084F0AAC}" type="sibTrans" cxnId="{26B0B91A-28B7-4106-BED8-19089AEF015C}">
      <dgm:prSet/>
      <dgm:spPr/>
      <dgm:t>
        <a:bodyPr/>
        <a:lstStyle/>
        <a:p>
          <a:endParaRPr lang="en-US" sz="1600"/>
        </a:p>
      </dgm:t>
    </dgm:pt>
    <dgm:pt modelId="{2BE8FBCE-57FF-4F28-9E11-220EEA1398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600" noProof="0" dirty="0"/>
            <a:t>O </a:t>
          </a:r>
          <a:r>
            <a:rPr lang="pt-BR" sz="1600" b="1" noProof="0" dirty="0"/>
            <a:t>Diagnóstico do Plano de Desenvolvimento do Turismo da Pesca Esportiva</a:t>
          </a:r>
          <a:r>
            <a:rPr lang="pt-BR" sz="1600" noProof="0" dirty="0"/>
            <a:t>, corresponde a Etapa 2 do Plano de Desenvolvimento do Turismo da Pesca Esportiva, busca as melhores práticas sustentáveis para o desenvolvimento e crescimento do estado de </a:t>
          </a:r>
          <a:r>
            <a:rPr lang="en-US" sz="1600" dirty="0"/>
            <a:t>Rondônia.</a:t>
          </a:r>
        </a:p>
      </dgm:t>
    </dgm:pt>
    <dgm:pt modelId="{A35DA181-46C0-4D85-979F-C593097F95CF}" type="parTrans" cxnId="{B8268AB7-F32B-4A13-82E5-8121CD10A3BE}">
      <dgm:prSet/>
      <dgm:spPr/>
      <dgm:t>
        <a:bodyPr/>
        <a:lstStyle/>
        <a:p>
          <a:endParaRPr lang="en-US" sz="1600"/>
        </a:p>
      </dgm:t>
    </dgm:pt>
    <dgm:pt modelId="{BA330830-A61B-4F4A-AE77-3B8BA5E264CE}" type="sibTrans" cxnId="{B8268AB7-F32B-4A13-82E5-8121CD10A3BE}">
      <dgm:prSet/>
      <dgm:spPr/>
      <dgm:t>
        <a:bodyPr/>
        <a:lstStyle/>
        <a:p>
          <a:endParaRPr lang="en-US" sz="1600"/>
        </a:p>
      </dgm:t>
    </dgm:pt>
    <dgm:pt modelId="{374ACB2A-94BB-4B48-85B7-A73CCB890B4B}" type="pres">
      <dgm:prSet presAssocID="{733EF056-89E3-48E9-8B58-A97C405A5109}" presName="root" presStyleCnt="0">
        <dgm:presLayoutVars>
          <dgm:dir/>
          <dgm:resizeHandles val="exact"/>
        </dgm:presLayoutVars>
      </dgm:prSet>
      <dgm:spPr/>
    </dgm:pt>
    <dgm:pt modelId="{54705680-9C2B-468A-A84D-C583E4E7FF20}" type="pres">
      <dgm:prSet presAssocID="{EA142732-C9C9-44A2-B77A-148F3960C780}" presName="compNode" presStyleCnt="0"/>
      <dgm:spPr/>
    </dgm:pt>
    <dgm:pt modelId="{124B647B-8027-4F9A-93B1-5785E6168AD2}" type="pres">
      <dgm:prSet presAssocID="{EA142732-C9C9-44A2-B77A-148F3960C780}" presName="bgRect" presStyleLbl="bgShp" presStyleIdx="0" presStyleCnt="2"/>
      <dgm:spPr/>
    </dgm:pt>
    <dgm:pt modelId="{2B16430A-9717-45D5-9E82-BD5519E721CA}" type="pres">
      <dgm:prSet presAssocID="{EA142732-C9C9-44A2-B77A-148F3960C78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scaria"/>
        </a:ext>
      </dgm:extLst>
    </dgm:pt>
    <dgm:pt modelId="{291EC243-40AF-4671-9D7F-E3FDFD9ABE1C}" type="pres">
      <dgm:prSet presAssocID="{EA142732-C9C9-44A2-B77A-148F3960C780}" presName="spaceRect" presStyleCnt="0"/>
      <dgm:spPr/>
    </dgm:pt>
    <dgm:pt modelId="{862E8739-5D0A-43A0-88A2-05144BB42D2E}" type="pres">
      <dgm:prSet presAssocID="{EA142732-C9C9-44A2-B77A-148F3960C780}" presName="parTx" presStyleLbl="revTx" presStyleIdx="0" presStyleCnt="2" custScaleX="113782" custLinFactNeighborX="-1590" custLinFactNeighborY="-716">
        <dgm:presLayoutVars>
          <dgm:chMax val="0"/>
          <dgm:chPref val="0"/>
        </dgm:presLayoutVars>
      </dgm:prSet>
      <dgm:spPr/>
    </dgm:pt>
    <dgm:pt modelId="{7292FECF-0A66-43D0-98BF-FD20349AC1A8}" type="pres">
      <dgm:prSet presAssocID="{983EC226-737E-48C1-AA21-BFA5084F0AAC}" presName="sibTrans" presStyleCnt="0"/>
      <dgm:spPr/>
    </dgm:pt>
    <dgm:pt modelId="{30145515-3B02-4BD0-926D-1A166E38E0C5}" type="pres">
      <dgm:prSet presAssocID="{2BE8FBCE-57FF-4F28-9E11-220EEA1398CF}" presName="compNode" presStyleCnt="0"/>
      <dgm:spPr/>
    </dgm:pt>
    <dgm:pt modelId="{2A2EC48D-D3AB-4E07-B5D7-6EFD00B757F9}" type="pres">
      <dgm:prSet presAssocID="{2BE8FBCE-57FF-4F28-9E11-220EEA1398CF}" presName="bgRect" presStyleLbl="bgShp" presStyleIdx="1" presStyleCnt="2" custLinFactNeighborX="-10" custLinFactNeighborY="-777"/>
      <dgm:spPr/>
    </dgm:pt>
    <dgm:pt modelId="{48FE9774-2BBD-4D5C-A976-A55FCE48DAF5}" type="pres">
      <dgm:prSet presAssocID="{2BE8FBCE-57FF-4F28-9E11-220EEA1398C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ixe"/>
        </a:ext>
      </dgm:extLst>
    </dgm:pt>
    <dgm:pt modelId="{2A8E5125-8744-4E1C-8CAA-A3876D5301DF}" type="pres">
      <dgm:prSet presAssocID="{2BE8FBCE-57FF-4F28-9E11-220EEA1398CF}" presName="spaceRect" presStyleCnt="0"/>
      <dgm:spPr/>
    </dgm:pt>
    <dgm:pt modelId="{04378B25-A77A-4BBE-B730-4E2372D43560}" type="pres">
      <dgm:prSet presAssocID="{2BE8FBCE-57FF-4F28-9E11-220EEA1398C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6B0B91A-28B7-4106-BED8-19089AEF015C}" srcId="{733EF056-89E3-48E9-8B58-A97C405A5109}" destId="{EA142732-C9C9-44A2-B77A-148F3960C780}" srcOrd="0" destOrd="0" parTransId="{D4F78806-A883-4917-BE5A-A09FA390F993}" sibTransId="{983EC226-737E-48C1-AA21-BFA5084F0AAC}"/>
    <dgm:cxn modelId="{B16DA14C-8D72-431C-99AB-FE791D035722}" type="presOf" srcId="{733EF056-89E3-48E9-8B58-A97C405A5109}" destId="{374ACB2A-94BB-4B48-85B7-A73CCB890B4B}" srcOrd="0" destOrd="0" presId="urn:microsoft.com/office/officeart/2018/2/layout/IconVerticalSolidList"/>
    <dgm:cxn modelId="{49577D78-6DD0-4A4B-96F0-D67ACED117EC}" type="presOf" srcId="{2BE8FBCE-57FF-4F28-9E11-220EEA1398CF}" destId="{04378B25-A77A-4BBE-B730-4E2372D43560}" srcOrd="0" destOrd="0" presId="urn:microsoft.com/office/officeart/2018/2/layout/IconVerticalSolidList"/>
    <dgm:cxn modelId="{203F7192-1D7D-4069-8FCF-1C66609C8D9D}" type="presOf" srcId="{EA142732-C9C9-44A2-B77A-148F3960C780}" destId="{862E8739-5D0A-43A0-88A2-05144BB42D2E}" srcOrd="0" destOrd="0" presId="urn:microsoft.com/office/officeart/2018/2/layout/IconVerticalSolidList"/>
    <dgm:cxn modelId="{B8268AB7-F32B-4A13-82E5-8121CD10A3BE}" srcId="{733EF056-89E3-48E9-8B58-A97C405A5109}" destId="{2BE8FBCE-57FF-4F28-9E11-220EEA1398CF}" srcOrd="1" destOrd="0" parTransId="{A35DA181-46C0-4D85-979F-C593097F95CF}" sibTransId="{BA330830-A61B-4F4A-AE77-3B8BA5E264CE}"/>
    <dgm:cxn modelId="{EBCFAF85-07E5-45F2-B58B-B72DFA8F7888}" type="presParOf" srcId="{374ACB2A-94BB-4B48-85B7-A73CCB890B4B}" destId="{54705680-9C2B-468A-A84D-C583E4E7FF20}" srcOrd="0" destOrd="0" presId="urn:microsoft.com/office/officeart/2018/2/layout/IconVerticalSolidList"/>
    <dgm:cxn modelId="{889C3A45-7BBF-4472-B3EC-5A99A11E9CC6}" type="presParOf" srcId="{54705680-9C2B-468A-A84D-C583E4E7FF20}" destId="{124B647B-8027-4F9A-93B1-5785E6168AD2}" srcOrd="0" destOrd="0" presId="urn:microsoft.com/office/officeart/2018/2/layout/IconVerticalSolidList"/>
    <dgm:cxn modelId="{747618BA-4561-4129-B61B-9DFD047FB065}" type="presParOf" srcId="{54705680-9C2B-468A-A84D-C583E4E7FF20}" destId="{2B16430A-9717-45D5-9E82-BD5519E721CA}" srcOrd="1" destOrd="0" presId="urn:microsoft.com/office/officeart/2018/2/layout/IconVerticalSolidList"/>
    <dgm:cxn modelId="{57E99921-4F88-4D9C-9AC6-B59E490CB044}" type="presParOf" srcId="{54705680-9C2B-468A-A84D-C583E4E7FF20}" destId="{291EC243-40AF-4671-9D7F-E3FDFD9ABE1C}" srcOrd="2" destOrd="0" presId="urn:microsoft.com/office/officeart/2018/2/layout/IconVerticalSolidList"/>
    <dgm:cxn modelId="{50DC13BE-70A9-4B38-A0F2-74FC66AC893C}" type="presParOf" srcId="{54705680-9C2B-468A-A84D-C583E4E7FF20}" destId="{862E8739-5D0A-43A0-88A2-05144BB42D2E}" srcOrd="3" destOrd="0" presId="urn:microsoft.com/office/officeart/2018/2/layout/IconVerticalSolidList"/>
    <dgm:cxn modelId="{1E68E4AA-2456-4BC1-BC07-BE3D06513929}" type="presParOf" srcId="{374ACB2A-94BB-4B48-85B7-A73CCB890B4B}" destId="{7292FECF-0A66-43D0-98BF-FD20349AC1A8}" srcOrd="1" destOrd="0" presId="urn:microsoft.com/office/officeart/2018/2/layout/IconVerticalSolidList"/>
    <dgm:cxn modelId="{567AB002-B65B-4651-9903-91A46ED304CE}" type="presParOf" srcId="{374ACB2A-94BB-4B48-85B7-A73CCB890B4B}" destId="{30145515-3B02-4BD0-926D-1A166E38E0C5}" srcOrd="2" destOrd="0" presId="urn:microsoft.com/office/officeart/2018/2/layout/IconVerticalSolidList"/>
    <dgm:cxn modelId="{3F4294CE-45B5-4088-A26C-82C0D8F84842}" type="presParOf" srcId="{30145515-3B02-4BD0-926D-1A166E38E0C5}" destId="{2A2EC48D-D3AB-4E07-B5D7-6EFD00B757F9}" srcOrd="0" destOrd="0" presId="urn:microsoft.com/office/officeart/2018/2/layout/IconVerticalSolidList"/>
    <dgm:cxn modelId="{D2380BC5-1860-4073-971F-802B875AFF47}" type="presParOf" srcId="{30145515-3B02-4BD0-926D-1A166E38E0C5}" destId="{48FE9774-2BBD-4D5C-A976-A55FCE48DAF5}" srcOrd="1" destOrd="0" presId="urn:microsoft.com/office/officeart/2018/2/layout/IconVerticalSolidList"/>
    <dgm:cxn modelId="{C1BA9E4F-7B45-46C9-BA6F-AE8B75DD1484}" type="presParOf" srcId="{30145515-3B02-4BD0-926D-1A166E38E0C5}" destId="{2A8E5125-8744-4E1C-8CAA-A3876D5301DF}" srcOrd="2" destOrd="0" presId="urn:microsoft.com/office/officeart/2018/2/layout/IconVerticalSolidList"/>
    <dgm:cxn modelId="{1FB54FD3-8C82-4821-AC41-055CB2F75EA8}" type="presParOf" srcId="{30145515-3B02-4BD0-926D-1A166E38E0C5}" destId="{04378B25-A77A-4BBE-B730-4E2372D4356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15C18DC-4D55-4308-9833-2B0F39D16DD3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3500D52A-E755-4869-ADCE-699EB308416E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Práticas que garantem a manutenção das populações de peixes.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95D853E3-2CAB-4AFC-A78E-C0E07EE51193}" type="parTrans" cxnId="{E8C94EF7-0558-4F06-86D1-25228C39E246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5A1AF0D4-5897-4D16-A466-3541CA167C73}" type="sibTrans" cxnId="{E8C94EF7-0558-4F06-86D1-25228C39E246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F4706DC3-7851-4CDC-A6BB-C2709F441C0D}">
      <dgm:prSet phldrT="[Texto]" custT="1"/>
      <dgm:spPr/>
      <dgm:t>
        <a:bodyPr/>
        <a:lstStyle/>
        <a:p>
          <a:pPr>
            <a:buNone/>
          </a:pPr>
          <a:r>
            <a:rPr lang="pt-BR" sz="180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Valorização das tradições pesqueiras locais.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E7EAC3AF-042F-4E46-A8D4-70D95D099CED}" type="parTrans" cxnId="{CD3797E8-EBC6-4AF3-AB1D-B9F33B40B055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4AC07A96-FB00-4BC2-AB01-5210267C897F}" type="sibTrans" cxnId="{CD3797E8-EBC6-4AF3-AB1D-B9F33B40B055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609893D5-CBA5-4394-85D2-6089B40FCDDA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Certificação MSC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ECA5B18F-250D-4268-B9AA-C7A327C8CAB9}" type="parTrans" cxnId="{AB055906-5BE2-4548-AE74-736FF3DB68A8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D2579A16-0B7B-48C8-AC18-88657702A888}" type="sibTrans" cxnId="{AB055906-5BE2-4548-AE74-736FF3DB68A8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C568E334-8C73-4DD0-80B2-4A201BBB670B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Garantia de práticas sustentáveis reconhecidas internacionalmente.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35384DA3-7240-495D-B773-5776552EC5CE}" type="parTrans" cxnId="{179734FD-81E2-4F0E-9120-7BA2CBECDE9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D28D04E6-E64E-4A18-9646-865FE0FCEB95}" type="sibTrans" cxnId="{179734FD-81E2-4F0E-9120-7BA2CBECDE9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6853C812-6372-4993-9B9A-AF01B2C4F7BF}">
      <dgm:prSet custT="1"/>
      <dgm:spPr/>
      <dgm:t>
        <a:bodyPr/>
        <a:lstStyle/>
        <a:p>
          <a:r>
            <a:rPr lang="pt-BR" sz="1800" b="1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Conservação de Estoques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BAAD05FF-A338-4291-9BDF-06FE1279918F}" type="parTrans" cxnId="{5D4BFEB3-E1C6-4587-AA9D-67779D2C0D2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82A8E3C0-BC0E-4EBE-ABEA-7621A8E631B3}" type="sibTrans" cxnId="{5D4BFEB3-E1C6-4587-AA9D-67779D2C0D2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E61AB445-A98C-43ED-BB0B-0667D9EF43B9}">
      <dgm:prSet custT="1"/>
      <dgm:spPr/>
      <dgm:t>
        <a:bodyPr/>
        <a:lstStyle/>
        <a:p>
          <a:r>
            <a:rPr lang="pt-BR" sz="1800" b="1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Inovação Tecnológica</a:t>
          </a:r>
          <a:endParaRPr lang="pt-BR" sz="1800" b="0" i="0" u="none" strike="noStrike" baseline="0" dirty="0">
            <a:solidFill>
              <a:schemeClr val="bg1"/>
            </a:solidFill>
            <a:latin typeface="+mn-lt"/>
            <a:cs typeface="Arial" panose="020B0604020202020204" pitchFamily="34" charset="0"/>
          </a:endParaRPr>
        </a:p>
      </dgm:t>
    </dgm:pt>
    <dgm:pt modelId="{A485E093-9210-4958-850C-FDD43B59855E}" type="parTrans" cxnId="{BCC8A1DA-2A0E-4E01-9655-82884CC43619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46272198-89AA-4840-A72C-54295313737C}" type="sibTrans" cxnId="{BCC8A1DA-2A0E-4E01-9655-82884CC43619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A495AE63-B1D3-4AD8-BDA9-B16E26D0C64D}">
      <dgm:prSet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Uso de tecnologias avançadas para pesca seletiva e monitoramento. 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F8B1C80D-EB7A-4034-98DC-A38A0C4A517B}" type="parTrans" cxnId="{E34C375E-663F-4603-9600-53A3B0DE9D22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FC18A942-B3E8-44EE-8578-B4D79DA416B1}" type="sibTrans" cxnId="{E34C375E-663F-4603-9600-53A3B0DE9D22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15D92BA4-6B54-4280-8674-B77ACEB5A34C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Preservação Cultural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5F2169A9-96CA-49CB-93CA-E250858E55C5}" type="sibTrans" cxnId="{9BD8F3A8-286F-4FCC-9079-2B6F5069193C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92585C12-F054-4BEE-A389-BF40E6B12D2C}" type="parTrans" cxnId="{9BD8F3A8-286F-4FCC-9079-2B6F5069193C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5AE61A21-EACB-44E4-B26F-3A94CB2F9A4F}" type="pres">
      <dgm:prSet presAssocID="{F15C18DC-4D55-4308-9833-2B0F39D16DD3}" presName="linearFlow" presStyleCnt="0">
        <dgm:presLayoutVars>
          <dgm:dir/>
          <dgm:animLvl val="lvl"/>
          <dgm:resizeHandles/>
        </dgm:presLayoutVars>
      </dgm:prSet>
      <dgm:spPr/>
    </dgm:pt>
    <dgm:pt modelId="{135B957A-23B5-4039-A9F3-B89BF93C476B}" type="pres">
      <dgm:prSet presAssocID="{6853C812-6372-4993-9B9A-AF01B2C4F7BF}" presName="compositeNode" presStyleCnt="0">
        <dgm:presLayoutVars>
          <dgm:bulletEnabled val="1"/>
        </dgm:presLayoutVars>
      </dgm:prSet>
      <dgm:spPr/>
    </dgm:pt>
    <dgm:pt modelId="{23D2B475-4B34-4032-814A-CE35FB3CB628}" type="pres">
      <dgm:prSet presAssocID="{6853C812-6372-4993-9B9A-AF01B2C4F7BF}" presName="image" presStyleLbl="fgImgPlace1" presStyleIdx="0" presStyleCnt="4"/>
      <dgm:spPr/>
    </dgm:pt>
    <dgm:pt modelId="{5389BB22-AD40-421F-81BB-E20D1AE665D5}" type="pres">
      <dgm:prSet presAssocID="{6853C812-6372-4993-9B9A-AF01B2C4F7BF}" presName="childNode" presStyleLbl="node1" presStyleIdx="0" presStyleCnt="4">
        <dgm:presLayoutVars>
          <dgm:bulletEnabled val="1"/>
        </dgm:presLayoutVars>
      </dgm:prSet>
      <dgm:spPr/>
    </dgm:pt>
    <dgm:pt modelId="{1DF0F8A5-AE71-48A8-91D3-8C1078551B2B}" type="pres">
      <dgm:prSet presAssocID="{6853C812-6372-4993-9B9A-AF01B2C4F7BF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0815F030-7FAF-47DE-963F-E344AC917D1D}" type="pres">
      <dgm:prSet presAssocID="{82A8E3C0-BC0E-4EBE-ABEA-7621A8E631B3}" presName="sibTrans" presStyleCnt="0"/>
      <dgm:spPr/>
    </dgm:pt>
    <dgm:pt modelId="{1B093F95-4D3E-4A9A-8CDF-49A35DF8B333}" type="pres">
      <dgm:prSet presAssocID="{15D92BA4-6B54-4280-8674-B77ACEB5A34C}" presName="compositeNode" presStyleCnt="0">
        <dgm:presLayoutVars>
          <dgm:bulletEnabled val="1"/>
        </dgm:presLayoutVars>
      </dgm:prSet>
      <dgm:spPr/>
    </dgm:pt>
    <dgm:pt modelId="{DC6579EF-667C-4BF6-945E-6690F54AFC1A}" type="pres">
      <dgm:prSet presAssocID="{15D92BA4-6B54-4280-8674-B77ACEB5A34C}" presName="image" presStyleLbl="fgImgPlace1" presStyleIdx="1" presStyleCnt="4"/>
      <dgm:spPr/>
    </dgm:pt>
    <dgm:pt modelId="{B0661225-2DD7-461E-813E-D48B1F097601}" type="pres">
      <dgm:prSet presAssocID="{15D92BA4-6B54-4280-8674-B77ACEB5A34C}" presName="childNode" presStyleLbl="node1" presStyleIdx="1" presStyleCnt="4">
        <dgm:presLayoutVars>
          <dgm:bulletEnabled val="1"/>
        </dgm:presLayoutVars>
      </dgm:prSet>
      <dgm:spPr/>
    </dgm:pt>
    <dgm:pt modelId="{657BFA34-6AA8-4E2E-BCF9-1D8DFB6A06CC}" type="pres">
      <dgm:prSet presAssocID="{15D92BA4-6B54-4280-8674-B77ACEB5A34C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BB8EE7B6-177C-46B4-A9DC-409CC45396E7}" type="pres">
      <dgm:prSet presAssocID="{5F2169A9-96CA-49CB-93CA-E250858E55C5}" presName="sibTrans" presStyleCnt="0"/>
      <dgm:spPr/>
    </dgm:pt>
    <dgm:pt modelId="{1B137EB4-9B59-41C1-9961-BA8DEA1265EB}" type="pres">
      <dgm:prSet presAssocID="{609893D5-CBA5-4394-85D2-6089B40FCDDA}" presName="compositeNode" presStyleCnt="0">
        <dgm:presLayoutVars>
          <dgm:bulletEnabled val="1"/>
        </dgm:presLayoutVars>
      </dgm:prSet>
      <dgm:spPr/>
    </dgm:pt>
    <dgm:pt modelId="{2C2B14B0-B258-465A-8D3E-C39FA3C570B3}" type="pres">
      <dgm:prSet presAssocID="{609893D5-CBA5-4394-85D2-6089B40FCDDA}" presName="image" presStyleLbl="fgImgPlace1" presStyleIdx="2" presStyleCnt="4"/>
      <dgm:spPr/>
    </dgm:pt>
    <dgm:pt modelId="{80CE7856-D5A4-4F3C-B6F1-35CEDC1D7D33}" type="pres">
      <dgm:prSet presAssocID="{609893D5-CBA5-4394-85D2-6089B40FCDDA}" presName="childNode" presStyleLbl="node1" presStyleIdx="2" presStyleCnt="4">
        <dgm:presLayoutVars>
          <dgm:bulletEnabled val="1"/>
        </dgm:presLayoutVars>
      </dgm:prSet>
      <dgm:spPr/>
    </dgm:pt>
    <dgm:pt modelId="{FABD7AC9-7129-4176-9D35-403E1EB7EDBE}" type="pres">
      <dgm:prSet presAssocID="{609893D5-CBA5-4394-85D2-6089B40FCDDA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BB3546A8-B6D0-4ED1-8929-E8ACB10ADDE6}" type="pres">
      <dgm:prSet presAssocID="{D2579A16-0B7B-48C8-AC18-88657702A888}" presName="sibTrans" presStyleCnt="0"/>
      <dgm:spPr/>
    </dgm:pt>
    <dgm:pt modelId="{57C50F97-40DF-464C-BB0E-CAD90A82CCEA}" type="pres">
      <dgm:prSet presAssocID="{E61AB445-A98C-43ED-BB0B-0667D9EF43B9}" presName="compositeNode" presStyleCnt="0">
        <dgm:presLayoutVars>
          <dgm:bulletEnabled val="1"/>
        </dgm:presLayoutVars>
      </dgm:prSet>
      <dgm:spPr/>
    </dgm:pt>
    <dgm:pt modelId="{EF5E2E6F-28A7-4641-9379-F2382FAD4015}" type="pres">
      <dgm:prSet presAssocID="{E61AB445-A98C-43ED-BB0B-0667D9EF43B9}" presName="image" presStyleLbl="fgImgPlace1" presStyleIdx="3" presStyleCnt="4"/>
      <dgm:spPr/>
    </dgm:pt>
    <dgm:pt modelId="{BC07E0F6-FD27-4B8E-A10C-9E7132E6FEA7}" type="pres">
      <dgm:prSet presAssocID="{E61AB445-A98C-43ED-BB0B-0667D9EF43B9}" presName="childNode" presStyleLbl="node1" presStyleIdx="3" presStyleCnt="4">
        <dgm:presLayoutVars>
          <dgm:bulletEnabled val="1"/>
        </dgm:presLayoutVars>
      </dgm:prSet>
      <dgm:spPr/>
    </dgm:pt>
    <dgm:pt modelId="{660B04BA-4E31-45B5-BB72-0E66F085F773}" type="pres">
      <dgm:prSet presAssocID="{E61AB445-A98C-43ED-BB0B-0667D9EF43B9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AB055906-5BE2-4548-AE74-736FF3DB68A8}" srcId="{F15C18DC-4D55-4308-9833-2B0F39D16DD3}" destId="{609893D5-CBA5-4394-85D2-6089B40FCDDA}" srcOrd="2" destOrd="0" parTransId="{ECA5B18F-250D-4268-B9AA-C7A327C8CAB9}" sibTransId="{D2579A16-0B7B-48C8-AC18-88657702A888}"/>
    <dgm:cxn modelId="{E34C375E-663F-4603-9600-53A3B0DE9D22}" srcId="{E61AB445-A98C-43ED-BB0B-0667D9EF43B9}" destId="{A495AE63-B1D3-4AD8-BDA9-B16E26D0C64D}" srcOrd="0" destOrd="0" parTransId="{F8B1C80D-EB7A-4034-98DC-A38A0C4A517B}" sibTransId="{FC18A942-B3E8-44EE-8578-B4D79DA416B1}"/>
    <dgm:cxn modelId="{0990A773-D115-4C0B-B5D3-AFBB53197479}" type="presOf" srcId="{609893D5-CBA5-4394-85D2-6089B40FCDDA}" destId="{FABD7AC9-7129-4176-9D35-403E1EB7EDBE}" srcOrd="0" destOrd="0" presId="urn:microsoft.com/office/officeart/2005/8/layout/hList2"/>
    <dgm:cxn modelId="{0001D174-475B-4DDA-9C51-BE250292622F}" type="presOf" srcId="{F15C18DC-4D55-4308-9833-2B0F39D16DD3}" destId="{5AE61A21-EACB-44E4-B26F-3A94CB2F9A4F}" srcOrd="0" destOrd="0" presId="urn:microsoft.com/office/officeart/2005/8/layout/hList2"/>
    <dgm:cxn modelId="{BA8DF975-BB49-45C8-956A-61106CD00F2C}" type="presOf" srcId="{E61AB445-A98C-43ED-BB0B-0667D9EF43B9}" destId="{660B04BA-4E31-45B5-BB72-0E66F085F773}" srcOrd="0" destOrd="0" presId="urn:microsoft.com/office/officeart/2005/8/layout/hList2"/>
    <dgm:cxn modelId="{35A5109D-9806-4A70-A3CB-33719E581209}" type="presOf" srcId="{6853C812-6372-4993-9B9A-AF01B2C4F7BF}" destId="{1DF0F8A5-AE71-48A8-91D3-8C1078551B2B}" srcOrd="0" destOrd="0" presId="urn:microsoft.com/office/officeart/2005/8/layout/hList2"/>
    <dgm:cxn modelId="{9BD8F3A8-286F-4FCC-9079-2B6F5069193C}" srcId="{F15C18DC-4D55-4308-9833-2B0F39D16DD3}" destId="{15D92BA4-6B54-4280-8674-B77ACEB5A34C}" srcOrd="1" destOrd="0" parTransId="{92585C12-F054-4BEE-A389-BF40E6B12D2C}" sibTransId="{5F2169A9-96CA-49CB-93CA-E250858E55C5}"/>
    <dgm:cxn modelId="{0EF3FBAA-6457-48D5-9839-43C2B3C57FCD}" type="presOf" srcId="{A495AE63-B1D3-4AD8-BDA9-B16E26D0C64D}" destId="{BC07E0F6-FD27-4B8E-A10C-9E7132E6FEA7}" srcOrd="0" destOrd="0" presId="urn:microsoft.com/office/officeart/2005/8/layout/hList2"/>
    <dgm:cxn modelId="{5D4BFEB3-E1C6-4587-AA9D-67779D2C0D20}" srcId="{F15C18DC-4D55-4308-9833-2B0F39D16DD3}" destId="{6853C812-6372-4993-9B9A-AF01B2C4F7BF}" srcOrd="0" destOrd="0" parTransId="{BAAD05FF-A338-4291-9BDF-06FE1279918F}" sibTransId="{82A8E3C0-BC0E-4EBE-ABEA-7621A8E631B3}"/>
    <dgm:cxn modelId="{532C5DBE-CC38-47C8-B901-EC5A365706A8}" type="presOf" srcId="{15D92BA4-6B54-4280-8674-B77ACEB5A34C}" destId="{657BFA34-6AA8-4E2E-BCF9-1D8DFB6A06CC}" srcOrd="0" destOrd="0" presId="urn:microsoft.com/office/officeart/2005/8/layout/hList2"/>
    <dgm:cxn modelId="{E208B2C7-CE76-4873-95FE-E4B5DA0E8366}" type="presOf" srcId="{F4706DC3-7851-4CDC-A6BB-C2709F441C0D}" destId="{B0661225-2DD7-461E-813E-D48B1F097601}" srcOrd="0" destOrd="0" presId="urn:microsoft.com/office/officeart/2005/8/layout/hList2"/>
    <dgm:cxn modelId="{BCC8A1DA-2A0E-4E01-9655-82884CC43619}" srcId="{F15C18DC-4D55-4308-9833-2B0F39D16DD3}" destId="{E61AB445-A98C-43ED-BB0B-0667D9EF43B9}" srcOrd="3" destOrd="0" parTransId="{A485E093-9210-4958-850C-FDD43B59855E}" sibTransId="{46272198-89AA-4840-A72C-54295313737C}"/>
    <dgm:cxn modelId="{CD3797E8-EBC6-4AF3-AB1D-B9F33B40B055}" srcId="{15D92BA4-6B54-4280-8674-B77ACEB5A34C}" destId="{F4706DC3-7851-4CDC-A6BB-C2709F441C0D}" srcOrd="0" destOrd="0" parTransId="{E7EAC3AF-042F-4E46-A8D4-70D95D099CED}" sibTransId="{4AC07A96-FB00-4BC2-AB01-5210267C897F}"/>
    <dgm:cxn modelId="{9A44CFF2-3FB8-4B24-96A3-8FAD400D7560}" type="presOf" srcId="{3500D52A-E755-4869-ADCE-699EB308416E}" destId="{5389BB22-AD40-421F-81BB-E20D1AE665D5}" srcOrd="0" destOrd="0" presId="urn:microsoft.com/office/officeart/2005/8/layout/hList2"/>
    <dgm:cxn modelId="{03FD8AF3-085E-4D32-8B80-C70CCEE54E05}" type="presOf" srcId="{C568E334-8C73-4DD0-80B2-4A201BBB670B}" destId="{80CE7856-D5A4-4F3C-B6F1-35CEDC1D7D33}" srcOrd="0" destOrd="0" presId="urn:microsoft.com/office/officeart/2005/8/layout/hList2"/>
    <dgm:cxn modelId="{E8C94EF7-0558-4F06-86D1-25228C39E246}" srcId="{6853C812-6372-4993-9B9A-AF01B2C4F7BF}" destId="{3500D52A-E755-4869-ADCE-699EB308416E}" srcOrd="0" destOrd="0" parTransId="{95D853E3-2CAB-4AFC-A78E-C0E07EE51193}" sibTransId="{5A1AF0D4-5897-4D16-A466-3541CA167C73}"/>
    <dgm:cxn modelId="{179734FD-81E2-4F0E-9120-7BA2CBECDE90}" srcId="{609893D5-CBA5-4394-85D2-6089B40FCDDA}" destId="{C568E334-8C73-4DD0-80B2-4A201BBB670B}" srcOrd="0" destOrd="0" parTransId="{35384DA3-7240-495D-B773-5776552EC5CE}" sibTransId="{D28D04E6-E64E-4A18-9646-865FE0FCEB95}"/>
    <dgm:cxn modelId="{223CB55B-14CB-4AB2-9C09-4FF7BB234E0F}" type="presParOf" srcId="{5AE61A21-EACB-44E4-B26F-3A94CB2F9A4F}" destId="{135B957A-23B5-4039-A9F3-B89BF93C476B}" srcOrd="0" destOrd="0" presId="urn:microsoft.com/office/officeart/2005/8/layout/hList2"/>
    <dgm:cxn modelId="{AE54C2E8-1131-44DD-A1F3-1289F97A8958}" type="presParOf" srcId="{135B957A-23B5-4039-A9F3-B89BF93C476B}" destId="{23D2B475-4B34-4032-814A-CE35FB3CB628}" srcOrd="0" destOrd="0" presId="urn:microsoft.com/office/officeart/2005/8/layout/hList2"/>
    <dgm:cxn modelId="{BF9FDC51-995C-4E76-9C6B-81E9EAA5475A}" type="presParOf" srcId="{135B957A-23B5-4039-A9F3-B89BF93C476B}" destId="{5389BB22-AD40-421F-81BB-E20D1AE665D5}" srcOrd="1" destOrd="0" presId="urn:microsoft.com/office/officeart/2005/8/layout/hList2"/>
    <dgm:cxn modelId="{BC29B6A5-341D-4BE0-95F2-89E79F9FBAD8}" type="presParOf" srcId="{135B957A-23B5-4039-A9F3-B89BF93C476B}" destId="{1DF0F8A5-AE71-48A8-91D3-8C1078551B2B}" srcOrd="2" destOrd="0" presId="urn:microsoft.com/office/officeart/2005/8/layout/hList2"/>
    <dgm:cxn modelId="{A9ED88EE-57B3-4C56-8A4F-59FD244E1EA5}" type="presParOf" srcId="{5AE61A21-EACB-44E4-B26F-3A94CB2F9A4F}" destId="{0815F030-7FAF-47DE-963F-E344AC917D1D}" srcOrd="1" destOrd="0" presId="urn:microsoft.com/office/officeart/2005/8/layout/hList2"/>
    <dgm:cxn modelId="{41119C0E-0FCA-4F98-947E-48710BCFB45B}" type="presParOf" srcId="{5AE61A21-EACB-44E4-B26F-3A94CB2F9A4F}" destId="{1B093F95-4D3E-4A9A-8CDF-49A35DF8B333}" srcOrd="2" destOrd="0" presId="urn:microsoft.com/office/officeart/2005/8/layout/hList2"/>
    <dgm:cxn modelId="{4B932485-6882-42BF-853F-462F71261A9A}" type="presParOf" srcId="{1B093F95-4D3E-4A9A-8CDF-49A35DF8B333}" destId="{DC6579EF-667C-4BF6-945E-6690F54AFC1A}" srcOrd="0" destOrd="0" presId="urn:microsoft.com/office/officeart/2005/8/layout/hList2"/>
    <dgm:cxn modelId="{DEECD070-DBC1-4B76-BC23-D3DF7E172243}" type="presParOf" srcId="{1B093F95-4D3E-4A9A-8CDF-49A35DF8B333}" destId="{B0661225-2DD7-461E-813E-D48B1F097601}" srcOrd="1" destOrd="0" presId="urn:microsoft.com/office/officeart/2005/8/layout/hList2"/>
    <dgm:cxn modelId="{62132FD2-2DB7-4801-8419-770DB07D1820}" type="presParOf" srcId="{1B093F95-4D3E-4A9A-8CDF-49A35DF8B333}" destId="{657BFA34-6AA8-4E2E-BCF9-1D8DFB6A06CC}" srcOrd="2" destOrd="0" presId="urn:microsoft.com/office/officeart/2005/8/layout/hList2"/>
    <dgm:cxn modelId="{C536DF31-35CC-40EC-8C4E-6CF8E922DFF0}" type="presParOf" srcId="{5AE61A21-EACB-44E4-B26F-3A94CB2F9A4F}" destId="{BB8EE7B6-177C-46B4-A9DC-409CC45396E7}" srcOrd="3" destOrd="0" presId="urn:microsoft.com/office/officeart/2005/8/layout/hList2"/>
    <dgm:cxn modelId="{E4B891EF-2A3F-492F-8DA5-995B4BB4EA65}" type="presParOf" srcId="{5AE61A21-EACB-44E4-B26F-3A94CB2F9A4F}" destId="{1B137EB4-9B59-41C1-9961-BA8DEA1265EB}" srcOrd="4" destOrd="0" presId="urn:microsoft.com/office/officeart/2005/8/layout/hList2"/>
    <dgm:cxn modelId="{12854788-23E6-497B-857B-BE0861D58C63}" type="presParOf" srcId="{1B137EB4-9B59-41C1-9961-BA8DEA1265EB}" destId="{2C2B14B0-B258-465A-8D3E-C39FA3C570B3}" srcOrd="0" destOrd="0" presId="urn:microsoft.com/office/officeart/2005/8/layout/hList2"/>
    <dgm:cxn modelId="{DEE3C4F1-48A1-4902-9B4D-5780E13997DA}" type="presParOf" srcId="{1B137EB4-9B59-41C1-9961-BA8DEA1265EB}" destId="{80CE7856-D5A4-4F3C-B6F1-35CEDC1D7D33}" srcOrd="1" destOrd="0" presId="urn:microsoft.com/office/officeart/2005/8/layout/hList2"/>
    <dgm:cxn modelId="{C68D8EC4-C416-4F6D-8699-A0AA0E521579}" type="presParOf" srcId="{1B137EB4-9B59-41C1-9961-BA8DEA1265EB}" destId="{FABD7AC9-7129-4176-9D35-403E1EB7EDBE}" srcOrd="2" destOrd="0" presId="urn:microsoft.com/office/officeart/2005/8/layout/hList2"/>
    <dgm:cxn modelId="{C1613FDE-D9C3-4AC5-85F1-39856A125810}" type="presParOf" srcId="{5AE61A21-EACB-44E4-B26F-3A94CB2F9A4F}" destId="{BB3546A8-B6D0-4ED1-8929-E8ACB10ADDE6}" srcOrd="5" destOrd="0" presId="urn:microsoft.com/office/officeart/2005/8/layout/hList2"/>
    <dgm:cxn modelId="{6E7D5F28-6089-49AB-BACF-3F606900F42C}" type="presParOf" srcId="{5AE61A21-EACB-44E4-B26F-3A94CB2F9A4F}" destId="{57C50F97-40DF-464C-BB0E-CAD90A82CCEA}" srcOrd="6" destOrd="0" presId="urn:microsoft.com/office/officeart/2005/8/layout/hList2"/>
    <dgm:cxn modelId="{F09C7DB5-0044-4E08-9C89-DEA486194A01}" type="presParOf" srcId="{57C50F97-40DF-464C-BB0E-CAD90A82CCEA}" destId="{EF5E2E6F-28A7-4641-9379-F2382FAD4015}" srcOrd="0" destOrd="0" presId="urn:microsoft.com/office/officeart/2005/8/layout/hList2"/>
    <dgm:cxn modelId="{95850575-9634-4DD1-9668-863F07DFB38B}" type="presParOf" srcId="{57C50F97-40DF-464C-BB0E-CAD90A82CCEA}" destId="{BC07E0F6-FD27-4B8E-A10C-9E7132E6FEA7}" srcOrd="1" destOrd="0" presId="urn:microsoft.com/office/officeart/2005/8/layout/hList2"/>
    <dgm:cxn modelId="{6198D618-76B3-4F81-A3F1-BA998588A330}" type="presParOf" srcId="{57C50F97-40DF-464C-BB0E-CAD90A82CCEA}" destId="{660B04BA-4E31-45B5-BB72-0E66F085F77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15C18DC-4D55-4308-9833-2B0F39D16DD3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3500D52A-E755-4869-ADCE-699EB308416E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iniciativas de pesca sustentável voltada ao turismo, especialmente em áreas de manguezais e recifes de coral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95D853E3-2CAB-4AFC-A78E-C0E07EE51193}" type="parTrans" cxnId="{E8C94EF7-0558-4F06-86D1-25228C39E246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5A1AF0D4-5897-4D16-A466-3541CA167C73}" type="sibTrans" cxnId="{E8C94EF7-0558-4F06-86D1-25228C39E246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F4706DC3-7851-4CDC-A6BB-C2709F441C0D}">
      <dgm:prSet phldrT="[Texto]" custT="1"/>
      <dgm:spPr/>
      <dgm:t>
        <a:bodyPr/>
        <a:lstStyle/>
        <a:p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o </a:t>
          </a:r>
          <a:r>
            <a:rPr lang="pt-BR" sz="1800" dirty="0" err="1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pescaturismo</a:t>
          </a: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 é promovido como alternativa econômica em áreas como o Golfo de Nicoya, com foco em práticas de pesque e solte. 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E7EAC3AF-042F-4E46-A8D4-70D95D099CED}" type="parTrans" cxnId="{CD3797E8-EBC6-4AF3-AB1D-B9F33B40B055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4AC07A96-FB00-4BC2-AB01-5210267C897F}" type="sibTrans" cxnId="{CD3797E8-EBC6-4AF3-AB1D-B9F33B40B055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609893D5-CBA5-4394-85D2-6089B40FCDDA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Panamá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ECA5B18F-250D-4268-B9AA-C7A327C8CAB9}" type="parTrans" cxnId="{AB055906-5BE2-4548-AE74-736FF3DB68A8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D2579A16-0B7B-48C8-AC18-88657702A888}" type="sibTrans" cxnId="{AB055906-5BE2-4548-AE74-736FF3DB68A8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C568E334-8C73-4DD0-80B2-4A201BBB670B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utiliza Áreas Protegidas para controlar a sobrepesca e fomentar o turismo de pesca sustentável.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35384DA3-7240-495D-B773-5776552EC5CE}" type="parTrans" cxnId="{179734FD-81E2-4F0E-9120-7BA2CBECDE9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D28D04E6-E64E-4A18-9646-865FE0FCEB95}" type="sibTrans" cxnId="{179734FD-81E2-4F0E-9120-7BA2CBECDE9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6853C812-6372-4993-9B9A-AF01B2C4F7BF}">
      <dgm:prSet custT="1"/>
      <dgm:spPr/>
      <dgm:t>
        <a:bodyPr/>
        <a:lstStyle/>
        <a:p>
          <a:r>
            <a:rPr lang="pt-BR" sz="1800" b="1" i="0" u="none" strike="noStrike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El Salvador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BAAD05FF-A338-4291-9BDF-06FE1279918F}" type="parTrans" cxnId="{5D4BFEB3-E1C6-4587-AA9D-67779D2C0D2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82A8E3C0-BC0E-4EBE-ABEA-7621A8E631B3}" type="sibTrans" cxnId="{5D4BFEB3-E1C6-4587-AA9D-67779D2C0D2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15D92BA4-6B54-4280-8674-B77ACEB5A34C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Costa Rica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5F2169A9-96CA-49CB-93CA-E250858E55C5}" type="sibTrans" cxnId="{9BD8F3A8-286F-4FCC-9079-2B6F5069193C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92585C12-F054-4BEE-A389-BF40E6B12D2C}" type="parTrans" cxnId="{9BD8F3A8-286F-4FCC-9079-2B6F5069193C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5AE61A21-EACB-44E4-B26F-3A94CB2F9A4F}" type="pres">
      <dgm:prSet presAssocID="{F15C18DC-4D55-4308-9833-2B0F39D16DD3}" presName="linearFlow" presStyleCnt="0">
        <dgm:presLayoutVars>
          <dgm:dir/>
          <dgm:animLvl val="lvl"/>
          <dgm:resizeHandles/>
        </dgm:presLayoutVars>
      </dgm:prSet>
      <dgm:spPr/>
    </dgm:pt>
    <dgm:pt modelId="{135B957A-23B5-4039-A9F3-B89BF93C476B}" type="pres">
      <dgm:prSet presAssocID="{6853C812-6372-4993-9B9A-AF01B2C4F7BF}" presName="compositeNode" presStyleCnt="0">
        <dgm:presLayoutVars>
          <dgm:bulletEnabled val="1"/>
        </dgm:presLayoutVars>
      </dgm:prSet>
      <dgm:spPr/>
    </dgm:pt>
    <dgm:pt modelId="{23D2B475-4B34-4032-814A-CE35FB3CB628}" type="pres">
      <dgm:prSet presAssocID="{6853C812-6372-4993-9B9A-AF01B2C4F7BF}" presName="image" presStyleLbl="fgImgPlace1" presStyleIdx="0" presStyleCnt="3"/>
      <dgm:spPr/>
    </dgm:pt>
    <dgm:pt modelId="{5389BB22-AD40-421F-81BB-E20D1AE665D5}" type="pres">
      <dgm:prSet presAssocID="{6853C812-6372-4993-9B9A-AF01B2C4F7BF}" presName="childNode" presStyleLbl="node1" presStyleIdx="0" presStyleCnt="3" custLinFactNeighborX="315" custLinFactNeighborY="1146">
        <dgm:presLayoutVars>
          <dgm:bulletEnabled val="1"/>
        </dgm:presLayoutVars>
      </dgm:prSet>
      <dgm:spPr/>
    </dgm:pt>
    <dgm:pt modelId="{1DF0F8A5-AE71-48A8-91D3-8C1078551B2B}" type="pres">
      <dgm:prSet presAssocID="{6853C812-6372-4993-9B9A-AF01B2C4F7BF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0815F030-7FAF-47DE-963F-E344AC917D1D}" type="pres">
      <dgm:prSet presAssocID="{82A8E3C0-BC0E-4EBE-ABEA-7621A8E631B3}" presName="sibTrans" presStyleCnt="0"/>
      <dgm:spPr/>
    </dgm:pt>
    <dgm:pt modelId="{1B093F95-4D3E-4A9A-8CDF-49A35DF8B333}" type="pres">
      <dgm:prSet presAssocID="{15D92BA4-6B54-4280-8674-B77ACEB5A34C}" presName="compositeNode" presStyleCnt="0">
        <dgm:presLayoutVars>
          <dgm:bulletEnabled val="1"/>
        </dgm:presLayoutVars>
      </dgm:prSet>
      <dgm:spPr/>
    </dgm:pt>
    <dgm:pt modelId="{DC6579EF-667C-4BF6-945E-6690F54AFC1A}" type="pres">
      <dgm:prSet presAssocID="{15D92BA4-6B54-4280-8674-B77ACEB5A34C}" presName="image" presStyleLbl="fgImgPlace1" presStyleIdx="1" presStyleCnt="3"/>
      <dgm:spPr/>
    </dgm:pt>
    <dgm:pt modelId="{B0661225-2DD7-461E-813E-D48B1F097601}" type="pres">
      <dgm:prSet presAssocID="{15D92BA4-6B54-4280-8674-B77ACEB5A34C}" presName="childNode" presStyleLbl="node1" presStyleIdx="1" presStyleCnt="3">
        <dgm:presLayoutVars>
          <dgm:bulletEnabled val="1"/>
        </dgm:presLayoutVars>
      </dgm:prSet>
      <dgm:spPr/>
    </dgm:pt>
    <dgm:pt modelId="{657BFA34-6AA8-4E2E-BCF9-1D8DFB6A06CC}" type="pres">
      <dgm:prSet presAssocID="{15D92BA4-6B54-4280-8674-B77ACEB5A34C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B8EE7B6-177C-46B4-A9DC-409CC45396E7}" type="pres">
      <dgm:prSet presAssocID="{5F2169A9-96CA-49CB-93CA-E250858E55C5}" presName="sibTrans" presStyleCnt="0"/>
      <dgm:spPr/>
    </dgm:pt>
    <dgm:pt modelId="{1B137EB4-9B59-41C1-9961-BA8DEA1265EB}" type="pres">
      <dgm:prSet presAssocID="{609893D5-CBA5-4394-85D2-6089B40FCDDA}" presName="compositeNode" presStyleCnt="0">
        <dgm:presLayoutVars>
          <dgm:bulletEnabled val="1"/>
        </dgm:presLayoutVars>
      </dgm:prSet>
      <dgm:spPr/>
    </dgm:pt>
    <dgm:pt modelId="{2C2B14B0-B258-465A-8D3E-C39FA3C570B3}" type="pres">
      <dgm:prSet presAssocID="{609893D5-CBA5-4394-85D2-6089B40FCDDA}" presName="image" presStyleLbl="fgImgPlace1" presStyleIdx="2" presStyleCnt="3"/>
      <dgm:spPr/>
    </dgm:pt>
    <dgm:pt modelId="{80CE7856-D5A4-4F3C-B6F1-35CEDC1D7D33}" type="pres">
      <dgm:prSet presAssocID="{609893D5-CBA5-4394-85D2-6089B40FCDDA}" presName="childNode" presStyleLbl="node1" presStyleIdx="2" presStyleCnt="3">
        <dgm:presLayoutVars>
          <dgm:bulletEnabled val="1"/>
        </dgm:presLayoutVars>
      </dgm:prSet>
      <dgm:spPr/>
    </dgm:pt>
    <dgm:pt modelId="{FABD7AC9-7129-4176-9D35-403E1EB7EDBE}" type="pres">
      <dgm:prSet presAssocID="{609893D5-CBA5-4394-85D2-6089B40FCDDA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AB055906-5BE2-4548-AE74-736FF3DB68A8}" srcId="{F15C18DC-4D55-4308-9833-2B0F39D16DD3}" destId="{609893D5-CBA5-4394-85D2-6089B40FCDDA}" srcOrd="2" destOrd="0" parTransId="{ECA5B18F-250D-4268-B9AA-C7A327C8CAB9}" sibTransId="{D2579A16-0B7B-48C8-AC18-88657702A888}"/>
    <dgm:cxn modelId="{0990A773-D115-4C0B-B5D3-AFBB53197479}" type="presOf" srcId="{609893D5-CBA5-4394-85D2-6089B40FCDDA}" destId="{FABD7AC9-7129-4176-9D35-403E1EB7EDBE}" srcOrd="0" destOrd="0" presId="urn:microsoft.com/office/officeart/2005/8/layout/hList2"/>
    <dgm:cxn modelId="{0001D174-475B-4DDA-9C51-BE250292622F}" type="presOf" srcId="{F15C18DC-4D55-4308-9833-2B0F39D16DD3}" destId="{5AE61A21-EACB-44E4-B26F-3A94CB2F9A4F}" srcOrd="0" destOrd="0" presId="urn:microsoft.com/office/officeart/2005/8/layout/hList2"/>
    <dgm:cxn modelId="{35A5109D-9806-4A70-A3CB-33719E581209}" type="presOf" srcId="{6853C812-6372-4993-9B9A-AF01B2C4F7BF}" destId="{1DF0F8A5-AE71-48A8-91D3-8C1078551B2B}" srcOrd="0" destOrd="0" presId="urn:microsoft.com/office/officeart/2005/8/layout/hList2"/>
    <dgm:cxn modelId="{9BD8F3A8-286F-4FCC-9079-2B6F5069193C}" srcId="{F15C18DC-4D55-4308-9833-2B0F39D16DD3}" destId="{15D92BA4-6B54-4280-8674-B77ACEB5A34C}" srcOrd="1" destOrd="0" parTransId="{92585C12-F054-4BEE-A389-BF40E6B12D2C}" sibTransId="{5F2169A9-96CA-49CB-93CA-E250858E55C5}"/>
    <dgm:cxn modelId="{5D4BFEB3-E1C6-4587-AA9D-67779D2C0D20}" srcId="{F15C18DC-4D55-4308-9833-2B0F39D16DD3}" destId="{6853C812-6372-4993-9B9A-AF01B2C4F7BF}" srcOrd="0" destOrd="0" parTransId="{BAAD05FF-A338-4291-9BDF-06FE1279918F}" sibTransId="{82A8E3C0-BC0E-4EBE-ABEA-7621A8E631B3}"/>
    <dgm:cxn modelId="{532C5DBE-CC38-47C8-B901-EC5A365706A8}" type="presOf" srcId="{15D92BA4-6B54-4280-8674-B77ACEB5A34C}" destId="{657BFA34-6AA8-4E2E-BCF9-1D8DFB6A06CC}" srcOrd="0" destOrd="0" presId="urn:microsoft.com/office/officeart/2005/8/layout/hList2"/>
    <dgm:cxn modelId="{E208B2C7-CE76-4873-95FE-E4B5DA0E8366}" type="presOf" srcId="{F4706DC3-7851-4CDC-A6BB-C2709F441C0D}" destId="{B0661225-2DD7-461E-813E-D48B1F097601}" srcOrd="0" destOrd="0" presId="urn:microsoft.com/office/officeart/2005/8/layout/hList2"/>
    <dgm:cxn modelId="{CD3797E8-EBC6-4AF3-AB1D-B9F33B40B055}" srcId="{15D92BA4-6B54-4280-8674-B77ACEB5A34C}" destId="{F4706DC3-7851-4CDC-A6BB-C2709F441C0D}" srcOrd="0" destOrd="0" parTransId="{E7EAC3AF-042F-4E46-A8D4-70D95D099CED}" sibTransId="{4AC07A96-FB00-4BC2-AB01-5210267C897F}"/>
    <dgm:cxn modelId="{9A44CFF2-3FB8-4B24-96A3-8FAD400D7560}" type="presOf" srcId="{3500D52A-E755-4869-ADCE-699EB308416E}" destId="{5389BB22-AD40-421F-81BB-E20D1AE665D5}" srcOrd="0" destOrd="0" presId="urn:microsoft.com/office/officeart/2005/8/layout/hList2"/>
    <dgm:cxn modelId="{03FD8AF3-085E-4D32-8B80-C70CCEE54E05}" type="presOf" srcId="{C568E334-8C73-4DD0-80B2-4A201BBB670B}" destId="{80CE7856-D5A4-4F3C-B6F1-35CEDC1D7D33}" srcOrd="0" destOrd="0" presId="urn:microsoft.com/office/officeart/2005/8/layout/hList2"/>
    <dgm:cxn modelId="{E8C94EF7-0558-4F06-86D1-25228C39E246}" srcId="{6853C812-6372-4993-9B9A-AF01B2C4F7BF}" destId="{3500D52A-E755-4869-ADCE-699EB308416E}" srcOrd="0" destOrd="0" parTransId="{95D853E3-2CAB-4AFC-A78E-C0E07EE51193}" sibTransId="{5A1AF0D4-5897-4D16-A466-3541CA167C73}"/>
    <dgm:cxn modelId="{179734FD-81E2-4F0E-9120-7BA2CBECDE90}" srcId="{609893D5-CBA5-4394-85D2-6089B40FCDDA}" destId="{C568E334-8C73-4DD0-80B2-4A201BBB670B}" srcOrd="0" destOrd="0" parTransId="{35384DA3-7240-495D-B773-5776552EC5CE}" sibTransId="{D28D04E6-E64E-4A18-9646-865FE0FCEB95}"/>
    <dgm:cxn modelId="{223CB55B-14CB-4AB2-9C09-4FF7BB234E0F}" type="presParOf" srcId="{5AE61A21-EACB-44E4-B26F-3A94CB2F9A4F}" destId="{135B957A-23B5-4039-A9F3-B89BF93C476B}" srcOrd="0" destOrd="0" presId="urn:microsoft.com/office/officeart/2005/8/layout/hList2"/>
    <dgm:cxn modelId="{AE54C2E8-1131-44DD-A1F3-1289F97A8958}" type="presParOf" srcId="{135B957A-23B5-4039-A9F3-B89BF93C476B}" destId="{23D2B475-4B34-4032-814A-CE35FB3CB628}" srcOrd="0" destOrd="0" presId="urn:microsoft.com/office/officeart/2005/8/layout/hList2"/>
    <dgm:cxn modelId="{BF9FDC51-995C-4E76-9C6B-81E9EAA5475A}" type="presParOf" srcId="{135B957A-23B5-4039-A9F3-B89BF93C476B}" destId="{5389BB22-AD40-421F-81BB-E20D1AE665D5}" srcOrd="1" destOrd="0" presId="urn:microsoft.com/office/officeart/2005/8/layout/hList2"/>
    <dgm:cxn modelId="{BC29B6A5-341D-4BE0-95F2-89E79F9FBAD8}" type="presParOf" srcId="{135B957A-23B5-4039-A9F3-B89BF93C476B}" destId="{1DF0F8A5-AE71-48A8-91D3-8C1078551B2B}" srcOrd="2" destOrd="0" presId="urn:microsoft.com/office/officeart/2005/8/layout/hList2"/>
    <dgm:cxn modelId="{A9ED88EE-57B3-4C56-8A4F-59FD244E1EA5}" type="presParOf" srcId="{5AE61A21-EACB-44E4-B26F-3A94CB2F9A4F}" destId="{0815F030-7FAF-47DE-963F-E344AC917D1D}" srcOrd="1" destOrd="0" presId="urn:microsoft.com/office/officeart/2005/8/layout/hList2"/>
    <dgm:cxn modelId="{41119C0E-0FCA-4F98-947E-48710BCFB45B}" type="presParOf" srcId="{5AE61A21-EACB-44E4-B26F-3A94CB2F9A4F}" destId="{1B093F95-4D3E-4A9A-8CDF-49A35DF8B333}" srcOrd="2" destOrd="0" presId="urn:microsoft.com/office/officeart/2005/8/layout/hList2"/>
    <dgm:cxn modelId="{4B932485-6882-42BF-853F-462F71261A9A}" type="presParOf" srcId="{1B093F95-4D3E-4A9A-8CDF-49A35DF8B333}" destId="{DC6579EF-667C-4BF6-945E-6690F54AFC1A}" srcOrd="0" destOrd="0" presId="urn:microsoft.com/office/officeart/2005/8/layout/hList2"/>
    <dgm:cxn modelId="{DEECD070-DBC1-4B76-BC23-D3DF7E172243}" type="presParOf" srcId="{1B093F95-4D3E-4A9A-8CDF-49A35DF8B333}" destId="{B0661225-2DD7-461E-813E-D48B1F097601}" srcOrd="1" destOrd="0" presId="urn:microsoft.com/office/officeart/2005/8/layout/hList2"/>
    <dgm:cxn modelId="{62132FD2-2DB7-4801-8419-770DB07D1820}" type="presParOf" srcId="{1B093F95-4D3E-4A9A-8CDF-49A35DF8B333}" destId="{657BFA34-6AA8-4E2E-BCF9-1D8DFB6A06CC}" srcOrd="2" destOrd="0" presId="urn:microsoft.com/office/officeart/2005/8/layout/hList2"/>
    <dgm:cxn modelId="{C536DF31-35CC-40EC-8C4E-6CF8E922DFF0}" type="presParOf" srcId="{5AE61A21-EACB-44E4-B26F-3A94CB2F9A4F}" destId="{BB8EE7B6-177C-46B4-A9DC-409CC45396E7}" srcOrd="3" destOrd="0" presId="urn:microsoft.com/office/officeart/2005/8/layout/hList2"/>
    <dgm:cxn modelId="{E4B891EF-2A3F-492F-8DA5-995B4BB4EA65}" type="presParOf" srcId="{5AE61A21-EACB-44E4-B26F-3A94CB2F9A4F}" destId="{1B137EB4-9B59-41C1-9961-BA8DEA1265EB}" srcOrd="4" destOrd="0" presId="urn:microsoft.com/office/officeart/2005/8/layout/hList2"/>
    <dgm:cxn modelId="{12854788-23E6-497B-857B-BE0861D58C63}" type="presParOf" srcId="{1B137EB4-9B59-41C1-9961-BA8DEA1265EB}" destId="{2C2B14B0-B258-465A-8D3E-C39FA3C570B3}" srcOrd="0" destOrd="0" presId="urn:microsoft.com/office/officeart/2005/8/layout/hList2"/>
    <dgm:cxn modelId="{DEE3C4F1-48A1-4902-9B4D-5780E13997DA}" type="presParOf" srcId="{1B137EB4-9B59-41C1-9961-BA8DEA1265EB}" destId="{80CE7856-D5A4-4F3C-B6F1-35CEDC1D7D33}" srcOrd="1" destOrd="0" presId="urn:microsoft.com/office/officeart/2005/8/layout/hList2"/>
    <dgm:cxn modelId="{C68D8EC4-C416-4F6D-8699-A0AA0E521579}" type="presParOf" srcId="{1B137EB4-9B59-41C1-9961-BA8DEA1265EB}" destId="{FABD7AC9-7129-4176-9D35-403E1EB7EDB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01D0FEF-5279-4D26-AB41-9484C946D744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30E83F0-B01F-4494-8B14-F6F17F57D786}">
      <dgm:prSet custT="1"/>
      <dgm:spPr/>
      <dgm:t>
        <a:bodyPr/>
        <a:lstStyle/>
        <a:p>
          <a:r>
            <a:rPr lang="pt-BR" sz="2000" b="1" dirty="0"/>
            <a:t>Regulamentação Eficaz - </a:t>
          </a:r>
          <a:r>
            <a:rPr lang="pt-BR" sz="2000" dirty="0"/>
            <a:t>Implementação de políticas mais robustas para garantir a sustentabilidade a longo prazo das práticas de pesca.</a:t>
          </a:r>
          <a:endParaRPr lang="en-US" sz="2000" dirty="0"/>
        </a:p>
      </dgm:t>
    </dgm:pt>
    <dgm:pt modelId="{C7967E88-FCD1-4428-AFE8-0A648D9139C5}" type="parTrans" cxnId="{669D477A-A444-41C8-9ED9-8189139125FA}">
      <dgm:prSet/>
      <dgm:spPr/>
      <dgm:t>
        <a:bodyPr/>
        <a:lstStyle/>
        <a:p>
          <a:endParaRPr lang="en-US" sz="2000"/>
        </a:p>
      </dgm:t>
    </dgm:pt>
    <dgm:pt modelId="{FF087D24-4DFA-4D61-92D0-6FB9B7D7E96B}" type="sibTrans" cxnId="{669D477A-A444-41C8-9ED9-8189139125FA}">
      <dgm:prSet/>
      <dgm:spPr/>
      <dgm:t>
        <a:bodyPr/>
        <a:lstStyle/>
        <a:p>
          <a:endParaRPr lang="en-US" sz="2000"/>
        </a:p>
      </dgm:t>
    </dgm:pt>
    <dgm:pt modelId="{6AC679B1-9FD7-4412-8B46-442AB245518F}">
      <dgm:prSet custT="1"/>
      <dgm:spPr/>
      <dgm:t>
        <a:bodyPr/>
        <a:lstStyle/>
        <a:p>
          <a:r>
            <a:rPr lang="pt-BR" sz="2000" b="1" dirty="0"/>
            <a:t>Capacitação Local - </a:t>
          </a:r>
          <a:r>
            <a:rPr lang="pt-BR" sz="2000" dirty="0"/>
            <a:t>Treinamento de pescadores, </a:t>
          </a:r>
          <a:r>
            <a:rPr lang="pt-BR" sz="2000" dirty="0">
              <a:solidFill>
                <a:schemeClr val="tx1"/>
              </a:solidFill>
            </a:rPr>
            <a:t>monitores de pesca </a:t>
          </a:r>
          <a:r>
            <a:rPr lang="pt-BR" sz="2000" dirty="0"/>
            <a:t>e comunidades para atender às demandas do turismo sustentável.</a:t>
          </a:r>
          <a:endParaRPr lang="en-US" sz="2000" dirty="0"/>
        </a:p>
      </dgm:t>
    </dgm:pt>
    <dgm:pt modelId="{68CB418C-08D0-4165-8977-19234C49BB66}" type="parTrans" cxnId="{89E2C45C-9A10-4929-BD9B-140F794BB546}">
      <dgm:prSet/>
      <dgm:spPr/>
      <dgm:t>
        <a:bodyPr/>
        <a:lstStyle/>
        <a:p>
          <a:endParaRPr lang="en-US" sz="2000"/>
        </a:p>
      </dgm:t>
    </dgm:pt>
    <dgm:pt modelId="{9C427004-CE46-478E-B957-B132C1D53A3D}" type="sibTrans" cxnId="{89E2C45C-9A10-4929-BD9B-140F794BB546}">
      <dgm:prSet/>
      <dgm:spPr/>
      <dgm:t>
        <a:bodyPr/>
        <a:lstStyle/>
        <a:p>
          <a:endParaRPr lang="en-US" sz="2000"/>
        </a:p>
      </dgm:t>
    </dgm:pt>
    <dgm:pt modelId="{289CC94F-D5C0-48C7-B5BE-585D86A45F44}">
      <dgm:prSet custT="1"/>
      <dgm:spPr/>
      <dgm:t>
        <a:bodyPr/>
        <a:lstStyle/>
        <a:p>
          <a:r>
            <a:rPr lang="pt-BR" sz="2000" b="1" dirty="0"/>
            <a:t>Tecnologias Avançadas - </a:t>
          </a:r>
          <a:r>
            <a:rPr lang="pt-BR" sz="2000" dirty="0"/>
            <a:t>Integração de drones e sensores </a:t>
          </a:r>
          <a:r>
            <a:rPr lang="pt-BR" sz="2000" dirty="0">
              <a:solidFill>
                <a:schemeClr val="tx1"/>
              </a:solidFill>
            </a:rPr>
            <a:t>aquáticos para melhorar o monitoramento, a fiscalização e a gestão dos recursos pesqueiros.</a:t>
          </a:r>
          <a:endParaRPr lang="en-US" sz="2000" dirty="0">
            <a:solidFill>
              <a:schemeClr val="tx1"/>
            </a:solidFill>
          </a:endParaRPr>
        </a:p>
      </dgm:t>
    </dgm:pt>
    <dgm:pt modelId="{B2257433-3C42-4D76-AD0E-B781BD1D7DCA}" type="parTrans" cxnId="{E03132E3-B1FC-4D67-8BAD-DFA291DCBBA7}">
      <dgm:prSet/>
      <dgm:spPr/>
      <dgm:t>
        <a:bodyPr/>
        <a:lstStyle/>
        <a:p>
          <a:endParaRPr lang="en-US" sz="2000"/>
        </a:p>
      </dgm:t>
    </dgm:pt>
    <dgm:pt modelId="{074F15F4-16EC-48D6-9291-977898D7EBB6}" type="sibTrans" cxnId="{E03132E3-B1FC-4D67-8BAD-DFA291DCBBA7}">
      <dgm:prSet/>
      <dgm:spPr/>
      <dgm:t>
        <a:bodyPr/>
        <a:lstStyle/>
        <a:p>
          <a:endParaRPr lang="en-US" sz="2000"/>
        </a:p>
      </dgm:t>
    </dgm:pt>
    <dgm:pt modelId="{29BE5CDE-1A45-4AB8-9FB7-D502D69F929C}">
      <dgm:prSet custT="1"/>
      <dgm:spPr/>
      <dgm:t>
        <a:bodyPr/>
        <a:lstStyle/>
        <a:p>
          <a:r>
            <a:rPr lang="pt-BR" sz="2000" b="1" dirty="0"/>
            <a:t>Educação Ambiental - </a:t>
          </a:r>
          <a:r>
            <a:rPr lang="pt-BR" sz="2000" dirty="0"/>
            <a:t>Maior ênfase na conscientização de turistas e comunidades locais sobre a importância da pesca sustentável.</a:t>
          </a:r>
          <a:endParaRPr lang="en-US" sz="2000" dirty="0"/>
        </a:p>
      </dgm:t>
    </dgm:pt>
    <dgm:pt modelId="{22544F54-DE33-42B4-8B85-550521887BAC}" type="parTrans" cxnId="{BEC073AF-1459-4604-ABDE-DA3D145B7F55}">
      <dgm:prSet/>
      <dgm:spPr/>
      <dgm:t>
        <a:bodyPr/>
        <a:lstStyle/>
        <a:p>
          <a:endParaRPr lang="en-US" sz="2000"/>
        </a:p>
      </dgm:t>
    </dgm:pt>
    <dgm:pt modelId="{220BCFC2-DD89-4175-9120-5E91973814D9}" type="sibTrans" cxnId="{BEC073AF-1459-4604-ABDE-DA3D145B7F55}">
      <dgm:prSet/>
      <dgm:spPr/>
      <dgm:t>
        <a:bodyPr/>
        <a:lstStyle/>
        <a:p>
          <a:endParaRPr lang="en-US" sz="2000"/>
        </a:p>
      </dgm:t>
    </dgm:pt>
    <dgm:pt modelId="{F1316204-FE44-4762-A714-69280C0FFE9E}" type="pres">
      <dgm:prSet presAssocID="{001D0FEF-5279-4D26-AB41-9484C946D744}" presName="vert0" presStyleCnt="0">
        <dgm:presLayoutVars>
          <dgm:dir/>
          <dgm:animOne val="branch"/>
          <dgm:animLvl val="lvl"/>
        </dgm:presLayoutVars>
      </dgm:prSet>
      <dgm:spPr/>
    </dgm:pt>
    <dgm:pt modelId="{72380686-7D1B-4DE9-A71C-8E44D45F1214}" type="pres">
      <dgm:prSet presAssocID="{A30E83F0-B01F-4494-8B14-F6F17F57D786}" presName="thickLine" presStyleLbl="alignNode1" presStyleIdx="0" presStyleCnt="4" custLinFactNeighborY="-5606"/>
      <dgm:spPr/>
    </dgm:pt>
    <dgm:pt modelId="{E0C25B6F-6A76-4126-AD8F-429DA0536652}" type="pres">
      <dgm:prSet presAssocID="{A30E83F0-B01F-4494-8B14-F6F17F57D786}" presName="horz1" presStyleCnt="0"/>
      <dgm:spPr/>
    </dgm:pt>
    <dgm:pt modelId="{3928A127-AA75-4ECC-8445-C3FE4AFC2101}" type="pres">
      <dgm:prSet presAssocID="{A30E83F0-B01F-4494-8B14-F6F17F57D786}" presName="tx1" presStyleLbl="revTx" presStyleIdx="0" presStyleCnt="4"/>
      <dgm:spPr/>
    </dgm:pt>
    <dgm:pt modelId="{CF22C5AC-344B-411A-B909-3AB9BE354AF2}" type="pres">
      <dgm:prSet presAssocID="{A30E83F0-B01F-4494-8B14-F6F17F57D786}" presName="vert1" presStyleCnt="0"/>
      <dgm:spPr/>
    </dgm:pt>
    <dgm:pt modelId="{DD8C1F1F-EE1D-4ACD-A969-4FDC1F02F084}" type="pres">
      <dgm:prSet presAssocID="{6AC679B1-9FD7-4412-8B46-442AB245518F}" presName="thickLine" presStyleLbl="alignNode1" presStyleIdx="1" presStyleCnt="4"/>
      <dgm:spPr/>
    </dgm:pt>
    <dgm:pt modelId="{7C490A3B-A7DD-4E7D-AB59-7CE4A63761CE}" type="pres">
      <dgm:prSet presAssocID="{6AC679B1-9FD7-4412-8B46-442AB245518F}" presName="horz1" presStyleCnt="0"/>
      <dgm:spPr/>
    </dgm:pt>
    <dgm:pt modelId="{9A87D6C1-D400-4014-9006-31203373919A}" type="pres">
      <dgm:prSet presAssocID="{6AC679B1-9FD7-4412-8B46-442AB245518F}" presName="tx1" presStyleLbl="revTx" presStyleIdx="1" presStyleCnt="4"/>
      <dgm:spPr/>
    </dgm:pt>
    <dgm:pt modelId="{0CDCD9E2-E94D-4B1E-9F20-D10107549D0C}" type="pres">
      <dgm:prSet presAssocID="{6AC679B1-9FD7-4412-8B46-442AB245518F}" presName="vert1" presStyleCnt="0"/>
      <dgm:spPr/>
    </dgm:pt>
    <dgm:pt modelId="{6C37810F-94D8-4A96-B4F5-1CB5B4D63AF9}" type="pres">
      <dgm:prSet presAssocID="{289CC94F-D5C0-48C7-B5BE-585D86A45F44}" presName="thickLine" presStyleLbl="alignNode1" presStyleIdx="2" presStyleCnt="4" custLinFactNeighborY="-1131"/>
      <dgm:spPr/>
    </dgm:pt>
    <dgm:pt modelId="{ABC72C43-A967-4AA1-9B92-2ABA57214293}" type="pres">
      <dgm:prSet presAssocID="{289CC94F-D5C0-48C7-B5BE-585D86A45F44}" presName="horz1" presStyleCnt="0"/>
      <dgm:spPr/>
    </dgm:pt>
    <dgm:pt modelId="{EFC590B8-B799-4FE0-9869-46A66EEB05F5}" type="pres">
      <dgm:prSet presAssocID="{289CC94F-D5C0-48C7-B5BE-585D86A45F44}" presName="tx1" presStyleLbl="revTx" presStyleIdx="2" presStyleCnt="4"/>
      <dgm:spPr/>
    </dgm:pt>
    <dgm:pt modelId="{8CFABF31-C196-43B0-AE52-552B8E646001}" type="pres">
      <dgm:prSet presAssocID="{289CC94F-D5C0-48C7-B5BE-585D86A45F44}" presName="vert1" presStyleCnt="0"/>
      <dgm:spPr/>
    </dgm:pt>
    <dgm:pt modelId="{A46BCB3C-E3D3-4DE9-918A-C28F79E32B99}" type="pres">
      <dgm:prSet presAssocID="{29BE5CDE-1A45-4AB8-9FB7-D502D69F929C}" presName="thickLine" presStyleLbl="alignNode1" presStyleIdx="3" presStyleCnt="4"/>
      <dgm:spPr/>
    </dgm:pt>
    <dgm:pt modelId="{04E3EB1F-B63B-4F1F-869C-5311E3FD9C44}" type="pres">
      <dgm:prSet presAssocID="{29BE5CDE-1A45-4AB8-9FB7-D502D69F929C}" presName="horz1" presStyleCnt="0"/>
      <dgm:spPr/>
    </dgm:pt>
    <dgm:pt modelId="{975AA68E-BF3F-47C5-A3CB-D194044BA5A7}" type="pres">
      <dgm:prSet presAssocID="{29BE5CDE-1A45-4AB8-9FB7-D502D69F929C}" presName="tx1" presStyleLbl="revTx" presStyleIdx="3" presStyleCnt="4"/>
      <dgm:spPr/>
    </dgm:pt>
    <dgm:pt modelId="{558B90AB-45C7-4ADA-8DC2-5B114172DB74}" type="pres">
      <dgm:prSet presAssocID="{29BE5CDE-1A45-4AB8-9FB7-D502D69F929C}" presName="vert1" presStyleCnt="0"/>
      <dgm:spPr/>
    </dgm:pt>
  </dgm:ptLst>
  <dgm:cxnLst>
    <dgm:cxn modelId="{F4412C0A-4498-4921-949F-30F5C2F59144}" type="presOf" srcId="{A30E83F0-B01F-4494-8B14-F6F17F57D786}" destId="{3928A127-AA75-4ECC-8445-C3FE4AFC2101}" srcOrd="0" destOrd="0" presId="urn:microsoft.com/office/officeart/2008/layout/LinedList"/>
    <dgm:cxn modelId="{0399FE19-25E7-460B-800F-4C8F9BD87545}" type="presOf" srcId="{289CC94F-D5C0-48C7-B5BE-585D86A45F44}" destId="{EFC590B8-B799-4FE0-9869-46A66EEB05F5}" srcOrd="0" destOrd="0" presId="urn:microsoft.com/office/officeart/2008/layout/LinedList"/>
    <dgm:cxn modelId="{5D8B9A3E-8158-4995-B8AE-84A7B54DCC64}" type="presOf" srcId="{29BE5CDE-1A45-4AB8-9FB7-D502D69F929C}" destId="{975AA68E-BF3F-47C5-A3CB-D194044BA5A7}" srcOrd="0" destOrd="0" presId="urn:microsoft.com/office/officeart/2008/layout/LinedList"/>
    <dgm:cxn modelId="{89E2C45C-9A10-4929-BD9B-140F794BB546}" srcId="{001D0FEF-5279-4D26-AB41-9484C946D744}" destId="{6AC679B1-9FD7-4412-8B46-442AB245518F}" srcOrd="1" destOrd="0" parTransId="{68CB418C-08D0-4165-8977-19234C49BB66}" sibTransId="{9C427004-CE46-478E-B957-B132C1D53A3D}"/>
    <dgm:cxn modelId="{CFBCD069-148B-426B-A445-F2F7E7C806BA}" type="presOf" srcId="{6AC679B1-9FD7-4412-8B46-442AB245518F}" destId="{9A87D6C1-D400-4014-9006-31203373919A}" srcOrd="0" destOrd="0" presId="urn:microsoft.com/office/officeart/2008/layout/LinedList"/>
    <dgm:cxn modelId="{669D477A-A444-41C8-9ED9-8189139125FA}" srcId="{001D0FEF-5279-4D26-AB41-9484C946D744}" destId="{A30E83F0-B01F-4494-8B14-F6F17F57D786}" srcOrd="0" destOrd="0" parTransId="{C7967E88-FCD1-4428-AFE8-0A648D9139C5}" sibTransId="{FF087D24-4DFA-4D61-92D0-6FB9B7D7E96B}"/>
    <dgm:cxn modelId="{BDF6929D-E426-494D-9EE7-F9DD2FAA1C0E}" type="presOf" srcId="{001D0FEF-5279-4D26-AB41-9484C946D744}" destId="{F1316204-FE44-4762-A714-69280C0FFE9E}" srcOrd="0" destOrd="0" presId="urn:microsoft.com/office/officeart/2008/layout/LinedList"/>
    <dgm:cxn modelId="{BEC073AF-1459-4604-ABDE-DA3D145B7F55}" srcId="{001D0FEF-5279-4D26-AB41-9484C946D744}" destId="{29BE5CDE-1A45-4AB8-9FB7-D502D69F929C}" srcOrd="3" destOrd="0" parTransId="{22544F54-DE33-42B4-8B85-550521887BAC}" sibTransId="{220BCFC2-DD89-4175-9120-5E91973814D9}"/>
    <dgm:cxn modelId="{E03132E3-B1FC-4D67-8BAD-DFA291DCBBA7}" srcId="{001D0FEF-5279-4D26-AB41-9484C946D744}" destId="{289CC94F-D5C0-48C7-B5BE-585D86A45F44}" srcOrd="2" destOrd="0" parTransId="{B2257433-3C42-4D76-AD0E-B781BD1D7DCA}" sibTransId="{074F15F4-16EC-48D6-9291-977898D7EBB6}"/>
    <dgm:cxn modelId="{8305F88B-11DA-4CA9-8E2F-0F220A6EA505}" type="presParOf" srcId="{F1316204-FE44-4762-A714-69280C0FFE9E}" destId="{72380686-7D1B-4DE9-A71C-8E44D45F1214}" srcOrd="0" destOrd="0" presId="urn:microsoft.com/office/officeart/2008/layout/LinedList"/>
    <dgm:cxn modelId="{B9EF196B-1484-4A4D-B246-5449E7F4E189}" type="presParOf" srcId="{F1316204-FE44-4762-A714-69280C0FFE9E}" destId="{E0C25B6F-6A76-4126-AD8F-429DA0536652}" srcOrd="1" destOrd="0" presId="urn:microsoft.com/office/officeart/2008/layout/LinedList"/>
    <dgm:cxn modelId="{DB51DB60-470C-4183-BBEE-0E8923F164A9}" type="presParOf" srcId="{E0C25B6F-6A76-4126-AD8F-429DA0536652}" destId="{3928A127-AA75-4ECC-8445-C3FE4AFC2101}" srcOrd="0" destOrd="0" presId="urn:microsoft.com/office/officeart/2008/layout/LinedList"/>
    <dgm:cxn modelId="{E38694C1-2ABB-4A68-BF14-961DB16659C0}" type="presParOf" srcId="{E0C25B6F-6A76-4126-AD8F-429DA0536652}" destId="{CF22C5AC-344B-411A-B909-3AB9BE354AF2}" srcOrd="1" destOrd="0" presId="urn:microsoft.com/office/officeart/2008/layout/LinedList"/>
    <dgm:cxn modelId="{67B26D56-AB39-447F-A753-C6FA1F2010D8}" type="presParOf" srcId="{F1316204-FE44-4762-A714-69280C0FFE9E}" destId="{DD8C1F1F-EE1D-4ACD-A969-4FDC1F02F084}" srcOrd="2" destOrd="0" presId="urn:microsoft.com/office/officeart/2008/layout/LinedList"/>
    <dgm:cxn modelId="{5FFC10E5-F7B4-4897-AFC2-AF59A229230F}" type="presParOf" srcId="{F1316204-FE44-4762-A714-69280C0FFE9E}" destId="{7C490A3B-A7DD-4E7D-AB59-7CE4A63761CE}" srcOrd="3" destOrd="0" presId="urn:microsoft.com/office/officeart/2008/layout/LinedList"/>
    <dgm:cxn modelId="{D07F7066-B98C-4116-8B7A-238B54FA5376}" type="presParOf" srcId="{7C490A3B-A7DD-4E7D-AB59-7CE4A63761CE}" destId="{9A87D6C1-D400-4014-9006-31203373919A}" srcOrd="0" destOrd="0" presId="urn:microsoft.com/office/officeart/2008/layout/LinedList"/>
    <dgm:cxn modelId="{12B8A578-D7C5-40EF-819F-59290493A52D}" type="presParOf" srcId="{7C490A3B-A7DD-4E7D-AB59-7CE4A63761CE}" destId="{0CDCD9E2-E94D-4B1E-9F20-D10107549D0C}" srcOrd="1" destOrd="0" presId="urn:microsoft.com/office/officeart/2008/layout/LinedList"/>
    <dgm:cxn modelId="{9F4A660E-BF97-4654-BE6B-C494155695F6}" type="presParOf" srcId="{F1316204-FE44-4762-A714-69280C0FFE9E}" destId="{6C37810F-94D8-4A96-B4F5-1CB5B4D63AF9}" srcOrd="4" destOrd="0" presId="urn:microsoft.com/office/officeart/2008/layout/LinedList"/>
    <dgm:cxn modelId="{74C6E38B-B989-412A-9B88-7EA0D4BA56DD}" type="presParOf" srcId="{F1316204-FE44-4762-A714-69280C0FFE9E}" destId="{ABC72C43-A967-4AA1-9B92-2ABA57214293}" srcOrd="5" destOrd="0" presId="urn:microsoft.com/office/officeart/2008/layout/LinedList"/>
    <dgm:cxn modelId="{9404BAEC-61FC-4435-8BB1-930402E59FA5}" type="presParOf" srcId="{ABC72C43-A967-4AA1-9B92-2ABA57214293}" destId="{EFC590B8-B799-4FE0-9869-46A66EEB05F5}" srcOrd="0" destOrd="0" presId="urn:microsoft.com/office/officeart/2008/layout/LinedList"/>
    <dgm:cxn modelId="{CACA0768-34E8-4A3D-B9F4-F10137CA2F56}" type="presParOf" srcId="{ABC72C43-A967-4AA1-9B92-2ABA57214293}" destId="{8CFABF31-C196-43B0-AE52-552B8E646001}" srcOrd="1" destOrd="0" presId="urn:microsoft.com/office/officeart/2008/layout/LinedList"/>
    <dgm:cxn modelId="{987EFFE2-7AC2-4992-8F27-C0E25DE772AC}" type="presParOf" srcId="{F1316204-FE44-4762-A714-69280C0FFE9E}" destId="{A46BCB3C-E3D3-4DE9-918A-C28F79E32B99}" srcOrd="6" destOrd="0" presId="urn:microsoft.com/office/officeart/2008/layout/LinedList"/>
    <dgm:cxn modelId="{A6514825-525D-49C6-8CB5-B87346C5BE97}" type="presParOf" srcId="{F1316204-FE44-4762-A714-69280C0FFE9E}" destId="{04E3EB1F-B63B-4F1F-869C-5311E3FD9C44}" srcOrd="7" destOrd="0" presId="urn:microsoft.com/office/officeart/2008/layout/LinedList"/>
    <dgm:cxn modelId="{748DC2B4-3CBF-44D1-872C-E4A85C293763}" type="presParOf" srcId="{04E3EB1F-B63B-4F1F-869C-5311E3FD9C44}" destId="{975AA68E-BF3F-47C5-A3CB-D194044BA5A7}" srcOrd="0" destOrd="0" presId="urn:microsoft.com/office/officeart/2008/layout/LinedList"/>
    <dgm:cxn modelId="{6EACC8A0-3F6A-4B8A-B63D-7C3CDF8AC20F}" type="presParOf" srcId="{04E3EB1F-B63B-4F1F-869C-5311E3FD9C44}" destId="{558B90AB-45C7-4ADA-8DC2-5B114172DB7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B17DF3E-26C4-4617-9E25-2647FAA4749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9476E16-F26C-481A-A1AB-E615F7492F2F}">
      <dgm:prSet phldrT="[Texto]" custT="1"/>
      <dgm:spPr>
        <a:xfrm>
          <a:off x="274320" y="88830"/>
          <a:ext cx="3840480" cy="20664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Polo Turístico Madeira Mamoré</a:t>
          </a:r>
        </a:p>
      </dgm:t>
    </dgm:pt>
    <dgm:pt modelId="{DC4E07F7-571B-43BE-A105-E77AE1BCE820}" type="parTrans" cxnId="{D29AC1F0-648C-4C3D-AC2C-41123377EAA6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904D621C-E0F0-4FA2-B6F5-1081B9A966E3}" type="sibTrans" cxnId="{D29AC1F0-648C-4C3D-AC2C-41123377EAA6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931B9EE1-6A18-4016-A5DD-796C8EEAF5CB}">
      <dgm:prSet custT="1"/>
      <dgm:spPr>
        <a:xfrm>
          <a:off x="274320" y="615825"/>
          <a:ext cx="3840480" cy="20664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Polo Turístico Região dos Fortes.</a:t>
          </a:r>
        </a:p>
      </dgm:t>
    </dgm:pt>
    <dgm:pt modelId="{F0831A47-219A-4852-AFB4-416436E03957}" type="parTrans" cxnId="{D3DB8C35-1FEE-49B5-9328-B8AC05734BE3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AA57C7B8-E86B-4699-AD68-7700966D8DF1}" type="sibTrans" cxnId="{D3DB8C35-1FEE-49B5-9328-B8AC05734BE3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646BF3BE-F437-4E90-925B-39BA22B2D8C8}">
      <dgm:prSet custT="1"/>
      <dgm:spPr>
        <a:xfrm>
          <a:off x="274320" y="1142820"/>
          <a:ext cx="3840480" cy="20664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4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Polo Turístico Rios de Rondon.</a:t>
          </a:r>
        </a:p>
      </dgm:t>
    </dgm:pt>
    <dgm:pt modelId="{6A511728-29CF-460D-8E82-443811544ADF}" type="parTrans" cxnId="{9F951FE9-5C92-4A0A-B01A-467F02FF7513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B3863173-95D0-4D93-BC01-199D74986784}" type="sibTrans" cxnId="{9F951FE9-5C92-4A0A-B01A-467F02FF7513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68D636A1-B954-4798-BC5E-C447EB849D71}">
      <dgm:prSet custT="1"/>
      <dgm:spPr>
        <a:xfrm>
          <a:off x="274320" y="1460340"/>
          <a:ext cx="3840480" cy="20664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Polo Turístico Rotas das Águas.</a:t>
          </a:r>
        </a:p>
      </dgm:t>
    </dgm:pt>
    <dgm:pt modelId="{D77372A1-9746-4B43-A561-A883531C4DF3}" type="parTrans" cxnId="{FCE1F05F-67AA-4024-B01A-47032BABAFA3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7A122DBF-B354-46A4-8333-18930FAF5C5C}" type="sibTrans" cxnId="{FCE1F05F-67AA-4024-B01A-47032BABAFA3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1BB1486C-5D2B-40CD-A03F-AB52E466481A}">
      <dgm:prSet custT="1"/>
      <dgm:spPr>
        <a:xfrm>
          <a:off x="274320" y="1777860"/>
          <a:ext cx="3840480" cy="20664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4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Polo Turístico Vale do Guaporé.</a:t>
          </a:r>
        </a:p>
      </dgm:t>
    </dgm:pt>
    <dgm:pt modelId="{0D01AFAB-9185-40B6-954F-9C972648BA3F}" type="parTrans" cxnId="{442312AC-3475-454C-A690-52A3C676BA9C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268CCC81-C97C-4C89-B686-27A10669F383}" type="sibTrans" cxnId="{442312AC-3475-454C-A690-52A3C676BA9C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96FAC7EE-AECC-4010-9E2D-1B89F1987BC9}">
      <dgm:prSet custT="1"/>
      <dgm:spPr>
        <a:xfrm>
          <a:off x="274320" y="2304855"/>
          <a:ext cx="3840480" cy="20664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4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Polo Turístico Vale do Jamari.</a:t>
          </a:r>
        </a:p>
      </dgm:t>
    </dgm:pt>
    <dgm:pt modelId="{25AAD131-72AD-445C-916B-ABF57D3B252D}" type="parTrans" cxnId="{BB37397F-DFF6-42F2-A9A6-425A0E806185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520B0B86-2FFD-4DA6-9F63-FA52266784B7}" type="sibTrans" cxnId="{BB37397F-DFF6-42F2-A9A6-425A0E806185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C75878A2-315F-4AFB-BFB8-7DC05C2C24AE}">
      <dgm:prSet custT="1"/>
      <dgm:spPr>
        <a:xfrm>
          <a:off x="274320" y="2622375"/>
          <a:ext cx="3840480" cy="20664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4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Polo Turístico Zona da Mata</a:t>
          </a:r>
        </a:p>
      </dgm:t>
    </dgm:pt>
    <dgm:pt modelId="{BB72B8F3-25DC-48D8-8153-7C110F813F6E}" type="parTrans" cxnId="{B8A1F5CF-B965-4F88-B4DB-7E65F834C5D0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2C343B95-0308-4B1F-A663-BA71C3EC7C82}" type="sibTrans" cxnId="{B8A1F5CF-B965-4F88-B4DB-7E65F834C5D0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6ACE0AC0-A2CC-4778-9917-2048EF4B8470}">
      <dgm:prSet custT="1"/>
      <dgm:spPr>
        <a:xfrm>
          <a:off x="0" y="719145"/>
          <a:ext cx="5486400" cy="3858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pt-BR" sz="1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Costa Marques</a:t>
          </a:r>
        </a:p>
      </dgm:t>
    </dgm:pt>
    <dgm:pt modelId="{0C6B5282-001A-4EB5-95D8-14700318D066}" type="parTrans" cxnId="{68AB0F42-42CC-4F90-B001-21E9CD590CBC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A6BE08DE-A92A-4725-B6E1-4CC995A7D6E8}" type="sibTrans" cxnId="{68AB0F42-42CC-4F90-B001-21E9CD590CBC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742FEB5A-0839-4EEC-B161-8A7BE2FA2A63}">
      <dgm:prSet custT="1"/>
      <dgm:spPr>
        <a:xfrm>
          <a:off x="0" y="1881180"/>
          <a:ext cx="5486400" cy="3858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pt-BR" sz="14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Pimenteiras do Oeste</a:t>
          </a:r>
        </a:p>
      </dgm:t>
    </dgm:pt>
    <dgm:pt modelId="{BEC07FAA-2C5C-4282-8821-487ED8AB41AB}" type="parTrans" cxnId="{DB229DBB-9442-4456-A4E3-DDBDC284C9D9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CA4D166A-2233-4D67-94F9-BB40787283E0}" type="sibTrans" cxnId="{DB229DBB-9442-4456-A4E3-DDBDC284C9D9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43D16C2B-E9F2-42C2-A444-00E9C9A242A7}">
      <dgm:prSet custT="1"/>
      <dgm:spPr>
        <a:xfrm>
          <a:off x="0" y="2725695"/>
          <a:ext cx="5486400" cy="3858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pt-BR" sz="1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Alto Alegre dos Parecis</a:t>
          </a:r>
        </a:p>
      </dgm:t>
    </dgm:pt>
    <dgm:pt modelId="{96FA8ABA-DDF8-4E7D-AD39-81BAB0B74FD9}" type="parTrans" cxnId="{40913863-5C90-4619-8B38-EAD1924FAD92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360B1A6F-00FE-49FD-91A6-1F62C1C342DD}" type="sibTrans" cxnId="{40913863-5C90-4619-8B38-EAD1924FAD92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AF988D11-3143-4428-A78F-DE793507F9A0}">
      <dgm:prSet phldrT="[Texto]" custT="1"/>
      <dgm:spPr>
        <a:xfrm>
          <a:off x="0" y="192150"/>
          <a:ext cx="5486400" cy="3858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pt-BR" sz="14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Porto Velho</a:t>
          </a:r>
        </a:p>
      </dgm:t>
    </dgm:pt>
    <dgm:pt modelId="{5DF68D47-A821-42D6-9787-3908CDDE8EDA}" type="sibTrans" cxnId="{A821A411-25E3-4085-8F54-A5A4237864C9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6AEE985F-63C2-4550-862C-BA9BF8FA2F5C}" type="parTrans" cxnId="{A821A411-25E3-4085-8F54-A5A4237864C9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314D09EC-0A83-4383-8728-76089FCD7B2E}" type="pres">
      <dgm:prSet presAssocID="{2B17DF3E-26C4-4617-9E25-2647FAA4749B}" presName="linear" presStyleCnt="0">
        <dgm:presLayoutVars>
          <dgm:dir/>
          <dgm:animLvl val="lvl"/>
          <dgm:resizeHandles val="exact"/>
        </dgm:presLayoutVars>
      </dgm:prSet>
      <dgm:spPr/>
    </dgm:pt>
    <dgm:pt modelId="{BC4CCFD3-F30D-451E-AAD3-779A02F924E5}" type="pres">
      <dgm:prSet presAssocID="{89476E16-F26C-481A-A1AB-E615F7492F2F}" presName="parentLin" presStyleCnt="0"/>
      <dgm:spPr/>
    </dgm:pt>
    <dgm:pt modelId="{F4A5D24F-8579-4279-8331-0B2C6E424EA9}" type="pres">
      <dgm:prSet presAssocID="{89476E16-F26C-481A-A1AB-E615F7492F2F}" presName="parentLeftMargin" presStyleLbl="node1" presStyleIdx="0" presStyleCnt="7"/>
      <dgm:spPr/>
    </dgm:pt>
    <dgm:pt modelId="{8B4485F3-70CA-4694-B081-402F4F23F473}" type="pres">
      <dgm:prSet presAssocID="{89476E16-F26C-481A-A1AB-E615F7492F2F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1F1F2D1-F3B2-47A5-A1E4-B0570DBB1D65}" type="pres">
      <dgm:prSet presAssocID="{89476E16-F26C-481A-A1AB-E615F7492F2F}" presName="negativeSpace" presStyleCnt="0"/>
      <dgm:spPr/>
    </dgm:pt>
    <dgm:pt modelId="{801AB8FB-CE92-4466-8390-A28AB6C8076A}" type="pres">
      <dgm:prSet presAssocID="{89476E16-F26C-481A-A1AB-E615F7492F2F}" presName="childText" presStyleLbl="conFgAcc1" presStyleIdx="0" presStyleCnt="7">
        <dgm:presLayoutVars>
          <dgm:bulletEnabled val="1"/>
        </dgm:presLayoutVars>
      </dgm:prSet>
      <dgm:spPr/>
    </dgm:pt>
    <dgm:pt modelId="{E8FCF0CE-07E6-45FB-8E16-D90F570523F5}" type="pres">
      <dgm:prSet presAssocID="{904D621C-E0F0-4FA2-B6F5-1081B9A966E3}" presName="spaceBetweenRectangles" presStyleCnt="0"/>
      <dgm:spPr/>
    </dgm:pt>
    <dgm:pt modelId="{0968B0FA-A843-426C-87D9-864B9229E243}" type="pres">
      <dgm:prSet presAssocID="{931B9EE1-6A18-4016-A5DD-796C8EEAF5CB}" presName="parentLin" presStyleCnt="0"/>
      <dgm:spPr/>
    </dgm:pt>
    <dgm:pt modelId="{83C9F428-EC65-4BBB-A4D0-850F851F8864}" type="pres">
      <dgm:prSet presAssocID="{931B9EE1-6A18-4016-A5DD-796C8EEAF5CB}" presName="parentLeftMargin" presStyleLbl="node1" presStyleIdx="0" presStyleCnt="7"/>
      <dgm:spPr/>
    </dgm:pt>
    <dgm:pt modelId="{518C9F89-B862-4F99-8D11-FEF7247B2ACC}" type="pres">
      <dgm:prSet presAssocID="{931B9EE1-6A18-4016-A5DD-796C8EEAF5CB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D3EDE26-D912-4166-A64D-50FA8D217788}" type="pres">
      <dgm:prSet presAssocID="{931B9EE1-6A18-4016-A5DD-796C8EEAF5CB}" presName="negativeSpace" presStyleCnt="0"/>
      <dgm:spPr/>
    </dgm:pt>
    <dgm:pt modelId="{E0E1FFF9-5E0E-4128-9401-A75A8A5DCCD2}" type="pres">
      <dgm:prSet presAssocID="{931B9EE1-6A18-4016-A5DD-796C8EEAF5CB}" presName="childText" presStyleLbl="conFgAcc1" presStyleIdx="1" presStyleCnt="7">
        <dgm:presLayoutVars>
          <dgm:bulletEnabled val="1"/>
        </dgm:presLayoutVars>
      </dgm:prSet>
      <dgm:spPr/>
    </dgm:pt>
    <dgm:pt modelId="{CE778843-3F2A-41B1-908A-E915A5B36201}" type="pres">
      <dgm:prSet presAssocID="{AA57C7B8-E86B-4699-AD68-7700966D8DF1}" presName="spaceBetweenRectangles" presStyleCnt="0"/>
      <dgm:spPr/>
    </dgm:pt>
    <dgm:pt modelId="{A1561B24-11D4-4F7E-93A4-1941B108009C}" type="pres">
      <dgm:prSet presAssocID="{646BF3BE-F437-4E90-925B-39BA22B2D8C8}" presName="parentLin" presStyleCnt="0"/>
      <dgm:spPr/>
    </dgm:pt>
    <dgm:pt modelId="{992A11D3-4576-48A3-AC10-0B12139B94DC}" type="pres">
      <dgm:prSet presAssocID="{646BF3BE-F437-4E90-925B-39BA22B2D8C8}" presName="parentLeftMargin" presStyleLbl="node1" presStyleIdx="1" presStyleCnt="7"/>
      <dgm:spPr/>
    </dgm:pt>
    <dgm:pt modelId="{E0F36294-C375-46F6-A9C5-281303FDB5BE}" type="pres">
      <dgm:prSet presAssocID="{646BF3BE-F437-4E90-925B-39BA22B2D8C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1E3DD25-1B62-40BA-B708-0A150738122B}" type="pres">
      <dgm:prSet presAssocID="{646BF3BE-F437-4E90-925B-39BA22B2D8C8}" presName="negativeSpace" presStyleCnt="0"/>
      <dgm:spPr/>
    </dgm:pt>
    <dgm:pt modelId="{A239C0AD-ED14-4DAA-A762-5BE741EE966F}" type="pres">
      <dgm:prSet presAssocID="{646BF3BE-F437-4E90-925B-39BA22B2D8C8}" presName="childText" presStyleLbl="conFgAcc1" presStyleIdx="2" presStyleCnt="7">
        <dgm:presLayoutVars>
          <dgm:bulletEnabled val="1"/>
        </dgm:presLayoutVars>
      </dgm:prSet>
      <dgm:spPr>
        <a:xfrm>
          <a:off x="0" y="1246140"/>
          <a:ext cx="5486400" cy="176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E3F29C25-FA3C-4645-A859-E21E9B7C269B}" type="pres">
      <dgm:prSet presAssocID="{B3863173-95D0-4D93-BC01-199D74986784}" presName="spaceBetweenRectangles" presStyleCnt="0"/>
      <dgm:spPr/>
    </dgm:pt>
    <dgm:pt modelId="{86944F68-45B1-4804-AE98-7EBC50DB9ECB}" type="pres">
      <dgm:prSet presAssocID="{68D636A1-B954-4798-BC5E-C447EB849D71}" presName="parentLin" presStyleCnt="0"/>
      <dgm:spPr/>
    </dgm:pt>
    <dgm:pt modelId="{5BEADCED-6AD4-46F4-81F2-A1AA93902324}" type="pres">
      <dgm:prSet presAssocID="{68D636A1-B954-4798-BC5E-C447EB849D71}" presName="parentLeftMargin" presStyleLbl="node1" presStyleIdx="2" presStyleCnt="7"/>
      <dgm:spPr/>
    </dgm:pt>
    <dgm:pt modelId="{DBD4B6E5-E906-42E1-A781-E7F1F9FEA34E}" type="pres">
      <dgm:prSet presAssocID="{68D636A1-B954-4798-BC5E-C447EB849D7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C6EF4D1-6828-4B1F-92F0-FA9F07D02EAD}" type="pres">
      <dgm:prSet presAssocID="{68D636A1-B954-4798-BC5E-C447EB849D71}" presName="negativeSpace" presStyleCnt="0"/>
      <dgm:spPr/>
    </dgm:pt>
    <dgm:pt modelId="{052091B9-AECC-416B-AB68-402D0B557870}" type="pres">
      <dgm:prSet presAssocID="{68D636A1-B954-4798-BC5E-C447EB849D71}" presName="childText" presStyleLbl="conFgAcc1" presStyleIdx="3" presStyleCnt="7">
        <dgm:presLayoutVars>
          <dgm:bulletEnabled val="1"/>
        </dgm:presLayoutVars>
      </dgm:prSet>
      <dgm:spPr>
        <a:xfrm>
          <a:off x="0" y="1563660"/>
          <a:ext cx="5486400" cy="176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68EB55DA-B9BD-4D94-9E5E-E9F8104E9729}" type="pres">
      <dgm:prSet presAssocID="{7A122DBF-B354-46A4-8333-18930FAF5C5C}" presName="spaceBetweenRectangles" presStyleCnt="0"/>
      <dgm:spPr/>
    </dgm:pt>
    <dgm:pt modelId="{48E76D2E-7330-4563-B4BC-F5BEC534564E}" type="pres">
      <dgm:prSet presAssocID="{1BB1486C-5D2B-40CD-A03F-AB52E466481A}" presName="parentLin" presStyleCnt="0"/>
      <dgm:spPr/>
    </dgm:pt>
    <dgm:pt modelId="{B0419929-14F3-460A-BAED-35E356CBEC19}" type="pres">
      <dgm:prSet presAssocID="{1BB1486C-5D2B-40CD-A03F-AB52E466481A}" presName="parentLeftMargin" presStyleLbl="node1" presStyleIdx="3" presStyleCnt="7"/>
      <dgm:spPr/>
    </dgm:pt>
    <dgm:pt modelId="{6F6B3D82-25B8-4A84-9B82-2C67C9F8774D}" type="pres">
      <dgm:prSet presAssocID="{1BB1486C-5D2B-40CD-A03F-AB52E466481A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592B17A2-383A-40B6-973E-E09B922B0E92}" type="pres">
      <dgm:prSet presAssocID="{1BB1486C-5D2B-40CD-A03F-AB52E466481A}" presName="negativeSpace" presStyleCnt="0"/>
      <dgm:spPr/>
    </dgm:pt>
    <dgm:pt modelId="{AEFE3A8A-98C1-4545-8422-8E5D801228E0}" type="pres">
      <dgm:prSet presAssocID="{1BB1486C-5D2B-40CD-A03F-AB52E466481A}" presName="childText" presStyleLbl="conFgAcc1" presStyleIdx="4" presStyleCnt="7">
        <dgm:presLayoutVars>
          <dgm:bulletEnabled val="1"/>
        </dgm:presLayoutVars>
      </dgm:prSet>
      <dgm:spPr/>
    </dgm:pt>
    <dgm:pt modelId="{633662E7-23BB-44C8-A293-70F64518A4EA}" type="pres">
      <dgm:prSet presAssocID="{268CCC81-C97C-4C89-B686-27A10669F383}" presName="spaceBetweenRectangles" presStyleCnt="0"/>
      <dgm:spPr/>
    </dgm:pt>
    <dgm:pt modelId="{0C552EE5-ED76-4884-87A6-B99A450290E6}" type="pres">
      <dgm:prSet presAssocID="{96FAC7EE-AECC-4010-9E2D-1B89F1987BC9}" presName="parentLin" presStyleCnt="0"/>
      <dgm:spPr/>
    </dgm:pt>
    <dgm:pt modelId="{DE90C855-6F6F-4CDE-9A59-B39767A97839}" type="pres">
      <dgm:prSet presAssocID="{96FAC7EE-AECC-4010-9E2D-1B89F1987BC9}" presName="parentLeftMargin" presStyleLbl="node1" presStyleIdx="4" presStyleCnt="7"/>
      <dgm:spPr/>
    </dgm:pt>
    <dgm:pt modelId="{3DD67BD7-F719-4C28-AC12-F6093DE4FF66}" type="pres">
      <dgm:prSet presAssocID="{96FAC7EE-AECC-4010-9E2D-1B89F1987BC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B0D7EBC-3A00-4D85-82F8-F8BBFB98C55E}" type="pres">
      <dgm:prSet presAssocID="{96FAC7EE-AECC-4010-9E2D-1B89F1987BC9}" presName="negativeSpace" presStyleCnt="0"/>
      <dgm:spPr/>
    </dgm:pt>
    <dgm:pt modelId="{33573851-6D48-4BDB-9B73-F77382100BD7}" type="pres">
      <dgm:prSet presAssocID="{96FAC7EE-AECC-4010-9E2D-1B89F1987BC9}" presName="childText" presStyleLbl="conFgAcc1" presStyleIdx="5" presStyleCnt="7">
        <dgm:presLayoutVars>
          <dgm:bulletEnabled val="1"/>
        </dgm:presLayoutVars>
      </dgm:prSet>
      <dgm:spPr>
        <a:xfrm>
          <a:off x="0" y="2408175"/>
          <a:ext cx="5486400" cy="176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AFB167B5-7425-4AAC-A1FC-133A19871785}" type="pres">
      <dgm:prSet presAssocID="{520B0B86-2FFD-4DA6-9F63-FA52266784B7}" presName="spaceBetweenRectangles" presStyleCnt="0"/>
      <dgm:spPr/>
    </dgm:pt>
    <dgm:pt modelId="{50EBF133-7DA5-4484-B7AE-DB8B6EEFE446}" type="pres">
      <dgm:prSet presAssocID="{C75878A2-315F-4AFB-BFB8-7DC05C2C24AE}" presName="parentLin" presStyleCnt="0"/>
      <dgm:spPr/>
    </dgm:pt>
    <dgm:pt modelId="{C556D474-F5BD-44C4-AFE7-85C20886BAAC}" type="pres">
      <dgm:prSet presAssocID="{C75878A2-315F-4AFB-BFB8-7DC05C2C24AE}" presName="parentLeftMargin" presStyleLbl="node1" presStyleIdx="5" presStyleCnt="7"/>
      <dgm:spPr/>
    </dgm:pt>
    <dgm:pt modelId="{E57BD5C3-F588-4B04-84B5-C01736F546AD}" type="pres">
      <dgm:prSet presAssocID="{C75878A2-315F-4AFB-BFB8-7DC05C2C24AE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C18613C1-1A1B-4098-A3B0-7BE7ECB98ECF}" type="pres">
      <dgm:prSet presAssocID="{C75878A2-315F-4AFB-BFB8-7DC05C2C24AE}" presName="negativeSpace" presStyleCnt="0"/>
      <dgm:spPr/>
    </dgm:pt>
    <dgm:pt modelId="{E5055B1E-43C5-44CF-8DED-D9126121957D}" type="pres">
      <dgm:prSet presAssocID="{C75878A2-315F-4AFB-BFB8-7DC05C2C24AE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48ED4A06-DA31-4567-BB45-9CE20AEEA3D9}" type="presOf" srcId="{43D16C2B-E9F2-42C2-A444-00E9C9A242A7}" destId="{E5055B1E-43C5-44CF-8DED-D9126121957D}" srcOrd="0" destOrd="0" presId="urn:microsoft.com/office/officeart/2005/8/layout/list1"/>
    <dgm:cxn modelId="{A821A411-25E3-4085-8F54-A5A4237864C9}" srcId="{89476E16-F26C-481A-A1AB-E615F7492F2F}" destId="{AF988D11-3143-4428-A78F-DE793507F9A0}" srcOrd="0" destOrd="0" parTransId="{6AEE985F-63C2-4550-862C-BA9BF8FA2F5C}" sibTransId="{5DF68D47-A821-42D6-9787-3908CDDE8EDA}"/>
    <dgm:cxn modelId="{19993A24-0FC8-42EC-AB39-62FD0244DC9A}" type="presOf" srcId="{931B9EE1-6A18-4016-A5DD-796C8EEAF5CB}" destId="{518C9F89-B862-4F99-8D11-FEF7247B2ACC}" srcOrd="1" destOrd="0" presId="urn:microsoft.com/office/officeart/2005/8/layout/list1"/>
    <dgm:cxn modelId="{A6FA0125-45CC-42B2-BD5B-B417BCE419AC}" type="presOf" srcId="{96FAC7EE-AECC-4010-9E2D-1B89F1987BC9}" destId="{DE90C855-6F6F-4CDE-9A59-B39767A97839}" srcOrd="0" destOrd="0" presId="urn:microsoft.com/office/officeart/2005/8/layout/list1"/>
    <dgm:cxn modelId="{19599227-631D-484F-A27F-9F556C542311}" type="presOf" srcId="{646BF3BE-F437-4E90-925B-39BA22B2D8C8}" destId="{992A11D3-4576-48A3-AC10-0B12139B94DC}" srcOrd="0" destOrd="0" presId="urn:microsoft.com/office/officeart/2005/8/layout/list1"/>
    <dgm:cxn modelId="{D3DB8C35-1FEE-49B5-9328-B8AC05734BE3}" srcId="{2B17DF3E-26C4-4617-9E25-2647FAA4749B}" destId="{931B9EE1-6A18-4016-A5DD-796C8EEAF5CB}" srcOrd="1" destOrd="0" parTransId="{F0831A47-219A-4852-AFB4-416436E03957}" sibTransId="{AA57C7B8-E86B-4699-AD68-7700966D8DF1}"/>
    <dgm:cxn modelId="{D17C2A5E-89C1-44DE-A9C7-75830FA5B44D}" type="presOf" srcId="{931B9EE1-6A18-4016-A5DD-796C8EEAF5CB}" destId="{83C9F428-EC65-4BBB-A4D0-850F851F8864}" srcOrd="0" destOrd="0" presId="urn:microsoft.com/office/officeart/2005/8/layout/list1"/>
    <dgm:cxn modelId="{9A4B3E5E-E6E1-4279-9DDD-FA29DC867A19}" type="presOf" srcId="{89476E16-F26C-481A-A1AB-E615F7492F2F}" destId="{8B4485F3-70CA-4694-B081-402F4F23F473}" srcOrd="1" destOrd="0" presId="urn:microsoft.com/office/officeart/2005/8/layout/list1"/>
    <dgm:cxn modelId="{FCE1F05F-67AA-4024-B01A-47032BABAFA3}" srcId="{2B17DF3E-26C4-4617-9E25-2647FAA4749B}" destId="{68D636A1-B954-4798-BC5E-C447EB849D71}" srcOrd="3" destOrd="0" parTransId="{D77372A1-9746-4B43-A561-A883531C4DF3}" sibTransId="{7A122DBF-B354-46A4-8333-18930FAF5C5C}"/>
    <dgm:cxn modelId="{68AB0F42-42CC-4F90-B001-21E9CD590CBC}" srcId="{931B9EE1-6A18-4016-A5DD-796C8EEAF5CB}" destId="{6ACE0AC0-A2CC-4778-9917-2048EF4B8470}" srcOrd="0" destOrd="0" parTransId="{0C6B5282-001A-4EB5-95D8-14700318D066}" sibTransId="{A6BE08DE-A92A-4725-B6E1-4CC995A7D6E8}"/>
    <dgm:cxn modelId="{40913863-5C90-4619-8B38-EAD1924FAD92}" srcId="{C75878A2-315F-4AFB-BFB8-7DC05C2C24AE}" destId="{43D16C2B-E9F2-42C2-A444-00E9C9A242A7}" srcOrd="0" destOrd="0" parTransId="{96FA8ABA-DDF8-4E7D-AD39-81BAB0B74FD9}" sibTransId="{360B1A6F-00FE-49FD-91A6-1F62C1C342DD}"/>
    <dgm:cxn modelId="{47CCD74C-3764-46F8-8E0D-B444FE056CC7}" type="presOf" srcId="{1BB1486C-5D2B-40CD-A03F-AB52E466481A}" destId="{B0419929-14F3-460A-BAED-35E356CBEC19}" srcOrd="0" destOrd="0" presId="urn:microsoft.com/office/officeart/2005/8/layout/list1"/>
    <dgm:cxn modelId="{A15E2C50-279D-419E-8C0D-526B84145BFD}" type="presOf" srcId="{2B17DF3E-26C4-4617-9E25-2647FAA4749B}" destId="{314D09EC-0A83-4383-8728-76089FCD7B2E}" srcOrd="0" destOrd="0" presId="urn:microsoft.com/office/officeart/2005/8/layout/list1"/>
    <dgm:cxn modelId="{3A079D52-501B-4230-A3F8-F7CDD24F959A}" type="presOf" srcId="{1BB1486C-5D2B-40CD-A03F-AB52E466481A}" destId="{6F6B3D82-25B8-4A84-9B82-2C67C9F8774D}" srcOrd="1" destOrd="0" presId="urn:microsoft.com/office/officeart/2005/8/layout/list1"/>
    <dgm:cxn modelId="{DA67D953-FBCC-4302-83E4-C4B9087E0F9B}" type="presOf" srcId="{742FEB5A-0839-4EEC-B161-8A7BE2FA2A63}" destId="{AEFE3A8A-98C1-4545-8422-8E5D801228E0}" srcOrd="0" destOrd="0" presId="urn:microsoft.com/office/officeart/2005/8/layout/list1"/>
    <dgm:cxn modelId="{0543E576-2D72-4878-8113-BB4EB048EE38}" type="presOf" srcId="{96FAC7EE-AECC-4010-9E2D-1B89F1987BC9}" destId="{3DD67BD7-F719-4C28-AC12-F6093DE4FF66}" srcOrd="1" destOrd="0" presId="urn:microsoft.com/office/officeart/2005/8/layout/list1"/>
    <dgm:cxn modelId="{D6693E59-670B-4474-8D88-B407F57A10E9}" type="presOf" srcId="{89476E16-F26C-481A-A1AB-E615F7492F2F}" destId="{F4A5D24F-8579-4279-8331-0B2C6E424EA9}" srcOrd="0" destOrd="0" presId="urn:microsoft.com/office/officeart/2005/8/layout/list1"/>
    <dgm:cxn modelId="{BB37397F-DFF6-42F2-A9A6-425A0E806185}" srcId="{2B17DF3E-26C4-4617-9E25-2647FAA4749B}" destId="{96FAC7EE-AECC-4010-9E2D-1B89F1987BC9}" srcOrd="5" destOrd="0" parTransId="{25AAD131-72AD-445C-916B-ABF57D3B252D}" sibTransId="{520B0B86-2FFD-4DA6-9F63-FA52266784B7}"/>
    <dgm:cxn modelId="{BB2C7995-48FF-4F20-ADDB-CC7D6D4E4322}" type="presOf" srcId="{6ACE0AC0-A2CC-4778-9917-2048EF4B8470}" destId="{E0E1FFF9-5E0E-4128-9401-A75A8A5DCCD2}" srcOrd="0" destOrd="0" presId="urn:microsoft.com/office/officeart/2005/8/layout/list1"/>
    <dgm:cxn modelId="{442312AC-3475-454C-A690-52A3C676BA9C}" srcId="{2B17DF3E-26C4-4617-9E25-2647FAA4749B}" destId="{1BB1486C-5D2B-40CD-A03F-AB52E466481A}" srcOrd="4" destOrd="0" parTransId="{0D01AFAB-9185-40B6-954F-9C972648BA3F}" sibTransId="{268CCC81-C97C-4C89-B686-27A10669F383}"/>
    <dgm:cxn modelId="{FBE07ABA-B8EF-42C4-AAF6-49D06E79EAFF}" type="presOf" srcId="{C75878A2-315F-4AFB-BFB8-7DC05C2C24AE}" destId="{C556D474-F5BD-44C4-AFE7-85C20886BAAC}" srcOrd="0" destOrd="0" presId="urn:microsoft.com/office/officeart/2005/8/layout/list1"/>
    <dgm:cxn modelId="{DB229DBB-9442-4456-A4E3-DDBDC284C9D9}" srcId="{1BB1486C-5D2B-40CD-A03F-AB52E466481A}" destId="{742FEB5A-0839-4EEC-B161-8A7BE2FA2A63}" srcOrd="0" destOrd="0" parTransId="{BEC07FAA-2C5C-4282-8821-487ED8AB41AB}" sibTransId="{CA4D166A-2233-4D67-94F9-BB40787283E0}"/>
    <dgm:cxn modelId="{FB977AC3-4F87-4C58-A0A0-EF02E03C3918}" type="presOf" srcId="{646BF3BE-F437-4E90-925B-39BA22B2D8C8}" destId="{E0F36294-C375-46F6-A9C5-281303FDB5BE}" srcOrd="1" destOrd="0" presId="urn:microsoft.com/office/officeart/2005/8/layout/list1"/>
    <dgm:cxn modelId="{B8A1F5CF-B965-4F88-B4DB-7E65F834C5D0}" srcId="{2B17DF3E-26C4-4617-9E25-2647FAA4749B}" destId="{C75878A2-315F-4AFB-BFB8-7DC05C2C24AE}" srcOrd="6" destOrd="0" parTransId="{BB72B8F3-25DC-48D8-8153-7C110F813F6E}" sibTransId="{2C343B95-0308-4B1F-A663-BA71C3EC7C82}"/>
    <dgm:cxn modelId="{25D486D3-38BB-49EF-BDEC-934AD670657A}" type="presOf" srcId="{68D636A1-B954-4798-BC5E-C447EB849D71}" destId="{5BEADCED-6AD4-46F4-81F2-A1AA93902324}" srcOrd="0" destOrd="0" presId="urn:microsoft.com/office/officeart/2005/8/layout/list1"/>
    <dgm:cxn modelId="{D65EE0D3-4590-423F-89E9-7A0EDE4D486C}" type="presOf" srcId="{68D636A1-B954-4798-BC5E-C447EB849D71}" destId="{DBD4B6E5-E906-42E1-A781-E7F1F9FEA34E}" srcOrd="1" destOrd="0" presId="urn:microsoft.com/office/officeart/2005/8/layout/list1"/>
    <dgm:cxn modelId="{8035D9D4-6A2F-4217-9F2F-27C1A6F44194}" type="presOf" srcId="{AF988D11-3143-4428-A78F-DE793507F9A0}" destId="{801AB8FB-CE92-4466-8390-A28AB6C8076A}" srcOrd="0" destOrd="0" presId="urn:microsoft.com/office/officeart/2005/8/layout/list1"/>
    <dgm:cxn modelId="{9F951FE9-5C92-4A0A-B01A-467F02FF7513}" srcId="{2B17DF3E-26C4-4617-9E25-2647FAA4749B}" destId="{646BF3BE-F437-4E90-925B-39BA22B2D8C8}" srcOrd="2" destOrd="0" parTransId="{6A511728-29CF-460D-8E82-443811544ADF}" sibTransId="{B3863173-95D0-4D93-BC01-199D74986784}"/>
    <dgm:cxn modelId="{538282F0-49F8-4414-9826-994416F98BD3}" type="presOf" srcId="{C75878A2-315F-4AFB-BFB8-7DC05C2C24AE}" destId="{E57BD5C3-F588-4B04-84B5-C01736F546AD}" srcOrd="1" destOrd="0" presId="urn:microsoft.com/office/officeart/2005/8/layout/list1"/>
    <dgm:cxn modelId="{D29AC1F0-648C-4C3D-AC2C-41123377EAA6}" srcId="{2B17DF3E-26C4-4617-9E25-2647FAA4749B}" destId="{89476E16-F26C-481A-A1AB-E615F7492F2F}" srcOrd="0" destOrd="0" parTransId="{DC4E07F7-571B-43BE-A105-E77AE1BCE820}" sibTransId="{904D621C-E0F0-4FA2-B6F5-1081B9A966E3}"/>
    <dgm:cxn modelId="{4187DCF9-575E-4215-98BD-82DD1ED1A0A1}" type="presParOf" srcId="{314D09EC-0A83-4383-8728-76089FCD7B2E}" destId="{BC4CCFD3-F30D-451E-AAD3-779A02F924E5}" srcOrd="0" destOrd="0" presId="urn:microsoft.com/office/officeart/2005/8/layout/list1"/>
    <dgm:cxn modelId="{9FA43CC9-9763-457D-9B0F-2D5EC2CC46BF}" type="presParOf" srcId="{BC4CCFD3-F30D-451E-AAD3-779A02F924E5}" destId="{F4A5D24F-8579-4279-8331-0B2C6E424EA9}" srcOrd="0" destOrd="0" presId="urn:microsoft.com/office/officeart/2005/8/layout/list1"/>
    <dgm:cxn modelId="{F5930419-A0A0-4EE8-9831-6D7EEB16D6DB}" type="presParOf" srcId="{BC4CCFD3-F30D-451E-AAD3-779A02F924E5}" destId="{8B4485F3-70CA-4694-B081-402F4F23F473}" srcOrd="1" destOrd="0" presId="urn:microsoft.com/office/officeart/2005/8/layout/list1"/>
    <dgm:cxn modelId="{C0F36D89-64AC-48E3-820D-53257C3DE354}" type="presParOf" srcId="{314D09EC-0A83-4383-8728-76089FCD7B2E}" destId="{21F1F2D1-F3B2-47A5-A1E4-B0570DBB1D65}" srcOrd="1" destOrd="0" presId="urn:microsoft.com/office/officeart/2005/8/layout/list1"/>
    <dgm:cxn modelId="{F4F95272-8C41-4890-84B6-947A1D56A299}" type="presParOf" srcId="{314D09EC-0A83-4383-8728-76089FCD7B2E}" destId="{801AB8FB-CE92-4466-8390-A28AB6C8076A}" srcOrd="2" destOrd="0" presId="urn:microsoft.com/office/officeart/2005/8/layout/list1"/>
    <dgm:cxn modelId="{7614BBC6-F822-43F6-A2AA-5505ECAF3B70}" type="presParOf" srcId="{314D09EC-0A83-4383-8728-76089FCD7B2E}" destId="{E8FCF0CE-07E6-45FB-8E16-D90F570523F5}" srcOrd="3" destOrd="0" presId="urn:microsoft.com/office/officeart/2005/8/layout/list1"/>
    <dgm:cxn modelId="{3A2B1D6F-2E0A-4F57-9933-C0185B71E833}" type="presParOf" srcId="{314D09EC-0A83-4383-8728-76089FCD7B2E}" destId="{0968B0FA-A843-426C-87D9-864B9229E243}" srcOrd="4" destOrd="0" presId="urn:microsoft.com/office/officeart/2005/8/layout/list1"/>
    <dgm:cxn modelId="{A64D098F-C4BB-4E0F-9750-6353DA7BB2CA}" type="presParOf" srcId="{0968B0FA-A843-426C-87D9-864B9229E243}" destId="{83C9F428-EC65-4BBB-A4D0-850F851F8864}" srcOrd="0" destOrd="0" presId="urn:microsoft.com/office/officeart/2005/8/layout/list1"/>
    <dgm:cxn modelId="{4D42ABFB-AAB1-4F89-86EF-8B570FF72649}" type="presParOf" srcId="{0968B0FA-A843-426C-87D9-864B9229E243}" destId="{518C9F89-B862-4F99-8D11-FEF7247B2ACC}" srcOrd="1" destOrd="0" presId="urn:microsoft.com/office/officeart/2005/8/layout/list1"/>
    <dgm:cxn modelId="{87756C5E-17D8-4610-B6CF-C1F556A027C6}" type="presParOf" srcId="{314D09EC-0A83-4383-8728-76089FCD7B2E}" destId="{DD3EDE26-D912-4166-A64D-50FA8D217788}" srcOrd="5" destOrd="0" presId="urn:microsoft.com/office/officeart/2005/8/layout/list1"/>
    <dgm:cxn modelId="{4F0B42AD-F876-488E-98AE-2C4DA816DA36}" type="presParOf" srcId="{314D09EC-0A83-4383-8728-76089FCD7B2E}" destId="{E0E1FFF9-5E0E-4128-9401-A75A8A5DCCD2}" srcOrd="6" destOrd="0" presId="urn:microsoft.com/office/officeart/2005/8/layout/list1"/>
    <dgm:cxn modelId="{FA470B07-479E-4F58-B88E-624FEFE25457}" type="presParOf" srcId="{314D09EC-0A83-4383-8728-76089FCD7B2E}" destId="{CE778843-3F2A-41B1-908A-E915A5B36201}" srcOrd="7" destOrd="0" presId="urn:microsoft.com/office/officeart/2005/8/layout/list1"/>
    <dgm:cxn modelId="{72581E1D-B63B-4495-AAB3-975E2CA0EA78}" type="presParOf" srcId="{314D09EC-0A83-4383-8728-76089FCD7B2E}" destId="{A1561B24-11D4-4F7E-93A4-1941B108009C}" srcOrd="8" destOrd="0" presId="urn:microsoft.com/office/officeart/2005/8/layout/list1"/>
    <dgm:cxn modelId="{32E26482-C596-468A-B3A3-D7DCB7B42D12}" type="presParOf" srcId="{A1561B24-11D4-4F7E-93A4-1941B108009C}" destId="{992A11D3-4576-48A3-AC10-0B12139B94DC}" srcOrd="0" destOrd="0" presId="urn:microsoft.com/office/officeart/2005/8/layout/list1"/>
    <dgm:cxn modelId="{1982E5B5-2E1A-4882-866D-D24CD0A4D6BB}" type="presParOf" srcId="{A1561B24-11D4-4F7E-93A4-1941B108009C}" destId="{E0F36294-C375-46F6-A9C5-281303FDB5BE}" srcOrd="1" destOrd="0" presId="urn:microsoft.com/office/officeart/2005/8/layout/list1"/>
    <dgm:cxn modelId="{495E4DB4-6E0E-44E9-BF35-E70767825063}" type="presParOf" srcId="{314D09EC-0A83-4383-8728-76089FCD7B2E}" destId="{B1E3DD25-1B62-40BA-B708-0A150738122B}" srcOrd="9" destOrd="0" presId="urn:microsoft.com/office/officeart/2005/8/layout/list1"/>
    <dgm:cxn modelId="{3A3A63D3-5ACD-474B-AFEA-9E818CC1C6A3}" type="presParOf" srcId="{314D09EC-0A83-4383-8728-76089FCD7B2E}" destId="{A239C0AD-ED14-4DAA-A762-5BE741EE966F}" srcOrd="10" destOrd="0" presId="urn:microsoft.com/office/officeart/2005/8/layout/list1"/>
    <dgm:cxn modelId="{37DBAA56-C5D2-46AA-9D4C-0F887F3EDAC7}" type="presParOf" srcId="{314D09EC-0A83-4383-8728-76089FCD7B2E}" destId="{E3F29C25-FA3C-4645-A859-E21E9B7C269B}" srcOrd="11" destOrd="0" presId="urn:microsoft.com/office/officeart/2005/8/layout/list1"/>
    <dgm:cxn modelId="{6632449F-705F-4A23-AD97-CB2D87356585}" type="presParOf" srcId="{314D09EC-0A83-4383-8728-76089FCD7B2E}" destId="{86944F68-45B1-4804-AE98-7EBC50DB9ECB}" srcOrd="12" destOrd="0" presId="urn:microsoft.com/office/officeart/2005/8/layout/list1"/>
    <dgm:cxn modelId="{0DCDE265-52D7-4E64-BC92-BD014D51AEF0}" type="presParOf" srcId="{86944F68-45B1-4804-AE98-7EBC50DB9ECB}" destId="{5BEADCED-6AD4-46F4-81F2-A1AA93902324}" srcOrd="0" destOrd="0" presId="urn:microsoft.com/office/officeart/2005/8/layout/list1"/>
    <dgm:cxn modelId="{12B0CC55-A640-40DC-82C7-B77A3BA07392}" type="presParOf" srcId="{86944F68-45B1-4804-AE98-7EBC50DB9ECB}" destId="{DBD4B6E5-E906-42E1-A781-E7F1F9FEA34E}" srcOrd="1" destOrd="0" presId="urn:microsoft.com/office/officeart/2005/8/layout/list1"/>
    <dgm:cxn modelId="{8CFF116F-820C-43B7-89D7-34FFD298FD9B}" type="presParOf" srcId="{314D09EC-0A83-4383-8728-76089FCD7B2E}" destId="{EC6EF4D1-6828-4B1F-92F0-FA9F07D02EAD}" srcOrd="13" destOrd="0" presId="urn:microsoft.com/office/officeart/2005/8/layout/list1"/>
    <dgm:cxn modelId="{BAAF41FB-361D-4DE0-9522-B3C55BC16A6B}" type="presParOf" srcId="{314D09EC-0A83-4383-8728-76089FCD7B2E}" destId="{052091B9-AECC-416B-AB68-402D0B557870}" srcOrd="14" destOrd="0" presId="urn:microsoft.com/office/officeart/2005/8/layout/list1"/>
    <dgm:cxn modelId="{815D01EC-399D-4305-A795-2CCE7AEE938D}" type="presParOf" srcId="{314D09EC-0A83-4383-8728-76089FCD7B2E}" destId="{68EB55DA-B9BD-4D94-9E5E-E9F8104E9729}" srcOrd="15" destOrd="0" presId="urn:microsoft.com/office/officeart/2005/8/layout/list1"/>
    <dgm:cxn modelId="{56473E42-03D3-4ADD-B85E-C5E6551623CF}" type="presParOf" srcId="{314D09EC-0A83-4383-8728-76089FCD7B2E}" destId="{48E76D2E-7330-4563-B4BC-F5BEC534564E}" srcOrd="16" destOrd="0" presId="urn:microsoft.com/office/officeart/2005/8/layout/list1"/>
    <dgm:cxn modelId="{91541C1A-06A7-4448-A822-ED2CEAA08C5E}" type="presParOf" srcId="{48E76D2E-7330-4563-B4BC-F5BEC534564E}" destId="{B0419929-14F3-460A-BAED-35E356CBEC19}" srcOrd="0" destOrd="0" presId="urn:microsoft.com/office/officeart/2005/8/layout/list1"/>
    <dgm:cxn modelId="{BDDF33BB-9449-4994-BBCB-7F55C2743564}" type="presParOf" srcId="{48E76D2E-7330-4563-B4BC-F5BEC534564E}" destId="{6F6B3D82-25B8-4A84-9B82-2C67C9F8774D}" srcOrd="1" destOrd="0" presId="urn:microsoft.com/office/officeart/2005/8/layout/list1"/>
    <dgm:cxn modelId="{C60850C5-3B04-4828-9934-468A518F9B5E}" type="presParOf" srcId="{314D09EC-0A83-4383-8728-76089FCD7B2E}" destId="{592B17A2-383A-40B6-973E-E09B922B0E92}" srcOrd="17" destOrd="0" presId="urn:microsoft.com/office/officeart/2005/8/layout/list1"/>
    <dgm:cxn modelId="{934252F3-71B3-41B1-ADA2-B380C2C02B4B}" type="presParOf" srcId="{314D09EC-0A83-4383-8728-76089FCD7B2E}" destId="{AEFE3A8A-98C1-4545-8422-8E5D801228E0}" srcOrd="18" destOrd="0" presId="urn:microsoft.com/office/officeart/2005/8/layout/list1"/>
    <dgm:cxn modelId="{675935AA-1969-4FA9-9873-D8847A1388A5}" type="presParOf" srcId="{314D09EC-0A83-4383-8728-76089FCD7B2E}" destId="{633662E7-23BB-44C8-A293-70F64518A4EA}" srcOrd="19" destOrd="0" presId="urn:microsoft.com/office/officeart/2005/8/layout/list1"/>
    <dgm:cxn modelId="{41B91AE4-DADB-49F4-B442-0A9FDE1B9AC7}" type="presParOf" srcId="{314D09EC-0A83-4383-8728-76089FCD7B2E}" destId="{0C552EE5-ED76-4884-87A6-B99A450290E6}" srcOrd="20" destOrd="0" presId="urn:microsoft.com/office/officeart/2005/8/layout/list1"/>
    <dgm:cxn modelId="{8EDD53A5-CDEC-42C7-A76F-060F16D06C29}" type="presParOf" srcId="{0C552EE5-ED76-4884-87A6-B99A450290E6}" destId="{DE90C855-6F6F-4CDE-9A59-B39767A97839}" srcOrd="0" destOrd="0" presId="urn:microsoft.com/office/officeart/2005/8/layout/list1"/>
    <dgm:cxn modelId="{4091B49B-5C9E-4F28-BF90-3B05FCEACCBC}" type="presParOf" srcId="{0C552EE5-ED76-4884-87A6-B99A450290E6}" destId="{3DD67BD7-F719-4C28-AC12-F6093DE4FF66}" srcOrd="1" destOrd="0" presId="urn:microsoft.com/office/officeart/2005/8/layout/list1"/>
    <dgm:cxn modelId="{347CA10B-AFE0-4549-B304-4913B1071D8E}" type="presParOf" srcId="{314D09EC-0A83-4383-8728-76089FCD7B2E}" destId="{9B0D7EBC-3A00-4D85-82F8-F8BBFB98C55E}" srcOrd="21" destOrd="0" presId="urn:microsoft.com/office/officeart/2005/8/layout/list1"/>
    <dgm:cxn modelId="{BF15C199-D534-4B9C-A437-745BAB22A34B}" type="presParOf" srcId="{314D09EC-0A83-4383-8728-76089FCD7B2E}" destId="{33573851-6D48-4BDB-9B73-F77382100BD7}" srcOrd="22" destOrd="0" presId="urn:microsoft.com/office/officeart/2005/8/layout/list1"/>
    <dgm:cxn modelId="{F388EC29-1A6B-406E-A4D2-A0D1FE8EF939}" type="presParOf" srcId="{314D09EC-0A83-4383-8728-76089FCD7B2E}" destId="{AFB167B5-7425-4AAC-A1FC-133A19871785}" srcOrd="23" destOrd="0" presId="urn:microsoft.com/office/officeart/2005/8/layout/list1"/>
    <dgm:cxn modelId="{7EDDEBA5-D65F-41BD-8779-2517DEB6573C}" type="presParOf" srcId="{314D09EC-0A83-4383-8728-76089FCD7B2E}" destId="{50EBF133-7DA5-4484-B7AE-DB8B6EEFE446}" srcOrd="24" destOrd="0" presId="urn:microsoft.com/office/officeart/2005/8/layout/list1"/>
    <dgm:cxn modelId="{72BD9794-4698-4943-ADAC-4900C7FB8DFB}" type="presParOf" srcId="{50EBF133-7DA5-4484-B7AE-DB8B6EEFE446}" destId="{C556D474-F5BD-44C4-AFE7-85C20886BAAC}" srcOrd="0" destOrd="0" presId="urn:microsoft.com/office/officeart/2005/8/layout/list1"/>
    <dgm:cxn modelId="{E8689274-F4E2-4CE8-945E-8229BEE1A96C}" type="presParOf" srcId="{50EBF133-7DA5-4484-B7AE-DB8B6EEFE446}" destId="{E57BD5C3-F588-4B04-84B5-C01736F546AD}" srcOrd="1" destOrd="0" presId="urn:microsoft.com/office/officeart/2005/8/layout/list1"/>
    <dgm:cxn modelId="{98ED96A4-6A1B-4172-8404-702DC5FF8B28}" type="presParOf" srcId="{314D09EC-0A83-4383-8728-76089FCD7B2E}" destId="{C18613C1-1A1B-4098-A3B0-7BE7ECB98ECF}" srcOrd="25" destOrd="0" presId="urn:microsoft.com/office/officeart/2005/8/layout/list1"/>
    <dgm:cxn modelId="{468F0AF7-4D10-4A53-856C-224AD2EE24DC}" type="presParOf" srcId="{314D09EC-0A83-4383-8728-76089FCD7B2E}" destId="{E5055B1E-43C5-44CF-8DED-D9126121957D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46FA7A6-55AC-4EAC-A549-1EC676D6AC6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8175A69-7D34-42C0-B537-0193AE2AF677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pt-BR" sz="1800" b="1" i="1" dirty="0"/>
            <a:t>Categorização </a:t>
          </a:r>
          <a:r>
            <a:rPr lang="pt-BR" sz="2000" b="1" i="1" dirty="0"/>
            <a:t>Turística</a:t>
          </a:r>
          <a:r>
            <a:rPr lang="pt-BR" sz="1800" b="1" i="1" dirty="0"/>
            <a:t> do Município - </a:t>
          </a:r>
          <a:r>
            <a:rPr lang="pt-BR" sz="1800" dirty="0"/>
            <a:t>Alta Floresta D'Oeste </a:t>
          </a:r>
          <a:r>
            <a:rPr lang="pt-BR" sz="1800" b="1" dirty="0"/>
            <a:t>não faz parte</a:t>
          </a:r>
          <a:r>
            <a:rPr lang="pt-BR" sz="1800" dirty="0"/>
            <a:t> do Programa de Regionalização do Turismo do Mapa do Turismo Brasileiro, ferramenta importante para orientar e promover o desenvolvimento turístico no Brasil. A categorização dos municípios no Mapa do Turismo Brasileiro é um instrumento elaborado pelo Ministério do Turismo (MTur) para identificar o desempenho da economia do setor nos municípios que constam no Mapa do Turismo Brasileiro 2024. </a:t>
          </a:r>
          <a:endParaRPr lang="en-US" sz="1800" dirty="0"/>
        </a:p>
      </dgm:t>
    </dgm:pt>
    <dgm:pt modelId="{AD5B9741-5BE7-4CF8-A445-7DAC9DEFC6C2}" type="parTrans" cxnId="{E8ACA46A-CD00-4B65-B090-1766C37730B1}">
      <dgm:prSet/>
      <dgm:spPr/>
      <dgm:t>
        <a:bodyPr/>
        <a:lstStyle/>
        <a:p>
          <a:endParaRPr lang="en-US" sz="1800"/>
        </a:p>
      </dgm:t>
    </dgm:pt>
    <dgm:pt modelId="{F2BB2BC0-7BEE-49E1-B99C-A9D3D7362536}" type="sibTrans" cxnId="{E8ACA46A-CD00-4B65-B090-1766C37730B1}">
      <dgm:prSet/>
      <dgm:spPr/>
      <dgm:t>
        <a:bodyPr/>
        <a:lstStyle/>
        <a:p>
          <a:endParaRPr lang="en-US" sz="1800"/>
        </a:p>
      </dgm:t>
    </dgm:pt>
    <dgm:pt modelId="{5F1CB41C-9E8F-4C8E-8CF6-DACEFA47FC3D}" type="pres">
      <dgm:prSet presAssocID="{B46FA7A6-55AC-4EAC-A549-1EC676D6AC6C}" presName="root" presStyleCnt="0">
        <dgm:presLayoutVars>
          <dgm:dir/>
          <dgm:resizeHandles val="exact"/>
        </dgm:presLayoutVars>
      </dgm:prSet>
      <dgm:spPr/>
    </dgm:pt>
    <dgm:pt modelId="{4EDFE2A6-0AED-4E81-B285-17B185CF7266}" type="pres">
      <dgm:prSet presAssocID="{B46FA7A6-55AC-4EAC-A549-1EC676D6AC6C}" presName="container" presStyleCnt="0">
        <dgm:presLayoutVars>
          <dgm:dir/>
          <dgm:resizeHandles val="exact"/>
        </dgm:presLayoutVars>
      </dgm:prSet>
      <dgm:spPr/>
    </dgm:pt>
    <dgm:pt modelId="{CD1FB502-A5F9-4405-9F6B-E709E60BB412}" type="pres">
      <dgm:prSet presAssocID="{78175A69-7D34-42C0-B537-0193AE2AF677}" presName="compNode" presStyleCnt="0"/>
      <dgm:spPr/>
    </dgm:pt>
    <dgm:pt modelId="{386E0BE0-3419-4CC6-9830-90D51AACA57F}" type="pres">
      <dgm:prSet presAssocID="{78175A69-7D34-42C0-B537-0193AE2AF677}" presName="iconBgRect" presStyleLbl="bgShp" presStyleIdx="0" presStyleCnt="1" custLinFactNeighborX="-29632" custLinFactNeighborY="-3040"/>
      <dgm:spPr/>
    </dgm:pt>
    <dgm:pt modelId="{F1CAD934-B43D-47D9-B116-25CFAE4ADC23}" type="pres">
      <dgm:prSet presAssocID="{78175A69-7D34-42C0-B537-0193AE2AF677}" presName="iconRect" presStyleLbl="node1" presStyleIdx="0" presStyleCnt="1" custLinFactNeighborX="-38318" custLinFactNeighborY="-1261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guntas"/>
        </a:ext>
      </dgm:extLst>
    </dgm:pt>
    <dgm:pt modelId="{0F45C682-B10A-40C0-AD80-AE76075E8414}" type="pres">
      <dgm:prSet presAssocID="{78175A69-7D34-42C0-B537-0193AE2AF677}" presName="spaceRect" presStyleCnt="0"/>
      <dgm:spPr/>
    </dgm:pt>
    <dgm:pt modelId="{DB262D05-7598-41FF-B6EB-1737C001FBC9}" type="pres">
      <dgm:prSet presAssocID="{78175A69-7D34-42C0-B537-0193AE2AF677}" presName="textRect" presStyleLbl="revTx" presStyleIdx="0" presStyleCnt="1" custScaleX="119466">
        <dgm:presLayoutVars>
          <dgm:chMax val="1"/>
          <dgm:chPref val="1"/>
        </dgm:presLayoutVars>
      </dgm:prSet>
      <dgm:spPr/>
    </dgm:pt>
  </dgm:ptLst>
  <dgm:cxnLst>
    <dgm:cxn modelId="{E8ACA46A-CD00-4B65-B090-1766C37730B1}" srcId="{B46FA7A6-55AC-4EAC-A549-1EC676D6AC6C}" destId="{78175A69-7D34-42C0-B537-0193AE2AF677}" srcOrd="0" destOrd="0" parTransId="{AD5B9741-5BE7-4CF8-A445-7DAC9DEFC6C2}" sibTransId="{F2BB2BC0-7BEE-49E1-B99C-A9D3D7362536}"/>
    <dgm:cxn modelId="{D7E667C8-ED81-482E-81D9-6D9C36269177}" type="presOf" srcId="{B46FA7A6-55AC-4EAC-A549-1EC676D6AC6C}" destId="{5F1CB41C-9E8F-4C8E-8CF6-DACEFA47FC3D}" srcOrd="0" destOrd="0" presId="urn:microsoft.com/office/officeart/2018/2/layout/IconCircleList"/>
    <dgm:cxn modelId="{165D83D6-6AA0-4B54-8420-E7430C97655E}" type="presOf" srcId="{78175A69-7D34-42C0-B537-0193AE2AF677}" destId="{DB262D05-7598-41FF-B6EB-1737C001FBC9}" srcOrd="0" destOrd="0" presId="urn:microsoft.com/office/officeart/2018/2/layout/IconCircleList"/>
    <dgm:cxn modelId="{62A613E3-FCDF-4117-A328-EB77EB69DF2F}" type="presParOf" srcId="{5F1CB41C-9E8F-4C8E-8CF6-DACEFA47FC3D}" destId="{4EDFE2A6-0AED-4E81-B285-17B185CF7266}" srcOrd="0" destOrd="0" presId="urn:microsoft.com/office/officeart/2018/2/layout/IconCircleList"/>
    <dgm:cxn modelId="{8B119413-9112-4E9E-AA52-E448613D4F42}" type="presParOf" srcId="{4EDFE2A6-0AED-4E81-B285-17B185CF7266}" destId="{CD1FB502-A5F9-4405-9F6B-E709E60BB412}" srcOrd="0" destOrd="0" presId="urn:microsoft.com/office/officeart/2018/2/layout/IconCircleList"/>
    <dgm:cxn modelId="{9B04F243-FABC-4AF2-939E-877E4D77B7D2}" type="presParOf" srcId="{CD1FB502-A5F9-4405-9F6B-E709E60BB412}" destId="{386E0BE0-3419-4CC6-9830-90D51AACA57F}" srcOrd="0" destOrd="0" presId="urn:microsoft.com/office/officeart/2018/2/layout/IconCircleList"/>
    <dgm:cxn modelId="{4ED0DC67-2C9A-491E-A527-C42DF91DFC37}" type="presParOf" srcId="{CD1FB502-A5F9-4405-9F6B-E709E60BB412}" destId="{F1CAD934-B43D-47D9-B116-25CFAE4ADC23}" srcOrd="1" destOrd="0" presId="urn:microsoft.com/office/officeart/2018/2/layout/IconCircleList"/>
    <dgm:cxn modelId="{23DE62D2-AE99-45CD-8935-84F8DD372FAB}" type="presParOf" srcId="{CD1FB502-A5F9-4405-9F6B-E709E60BB412}" destId="{0F45C682-B10A-40C0-AD80-AE76075E8414}" srcOrd="2" destOrd="0" presId="urn:microsoft.com/office/officeart/2018/2/layout/IconCircleList"/>
    <dgm:cxn modelId="{6DCE752E-FA7E-4153-8B05-EBBF461A71C7}" type="presParOf" srcId="{CD1FB502-A5F9-4405-9F6B-E709E60BB412}" destId="{DB262D05-7598-41FF-B6EB-1737C001FBC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8D7FD6E-EB5A-4090-BFD3-CFB58F81BF5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BB572F-74B9-4C79-809C-DC344C61E78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 dirty="0"/>
            <a:t>Alta Floresta D'Oeste possui uma população de 22.494 habitantes distribuídos numa área territorial de 7.067.127 Km², com uma densidade demográfica de 3,04 </a:t>
          </a:r>
          <a:r>
            <a:rPr lang="pt-BR" sz="1800" dirty="0" err="1"/>
            <a:t>hab</a:t>
          </a:r>
          <a:r>
            <a:rPr lang="pt-BR" sz="1800" dirty="0"/>
            <a:t>/Km². </a:t>
          </a:r>
          <a:endParaRPr lang="en-US" sz="1800" dirty="0"/>
        </a:p>
      </dgm:t>
    </dgm:pt>
    <dgm:pt modelId="{6B803220-B357-4F17-AC9B-A503C5B34726}" type="parTrans" cxnId="{89ADFE9A-09A0-4B57-8775-BC53CFBB8B6E}">
      <dgm:prSet/>
      <dgm:spPr/>
      <dgm:t>
        <a:bodyPr/>
        <a:lstStyle/>
        <a:p>
          <a:endParaRPr lang="en-US" sz="1800"/>
        </a:p>
      </dgm:t>
    </dgm:pt>
    <dgm:pt modelId="{595A10BB-6681-4B33-A5C8-86A8BBACCAC4}" type="sibTrans" cxnId="{89ADFE9A-09A0-4B57-8775-BC53CFBB8B6E}">
      <dgm:prSet/>
      <dgm:spPr/>
      <dgm:t>
        <a:bodyPr/>
        <a:lstStyle/>
        <a:p>
          <a:endParaRPr lang="en-US" sz="1800"/>
        </a:p>
      </dgm:t>
    </dgm:pt>
    <dgm:pt modelId="{FE49C591-EC43-4B09-BA8D-99C3E559EF0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/>
            <a:t>O Índice de Desenvolvimento Humano é de 0,641, abaixo da média do Estado (0,756).  O PIB </a:t>
          </a:r>
          <a:r>
            <a:rPr lang="pt-BR" sz="1800" i="1"/>
            <a:t>per capita </a:t>
          </a:r>
          <a:r>
            <a:rPr lang="pt-BR" sz="1800"/>
            <a:t>de Alta Floresta D'Oeste é de R$32.619,88 mil por habitante (IBGE 2021), acima da média estadual de R$32.045,00. </a:t>
          </a:r>
          <a:endParaRPr lang="en-US" sz="1800"/>
        </a:p>
      </dgm:t>
    </dgm:pt>
    <dgm:pt modelId="{56053147-4E86-43B3-A196-6B51BE292020}" type="parTrans" cxnId="{A350A1C7-06DB-444B-9F3F-FCC79F2AFB25}">
      <dgm:prSet/>
      <dgm:spPr/>
      <dgm:t>
        <a:bodyPr/>
        <a:lstStyle/>
        <a:p>
          <a:endParaRPr lang="en-US" sz="1800"/>
        </a:p>
      </dgm:t>
    </dgm:pt>
    <dgm:pt modelId="{3FFEA9AD-417A-4179-B9C2-F5CBCEB45E60}" type="sibTrans" cxnId="{A350A1C7-06DB-444B-9F3F-FCC79F2AFB25}">
      <dgm:prSet/>
      <dgm:spPr/>
      <dgm:t>
        <a:bodyPr/>
        <a:lstStyle/>
        <a:p>
          <a:endParaRPr lang="en-US" sz="1800"/>
        </a:p>
      </dgm:t>
    </dgm:pt>
    <dgm:pt modelId="{FA03AF98-DAA6-4BBB-BD98-F1FB7037FD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 dirty="0"/>
            <a:t>A taxa de escolarização de 6 a 14 anos de idade é de 95,7%</a:t>
          </a:r>
          <a:endParaRPr lang="en-US" sz="1800" dirty="0"/>
        </a:p>
      </dgm:t>
    </dgm:pt>
    <dgm:pt modelId="{3A4854BB-4B15-4A5B-9D55-89ECD417ABE2}" type="parTrans" cxnId="{14EF657F-FEE6-4AED-9901-3055055A5CEB}">
      <dgm:prSet/>
      <dgm:spPr/>
      <dgm:t>
        <a:bodyPr/>
        <a:lstStyle/>
        <a:p>
          <a:endParaRPr lang="en-US" sz="1800"/>
        </a:p>
      </dgm:t>
    </dgm:pt>
    <dgm:pt modelId="{79203B2D-6272-48DA-9493-F46B8EA4873B}" type="sibTrans" cxnId="{14EF657F-FEE6-4AED-9901-3055055A5CEB}">
      <dgm:prSet/>
      <dgm:spPr/>
      <dgm:t>
        <a:bodyPr/>
        <a:lstStyle/>
        <a:p>
          <a:endParaRPr lang="en-US" sz="1800"/>
        </a:p>
      </dgm:t>
    </dgm:pt>
    <dgm:pt modelId="{86628DC3-99FE-4B3B-B285-37CCFD389A9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 dirty="0"/>
            <a:t>segundo dados do IBGE (2022), os serviços públicos de abastecimento de água cobrem 55,43% da população do município, abaixo da média do estado de Rondônia (55,95%) e da média nacional (84,24%). </a:t>
          </a:r>
          <a:endParaRPr lang="en-US" sz="1800" dirty="0"/>
        </a:p>
      </dgm:t>
    </dgm:pt>
    <dgm:pt modelId="{E29BFAAF-3BE4-4E26-8E5A-279576AF9AF7}" type="parTrans" cxnId="{5D0C24FD-91B9-4E8D-83ED-8AC3B7376BB6}">
      <dgm:prSet/>
      <dgm:spPr/>
      <dgm:t>
        <a:bodyPr/>
        <a:lstStyle/>
        <a:p>
          <a:endParaRPr lang="en-US" sz="1800"/>
        </a:p>
      </dgm:t>
    </dgm:pt>
    <dgm:pt modelId="{33736142-60A0-4D42-9890-C5C783EF74AE}" type="sibTrans" cxnId="{5D0C24FD-91B9-4E8D-83ED-8AC3B7376BB6}">
      <dgm:prSet/>
      <dgm:spPr/>
      <dgm:t>
        <a:bodyPr/>
        <a:lstStyle/>
        <a:p>
          <a:endParaRPr lang="en-US" sz="1800"/>
        </a:p>
      </dgm:t>
    </dgm:pt>
    <dgm:pt modelId="{CBB3A458-8259-4F39-B75F-B6E5CC947F5A}" type="pres">
      <dgm:prSet presAssocID="{88D7FD6E-EB5A-4090-BFD3-CFB58F81BF5A}" presName="root" presStyleCnt="0">
        <dgm:presLayoutVars>
          <dgm:dir/>
          <dgm:resizeHandles val="exact"/>
        </dgm:presLayoutVars>
      </dgm:prSet>
      <dgm:spPr/>
    </dgm:pt>
    <dgm:pt modelId="{C4DA6F39-EFF3-4B99-AB35-9A5663819ED5}" type="pres">
      <dgm:prSet presAssocID="{DFBB572F-74B9-4C79-809C-DC344C61E789}" presName="compNode" presStyleCnt="0"/>
      <dgm:spPr/>
    </dgm:pt>
    <dgm:pt modelId="{A9D6309F-0DA7-429D-9C25-39497C807085}" type="pres">
      <dgm:prSet presAssocID="{DFBB572F-74B9-4C79-809C-DC344C61E789}" presName="bgRect" presStyleLbl="bgShp" presStyleIdx="0" presStyleCnt="4"/>
      <dgm:spPr/>
    </dgm:pt>
    <dgm:pt modelId="{4332FD9F-8385-419C-8A44-FDEB290541C5}" type="pres">
      <dgm:prSet presAssocID="{DFBB572F-74B9-4C79-809C-DC344C61E78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dor"/>
        </a:ext>
      </dgm:extLst>
    </dgm:pt>
    <dgm:pt modelId="{9561AF5E-A428-4475-B666-758AFCE2109C}" type="pres">
      <dgm:prSet presAssocID="{DFBB572F-74B9-4C79-809C-DC344C61E789}" presName="spaceRect" presStyleCnt="0"/>
      <dgm:spPr/>
    </dgm:pt>
    <dgm:pt modelId="{9C1FDB35-23A9-4589-A7FC-A7B00442C43E}" type="pres">
      <dgm:prSet presAssocID="{DFBB572F-74B9-4C79-809C-DC344C61E789}" presName="parTx" presStyleLbl="revTx" presStyleIdx="0" presStyleCnt="4">
        <dgm:presLayoutVars>
          <dgm:chMax val="0"/>
          <dgm:chPref val="0"/>
        </dgm:presLayoutVars>
      </dgm:prSet>
      <dgm:spPr/>
    </dgm:pt>
    <dgm:pt modelId="{4B1796A4-A760-47CA-ADD8-54275F831F21}" type="pres">
      <dgm:prSet presAssocID="{595A10BB-6681-4B33-A5C8-86A8BBACCAC4}" presName="sibTrans" presStyleCnt="0"/>
      <dgm:spPr/>
    </dgm:pt>
    <dgm:pt modelId="{F708904C-6F76-4450-8850-A933BDC25578}" type="pres">
      <dgm:prSet presAssocID="{FE49C591-EC43-4B09-BA8D-99C3E559EF01}" presName="compNode" presStyleCnt="0"/>
      <dgm:spPr/>
    </dgm:pt>
    <dgm:pt modelId="{A05D12C8-6E60-4257-AA50-F58F75973D7F}" type="pres">
      <dgm:prSet presAssocID="{FE49C591-EC43-4B09-BA8D-99C3E559EF01}" presName="bgRect" presStyleLbl="bgShp" presStyleIdx="1" presStyleCnt="4"/>
      <dgm:spPr/>
    </dgm:pt>
    <dgm:pt modelId="{2F2BCDA3-1F52-4229-8EDD-BE4C5A9AE180}" type="pres">
      <dgm:prSet presAssocID="{FE49C591-EC43-4B09-BA8D-99C3E559EF0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uxograma"/>
        </a:ext>
      </dgm:extLst>
    </dgm:pt>
    <dgm:pt modelId="{3544EFFC-A5AB-4CB6-90B6-6CD31F578461}" type="pres">
      <dgm:prSet presAssocID="{FE49C591-EC43-4B09-BA8D-99C3E559EF01}" presName="spaceRect" presStyleCnt="0"/>
      <dgm:spPr/>
    </dgm:pt>
    <dgm:pt modelId="{93101B3B-898B-4EEC-9462-4467DF87FF54}" type="pres">
      <dgm:prSet presAssocID="{FE49C591-EC43-4B09-BA8D-99C3E559EF01}" presName="parTx" presStyleLbl="revTx" presStyleIdx="1" presStyleCnt="4">
        <dgm:presLayoutVars>
          <dgm:chMax val="0"/>
          <dgm:chPref val="0"/>
        </dgm:presLayoutVars>
      </dgm:prSet>
      <dgm:spPr/>
    </dgm:pt>
    <dgm:pt modelId="{4F4EB23D-3E11-42B2-8094-D06161D0D7EA}" type="pres">
      <dgm:prSet presAssocID="{3FFEA9AD-417A-4179-B9C2-F5CBCEB45E60}" presName="sibTrans" presStyleCnt="0"/>
      <dgm:spPr/>
    </dgm:pt>
    <dgm:pt modelId="{0685D5D2-4C52-42CF-B7C4-AB8E83AE2CCC}" type="pres">
      <dgm:prSet presAssocID="{FA03AF98-DAA6-4BBB-BD98-F1FB7037FD0C}" presName="compNode" presStyleCnt="0"/>
      <dgm:spPr/>
    </dgm:pt>
    <dgm:pt modelId="{B7C6A533-8F7B-4A7B-8B0A-4702D226FFC7}" type="pres">
      <dgm:prSet presAssocID="{FA03AF98-DAA6-4BBB-BD98-F1FB7037FD0C}" presName="bgRect" presStyleLbl="bgShp" presStyleIdx="2" presStyleCnt="4"/>
      <dgm:spPr/>
    </dgm:pt>
    <dgm:pt modelId="{A72704CA-399E-4AD3-9BDA-EA20C4871B21}" type="pres">
      <dgm:prSet presAssocID="{FA03AF98-DAA6-4BBB-BD98-F1FB7037FD0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scola"/>
        </a:ext>
      </dgm:extLst>
    </dgm:pt>
    <dgm:pt modelId="{2C1EF334-86D7-4408-ABF7-28B127590158}" type="pres">
      <dgm:prSet presAssocID="{FA03AF98-DAA6-4BBB-BD98-F1FB7037FD0C}" presName="spaceRect" presStyleCnt="0"/>
      <dgm:spPr/>
    </dgm:pt>
    <dgm:pt modelId="{90DB0C2E-C5DD-4BD1-B610-9A9D35ECC83F}" type="pres">
      <dgm:prSet presAssocID="{FA03AF98-DAA6-4BBB-BD98-F1FB7037FD0C}" presName="parTx" presStyleLbl="revTx" presStyleIdx="2" presStyleCnt="4">
        <dgm:presLayoutVars>
          <dgm:chMax val="0"/>
          <dgm:chPref val="0"/>
        </dgm:presLayoutVars>
      </dgm:prSet>
      <dgm:spPr/>
    </dgm:pt>
    <dgm:pt modelId="{878BA3BF-C324-4174-B259-59B69C84EDDE}" type="pres">
      <dgm:prSet presAssocID="{79203B2D-6272-48DA-9493-F46B8EA4873B}" presName="sibTrans" presStyleCnt="0"/>
      <dgm:spPr/>
    </dgm:pt>
    <dgm:pt modelId="{A76702BE-E9C0-469D-9B5C-C4A9F0C59704}" type="pres">
      <dgm:prSet presAssocID="{86628DC3-99FE-4B3B-B285-37CCFD389A99}" presName="compNode" presStyleCnt="0"/>
      <dgm:spPr/>
    </dgm:pt>
    <dgm:pt modelId="{6453AD33-9511-434C-915B-D92C3DB4BD2A}" type="pres">
      <dgm:prSet presAssocID="{86628DC3-99FE-4B3B-B285-37CCFD389A99}" presName="bgRect" presStyleLbl="bgShp" presStyleIdx="3" presStyleCnt="4"/>
      <dgm:spPr/>
    </dgm:pt>
    <dgm:pt modelId="{BCE70E72-724B-4475-BC7B-9A315E577E84}" type="pres">
      <dgm:prSet presAssocID="{86628DC3-99FE-4B3B-B285-37CCFD389A9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est scene"/>
        </a:ext>
      </dgm:extLst>
    </dgm:pt>
    <dgm:pt modelId="{4B782E20-B403-4BCC-B8B9-DBF3366A4E2D}" type="pres">
      <dgm:prSet presAssocID="{86628DC3-99FE-4B3B-B285-37CCFD389A99}" presName="spaceRect" presStyleCnt="0"/>
      <dgm:spPr/>
    </dgm:pt>
    <dgm:pt modelId="{A19F67A1-AD87-4D73-9029-CBEDDC0A14CD}" type="pres">
      <dgm:prSet presAssocID="{86628DC3-99FE-4B3B-B285-37CCFD389A9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57DD305-F162-48CC-AFB6-366C58E9A660}" type="presOf" srcId="{FA03AF98-DAA6-4BBB-BD98-F1FB7037FD0C}" destId="{90DB0C2E-C5DD-4BD1-B610-9A9D35ECC83F}" srcOrd="0" destOrd="0" presId="urn:microsoft.com/office/officeart/2018/2/layout/IconVerticalSolidList"/>
    <dgm:cxn modelId="{3A3B7812-8534-4C73-B2B7-03191E7BEF5D}" type="presOf" srcId="{88D7FD6E-EB5A-4090-BFD3-CFB58F81BF5A}" destId="{CBB3A458-8259-4F39-B75F-B6E5CC947F5A}" srcOrd="0" destOrd="0" presId="urn:microsoft.com/office/officeart/2018/2/layout/IconVerticalSolidList"/>
    <dgm:cxn modelId="{A44B2E79-3933-4D69-8AF3-E263506C088C}" type="presOf" srcId="{DFBB572F-74B9-4C79-809C-DC344C61E789}" destId="{9C1FDB35-23A9-4589-A7FC-A7B00442C43E}" srcOrd="0" destOrd="0" presId="urn:microsoft.com/office/officeart/2018/2/layout/IconVerticalSolidList"/>
    <dgm:cxn modelId="{14EF657F-FEE6-4AED-9901-3055055A5CEB}" srcId="{88D7FD6E-EB5A-4090-BFD3-CFB58F81BF5A}" destId="{FA03AF98-DAA6-4BBB-BD98-F1FB7037FD0C}" srcOrd="2" destOrd="0" parTransId="{3A4854BB-4B15-4A5B-9D55-89ECD417ABE2}" sibTransId="{79203B2D-6272-48DA-9493-F46B8EA4873B}"/>
    <dgm:cxn modelId="{89ADFE9A-09A0-4B57-8775-BC53CFBB8B6E}" srcId="{88D7FD6E-EB5A-4090-BFD3-CFB58F81BF5A}" destId="{DFBB572F-74B9-4C79-809C-DC344C61E789}" srcOrd="0" destOrd="0" parTransId="{6B803220-B357-4F17-AC9B-A503C5B34726}" sibTransId="{595A10BB-6681-4B33-A5C8-86A8BBACCAC4}"/>
    <dgm:cxn modelId="{941EA79D-A94E-4609-A572-6F4F5BAE42FD}" type="presOf" srcId="{FE49C591-EC43-4B09-BA8D-99C3E559EF01}" destId="{93101B3B-898B-4EEC-9462-4467DF87FF54}" srcOrd="0" destOrd="0" presId="urn:microsoft.com/office/officeart/2018/2/layout/IconVerticalSolidList"/>
    <dgm:cxn modelId="{A350A1C7-06DB-444B-9F3F-FCC79F2AFB25}" srcId="{88D7FD6E-EB5A-4090-BFD3-CFB58F81BF5A}" destId="{FE49C591-EC43-4B09-BA8D-99C3E559EF01}" srcOrd="1" destOrd="0" parTransId="{56053147-4E86-43B3-A196-6B51BE292020}" sibTransId="{3FFEA9AD-417A-4179-B9C2-F5CBCEB45E60}"/>
    <dgm:cxn modelId="{726831ED-A1DD-456B-9A99-C3CD7DA292BC}" type="presOf" srcId="{86628DC3-99FE-4B3B-B285-37CCFD389A99}" destId="{A19F67A1-AD87-4D73-9029-CBEDDC0A14CD}" srcOrd="0" destOrd="0" presId="urn:microsoft.com/office/officeart/2018/2/layout/IconVerticalSolidList"/>
    <dgm:cxn modelId="{5D0C24FD-91B9-4E8D-83ED-8AC3B7376BB6}" srcId="{88D7FD6E-EB5A-4090-BFD3-CFB58F81BF5A}" destId="{86628DC3-99FE-4B3B-B285-37CCFD389A99}" srcOrd="3" destOrd="0" parTransId="{E29BFAAF-3BE4-4E26-8E5A-279576AF9AF7}" sibTransId="{33736142-60A0-4D42-9890-C5C783EF74AE}"/>
    <dgm:cxn modelId="{63107C73-12BB-4F79-999A-D37AC44A371E}" type="presParOf" srcId="{CBB3A458-8259-4F39-B75F-B6E5CC947F5A}" destId="{C4DA6F39-EFF3-4B99-AB35-9A5663819ED5}" srcOrd="0" destOrd="0" presId="urn:microsoft.com/office/officeart/2018/2/layout/IconVerticalSolidList"/>
    <dgm:cxn modelId="{12BDAC7E-37B2-4544-BC80-8F38AFF38B32}" type="presParOf" srcId="{C4DA6F39-EFF3-4B99-AB35-9A5663819ED5}" destId="{A9D6309F-0DA7-429D-9C25-39497C807085}" srcOrd="0" destOrd="0" presId="urn:microsoft.com/office/officeart/2018/2/layout/IconVerticalSolidList"/>
    <dgm:cxn modelId="{9F103AAC-1948-407B-A153-406D57858739}" type="presParOf" srcId="{C4DA6F39-EFF3-4B99-AB35-9A5663819ED5}" destId="{4332FD9F-8385-419C-8A44-FDEB290541C5}" srcOrd="1" destOrd="0" presId="urn:microsoft.com/office/officeart/2018/2/layout/IconVerticalSolidList"/>
    <dgm:cxn modelId="{4CF4E4BF-756D-4128-864A-B3CBD8413DEC}" type="presParOf" srcId="{C4DA6F39-EFF3-4B99-AB35-9A5663819ED5}" destId="{9561AF5E-A428-4475-B666-758AFCE2109C}" srcOrd="2" destOrd="0" presId="urn:microsoft.com/office/officeart/2018/2/layout/IconVerticalSolidList"/>
    <dgm:cxn modelId="{103304ED-6B0C-4D4D-ACAC-47D958623A70}" type="presParOf" srcId="{C4DA6F39-EFF3-4B99-AB35-9A5663819ED5}" destId="{9C1FDB35-23A9-4589-A7FC-A7B00442C43E}" srcOrd="3" destOrd="0" presId="urn:microsoft.com/office/officeart/2018/2/layout/IconVerticalSolidList"/>
    <dgm:cxn modelId="{242FC980-9226-4741-908D-A8A7C3DF56D3}" type="presParOf" srcId="{CBB3A458-8259-4F39-B75F-B6E5CC947F5A}" destId="{4B1796A4-A760-47CA-ADD8-54275F831F21}" srcOrd="1" destOrd="0" presId="urn:microsoft.com/office/officeart/2018/2/layout/IconVerticalSolidList"/>
    <dgm:cxn modelId="{6E79CF28-09B8-4DA2-9C31-19D4C56E1B52}" type="presParOf" srcId="{CBB3A458-8259-4F39-B75F-B6E5CC947F5A}" destId="{F708904C-6F76-4450-8850-A933BDC25578}" srcOrd="2" destOrd="0" presId="urn:microsoft.com/office/officeart/2018/2/layout/IconVerticalSolidList"/>
    <dgm:cxn modelId="{A5573026-ED4F-46E6-8921-9F0D44ECA40C}" type="presParOf" srcId="{F708904C-6F76-4450-8850-A933BDC25578}" destId="{A05D12C8-6E60-4257-AA50-F58F75973D7F}" srcOrd="0" destOrd="0" presId="urn:microsoft.com/office/officeart/2018/2/layout/IconVerticalSolidList"/>
    <dgm:cxn modelId="{08F0A622-9F3A-4014-B741-AC87DF0FA4B5}" type="presParOf" srcId="{F708904C-6F76-4450-8850-A933BDC25578}" destId="{2F2BCDA3-1F52-4229-8EDD-BE4C5A9AE180}" srcOrd="1" destOrd="0" presId="urn:microsoft.com/office/officeart/2018/2/layout/IconVerticalSolidList"/>
    <dgm:cxn modelId="{FAA3BC73-8A65-40B1-AF60-0BE67B2319A4}" type="presParOf" srcId="{F708904C-6F76-4450-8850-A933BDC25578}" destId="{3544EFFC-A5AB-4CB6-90B6-6CD31F578461}" srcOrd="2" destOrd="0" presId="urn:microsoft.com/office/officeart/2018/2/layout/IconVerticalSolidList"/>
    <dgm:cxn modelId="{844175C2-C5B4-4ECD-ABB5-611A71279687}" type="presParOf" srcId="{F708904C-6F76-4450-8850-A933BDC25578}" destId="{93101B3B-898B-4EEC-9462-4467DF87FF54}" srcOrd="3" destOrd="0" presId="urn:microsoft.com/office/officeart/2018/2/layout/IconVerticalSolidList"/>
    <dgm:cxn modelId="{0E5BDAB6-9CE4-4265-893C-B12AFB8B24A4}" type="presParOf" srcId="{CBB3A458-8259-4F39-B75F-B6E5CC947F5A}" destId="{4F4EB23D-3E11-42B2-8094-D06161D0D7EA}" srcOrd="3" destOrd="0" presId="urn:microsoft.com/office/officeart/2018/2/layout/IconVerticalSolidList"/>
    <dgm:cxn modelId="{4FD04131-5695-41EA-A54F-021F8E1B53CE}" type="presParOf" srcId="{CBB3A458-8259-4F39-B75F-B6E5CC947F5A}" destId="{0685D5D2-4C52-42CF-B7C4-AB8E83AE2CCC}" srcOrd="4" destOrd="0" presId="urn:microsoft.com/office/officeart/2018/2/layout/IconVerticalSolidList"/>
    <dgm:cxn modelId="{6B7DAEE4-DAE3-4C3C-9961-9082FEBF305C}" type="presParOf" srcId="{0685D5D2-4C52-42CF-B7C4-AB8E83AE2CCC}" destId="{B7C6A533-8F7B-4A7B-8B0A-4702D226FFC7}" srcOrd="0" destOrd="0" presId="urn:microsoft.com/office/officeart/2018/2/layout/IconVerticalSolidList"/>
    <dgm:cxn modelId="{1FDC2F6F-2146-467B-81FC-C821F68A2042}" type="presParOf" srcId="{0685D5D2-4C52-42CF-B7C4-AB8E83AE2CCC}" destId="{A72704CA-399E-4AD3-9BDA-EA20C4871B21}" srcOrd="1" destOrd="0" presId="urn:microsoft.com/office/officeart/2018/2/layout/IconVerticalSolidList"/>
    <dgm:cxn modelId="{CF252950-A305-472B-AE3C-B4618D2143C1}" type="presParOf" srcId="{0685D5D2-4C52-42CF-B7C4-AB8E83AE2CCC}" destId="{2C1EF334-86D7-4408-ABF7-28B127590158}" srcOrd="2" destOrd="0" presId="urn:microsoft.com/office/officeart/2018/2/layout/IconVerticalSolidList"/>
    <dgm:cxn modelId="{6D09A22F-FD75-4D23-8012-ACAB95A5142A}" type="presParOf" srcId="{0685D5D2-4C52-42CF-B7C4-AB8E83AE2CCC}" destId="{90DB0C2E-C5DD-4BD1-B610-9A9D35ECC83F}" srcOrd="3" destOrd="0" presId="urn:microsoft.com/office/officeart/2018/2/layout/IconVerticalSolidList"/>
    <dgm:cxn modelId="{5077CDD0-42FC-4E5D-841E-A81DDE9B4817}" type="presParOf" srcId="{CBB3A458-8259-4F39-B75F-B6E5CC947F5A}" destId="{878BA3BF-C324-4174-B259-59B69C84EDDE}" srcOrd="5" destOrd="0" presId="urn:microsoft.com/office/officeart/2018/2/layout/IconVerticalSolidList"/>
    <dgm:cxn modelId="{ADAFD019-FE73-477F-94B8-91529D66BE91}" type="presParOf" srcId="{CBB3A458-8259-4F39-B75F-B6E5CC947F5A}" destId="{A76702BE-E9C0-469D-9B5C-C4A9F0C59704}" srcOrd="6" destOrd="0" presId="urn:microsoft.com/office/officeart/2018/2/layout/IconVerticalSolidList"/>
    <dgm:cxn modelId="{89BB242D-30B3-4B9E-9296-CEEB326B0101}" type="presParOf" srcId="{A76702BE-E9C0-469D-9B5C-C4A9F0C59704}" destId="{6453AD33-9511-434C-915B-D92C3DB4BD2A}" srcOrd="0" destOrd="0" presId="urn:microsoft.com/office/officeart/2018/2/layout/IconVerticalSolidList"/>
    <dgm:cxn modelId="{F559060C-E17A-48F1-84F9-6D58B3B47F94}" type="presParOf" srcId="{A76702BE-E9C0-469D-9B5C-C4A9F0C59704}" destId="{BCE70E72-724B-4475-BC7B-9A315E577E84}" srcOrd="1" destOrd="0" presId="urn:microsoft.com/office/officeart/2018/2/layout/IconVerticalSolidList"/>
    <dgm:cxn modelId="{0E275AD7-98FD-4105-8971-0C76383C5A5B}" type="presParOf" srcId="{A76702BE-E9C0-469D-9B5C-C4A9F0C59704}" destId="{4B782E20-B403-4BCC-B8B9-DBF3366A4E2D}" srcOrd="2" destOrd="0" presId="urn:microsoft.com/office/officeart/2018/2/layout/IconVerticalSolidList"/>
    <dgm:cxn modelId="{05610835-BF21-41F7-9C17-89DD89E9F785}" type="presParOf" srcId="{A76702BE-E9C0-469D-9B5C-C4A9F0C59704}" destId="{A19F67A1-AD87-4D73-9029-CBEDDC0A14C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4D7B086-CE46-4FD4-AC78-FF80883311EF}" type="doc">
      <dgm:prSet loTypeId="urn:microsoft.com/office/officeart/2018/2/layout/IconVerticalSolidList" loCatId="icon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714D650-F482-4C22-8046-0488C04C421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 dirty="0"/>
            <a:t>O Município de Alta Floresta D'Oeste possui baixíssima cobertura por sistema convencional de esgotamento sanitário, de acordo com o IBGE (2010) 80,99% da população total fazem uso de fossas os demais despejam seus efluentes na rede geral ou em outros escoadouros da rede pluvial, como valas, rios e lagos.</a:t>
          </a:r>
          <a:endParaRPr lang="en-US" sz="1800" dirty="0"/>
        </a:p>
      </dgm:t>
    </dgm:pt>
    <dgm:pt modelId="{1AF45EB8-6948-48A7-A92D-D2CFE26382FF}" type="parTrans" cxnId="{7CEFDEF4-B227-4894-8BFB-4F0B7E04D91E}">
      <dgm:prSet/>
      <dgm:spPr/>
      <dgm:t>
        <a:bodyPr/>
        <a:lstStyle/>
        <a:p>
          <a:endParaRPr lang="en-US" sz="1800"/>
        </a:p>
      </dgm:t>
    </dgm:pt>
    <dgm:pt modelId="{E69CEE93-98D7-4299-9484-481AAE307853}" type="sibTrans" cxnId="{7CEFDEF4-B227-4894-8BFB-4F0B7E04D91E}">
      <dgm:prSet/>
      <dgm:spPr/>
      <dgm:t>
        <a:bodyPr/>
        <a:lstStyle/>
        <a:p>
          <a:endParaRPr lang="en-US" sz="1800"/>
        </a:p>
      </dgm:t>
    </dgm:pt>
    <dgm:pt modelId="{DECFDA3B-D1A8-4C53-B9CC-EE8A57C52E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 dirty="0"/>
            <a:t>Somente 59,51% da população de Alta Floresta D'Oeste é atendida com coleta porta-a-porta, realizada pelo serviço de limpeza pública. Os demais domicílios queimam ou enterram seus resíduos na propriedade.</a:t>
          </a:r>
          <a:endParaRPr lang="en-US" sz="1800" dirty="0"/>
        </a:p>
      </dgm:t>
    </dgm:pt>
    <dgm:pt modelId="{D00965D3-A24E-4F52-A413-2F3AA3B9B28D}" type="parTrans" cxnId="{E675C447-589F-47AB-BDD9-18C0C086B242}">
      <dgm:prSet/>
      <dgm:spPr/>
      <dgm:t>
        <a:bodyPr/>
        <a:lstStyle/>
        <a:p>
          <a:endParaRPr lang="en-US" sz="1800"/>
        </a:p>
      </dgm:t>
    </dgm:pt>
    <dgm:pt modelId="{079282EB-D23C-4B25-B47B-61930C314D73}" type="sibTrans" cxnId="{E675C447-589F-47AB-BDD9-18C0C086B242}">
      <dgm:prSet/>
      <dgm:spPr/>
      <dgm:t>
        <a:bodyPr/>
        <a:lstStyle/>
        <a:p>
          <a:endParaRPr lang="en-US" sz="1800"/>
        </a:p>
      </dgm:t>
    </dgm:pt>
    <dgm:pt modelId="{9B6A7F68-7A82-46C1-83B2-78DC6F0B99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 dirty="0"/>
            <a:t>Segundo dados de saneamento e infraestrutura do IBGE, aproximadamente 71,1% das vias públicas da área urbana de Alta Floresta d´Oeste são asfaltadas e possuem meio fio, acima da média do estado (20,7%) e do país (68,8%).</a:t>
          </a:r>
          <a:endParaRPr lang="en-US" sz="1800" dirty="0"/>
        </a:p>
      </dgm:t>
    </dgm:pt>
    <dgm:pt modelId="{7A0CE8EA-85C6-46D9-A704-AED40E159388}" type="parTrans" cxnId="{F40FAD76-02E0-4889-9741-2937B8930EA0}">
      <dgm:prSet/>
      <dgm:spPr/>
      <dgm:t>
        <a:bodyPr/>
        <a:lstStyle/>
        <a:p>
          <a:endParaRPr lang="en-US" sz="1800"/>
        </a:p>
      </dgm:t>
    </dgm:pt>
    <dgm:pt modelId="{FCC3E24A-E62E-4E7F-9417-75CBA5945BD2}" type="sibTrans" cxnId="{F40FAD76-02E0-4889-9741-2937B8930EA0}">
      <dgm:prSet/>
      <dgm:spPr/>
      <dgm:t>
        <a:bodyPr/>
        <a:lstStyle/>
        <a:p>
          <a:endParaRPr lang="en-US" sz="1800"/>
        </a:p>
      </dgm:t>
    </dgm:pt>
    <dgm:pt modelId="{785A3EA9-A6FD-46B1-AE0F-90C83321D6CE}" type="pres">
      <dgm:prSet presAssocID="{24D7B086-CE46-4FD4-AC78-FF80883311EF}" presName="root" presStyleCnt="0">
        <dgm:presLayoutVars>
          <dgm:dir/>
          <dgm:resizeHandles val="exact"/>
        </dgm:presLayoutVars>
      </dgm:prSet>
      <dgm:spPr/>
    </dgm:pt>
    <dgm:pt modelId="{73CF8E6C-49D3-4A57-8929-7A90464263A4}" type="pres">
      <dgm:prSet presAssocID="{D714D650-F482-4C22-8046-0488C04C421D}" presName="compNode" presStyleCnt="0"/>
      <dgm:spPr/>
    </dgm:pt>
    <dgm:pt modelId="{728582B5-6BA1-4AE3-9B53-6193AED7AB22}" type="pres">
      <dgm:prSet presAssocID="{D714D650-F482-4C22-8046-0488C04C421D}" presName="bgRect" presStyleLbl="bgShp" presStyleIdx="0" presStyleCnt="3"/>
      <dgm:spPr/>
    </dgm:pt>
    <dgm:pt modelId="{3CEEAE34-FD33-47B7-A043-5E7B3E5A0383}" type="pres">
      <dgm:prSet presAssocID="{D714D650-F482-4C22-8046-0488C04C421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dor"/>
        </a:ext>
      </dgm:extLst>
    </dgm:pt>
    <dgm:pt modelId="{AE7D5BE1-497C-461F-9B1A-315C80C35BF7}" type="pres">
      <dgm:prSet presAssocID="{D714D650-F482-4C22-8046-0488C04C421D}" presName="spaceRect" presStyleCnt="0"/>
      <dgm:spPr/>
    </dgm:pt>
    <dgm:pt modelId="{629D439F-01DD-48FC-95FC-1CC445F0B8BC}" type="pres">
      <dgm:prSet presAssocID="{D714D650-F482-4C22-8046-0488C04C421D}" presName="parTx" presStyleLbl="revTx" presStyleIdx="0" presStyleCnt="3" custScaleX="108511" custScaleY="139239" custLinFactNeighborX="12199" custLinFactNeighborY="7950">
        <dgm:presLayoutVars>
          <dgm:chMax val="0"/>
          <dgm:chPref val="0"/>
        </dgm:presLayoutVars>
      </dgm:prSet>
      <dgm:spPr/>
    </dgm:pt>
    <dgm:pt modelId="{4FE85DA8-52DD-4A00-A863-C2A6A46A29C4}" type="pres">
      <dgm:prSet presAssocID="{E69CEE93-98D7-4299-9484-481AAE307853}" presName="sibTrans" presStyleCnt="0"/>
      <dgm:spPr/>
    </dgm:pt>
    <dgm:pt modelId="{B94FD934-2794-463C-9A29-519EDBF410A0}" type="pres">
      <dgm:prSet presAssocID="{DECFDA3B-D1A8-4C53-B9CC-EE8A57C52EEC}" presName="compNode" presStyleCnt="0"/>
      <dgm:spPr/>
    </dgm:pt>
    <dgm:pt modelId="{84ACFDB5-4E56-47C5-9918-37D5990CBC8E}" type="pres">
      <dgm:prSet presAssocID="{DECFDA3B-D1A8-4C53-B9CC-EE8A57C52EEC}" presName="bgRect" presStyleLbl="bgShp" presStyleIdx="1" presStyleCnt="3" custScaleY="58754" custLinFactY="-100000" custLinFactNeighborX="123" custLinFactNeighborY="-190792"/>
      <dgm:spPr/>
    </dgm:pt>
    <dgm:pt modelId="{82CEC7D6-87D8-41B6-9CFB-A6B4C8080318}" type="pres">
      <dgm:prSet presAssocID="{DECFDA3B-D1A8-4C53-B9CC-EE8A57C52EE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est scene"/>
        </a:ext>
      </dgm:extLst>
    </dgm:pt>
    <dgm:pt modelId="{FC0131F5-F842-4833-9587-DED95B8186FF}" type="pres">
      <dgm:prSet presAssocID="{DECFDA3B-D1A8-4C53-B9CC-EE8A57C52EEC}" presName="spaceRect" presStyleCnt="0"/>
      <dgm:spPr/>
    </dgm:pt>
    <dgm:pt modelId="{682E925F-A11C-4466-9AB2-B9981F454DF4}" type="pres">
      <dgm:prSet presAssocID="{DECFDA3B-D1A8-4C53-B9CC-EE8A57C52EEC}" presName="parTx" presStyleLbl="revTx" presStyleIdx="1" presStyleCnt="3" custScaleX="100000" custLinFactNeighborX="8158" custLinFactNeighborY="6067">
        <dgm:presLayoutVars>
          <dgm:chMax val="0"/>
          <dgm:chPref val="0"/>
        </dgm:presLayoutVars>
      </dgm:prSet>
      <dgm:spPr/>
    </dgm:pt>
    <dgm:pt modelId="{6209FFD0-F050-428D-BC1E-35F841810986}" type="pres">
      <dgm:prSet presAssocID="{079282EB-D23C-4B25-B47B-61930C314D73}" presName="sibTrans" presStyleCnt="0"/>
      <dgm:spPr/>
    </dgm:pt>
    <dgm:pt modelId="{3EC05D1D-CDF7-40EF-999D-DABEE5377885}" type="pres">
      <dgm:prSet presAssocID="{9B6A7F68-7A82-46C1-83B2-78DC6F0B9951}" presName="compNode" presStyleCnt="0"/>
      <dgm:spPr/>
    </dgm:pt>
    <dgm:pt modelId="{E14642A2-6708-455D-983B-B31FBB1466DA}" type="pres">
      <dgm:prSet presAssocID="{9B6A7F68-7A82-46C1-83B2-78DC6F0B9951}" presName="bgRect" presStyleLbl="bgShp" presStyleIdx="2" presStyleCnt="3"/>
      <dgm:spPr/>
    </dgm:pt>
    <dgm:pt modelId="{0051FD45-1AE7-4FE1-A246-17406B942887}" type="pres">
      <dgm:prSet presAssocID="{9B6A7F68-7A82-46C1-83B2-78DC6F0B995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dade"/>
        </a:ext>
      </dgm:extLst>
    </dgm:pt>
    <dgm:pt modelId="{84ABAB8E-BD7A-4B27-BC6A-0436F138C849}" type="pres">
      <dgm:prSet presAssocID="{9B6A7F68-7A82-46C1-83B2-78DC6F0B9951}" presName="spaceRect" presStyleCnt="0"/>
      <dgm:spPr/>
    </dgm:pt>
    <dgm:pt modelId="{30EA05DC-CBCD-4558-9775-01F6BD03E6BE}" type="pres">
      <dgm:prSet presAssocID="{9B6A7F68-7A82-46C1-83B2-78DC6F0B9951}" presName="parTx" presStyleLbl="revTx" presStyleIdx="2" presStyleCnt="3" custScaleX="100066" custLinFactNeighborX="8161" custLinFactNeighborY="-124">
        <dgm:presLayoutVars>
          <dgm:chMax val="0"/>
          <dgm:chPref val="0"/>
        </dgm:presLayoutVars>
      </dgm:prSet>
      <dgm:spPr/>
    </dgm:pt>
  </dgm:ptLst>
  <dgm:cxnLst>
    <dgm:cxn modelId="{E675C447-589F-47AB-BDD9-18C0C086B242}" srcId="{24D7B086-CE46-4FD4-AC78-FF80883311EF}" destId="{DECFDA3B-D1A8-4C53-B9CC-EE8A57C52EEC}" srcOrd="1" destOrd="0" parTransId="{D00965D3-A24E-4F52-A413-2F3AA3B9B28D}" sibTransId="{079282EB-D23C-4B25-B47B-61930C314D73}"/>
    <dgm:cxn modelId="{4D11634F-DCA0-43B9-9B22-302596605597}" type="presOf" srcId="{D714D650-F482-4C22-8046-0488C04C421D}" destId="{629D439F-01DD-48FC-95FC-1CC445F0B8BC}" srcOrd="0" destOrd="0" presId="urn:microsoft.com/office/officeart/2018/2/layout/IconVerticalSolidList"/>
    <dgm:cxn modelId="{F40FAD76-02E0-4889-9741-2937B8930EA0}" srcId="{24D7B086-CE46-4FD4-AC78-FF80883311EF}" destId="{9B6A7F68-7A82-46C1-83B2-78DC6F0B9951}" srcOrd="2" destOrd="0" parTransId="{7A0CE8EA-85C6-46D9-A704-AED40E159388}" sibTransId="{FCC3E24A-E62E-4E7F-9417-75CBA5945BD2}"/>
    <dgm:cxn modelId="{740AF757-C8AB-4B44-9EC4-0804B3055388}" type="presOf" srcId="{24D7B086-CE46-4FD4-AC78-FF80883311EF}" destId="{785A3EA9-A6FD-46B1-AE0F-90C83321D6CE}" srcOrd="0" destOrd="0" presId="urn:microsoft.com/office/officeart/2018/2/layout/IconVerticalSolidList"/>
    <dgm:cxn modelId="{68F71CAE-31D6-418A-92B8-79749A1D7F34}" type="presOf" srcId="{9B6A7F68-7A82-46C1-83B2-78DC6F0B9951}" destId="{30EA05DC-CBCD-4558-9775-01F6BD03E6BE}" srcOrd="0" destOrd="0" presId="urn:microsoft.com/office/officeart/2018/2/layout/IconVerticalSolidList"/>
    <dgm:cxn modelId="{146150D5-B64D-4910-A79B-4B5680377EE9}" type="presOf" srcId="{DECFDA3B-D1A8-4C53-B9CC-EE8A57C52EEC}" destId="{682E925F-A11C-4466-9AB2-B9981F454DF4}" srcOrd="0" destOrd="0" presId="urn:microsoft.com/office/officeart/2018/2/layout/IconVerticalSolidList"/>
    <dgm:cxn modelId="{7CEFDEF4-B227-4894-8BFB-4F0B7E04D91E}" srcId="{24D7B086-CE46-4FD4-AC78-FF80883311EF}" destId="{D714D650-F482-4C22-8046-0488C04C421D}" srcOrd="0" destOrd="0" parTransId="{1AF45EB8-6948-48A7-A92D-D2CFE26382FF}" sibTransId="{E69CEE93-98D7-4299-9484-481AAE307853}"/>
    <dgm:cxn modelId="{2C4F7A52-C63D-4EDB-A8CF-6DCE85CB8D9B}" type="presParOf" srcId="{785A3EA9-A6FD-46B1-AE0F-90C83321D6CE}" destId="{73CF8E6C-49D3-4A57-8929-7A90464263A4}" srcOrd="0" destOrd="0" presId="urn:microsoft.com/office/officeart/2018/2/layout/IconVerticalSolidList"/>
    <dgm:cxn modelId="{CED1F76D-C370-4EE6-9B59-4457CD73E731}" type="presParOf" srcId="{73CF8E6C-49D3-4A57-8929-7A90464263A4}" destId="{728582B5-6BA1-4AE3-9B53-6193AED7AB22}" srcOrd="0" destOrd="0" presId="urn:microsoft.com/office/officeart/2018/2/layout/IconVerticalSolidList"/>
    <dgm:cxn modelId="{E665A2CD-3743-45DF-806E-144281800ECB}" type="presParOf" srcId="{73CF8E6C-49D3-4A57-8929-7A90464263A4}" destId="{3CEEAE34-FD33-47B7-A043-5E7B3E5A0383}" srcOrd="1" destOrd="0" presId="urn:microsoft.com/office/officeart/2018/2/layout/IconVerticalSolidList"/>
    <dgm:cxn modelId="{B654ECA4-0593-4E4F-B546-21D44A3CA650}" type="presParOf" srcId="{73CF8E6C-49D3-4A57-8929-7A90464263A4}" destId="{AE7D5BE1-497C-461F-9B1A-315C80C35BF7}" srcOrd="2" destOrd="0" presId="urn:microsoft.com/office/officeart/2018/2/layout/IconVerticalSolidList"/>
    <dgm:cxn modelId="{BC214229-8DB3-4C5D-AD74-785B0B46B951}" type="presParOf" srcId="{73CF8E6C-49D3-4A57-8929-7A90464263A4}" destId="{629D439F-01DD-48FC-95FC-1CC445F0B8BC}" srcOrd="3" destOrd="0" presId="urn:microsoft.com/office/officeart/2018/2/layout/IconVerticalSolidList"/>
    <dgm:cxn modelId="{2F1EB311-D79E-45D5-9B56-6AF59B1CAD8D}" type="presParOf" srcId="{785A3EA9-A6FD-46B1-AE0F-90C83321D6CE}" destId="{4FE85DA8-52DD-4A00-A863-C2A6A46A29C4}" srcOrd="1" destOrd="0" presId="urn:microsoft.com/office/officeart/2018/2/layout/IconVerticalSolidList"/>
    <dgm:cxn modelId="{3F33104F-2EE0-4D80-9178-DC0F911679D6}" type="presParOf" srcId="{785A3EA9-A6FD-46B1-AE0F-90C83321D6CE}" destId="{B94FD934-2794-463C-9A29-519EDBF410A0}" srcOrd="2" destOrd="0" presId="urn:microsoft.com/office/officeart/2018/2/layout/IconVerticalSolidList"/>
    <dgm:cxn modelId="{C33EF05E-FC5D-4A22-BC9C-3D70AE22C921}" type="presParOf" srcId="{B94FD934-2794-463C-9A29-519EDBF410A0}" destId="{84ACFDB5-4E56-47C5-9918-37D5990CBC8E}" srcOrd="0" destOrd="0" presId="urn:microsoft.com/office/officeart/2018/2/layout/IconVerticalSolidList"/>
    <dgm:cxn modelId="{459DCD9C-7484-4452-AA74-A553BA6C4DFA}" type="presParOf" srcId="{B94FD934-2794-463C-9A29-519EDBF410A0}" destId="{82CEC7D6-87D8-41B6-9CFB-A6B4C8080318}" srcOrd="1" destOrd="0" presId="urn:microsoft.com/office/officeart/2018/2/layout/IconVerticalSolidList"/>
    <dgm:cxn modelId="{69FEEC54-79EE-4F48-92BD-FFBAE5F466ED}" type="presParOf" srcId="{B94FD934-2794-463C-9A29-519EDBF410A0}" destId="{FC0131F5-F842-4833-9587-DED95B8186FF}" srcOrd="2" destOrd="0" presId="urn:microsoft.com/office/officeart/2018/2/layout/IconVerticalSolidList"/>
    <dgm:cxn modelId="{7E63DF9D-F28F-4EF2-B00A-0C617A24144D}" type="presParOf" srcId="{B94FD934-2794-463C-9A29-519EDBF410A0}" destId="{682E925F-A11C-4466-9AB2-B9981F454DF4}" srcOrd="3" destOrd="0" presId="urn:microsoft.com/office/officeart/2018/2/layout/IconVerticalSolidList"/>
    <dgm:cxn modelId="{113800A6-59FF-47B8-80C6-DA3079A7882D}" type="presParOf" srcId="{785A3EA9-A6FD-46B1-AE0F-90C83321D6CE}" destId="{6209FFD0-F050-428D-BC1E-35F841810986}" srcOrd="3" destOrd="0" presId="urn:microsoft.com/office/officeart/2018/2/layout/IconVerticalSolidList"/>
    <dgm:cxn modelId="{5D0045F5-0719-45EF-B1CB-81999C33E551}" type="presParOf" srcId="{785A3EA9-A6FD-46B1-AE0F-90C83321D6CE}" destId="{3EC05D1D-CDF7-40EF-999D-DABEE5377885}" srcOrd="4" destOrd="0" presId="urn:microsoft.com/office/officeart/2018/2/layout/IconVerticalSolidList"/>
    <dgm:cxn modelId="{5DC2E861-3209-4776-986F-8DC2A8425BD4}" type="presParOf" srcId="{3EC05D1D-CDF7-40EF-999D-DABEE5377885}" destId="{E14642A2-6708-455D-983B-B31FBB1466DA}" srcOrd="0" destOrd="0" presId="urn:microsoft.com/office/officeart/2018/2/layout/IconVerticalSolidList"/>
    <dgm:cxn modelId="{59240516-E320-47ED-AF0E-BB681E364DB3}" type="presParOf" srcId="{3EC05D1D-CDF7-40EF-999D-DABEE5377885}" destId="{0051FD45-1AE7-4FE1-A246-17406B942887}" srcOrd="1" destOrd="0" presId="urn:microsoft.com/office/officeart/2018/2/layout/IconVerticalSolidList"/>
    <dgm:cxn modelId="{6CC23587-4813-42C2-818B-DA0A27EC3130}" type="presParOf" srcId="{3EC05D1D-CDF7-40EF-999D-DABEE5377885}" destId="{84ABAB8E-BD7A-4B27-BC6A-0436F138C849}" srcOrd="2" destOrd="0" presId="urn:microsoft.com/office/officeart/2018/2/layout/IconVerticalSolidList"/>
    <dgm:cxn modelId="{49F76DEE-E29E-4A34-8DA4-F6B7A9EC434A}" type="presParOf" srcId="{3EC05D1D-CDF7-40EF-999D-DABEE5377885}" destId="{30EA05DC-CBCD-4558-9775-01F6BD03E6B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C6FE493-B985-4307-B286-FD247C7D545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7EE7B7-4A0D-4BDA-BD5C-9A54030B1FC5}">
      <dgm:prSet custT="1"/>
      <dgm:spPr/>
      <dgm:t>
        <a:bodyPr/>
        <a:lstStyle/>
        <a:p>
          <a:r>
            <a:rPr lang="pt-BR" sz="1800" dirty="0"/>
            <a:t>Alta Floresta D'Oeste é conhecida por seus atrativos naturais. A atividade de pesca esportiva acontece em Porto Rolim. Para a pesca esportiva a cidade de Alta Floresta é ponto de pernoite e passagem para os turistas.</a:t>
          </a:r>
          <a:endParaRPr lang="en-US" sz="1800" dirty="0"/>
        </a:p>
      </dgm:t>
    </dgm:pt>
    <dgm:pt modelId="{07AFED00-77DD-407F-B3FB-62C7C428471F}" type="parTrans" cxnId="{2EE3C8B3-8D83-4E25-A966-AEE689E109E3}">
      <dgm:prSet/>
      <dgm:spPr/>
      <dgm:t>
        <a:bodyPr/>
        <a:lstStyle/>
        <a:p>
          <a:endParaRPr lang="en-US" sz="1800"/>
        </a:p>
      </dgm:t>
    </dgm:pt>
    <dgm:pt modelId="{2B8A6C9F-FBF5-4B82-B289-7EBAA9720C03}" type="sibTrans" cxnId="{2EE3C8B3-8D83-4E25-A966-AEE689E109E3}">
      <dgm:prSet phldrT="1" phldr="0"/>
      <dgm:spPr/>
      <dgm:t>
        <a:bodyPr/>
        <a:lstStyle/>
        <a:p>
          <a:endParaRPr lang="en-US" sz="1800"/>
        </a:p>
      </dgm:t>
    </dgm:pt>
    <dgm:pt modelId="{766E5FBE-375A-4BF6-B596-EC1630D4A40D}">
      <dgm:prSet custT="1"/>
      <dgm:spPr/>
      <dgm:t>
        <a:bodyPr/>
        <a:lstStyle/>
        <a:p>
          <a:r>
            <a:rPr lang="pt-BR" sz="1800" dirty="0"/>
            <a:t>A infraestrutura de Porto Rolim é limitada devido à sua localização remota. O acesso é feito principalmente por estradas de terra e por via fluvial, o que restringe a chegada de bens e serviços à região. Porto Rolim é uma localidade mais rústica, as estruturas de apoio, como restaurantes, comércio local e abastecimentos simples para atender moradores e turistas, são bastante incipientes.</a:t>
          </a:r>
          <a:endParaRPr lang="en-US" sz="1800" dirty="0"/>
        </a:p>
      </dgm:t>
    </dgm:pt>
    <dgm:pt modelId="{CBA8BE04-F8C1-405D-9945-743F8E156C13}" type="parTrans" cxnId="{E647C827-B5A5-4C8D-B35B-48E4F9C63726}">
      <dgm:prSet/>
      <dgm:spPr/>
      <dgm:t>
        <a:bodyPr/>
        <a:lstStyle/>
        <a:p>
          <a:endParaRPr lang="en-US" sz="1800"/>
        </a:p>
      </dgm:t>
    </dgm:pt>
    <dgm:pt modelId="{2DC773B6-E2A0-492D-9427-934DF8360B97}" type="sibTrans" cxnId="{E647C827-B5A5-4C8D-B35B-48E4F9C63726}">
      <dgm:prSet phldrT="7" phldr="0"/>
      <dgm:spPr/>
      <dgm:t>
        <a:bodyPr/>
        <a:lstStyle/>
        <a:p>
          <a:endParaRPr lang="en-US" sz="1800"/>
        </a:p>
      </dgm:t>
    </dgm:pt>
    <dgm:pt modelId="{E11A915F-7D50-4B22-AD8E-7E3F8C8FD3D7}">
      <dgm:prSet custT="1"/>
      <dgm:spPr/>
      <dgm:t>
        <a:bodyPr/>
        <a:lstStyle/>
        <a:p>
          <a:r>
            <a:rPr lang="pt-BR" sz="1800" dirty="0"/>
            <a:t>Para a pesca esportiva o destaque em Alta Floresta D'Oeste é para o distrito de Porto Rolim. A localidade de Rolim de Moura do Guaporé, fica a cerca de 180 Km a partir do município de Alta Floresta D’oeste - RO cujo acesso se faz por estrada e posteriormente de barco ate a localidade.</a:t>
          </a:r>
          <a:endParaRPr lang="en-US" sz="1800" dirty="0"/>
        </a:p>
      </dgm:t>
    </dgm:pt>
    <dgm:pt modelId="{009DB097-3FF2-4E97-B1FE-352C6E3E5D26}" type="parTrans" cxnId="{51D4326E-11EA-4C56-B718-717AD8E558C1}">
      <dgm:prSet/>
      <dgm:spPr/>
      <dgm:t>
        <a:bodyPr/>
        <a:lstStyle/>
        <a:p>
          <a:endParaRPr lang="pt-BR"/>
        </a:p>
      </dgm:t>
    </dgm:pt>
    <dgm:pt modelId="{F8B66B7A-FE44-4D3A-9079-9ABE2314903F}" type="sibTrans" cxnId="{51D4326E-11EA-4C56-B718-717AD8E558C1}">
      <dgm:prSet/>
      <dgm:spPr/>
      <dgm:t>
        <a:bodyPr/>
        <a:lstStyle/>
        <a:p>
          <a:endParaRPr lang="pt-BR"/>
        </a:p>
      </dgm:t>
    </dgm:pt>
    <dgm:pt modelId="{B81BF3A7-F02A-4422-BDC4-4A63CB492E15}" type="pres">
      <dgm:prSet presAssocID="{AC6FE493-B985-4307-B286-FD247C7D5450}" presName="vert0" presStyleCnt="0">
        <dgm:presLayoutVars>
          <dgm:dir/>
          <dgm:animOne val="branch"/>
          <dgm:animLvl val="lvl"/>
        </dgm:presLayoutVars>
      </dgm:prSet>
      <dgm:spPr/>
    </dgm:pt>
    <dgm:pt modelId="{2E469EB2-6544-4A58-8432-5245908AA86B}" type="pres">
      <dgm:prSet presAssocID="{7B7EE7B7-4A0D-4BDA-BD5C-9A54030B1FC5}" presName="thickLine" presStyleLbl="alignNode1" presStyleIdx="0" presStyleCnt="3"/>
      <dgm:spPr/>
    </dgm:pt>
    <dgm:pt modelId="{5414038D-E8D5-4BB5-A824-01D738BCBFD0}" type="pres">
      <dgm:prSet presAssocID="{7B7EE7B7-4A0D-4BDA-BD5C-9A54030B1FC5}" presName="horz1" presStyleCnt="0"/>
      <dgm:spPr/>
    </dgm:pt>
    <dgm:pt modelId="{61696F97-D790-4769-A3F7-556D33DBEFB0}" type="pres">
      <dgm:prSet presAssocID="{7B7EE7B7-4A0D-4BDA-BD5C-9A54030B1FC5}" presName="tx1" presStyleLbl="revTx" presStyleIdx="0" presStyleCnt="3" custScaleY="84345"/>
      <dgm:spPr/>
    </dgm:pt>
    <dgm:pt modelId="{770E1E39-C5D9-4129-8C25-212A53734F70}" type="pres">
      <dgm:prSet presAssocID="{7B7EE7B7-4A0D-4BDA-BD5C-9A54030B1FC5}" presName="vert1" presStyleCnt="0"/>
      <dgm:spPr/>
    </dgm:pt>
    <dgm:pt modelId="{842883CE-1BB2-4E90-BDB4-E07592EBACE7}" type="pres">
      <dgm:prSet presAssocID="{E11A915F-7D50-4B22-AD8E-7E3F8C8FD3D7}" presName="thickLine" presStyleLbl="alignNode1" presStyleIdx="1" presStyleCnt="3"/>
      <dgm:spPr/>
    </dgm:pt>
    <dgm:pt modelId="{568B940D-97D2-4CAC-8904-10C8AD635930}" type="pres">
      <dgm:prSet presAssocID="{E11A915F-7D50-4B22-AD8E-7E3F8C8FD3D7}" presName="horz1" presStyleCnt="0"/>
      <dgm:spPr/>
    </dgm:pt>
    <dgm:pt modelId="{AFB8C689-CE14-4B27-A807-65DD741DF6DB}" type="pres">
      <dgm:prSet presAssocID="{E11A915F-7D50-4B22-AD8E-7E3F8C8FD3D7}" presName="tx1" presStyleLbl="revTx" presStyleIdx="1" presStyleCnt="3" custScaleY="112342"/>
      <dgm:spPr/>
    </dgm:pt>
    <dgm:pt modelId="{E15AAF19-0527-42C3-A31E-E0CFB4BABA8E}" type="pres">
      <dgm:prSet presAssocID="{E11A915F-7D50-4B22-AD8E-7E3F8C8FD3D7}" presName="vert1" presStyleCnt="0"/>
      <dgm:spPr/>
    </dgm:pt>
    <dgm:pt modelId="{28FFA243-B719-412D-9824-99456FA1BA99}" type="pres">
      <dgm:prSet presAssocID="{766E5FBE-375A-4BF6-B596-EC1630D4A40D}" presName="thickLine" presStyleLbl="alignNode1" presStyleIdx="2" presStyleCnt="3"/>
      <dgm:spPr/>
    </dgm:pt>
    <dgm:pt modelId="{1D51EF27-2DCF-4A80-8E45-2315C67DBB54}" type="pres">
      <dgm:prSet presAssocID="{766E5FBE-375A-4BF6-B596-EC1630D4A40D}" presName="horz1" presStyleCnt="0"/>
      <dgm:spPr/>
    </dgm:pt>
    <dgm:pt modelId="{38F8A4D3-4A51-4AA2-93A8-EBB620117AEF}" type="pres">
      <dgm:prSet presAssocID="{766E5FBE-375A-4BF6-B596-EC1630D4A40D}" presName="tx1" presStyleLbl="revTx" presStyleIdx="2" presStyleCnt="3" custScaleY="138111" custLinFactNeighborX="441" custLinFactNeighborY="27088"/>
      <dgm:spPr/>
    </dgm:pt>
    <dgm:pt modelId="{44225554-989E-4FBF-801C-A18958262667}" type="pres">
      <dgm:prSet presAssocID="{766E5FBE-375A-4BF6-B596-EC1630D4A40D}" presName="vert1" presStyleCnt="0"/>
      <dgm:spPr/>
    </dgm:pt>
  </dgm:ptLst>
  <dgm:cxnLst>
    <dgm:cxn modelId="{E647C827-B5A5-4C8D-B35B-48E4F9C63726}" srcId="{AC6FE493-B985-4307-B286-FD247C7D5450}" destId="{766E5FBE-375A-4BF6-B596-EC1630D4A40D}" srcOrd="2" destOrd="0" parTransId="{CBA8BE04-F8C1-405D-9945-743F8E156C13}" sibTransId="{2DC773B6-E2A0-492D-9427-934DF8360B97}"/>
    <dgm:cxn modelId="{7AC9D129-3773-43F4-A362-7F8E3F6EAD7F}" type="presOf" srcId="{766E5FBE-375A-4BF6-B596-EC1630D4A40D}" destId="{38F8A4D3-4A51-4AA2-93A8-EBB620117AEF}" srcOrd="0" destOrd="0" presId="urn:microsoft.com/office/officeart/2008/layout/LinedList"/>
    <dgm:cxn modelId="{06E49641-A554-4187-9FB2-F37169DA8016}" type="presOf" srcId="{AC6FE493-B985-4307-B286-FD247C7D5450}" destId="{B81BF3A7-F02A-4422-BDC4-4A63CB492E15}" srcOrd="0" destOrd="0" presId="urn:microsoft.com/office/officeart/2008/layout/LinedList"/>
    <dgm:cxn modelId="{51D4326E-11EA-4C56-B718-717AD8E558C1}" srcId="{AC6FE493-B985-4307-B286-FD247C7D5450}" destId="{E11A915F-7D50-4B22-AD8E-7E3F8C8FD3D7}" srcOrd="1" destOrd="0" parTransId="{009DB097-3FF2-4E97-B1FE-352C6E3E5D26}" sibTransId="{F8B66B7A-FE44-4D3A-9079-9ABE2314903F}"/>
    <dgm:cxn modelId="{02E0DB7F-D366-4DB0-9464-3F2FA7E7039D}" type="presOf" srcId="{7B7EE7B7-4A0D-4BDA-BD5C-9A54030B1FC5}" destId="{61696F97-D790-4769-A3F7-556D33DBEFB0}" srcOrd="0" destOrd="0" presId="urn:microsoft.com/office/officeart/2008/layout/LinedList"/>
    <dgm:cxn modelId="{A5ACED9E-73F6-4C50-9674-8137EB908D68}" type="presOf" srcId="{E11A915F-7D50-4B22-AD8E-7E3F8C8FD3D7}" destId="{AFB8C689-CE14-4B27-A807-65DD741DF6DB}" srcOrd="0" destOrd="0" presId="urn:microsoft.com/office/officeart/2008/layout/LinedList"/>
    <dgm:cxn modelId="{2EE3C8B3-8D83-4E25-A966-AEE689E109E3}" srcId="{AC6FE493-B985-4307-B286-FD247C7D5450}" destId="{7B7EE7B7-4A0D-4BDA-BD5C-9A54030B1FC5}" srcOrd="0" destOrd="0" parTransId="{07AFED00-77DD-407F-B3FB-62C7C428471F}" sibTransId="{2B8A6C9F-FBF5-4B82-B289-7EBAA9720C03}"/>
    <dgm:cxn modelId="{A31AB2F9-438D-41BE-A026-FA900B8E3B3C}" type="presParOf" srcId="{B81BF3A7-F02A-4422-BDC4-4A63CB492E15}" destId="{2E469EB2-6544-4A58-8432-5245908AA86B}" srcOrd="0" destOrd="0" presId="urn:microsoft.com/office/officeart/2008/layout/LinedList"/>
    <dgm:cxn modelId="{547839AD-D36C-4B0B-A8BC-72574C2A1720}" type="presParOf" srcId="{B81BF3A7-F02A-4422-BDC4-4A63CB492E15}" destId="{5414038D-E8D5-4BB5-A824-01D738BCBFD0}" srcOrd="1" destOrd="0" presId="urn:microsoft.com/office/officeart/2008/layout/LinedList"/>
    <dgm:cxn modelId="{FDEDE83C-1405-43F8-979E-7DBE8FFE62DF}" type="presParOf" srcId="{5414038D-E8D5-4BB5-A824-01D738BCBFD0}" destId="{61696F97-D790-4769-A3F7-556D33DBEFB0}" srcOrd="0" destOrd="0" presId="urn:microsoft.com/office/officeart/2008/layout/LinedList"/>
    <dgm:cxn modelId="{675C5895-8632-487C-B0FC-2083CD4C8371}" type="presParOf" srcId="{5414038D-E8D5-4BB5-A824-01D738BCBFD0}" destId="{770E1E39-C5D9-4129-8C25-212A53734F70}" srcOrd="1" destOrd="0" presId="urn:microsoft.com/office/officeart/2008/layout/LinedList"/>
    <dgm:cxn modelId="{AF6179B6-CABE-4A44-9B24-981DD1862E5C}" type="presParOf" srcId="{B81BF3A7-F02A-4422-BDC4-4A63CB492E15}" destId="{842883CE-1BB2-4E90-BDB4-E07592EBACE7}" srcOrd="2" destOrd="0" presId="urn:microsoft.com/office/officeart/2008/layout/LinedList"/>
    <dgm:cxn modelId="{B3BDB27A-2FB1-4941-BB0D-6B6E6A349E05}" type="presParOf" srcId="{B81BF3A7-F02A-4422-BDC4-4A63CB492E15}" destId="{568B940D-97D2-4CAC-8904-10C8AD635930}" srcOrd="3" destOrd="0" presId="urn:microsoft.com/office/officeart/2008/layout/LinedList"/>
    <dgm:cxn modelId="{51BCCAA5-9A2B-4189-A6A4-4D2055DB0B76}" type="presParOf" srcId="{568B940D-97D2-4CAC-8904-10C8AD635930}" destId="{AFB8C689-CE14-4B27-A807-65DD741DF6DB}" srcOrd="0" destOrd="0" presId="urn:microsoft.com/office/officeart/2008/layout/LinedList"/>
    <dgm:cxn modelId="{23CE217F-E178-4647-9E7C-D929F4E328C6}" type="presParOf" srcId="{568B940D-97D2-4CAC-8904-10C8AD635930}" destId="{E15AAF19-0527-42C3-A31E-E0CFB4BABA8E}" srcOrd="1" destOrd="0" presId="urn:microsoft.com/office/officeart/2008/layout/LinedList"/>
    <dgm:cxn modelId="{140DA662-02E8-4135-B6DD-AE1CAA594A3A}" type="presParOf" srcId="{B81BF3A7-F02A-4422-BDC4-4A63CB492E15}" destId="{28FFA243-B719-412D-9824-99456FA1BA99}" srcOrd="4" destOrd="0" presId="urn:microsoft.com/office/officeart/2008/layout/LinedList"/>
    <dgm:cxn modelId="{1410B230-42C6-499D-85C6-237CF40F9B20}" type="presParOf" srcId="{B81BF3A7-F02A-4422-BDC4-4A63CB492E15}" destId="{1D51EF27-2DCF-4A80-8E45-2315C67DBB54}" srcOrd="5" destOrd="0" presId="urn:microsoft.com/office/officeart/2008/layout/LinedList"/>
    <dgm:cxn modelId="{78C89D93-077E-4B83-AB8F-DD4631B16004}" type="presParOf" srcId="{1D51EF27-2DCF-4A80-8E45-2315C67DBB54}" destId="{38F8A4D3-4A51-4AA2-93A8-EBB620117AEF}" srcOrd="0" destOrd="0" presId="urn:microsoft.com/office/officeart/2008/layout/LinedList"/>
    <dgm:cxn modelId="{F58F4399-12BE-401A-AAF5-DA9B2E98713B}" type="presParOf" srcId="{1D51EF27-2DCF-4A80-8E45-2315C67DBB54}" destId="{44225554-989E-4FBF-801C-A189582626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C6FE493-B985-4307-B286-FD247C7D545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979783-02C1-4293-8E5F-8DA047BA82D1}">
      <dgm:prSet custT="1"/>
      <dgm:spPr/>
      <dgm:t>
        <a:bodyPr/>
        <a:lstStyle/>
        <a:p>
          <a:r>
            <a:rPr lang="pt-BR" sz="1800" dirty="0"/>
            <a:t>Porto Rolim é um distrito de baixa densidade populacional, com comunidades ribeirinhas e agricultores compondo a maior parte da população local. A proximidade com o Rio Guaporé e a fronteira com a Bolívia influencia diretamente o modo de vida dos moradores, que, em sua maioria, vivem de atividades econômicas diretamente ligadas aos recursos naturais da região.</a:t>
          </a:r>
          <a:endParaRPr lang="en-US" sz="1800" dirty="0"/>
        </a:p>
      </dgm:t>
    </dgm:pt>
    <dgm:pt modelId="{C1761A25-FE1D-4398-B408-E4330B2161B4}" type="parTrans" cxnId="{8E4DF9A7-593F-4EA8-8FE0-4ED7BAA1CAE4}">
      <dgm:prSet/>
      <dgm:spPr/>
      <dgm:t>
        <a:bodyPr/>
        <a:lstStyle/>
        <a:p>
          <a:endParaRPr lang="en-US" sz="1800"/>
        </a:p>
      </dgm:t>
    </dgm:pt>
    <dgm:pt modelId="{0CE8D464-F51B-4231-8C85-7AFD75F78150}" type="sibTrans" cxnId="{8E4DF9A7-593F-4EA8-8FE0-4ED7BAA1CAE4}">
      <dgm:prSet phldrT="5" phldr="0"/>
      <dgm:spPr/>
      <dgm:t>
        <a:bodyPr/>
        <a:lstStyle/>
        <a:p>
          <a:endParaRPr lang="en-US" sz="1800"/>
        </a:p>
      </dgm:t>
    </dgm:pt>
    <dgm:pt modelId="{99E299B9-F28F-4398-B01B-25D58855FD3F}">
      <dgm:prSet custT="1"/>
      <dgm:spPr/>
      <dgm:t>
        <a:bodyPr/>
        <a:lstStyle/>
        <a:p>
          <a:r>
            <a:rPr lang="pt-BR" sz="1800" dirty="0"/>
            <a:t>Inserida num contexto fluvial, a comunidade de Porto Rolim está localizada na Bacia Hidrográfica do Rio Mequéns, afluente do Rio Guaporé, no entorno do Parque Estadual de Corumbiara, divisa internacional com a República Boliviana. </a:t>
          </a:r>
          <a:endParaRPr lang="en-US" sz="1800" dirty="0"/>
        </a:p>
      </dgm:t>
    </dgm:pt>
    <dgm:pt modelId="{50CE012C-A98D-4A99-9BBC-098A1AD149D7}" type="parTrans" cxnId="{9DFD5F71-3602-4702-8839-AFBEC3E02898}">
      <dgm:prSet/>
      <dgm:spPr/>
      <dgm:t>
        <a:bodyPr/>
        <a:lstStyle/>
        <a:p>
          <a:endParaRPr lang="pt-BR"/>
        </a:p>
      </dgm:t>
    </dgm:pt>
    <dgm:pt modelId="{7A90626E-B9F1-459C-B82D-4026FC4BF349}" type="sibTrans" cxnId="{9DFD5F71-3602-4702-8839-AFBEC3E02898}">
      <dgm:prSet/>
      <dgm:spPr/>
      <dgm:t>
        <a:bodyPr/>
        <a:lstStyle/>
        <a:p>
          <a:endParaRPr lang="pt-BR"/>
        </a:p>
      </dgm:t>
    </dgm:pt>
    <dgm:pt modelId="{C7C41F24-6CAB-4EFE-9325-3BC0914D5A29}">
      <dgm:prSet custT="1"/>
      <dgm:spPr/>
      <dgm:t>
        <a:bodyPr/>
        <a:lstStyle/>
        <a:p>
          <a:r>
            <a:rPr lang="pt-BR" sz="1800" dirty="0"/>
            <a:t>O Distrito de Porto Rolim conta com algumas estruturas de pousadas, hotéis e flutuantes para atender turistas que buscam a atividade de natureza, principalmente voltadas para o turismo de pesca esportiva no Rio Guaporé, que é um dos principais atrativos da região. Trabalham com pacotes completos, </a:t>
          </a:r>
          <a:r>
            <a:rPr lang="pt-BR" sz="1800" i="1" dirty="0" err="1"/>
            <a:t>all</a:t>
          </a:r>
          <a:r>
            <a:rPr lang="pt-BR" sz="1800" i="1" dirty="0"/>
            <a:t> </a:t>
          </a:r>
          <a:r>
            <a:rPr lang="pt-BR" sz="1800" i="1" dirty="0" err="1"/>
            <a:t>incluse</a:t>
          </a:r>
          <a:r>
            <a:rPr lang="pt-BR" sz="1800" i="1" dirty="0"/>
            <a:t>, </a:t>
          </a:r>
          <a:r>
            <a:rPr lang="pt-BR" sz="1800" dirty="0"/>
            <a:t>incluindo em muitas vezes, além da alimentação, barcos, iscas e </a:t>
          </a:r>
          <a:r>
            <a:rPr lang="pt-BR" sz="1800" dirty="0" err="1"/>
            <a:t>piloteiros</a:t>
          </a:r>
          <a:r>
            <a:rPr lang="pt-BR" sz="1800" dirty="0"/>
            <a:t>. </a:t>
          </a:r>
          <a:endParaRPr lang="en-US" sz="1800" dirty="0"/>
        </a:p>
      </dgm:t>
    </dgm:pt>
    <dgm:pt modelId="{2E6EAD94-3978-46B8-A2B7-22E4DE3F23B1}" type="parTrans" cxnId="{AE4D87DF-5BA8-44D8-9AB6-B457C6A98509}">
      <dgm:prSet/>
      <dgm:spPr/>
    </dgm:pt>
    <dgm:pt modelId="{1CAA840F-9691-4DFD-92EC-BDFD0F1983D2}" type="sibTrans" cxnId="{AE4D87DF-5BA8-44D8-9AB6-B457C6A98509}">
      <dgm:prSet/>
      <dgm:spPr/>
    </dgm:pt>
    <dgm:pt modelId="{32CE19A9-C0BE-4748-B8F6-B78B5F4F87C4}">
      <dgm:prSet custT="1"/>
      <dgm:spPr/>
      <dgm:t>
        <a:bodyPr/>
        <a:lstStyle/>
        <a:p>
          <a:r>
            <a:rPr lang="pt-BR" sz="1800"/>
            <a:t>De acordo com dados do IBGE a população é de aproximadamente 800 habitantes, sua estrutura urbana situa-se na confluência entre os rios Mequéns e Guaporé.</a:t>
          </a:r>
          <a:endParaRPr lang="en-US" sz="1800" dirty="0"/>
        </a:p>
      </dgm:t>
    </dgm:pt>
    <dgm:pt modelId="{788B100E-152F-4E0D-9539-86C81B5204F2}" type="parTrans" cxnId="{C13E356C-9F23-42C8-8459-7ED063A7EE05}">
      <dgm:prSet/>
      <dgm:spPr/>
    </dgm:pt>
    <dgm:pt modelId="{86F0533C-D8C7-41AC-8387-3FBC54A0A151}" type="sibTrans" cxnId="{C13E356C-9F23-42C8-8459-7ED063A7EE05}">
      <dgm:prSet/>
      <dgm:spPr/>
    </dgm:pt>
    <dgm:pt modelId="{B81BF3A7-F02A-4422-BDC4-4A63CB492E15}" type="pres">
      <dgm:prSet presAssocID="{AC6FE493-B985-4307-B286-FD247C7D5450}" presName="vert0" presStyleCnt="0">
        <dgm:presLayoutVars>
          <dgm:dir/>
          <dgm:animOne val="branch"/>
          <dgm:animLvl val="lvl"/>
        </dgm:presLayoutVars>
      </dgm:prSet>
      <dgm:spPr/>
    </dgm:pt>
    <dgm:pt modelId="{3AC9D1FE-663D-46A4-959E-77960905A8A0}" type="pres">
      <dgm:prSet presAssocID="{99E299B9-F28F-4398-B01B-25D58855FD3F}" presName="thickLine" presStyleLbl="alignNode1" presStyleIdx="0" presStyleCnt="4"/>
      <dgm:spPr/>
    </dgm:pt>
    <dgm:pt modelId="{B1AAC8F6-5F6C-4C75-A042-2D85AD6C90C0}" type="pres">
      <dgm:prSet presAssocID="{99E299B9-F28F-4398-B01B-25D58855FD3F}" presName="horz1" presStyleCnt="0"/>
      <dgm:spPr/>
    </dgm:pt>
    <dgm:pt modelId="{AD323BDB-CB2B-4A62-BD8D-A17405AFE017}" type="pres">
      <dgm:prSet presAssocID="{99E299B9-F28F-4398-B01B-25D58855FD3F}" presName="tx1" presStyleLbl="revTx" presStyleIdx="0" presStyleCnt="4"/>
      <dgm:spPr/>
    </dgm:pt>
    <dgm:pt modelId="{A156DB40-1A35-4D6C-8891-466976FD6C83}" type="pres">
      <dgm:prSet presAssocID="{99E299B9-F28F-4398-B01B-25D58855FD3F}" presName="vert1" presStyleCnt="0"/>
      <dgm:spPr/>
    </dgm:pt>
    <dgm:pt modelId="{B60617FD-E41F-451D-A7CD-41FC7A806DA1}" type="pres">
      <dgm:prSet presAssocID="{32CE19A9-C0BE-4748-B8F6-B78B5F4F87C4}" presName="thickLine" presStyleLbl="alignNode1" presStyleIdx="1" presStyleCnt="4"/>
      <dgm:spPr/>
    </dgm:pt>
    <dgm:pt modelId="{FB2CA7D0-B1E8-4DBD-8317-EB8799C16951}" type="pres">
      <dgm:prSet presAssocID="{32CE19A9-C0BE-4748-B8F6-B78B5F4F87C4}" presName="horz1" presStyleCnt="0"/>
      <dgm:spPr/>
    </dgm:pt>
    <dgm:pt modelId="{57336723-6D2A-4E96-8422-BFE96D8E9691}" type="pres">
      <dgm:prSet presAssocID="{32CE19A9-C0BE-4748-B8F6-B78B5F4F87C4}" presName="tx1" presStyleLbl="revTx" presStyleIdx="1" presStyleCnt="4"/>
      <dgm:spPr/>
    </dgm:pt>
    <dgm:pt modelId="{7D6219FE-2934-4DE9-8F15-4C566BC357FC}" type="pres">
      <dgm:prSet presAssocID="{32CE19A9-C0BE-4748-B8F6-B78B5F4F87C4}" presName="vert1" presStyleCnt="0"/>
      <dgm:spPr/>
    </dgm:pt>
    <dgm:pt modelId="{9578FCBC-8D16-4229-AC87-63C1DFD61255}" type="pres">
      <dgm:prSet presAssocID="{C7C41F24-6CAB-4EFE-9325-3BC0914D5A29}" presName="thickLine" presStyleLbl="alignNode1" presStyleIdx="2" presStyleCnt="4"/>
      <dgm:spPr/>
    </dgm:pt>
    <dgm:pt modelId="{9094DA24-BF11-43ED-9171-F001FD9A939D}" type="pres">
      <dgm:prSet presAssocID="{C7C41F24-6CAB-4EFE-9325-3BC0914D5A29}" presName="horz1" presStyleCnt="0"/>
      <dgm:spPr/>
    </dgm:pt>
    <dgm:pt modelId="{94F1D2D8-5FD0-45E5-8135-20ADEB050A6A}" type="pres">
      <dgm:prSet presAssocID="{C7C41F24-6CAB-4EFE-9325-3BC0914D5A29}" presName="tx1" presStyleLbl="revTx" presStyleIdx="2" presStyleCnt="4" custScaleY="129057"/>
      <dgm:spPr/>
    </dgm:pt>
    <dgm:pt modelId="{286C02C8-A0B7-47A8-AC54-14E053731394}" type="pres">
      <dgm:prSet presAssocID="{C7C41F24-6CAB-4EFE-9325-3BC0914D5A29}" presName="vert1" presStyleCnt="0"/>
      <dgm:spPr/>
    </dgm:pt>
    <dgm:pt modelId="{8FD0D836-1B61-4DEA-A661-E9050C79227F}" type="pres">
      <dgm:prSet presAssocID="{2D979783-02C1-4293-8E5F-8DA047BA82D1}" presName="thickLine" presStyleLbl="alignNode1" presStyleIdx="3" presStyleCnt="4"/>
      <dgm:spPr/>
    </dgm:pt>
    <dgm:pt modelId="{8D91CF11-472C-4A1A-927D-4AFA6E5661D8}" type="pres">
      <dgm:prSet presAssocID="{2D979783-02C1-4293-8E5F-8DA047BA82D1}" presName="horz1" presStyleCnt="0"/>
      <dgm:spPr/>
    </dgm:pt>
    <dgm:pt modelId="{DA9ADCB6-EC52-4F53-BF81-569C0EE5D63B}" type="pres">
      <dgm:prSet presAssocID="{2D979783-02C1-4293-8E5F-8DA047BA82D1}" presName="tx1" presStyleLbl="revTx" presStyleIdx="3" presStyleCnt="4" custScaleY="113504"/>
      <dgm:spPr/>
    </dgm:pt>
    <dgm:pt modelId="{ED974DC6-B8BF-408B-AA3D-500ADC0936A1}" type="pres">
      <dgm:prSet presAssocID="{2D979783-02C1-4293-8E5F-8DA047BA82D1}" presName="vert1" presStyleCnt="0"/>
      <dgm:spPr/>
    </dgm:pt>
  </dgm:ptLst>
  <dgm:cxnLst>
    <dgm:cxn modelId="{06E49641-A554-4187-9FB2-F37169DA8016}" type="presOf" srcId="{AC6FE493-B985-4307-B286-FD247C7D5450}" destId="{B81BF3A7-F02A-4422-BDC4-4A63CB492E15}" srcOrd="0" destOrd="0" presId="urn:microsoft.com/office/officeart/2008/layout/LinedList"/>
    <dgm:cxn modelId="{50218447-B899-49CA-BC88-14584E29EF28}" type="presOf" srcId="{32CE19A9-C0BE-4748-B8F6-B78B5F4F87C4}" destId="{57336723-6D2A-4E96-8422-BFE96D8E9691}" srcOrd="0" destOrd="0" presId="urn:microsoft.com/office/officeart/2008/layout/LinedList"/>
    <dgm:cxn modelId="{C13E356C-9F23-42C8-8459-7ED063A7EE05}" srcId="{AC6FE493-B985-4307-B286-FD247C7D5450}" destId="{32CE19A9-C0BE-4748-B8F6-B78B5F4F87C4}" srcOrd="1" destOrd="0" parTransId="{788B100E-152F-4E0D-9539-86C81B5204F2}" sibTransId="{86F0533C-D8C7-41AC-8387-3FBC54A0A151}"/>
    <dgm:cxn modelId="{9DFD5F71-3602-4702-8839-AFBEC3E02898}" srcId="{AC6FE493-B985-4307-B286-FD247C7D5450}" destId="{99E299B9-F28F-4398-B01B-25D58855FD3F}" srcOrd="0" destOrd="0" parTransId="{50CE012C-A98D-4A99-9BBC-098A1AD149D7}" sibTransId="{7A90626E-B9F1-459C-B82D-4026FC4BF349}"/>
    <dgm:cxn modelId="{19341876-2AEB-467C-8CFC-CE3F44268C68}" type="presOf" srcId="{2D979783-02C1-4293-8E5F-8DA047BA82D1}" destId="{DA9ADCB6-EC52-4F53-BF81-569C0EE5D63B}" srcOrd="0" destOrd="0" presId="urn:microsoft.com/office/officeart/2008/layout/LinedList"/>
    <dgm:cxn modelId="{4213BF7E-D3A4-4DDD-B349-DCB95E6ACBB5}" type="presOf" srcId="{99E299B9-F28F-4398-B01B-25D58855FD3F}" destId="{AD323BDB-CB2B-4A62-BD8D-A17405AFE017}" srcOrd="0" destOrd="0" presId="urn:microsoft.com/office/officeart/2008/layout/LinedList"/>
    <dgm:cxn modelId="{FA162E9E-7514-4AE7-885C-21F63AAF995C}" type="presOf" srcId="{C7C41F24-6CAB-4EFE-9325-3BC0914D5A29}" destId="{94F1D2D8-5FD0-45E5-8135-20ADEB050A6A}" srcOrd="0" destOrd="0" presId="urn:microsoft.com/office/officeart/2008/layout/LinedList"/>
    <dgm:cxn modelId="{8E4DF9A7-593F-4EA8-8FE0-4ED7BAA1CAE4}" srcId="{AC6FE493-B985-4307-B286-FD247C7D5450}" destId="{2D979783-02C1-4293-8E5F-8DA047BA82D1}" srcOrd="3" destOrd="0" parTransId="{C1761A25-FE1D-4398-B408-E4330B2161B4}" sibTransId="{0CE8D464-F51B-4231-8C85-7AFD75F78150}"/>
    <dgm:cxn modelId="{AE4D87DF-5BA8-44D8-9AB6-B457C6A98509}" srcId="{AC6FE493-B985-4307-B286-FD247C7D5450}" destId="{C7C41F24-6CAB-4EFE-9325-3BC0914D5A29}" srcOrd="2" destOrd="0" parTransId="{2E6EAD94-3978-46B8-A2B7-22E4DE3F23B1}" sibTransId="{1CAA840F-9691-4DFD-92EC-BDFD0F1983D2}"/>
    <dgm:cxn modelId="{1AD5CE42-B3EB-40D4-AE5E-5EE8A5D066C3}" type="presParOf" srcId="{B81BF3A7-F02A-4422-BDC4-4A63CB492E15}" destId="{3AC9D1FE-663D-46A4-959E-77960905A8A0}" srcOrd="0" destOrd="0" presId="urn:microsoft.com/office/officeart/2008/layout/LinedList"/>
    <dgm:cxn modelId="{46CCD0C4-1305-44F9-A79B-DBDBF92C1FCD}" type="presParOf" srcId="{B81BF3A7-F02A-4422-BDC4-4A63CB492E15}" destId="{B1AAC8F6-5F6C-4C75-A042-2D85AD6C90C0}" srcOrd="1" destOrd="0" presId="urn:microsoft.com/office/officeart/2008/layout/LinedList"/>
    <dgm:cxn modelId="{23C612CA-E604-461A-93AE-3008E5860780}" type="presParOf" srcId="{B1AAC8F6-5F6C-4C75-A042-2D85AD6C90C0}" destId="{AD323BDB-CB2B-4A62-BD8D-A17405AFE017}" srcOrd="0" destOrd="0" presId="urn:microsoft.com/office/officeart/2008/layout/LinedList"/>
    <dgm:cxn modelId="{2A825D2D-5AB6-44FA-A796-B136F48D30FF}" type="presParOf" srcId="{B1AAC8F6-5F6C-4C75-A042-2D85AD6C90C0}" destId="{A156DB40-1A35-4D6C-8891-466976FD6C83}" srcOrd="1" destOrd="0" presId="urn:microsoft.com/office/officeart/2008/layout/LinedList"/>
    <dgm:cxn modelId="{58E448F5-EAA8-453C-A93C-C5ED3B790819}" type="presParOf" srcId="{B81BF3A7-F02A-4422-BDC4-4A63CB492E15}" destId="{B60617FD-E41F-451D-A7CD-41FC7A806DA1}" srcOrd="2" destOrd="0" presId="urn:microsoft.com/office/officeart/2008/layout/LinedList"/>
    <dgm:cxn modelId="{03BE80E3-A0DC-46F4-B045-9098F7F614F9}" type="presParOf" srcId="{B81BF3A7-F02A-4422-BDC4-4A63CB492E15}" destId="{FB2CA7D0-B1E8-4DBD-8317-EB8799C16951}" srcOrd="3" destOrd="0" presId="urn:microsoft.com/office/officeart/2008/layout/LinedList"/>
    <dgm:cxn modelId="{6C6CBA7F-F7E1-4074-8F19-C95CA32541B7}" type="presParOf" srcId="{FB2CA7D0-B1E8-4DBD-8317-EB8799C16951}" destId="{57336723-6D2A-4E96-8422-BFE96D8E9691}" srcOrd="0" destOrd="0" presId="urn:microsoft.com/office/officeart/2008/layout/LinedList"/>
    <dgm:cxn modelId="{4FFF9C87-2209-43DF-818A-DE5EF87A64E5}" type="presParOf" srcId="{FB2CA7D0-B1E8-4DBD-8317-EB8799C16951}" destId="{7D6219FE-2934-4DE9-8F15-4C566BC357FC}" srcOrd="1" destOrd="0" presId="urn:microsoft.com/office/officeart/2008/layout/LinedList"/>
    <dgm:cxn modelId="{94F517E5-62DD-4ED6-B61D-B2C1178CE912}" type="presParOf" srcId="{B81BF3A7-F02A-4422-BDC4-4A63CB492E15}" destId="{9578FCBC-8D16-4229-AC87-63C1DFD61255}" srcOrd="4" destOrd="0" presId="urn:microsoft.com/office/officeart/2008/layout/LinedList"/>
    <dgm:cxn modelId="{16A5BD0F-61C7-461F-8918-4D3B423314DF}" type="presParOf" srcId="{B81BF3A7-F02A-4422-BDC4-4A63CB492E15}" destId="{9094DA24-BF11-43ED-9171-F001FD9A939D}" srcOrd="5" destOrd="0" presId="urn:microsoft.com/office/officeart/2008/layout/LinedList"/>
    <dgm:cxn modelId="{D3542131-477B-4CD9-BE0E-A07C89FEBB10}" type="presParOf" srcId="{9094DA24-BF11-43ED-9171-F001FD9A939D}" destId="{94F1D2D8-5FD0-45E5-8135-20ADEB050A6A}" srcOrd="0" destOrd="0" presId="urn:microsoft.com/office/officeart/2008/layout/LinedList"/>
    <dgm:cxn modelId="{B9F89D9F-D9A9-4C08-9A5C-6C323202D58A}" type="presParOf" srcId="{9094DA24-BF11-43ED-9171-F001FD9A939D}" destId="{286C02C8-A0B7-47A8-AC54-14E053731394}" srcOrd="1" destOrd="0" presId="urn:microsoft.com/office/officeart/2008/layout/LinedList"/>
    <dgm:cxn modelId="{A16CC2D4-4E34-43E7-823D-32F4C4D08338}" type="presParOf" srcId="{B81BF3A7-F02A-4422-BDC4-4A63CB492E15}" destId="{8FD0D836-1B61-4DEA-A661-E9050C79227F}" srcOrd="6" destOrd="0" presId="urn:microsoft.com/office/officeart/2008/layout/LinedList"/>
    <dgm:cxn modelId="{A181F582-E863-42EF-885A-98D18443D687}" type="presParOf" srcId="{B81BF3A7-F02A-4422-BDC4-4A63CB492E15}" destId="{8D91CF11-472C-4A1A-927D-4AFA6E5661D8}" srcOrd="7" destOrd="0" presId="urn:microsoft.com/office/officeart/2008/layout/LinedList"/>
    <dgm:cxn modelId="{7430F099-2162-4ACB-B9F5-6C4ED83AAFA3}" type="presParOf" srcId="{8D91CF11-472C-4A1A-927D-4AFA6E5661D8}" destId="{DA9ADCB6-EC52-4F53-BF81-569C0EE5D63B}" srcOrd="0" destOrd="0" presId="urn:microsoft.com/office/officeart/2008/layout/LinedList"/>
    <dgm:cxn modelId="{3F027E30-E5FC-4286-A692-BF0D43A418C9}" type="presParOf" srcId="{8D91CF11-472C-4A1A-927D-4AFA6E5661D8}" destId="{ED974DC6-B8BF-408B-AA3D-500ADC0936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D38D927-4CEE-4507-9B86-A49554672025}" type="doc">
      <dgm:prSet loTypeId="urn:microsoft.com/office/officeart/2005/8/layout/hierarchy4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FA6DDA6-6A05-42A3-9005-5E887FAFBC07}">
      <dgm:prSet/>
      <dgm:spPr/>
      <dgm:t>
        <a:bodyPr/>
        <a:lstStyle/>
        <a:p>
          <a:r>
            <a:rPr lang="pt-BR" b="1" dirty="0"/>
            <a:t>1 – O conjunto de relações ambientais- </a:t>
          </a:r>
          <a:r>
            <a:rPr lang="pt-BR" dirty="0"/>
            <a:t> relação entre o turismo e o meio ambiente – econômico, social, cultural e ecológico </a:t>
          </a:r>
          <a:endParaRPr lang="en-US" dirty="0"/>
        </a:p>
      </dgm:t>
    </dgm:pt>
    <dgm:pt modelId="{D9C52C11-F5FA-4E8F-89F0-4D731F9EFB62}" type="parTrans" cxnId="{CB8D0E35-6CA1-471E-AFBC-37765B8E7A4D}">
      <dgm:prSet/>
      <dgm:spPr/>
      <dgm:t>
        <a:bodyPr/>
        <a:lstStyle/>
        <a:p>
          <a:endParaRPr lang="en-US" sz="1800"/>
        </a:p>
      </dgm:t>
    </dgm:pt>
    <dgm:pt modelId="{EF685FE5-386A-41F9-917C-0C8563EA7B10}" type="sibTrans" cxnId="{CB8D0E35-6CA1-471E-AFBC-37765B8E7A4D}">
      <dgm:prSet/>
      <dgm:spPr/>
      <dgm:t>
        <a:bodyPr/>
        <a:lstStyle/>
        <a:p>
          <a:endParaRPr lang="en-US"/>
        </a:p>
      </dgm:t>
    </dgm:pt>
    <dgm:pt modelId="{4D93AF5B-5C0B-4412-BF87-D8E02E1291AB}" type="pres">
      <dgm:prSet presAssocID="{9D38D927-4CEE-4507-9B86-A4955467202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260F557-5340-4B6E-8E6E-A67C434B26A1}" type="pres">
      <dgm:prSet presAssocID="{CFA6DDA6-6A05-42A3-9005-5E887FAFBC07}" presName="vertOne" presStyleCnt="0"/>
      <dgm:spPr/>
    </dgm:pt>
    <dgm:pt modelId="{40E6FB73-D517-466A-9F11-B923E6E01E4A}" type="pres">
      <dgm:prSet presAssocID="{CFA6DDA6-6A05-42A3-9005-5E887FAFBC07}" presName="txOne" presStyleLbl="node0" presStyleIdx="0" presStyleCnt="1">
        <dgm:presLayoutVars>
          <dgm:chPref val="3"/>
        </dgm:presLayoutVars>
      </dgm:prSet>
      <dgm:spPr/>
    </dgm:pt>
    <dgm:pt modelId="{E1BA6E4D-CAFB-4AD1-AA18-43687AB2A95E}" type="pres">
      <dgm:prSet presAssocID="{CFA6DDA6-6A05-42A3-9005-5E887FAFBC07}" presName="horzOne" presStyleCnt="0"/>
      <dgm:spPr/>
    </dgm:pt>
  </dgm:ptLst>
  <dgm:cxnLst>
    <dgm:cxn modelId="{CB8D0E35-6CA1-471E-AFBC-37765B8E7A4D}" srcId="{9D38D927-4CEE-4507-9B86-A49554672025}" destId="{CFA6DDA6-6A05-42A3-9005-5E887FAFBC07}" srcOrd="0" destOrd="0" parTransId="{D9C52C11-F5FA-4E8F-89F0-4D731F9EFB62}" sibTransId="{EF685FE5-386A-41F9-917C-0C8563EA7B10}"/>
    <dgm:cxn modelId="{4D966685-5DF8-48C3-B145-7EBF3D3904BE}" type="presOf" srcId="{9D38D927-4CEE-4507-9B86-A49554672025}" destId="{4D93AF5B-5C0B-4412-BF87-D8E02E1291AB}" srcOrd="0" destOrd="0" presId="urn:microsoft.com/office/officeart/2005/8/layout/hierarchy4"/>
    <dgm:cxn modelId="{1E746490-1C3E-4530-9EF0-86E5250A135A}" type="presOf" srcId="{CFA6DDA6-6A05-42A3-9005-5E887FAFBC07}" destId="{40E6FB73-D517-466A-9F11-B923E6E01E4A}" srcOrd="0" destOrd="0" presId="urn:microsoft.com/office/officeart/2005/8/layout/hierarchy4"/>
    <dgm:cxn modelId="{3FF3377B-5232-422A-9E5E-D51892A9174D}" type="presParOf" srcId="{4D93AF5B-5C0B-4412-BF87-D8E02E1291AB}" destId="{6260F557-5340-4B6E-8E6E-A67C434B26A1}" srcOrd="0" destOrd="0" presId="urn:microsoft.com/office/officeart/2005/8/layout/hierarchy4"/>
    <dgm:cxn modelId="{E96B1570-ACC4-48F8-9DE2-B0EDF451A437}" type="presParOf" srcId="{6260F557-5340-4B6E-8E6E-A67C434B26A1}" destId="{40E6FB73-D517-466A-9F11-B923E6E01E4A}" srcOrd="0" destOrd="0" presId="urn:microsoft.com/office/officeart/2005/8/layout/hierarchy4"/>
    <dgm:cxn modelId="{9F654C89-49A3-49D7-A116-81DFD9E2691F}" type="presParOf" srcId="{6260F557-5340-4B6E-8E6E-A67C434B26A1}" destId="{E1BA6E4D-CAFB-4AD1-AA18-43687AB2A95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ECD89E-D683-4841-BA5C-731DE7681632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D550465E-79F3-475F-9E97-DF94BB5E88B1}">
      <dgm:prSet phldrT="[Texto]"/>
      <dgm:spPr/>
      <dgm:t>
        <a:bodyPr/>
        <a:lstStyle/>
        <a:p>
          <a:r>
            <a:rPr lang="pt-BR" dirty="0"/>
            <a:t>Mundo</a:t>
          </a:r>
        </a:p>
      </dgm:t>
    </dgm:pt>
    <dgm:pt modelId="{296C3915-9926-41FC-97E2-B47EEF7F7CEC}" type="parTrans" cxnId="{360FD9F8-AB10-45FB-81CC-A2AF6A870B86}">
      <dgm:prSet/>
      <dgm:spPr/>
      <dgm:t>
        <a:bodyPr/>
        <a:lstStyle/>
        <a:p>
          <a:endParaRPr lang="pt-BR"/>
        </a:p>
      </dgm:t>
    </dgm:pt>
    <dgm:pt modelId="{6D57C779-904D-46F4-9CE3-006776039801}" type="sibTrans" cxnId="{360FD9F8-AB10-45FB-81CC-A2AF6A870B86}">
      <dgm:prSet/>
      <dgm:spPr/>
      <dgm:t>
        <a:bodyPr/>
        <a:lstStyle/>
        <a:p>
          <a:endParaRPr lang="pt-BR"/>
        </a:p>
      </dgm:t>
    </dgm:pt>
    <dgm:pt modelId="{25AE030C-6D62-4326-BE7B-015F339AFAA6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730 milhões pescadores recreativos e esportivos</a:t>
          </a:r>
        </a:p>
      </dgm:t>
    </dgm:pt>
    <dgm:pt modelId="{598354D9-777D-45F2-B25C-077DF6AD822E}" type="parTrans" cxnId="{FBC82103-4FF1-4104-9146-EF5852512989}">
      <dgm:prSet/>
      <dgm:spPr/>
      <dgm:t>
        <a:bodyPr/>
        <a:lstStyle/>
        <a:p>
          <a:endParaRPr lang="pt-BR"/>
        </a:p>
      </dgm:t>
    </dgm:pt>
    <dgm:pt modelId="{3181A911-5EF6-495A-A149-5F5E76C39983}" type="sibTrans" cxnId="{FBC82103-4FF1-4104-9146-EF5852512989}">
      <dgm:prSet/>
      <dgm:spPr/>
      <dgm:t>
        <a:bodyPr/>
        <a:lstStyle/>
        <a:p>
          <a:endParaRPr lang="pt-BR"/>
        </a:p>
      </dgm:t>
    </dgm:pt>
    <dgm:pt modelId="{8E325AC7-D907-49D3-8411-4F523DBDD618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US$ 190 bilhões/ano</a:t>
          </a:r>
        </a:p>
      </dgm:t>
    </dgm:pt>
    <dgm:pt modelId="{5EAAAEF0-08D1-401F-AB3D-09A3C97429EB}" type="parTrans" cxnId="{480F40B0-AFC9-462E-AB6A-B91563AFA710}">
      <dgm:prSet/>
      <dgm:spPr/>
      <dgm:t>
        <a:bodyPr/>
        <a:lstStyle/>
        <a:p>
          <a:endParaRPr lang="pt-BR"/>
        </a:p>
      </dgm:t>
    </dgm:pt>
    <dgm:pt modelId="{6ADB2069-94E3-4FDD-BCCB-930679B27AE6}" type="sibTrans" cxnId="{480F40B0-AFC9-462E-AB6A-B91563AFA710}">
      <dgm:prSet/>
      <dgm:spPr/>
      <dgm:t>
        <a:bodyPr/>
        <a:lstStyle/>
        <a:p>
          <a:endParaRPr lang="pt-BR"/>
        </a:p>
      </dgm:t>
    </dgm:pt>
    <dgm:pt modelId="{99FFC6FE-62D3-4979-9079-2B81E69EA8E0}">
      <dgm:prSet phldrT="[Texto]"/>
      <dgm:spPr/>
      <dgm:t>
        <a:bodyPr/>
        <a:lstStyle/>
        <a:p>
          <a:r>
            <a:rPr lang="pt-BR" dirty="0"/>
            <a:t>USA</a:t>
          </a:r>
        </a:p>
      </dgm:t>
    </dgm:pt>
    <dgm:pt modelId="{2C94DA8F-DB7D-494C-BB25-EC0F13504FBA}" type="parTrans" cxnId="{97A69BE4-1F6F-42A7-A9A0-5458D4E84BBB}">
      <dgm:prSet/>
      <dgm:spPr/>
      <dgm:t>
        <a:bodyPr/>
        <a:lstStyle/>
        <a:p>
          <a:endParaRPr lang="pt-BR"/>
        </a:p>
      </dgm:t>
    </dgm:pt>
    <dgm:pt modelId="{9F16933A-152F-477F-A58D-0F575280AA76}" type="sibTrans" cxnId="{97A69BE4-1F6F-42A7-A9A0-5458D4E84BBB}">
      <dgm:prSet/>
      <dgm:spPr/>
      <dgm:t>
        <a:bodyPr/>
        <a:lstStyle/>
        <a:p>
          <a:endParaRPr lang="pt-BR"/>
        </a:p>
      </dgm:t>
    </dgm:pt>
    <dgm:pt modelId="{EB76FAAF-5EF7-4395-BA24-0075D5AB215E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55 milhões pescadores recreativos e esportivos</a:t>
          </a:r>
        </a:p>
      </dgm:t>
    </dgm:pt>
    <dgm:pt modelId="{51DE2F70-6162-48E5-9E57-D36C6DFE55B9}" type="parTrans" cxnId="{B2CA4D5B-08F7-4263-AB0A-A6762258FFDE}">
      <dgm:prSet/>
      <dgm:spPr/>
      <dgm:t>
        <a:bodyPr/>
        <a:lstStyle/>
        <a:p>
          <a:endParaRPr lang="pt-BR"/>
        </a:p>
      </dgm:t>
    </dgm:pt>
    <dgm:pt modelId="{5BFDCF63-CDA0-440A-B1FD-A15BAB06181C}" type="sibTrans" cxnId="{B2CA4D5B-08F7-4263-AB0A-A6762258FFDE}">
      <dgm:prSet/>
      <dgm:spPr/>
      <dgm:t>
        <a:bodyPr/>
        <a:lstStyle/>
        <a:p>
          <a:endParaRPr lang="pt-BR"/>
        </a:p>
      </dgm:t>
    </dgm:pt>
    <dgm:pt modelId="{C343158B-58F2-4D90-98DE-62942C684C15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US$ 51,2 bilhões/ano</a:t>
          </a:r>
        </a:p>
      </dgm:t>
    </dgm:pt>
    <dgm:pt modelId="{08A4AB2A-8E34-4FCF-B92D-91608E07FA34}" type="parTrans" cxnId="{3388B393-1F5C-4728-ACFD-91D1481650D0}">
      <dgm:prSet/>
      <dgm:spPr/>
      <dgm:t>
        <a:bodyPr/>
        <a:lstStyle/>
        <a:p>
          <a:endParaRPr lang="pt-BR"/>
        </a:p>
      </dgm:t>
    </dgm:pt>
    <dgm:pt modelId="{D76979D1-6B8A-407C-BAA5-8EBCE67ADEF6}" type="sibTrans" cxnId="{3388B393-1F5C-4728-ACFD-91D1481650D0}">
      <dgm:prSet/>
      <dgm:spPr/>
      <dgm:t>
        <a:bodyPr/>
        <a:lstStyle/>
        <a:p>
          <a:endParaRPr lang="pt-BR"/>
        </a:p>
      </dgm:t>
    </dgm:pt>
    <dgm:pt modelId="{FD49DBE2-8BB7-4717-8C89-E34CFE5724BB}">
      <dgm:prSet phldrT="[Texto]"/>
      <dgm:spPr/>
      <dgm:t>
        <a:bodyPr/>
        <a:lstStyle/>
        <a:p>
          <a:r>
            <a:rPr lang="pt-BR" dirty="0"/>
            <a:t>Brasil</a:t>
          </a:r>
        </a:p>
      </dgm:t>
    </dgm:pt>
    <dgm:pt modelId="{97D5B08A-6C8C-4630-8A4E-6153E605160F}" type="parTrans" cxnId="{33072573-25ED-4100-AAFF-5B785911A6FA}">
      <dgm:prSet/>
      <dgm:spPr/>
      <dgm:t>
        <a:bodyPr/>
        <a:lstStyle/>
        <a:p>
          <a:endParaRPr lang="pt-BR"/>
        </a:p>
      </dgm:t>
    </dgm:pt>
    <dgm:pt modelId="{079220E3-E237-49F3-991A-6F0FA5B8A3E0}" type="sibTrans" cxnId="{33072573-25ED-4100-AAFF-5B785911A6FA}">
      <dgm:prSet/>
      <dgm:spPr/>
      <dgm:t>
        <a:bodyPr/>
        <a:lstStyle/>
        <a:p>
          <a:endParaRPr lang="pt-BR"/>
        </a:p>
      </dgm:t>
    </dgm:pt>
    <dgm:pt modelId="{FF7771C4-361D-4A07-BF15-F5751BD096A0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16 milhões pescadores recreativos e esportivos</a:t>
          </a:r>
        </a:p>
      </dgm:t>
    </dgm:pt>
    <dgm:pt modelId="{1351C2E3-A0EB-4E61-8F53-84EF9180015F}" type="parTrans" cxnId="{3773A04E-35AA-4570-BCEB-DE8EE65E3BF5}">
      <dgm:prSet/>
      <dgm:spPr/>
      <dgm:t>
        <a:bodyPr/>
        <a:lstStyle/>
        <a:p>
          <a:endParaRPr lang="pt-BR"/>
        </a:p>
      </dgm:t>
    </dgm:pt>
    <dgm:pt modelId="{DE852CE9-F13D-42C1-B092-0E1B132C4A97}" type="sibTrans" cxnId="{3773A04E-35AA-4570-BCEB-DE8EE65E3BF5}">
      <dgm:prSet/>
      <dgm:spPr/>
      <dgm:t>
        <a:bodyPr/>
        <a:lstStyle/>
        <a:p>
          <a:endParaRPr lang="pt-BR"/>
        </a:p>
      </dgm:t>
    </dgm:pt>
    <dgm:pt modelId="{68020CE2-B946-48D2-A6E9-69092D2D3186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270 mil empregos </a:t>
          </a:r>
        </a:p>
      </dgm:t>
    </dgm:pt>
    <dgm:pt modelId="{8C804B5A-B254-4275-B2C8-C1FC5324D37F}" type="parTrans" cxnId="{24479854-CA81-4EC4-B551-D308E5D0C3D5}">
      <dgm:prSet/>
      <dgm:spPr/>
      <dgm:t>
        <a:bodyPr/>
        <a:lstStyle/>
        <a:p>
          <a:endParaRPr lang="pt-BR"/>
        </a:p>
      </dgm:t>
    </dgm:pt>
    <dgm:pt modelId="{CC1289F4-CC33-40E4-AFF4-19A6353B8DDA}" type="sibTrans" cxnId="{24479854-CA81-4EC4-B551-D308E5D0C3D5}">
      <dgm:prSet/>
      <dgm:spPr/>
      <dgm:t>
        <a:bodyPr/>
        <a:lstStyle/>
        <a:p>
          <a:endParaRPr lang="pt-BR"/>
        </a:p>
      </dgm:t>
    </dgm:pt>
    <dgm:pt modelId="{FEE22FB5-D563-4A1A-8403-4C5038F5BC0F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R$ 17 bilhões/ano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9EB510-3513-4748-B1E9-05F1B7A3E6CE}" type="parTrans" cxnId="{990A23F7-71AF-46C8-AD5B-2BAAA6683256}">
      <dgm:prSet/>
      <dgm:spPr/>
      <dgm:t>
        <a:bodyPr/>
        <a:lstStyle/>
        <a:p>
          <a:endParaRPr lang="pt-BR"/>
        </a:p>
      </dgm:t>
    </dgm:pt>
    <dgm:pt modelId="{0BBF0AB6-6D41-4A2A-B9A9-1C2E623A1AEA}" type="sibTrans" cxnId="{990A23F7-71AF-46C8-AD5B-2BAAA6683256}">
      <dgm:prSet/>
      <dgm:spPr/>
      <dgm:t>
        <a:bodyPr/>
        <a:lstStyle/>
        <a:p>
          <a:endParaRPr lang="pt-BR"/>
        </a:p>
      </dgm:t>
    </dgm:pt>
    <dgm:pt modelId="{E3AC69F2-C27E-4506-85F9-F2A16D5D54A6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120 milhões empregos</a:t>
          </a:r>
        </a:p>
      </dgm:t>
    </dgm:pt>
    <dgm:pt modelId="{614159AF-3B49-427F-A9DD-52D603DB23F2}" type="parTrans" cxnId="{81A806F2-7918-4685-9941-24AA6E4FE1B2}">
      <dgm:prSet/>
      <dgm:spPr/>
      <dgm:t>
        <a:bodyPr/>
        <a:lstStyle/>
        <a:p>
          <a:endParaRPr lang="pt-BR"/>
        </a:p>
      </dgm:t>
    </dgm:pt>
    <dgm:pt modelId="{5073A074-43C3-49A3-82B1-9210D72A1115}" type="sibTrans" cxnId="{81A806F2-7918-4685-9941-24AA6E4FE1B2}">
      <dgm:prSet/>
      <dgm:spPr/>
      <dgm:t>
        <a:bodyPr/>
        <a:lstStyle/>
        <a:p>
          <a:endParaRPr lang="pt-BR"/>
        </a:p>
      </dgm:t>
    </dgm:pt>
    <dgm:pt modelId="{BA4F0402-E236-4113-B108-3ED9A5112894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1,2 milhões empregos</a:t>
          </a:r>
        </a:p>
      </dgm:t>
    </dgm:pt>
    <dgm:pt modelId="{BFC6C6FB-D315-4F6C-9FBC-79EDF6EC8648}" type="parTrans" cxnId="{31A6E292-A82E-45F5-BB10-97A9D9A282A7}">
      <dgm:prSet/>
      <dgm:spPr/>
      <dgm:t>
        <a:bodyPr/>
        <a:lstStyle/>
        <a:p>
          <a:endParaRPr lang="pt-BR"/>
        </a:p>
      </dgm:t>
    </dgm:pt>
    <dgm:pt modelId="{2EF43AE0-D986-4270-A9D2-B1B00E405B72}" type="sibTrans" cxnId="{31A6E292-A82E-45F5-BB10-97A9D9A282A7}">
      <dgm:prSet/>
      <dgm:spPr/>
      <dgm:t>
        <a:bodyPr/>
        <a:lstStyle/>
        <a:p>
          <a:endParaRPr lang="pt-BR"/>
        </a:p>
      </dgm:t>
    </dgm:pt>
    <dgm:pt modelId="{62969A00-652F-459D-8C60-1EC3F6AB39C6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pt-BR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425A93-031F-4E5E-96D5-AAF1DE942E54}" type="parTrans" cxnId="{47450E0F-3F81-4EBB-8C61-FC20FC100A9D}">
      <dgm:prSet/>
      <dgm:spPr/>
      <dgm:t>
        <a:bodyPr/>
        <a:lstStyle/>
        <a:p>
          <a:endParaRPr lang="pt-BR"/>
        </a:p>
      </dgm:t>
    </dgm:pt>
    <dgm:pt modelId="{D6B2D792-F9EC-43A4-8167-7591C781ACDE}" type="sibTrans" cxnId="{47450E0F-3F81-4EBB-8C61-FC20FC100A9D}">
      <dgm:prSet/>
      <dgm:spPr/>
      <dgm:t>
        <a:bodyPr/>
        <a:lstStyle/>
        <a:p>
          <a:endParaRPr lang="pt-BR"/>
        </a:p>
      </dgm:t>
    </dgm:pt>
    <dgm:pt modelId="{B9AA4FF3-0282-4DAE-934C-B021B73D0841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endParaRPr lang="pt-BR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AE8832-899E-4B9E-83E1-5557630B8E9B}" type="parTrans" cxnId="{94A760C8-8F59-4047-9981-3C47B4F4226F}">
      <dgm:prSet/>
      <dgm:spPr/>
      <dgm:t>
        <a:bodyPr/>
        <a:lstStyle/>
        <a:p>
          <a:endParaRPr lang="pt-BR"/>
        </a:p>
      </dgm:t>
    </dgm:pt>
    <dgm:pt modelId="{3A66CF73-FB40-4171-AC5D-F9580B79BCD0}" type="sibTrans" cxnId="{94A760C8-8F59-4047-9981-3C47B4F4226F}">
      <dgm:prSet/>
      <dgm:spPr/>
      <dgm:t>
        <a:bodyPr/>
        <a:lstStyle/>
        <a:p>
          <a:endParaRPr lang="pt-BR"/>
        </a:p>
      </dgm:t>
    </dgm:pt>
    <dgm:pt modelId="{51DF5769-A5ED-4F96-A0BF-B1689FDBC1AC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pt-BR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37AA86-FCA4-4997-8799-D86C9B99DF6C}" type="parTrans" cxnId="{50343860-31C5-464F-BCF5-6B98717995F6}">
      <dgm:prSet/>
      <dgm:spPr/>
      <dgm:t>
        <a:bodyPr/>
        <a:lstStyle/>
        <a:p>
          <a:endParaRPr lang="pt-BR"/>
        </a:p>
      </dgm:t>
    </dgm:pt>
    <dgm:pt modelId="{9AD77AEB-4455-4E06-A9D6-B2672FD8B8BD}" type="sibTrans" cxnId="{50343860-31C5-464F-BCF5-6B98717995F6}">
      <dgm:prSet/>
      <dgm:spPr/>
      <dgm:t>
        <a:bodyPr/>
        <a:lstStyle/>
        <a:p>
          <a:endParaRPr lang="pt-BR"/>
        </a:p>
      </dgm:t>
    </dgm:pt>
    <dgm:pt modelId="{A4D50A06-3C3C-43FE-AD28-055C203EC58E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pt-BR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4803D1-D28C-4852-B29C-11ED310C6C5E}" type="parTrans" cxnId="{AB31BBEA-8240-4971-B70F-1EC0AF2DCDFB}">
      <dgm:prSet/>
      <dgm:spPr/>
      <dgm:t>
        <a:bodyPr/>
        <a:lstStyle/>
        <a:p>
          <a:endParaRPr lang="pt-BR"/>
        </a:p>
      </dgm:t>
    </dgm:pt>
    <dgm:pt modelId="{55ED7416-358E-4121-990A-07A5D353BEF7}" type="sibTrans" cxnId="{AB31BBEA-8240-4971-B70F-1EC0AF2DCDFB}">
      <dgm:prSet/>
      <dgm:spPr/>
      <dgm:t>
        <a:bodyPr/>
        <a:lstStyle/>
        <a:p>
          <a:endParaRPr lang="pt-BR"/>
        </a:p>
      </dgm:t>
    </dgm:pt>
    <dgm:pt modelId="{3541B8E8-08DC-4AB6-A7BA-9621523F3BA5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pt-BR" b="1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E3ED9F-791F-41FA-A3A5-35651DB4DE3A}" type="parTrans" cxnId="{CA7864E1-E8C3-4998-860E-C82EC6FBA4C4}">
      <dgm:prSet/>
      <dgm:spPr/>
      <dgm:t>
        <a:bodyPr/>
        <a:lstStyle/>
        <a:p>
          <a:endParaRPr lang="pt-BR"/>
        </a:p>
      </dgm:t>
    </dgm:pt>
    <dgm:pt modelId="{950BEA7E-E1C0-4186-9851-0FA3639F6709}" type="sibTrans" cxnId="{CA7864E1-E8C3-4998-860E-C82EC6FBA4C4}">
      <dgm:prSet/>
      <dgm:spPr/>
      <dgm:t>
        <a:bodyPr/>
        <a:lstStyle/>
        <a:p>
          <a:endParaRPr lang="pt-BR"/>
        </a:p>
      </dgm:t>
    </dgm:pt>
    <dgm:pt modelId="{61F7D7ED-028B-4301-B96A-4FCDBC34F0C1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pt-BR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90FA96-E4E1-4F82-8158-13E5799D8C31}" type="parTrans" cxnId="{1780A5AA-FDAD-46A8-8C31-7FAA6AA6E5FB}">
      <dgm:prSet/>
      <dgm:spPr/>
      <dgm:t>
        <a:bodyPr/>
        <a:lstStyle/>
        <a:p>
          <a:endParaRPr lang="pt-BR"/>
        </a:p>
      </dgm:t>
    </dgm:pt>
    <dgm:pt modelId="{D8B79F35-1728-48B0-89E1-5C7CC9277BE9}" type="sibTrans" cxnId="{1780A5AA-FDAD-46A8-8C31-7FAA6AA6E5FB}">
      <dgm:prSet/>
      <dgm:spPr/>
      <dgm:t>
        <a:bodyPr/>
        <a:lstStyle/>
        <a:p>
          <a:endParaRPr lang="pt-BR"/>
        </a:p>
      </dgm:t>
    </dgm:pt>
    <dgm:pt modelId="{DB53891A-E831-4626-8262-EE8B76B229AC}" type="pres">
      <dgm:prSet presAssocID="{ADECD89E-D683-4841-BA5C-731DE7681632}" presName="linearFlow" presStyleCnt="0">
        <dgm:presLayoutVars>
          <dgm:dir/>
          <dgm:animLvl val="lvl"/>
          <dgm:resizeHandles/>
        </dgm:presLayoutVars>
      </dgm:prSet>
      <dgm:spPr/>
    </dgm:pt>
    <dgm:pt modelId="{E2EE95AD-B2A8-40B5-BB88-3230F4A4F7DA}" type="pres">
      <dgm:prSet presAssocID="{D550465E-79F3-475F-9E97-DF94BB5E88B1}" presName="compositeNode" presStyleCnt="0">
        <dgm:presLayoutVars>
          <dgm:bulletEnabled val="1"/>
        </dgm:presLayoutVars>
      </dgm:prSet>
      <dgm:spPr/>
    </dgm:pt>
    <dgm:pt modelId="{B725DF31-B794-4AC8-8EC5-41F9F9E372DD}" type="pres">
      <dgm:prSet presAssocID="{D550465E-79F3-475F-9E97-DF94BB5E88B1}" presName="imag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E724129-9249-4496-AFD0-53803381CA7F}" type="pres">
      <dgm:prSet presAssocID="{D550465E-79F3-475F-9E97-DF94BB5E88B1}" presName="childNode" presStyleLbl="node1" presStyleIdx="0" presStyleCnt="3" custScaleX="98737">
        <dgm:presLayoutVars>
          <dgm:bulletEnabled val="1"/>
        </dgm:presLayoutVars>
      </dgm:prSet>
      <dgm:spPr/>
    </dgm:pt>
    <dgm:pt modelId="{EF9A9E6A-4AB8-47B2-BC2D-97B14068C655}" type="pres">
      <dgm:prSet presAssocID="{D550465E-79F3-475F-9E97-DF94BB5E88B1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22AE5886-5C35-4F7F-B239-3586F458AD6E}" type="pres">
      <dgm:prSet presAssocID="{6D57C779-904D-46F4-9CE3-006776039801}" presName="sibTrans" presStyleCnt="0"/>
      <dgm:spPr/>
    </dgm:pt>
    <dgm:pt modelId="{0649035D-74BC-417C-AE39-5EC4EE89254F}" type="pres">
      <dgm:prSet presAssocID="{99FFC6FE-62D3-4979-9079-2B81E69EA8E0}" presName="compositeNode" presStyleCnt="0">
        <dgm:presLayoutVars>
          <dgm:bulletEnabled val="1"/>
        </dgm:presLayoutVars>
      </dgm:prSet>
      <dgm:spPr/>
    </dgm:pt>
    <dgm:pt modelId="{6E56323D-A9FF-4CAF-B179-F3D874DFA2C0}" type="pres">
      <dgm:prSet presAssocID="{99FFC6FE-62D3-4979-9079-2B81E69EA8E0}" presName="imag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EB7C4C49-5996-4EA4-B9C7-142E23FD500E}" type="pres">
      <dgm:prSet presAssocID="{99FFC6FE-62D3-4979-9079-2B81E69EA8E0}" presName="childNode" presStyleLbl="node1" presStyleIdx="1" presStyleCnt="3">
        <dgm:presLayoutVars>
          <dgm:bulletEnabled val="1"/>
        </dgm:presLayoutVars>
      </dgm:prSet>
      <dgm:spPr/>
    </dgm:pt>
    <dgm:pt modelId="{44C39695-49BA-422D-AE2D-7761C9033D9B}" type="pres">
      <dgm:prSet presAssocID="{99FFC6FE-62D3-4979-9079-2B81E69EA8E0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185A34C5-1955-4E81-A047-877DA5AF6296}" type="pres">
      <dgm:prSet presAssocID="{9F16933A-152F-477F-A58D-0F575280AA76}" presName="sibTrans" presStyleCnt="0"/>
      <dgm:spPr/>
    </dgm:pt>
    <dgm:pt modelId="{9755243A-14EB-4BFA-8CAA-6F4FA1DE8148}" type="pres">
      <dgm:prSet presAssocID="{FD49DBE2-8BB7-4717-8C89-E34CFE5724BB}" presName="compositeNode" presStyleCnt="0">
        <dgm:presLayoutVars>
          <dgm:bulletEnabled val="1"/>
        </dgm:presLayoutVars>
      </dgm:prSet>
      <dgm:spPr/>
    </dgm:pt>
    <dgm:pt modelId="{F86EE86F-0FE7-42F6-BF2B-797F1AE07FC7}" type="pres">
      <dgm:prSet presAssocID="{FD49DBE2-8BB7-4717-8C89-E34CFE5724BB}" presName="imag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FAD8B33-573E-4D11-80BB-E61B2606A208}" type="pres">
      <dgm:prSet presAssocID="{FD49DBE2-8BB7-4717-8C89-E34CFE5724BB}" presName="childNode" presStyleLbl="node1" presStyleIdx="2" presStyleCnt="3">
        <dgm:presLayoutVars>
          <dgm:bulletEnabled val="1"/>
        </dgm:presLayoutVars>
      </dgm:prSet>
      <dgm:spPr/>
    </dgm:pt>
    <dgm:pt modelId="{E3C9B449-18DB-4180-8A43-45902305F950}" type="pres">
      <dgm:prSet presAssocID="{FD49DBE2-8BB7-4717-8C89-E34CFE5724BB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FBC82103-4FF1-4104-9146-EF5852512989}" srcId="{D550465E-79F3-475F-9E97-DF94BB5E88B1}" destId="{25AE030C-6D62-4326-BE7B-015F339AFAA6}" srcOrd="0" destOrd="0" parTransId="{598354D9-777D-45F2-B25C-077DF6AD822E}" sibTransId="{3181A911-5EF6-495A-A149-5F5E76C39983}"/>
    <dgm:cxn modelId="{5E61CB04-34AD-4D59-BF9F-4C038D4D9143}" type="presOf" srcId="{B9AA4FF3-0282-4DAE-934C-B021B73D0841}" destId="{DE724129-9249-4496-AFD0-53803381CA7F}" srcOrd="0" destOrd="3" presId="urn:microsoft.com/office/officeart/2005/8/layout/hList2"/>
    <dgm:cxn modelId="{47450E0F-3F81-4EBB-8C61-FC20FC100A9D}" srcId="{D550465E-79F3-475F-9E97-DF94BB5E88B1}" destId="{62969A00-652F-459D-8C60-1EC3F6AB39C6}" srcOrd="1" destOrd="0" parTransId="{B6425A93-031F-4E5E-96D5-AAF1DE942E54}" sibTransId="{D6B2D792-F9EC-43A4-8167-7591C781ACDE}"/>
    <dgm:cxn modelId="{FDEE101E-AA14-4B08-A7D9-03D80C81BF19}" type="presOf" srcId="{E3AC69F2-C27E-4506-85F9-F2A16D5D54A6}" destId="{DE724129-9249-4496-AFD0-53803381CA7F}" srcOrd="0" destOrd="4" presId="urn:microsoft.com/office/officeart/2005/8/layout/hList2"/>
    <dgm:cxn modelId="{B0BE8B2A-0FA8-4659-8918-C907F2B28A03}" type="presOf" srcId="{C343158B-58F2-4D90-98DE-62942C684C15}" destId="{EB7C4C49-5996-4EA4-B9C7-142E23FD500E}" srcOrd="0" destOrd="2" presId="urn:microsoft.com/office/officeart/2005/8/layout/hList2"/>
    <dgm:cxn modelId="{80E4BB35-F8B1-41F4-BC8B-509B647C759F}" type="presOf" srcId="{BA4F0402-E236-4113-B108-3ED9A5112894}" destId="{EB7C4C49-5996-4EA4-B9C7-142E23FD500E}" srcOrd="0" destOrd="4" presId="urn:microsoft.com/office/officeart/2005/8/layout/hList2"/>
    <dgm:cxn modelId="{70208B3F-16DD-4DA7-B6FC-BB7A431E63FD}" type="presOf" srcId="{99FFC6FE-62D3-4979-9079-2B81E69EA8E0}" destId="{44C39695-49BA-422D-AE2D-7761C9033D9B}" srcOrd="0" destOrd="0" presId="urn:microsoft.com/office/officeart/2005/8/layout/hList2"/>
    <dgm:cxn modelId="{B2CA4D5B-08F7-4263-AB0A-A6762258FFDE}" srcId="{99FFC6FE-62D3-4979-9079-2B81E69EA8E0}" destId="{EB76FAAF-5EF7-4395-BA24-0075D5AB215E}" srcOrd="0" destOrd="0" parTransId="{51DE2F70-6162-48E5-9E57-D36C6DFE55B9}" sibTransId="{5BFDCF63-CDA0-440A-B1FD-A15BAB06181C}"/>
    <dgm:cxn modelId="{9D14155C-F908-4AF4-92E1-9E1CD2F92DD6}" type="presOf" srcId="{61F7D7ED-028B-4301-B96A-4FCDBC34F0C1}" destId="{3FAD8B33-573E-4D11-80BB-E61B2606A208}" srcOrd="0" destOrd="1" presId="urn:microsoft.com/office/officeart/2005/8/layout/hList2"/>
    <dgm:cxn modelId="{50343860-31C5-464F-BCF5-6B98717995F6}" srcId="{99FFC6FE-62D3-4979-9079-2B81E69EA8E0}" destId="{51DF5769-A5ED-4F96-A0BF-B1689FDBC1AC}" srcOrd="1" destOrd="0" parTransId="{D937AA86-FCA4-4997-8799-D86C9B99DF6C}" sibTransId="{9AD77AEB-4455-4E06-A9D6-B2672FD8B8BD}"/>
    <dgm:cxn modelId="{0C1C416B-52A8-434A-A6FF-D6D65B852626}" type="presOf" srcId="{FD49DBE2-8BB7-4717-8C89-E34CFE5724BB}" destId="{E3C9B449-18DB-4180-8A43-45902305F950}" srcOrd="0" destOrd="0" presId="urn:microsoft.com/office/officeart/2005/8/layout/hList2"/>
    <dgm:cxn modelId="{DC249A4C-0B79-4381-8668-78DA6E640A02}" type="presOf" srcId="{51DF5769-A5ED-4F96-A0BF-B1689FDBC1AC}" destId="{EB7C4C49-5996-4EA4-B9C7-142E23FD500E}" srcOrd="0" destOrd="1" presId="urn:microsoft.com/office/officeart/2005/8/layout/hList2"/>
    <dgm:cxn modelId="{3773A04E-35AA-4570-BCEB-DE8EE65E3BF5}" srcId="{FD49DBE2-8BB7-4717-8C89-E34CFE5724BB}" destId="{FF7771C4-361D-4A07-BF15-F5751BD096A0}" srcOrd="0" destOrd="0" parTransId="{1351C2E3-A0EB-4E61-8F53-84EF9180015F}" sibTransId="{DE852CE9-F13D-42C1-B092-0E1B132C4A97}"/>
    <dgm:cxn modelId="{33072573-25ED-4100-AAFF-5B785911A6FA}" srcId="{ADECD89E-D683-4841-BA5C-731DE7681632}" destId="{FD49DBE2-8BB7-4717-8C89-E34CFE5724BB}" srcOrd="2" destOrd="0" parTransId="{97D5B08A-6C8C-4630-8A4E-6153E605160F}" sibTransId="{079220E3-E237-49F3-991A-6F0FA5B8A3E0}"/>
    <dgm:cxn modelId="{24479854-CA81-4EC4-B551-D308E5D0C3D5}" srcId="{FD49DBE2-8BB7-4717-8C89-E34CFE5724BB}" destId="{68020CE2-B946-48D2-A6E9-69092D2D3186}" srcOrd="4" destOrd="0" parTransId="{8C804B5A-B254-4275-B2C8-C1FC5324D37F}" sibTransId="{CC1289F4-CC33-40E4-AFF4-19A6353B8DDA}"/>
    <dgm:cxn modelId="{4D3B4777-9C2E-41A1-83FA-2D1A13CB51C5}" type="presOf" srcId="{FF7771C4-361D-4A07-BF15-F5751BD096A0}" destId="{3FAD8B33-573E-4D11-80BB-E61B2606A208}" srcOrd="0" destOrd="0" presId="urn:microsoft.com/office/officeart/2005/8/layout/hList2"/>
    <dgm:cxn modelId="{75DC8F7C-D715-4671-8C11-5E9CE534D5B5}" type="presOf" srcId="{68020CE2-B946-48D2-A6E9-69092D2D3186}" destId="{3FAD8B33-573E-4D11-80BB-E61B2606A208}" srcOrd="0" destOrd="4" presId="urn:microsoft.com/office/officeart/2005/8/layout/hList2"/>
    <dgm:cxn modelId="{AD6BC48D-1C63-476D-986E-F229505D86F6}" type="presOf" srcId="{25AE030C-6D62-4326-BE7B-015F339AFAA6}" destId="{DE724129-9249-4496-AFD0-53803381CA7F}" srcOrd="0" destOrd="0" presId="urn:microsoft.com/office/officeart/2005/8/layout/hList2"/>
    <dgm:cxn modelId="{31A6E292-A82E-45F5-BB10-97A9D9A282A7}" srcId="{99FFC6FE-62D3-4979-9079-2B81E69EA8E0}" destId="{BA4F0402-E236-4113-B108-3ED9A5112894}" srcOrd="4" destOrd="0" parTransId="{BFC6C6FB-D315-4F6C-9FBC-79EDF6EC8648}" sibTransId="{2EF43AE0-D986-4270-A9D2-B1B00E405B72}"/>
    <dgm:cxn modelId="{56F01193-B7E6-4A9A-A4F5-291D8EDF28F0}" type="presOf" srcId="{A4D50A06-3C3C-43FE-AD28-055C203EC58E}" destId="{EB7C4C49-5996-4EA4-B9C7-142E23FD500E}" srcOrd="0" destOrd="3" presId="urn:microsoft.com/office/officeart/2005/8/layout/hList2"/>
    <dgm:cxn modelId="{3388B393-1F5C-4728-ACFD-91D1481650D0}" srcId="{99FFC6FE-62D3-4979-9079-2B81E69EA8E0}" destId="{C343158B-58F2-4D90-98DE-62942C684C15}" srcOrd="2" destOrd="0" parTransId="{08A4AB2A-8E34-4FCF-B92D-91608E07FA34}" sibTransId="{D76979D1-6B8A-407C-BAA5-8EBCE67ADEF6}"/>
    <dgm:cxn modelId="{DE4719A4-39EA-4C69-8CA8-415EB7870DD9}" type="presOf" srcId="{FEE22FB5-D563-4A1A-8403-4C5038F5BC0F}" destId="{3FAD8B33-573E-4D11-80BB-E61B2606A208}" srcOrd="0" destOrd="2" presId="urn:microsoft.com/office/officeart/2005/8/layout/hList2"/>
    <dgm:cxn modelId="{1780A5AA-FDAD-46A8-8C31-7FAA6AA6E5FB}" srcId="{FD49DBE2-8BB7-4717-8C89-E34CFE5724BB}" destId="{61F7D7ED-028B-4301-B96A-4FCDBC34F0C1}" srcOrd="1" destOrd="0" parTransId="{E890FA96-E4E1-4F82-8158-13E5799D8C31}" sibTransId="{D8B79F35-1728-48B0-89E1-5C7CC9277BE9}"/>
    <dgm:cxn modelId="{7E1C38B0-5B3E-4543-BA12-73EBFB5E3D8D}" type="presOf" srcId="{D550465E-79F3-475F-9E97-DF94BB5E88B1}" destId="{EF9A9E6A-4AB8-47B2-BC2D-97B14068C655}" srcOrd="0" destOrd="0" presId="urn:microsoft.com/office/officeart/2005/8/layout/hList2"/>
    <dgm:cxn modelId="{480F40B0-AFC9-462E-AB6A-B91563AFA710}" srcId="{D550465E-79F3-475F-9E97-DF94BB5E88B1}" destId="{8E325AC7-D907-49D3-8411-4F523DBDD618}" srcOrd="2" destOrd="0" parTransId="{5EAAAEF0-08D1-401F-AB3D-09A3C97429EB}" sibTransId="{6ADB2069-94E3-4FDD-BCCB-930679B27AE6}"/>
    <dgm:cxn modelId="{7620AAB2-3090-4BB4-A66B-3B090A12D444}" type="presOf" srcId="{8E325AC7-D907-49D3-8411-4F523DBDD618}" destId="{DE724129-9249-4496-AFD0-53803381CA7F}" srcOrd="0" destOrd="2" presId="urn:microsoft.com/office/officeart/2005/8/layout/hList2"/>
    <dgm:cxn modelId="{331EA2BE-E0F4-4935-A1B1-9B1227D42713}" type="presOf" srcId="{62969A00-652F-459D-8C60-1EC3F6AB39C6}" destId="{DE724129-9249-4496-AFD0-53803381CA7F}" srcOrd="0" destOrd="1" presId="urn:microsoft.com/office/officeart/2005/8/layout/hList2"/>
    <dgm:cxn modelId="{94A760C8-8F59-4047-9981-3C47B4F4226F}" srcId="{D550465E-79F3-475F-9E97-DF94BB5E88B1}" destId="{B9AA4FF3-0282-4DAE-934C-B021B73D0841}" srcOrd="3" destOrd="0" parTransId="{AAAE8832-899E-4B9E-83E1-5557630B8E9B}" sibTransId="{3A66CF73-FB40-4171-AC5D-F9580B79BCD0}"/>
    <dgm:cxn modelId="{158D8AD0-E0F5-4C7A-8C9F-BAA05CBD173B}" type="presOf" srcId="{EB76FAAF-5EF7-4395-BA24-0075D5AB215E}" destId="{EB7C4C49-5996-4EA4-B9C7-142E23FD500E}" srcOrd="0" destOrd="0" presId="urn:microsoft.com/office/officeart/2005/8/layout/hList2"/>
    <dgm:cxn modelId="{CA7864E1-E8C3-4998-860E-C82EC6FBA4C4}" srcId="{FD49DBE2-8BB7-4717-8C89-E34CFE5724BB}" destId="{3541B8E8-08DC-4AB6-A7BA-9621523F3BA5}" srcOrd="3" destOrd="0" parTransId="{31E3ED9F-791F-41FA-A3A5-35651DB4DE3A}" sibTransId="{950BEA7E-E1C0-4186-9851-0FA3639F6709}"/>
    <dgm:cxn modelId="{97A69BE4-1F6F-42A7-A9A0-5458D4E84BBB}" srcId="{ADECD89E-D683-4841-BA5C-731DE7681632}" destId="{99FFC6FE-62D3-4979-9079-2B81E69EA8E0}" srcOrd="1" destOrd="0" parTransId="{2C94DA8F-DB7D-494C-BB25-EC0F13504FBA}" sibTransId="{9F16933A-152F-477F-A58D-0F575280AA76}"/>
    <dgm:cxn modelId="{191EB5E5-23D4-487E-B94B-D2A233CA2CC7}" type="presOf" srcId="{3541B8E8-08DC-4AB6-A7BA-9621523F3BA5}" destId="{3FAD8B33-573E-4D11-80BB-E61B2606A208}" srcOrd="0" destOrd="3" presId="urn:microsoft.com/office/officeart/2005/8/layout/hList2"/>
    <dgm:cxn modelId="{1DC06EE8-8E6A-4970-890F-C3EAF301BAE5}" type="presOf" srcId="{ADECD89E-D683-4841-BA5C-731DE7681632}" destId="{DB53891A-E831-4626-8262-EE8B76B229AC}" srcOrd="0" destOrd="0" presId="urn:microsoft.com/office/officeart/2005/8/layout/hList2"/>
    <dgm:cxn modelId="{AB31BBEA-8240-4971-B70F-1EC0AF2DCDFB}" srcId="{99FFC6FE-62D3-4979-9079-2B81E69EA8E0}" destId="{A4D50A06-3C3C-43FE-AD28-055C203EC58E}" srcOrd="3" destOrd="0" parTransId="{C94803D1-D28C-4852-B29C-11ED310C6C5E}" sibTransId="{55ED7416-358E-4121-990A-07A5D353BEF7}"/>
    <dgm:cxn modelId="{81A806F2-7918-4685-9941-24AA6E4FE1B2}" srcId="{D550465E-79F3-475F-9E97-DF94BB5E88B1}" destId="{E3AC69F2-C27E-4506-85F9-F2A16D5D54A6}" srcOrd="4" destOrd="0" parTransId="{614159AF-3B49-427F-A9DD-52D603DB23F2}" sibTransId="{5073A074-43C3-49A3-82B1-9210D72A1115}"/>
    <dgm:cxn modelId="{990A23F7-71AF-46C8-AD5B-2BAAA6683256}" srcId="{FD49DBE2-8BB7-4717-8C89-E34CFE5724BB}" destId="{FEE22FB5-D563-4A1A-8403-4C5038F5BC0F}" srcOrd="2" destOrd="0" parTransId="{F39EB510-3513-4748-B1E9-05F1B7A3E6CE}" sibTransId="{0BBF0AB6-6D41-4A2A-B9A9-1C2E623A1AEA}"/>
    <dgm:cxn modelId="{360FD9F8-AB10-45FB-81CC-A2AF6A870B86}" srcId="{ADECD89E-D683-4841-BA5C-731DE7681632}" destId="{D550465E-79F3-475F-9E97-DF94BB5E88B1}" srcOrd="0" destOrd="0" parTransId="{296C3915-9926-41FC-97E2-B47EEF7F7CEC}" sibTransId="{6D57C779-904D-46F4-9CE3-006776039801}"/>
    <dgm:cxn modelId="{393EDA38-E5FB-42F8-BEE5-4CA6C9BC8DFD}" type="presParOf" srcId="{DB53891A-E831-4626-8262-EE8B76B229AC}" destId="{E2EE95AD-B2A8-40B5-BB88-3230F4A4F7DA}" srcOrd="0" destOrd="0" presId="urn:microsoft.com/office/officeart/2005/8/layout/hList2"/>
    <dgm:cxn modelId="{E8F71DA0-712E-4EF5-AE55-CA113656C5B8}" type="presParOf" srcId="{E2EE95AD-B2A8-40B5-BB88-3230F4A4F7DA}" destId="{B725DF31-B794-4AC8-8EC5-41F9F9E372DD}" srcOrd="0" destOrd="0" presId="urn:microsoft.com/office/officeart/2005/8/layout/hList2"/>
    <dgm:cxn modelId="{E5C90058-79A9-4A5E-8B4C-D807430F9538}" type="presParOf" srcId="{E2EE95AD-B2A8-40B5-BB88-3230F4A4F7DA}" destId="{DE724129-9249-4496-AFD0-53803381CA7F}" srcOrd="1" destOrd="0" presId="urn:microsoft.com/office/officeart/2005/8/layout/hList2"/>
    <dgm:cxn modelId="{3A363FBE-4A84-4D6C-A9A9-E727A0BAAEAC}" type="presParOf" srcId="{E2EE95AD-B2A8-40B5-BB88-3230F4A4F7DA}" destId="{EF9A9E6A-4AB8-47B2-BC2D-97B14068C655}" srcOrd="2" destOrd="0" presId="urn:microsoft.com/office/officeart/2005/8/layout/hList2"/>
    <dgm:cxn modelId="{BA52A598-7377-4A49-968D-206B47C3663A}" type="presParOf" srcId="{DB53891A-E831-4626-8262-EE8B76B229AC}" destId="{22AE5886-5C35-4F7F-B239-3586F458AD6E}" srcOrd="1" destOrd="0" presId="urn:microsoft.com/office/officeart/2005/8/layout/hList2"/>
    <dgm:cxn modelId="{5F2CD265-FE34-4843-9995-CCEEDA319306}" type="presParOf" srcId="{DB53891A-E831-4626-8262-EE8B76B229AC}" destId="{0649035D-74BC-417C-AE39-5EC4EE89254F}" srcOrd="2" destOrd="0" presId="urn:microsoft.com/office/officeart/2005/8/layout/hList2"/>
    <dgm:cxn modelId="{7E729254-5F1F-4911-91F8-D63F98D4203F}" type="presParOf" srcId="{0649035D-74BC-417C-AE39-5EC4EE89254F}" destId="{6E56323D-A9FF-4CAF-B179-F3D874DFA2C0}" srcOrd="0" destOrd="0" presId="urn:microsoft.com/office/officeart/2005/8/layout/hList2"/>
    <dgm:cxn modelId="{DAB04791-9DAC-4F57-B57B-2150056D1E66}" type="presParOf" srcId="{0649035D-74BC-417C-AE39-5EC4EE89254F}" destId="{EB7C4C49-5996-4EA4-B9C7-142E23FD500E}" srcOrd="1" destOrd="0" presId="urn:microsoft.com/office/officeart/2005/8/layout/hList2"/>
    <dgm:cxn modelId="{E6941867-607A-48B9-A48B-8C2CC94979A9}" type="presParOf" srcId="{0649035D-74BC-417C-AE39-5EC4EE89254F}" destId="{44C39695-49BA-422D-AE2D-7761C9033D9B}" srcOrd="2" destOrd="0" presId="urn:microsoft.com/office/officeart/2005/8/layout/hList2"/>
    <dgm:cxn modelId="{F1AFC70F-C66F-4EFF-BB65-3547D2AC1814}" type="presParOf" srcId="{DB53891A-E831-4626-8262-EE8B76B229AC}" destId="{185A34C5-1955-4E81-A047-877DA5AF6296}" srcOrd="3" destOrd="0" presId="urn:microsoft.com/office/officeart/2005/8/layout/hList2"/>
    <dgm:cxn modelId="{0F41E1BA-AE16-4383-A472-C5D5F0997F16}" type="presParOf" srcId="{DB53891A-E831-4626-8262-EE8B76B229AC}" destId="{9755243A-14EB-4BFA-8CAA-6F4FA1DE8148}" srcOrd="4" destOrd="0" presId="urn:microsoft.com/office/officeart/2005/8/layout/hList2"/>
    <dgm:cxn modelId="{45490CC5-CF4A-418B-B8D3-C88440A1536F}" type="presParOf" srcId="{9755243A-14EB-4BFA-8CAA-6F4FA1DE8148}" destId="{F86EE86F-0FE7-42F6-BF2B-797F1AE07FC7}" srcOrd="0" destOrd="0" presId="urn:microsoft.com/office/officeart/2005/8/layout/hList2"/>
    <dgm:cxn modelId="{C255C2E0-E83F-4A15-8C07-ACEB7D135573}" type="presParOf" srcId="{9755243A-14EB-4BFA-8CAA-6F4FA1DE8148}" destId="{3FAD8B33-573E-4D11-80BB-E61B2606A208}" srcOrd="1" destOrd="0" presId="urn:microsoft.com/office/officeart/2005/8/layout/hList2"/>
    <dgm:cxn modelId="{8B569DA9-1336-40E1-93E0-4C85E45B27C9}" type="presParOf" srcId="{9755243A-14EB-4BFA-8CAA-6F4FA1DE8148}" destId="{E3C9B449-18DB-4180-8A43-45902305F95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90E8AB6-C26D-468B-A4D6-68ADA5D7D034}" type="doc">
      <dgm:prSet loTypeId="urn:microsoft.com/office/officeart/2016/7/layout/BasicProcessNew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B7B5F0C-D1FD-48C0-8D27-9C68970D1AFE}">
      <dgm:prSet custT="1"/>
      <dgm:spPr/>
      <dgm:t>
        <a:bodyPr/>
        <a:lstStyle/>
        <a:p>
          <a:r>
            <a:rPr lang="pt-BR" sz="1800" dirty="0"/>
            <a:t>Foram entrevistados 5 (cinco) empreendimento entre hotéis, lojas de pesca e restaurante. A principal clientela são: moradores locais; turistas da região e turistas de fora do estado.</a:t>
          </a:r>
          <a:endParaRPr lang="en-US" sz="1800" dirty="0"/>
        </a:p>
      </dgm:t>
    </dgm:pt>
    <dgm:pt modelId="{041D85DA-2E7B-4091-8C00-AAC6D81867B7}" type="parTrans" cxnId="{E4FC3E3D-A07C-4E05-AA36-5E782B13739B}">
      <dgm:prSet/>
      <dgm:spPr/>
      <dgm:t>
        <a:bodyPr/>
        <a:lstStyle/>
        <a:p>
          <a:endParaRPr lang="en-US" sz="1800"/>
        </a:p>
      </dgm:t>
    </dgm:pt>
    <dgm:pt modelId="{8B57C1FB-21B8-4017-9181-5EC3E49CEAE5}" type="sibTrans" cxnId="{E4FC3E3D-A07C-4E05-AA36-5E782B13739B}">
      <dgm:prSet/>
      <dgm:spPr/>
      <dgm:t>
        <a:bodyPr/>
        <a:lstStyle/>
        <a:p>
          <a:endParaRPr lang="en-US" sz="1800"/>
        </a:p>
      </dgm:t>
    </dgm:pt>
    <dgm:pt modelId="{D956252F-A021-4651-AA4F-24C9BB791DBB}">
      <dgm:prSet custT="1"/>
      <dgm:spPr/>
      <dgm:t>
        <a:bodyPr/>
        <a:lstStyle/>
        <a:p>
          <a:r>
            <a:rPr lang="pt-BR" sz="1800"/>
            <a:t>Nos últimos 12 meses, o desempenho dos negócios foi 50% regular; 12% bom e 25% ruim, sendo que os principais fatores que impactam os negócios foram as condições climáticas; a sazonalidade do turismo e as vias de acesso, infraestrutura de voos, principalmente. </a:t>
          </a:r>
          <a:endParaRPr lang="en-US" sz="1800"/>
        </a:p>
      </dgm:t>
    </dgm:pt>
    <dgm:pt modelId="{5AFCA0E1-8F91-4C7B-A8F3-2EDDC2B7C20A}" type="parTrans" cxnId="{B6A245BF-B41F-4765-9616-04F0A171090E}">
      <dgm:prSet/>
      <dgm:spPr/>
      <dgm:t>
        <a:bodyPr/>
        <a:lstStyle/>
        <a:p>
          <a:endParaRPr lang="en-US" sz="1800"/>
        </a:p>
      </dgm:t>
    </dgm:pt>
    <dgm:pt modelId="{4F46BFFD-ADA1-49A9-8E63-C216E3653F22}" type="sibTrans" cxnId="{B6A245BF-B41F-4765-9616-04F0A171090E}">
      <dgm:prSet/>
      <dgm:spPr/>
      <dgm:t>
        <a:bodyPr/>
        <a:lstStyle/>
        <a:p>
          <a:endParaRPr lang="en-US" sz="1800"/>
        </a:p>
      </dgm:t>
    </dgm:pt>
    <dgm:pt modelId="{96AADCF0-E238-49BC-A2BF-6B4E22103695}" type="pres">
      <dgm:prSet presAssocID="{190E8AB6-C26D-468B-A4D6-68ADA5D7D034}" presName="Name0" presStyleCnt="0">
        <dgm:presLayoutVars>
          <dgm:dir/>
          <dgm:resizeHandles val="exact"/>
        </dgm:presLayoutVars>
      </dgm:prSet>
      <dgm:spPr/>
    </dgm:pt>
    <dgm:pt modelId="{045E253C-CAAF-4B07-908F-E009510AB70E}" type="pres">
      <dgm:prSet presAssocID="{7B7B5F0C-D1FD-48C0-8D27-9C68970D1AFE}" presName="node" presStyleLbl="node1" presStyleIdx="0" presStyleCnt="3">
        <dgm:presLayoutVars>
          <dgm:bulletEnabled val="1"/>
        </dgm:presLayoutVars>
      </dgm:prSet>
      <dgm:spPr/>
    </dgm:pt>
    <dgm:pt modelId="{EB28B085-4DF4-4A9D-BB5F-6F6D57BC8E4E}" type="pres">
      <dgm:prSet presAssocID="{8B57C1FB-21B8-4017-9181-5EC3E49CEAE5}" presName="sibTransSpacerBeforeConnector" presStyleCnt="0"/>
      <dgm:spPr/>
    </dgm:pt>
    <dgm:pt modelId="{4780F21B-A5FF-43F0-950E-4CCDB44700BC}" type="pres">
      <dgm:prSet presAssocID="{8B57C1FB-21B8-4017-9181-5EC3E49CEAE5}" presName="sibTrans" presStyleLbl="node1" presStyleIdx="1" presStyleCnt="3"/>
      <dgm:spPr/>
    </dgm:pt>
    <dgm:pt modelId="{B9313E5D-BAFC-4E0E-884D-403D5D74F79C}" type="pres">
      <dgm:prSet presAssocID="{8B57C1FB-21B8-4017-9181-5EC3E49CEAE5}" presName="sibTransSpacerAfterConnector" presStyleCnt="0"/>
      <dgm:spPr/>
    </dgm:pt>
    <dgm:pt modelId="{800B355E-2FBE-4F0F-8A22-621D608BEDF4}" type="pres">
      <dgm:prSet presAssocID="{D956252F-A021-4651-AA4F-24C9BB791DBB}" presName="node" presStyleLbl="node1" presStyleIdx="2" presStyleCnt="3">
        <dgm:presLayoutVars>
          <dgm:bulletEnabled val="1"/>
        </dgm:presLayoutVars>
      </dgm:prSet>
      <dgm:spPr/>
    </dgm:pt>
  </dgm:ptLst>
  <dgm:cxnLst>
    <dgm:cxn modelId="{E4FC3E3D-A07C-4E05-AA36-5E782B13739B}" srcId="{190E8AB6-C26D-468B-A4D6-68ADA5D7D034}" destId="{7B7B5F0C-D1FD-48C0-8D27-9C68970D1AFE}" srcOrd="0" destOrd="0" parTransId="{041D85DA-2E7B-4091-8C00-AAC6D81867B7}" sibTransId="{8B57C1FB-21B8-4017-9181-5EC3E49CEAE5}"/>
    <dgm:cxn modelId="{70B06E77-AA2C-4356-AD2E-70E9174CC64A}" type="presOf" srcId="{190E8AB6-C26D-468B-A4D6-68ADA5D7D034}" destId="{96AADCF0-E238-49BC-A2BF-6B4E22103695}" srcOrd="0" destOrd="0" presId="urn:microsoft.com/office/officeart/2016/7/layout/BasicProcessNew"/>
    <dgm:cxn modelId="{3ECF857A-9D40-47AA-9CD5-E9F9F40C1092}" type="presOf" srcId="{8B57C1FB-21B8-4017-9181-5EC3E49CEAE5}" destId="{4780F21B-A5FF-43F0-950E-4CCDB44700BC}" srcOrd="0" destOrd="0" presId="urn:microsoft.com/office/officeart/2016/7/layout/BasicProcessNew"/>
    <dgm:cxn modelId="{B6A245BF-B41F-4765-9616-04F0A171090E}" srcId="{190E8AB6-C26D-468B-A4D6-68ADA5D7D034}" destId="{D956252F-A021-4651-AA4F-24C9BB791DBB}" srcOrd="1" destOrd="0" parTransId="{5AFCA0E1-8F91-4C7B-A8F3-2EDDC2B7C20A}" sibTransId="{4F46BFFD-ADA1-49A9-8E63-C216E3653F22}"/>
    <dgm:cxn modelId="{181A8BE5-E435-439E-B1F0-91521E6A7EDA}" type="presOf" srcId="{D956252F-A021-4651-AA4F-24C9BB791DBB}" destId="{800B355E-2FBE-4F0F-8A22-621D608BEDF4}" srcOrd="0" destOrd="0" presId="urn:microsoft.com/office/officeart/2016/7/layout/BasicProcessNew"/>
    <dgm:cxn modelId="{75A339F8-14B9-429D-AF1F-73BB520BEC65}" type="presOf" srcId="{7B7B5F0C-D1FD-48C0-8D27-9C68970D1AFE}" destId="{045E253C-CAAF-4B07-908F-E009510AB70E}" srcOrd="0" destOrd="0" presId="urn:microsoft.com/office/officeart/2016/7/layout/BasicProcessNew"/>
    <dgm:cxn modelId="{261E1614-D131-4077-A643-F5286393FA22}" type="presParOf" srcId="{96AADCF0-E238-49BC-A2BF-6B4E22103695}" destId="{045E253C-CAAF-4B07-908F-E009510AB70E}" srcOrd="0" destOrd="0" presId="urn:microsoft.com/office/officeart/2016/7/layout/BasicProcessNew"/>
    <dgm:cxn modelId="{6C378C6C-5C89-49CE-AAB6-A9639012D3C8}" type="presParOf" srcId="{96AADCF0-E238-49BC-A2BF-6B4E22103695}" destId="{EB28B085-4DF4-4A9D-BB5F-6F6D57BC8E4E}" srcOrd="1" destOrd="0" presId="urn:microsoft.com/office/officeart/2016/7/layout/BasicProcessNew"/>
    <dgm:cxn modelId="{9AFEAD7D-B014-4057-B3B4-2F7A299D3ABF}" type="presParOf" srcId="{96AADCF0-E238-49BC-A2BF-6B4E22103695}" destId="{4780F21B-A5FF-43F0-950E-4CCDB44700BC}" srcOrd="2" destOrd="0" presId="urn:microsoft.com/office/officeart/2016/7/layout/BasicProcessNew"/>
    <dgm:cxn modelId="{4EE53EAF-F1F8-4D89-B99E-15F3333C1A29}" type="presParOf" srcId="{96AADCF0-E238-49BC-A2BF-6B4E22103695}" destId="{B9313E5D-BAFC-4E0E-884D-403D5D74F79C}" srcOrd="3" destOrd="0" presId="urn:microsoft.com/office/officeart/2016/7/layout/BasicProcessNew"/>
    <dgm:cxn modelId="{EEB46849-860A-42EF-928D-BF37D51FD0E7}" type="presParOf" srcId="{96AADCF0-E238-49BC-A2BF-6B4E22103695}" destId="{800B355E-2FBE-4F0F-8A22-621D608BEDF4}" srcOrd="4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90E8AB6-C26D-468B-A4D6-68ADA5D7D034}" type="doc">
      <dgm:prSet loTypeId="urn:microsoft.com/office/officeart/2016/7/layout/BasicProcessNew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175FCEF-CE9E-4793-BF3F-7D6E62197063}">
      <dgm:prSet custT="1"/>
      <dgm:spPr/>
      <dgm:t>
        <a:bodyPr/>
        <a:lstStyle/>
        <a:p>
          <a:r>
            <a:rPr lang="pt-BR" sz="2000" dirty="0">
              <a:effectLst/>
              <a:latin typeface="+mn-lt"/>
              <a:ea typeface="Arial" panose="020B0604020202020204" pitchFamily="34" charset="0"/>
            </a:rPr>
            <a:t>Foram entrevistados 07 (sete) empreendimentos em Porto Rolim. A  rede hoteleira, totaliza 27 unidades habitacionais e 120 leitos. Destes  5 (cinco) oferecem hospedagem com diária completa e somente um serve como pernoite. </a:t>
          </a:r>
        </a:p>
        <a:p>
          <a:r>
            <a:rPr lang="pt-BR" sz="2000" dirty="0">
              <a:effectLst/>
              <a:latin typeface="+mn-lt"/>
              <a:ea typeface="Arial" panose="020B0604020202020204" pitchFamily="34" charset="0"/>
            </a:rPr>
            <a:t>66,7% oferecem pacotes aos turistas conforme a solicitação destes, pode envolver desde locação de vans para transporte, até barcos e guiamento completo.</a:t>
          </a:r>
        </a:p>
        <a:p>
          <a:r>
            <a:rPr lang="pt-BR" sz="2000" dirty="0">
              <a:effectLst/>
              <a:latin typeface="+mn-lt"/>
              <a:ea typeface="Arial" panose="020B0604020202020204" pitchFamily="34" charset="0"/>
            </a:rPr>
            <a:t>	</a:t>
          </a:r>
          <a:endParaRPr lang="en-US" sz="2000" dirty="0">
            <a:latin typeface="+mn-lt"/>
          </a:endParaRPr>
        </a:p>
      </dgm:t>
    </dgm:pt>
    <dgm:pt modelId="{DF229E35-C441-4ED7-8BF8-A3373B1F0C1E}" type="parTrans" cxnId="{7865B5B3-4782-4F24-B1BF-81C5515EB139}">
      <dgm:prSet/>
      <dgm:spPr/>
      <dgm:t>
        <a:bodyPr/>
        <a:lstStyle/>
        <a:p>
          <a:endParaRPr lang="pt-BR" sz="2000">
            <a:latin typeface="+mn-lt"/>
          </a:endParaRPr>
        </a:p>
      </dgm:t>
    </dgm:pt>
    <dgm:pt modelId="{40390FFE-2576-44B0-ADB3-930B905FC082}" type="sibTrans" cxnId="{7865B5B3-4782-4F24-B1BF-81C5515EB139}">
      <dgm:prSet/>
      <dgm:spPr/>
      <dgm:t>
        <a:bodyPr/>
        <a:lstStyle/>
        <a:p>
          <a:endParaRPr lang="pt-BR" sz="2000">
            <a:latin typeface="+mn-lt"/>
          </a:endParaRPr>
        </a:p>
      </dgm:t>
    </dgm:pt>
    <dgm:pt modelId="{35028F63-BED9-4289-8491-AA15C5992ABF}">
      <dgm:prSet/>
      <dgm:spPr/>
      <dgm:t>
        <a:bodyPr/>
        <a:lstStyle/>
        <a:p>
          <a:r>
            <a:rPr lang="pt-BR" dirty="0"/>
            <a:t>No comercio local no último ano o desempenho dos negócios foi ruim devido às dificuldades de acesso e infraestrutura para chegar na localidade, devido a distância de 180 km da Alta Floresta, e ainda tendo que pegar embarcação para chegar a Porto Rolim, os produtos ficam com preço bastante elevado, inibindo as vendas ou fazendo com que os moradores que detém maior condição, comprem em outras localidades.</a:t>
          </a:r>
          <a:r>
            <a:rPr lang="pt-BR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</a:rPr>
            <a:t>.</a:t>
          </a:r>
          <a:endParaRPr lang="pt-BR" dirty="0">
            <a:latin typeface="+mn-lt"/>
          </a:endParaRPr>
        </a:p>
      </dgm:t>
    </dgm:pt>
    <dgm:pt modelId="{259EE222-2B4C-4781-9FEC-08AED8A0BFC0}" type="parTrans" cxnId="{D8656C39-CBDB-4AC8-A2D0-D0663F421A72}">
      <dgm:prSet/>
      <dgm:spPr/>
      <dgm:t>
        <a:bodyPr/>
        <a:lstStyle/>
        <a:p>
          <a:endParaRPr lang="pt-BR"/>
        </a:p>
      </dgm:t>
    </dgm:pt>
    <dgm:pt modelId="{E05AA212-479E-4EFE-96D9-214DE851B9B2}" type="sibTrans" cxnId="{D8656C39-CBDB-4AC8-A2D0-D0663F421A72}">
      <dgm:prSet/>
      <dgm:spPr/>
      <dgm:t>
        <a:bodyPr/>
        <a:lstStyle/>
        <a:p>
          <a:endParaRPr lang="pt-BR"/>
        </a:p>
      </dgm:t>
    </dgm:pt>
    <dgm:pt modelId="{96AADCF0-E238-49BC-A2BF-6B4E22103695}" type="pres">
      <dgm:prSet presAssocID="{190E8AB6-C26D-468B-A4D6-68ADA5D7D034}" presName="Name0" presStyleCnt="0">
        <dgm:presLayoutVars>
          <dgm:dir/>
          <dgm:resizeHandles val="exact"/>
        </dgm:presLayoutVars>
      </dgm:prSet>
      <dgm:spPr/>
    </dgm:pt>
    <dgm:pt modelId="{B5D5EDA1-B040-4E65-88F4-A0990686A076}" type="pres">
      <dgm:prSet presAssocID="{0175FCEF-CE9E-4793-BF3F-7D6E62197063}" presName="node" presStyleLbl="node1" presStyleIdx="0" presStyleCnt="3">
        <dgm:presLayoutVars>
          <dgm:bulletEnabled val="1"/>
        </dgm:presLayoutVars>
      </dgm:prSet>
      <dgm:spPr/>
    </dgm:pt>
    <dgm:pt modelId="{AB948430-1206-4691-8B75-017183335BD1}" type="pres">
      <dgm:prSet presAssocID="{40390FFE-2576-44B0-ADB3-930B905FC082}" presName="sibTransSpacerBeforeConnector" presStyleCnt="0"/>
      <dgm:spPr/>
    </dgm:pt>
    <dgm:pt modelId="{6C41AAA6-BD4D-49DD-9473-4F5B05CFFBC5}" type="pres">
      <dgm:prSet presAssocID="{40390FFE-2576-44B0-ADB3-930B905FC082}" presName="sibTrans" presStyleLbl="node1" presStyleIdx="1" presStyleCnt="3"/>
      <dgm:spPr/>
    </dgm:pt>
    <dgm:pt modelId="{2D41DCC4-E076-4962-8FA1-DAC3A346FBFD}" type="pres">
      <dgm:prSet presAssocID="{40390FFE-2576-44B0-ADB3-930B905FC082}" presName="sibTransSpacerAfterConnector" presStyleCnt="0"/>
      <dgm:spPr/>
    </dgm:pt>
    <dgm:pt modelId="{B634D954-2A3B-44BA-865B-93A902656DDA}" type="pres">
      <dgm:prSet presAssocID="{35028F63-BED9-4289-8491-AA15C5992ABF}" presName="node" presStyleLbl="node1" presStyleIdx="2" presStyleCnt="3">
        <dgm:presLayoutVars>
          <dgm:bulletEnabled val="1"/>
        </dgm:presLayoutVars>
      </dgm:prSet>
      <dgm:spPr/>
    </dgm:pt>
  </dgm:ptLst>
  <dgm:cxnLst>
    <dgm:cxn modelId="{D8656C39-CBDB-4AC8-A2D0-D0663F421A72}" srcId="{190E8AB6-C26D-468B-A4D6-68ADA5D7D034}" destId="{35028F63-BED9-4289-8491-AA15C5992ABF}" srcOrd="1" destOrd="0" parTransId="{259EE222-2B4C-4781-9FEC-08AED8A0BFC0}" sibTransId="{E05AA212-479E-4EFE-96D9-214DE851B9B2}"/>
    <dgm:cxn modelId="{55B05947-5E21-45AA-B93C-F1BC7B9545C1}" type="presOf" srcId="{0175FCEF-CE9E-4793-BF3F-7D6E62197063}" destId="{B5D5EDA1-B040-4E65-88F4-A0990686A076}" srcOrd="0" destOrd="0" presId="urn:microsoft.com/office/officeart/2016/7/layout/BasicProcessNew"/>
    <dgm:cxn modelId="{70B06E77-AA2C-4356-AD2E-70E9174CC64A}" type="presOf" srcId="{190E8AB6-C26D-468B-A4D6-68ADA5D7D034}" destId="{96AADCF0-E238-49BC-A2BF-6B4E22103695}" srcOrd="0" destOrd="0" presId="urn:microsoft.com/office/officeart/2016/7/layout/BasicProcessNew"/>
    <dgm:cxn modelId="{CF133C8E-16C7-43A1-AAA8-8900A3BF5CB2}" type="presOf" srcId="{35028F63-BED9-4289-8491-AA15C5992ABF}" destId="{B634D954-2A3B-44BA-865B-93A902656DDA}" srcOrd="0" destOrd="0" presId="urn:microsoft.com/office/officeart/2016/7/layout/BasicProcessNew"/>
    <dgm:cxn modelId="{7865B5B3-4782-4F24-B1BF-81C5515EB139}" srcId="{190E8AB6-C26D-468B-A4D6-68ADA5D7D034}" destId="{0175FCEF-CE9E-4793-BF3F-7D6E62197063}" srcOrd="0" destOrd="0" parTransId="{DF229E35-C441-4ED7-8BF8-A3373B1F0C1E}" sibTransId="{40390FFE-2576-44B0-ADB3-930B905FC082}"/>
    <dgm:cxn modelId="{7F6630C7-871F-4213-BB3C-758E820529D3}" type="presOf" srcId="{40390FFE-2576-44B0-ADB3-930B905FC082}" destId="{6C41AAA6-BD4D-49DD-9473-4F5B05CFFBC5}" srcOrd="0" destOrd="0" presId="urn:microsoft.com/office/officeart/2016/7/layout/BasicProcessNew"/>
    <dgm:cxn modelId="{23E04EDA-A84E-4675-A8C1-7597473FDB0B}" type="presParOf" srcId="{96AADCF0-E238-49BC-A2BF-6B4E22103695}" destId="{B5D5EDA1-B040-4E65-88F4-A0990686A076}" srcOrd="0" destOrd="0" presId="urn:microsoft.com/office/officeart/2016/7/layout/BasicProcessNew"/>
    <dgm:cxn modelId="{272880C2-C75B-4F58-8D9C-A248E32C5ACA}" type="presParOf" srcId="{96AADCF0-E238-49BC-A2BF-6B4E22103695}" destId="{AB948430-1206-4691-8B75-017183335BD1}" srcOrd="1" destOrd="0" presId="urn:microsoft.com/office/officeart/2016/7/layout/BasicProcessNew"/>
    <dgm:cxn modelId="{392A1E2A-F2A0-48BB-95AD-EA5A572AB54F}" type="presParOf" srcId="{96AADCF0-E238-49BC-A2BF-6B4E22103695}" destId="{6C41AAA6-BD4D-49DD-9473-4F5B05CFFBC5}" srcOrd="2" destOrd="0" presId="urn:microsoft.com/office/officeart/2016/7/layout/BasicProcessNew"/>
    <dgm:cxn modelId="{1BC506AB-55D8-4F56-A39B-801C4DC752CF}" type="presParOf" srcId="{96AADCF0-E238-49BC-A2BF-6B4E22103695}" destId="{2D41DCC4-E076-4962-8FA1-DAC3A346FBFD}" srcOrd="3" destOrd="0" presId="urn:microsoft.com/office/officeart/2016/7/layout/BasicProcessNew"/>
    <dgm:cxn modelId="{FB13EBB8-C8C9-49EB-9411-D4DC11AA4A82}" type="presParOf" srcId="{96AADCF0-E238-49BC-A2BF-6B4E22103695}" destId="{B634D954-2A3B-44BA-865B-93A902656DDA}" srcOrd="4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76E4593-A587-4FE9-A402-5A558210E67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624BAD-E3D7-4538-A233-EFE7A9538DE2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pt-BR" sz="1800" dirty="0">
              <a:solidFill>
                <a:schemeClr val="tx1"/>
              </a:solidFill>
            </a:rPr>
            <a:t>Entraves para o desenvolvimento do turismo da pesca esportiva e gestão dos recursos pesqueiros</a:t>
          </a:r>
          <a:endParaRPr lang="en-US" sz="1800" dirty="0">
            <a:solidFill>
              <a:schemeClr val="tx1"/>
            </a:solidFill>
          </a:endParaRPr>
        </a:p>
      </dgm:t>
    </dgm:pt>
    <dgm:pt modelId="{769554A4-A438-4C5F-A492-9B58AD1142A6}" type="parTrans" cxnId="{1A3C4E21-79B4-4238-BF0C-205888CCB4B6}">
      <dgm:prSet/>
      <dgm:spPr/>
      <dgm:t>
        <a:bodyPr/>
        <a:lstStyle/>
        <a:p>
          <a:endParaRPr lang="en-US" sz="1800"/>
        </a:p>
      </dgm:t>
    </dgm:pt>
    <dgm:pt modelId="{EE38EBF4-F2B8-44CD-9C66-C8EE1F5A545F}" type="sibTrans" cxnId="{1A3C4E21-79B4-4238-BF0C-205888CCB4B6}">
      <dgm:prSet custT="1"/>
      <dgm:spPr/>
      <dgm:t>
        <a:bodyPr/>
        <a:lstStyle/>
        <a:p>
          <a:endParaRPr lang="en-US" sz="1800"/>
        </a:p>
      </dgm:t>
    </dgm:pt>
    <dgm:pt modelId="{27DE45EE-9123-45F7-A078-FA6C5AF66DFB}">
      <dgm:prSet custT="1"/>
      <dgm:spPr/>
      <dgm:t>
        <a:bodyPr/>
        <a:lstStyle/>
        <a:p>
          <a:r>
            <a:rPr lang="pt-BR" sz="1800"/>
            <a:t>Falta de estrada de acesso a Porto Rolim; Pesca Predatória; falta de fiscalização.</a:t>
          </a:r>
          <a:endParaRPr lang="en-US" sz="1800"/>
        </a:p>
      </dgm:t>
    </dgm:pt>
    <dgm:pt modelId="{4808623B-91A9-46D6-B8A0-1013AE2B5C2A}" type="parTrans" cxnId="{7C7F12A4-7429-45BD-801B-0CB7D427798E}">
      <dgm:prSet/>
      <dgm:spPr/>
      <dgm:t>
        <a:bodyPr/>
        <a:lstStyle/>
        <a:p>
          <a:endParaRPr lang="en-US" sz="1800"/>
        </a:p>
      </dgm:t>
    </dgm:pt>
    <dgm:pt modelId="{CAB0F781-C18A-4545-93EC-6C7B10EAC9BF}" type="sibTrans" cxnId="{7C7F12A4-7429-45BD-801B-0CB7D427798E}">
      <dgm:prSet custT="1"/>
      <dgm:spPr/>
      <dgm:t>
        <a:bodyPr/>
        <a:lstStyle/>
        <a:p>
          <a:endParaRPr lang="en-US" sz="1800"/>
        </a:p>
      </dgm:t>
    </dgm:pt>
    <dgm:pt modelId="{CF376654-C36B-4ADC-8EC8-35E3E6429B94}">
      <dgm:prSet custT="1"/>
      <dgm:spPr/>
      <dgm:t>
        <a:bodyPr/>
        <a:lstStyle/>
        <a:p>
          <a:r>
            <a:rPr lang="pt-BR" sz="1800" dirty="0"/>
            <a:t>Diminuição na quantidade de peixes; acampamentos na beira do rio; lixo nas margens dos rios;</a:t>
          </a:r>
          <a:endParaRPr lang="en-US" sz="1800" dirty="0"/>
        </a:p>
      </dgm:t>
    </dgm:pt>
    <dgm:pt modelId="{777B6F64-21E1-4EDB-8D95-F4770ED7E6D4}" type="parTrans" cxnId="{D4E20F8D-3BDF-4C86-A8BE-5E9E97AD39B1}">
      <dgm:prSet/>
      <dgm:spPr/>
      <dgm:t>
        <a:bodyPr/>
        <a:lstStyle/>
        <a:p>
          <a:endParaRPr lang="en-US" sz="1800"/>
        </a:p>
      </dgm:t>
    </dgm:pt>
    <dgm:pt modelId="{B747BE7B-C1A8-44CD-87F9-5172D3BF709B}" type="sibTrans" cxnId="{D4E20F8D-3BDF-4C86-A8BE-5E9E97AD39B1}">
      <dgm:prSet custT="1"/>
      <dgm:spPr/>
      <dgm:t>
        <a:bodyPr/>
        <a:lstStyle/>
        <a:p>
          <a:endParaRPr lang="en-US" sz="1800"/>
        </a:p>
      </dgm:t>
    </dgm:pt>
    <dgm:pt modelId="{B945CA5C-4603-4E8A-B72D-F19071DCAFEC}">
      <dgm:prSet custT="1"/>
      <dgm:spPr/>
      <dgm:t>
        <a:bodyPr/>
        <a:lstStyle/>
        <a:p>
          <a:r>
            <a:rPr lang="pt-BR" sz="1800"/>
            <a:t>Falta de voos e o comportamento dos bolivianos no rio usando malha</a:t>
          </a:r>
          <a:endParaRPr lang="en-US" sz="1800"/>
        </a:p>
      </dgm:t>
    </dgm:pt>
    <dgm:pt modelId="{E600DAFC-1CE1-4BB7-9FAA-C86825FF3000}" type="parTrans" cxnId="{323E89C7-62F4-423F-B6EA-E402ED84A530}">
      <dgm:prSet/>
      <dgm:spPr/>
      <dgm:t>
        <a:bodyPr/>
        <a:lstStyle/>
        <a:p>
          <a:endParaRPr lang="en-US" sz="1800"/>
        </a:p>
      </dgm:t>
    </dgm:pt>
    <dgm:pt modelId="{3299788D-5445-4ABC-95C4-DBD70448279F}" type="sibTrans" cxnId="{323E89C7-62F4-423F-B6EA-E402ED84A530}">
      <dgm:prSet custT="1"/>
      <dgm:spPr/>
      <dgm:t>
        <a:bodyPr/>
        <a:lstStyle/>
        <a:p>
          <a:endParaRPr lang="en-US" sz="1800"/>
        </a:p>
      </dgm:t>
    </dgm:pt>
    <dgm:pt modelId="{7FF13327-00DC-4CB5-93A1-B7138211C1CA}">
      <dgm:prSet custT="1"/>
      <dgm:spPr/>
      <dgm:t>
        <a:bodyPr/>
        <a:lstStyle/>
        <a:p>
          <a:r>
            <a:rPr lang="pt-BR" sz="1800" dirty="0"/>
            <a:t>Falta de voos, antes muitos turistas de PR e ES, agora de MT E MS pois vem de carro; </a:t>
          </a:r>
          <a:endParaRPr lang="en-US" sz="1800" dirty="0"/>
        </a:p>
      </dgm:t>
    </dgm:pt>
    <dgm:pt modelId="{AE240915-1FEE-40B2-BEB6-A69829097E98}" type="parTrans" cxnId="{A3B477C7-5408-43B2-8B6D-87BCB9CE4CED}">
      <dgm:prSet/>
      <dgm:spPr/>
      <dgm:t>
        <a:bodyPr/>
        <a:lstStyle/>
        <a:p>
          <a:endParaRPr lang="en-US" sz="1800"/>
        </a:p>
      </dgm:t>
    </dgm:pt>
    <dgm:pt modelId="{0B17BB4F-48D4-4424-9189-A3FB65A69483}" type="sibTrans" cxnId="{A3B477C7-5408-43B2-8B6D-87BCB9CE4CED}">
      <dgm:prSet custT="1"/>
      <dgm:spPr/>
      <dgm:t>
        <a:bodyPr/>
        <a:lstStyle/>
        <a:p>
          <a:endParaRPr lang="en-US" sz="1800"/>
        </a:p>
      </dgm:t>
    </dgm:pt>
    <dgm:pt modelId="{B631B533-E570-4F43-96FB-4A61AA7AF5AC}">
      <dgm:prSet custT="1"/>
      <dgm:spPr/>
      <dgm:t>
        <a:bodyPr/>
        <a:lstStyle/>
        <a:p>
          <a:r>
            <a:rPr lang="pt-BR" sz="1800"/>
            <a:t>Falta divulgação da pesca esportiva em Rondônia; placas de sinalização e conservação precária das estradas</a:t>
          </a:r>
          <a:endParaRPr lang="en-US" sz="1800"/>
        </a:p>
      </dgm:t>
    </dgm:pt>
    <dgm:pt modelId="{41D28E18-EB2A-47EE-9CBD-01CBC53389EB}" type="parTrans" cxnId="{90CB33CF-D627-4F9C-BDB1-0592FF249B96}">
      <dgm:prSet/>
      <dgm:spPr/>
      <dgm:t>
        <a:bodyPr/>
        <a:lstStyle/>
        <a:p>
          <a:endParaRPr lang="en-US" sz="1800"/>
        </a:p>
      </dgm:t>
    </dgm:pt>
    <dgm:pt modelId="{9B7FCBDD-7532-40B6-A7AC-BD842CB881D0}" type="sibTrans" cxnId="{90CB33CF-D627-4F9C-BDB1-0592FF249B96}">
      <dgm:prSet/>
      <dgm:spPr/>
      <dgm:t>
        <a:bodyPr/>
        <a:lstStyle/>
        <a:p>
          <a:endParaRPr lang="en-US" sz="1800"/>
        </a:p>
      </dgm:t>
    </dgm:pt>
    <dgm:pt modelId="{2F901098-6FDB-4C6F-9D67-5EA904014074}" type="pres">
      <dgm:prSet presAssocID="{076E4593-A587-4FE9-A402-5A558210E67C}" presName="Name0" presStyleCnt="0">
        <dgm:presLayoutVars>
          <dgm:dir/>
          <dgm:resizeHandles val="exact"/>
        </dgm:presLayoutVars>
      </dgm:prSet>
      <dgm:spPr/>
    </dgm:pt>
    <dgm:pt modelId="{A98FBDAE-7220-479B-B956-0A840A22BF54}" type="pres">
      <dgm:prSet presAssocID="{08624BAD-E3D7-4538-A233-EFE7A9538DE2}" presName="node" presStyleLbl="node1" presStyleIdx="0" presStyleCnt="6" custLinFactNeighborX="194" custLinFactNeighborY="-1645">
        <dgm:presLayoutVars>
          <dgm:bulletEnabled val="1"/>
        </dgm:presLayoutVars>
      </dgm:prSet>
      <dgm:spPr/>
    </dgm:pt>
    <dgm:pt modelId="{D0C2054C-5978-4D13-9F90-500A11DD5383}" type="pres">
      <dgm:prSet presAssocID="{EE38EBF4-F2B8-44CD-9C66-C8EE1F5A545F}" presName="sibTrans" presStyleLbl="sibTrans1D1" presStyleIdx="0" presStyleCnt="5"/>
      <dgm:spPr/>
    </dgm:pt>
    <dgm:pt modelId="{7F424840-27F3-4CD5-9BBE-3DB43293B3D4}" type="pres">
      <dgm:prSet presAssocID="{EE38EBF4-F2B8-44CD-9C66-C8EE1F5A545F}" presName="connectorText" presStyleLbl="sibTrans1D1" presStyleIdx="0" presStyleCnt="5"/>
      <dgm:spPr/>
    </dgm:pt>
    <dgm:pt modelId="{B338086C-6917-4F7D-9C5F-06B23B03429A}" type="pres">
      <dgm:prSet presAssocID="{27DE45EE-9123-45F7-A078-FA6C5AF66DFB}" presName="node" presStyleLbl="node1" presStyleIdx="1" presStyleCnt="6">
        <dgm:presLayoutVars>
          <dgm:bulletEnabled val="1"/>
        </dgm:presLayoutVars>
      </dgm:prSet>
      <dgm:spPr/>
    </dgm:pt>
    <dgm:pt modelId="{209A159E-F02F-4616-8BDE-14138FE1CDAC}" type="pres">
      <dgm:prSet presAssocID="{CAB0F781-C18A-4545-93EC-6C7B10EAC9BF}" presName="sibTrans" presStyleLbl="sibTrans1D1" presStyleIdx="1" presStyleCnt="5"/>
      <dgm:spPr/>
    </dgm:pt>
    <dgm:pt modelId="{E7828C46-602B-47FC-BF9D-B8BA9061EC2E}" type="pres">
      <dgm:prSet presAssocID="{CAB0F781-C18A-4545-93EC-6C7B10EAC9BF}" presName="connectorText" presStyleLbl="sibTrans1D1" presStyleIdx="1" presStyleCnt="5"/>
      <dgm:spPr/>
    </dgm:pt>
    <dgm:pt modelId="{B6D039D1-3B7E-4845-BD80-4E01A91C6B95}" type="pres">
      <dgm:prSet presAssocID="{CF376654-C36B-4ADC-8EC8-35E3E6429B94}" presName="node" presStyleLbl="node1" presStyleIdx="2" presStyleCnt="6">
        <dgm:presLayoutVars>
          <dgm:bulletEnabled val="1"/>
        </dgm:presLayoutVars>
      </dgm:prSet>
      <dgm:spPr/>
    </dgm:pt>
    <dgm:pt modelId="{D6EAB273-3175-47EF-A8A0-08BEB2831B2B}" type="pres">
      <dgm:prSet presAssocID="{B747BE7B-C1A8-44CD-87F9-5172D3BF709B}" presName="sibTrans" presStyleLbl="sibTrans1D1" presStyleIdx="2" presStyleCnt="5"/>
      <dgm:spPr/>
    </dgm:pt>
    <dgm:pt modelId="{6EA8AC8E-C77C-41C5-B56D-34282F95E551}" type="pres">
      <dgm:prSet presAssocID="{B747BE7B-C1A8-44CD-87F9-5172D3BF709B}" presName="connectorText" presStyleLbl="sibTrans1D1" presStyleIdx="2" presStyleCnt="5"/>
      <dgm:spPr/>
    </dgm:pt>
    <dgm:pt modelId="{FFEF9232-A821-4F6A-8FA1-5D962AC2454A}" type="pres">
      <dgm:prSet presAssocID="{B945CA5C-4603-4E8A-B72D-F19071DCAFEC}" presName="node" presStyleLbl="node1" presStyleIdx="3" presStyleCnt="6">
        <dgm:presLayoutVars>
          <dgm:bulletEnabled val="1"/>
        </dgm:presLayoutVars>
      </dgm:prSet>
      <dgm:spPr/>
    </dgm:pt>
    <dgm:pt modelId="{72141330-EBC4-4106-8625-9486A77F0ED3}" type="pres">
      <dgm:prSet presAssocID="{3299788D-5445-4ABC-95C4-DBD70448279F}" presName="sibTrans" presStyleLbl="sibTrans1D1" presStyleIdx="3" presStyleCnt="5"/>
      <dgm:spPr/>
    </dgm:pt>
    <dgm:pt modelId="{9BE96102-4F48-49BA-B1EF-A7D38F2556F7}" type="pres">
      <dgm:prSet presAssocID="{3299788D-5445-4ABC-95C4-DBD70448279F}" presName="connectorText" presStyleLbl="sibTrans1D1" presStyleIdx="3" presStyleCnt="5"/>
      <dgm:spPr/>
    </dgm:pt>
    <dgm:pt modelId="{C82EC993-D5D9-4732-8AAC-DD4CA550BDE6}" type="pres">
      <dgm:prSet presAssocID="{7FF13327-00DC-4CB5-93A1-B7138211C1CA}" presName="node" presStyleLbl="node1" presStyleIdx="4" presStyleCnt="6">
        <dgm:presLayoutVars>
          <dgm:bulletEnabled val="1"/>
        </dgm:presLayoutVars>
      </dgm:prSet>
      <dgm:spPr/>
    </dgm:pt>
    <dgm:pt modelId="{1F2C1440-DF48-4F26-AA11-E3F8FD976584}" type="pres">
      <dgm:prSet presAssocID="{0B17BB4F-48D4-4424-9189-A3FB65A69483}" presName="sibTrans" presStyleLbl="sibTrans1D1" presStyleIdx="4" presStyleCnt="5"/>
      <dgm:spPr/>
    </dgm:pt>
    <dgm:pt modelId="{26C28FCE-D850-4C6C-9D1E-DA6BE1988E60}" type="pres">
      <dgm:prSet presAssocID="{0B17BB4F-48D4-4424-9189-A3FB65A69483}" presName="connectorText" presStyleLbl="sibTrans1D1" presStyleIdx="4" presStyleCnt="5"/>
      <dgm:spPr/>
    </dgm:pt>
    <dgm:pt modelId="{775736A5-C4AC-49F6-9292-3247D309710F}" type="pres">
      <dgm:prSet presAssocID="{B631B533-E570-4F43-96FB-4A61AA7AF5AC}" presName="node" presStyleLbl="node1" presStyleIdx="5" presStyleCnt="6">
        <dgm:presLayoutVars>
          <dgm:bulletEnabled val="1"/>
        </dgm:presLayoutVars>
      </dgm:prSet>
      <dgm:spPr/>
    </dgm:pt>
  </dgm:ptLst>
  <dgm:cxnLst>
    <dgm:cxn modelId="{1A3C4E21-79B4-4238-BF0C-205888CCB4B6}" srcId="{076E4593-A587-4FE9-A402-5A558210E67C}" destId="{08624BAD-E3D7-4538-A233-EFE7A9538DE2}" srcOrd="0" destOrd="0" parTransId="{769554A4-A438-4C5F-A492-9B58AD1142A6}" sibTransId="{EE38EBF4-F2B8-44CD-9C66-C8EE1F5A545F}"/>
    <dgm:cxn modelId="{3B022328-BA81-414A-B7A5-35846892399A}" type="presOf" srcId="{CAB0F781-C18A-4545-93EC-6C7B10EAC9BF}" destId="{209A159E-F02F-4616-8BDE-14138FE1CDAC}" srcOrd="0" destOrd="0" presId="urn:microsoft.com/office/officeart/2016/7/layout/RepeatingBendingProcessNew"/>
    <dgm:cxn modelId="{0006AC28-EB11-4E17-A902-D52C175893CF}" type="presOf" srcId="{7FF13327-00DC-4CB5-93A1-B7138211C1CA}" destId="{C82EC993-D5D9-4732-8AAC-DD4CA550BDE6}" srcOrd="0" destOrd="0" presId="urn:microsoft.com/office/officeart/2016/7/layout/RepeatingBendingProcessNew"/>
    <dgm:cxn modelId="{6D49B33D-F7CB-4952-BB7C-813DE99C2C20}" type="presOf" srcId="{EE38EBF4-F2B8-44CD-9C66-C8EE1F5A545F}" destId="{7F424840-27F3-4CD5-9BBE-3DB43293B3D4}" srcOrd="1" destOrd="0" presId="urn:microsoft.com/office/officeart/2016/7/layout/RepeatingBendingProcessNew"/>
    <dgm:cxn modelId="{3581C46B-BEAC-4826-AA30-C0AEC0874A92}" type="presOf" srcId="{076E4593-A587-4FE9-A402-5A558210E67C}" destId="{2F901098-6FDB-4C6F-9D67-5EA904014074}" srcOrd="0" destOrd="0" presId="urn:microsoft.com/office/officeart/2016/7/layout/RepeatingBendingProcessNew"/>
    <dgm:cxn modelId="{1490DE4B-0CAD-491A-A2D5-9288FEB94587}" type="presOf" srcId="{B747BE7B-C1A8-44CD-87F9-5172D3BF709B}" destId="{6EA8AC8E-C77C-41C5-B56D-34282F95E551}" srcOrd="1" destOrd="0" presId="urn:microsoft.com/office/officeart/2016/7/layout/RepeatingBendingProcessNew"/>
    <dgm:cxn modelId="{0083026F-1FB3-4B8E-ABE1-475CD8A2D2E6}" type="presOf" srcId="{CF376654-C36B-4ADC-8EC8-35E3E6429B94}" destId="{B6D039D1-3B7E-4845-BD80-4E01A91C6B95}" srcOrd="0" destOrd="0" presId="urn:microsoft.com/office/officeart/2016/7/layout/RepeatingBendingProcessNew"/>
    <dgm:cxn modelId="{C7ACB379-B05E-4010-8C48-E8697ACBFE5D}" type="presOf" srcId="{B945CA5C-4603-4E8A-B72D-F19071DCAFEC}" destId="{FFEF9232-A821-4F6A-8FA1-5D962AC2454A}" srcOrd="0" destOrd="0" presId="urn:microsoft.com/office/officeart/2016/7/layout/RepeatingBendingProcessNew"/>
    <dgm:cxn modelId="{4816A383-78FD-48CF-A46E-B61802758866}" type="presOf" srcId="{3299788D-5445-4ABC-95C4-DBD70448279F}" destId="{9BE96102-4F48-49BA-B1EF-A7D38F2556F7}" srcOrd="1" destOrd="0" presId="urn:microsoft.com/office/officeart/2016/7/layout/RepeatingBendingProcessNew"/>
    <dgm:cxn modelId="{D4E20F8D-3BDF-4C86-A8BE-5E9E97AD39B1}" srcId="{076E4593-A587-4FE9-A402-5A558210E67C}" destId="{CF376654-C36B-4ADC-8EC8-35E3E6429B94}" srcOrd="2" destOrd="0" parTransId="{777B6F64-21E1-4EDB-8D95-F4770ED7E6D4}" sibTransId="{B747BE7B-C1A8-44CD-87F9-5172D3BF709B}"/>
    <dgm:cxn modelId="{2CD6FD8E-297A-40AA-B2F6-F225CA0EC335}" type="presOf" srcId="{0B17BB4F-48D4-4424-9189-A3FB65A69483}" destId="{1F2C1440-DF48-4F26-AA11-E3F8FD976584}" srcOrd="0" destOrd="0" presId="urn:microsoft.com/office/officeart/2016/7/layout/RepeatingBendingProcessNew"/>
    <dgm:cxn modelId="{9F6CE89A-D0E5-43F8-AC04-7998414BD6EC}" type="presOf" srcId="{08624BAD-E3D7-4538-A233-EFE7A9538DE2}" destId="{A98FBDAE-7220-479B-B956-0A840A22BF54}" srcOrd="0" destOrd="0" presId="urn:microsoft.com/office/officeart/2016/7/layout/RepeatingBendingProcessNew"/>
    <dgm:cxn modelId="{7C7F12A4-7429-45BD-801B-0CB7D427798E}" srcId="{076E4593-A587-4FE9-A402-5A558210E67C}" destId="{27DE45EE-9123-45F7-A078-FA6C5AF66DFB}" srcOrd="1" destOrd="0" parTransId="{4808623B-91A9-46D6-B8A0-1013AE2B5C2A}" sibTransId="{CAB0F781-C18A-4545-93EC-6C7B10EAC9BF}"/>
    <dgm:cxn modelId="{25F7CDB7-871F-4B4C-A1C9-C2A3F8D5CA49}" type="presOf" srcId="{3299788D-5445-4ABC-95C4-DBD70448279F}" destId="{72141330-EBC4-4106-8625-9486A77F0ED3}" srcOrd="0" destOrd="0" presId="urn:microsoft.com/office/officeart/2016/7/layout/RepeatingBendingProcessNew"/>
    <dgm:cxn modelId="{488CF3BC-80C6-4F69-8606-874F06235115}" type="presOf" srcId="{CAB0F781-C18A-4545-93EC-6C7B10EAC9BF}" destId="{E7828C46-602B-47FC-BF9D-B8BA9061EC2E}" srcOrd="1" destOrd="0" presId="urn:microsoft.com/office/officeart/2016/7/layout/RepeatingBendingProcessNew"/>
    <dgm:cxn modelId="{590481C0-3424-4BB2-A201-AED9E37487AE}" type="presOf" srcId="{B747BE7B-C1A8-44CD-87F9-5172D3BF709B}" destId="{D6EAB273-3175-47EF-A8A0-08BEB2831B2B}" srcOrd="0" destOrd="0" presId="urn:microsoft.com/office/officeart/2016/7/layout/RepeatingBendingProcessNew"/>
    <dgm:cxn modelId="{A3B477C7-5408-43B2-8B6D-87BCB9CE4CED}" srcId="{076E4593-A587-4FE9-A402-5A558210E67C}" destId="{7FF13327-00DC-4CB5-93A1-B7138211C1CA}" srcOrd="4" destOrd="0" parTransId="{AE240915-1FEE-40B2-BEB6-A69829097E98}" sibTransId="{0B17BB4F-48D4-4424-9189-A3FB65A69483}"/>
    <dgm:cxn modelId="{323E89C7-62F4-423F-B6EA-E402ED84A530}" srcId="{076E4593-A587-4FE9-A402-5A558210E67C}" destId="{B945CA5C-4603-4E8A-B72D-F19071DCAFEC}" srcOrd="3" destOrd="0" parTransId="{E600DAFC-1CE1-4BB7-9FAA-C86825FF3000}" sibTransId="{3299788D-5445-4ABC-95C4-DBD70448279F}"/>
    <dgm:cxn modelId="{D5BC9CC7-C0AC-4D56-BA8A-83D7030F3D26}" type="presOf" srcId="{27DE45EE-9123-45F7-A078-FA6C5AF66DFB}" destId="{B338086C-6917-4F7D-9C5F-06B23B03429A}" srcOrd="0" destOrd="0" presId="urn:microsoft.com/office/officeart/2016/7/layout/RepeatingBendingProcessNew"/>
    <dgm:cxn modelId="{B21E92CD-417B-47CC-98BE-BD78CD893AA5}" type="presOf" srcId="{EE38EBF4-F2B8-44CD-9C66-C8EE1F5A545F}" destId="{D0C2054C-5978-4D13-9F90-500A11DD5383}" srcOrd="0" destOrd="0" presId="urn:microsoft.com/office/officeart/2016/7/layout/RepeatingBendingProcessNew"/>
    <dgm:cxn modelId="{90CB33CF-D627-4F9C-BDB1-0592FF249B96}" srcId="{076E4593-A587-4FE9-A402-5A558210E67C}" destId="{B631B533-E570-4F43-96FB-4A61AA7AF5AC}" srcOrd="5" destOrd="0" parTransId="{41D28E18-EB2A-47EE-9CBD-01CBC53389EB}" sibTransId="{9B7FCBDD-7532-40B6-A7AC-BD842CB881D0}"/>
    <dgm:cxn modelId="{AE09DCD1-0EF8-4A62-A900-161D0BFC6B9F}" type="presOf" srcId="{0B17BB4F-48D4-4424-9189-A3FB65A69483}" destId="{26C28FCE-D850-4C6C-9D1E-DA6BE1988E60}" srcOrd="1" destOrd="0" presId="urn:microsoft.com/office/officeart/2016/7/layout/RepeatingBendingProcessNew"/>
    <dgm:cxn modelId="{1E4514D7-5B3E-4E04-BDCA-74945CD7F6EA}" type="presOf" srcId="{B631B533-E570-4F43-96FB-4A61AA7AF5AC}" destId="{775736A5-C4AC-49F6-9292-3247D309710F}" srcOrd="0" destOrd="0" presId="urn:microsoft.com/office/officeart/2016/7/layout/RepeatingBendingProcessNew"/>
    <dgm:cxn modelId="{48FC23F7-FDFE-4FB1-8E44-753726539CAF}" type="presParOf" srcId="{2F901098-6FDB-4C6F-9D67-5EA904014074}" destId="{A98FBDAE-7220-479B-B956-0A840A22BF54}" srcOrd="0" destOrd="0" presId="urn:microsoft.com/office/officeart/2016/7/layout/RepeatingBendingProcessNew"/>
    <dgm:cxn modelId="{86139BBB-33F8-451C-8470-4A28579BD02A}" type="presParOf" srcId="{2F901098-6FDB-4C6F-9D67-5EA904014074}" destId="{D0C2054C-5978-4D13-9F90-500A11DD5383}" srcOrd="1" destOrd="0" presId="urn:microsoft.com/office/officeart/2016/7/layout/RepeatingBendingProcessNew"/>
    <dgm:cxn modelId="{EB172CDC-3002-4799-8BC2-D266C9E51ACC}" type="presParOf" srcId="{D0C2054C-5978-4D13-9F90-500A11DD5383}" destId="{7F424840-27F3-4CD5-9BBE-3DB43293B3D4}" srcOrd="0" destOrd="0" presId="urn:microsoft.com/office/officeart/2016/7/layout/RepeatingBendingProcessNew"/>
    <dgm:cxn modelId="{3FC4D7B5-E2B2-417D-9BA4-F1F16CEA5166}" type="presParOf" srcId="{2F901098-6FDB-4C6F-9D67-5EA904014074}" destId="{B338086C-6917-4F7D-9C5F-06B23B03429A}" srcOrd="2" destOrd="0" presId="urn:microsoft.com/office/officeart/2016/7/layout/RepeatingBendingProcessNew"/>
    <dgm:cxn modelId="{4F79E4CD-FB2B-415B-89AB-ABE1F794D409}" type="presParOf" srcId="{2F901098-6FDB-4C6F-9D67-5EA904014074}" destId="{209A159E-F02F-4616-8BDE-14138FE1CDAC}" srcOrd="3" destOrd="0" presId="urn:microsoft.com/office/officeart/2016/7/layout/RepeatingBendingProcessNew"/>
    <dgm:cxn modelId="{1A18B03D-6264-4564-9D29-35A9C8496E68}" type="presParOf" srcId="{209A159E-F02F-4616-8BDE-14138FE1CDAC}" destId="{E7828C46-602B-47FC-BF9D-B8BA9061EC2E}" srcOrd="0" destOrd="0" presId="urn:microsoft.com/office/officeart/2016/7/layout/RepeatingBendingProcessNew"/>
    <dgm:cxn modelId="{6AB9CFCC-B2A6-4186-8F8C-AD5649ECF5C4}" type="presParOf" srcId="{2F901098-6FDB-4C6F-9D67-5EA904014074}" destId="{B6D039D1-3B7E-4845-BD80-4E01A91C6B95}" srcOrd="4" destOrd="0" presId="urn:microsoft.com/office/officeart/2016/7/layout/RepeatingBendingProcessNew"/>
    <dgm:cxn modelId="{9079C388-CB1A-4CD5-92CF-099C3614F756}" type="presParOf" srcId="{2F901098-6FDB-4C6F-9D67-5EA904014074}" destId="{D6EAB273-3175-47EF-A8A0-08BEB2831B2B}" srcOrd="5" destOrd="0" presId="urn:microsoft.com/office/officeart/2016/7/layout/RepeatingBendingProcessNew"/>
    <dgm:cxn modelId="{97AE369E-3BF1-44DF-8E69-75A439040969}" type="presParOf" srcId="{D6EAB273-3175-47EF-A8A0-08BEB2831B2B}" destId="{6EA8AC8E-C77C-41C5-B56D-34282F95E551}" srcOrd="0" destOrd="0" presId="urn:microsoft.com/office/officeart/2016/7/layout/RepeatingBendingProcessNew"/>
    <dgm:cxn modelId="{2AEDD5DC-3ADD-48D3-A557-62C9A4B8A401}" type="presParOf" srcId="{2F901098-6FDB-4C6F-9D67-5EA904014074}" destId="{FFEF9232-A821-4F6A-8FA1-5D962AC2454A}" srcOrd="6" destOrd="0" presId="urn:microsoft.com/office/officeart/2016/7/layout/RepeatingBendingProcessNew"/>
    <dgm:cxn modelId="{74365241-2F00-49DD-BC99-DCC4AF14ABD3}" type="presParOf" srcId="{2F901098-6FDB-4C6F-9D67-5EA904014074}" destId="{72141330-EBC4-4106-8625-9486A77F0ED3}" srcOrd="7" destOrd="0" presId="urn:microsoft.com/office/officeart/2016/7/layout/RepeatingBendingProcessNew"/>
    <dgm:cxn modelId="{1D9F56BF-81AF-4B95-80CF-AD6459D47BAC}" type="presParOf" srcId="{72141330-EBC4-4106-8625-9486A77F0ED3}" destId="{9BE96102-4F48-49BA-B1EF-A7D38F2556F7}" srcOrd="0" destOrd="0" presId="urn:microsoft.com/office/officeart/2016/7/layout/RepeatingBendingProcessNew"/>
    <dgm:cxn modelId="{31A7C33F-F249-4B1B-9F03-737B4594AC24}" type="presParOf" srcId="{2F901098-6FDB-4C6F-9D67-5EA904014074}" destId="{C82EC993-D5D9-4732-8AAC-DD4CA550BDE6}" srcOrd="8" destOrd="0" presId="urn:microsoft.com/office/officeart/2016/7/layout/RepeatingBendingProcessNew"/>
    <dgm:cxn modelId="{800E44B9-2D69-40BB-AFED-EC40839E95BB}" type="presParOf" srcId="{2F901098-6FDB-4C6F-9D67-5EA904014074}" destId="{1F2C1440-DF48-4F26-AA11-E3F8FD976584}" srcOrd="9" destOrd="0" presId="urn:microsoft.com/office/officeart/2016/7/layout/RepeatingBendingProcessNew"/>
    <dgm:cxn modelId="{8003D822-204F-4130-974C-5B169C702E15}" type="presParOf" srcId="{1F2C1440-DF48-4F26-AA11-E3F8FD976584}" destId="{26C28FCE-D850-4C6C-9D1E-DA6BE1988E60}" srcOrd="0" destOrd="0" presId="urn:microsoft.com/office/officeart/2016/7/layout/RepeatingBendingProcessNew"/>
    <dgm:cxn modelId="{8678ABB8-8809-4914-985C-80791DE574E8}" type="presParOf" srcId="{2F901098-6FDB-4C6F-9D67-5EA904014074}" destId="{775736A5-C4AC-49F6-9292-3247D309710F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7364F68-8A18-4D21-853B-4A23578D02FA}" type="doc">
      <dgm:prSet loTypeId="urn:microsoft.com/office/officeart/2008/layout/LinedList" loCatId="hierarchy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0ABFDA7-48FA-42FD-8CE5-AC956592CA28}">
      <dgm:prSet custT="1"/>
      <dgm:spPr/>
      <dgm:t>
        <a:bodyPr/>
        <a:lstStyle/>
        <a:p>
          <a:r>
            <a:rPr lang="pt-BR" sz="2000" dirty="0"/>
            <a:t>Mais eventos de pesca esportiva; </a:t>
          </a:r>
          <a:endParaRPr lang="en-US" sz="2000" dirty="0"/>
        </a:p>
      </dgm:t>
    </dgm:pt>
    <dgm:pt modelId="{34BAF525-56C3-4D1E-A78C-F108BA5E4CE4}" type="parTrans" cxnId="{7C792494-3F34-4499-8EAC-841910AF45F7}">
      <dgm:prSet/>
      <dgm:spPr/>
      <dgm:t>
        <a:bodyPr/>
        <a:lstStyle/>
        <a:p>
          <a:endParaRPr lang="en-US" sz="2000"/>
        </a:p>
      </dgm:t>
    </dgm:pt>
    <dgm:pt modelId="{1E19C866-D9A2-4910-BCEC-D7B9E7D8F937}" type="sibTrans" cxnId="{7C792494-3F34-4499-8EAC-841910AF45F7}">
      <dgm:prSet/>
      <dgm:spPr/>
      <dgm:t>
        <a:bodyPr/>
        <a:lstStyle/>
        <a:p>
          <a:endParaRPr lang="en-US" sz="2000"/>
        </a:p>
      </dgm:t>
    </dgm:pt>
    <dgm:pt modelId="{32B1274D-C081-4391-A5AC-4F627A6A53B7}">
      <dgm:prSet custT="1"/>
      <dgm:spPr/>
      <dgm:t>
        <a:bodyPr/>
        <a:lstStyle/>
        <a:p>
          <a:r>
            <a:rPr lang="pt-BR" sz="2000" dirty="0"/>
            <a:t>Mais fiscalização, parar com a pesca predatória, retirar o pirarucu dos rios.</a:t>
          </a:r>
          <a:endParaRPr lang="en-US" sz="2000" dirty="0"/>
        </a:p>
      </dgm:t>
    </dgm:pt>
    <dgm:pt modelId="{D9DD96CB-6075-4FB6-A1B9-597F17D46301}" type="parTrans" cxnId="{71096741-938F-413D-A1CF-F152CA60D2BF}">
      <dgm:prSet/>
      <dgm:spPr/>
      <dgm:t>
        <a:bodyPr/>
        <a:lstStyle/>
        <a:p>
          <a:endParaRPr lang="en-US" sz="2000"/>
        </a:p>
      </dgm:t>
    </dgm:pt>
    <dgm:pt modelId="{01DF318E-5C3C-4C74-81B8-2B928F881D0E}" type="sibTrans" cxnId="{71096741-938F-413D-A1CF-F152CA60D2BF}">
      <dgm:prSet/>
      <dgm:spPr/>
      <dgm:t>
        <a:bodyPr/>
        <a:lstStyle/>
        <a:p>
          <a:endParaRPr lang="en-US" sz="2000"/>
        </a:p>
      </dgm:t>
    </dgm:pt>
    <dgm:pt modelId="{FF64184A-3265-453F-8058-6216836B5BE1}">
      <dgm:prSet custT="1"/>
      <dgm:spPr/>
      <dgm:t>
        <a:bodyPr/>
        <a:lstStyle/>
        <a:p>
          <a:r>
            <a:rPr lang="pt-BR" sz="2000" dirty="0"/>
            <a:t>Criar projetos de pesca para os lagos da região; </a:t>
          </a:r>
          <a:endParaRPr lang="en-US" sz="2000" dirty="0"/>
        </a:p>
      </dgm:t>
    </dgm:pt>
    <dgm:pt modelId="{5CF00576-270E-4D01-9283-F77C7E6337DA}" type="parTrans" cxnId="{7199B2DD-8718-4038-AD10-111755542FCD}">
      <dgm:prSet/>
      <dgm:spPr/>
      <dgm:t>
        <a:bodyPr/>
        <a:lstStyle/>
        <a:p>
          <a:endParaRPr lang="pt-BR" sz="2000"/>
        </a:p>
      </dgm:t>
    </dgm:pt>
    <dgm:pt modelId="{DBD4AD97-02B6-474E-935A-35545A79F9B7}" type="sibTrans" cxnId="{7199B2DD-8718-4038-AD10-111755542FCD}">
      <dgm:prSet/>
      <dgm:spPr/>
      <dgm:t>
        <a:bodyPr/>
        <a:lstStyle/>
        <a:p>
          <a:endParaRPr lang="pt-BR" sz="2000"/>
        </a:p>
      </dgm:t>
    </dgm:pt>
    <dgm:pt modelId="{D019A32D-FE6A-4F16-8671-922C890E39DD}">
      <dgm:prSet custT="1"/>
      <dgm:spPr/>
      <dgm:t>
        <a:bodyPr/>
        <a:lstStyle/>
        <a:p>
          <a:r>
            <a:rPr lang="pt-BR" sz="2000" dirty="0"/>
            <a:t>Fortalecer o acesso de turista por Alta Floresta. Alto Alegre dos Parecis tem também uma entrada para o acesso a Porto Rolim, e muitos turistas utilizam este acesso sem passar em Alta Floresta D'Oeste, deixando assim, de adquirir produtos e consumir o comércio local.</a:t>
          </a:r>
          <a:endParaRPr lang="en-US" sz="2000" dirty="0"/>
        </a:p>
      </dgm:t>
    </dgm:pt>
    <dgm:pt modelId="{C3AF4976-5DF4-4A16-BBC2-98EE640087CC}" type="parTrans" cxnId="{905C06F7-C754-436B-9BB6-5FF5A6C4094C}">
      <dgm:prSet/>
      <dgm:spPr/>
      <dgm:t>
        <a:bodyPr/>
        <a:lstStyle/>
        <a:p>
          <a:endParaRPr lang="pt-BR" sz="2000"/>
        </a:p>
      </dgm:t>
    </dgm:pt>
    <dgm:pt modelId="{E07A25AC-0E9A-4D0B-9510-6BCCC39B5E1B}" type="sibTrans" cxnId="{905C06F7-C754-436B-9BB6-5FF5A6C4094C}">
      <dgm:prSet/>
      <dgm:spPr/>
      <dgm:t>
        <a:bodyPr/>
        <a:lstStyle/>
        <a:p>
          <a:endParaRPr lang="pt-BR" sz="2000"/>
        </a:p>
      </dgm:t>
    </dgm:pt>
    <dgm:pt modelId="{5A6C3861-E22E-4836-AA39-EE69D1DA7163}">
      <dgm:prSet custT="1"/>
      <dgm:spPr/>
      <dgm:t>
        <a:bodyPr/>
        <a:lstStyle/>
        <a:p>
          <a:pPr>
            <a:buFont typeface="Arial" panose="020B0604020202020204" pitchFamily="34" charset="0"/>
            <a:buChar char="✔"/>
          </a:pPr>
          <a:r>
            <a:rPr lang="pt-BR" sz="2000" dirty="0"/>
            <a:t>Reforço da fiscalização, melhoria na legislação deixando livre as matrizes acima de 80 cm; contra a cota zero, deve ter cota mínima de transporte. No mercado brasileiro só 20% é pesca esportiva. A loja de pesca vive da pesca.</a:t>
          </a:r>
          <a:endParaRPr lang="en-US" sz="2000" dirty="0"/>
        </a:p>
      </dgm:t>
    </dgm:pt>
    <dgm:pt modelId="{B7016170-6441-4193-87B5-348877EB582E}" type="parTrans" cxnId="{ACF52DCC-7E78-4769-86F7-4AF844CE121D}">
      <dgm:prSet/>
      <dgm:spPr/>
      <dgm:t>
        <a:bodyPr/>
        <a:lstStyle/>
        <a:p>
          <a:endParaRPr lang="pt-BR"/>
        </a:p>
      </dgm:t>
    </dgm:pt>
    <dgm:pt modelId="{6DF0C499-CE89-46C0-BEF2-C6B4029D4994}" type="sibTrans" cxnId="{ACF52DCC-7E78-4769-86F7-4AF844CE121D}">
      <dgm:prSet/>
      <dgm:spPr/>
      <dgm:t>
        <a:bodyPr/>
        <a:lstStyle/>
        <a:p>
          <a:endParaRPr lang="pt-BR"/>
        </a:p>
      </dgm:t>
    </dgm:pt>
    <dgm:pt modelId="{265210C6-B684-475B-B2E6-8CB953B1008E}">
      <dgm:prSet custT="1"/>
      <dgm:spPr/>
      <dgm:t>
        <a:bodyPr/>
        <a:lstStyle/>
        <a:p>
          <a:pPr>
            <a:buFont typeface="Arial" panose="020B0604020202020204" pitchFamily="34" charset="0"/>
            <a:buChar char="✔"/>
          </a:pPr>
          <a:r>
            <a:rPr lang="pt-BR" sz="2000" dirty="0"/>
            <a:t>Maior informação sobre a pesca esportiva e preservação dos rios</a:t>
          </a:r>
          <a:endParaRPr lang="en-US" sz="2000" dirty="0"/>
        </a:p>
      </dgm:t>
    </dgm:pt>
    <dgm:pt modelId="{0AE78ECC-75EC-4C0F-96D9-2B82A9EB8170}" type="parTrans" cxnId="{0D46E0B2-6FAB-42EB-B51C-74AADB032146}">
      <dgm:prSet/>
      <dgm:spPr/>
      <dgm:t>
        <a:bodyPr/>
        <a:lstStyle/>
        <a:p>
          <a:endParaRPr lang="pt-BR"/>
        </a:p>
      </dgm:t>
    </dgm:pt>
    <dgm:pt modelId="{117A6034-9B00-4E8A-9449-DC639E5C8B69}" type="sibTrans" cxnId="{0D46E0B2-6FAB-42EB-B51C-74AADB032146}">
      <dgm:prSet/>
      <dgm:spPr/>
      <dgm:t>
        <a:bodyPr/>
        <a:lstStyle/>
        <a:p>
          <a:endParaRPr lang="pt-BR"/>
        </a:p>
      </dgm:t>
    </dgm:pt>
    <dgm:pt modelId="{9BAEF815-715C-4C09-8182-43DF5E8ACE95}" type="pres">
      <dgm:prSet presAssocID="{37364F68-8A18-4D21-853B-4A23578D02FA}" presName="vert0" presStyleCnt="0">
        <dgm:presLayoutVars>
          <dgm:dir/>
          <dgm:animOne val="branch"/>
          <dgm:animLvl val="lvl"/>
        </dgm:presLayoutVars>
      </dgm:prSet>
      <dgm:spPr/>
    </dgm:pt>
    <dgm:pt modelId="{A6BCED04-C62A-40A4-8867-E0482C3895C5}" type="pres">
      <dgm:prSet presAssocID="{10ABFDA7-48FA-42FD-8CE5-AC956592CA28}" presName="thickLine" presStyleLbl="alignNode1" presStyleIdx="0" presStyleCnt="6"/>
      <dgm:spPr/>
    </dgm:pt>
    <dgm:pt modelId="{48F5DFE3-0228-4964-903E-DA4F69571C53}" type="pres">
      <dgm:prSet presAssocID="{10ABFDA7-48FA-42FD-8CE5-AC956592CA28}" presName="horz1" presStyleCnt="0"/>
      <dgm:spPr/>
    </dgm:pt>
    <dgm:pt modelId="{012A4AC7-F0AD-4624-A262-CC2C017BA98F}" type="pres">
      <dgm:prSet presAssocID="{10ABFDA7-48FA-42FD-8CE5-AC956592CA28}" presName="tx1" presStyleLbl="revTx" presStyleIdx="0" presStyleCnt="6" custScaleX="500000"/>
      <dgm:spPr/>
    </dgm:pt>
    <dgm:pt modelId="{630CBE34-459C-436D-937C-2EA836F9937F}" type="pres">
      <dgm:prSet presAssocID="{10ABFDA7-48FA-42FD-8CE5-AC956592CA28}" presName="vert1" presStyleCnt="0"/>
      <dgm:spPr/>
    </dgm:pt>
    <dgm:pt modelId="{64C2E36E-2DA8-44A0-9171-E1D7E843DFA3}" type="pres">
      <dgm:prSet presAssocID="{FF64184A-3265-453F-8058-6216836B5BE1}" presName="thickLine" presStyleLbl="alignNode1" presStyleIdx="1" presStyleCnt="6" custLinFactNeighborX="1021" custLinFactNeighborY="-36321"/>
      <dgm:spPr/>
    </dgm:pt>
    <dgm:pt modelId="{67E9414C-7434-4415-BA00-1F1E2376EA00}" type="pres">
      <dgm:prSet presAssocID="{FF64184A-3265-453F-8058-6216836B5BE1}" presName="horz1" presStyleCnt="0"/>
      <dgm:spPr/>
    </dgm:pt>
    <dgm:pt modelId="{F2C09AB1-7FB4-4395-8928-D157B4D29DE0}" type="pres">
      <dgm:prSet presAssocID="{FF64184A-3265-453F-8058-6216836B5BE1}" presName="tx1" presStyleLbl="revTx" presStyleIdx="1" presStyleCnt="6" custScaleX="500000" custScaleY="71006" custLinFactNeighborX="5169" custLinFactNeighborY="-28407"/>
      <dgm:spPr/>
    </dgm:pt>
    <dgm:pt modelId="{09F276AA-FC2D-4A2C-99B6-F22F9F974E80}" type="pres">
      <dgm:prSet presAssocID="{FF64184A-3265-453F-8058-6216836B5BE1}" presName="vert1" presStyleCnt="0"/>
      <dgm:spPr/>
    </dgm:pt>
    <dgm:pt modelId="{E43726EF-F50C-4C97-89AF-2D6B2BEA318F}" type="pres">
      <dgm:prSet presAssocID="{D019A32D-FE6A-4F16-8671-922C890E39DD}" presName="thickLine" presStyleLbl="alignNode1" presStyleIdx="2" presStyleCnt="6" custLinFactNeighborX="-97" custLinFactNeighborY="-27470"/>
      <dgm:spPr/>
    </dgm:pt>
    <dgm:pt modelId="{F4724077-1D2B-40F5-9D8F-D3B19F57449E}" type="pres">
      <dgm:prSet presAssocID="{D019A32D-FE6A-4F16-8671-922C890E39DD}" presName="horz1" presStyleCnt="0"/>
      <dgm:spPr/>
    </dgm:pt>
    <dgm:pt modelId="{0BAF86EA-4F58-4AD8-B702-769A6039F0C5}" type="pres">
      <dgm:prSet presAssocID="{D019A32D-FE6A-4F16-8671-922C890E39DD}" presName="tx1" presStyleLbl="revTx" presStyleIdx="2" presStyleCnt="6" custScaleX="901408" custScaleY="164749" custLinFactNeighborX="1479" custLinFactNeighborY="-32954"/>
      <dgm:spPr/>
    </dgm:pt>
    <dgm:pt modelId="{9EBEF5C9-BBEE-43AC-B6CC-5B02A070CA11}" type="pres">
      <dgm:prSet presAssocID="{D019A32D-FE6A-4F16-8671-922C890E39DD}" presName="vert1" presStyleCnt="0"/>
      <dgm:spPr/>
    </dgm:pt>
    <dgm:pt modelId="{2C2CAAC9-2CD9-4192-B51A-B71DB9A79835}" type="pres">
      <dgm:prSet presAssocID="{32B1274D-C081-4391-A5AC-4F627A6A53B7}" presName="thickLine" presStyleLbl="alignNode1" presStyleIdx="3" presStyleCnt="6"/>
      <dgm:spPr/>
    </dgm:pt>
    <dgm:pt modelId="{3588BC47-A937-494C-8C20-F5270E5536EE}" type="pres">
      <dgm:prSet presAssocID="{32B1274D-C081-4391-A5AC-4F627A6A53B7}" presName="horz1" presStyleCnt="0"/>
      <dgm:spPr/>
    </dgm:pt>
    <dgm:pt modelId="{0160D274-B478-4729-91BD-02318213EA2F}" type="pres">
      <dgm:prSet presAssocID="{32B1274D-C081-4391-A5AC-4F627A6A53B7}" presName="tx1" presStyleLbl="revTx" presStyleIdx="3" presStyleCnt="6" custScaleY="166381"/>
      <dgm:spPr/>
    </dgm:pt>
    <dgm:pt modelId="{FDDE76E3-EB77-457B-8A8B-4CAAC0BC5C70}" type="pres">
      <dgm:prSet presAssocID="{32B1274D-C081-4391-A5AC-4F627A6A53B7}" presName="vert1" presStyleCnt="0"/>
      <dgm:spPr/>
    </dgm:pt>
    <dgm:pt modelId="{3561C48B-1EF0-4642-AD4B-700878AFB9B7}" type="pres">
      <dgm:prSet presAssocID="{5A6C3861-E22E-4836-AA39-EE69D1DA7163}" presName="thickLine" presStyleLbl="alignNode1" presStyleIdx="4" presStyleCnt="6" custLinFactNeighborX="-97" custLinFactNeighborY="-72996"/>
      <dgm:spPr/>
    </dgm:pt>
    <dgm:pt modelId="{23C579EE-3054-4A8D-AEA8-C3AA3AF069F2}" type="pres">
      <dgm:prSet presAssocID="{5A6C3861-E22E-4836-AA39-EE69D1DA7163}" presName="horz1" presStyleCnt="0"/>
      <dgm:spPr/>
    </dgm:pt>
    <dgm:pt modelId="{D3236292-6B66-411D-AC32-356AD3E51A70}" type="pres">
      <dgm:prSet presAssocID="{5A6C3861-E22E-4836-AA39-EE69D1DA7163}" presName="tx1" presStyleLbl="revTx" presStyleIdx="4" presStyleCnt="6" custScaleY="142750" custLinFactNeighborX="-243" custLinFactNeighborY="-75371"/>
      <dgm:spPr/>
    </dgm:pt>
    <dgm:pt modelId="{DAAC798A-02DC-4B9D-9FAA-FC5775F195AC}" type="pres">
      <dgm:prSet presAssocID="{5A6C3861-E22E-4836-AA39-EE69D1DA7163}" presName="vert1" presStyleCnt="0"/>
      <dgm:spPr/>
    </dgm:pt>
    <dgm:pt modelId="{DD632210-9DBE-4382-BDCA-D3CDB7509518}" type="pres">
      <dgm:prSet presAssocID="{265210C6-B684-475B-B2E6-8CB953B1008E}" presName="thickLine" presStyleLbl="alignNode1" presStyleIdx="5" presStyleCnt="6" custLinFactNeighborX="-97" custLinFactNeighborY="-60084"/>
      <dgm:spPr/>
    </dgm:pt>
    <dgm:pt modelId="{5E05EF28-F58A-4C43-B381-85BDFBA00991}" type="pres">
      <dgm:prSet presAssocID="{265210C6-B684-475B-B2E6-8CB953B1008E}" presName="horz1" presStyleCnt="0"/>
      <dgm:spPr/>
    </dgm:pt>
    <dgm:pt modelId="{BD08BEF5-E316-4E37-BD59-6E6944FC1694}" type="pres">
      <dgm:prSet presAssocID="{265210C6-B684-475B-B2E6-8CB953B1008E}" presName="tx1" presStyleLbl="revTx" presStyleIdx="5" presStyleCnt="6" custLinFactNeighborX="1021" custLinFactNeighborY="-40414"/>
      <dgm:spPr/>
    </dgm:pt>
    <dgm:pt modelId="{292CF43A-3DAD-4CE8-8FB0-350DBB2E41F2}" type="pres">
      <dgm:prSet presAssocID="{265210C6-B684-475B-B2E6-8CB953B1008E}" presName="vert1" presStyleCnt="0"/>
      <dgm:spPr/>
    </dgm:pt>
  </dgm:ptLst>
  <dgm:cxnLst>
    <dgm:cxn modelId="{C6951B22-A725-47F9-99D6-1AF42D046EE1}" type="presOf" srcId="{FF64184A-3265-453F-8058-6216836B5BE1}" destId="{F2C09AB1-7FB4-4395-8928-D157B4D29DE0}" srcOrd="0" destOrd="0" presId="urn:microsoft.com/office/officeart/2008/layout/LinedList"/>
    <dgm:cxn modelId="{A2020A3D-BA9B-4713-BEC3-CAFC073440BC}" type="presOf" srcId="{37364F68-8A18-4D21-853B-4A23578D02FA}" destId="{9BAEF815-715C-4C09-8182-43DF5E8ACE95}" srcOrd="0" destOrd="0" presId="urn:microsoft.com/office/officeart/2008/layout/LinedList"/>
    <dgm:cxn modelId="{71096741-938F-413D-A1CF-F152CA60D2BF}" srcId="{37364F68-8A18-4D21-853B-4A23578D02FA}" destId="{32B1274D-C081-4391-A5AC-4F627A6A53B7}" srcOrd="3" destOrd="0" parTransId="{D9DD96CB-6075-4FB6-A1B9-597F17D46301}" sibTransId="{01DF318E-5C3C-4C74-81B8-2B928F881D0E}"/>
    <dgm:cxn modelId="{BA5F037A-014D-471D-9DCA-E029B904AB64}" type="presOf" srcId="{265210C6-B684-475B-B2E6-8CB953B1008E}" destId="{BD08BEF5-E316-4E37-BD59-6E6944FC1694}" srcOrd="0" destOrd="0" presId="urn:microsoft.com/office/officeart/2008/layout/LinedList"/>
    <dgm:cxn modelId="{FB900F5A-34AB-450F-838B-B16B32309039}" type="presOf" srcId="{32B1274D-C081-4391-A5AC-4F627A6A53B7}" destId="{0160D274-B478-4729-91BD-02318213EA2F}" srcOrd="0" destOrd="0" presId="urn:microsoft.com/office/officeart/2008/layout/LinedList"/>
    <dgm:cxn modelId="{7C792494-3F34-4499-8EAC-841910AF45F7}" srcId="{37364F68-8A18-4D21-853B-4A23578D02FA}" destId="{10ABFDA7-48FA-42FD-8CE5-AC956592CA28}" srcOrd="0" destOrd="0" parTransId="{34BAF525-56C3-4D1E-A78C-F108BA5E4CE4}" sibTransId="{1E19C866-D9A2-4910-BCEC-D7B9E7D8F937}"/>
    <dgm:cxn modelId="{0D46E0B2-6FAB-42EB-B51C-74AADB032146}" srcId="{37364F68-8A18-4D21-853B-4A23578D02FA}" destId="{265210C6-B684-475B-B2E6-8CB953B1008E}" srcOrd="5" destOrd="0" parTransId="{0AE78ECC-75EC-4C0F-96D9-2B82A9EB8170}" sibTransId="{117A6034-9B00-4E8A-9449-DC639E5C8B69}"/>
    <dgm:cxn modelId="{F5DCB3C1-7E30-41F2-A9E0-1B7B93D6ABC2}" type="presOf" srcId="{5A6C3861-E22E-4836-AA39-EE69D1DA7163}" destId="{D3236292-6B66-411D-AC32-356AD3E51A70}" srcOrd="0" destOrd="0" presId="urn:microsoft.com/office/officeart/2008/layout/LinedList"/>
    <dgm:cxn modelId="{ACF52DCC-7E78-4769-86F7-4AF844CE121D}" srcId="{37364F68-8A18-4D21-853B-4A23578D02FA}" destId="{5A6C3861-E22E-4836-AA39-EE69D1DA7163}" srcOrd="4" destOrd="0" parTransId="{B7016170-6441-4193-87B5-348877EB582E}" sibTransId="{6DF0C499-CE89-46C0-BEF2-C6B4029D4994}"/>
    <dgm:cxn modelId="{53DB0DD0-7961-43F9-A77C-2A83B29139FB}" type="presOf" srcId="{D019A32D-FE6A-4F16-8671-922C890E39DD}" destId="{0BAF86EA-4F58-4AD8-B702-769A6039F0C5}" srcOrd="0" destOrd="0" presId="urn:microsoft.com/office/officeart/2008/layout/LinedList"/>
    <dgm:cxn modelId="{09657CD1-6B38-45E3-82EA-8C99B878E30F}" type="presOf" srcId="{10ABFDA7-48FA-42FD-8CE5-AC956592CA28}" destId="{012A4AC7-F0AD-4624-A262-CC2C017BA98F}" srcOrd="0" destOrd="0" presId="urn:microsoft.com/office/officeart/2008/layout/LinedList"/>
    <dgm:cxn modelId="{7199B2DD-8718-4038-AD10-111755542FCD}" srcId="{37364F68-8A18-4D21-853B-4A23578D02FA}" destId="{FF64184A-3265-453F-8058-6216836B5BE1}" srcOrd="1" destOrd="0" parTransId="{5CF00576-270E-4D01-9283-F77C7E6337DA}" sibTransId="{DBD4AD97-02B6-474E-935A-35545A79F9B7}"/>
    <dgm:cxn modelId="{905C06F7-C754-436B-9BB6-5FF5A6C4094C}" srcId="{37364F68-8A18-4D21-853B-4A23578D02FA}" destId="{D019A32D-FE6A-4F16-8671-922C890E39DD}" srcOrd="2" destOrd="0" parTransId="{C3AF4976-5DF4-4A16-BBC2-98EE640087CC}" sibTransId="{E07A25AC-0E9A-4D0B-9510-6BCCC39B5E1B}"/>
    <dgm:cxn modelId="{D90CE5CE-E1D2-43D7-9A36-B4457BC0B185}" type="presParOf" srcId="{9BAEF815-715C-4C09-8182-43DF5E8ACE95}" destId="{A6BCED04-C62A-40A4-8867-E0482C3895C5}" srcOrd="0" destOrd="0" presId="urn:microsoft.com/office/officeart/2008/layout/LinedList"/>
    <dgm:cxn modelId="{97BFD36B-FB13-4D55-86CF-0B5073AE2192}" type="presParOf" srcId="{9BAEF815-715C-4C09-8182-43DF5E8ACE95}" destId="{48F5DFE3-0228-4964-903E-DA4F69571C53}" srcOrd="1" destOrd="0" presId="urn:microsoft.com/office/officeart/2008/layout/LinedList"/>
    <dgm:cxn modelId="{D446A5AB-90BB-423D-8054-83C4489F9695}" type="presParOf" srcId="{48F5DFE3-0228-4964-903E-DA4F69571C53}" destId="{012A4AC7-F0AD-4624-A262-CC2C017BA98F}" srcOrd="0" destOrd="0" presId="urn:microsoft.com/office/officeart/2008/layout/LinedList"/>
    <dgm:cxn modelId="{1CC49160-A249-4356-A76A-3CE77AF1684C}" type="presParOf" srcId="{48F5DFE3-0228-4964-903E-DA4F69571C53}" destId="{630CBE34-459C-436D-937C-2EA836F9937F}" srcOrd="1" destOrd="0" presId="urn:microsoft.com/office/officeart/2008/layout/LinedList"/>
    <dgm:cxn modelId="{7ED76686-86BD-4746-81FD-42F54ED181C4}" type="presParOf" srcId="{9BAEF815-715C-4C09-8182-43DF5E8ACE95}" destId="{64C2E36E-2DA8-44A0-9171-E1D7E843DFA3}" srcOrd="2" destOrd="0" presId="urn:microsoft.com/office/officeart/2008/layout/LinedList"/>
    <dgm:cxn modelId="{CF935DBA-0E14-4B12-BFB3-9100E14A5A30}" type="presParOf" srcId="{9BAEF815-715C-4C09-8182-43DF5E8ACE95}" destId="{67E9414C-7434-4415-BA00-1F1E2376EA00}" srcOrd="3" destOrd="0" presId="urn:microsoft.com/office/officeart/2008/layout/LinedList"/>
    <dgm:cxn modelId="{2C731F3C-72F2-4EB4-A8FB-93E17ECA6DE8}" type="presParOf" srcId="{67E9414C-7434-4415-BA00-1F1E2376EA00}" destId="{F2C09AB1-7FB4-4395-8928-D157B4D29DE0}" srcOrd="0" destOrd="0" presId="urn:microsoft.com/office/officeart/2008/layout/LinedList"/>
    <dgm:cxn modelId="{539AD9F6-E967-421C-9B7F-47C009BD30E6}" type="presParOf" srcId="{67E9414C-7434-4415-BA00-1F1E2376EA00}" destId="{09F276AA-FC2D-4A2C-99B6-F22F9F974E80}" srcOrd="1" destOrd="0" presId="urn:microsoft.com/office/officeart/2008/layout/LinedList"/>
    <dgm:cxn modelId="{20CA7B59-7060-4C0B-9349-CAB5D262579B}" type="presParOf" srcId="{9BAEF815-715C-4C09-8182-43DF5E8ACE95}" destId="{E43726EF-F50C-4C97-89AF-2D6B2BEA318F}" srcOrd="4" destOrd="0" presId="urn:microsoft.com/office/officeart/2008/layout/LinedList"/>
    <dgm:cxn modelId="{8CA03631-6152-4F63-9D20-E89EC7718B64}" type="presParOf" srcId="{9BAEF815-715C-4C09-8182-43DF5E8ACE95}" destId="{F4724077-1D2B-40F5-9D8F-D3B19F57449E}" srcOrd="5" destOrd="0" presId="urn:microsoft.com/office/officeart/2008/layout/LinedList"/>
    <dgm:cxn modelId="{1F650DB4-D083-4911-A3CB-CF154A7AB4E1}" type="presParOf" srcId="{F4724077-1D2B-40F5-9D8F-D3B19F57449E}" destId="{0BAF86EA-4F58-4AD8-B702-769A6039F0C5}" srcOrd="0" destOrd="0" presId="urn:microsoft.com/office/officeart/2008/layout/LinedList"/>
    <dgm:cxn modelId="{8528DD57-3A77-4637-A0C9-BE1801D302E5}" type="presParOf" srcId="{F4724077-1D2B-40F5-9D8F-D3B19F57449E}" destId="{9EBEF5C9-BBEE-43AC-B6CC-5B02A070CA11}" srcOrd="1" destOrd="0" presId="urn:microsoft.com/office/officeart/2008/layout/LinedList"/>
    <dgm:cxn modelId="{EFC8D2C0-625A-4F74-AE78-9402F65E7F11}" type="presParOf" srcId="{9BAEF815-715C-4C09-8182-43DF5E8ACE95}" destId="{2C2CAAC9-2CD9-4192-B51A-B71DB9A79835}" srcOrd="6" destOrd="0" presId="urn:microsoft.com/office/officeart/2008/layout/LinedList"/>
    <dgm:cxn modelId="{CC9402EF-E576-4E6D-8863-777B2D2C4FD7}" type="presParOf" srcId="{9BAEF815-715C-4C09-8182-43DF5E8ACE95}" destId="{3588BC47-A937-494C-8C20-F5270E5536EE}" srcOrd="7" destOrd="0" presId="urn:microsoft.com/office/officeart/2008/layout/LinedList"/>
    <dgm:cxn modelId="{D0E69DA0-BCD5-4412-9133-9665430148BF}" type="presParOf" srcId="{3588BC47-A937-494C-8C20-F5270E5536EE}" destId="{0160D274-B478-4729-91BD-02318213EA2F}" srcOrd="0" destOrd="0" presId="urn:microsoft.com/office/officeart/2008/layout/LinedList"/>
    <dgm:cxn modelId="{EF7E9321-EAF0-444A-AA71-78A43AC823C9}" type="presParOf" srcId="{3588BC47-A937-494C-8C20-F5270E5536EE}" destId="{FDDE76E3-EB77-457B-8A8B-4CAAC0BC5C70}" srcOrd="1" destOrd="0" presId="urn:microsoft.com/office/officeart/2008/layout/LinedList"/>
    <dgm:cxn modelId="{EB0178FC-E23A-41C3-86A0-760AC09C1389}" type="presParOf" srcId="{9BAEF815-715C-4C09-8182-43DF5E8ACE95}" destId="{3561C48B-1EF0-4642-AD4B-700878AFB9B7}" srcOrd="8" destOrd="0" presId="urn:microsoft.com/office/officeart/2008/layout/LinedList"/>
    <dgm:cxn modelId="{FB7BF88C-58B2-45DA-9F72-AD05B75EC467}" type="presParOf" srcId="{9BAEF815-715C-4C09-8182-43DF5E8ACE95}" destId="{23C579EE-3054-4A8D-AEA8-C3AA3AF069F2}" srcOrd="9" destOrd="0" presId="urn:microsoft.com/office/officeart/2008/layout/LinedList"/>
    <dgm:cxn modelId="{4AE2DF1E-8C1B-45FA-95F9-7D3972AABC3E}" type="presParOf" srcId="{23C579EE-3054-4A8D-AEA8-C3AA3AF069F2}" destId="{D3236292-6B66-411D-AC32-356AD3E51A70}" srcOrd="0" destOrd="0" presId="urn:microsoft.com/office/officeart/2008/layout/LinedList"/>
    <dgm:cxn modelId="{1E42C260-EE28-4B53-B1A0-3222F53539D0}" type="presParOf" srcId="{23C579EE-3054-4A8D-AEA8-C3AA3AF069F2}" destId="{DAAC798A-02DC-4B9D-9FAA-FC5775F195AC}" srcOrd="1" destOrd="0" presId="urn:microsoft.com/office/officeart/2008/layout/LinedList"/>
    <dgm:cxn modelId="{9C37A5DB-7C3C-4B84-A1CD-1145F546A65F}" type="presParOf" srcId="{9BAEF815-715C-4C09-8182-43DF5E8ACE95}" destId="{DD632210-9DBE-4382-BDCA-D3CDB7509518}" srcOrd="10" destOrd="0" presId="urn:microsoft.com/office/officeart/2008/layout/LinedList"/>
    <dgm:cxn modelId="{811571F7-1A18-4534-8FA5-0A6B929DE38E}" type="presParOf" srcId="{9BAEF815-715C-4C09-8182-43DF5E8ACE95}" destId="{5E05EF28-F58A-4C43-B381-85BDFBA00991}" srcOrd="11" destOrd="0" presId="urn:microsoft.com/office/officeart/2008/layout/LinedList"/>
    <dgm:cxn modelId="{3AC5372E-82DF-427B-8263-316D190BB944}" type="presParOf" srcId="{5E05EF28-F58A-4C43-B381-85BDFBA00991}" destId="{BD08BEF5-E316-4E37-BD59-6E6944FC1694}" srcOrd="0" destOrd="0" presId="urn:microsoft.com/office/officeart/2008/layout/LinedList"/>
    <dgm:cxn modelId="{17ADBEDC-C16D-4B28-9F82-0F07D636F211}" type="presParOf" srcId="{5E05EF28-F58A-4C43-B381-85BDFBA00991}" destId="{292CF43A-3DAD-4CE8-8FB0-350DBB2E41F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7364F68-8A18-4D21-853B-4A23578D02FA}" type="doc">
      <dgm:prSet loTypeId="urn:microsoft.com/office/officeart/2008/layout/LinedList" loCatId="hierarchy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0ABFDA7-48FA-42FD-8CE5-AC956592CA28}">
      <dgm:prSet custT="1"/>
      <dgm:spPr/>
      <dgm:t>
        <a:bodyPr/>
        <a:lstStyle/>
        <a:p>
          <a:pPr>
            <a:buFont typeface="Arial" panose="020B0604020202020204" pitchFamily="34" charset="0"/>
            <a:buChar char="✔"/>
          </a:pPr>
          <a:r>
            <a:rPr lang="pt-BR" sz="18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Tirar os barcos do rio mequéns; </a:t>
          </a:r>
          <a:endParaRPr lang="en-US" sz="1800" dirty="0">
            <a:latin typeface="+mn-lt"/>
          </a:endParaRPr>
        </a:p>
      </dgm:t>
    </dgm:pt>
    <dgm:pt modelId="{34BAF525-56C3-4D1E-A78C-F108BA5E4CE4}" type="parTrans" cxnId="{7C792494-3F34-4499-8EAC-841910AF45F7}">
      <dgm:prSet/>
      <dgm:spPr/>
      <dgm:t>
        <a:bodyPr/>
        <a:lstStyle/>
        <a:p>
          <a:endParaRPr lang="en-US" sz="1800">
            <a:latin typeface="+mn-lt"/>
          </a:endParaRPr>
        </a:p>
      </dgm:t>
    </dgm:pt>
    <dgm:pt modelId="{1E19C866-D9A2-4910-BCEC-D7B9E7D8F937}" type="sibTrans" cxnId="{7C792494-3F34-4499-8EAC-841910AF45F7}">
      <dgm:prSet/>
      <dgm:spPr/>
      <dgm:t>
        <a:bodyPr/>
        <a:lstStyle/>
        <a:p>
          <a:endParaRPr lang="en-US" sz="1800">
            <a:latin typeface="+mn-lt"/>
          </a:endParaRPr>
        </a:p>
      </dgm:t>
    </dgm:pt>
    <dgm:pt modelId="{8CAA0CDA-51C2-4632-8CA9-6B22F882EC1C}">
      <dgm:prSet custT="1"/>
      <dgm:spPr/>
      <dgm:t>
        <a:bodyPr/>
        <a:lstStyle/>
        <a:p>
          <a:r>
            <a:rPr lang="pt-BR" sz="18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Associação ativa; fiscalização nos rios  e posto de fiscalização. </a:t>
          </a:r>
          <a:endParaRPr lang="pt-BR" sz="1800" dirty="0">
            <a:effectLst/>
            <a:latin typeface="+mn-lt"/>
            <a:ea typeface="Noto Sans Symbols"/>
            <a:cs typeface="Noto Sans Symbols"/>
          </a:endParaRPr>
        </a:p>
      </dgm:t>
    </dgm:pt>
    <dgm:pt modelId="{CCB46F78-15A7-4FEE-B3C8-7917500FFD7B}" type="parTrans" cxnId="{9A4C108B-BEA7-44CE-B066-2175F4B483F7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F14A4E0E-6B7A-4092-BA47-9593C9FA7559}" type="sibTrans" cxnId="{9A4C108B-BEA7-44CE-B066-2175F4B483F7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F5F62722-2878-4120-9825-D084326948F2}">
      <dgm:prSet custT="1"/>
      <dgm:spPr/>
      <dgm:t>
        <a:bodyPr/>
        <a:lstStyle/>
        <a:p>
          <a:r>
            <a:rPr lang="pt-BR" sz="18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Ajuste na lei da pesca esportiva; fechamento da pesca; sinalização; campeonatos fora da temporada; </a:t>
          </a:r>
          <a:endParaRPr lang="pt-BR" sz="1800" dirty="0">
            <a:effectLst/>
            <a:latin typeface="+mn-lt"/>
            <a:ea typeface="Noto Sans Symbols"/>
            <a:cs typeface="Noto Sans Symbols"/>
          </a:endParaRPr>
        </a:p>
      </dgm:t>
    </dgm:pt>
    <dgm:pt modelId="{AA5EA87D-D6EE-479F-9DE1-3276387D858F}" type="parTrans" cxnId="{D72F16A9-DF7F-436D-B28F-0E95C5324A38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1A9E0294-661B-46C6-87BA-066387C6732C}" type="sibTrans" cxnId="{D72F16A9-DF7F-436D-B28F-0E95C5324A38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8A70DB6D-6FED-4C9F-AA51-E3830332EA82}">
      <dgm:prSet custT="1"/>
      <dgm:spPr/>
      <dgm:t>
        <a:bodyPr/>
        <a:lstStyle/>
        <a:p>
          <a:r>
            <a:rPr lang="pt-BR" sz="18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Educação junto aos </a:t>
          </a:r>
          <a:r>
            <a:rPr lang="pt-BR" sz="1800" dirty="0" err="1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piloteiros</a:t>
          </a:r>
          <a:r>
            <a:rPr lang="pt-BR" sz="18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, especializando a profissão como condutores de pesca;</a:t>
          </a:r>
          <a:endParaRPr lang="pt-BR" sz="1800" dirty="0">
            <a:effectLst/>
            <a:latin typeface="+mn-lt"/>
            <a:ea typeface="Noto Sans Symbols"/>
            <a:cs typeface="Noto Sans Symbols"/>
          </a:endParaRPr>
        </a:p>
      </dgm:t>
    </dgm:pt>
    <dgm:pt modelId="{EC1D556F-08E5-4768-B59C-B89E98EF70AB}" type="parTrans" cxnId="{B5CDF385-3CA6-472D-B1A0-6B6D58C47C61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F58F729A-6245-439C-9E53-133C6430B4FA}" type="sibTrans" cxnId="{B5CDF385-3CA6-472D-B1A0-6B6D58C47C61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875BDCD2-9368-4F5E-92D7-78EC59712FE1}">
      <dgm:prSet custT="1"/>
      <dgm:spPr/>
      <dgm:t>
        <a:bodyPr/>
        <a:lstStyle/>
        <a:p>
          <a:r>
            <a:rPr lang="pt-BR" sz="18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Divulgação do local pelo governo; plataforma de acesso para os barcos</a:t>
          </a:r>
          <a:r>
            <a:rPr lang="pt-BR" sz="180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; .</a:t>
          </a:r>
          <a:endParaRPr lang="pt-BR" sz="1800" dirty="0">
            <a:effectLst/>
            <a:latin typeface="+mn-lt"/>
            <a:ea typeface="Noto Sans Symbols"/>
            <a:cs typeface="Noto Sans Symbols"/>
          </a:endParaRPr>
        </a:p>
      </dgm:t>
    </dgm:pt>
    <dgm:pt modelId="{025DBF78-1F1F-4F2A-8C5A-99ECEB119E52}" type="parTrans" cxnId="{8E8E941F-CAAD-4E4D-9F9A-11601D668D3C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237293A4-9803-456E-83B8-9E35FE64E531}" type="sibTrans" cxnId="{8E8E941F-CAAD-4E4D-9F9A-11601D668D3C}">
      <dgm:prSet/>
      <dgm:spPr/>
      <dgm:t>
        <a:bodyPr/>
        <a:lstStyle/>
        <a:p>
          <a:endParaRPr lang="pt-BR" sz="1800">
            <a:latin typeface="+mn-lt"/>
          </a:endParaRPr>
        </a:p>
      </dgm:t>
    </dgm:pt>
    <dgm:pt modelId="{900AB142-0766-4F4A-8214-D323B37C5D43}">
      <dgm:prSet custT="1"/>
      <dgm:spPr/>
      <dgm:t>
        <a:bodyPr/>
        <a:lstStyle/>
        <a:p>
          <a:r>
            <a:rPr lang="pt-BR" sz="18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Fechar a pesca é só liberar para a captura do pirarucu; </a:t>
          </a:r>
          <a:endParaRPr lang="pt-BR" sz="1800" dirty="0">
            <a:effectLst/>
            <a:latin typeface="+mn-lt"/>
            <a:ea typeface="Noto Sans Symbols"/>
            <a:cs typeface="Noto Sans Symbols"/>
          </a:endParaRPr>
        </a:p>
      </dgm:t>
    </dgm:pt>
    <dgm:pt modelId="{692B76D0-27E0-43C5-9157-ED7C94DB0E31}" type="parTrans" cxnId="{B2436CB1-4C7F-43C7-9319-D8B8F758B4F1}">
      <dgm:prSet/>
      <dgm:spPr/>
      <dgm:t>
        <a:bodyPr/>
        <a:lstStyle/>
        <a:p>
          <a:endParaRPr lang="pt-BR"/>
        </a:p>
      </dgm:t>
    </dgm:pt>
    <dgm:pt modelId="{BB7F5F35-804C-4625-BC4D-FA0906ACB96F}" type="sibTrans" cxnId="{B2436CB1-4C7F-43C7-9319-D8B8F758B4F1}">
      <dgm:prSet/>
      <dgm:spPr/>
      <dgm:t>
        <a:bodyPr/>
        <a:lstStyle/>
        <a:p>
          <a:endParaRPr lang="pt-BR"/>
        </a:p>
      </dgm:t>
    </dgm:pt>
    <dgm:pt modelId="{E591407C-97E5-4E1B-B7F9-A3091458560E}">
      <dgm:prSet custT="1"/>
      <dgm:spPr/>
      <dgm:t>
        <a:bodyPr/>
        <a:lstStyle/>
        <a:p>
          <a:r>
            <a:rPr lang="pt-BR" sz="18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Acesso por estrada para porto rolim com pequeno trecho embarcação – há opiniões contraditórias; </a:t>
          </a:r>
          <a:endParaRPr lang="pt-BR" sz="1800" dirty="0">
            <a:effectLst/>
            <a:latin typeface="+mn-lt"/>
            <a:ea typeface="Noto Sans Symbols"/>
            <a:cs typeface="Noto Sans Symbols"/>
          </a:endParaRPr>
        </a:p>
      </dgm:t>
    </dgm:pt>
    <dgm:pt modelId="{DA0F7E97-53FD-401C-A927-2D3CB4B9756E}" type="parTrans" cxnId="{B72320E7-1AC0-4487-BDE1-A0B8A09FB447}">
      <dgm:prSet/>
      <dgm:spPr/>
      <dgm:t>
        <a:bodyPr/>
        <a:lstStyle/>
        <a:p>
          <a:endParaRPr lang="pt-BR"/>
        </a:p>
      </dgm:t>
    </dgm:pt>
    <dgm:pt modelId="{C0082C98-B53C-4D34-89DC-FC4BB15D1C9B}" type="sibTrans" cxnId="{B72320E7-1AC0-4487-BDE1-A0B8A09FB447}">
      <dgm:prSet/>
      <dgm:spPr/>
      <dgm:t>
        <a:bodyPr/>
        <a:lstStyle/>
        <a:p>
          <a:endParaRPr lang="pt-BR"/>
        </a:p>
      </dgm:t>
    </dgm:pt>
    <dgm:pt modelId="{B525ED57-8103-4033-8700-B4068E676F80}">
      <dgm:prSet custT="1"/>
      <dgm:spPr/>
      <dgm:t>
        <a:bodyPr/>
        <a:lstStyle/>
        <a:p>
          <a:r>
            <a:rPr lang="pt-BR" sz="18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Melhorar a infraestrutura do porto do aterro e de Porto Rolim; </a:t>
          </a:r>
          <a:endParaRPr lang="pt-BR" sz="1800" dirty="0">
            <a:effectLst/>
            <a:latin typeface="+mn-lt"/>
            <a:ea typeface="Noto Sans Symbols"/>
            <a:cs typeface="Noto Sans Symbols"/>
          </a:endParaRPr>
        </a:p>
      </dgm:t>
    </dgm:pt>
    <dgm:pt modelId="{0A4D54CA-A89E-4809-A7CD-7D6391CF5680}" type="parTrans" cxnId="{03E77C7F-B5A1-4A9F-A1E4-650999C8DCD0}">
      <dgm:prSet/>
      <dgm:spPr/>
      <dgm:t>
        <a:bodyPr/>
        <a:lstStyle/>
        <a:p>
          <a:endParaRPr lang="pt-BR"/>
        </a:p>
      </dgm:t>
    </dgm:pt>
    <dgm:pt modelId="{024ED60C-4F6F-4688-B54D-3DC18BB35877}" type="sibTrans" cxnId="{03E77C7F-B5A1-4A9F-A1E4-650999C8DCD0}">
      <dgm:prSet/>
      <dgm:spPr/>
      <dgm:t>
        <a:bodyPr/>
        <a:lstStyle/>
        <a:p>
          <a:endParaRPr lang="pt-BR"/>
        </a:p>
      </dgm:t>
    </dgm:pt>
    <dgm:pt modelId="{28648137-F7F8-4B99-BF06-602146CED213}">
      <dgm:prSet custT="1"/>
      <dgm:spPr/>
      <dgm:t>
        <a:bodyPr/>
        <a:lstStyle/>
        <a:p>
          <a:r>
            <a:rPr lang="pt-BR" sz="18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Acabar com os acampamentos.</a:t>
          </a:r>
          <a:endParaRPr lang="pt-BR" sz="1800" dirty="0">
            <a:effectLst/>
            <a:latin typeface="+mn-lt"/>
            <a:ea typeface="Noto Sans Symbols"/>
            <a:cs typeface="Noto Sans Symbols"/>
          </a:endParaRPr>
        </a:p>
      </dgm:t>
    </dgm:pt>
    <dgm:pt modelId="{8784A666-7800-4E70-ADD7-80EDC16B671D}" type="parTrans" cxnId="{3E213732-0A61-44D4-AAD5-A0C3841C5A7D}">
      <dgm:prSet/>
      <dgm:spPr/>
      <dgm:t>
        <a:bodyPr/>
        <a:lstStyle/>
        <a:p>
          <a:endParaRPr lang="pt-BR"/>
        </a:p>
      </dgm:t>
    </dgm:pt>
    <dgm:pt modelId="{542F8556-24E0-49F5-B480-51BFB2B6C688}" type="sibTrans" cxnId="{3E213732-0A61-44D4-AAD5-A0C3841C5A7D}">
      <dgm:prSet/>
      <dgm:spPr/>
      <dgm:t>
        <a:bodyPr/>
        <a:lstStyle/>
        <a:p>
          <a:endParaRPr lang="pt-BR"/>
        </a:p>
      </dgm:t>
    </dgm:pt>
    <dgm:pt modelId="{9BAEF815-715C-4C09-8182-43DF5E8ACE95}" type="pres">
      <dgm:prSet presAssocID="{37364F68-8A18-4D21-853B-4A23578D02FA}" presName="vert0" presStyleCnt="0">
        <dgm:presLayoutVars>
          <dgm:dir/>
          <dgm:animOne val="branch"/>
          <dgm:animLvl val="lvl"/>
        </dgm:presLayoutVars>
      </dgm:prSet>
      <dgm:spPr/>
    </dgm:pt>
    <dgm:pt modelId="{A6BCED04-C62A-40A4-8867-E0482C3895C5}" type="pres">
      <dgm:prSet presAssocID="{10ABFDA7-48FA-42FD-8CE5-AC956592CA28}" presName="thickLine" presStyleLbl="alignNode1" presStyleIdx="0" presStyleCnt="9" custLinFactNeighborY="-11158"/>
      <dgm:spPr/>
    </dgm:pt>
    <dgm:pt modelId="{48F5DFE3-0228-4964-903E-DA4F69571C53}" type="pres">
      <dgm:prSet presAssocID="{10ABFDA7-48FA-42FD-8CE5-AC956592CA28}" presName="horz1" presStyleCnt="0"/>
      <dgm:spPr/>
    </dgm:pt>
    <dgm:pt modelId="{012A4AC7-F0AD-4624-A262-CC2C017BA98F}" type="pres">
      <dgm:prSet presAssocID="{10ABFDA7-48FA-42FD-8CE5-AC956592CA28}" presName="tx1" presStyleLbl="revTx" presStyleIdx="0" presStyleCnt="9" custScaleX="500000"/>
      <dgm:spPr/>
    </dgm:pt>
    <dgm:pt modelId="{630CBE34-459C-436D-937C-2EA836F9937F}" type="pres">
      <dgm:prSet presAssocID="{10ABFDA7-48FA-42FD-8CE5-AC956592CA28}" presName="vert1" presStyleCnt="0"/>
      <dgm:spPr/>
    </dgm:pt>
    <dgm:pt modelId="{616ADF66-B7FF-4CE6-9FE4-3DFE2BCEDB73}" type="pres">
      <dgm:prSet presAssocID="{8CAA0CDA-51C2-4632-8CA9-6B22F882EC1C}" presName="thickLine" presStyleLbl="alignNode1" presStyleIdx="1" presStyleCnt="9"/>
      <dgm:spPr/>
    </dgm:pt>
    <dgm:pt modelId="{27AFB723-38F1-4FE6-BEEA-EA03BA5EBBD2}" type="pres">
      <dgm:prSet presAssocID="{8CAA0CDA-51C2-4632-8CA9-6B22F882EC1C}" presName="horz1" presStyleCnt="0"/>
      <dgm:spPr/>
    </dgm:pt>
    <dgm:pt modelId="{6FA2E4E0-BFC8-416C-9C68-7E5CAC62FAD8}" type="pres">
      <dgm:prSet presAssocID="{8CAA0CDA-51C2-4632-8CA9-6B22F882EC1C}" presName="tx1" presStyleLbl="revTx" presStyleIdx="1" presStyleCnt="9"/>
      <dgm:spPr/>
    </dgm:pt>
    <dgm:pt modelId="{CD91A778-7912-4573-9499-979E6E11BF5E}" type="pres">
      <dgm:prSet presAssocID="{8CAA0CDA-51C2-4632-8CA9-6B22F882EC1C}" presName="vert1" presStyleCnt="0"/>
      <dgm:spPr/>
    </dgm:pt>
    <dgm:pt modelId="{89226998-E2D1-4F8F-92B6-20AA568EA358}" type="pres">
      <dgm:prSet presAssocID="{F5F62722-2878-4120-9825-D084326948F2}" presName="thickLine" presStyleLbl="alignNode1" presStyleIdx="2" presStyleCnt="9"/>
      <dgm:spPr/>
    </dgm:pt>
    <dgm:pt modelId="{B66CA341-B6D8-44F2-9B5E-A8BE4AB3B77F}" type="pres">
      <dgm:prSet presAssocID="{F5F62722-2878-4120-9825-D084326948F2}" presName="horz1" presStyleCnt="0"/>
      <dgm:spPr/>
    </dgm:pt>
    <dgm:pt modelId="{872C5502-4C40-4389-A69E-EDF4B315251C}" type="pres">
      <dgm:prSet presAssocID="{F5F62722-2878-4120-9825-D084326948F2}" presName="tx1" presStyleLbl="revTx" presStyleIdx="2" presStyleCnt="9"/>
      <dgm:spPr/>
    </dgm:pt>
    <dgm:pt modelId="{0D911A28-DA54-49AF-97CA-CA5EF8210A80}" type="pres">
      <dgm:prSet presAssocID="{F5F62722-2878-4120-9825-D084326948F2}" presName="vert1" presStyleCnt="0"/>
      <dgm:spPr/>
    </dgm:pt>
    <dgm:pt modelId="{CE90EECF-E542-4584-A138-5E8F491B5ACD}" type="pres">
      <dgm:prSet presAssocID="{28648137-F7F8-4B99-BF06-602146CED213}" presName="thickLine" presStyleLbl="alignNode1" presStyleIdx="3" presStyleCnt="9"/>
      <dgm:spPr/>
    </dgm:pt>
    <dgm:pt modelId="{9B815A90-497D-4844-93C0-FDCE53466F74}" type="pres">
      <dgm:prSet presAssocID="{28648137-F7F8-4B99-BF06-602146CED213}" presName="horz1" presStyleCnt="0"/>
      <dgm:spPr/>
    </dgm:pt>
    <dgm:pt modelId="{4C5B2D4D-87BC-4499-AB56-C399F804F3CA}" type="pres">
      <dgm:prSet presAssocID="{28648137-F7F8-4B99-BF06-602146CED213}" presName="tx1" presStyleLbl="revTx" presStyleIdx="3" presStyleCnt="9"/>
      <dgm:spPr/>
    </dgm:pt>
    <dgm:pt modelId="{F80775BD-4630-4A23-AE51-E54A93A1A531}" type="pres">
      <dgm:prSet presAssocID="{28648137-F7F8-4B99-BF06-602146CED213}" presName="vert1" presStyleCnt="0"/>
      <dgm:spPr/>
    </dgm:pt>
    <dgm:pt modelId="{D3F50185-3DE7-41D0-97BF-389F2F9B6E11}" type="pres">
      <dgm:prSet presAssocID="{900AB142-0766-4F4A-8214-D323B37C5D43}" presName="thickLine" presStyleLbl="alignNode1" presStyleIdx="4" presStyleCnt="9"/>
      <dgm:spPr/>
    </dgm:pt>
    <dgm:pt modelId="{7DEBE0F6-C149-411A-A4C5-5651902D1A65}" type="pres">
      <dgm:prSet presAssocID="{900AB142-0766-4F4A-8214-D323B37C5D43}" presName="horz1" presStyleCnt="0"/>
      <dgm:spPr/>
    </dgm:pt>
    <dgm:pt modelId="{AF9F0205-CEF3-4F65-8A7A-A8BCDE333765}" type="pres">
      <dgm:prSet presAssocID="{900AB142-0766-4F4A-8214-D323B37C5D43}" presName="tx1" presStyleLbl="revTx" presStyleIdx="4" presStyleCnt="9"/>
      <dgm:spPr/>
    </dgm:pt>
    <dgm:pt modelId="{B29A1FB4-F561-4696-A5CC-51E9A76A64BF}" type="pres">
      <dgm:prSet presAssocID="{900AB142-0766-4F4A-8214-D323B37C5D43}" presName="vert1" presStyleCnt="0"/>
      <dgm:spPr/>
    </dgm:pt>
    <dgm:pt modelId="{AF84C790-F56A-4975-82F8-6E11FC84BC22}" type="pres">
      <dgm:prSet presAssocID="{E591407C-97E5-4E1B-B7F9-A3091458560E}" presName="thickLine" presStyleLbl="alignNode1" presStyleIdx="5" presStyleCnt="9"/>
      <dgm:spPr/>
    </dgm:pt>
    <dgm:pt modelId="{3C694A91-8DFA-4215-8353-6BBAE2BDA4EB}" type="pres">
      <dgm:prSet presAssocID="{E591407C-97E5-4E1B-B7F9-A3091458560E}" presName="horz1" presStyleCnt="0"/>
      <dgm:spPr/>
    </dgm:pt>
    <dgm:pt modelId="{09FD93BE-9C0D-4BE1-985F-0FFB53A07B2E}" type="pres">
      <dgm:prSet presAssocID="{E591407C-97E5-4E1B-B7F9-A3091458560E}" presName="tx1" presStyleLbl="revTx" presStyleIdx="5" presStyleCnt="9"/>
      <dgm:spPr/>
    </dgm:pt>
    <dgm:pt modelId="{BF85A3C0-B8F4-47B3-9261-B7373147654F}" type="pres">
      <dgm:prSet presAssocID="{E591407C-97E5-4E1B-B7F9-A3091458560E}" presName="vert1" presStyleCnt="0"/>
      <dgm:spPr/>
    </dgm:pt>
    <dgm:pt modelId="{974408E9-551E-4970-A788-1304B0D0DE1A}" type="pres">
      <dgm:prSet presAssocID="{B525ED57-8103-4033-8700-B4068E676F80}" presName="thickLine" presStyleLbl="alignNode1" presStyleIdx="6" presStyleCnt="9"/>
      <dgm:spPr/>
    </dgm:pt>
    <dgm:pt modelId="{39F64B0A-15A7-44B2-AC6F-04082BB51878}" type="pres">
      <dgm:prSet presAssocID="{B525ED57-8103-4033-8700-B4068E676F80}" presName="horz1" presStyleCnt="0"/>
      <dgm:spPr/>
    </dgm:pt>
    <dgm:pt modelId="{800379E2-A192-481A-AFE5-EB7D274962D4}" type="pres">
      <dgm:prSet presAssocID="{B525ED57-8103-4033-8700-B4068E676F80}" presName="tx1" presStyleLbl="revTx" presStyleIdx="6" presStyleCnt="9"/>
      <dgm:spPr/>
    </dgm:pt>
    <dgm:pt modelId="{64836C36-A247-45C2-BA7B-61A6DF342512}" type="pres">
      <dgm:prSet presAssocID="{B525ED57-8103-4033-8700-B4068E676F80}" presName="vert1" presStyleCnt="0"/>
      <dgm:spPr/>
    </dgm:pt>
    <dgm:pt modelId="{BDB4C323-DEBD-4CB1-81B9-F1B449F625E4}" type="pres">
      <dgm:prSet presAssocID="{8A70DB6D-6FED-4C9F-AA51-E3830332EA82}" presName="thickLine" presStyleLbl="alignNode1" presStyleIdx="7" presStyleCnt="9"/>
      <dgm:spPr/>
    </dgm:pt>
    <dgm:pt modelId="{9198B606-80FF-4D05-AE8F-AFC3A2BEC0F1}" type="pres">
      <dgm:prSet presAssocID="{8A70DB6D-6FED-4C9F-AA51-E3830332EA82}" presName="horz1" presStyleCnt="0"/>
      <dgm:spPr/>
    </dgm:pt>
    <dgm:pt modelId="{07704558-1493-4D77-88D7-76AC1A7C4F08}" type="pres">
      <dgm:prSet presAssocID="{8A70DB6D-6FED-4C9F-AA51-E3830332EA82}" presName="tx1" presStyleLbl="revTx" presStyleIdx="7" presStyleCnt="9"/>
      <dgm:spPr/>
    </dgm:pt>
    <dgm:pt modelId="{42B00546-E51A-4233-BA2B-A8030CD6A854}" type="pres">
      <dgm:prSet presAssocID="{8A70DB6D-6FED-4C9F-AA51-E3830332EA82}" presName="vert1" presStyleCnt="0"/>
      <dgm:spPr/>
    </dgm:pt>
    <dgm:pt modelId="{D16028E6-7D07-4FF6-8E43-5088E864CF8B}" type="pres">
      <dgm:prSet presAssocID="{875BDCD2-9368-4F5E-92D7-78EC59712FE1}" presName="thickLine" presStyleLbl="alignNode1" presStyleIdx="8" presStyleCnt="9"/>
      <dgm:spPr/>
    </dgm:pt>
    <dgm:pt modelId="{2E484875-D75D-4614-9213-C0FEEB0FF2F6}" type="pres">
      <dgm:prSet presAssocID="{875BDCD2-9368-4F5E-92D7-78EC59712FE1}" presName="horz1" presStyleCnt="0"/>
      <dgm:spPr/>
    </dgm:pt>
    <dgm:pt modelId="{1A9F68F7-D11B-4DB5-8161-44ED83FCE5FD}" type="pres">
      <dgm:prSet presAssocID="{875BDCD2-9368-4F5E-92D7-78EC59712FE1}" presName="tx1" presStyleLbl="revTx" presStyleIdx="8" presStyleCnt="9"/>
      <dgm:spPr/>
    </dgm:pt>
    <dgm:pt modelId="{3E2BB378-DBF0-49CD-B6D6-5C39ACDAC0B0}" type="pres">
      <dgm:prSet presAssocID="{875BDCD2-9368-4F5E-92D7-78EC59712FE1}" presName="vert1" presStyleCnt="0"/>
      <dgm:spPr/>
    </dgm:pt>
  </dgm:ptLst>
  <dgm:cxnLst>
    <dgm:cxn modelId="{BD8D990C-6D6E-40CD-A926-2CE9E7D433D9}" type="presOf" srcId="{F5F62722-2878-4120-9825-D084326948F2}" destId="{872C5502-4C40-4389-A69E-EDF4B315251C}" srcOrd="0" destOrd="0" presId="urn:microsoft.com/office/officeart/2008/layout/LinedList"/>
    <dgm:cxn modelId="{18F9901A-7D6E-4C1B-A29B-C3723B7C48BE}" type="presOf" srcId="{8A70DB6D-6FED-4C9F-AA51-E3830332EA82}" destId="{07704558-1493-4D77-88D7-76AC1A7C4F08}" srcOrd="0" destOrd="0" presId="urn:microsoft.com/office/officeart/2008/layout/LinedList"/>
    <dgm:cxn modelId="{8E8E941F-CAAD-4E4D-9F9A-11601D668D3C}" srcId="{37364F68-8A18-4D21-853B-4A23578D02FA}" destId="{875BDCD2-9368-4F5E-92D7-78EC59712FE1}" srcOrd="8" destOrd="0" parTransId="{025DBF78-1F1F-4F2A-8C5A-99ECEB119E52}" sibTransId="{237293A4-9803-456E-83B8-9E35FE64E531}"/>
    <dgm:cxn modelId="{F8933D31-7344-4C18-802C-9050AC2CD55E}" type="presOf" srcId="{B525ED57-8103-4033-8700-B4068E676F80}" destId="{800379E2-A192-481A-AFE5-EB7D274962D4}" srcOrd="0" destOrd="0" presId="urn:microsoft.com/office/officeart/2008/layout/LinedList"/>
    <dgm:cxn modelId="{3E213732-0A61-44D4-AAD5-A0C3841C5A7D}" srcId="{37364F68-8A18-4D21-853B-4A23578D02FA}" destId="{28648137-F7F8-4B99-BF06-602146CED213}" srcOrd="3" destOrd="0" parTransId="{8784A666-7800-4E70-ADD7-80EDC16B671D}" sibTransId="{542F8556-24E0-49F5-B480-51BFB2B6C688}"/>
    <dgm:cxn modelId="{A2020A3D-BA9B-4713-BEC3-CAFC073440BC}" type="presOf" srcId="{37364F68-8A18-4D21-853B-4A23578D02FA}" destId="{9BAEF815-715C-4C09-8182-43DF5E8ACE95}" srcOrd="0" destOrd="0" presId="urn:microsoft.com/office/officeart/2008/layout/LinedList"/>
    <dgm:cxn modelId="{F1747149-74D8-4BF9-939C-DFE23A05FD69}" type="presOf" srcId="{E591407C-97E5-4E1B-B7F9-A3091458560E}" destId="{09FD93BE-9C0D-4BE1-985F-0FFB53A07B2E}" srcOrd="0" destOrd="0" presId="urn:microsoft.com/office/officeart/2008/layout/LinedList"/>
    <dgm:cxn modelId="{8585836A-7B75-456C-80F4-A892ECE0FB17}" type="presOf" srcId="{875BDCD2-9368-4F5E-92D7-78EC59712FE1}" destId="{1A9F68F7-D11B-4DB5-8161-44ED83FCE5FD}" srcOrd="0" destOrd="0" presId="urn:microsoft.com/office/officeart/2008/layout/LinedList"/>
    <dgm:cxn modelId="{03E77C7F-B5A1-4A9F-A1E4-650999C8DCD0}" srcId="{37364F68-8A18-4D21-853B-4A23578D02FA}" destId="{B525ED57-8103-4033-8700-B4068E676F80}" srcOrd="6" destOrd="0" parTransId="{0A4D54CA-A89E-4809-A7CD-7D6391CF5680}" sibTransId="{024ED60C-4F6F-4688-B54D-3DC18BB35877}"/>
    <dgm:cxn modelId="{B5CDF385-3CA6-472D-B1A0-6B6D58C47C61}" srcId="{37364F68-8A18-4D21-853B-4A23578D02FA}" destId="{8A70DB6D-6FED-4C9F-AA51-E3830332EA82}" srcOrd="7" destOrd="0" parTransId="{EC1D556F-08E5-4768-B59C-B89E98EF70AB}" sibTransId="{F58F729A-6245-439C-9E53-133C6430B4FA}"/>
    <dgm:cxn modelId="{9A4C108B-BEA7-44CE-B066-2175F4B483F7}" srcId="{37364F68-8A18-4D21-853B-4A23578D02FA}" destId="{8CAA0CDA-51C2-4632-8CA9-6B22F882EC1C}" srcOrd="1" destOrd="0" parTransId="{CCB46F78-15A7-4FEE-B3C8-7917500FFD7B}" sibTransId="{F14A4E0E-6B7A-4092-BA47-9593C9FA7559}"/>
    <dgm:cxn modelId="{7C792494-3F34-4499-8EAC-841910AF45F7}" srcId="{37364F68-8A18-4D21-853B-4A23578D02FA}" destId="{10ABFDA7-48FA-42FD-8CE5-AC956592CA28}" srcOrd="0" destOrd="0" parTransId="{34BAF525-56C3-4D1E-A78C-F108BA5E4CE4}" sibTransId="{1E19C866-D9A2-4910-BCEC-D7B9E7D8F937}"/>
    <dgm:cxn modelId="{D72F16A9-DF7F-436D-B28F-0E95C5324A38}" srcId="{37364F68-8A18-4D21-853B-4A23578D02FA}" destId="{F5F62722-2878-4120-9825-D084326948F2}" srcOrd="2" destOrd="0" parTransId="{AA5EA87D-D6EE-479F-9DE1-3276387D858F}" sibTransId="{1A9E0294-661B-46C6-87BA-066387C6732C}"/>
    <dgm:cxn modelId="{973A60AA-E3B7-4FE8-A3F5-FBDE771EC81E}" type="presOf" srcId="{900AB142-0766-4F4A-8214-D323B37C5D43}" destId="{AF9F0205-CEF3-4F65-8A7A-A8BCDE333765}" srcOrd="0" destOrd="0" presId="urn:microsoft.com/office/officeart/2008/layout/LinedList"/>
    <dgm:cxn modelId="{B2436CB1-4C7F-43C7-9319-D8B8F758B4F1}" srcId="{37364F68-8A18-4D21-853B-4A23578D02FA}" destId="{900AB142-0766-4F4A-8214-D323B37C5D43}" srcOrd="4" destOrd="0" parTransId="{692B76D0-27E0-43C5-9157-ED7C94DB0E31}" sibTransId="{BB7F5F35-804C-4625-BC4D-FA0906ACB96F}"/>
    <dgm:cxn modelId="{09657CD1-6B38-45E3-82EA-8C99B878E30F}" type="presOf" srcId="{10ABFDA7-48FA-42FD-8CE5-AC956592CA28}" destId="{012A4AC7-F0AD-4624-A262-CC2C017BA98F}" srcOrd="0" destOrd="0" presId="urn:microsoft.com/office/officeart/2008/layout/LinedList"/>
    <dgm:cxn modelId="{7D43E6E3-AAFC-4A51-A2DD-8805EF538787}" type="presOf" srcId="{28648137-F7F8-4B99-BF06-602146CED213}" destId="{4C5B2D4D-87BC-4499-AB56-C399F804F3CA}" srcOrd="0" destOrd="0" presId="urn:microsoft.com/office/officeart/2008/layout/LinedList"/>
    <dgm:cxn modelId="{B72320E7-1AC0-4487-BDE1-A0B8A09FB447}" srcId="{37364F68-8A18-4D21-853B-4A23578D02FA}" destId="{E591407C-97E5-4E1B-B7F9-A3091458560E}" srcOrd="5" destOrd="0" parTransId="{DA0F7E97-53FD-401C-A927-2D3CB4B9756E}" sibTransId="{C0082C98-B53C-4D34-89DC-FC4BB15D1C9B}"/>
    <dgm:cxn modelId="{AA272CED-352F-41C8-895C-803BBC4D454E}" type="presOf" srcId="{8CAA0CDA-51C2-4632-8CA9-6B22F882EC1C}" destId="{6FA2E4E0-BFC8-416C-9C68-7E5CAC62FAD8}" srcOrd="0" destOrd="0" presId="urn:microsoft.com/office/officeart/2008/layout/LinedList"/>
    <dgm:cxn modelId="{D90CE5CE-E1D2-43D7-9A36-B4457BC0B185}" type="presParOf" srcId="{9BAEF815-715C-4C09-8182-43DF5E8ACE95}" destId="{A6BCED04-C62A-40A4-8867-E0482C3895C5}" srcOrd="0" destOrd="0" presId="urn:microsoft.com/office/officeart/2008/layout/LinedList"/>
    <dgm:cxn modelId="{97BFD36B-FB13-4D55-86CF-0B5073AE2192}" type="presParOf" srcId="{9BAEF815-715C-4C09-8182-43DF5E8ACE95}" destId="{48F5DFE3-0228-4964-903E-DA4F69571C53}" srcOrd="1" destOrd="0" presId="urn:microsoft.com/office/officeart/2008/layout/LinedList"/>
    <dgm:cxn modelId="{D446A5AB-90BB-423D-8054-83C4489F9695}" type="presParOf" srcId="{48F5DFE3-0228-4964-903E-DA4F69571C53}" destId="{012A4AC7-F0AD-4624-A262-CC2C017BA98F}" srcOrd="0" destOrd="0" presId="urn:microsoft.com/office/officeart/2008/layout/LinedList"/>
    <dgm:cxn modelId="{1CC49160-A249-4356-A76A-3CE77AF1684C}" type="presParOf" srcId="{48F5DFE3-0228-4964-903E-DA4F69571C53}" destId="{630CBE34-459C-436D-937C-2EA836F9937F}" srcOrd="1" destOrd="0" presId="urn:microsoft.com/office/officeart/2008/layout/LinedList"/>
    <dgm:cxn modelId="{429F14D9-43DF-4AF0-9372-D311C0F2FA44}" type="presParOf" srcId="{9BAEF815-715C-4C09-8182-43DF5E8ACE95}" destId="{616ADF66-B7FF-4CE6-9FE4-3DFE2BCEDB73}" srcOrd="2" destOrd="0" presId="urn:microsoft.com/office/officeart/2008/layout/LinedList"/>
    <dgm:cxn modelId="{0E6020D1-BA42-4AFC-95F1-2818A2706A40}" type="presParOf" srcId="{9BAEF815-715C-4C09-8182-43DF5E8ACE95}" destId="{27AFB723-38F1-4FE6-BEEA-EA03BA5EBBD2}" srcOrd="3" destOrd="0" presId="urn:microsoft.com/office/officeart/2008/layout/LinedList"/>
    <dgm:cxn modelId="{23DF69D7-672C-4B05-8E9F-2E8548B10716}" type="presParOf" srcId="{27AFB723-38F1-4FE6-BEEA-EA03BA5EBBD2}" destId="{6FA2E4E0-BFC8-416C-9C68-7E5CAC62FAD8}" srcOrd="0" destOrd="0" presId="urn:microsoft.com/office/officeart/2008/layout/LinedList"/>
    <dgm:cxn modelId="{4B6D2B42-EEA4-4B33-AD3C-ED016DA98391}" type="presParOf" srcId="{27AFB723-38F1-4FE6-BEEA-EA03BA5EBBD2}" destId="{CD91A778-7912-4573-9499-979E6E11BF5E}" srcOrd="1" destOrd="0" presId="urn:microsoft.com/office/officeart/2008/layout/LinedList"/>
    <dgm:cxn modelId="{1FC4AEC3-0791-4624-817A-ED9D447A5867}" type="presParOf" srcId="{9BAEF815-715C-4C09-8182-43DF5E8ACE95}" destId="{89226998-E2D1-4F8F-92B6-20AA568EA358}" srcOrd="4" destOrd="0" presId="urn:microsoft.com/office/officeart/2008/layout/LinedList"/>
    <dgm:cxn modelId="{C372001E-93E3-4857-95D9-BD1540D6ED3E}" type="presParOf" srcId="{9BAEF815-715C-4C09-8182-43DF5E8ACE95}" destId="{B66CA341-B6D8-44F2-9B5E-A8BE4AB3B77F}" srcOrd="5" destOrd="0" presId="urn:microsoft.com/office/officeart/2008/layout/LinedList"/>
    <dgm:cxn modelId="{6A360968-0477-4372-A106-1106F25F04E0}" type="presParOf" srcId="{B66CA341-B6D8-44F2-9B5E-A8BE4AB3B77F}" destId="{872C5502-4C40-4389-A69E-EDF4B315251C}" srcOrd="0" destOrd="0" presId="urn:microsoft.com/office/officeart/2008/layout/LinedList"/>
    <dgm:cxn modelId="{AEE2F380-07BA-4F2D-B449-60B2938AC2D1}" type="presParOf" srcId="{B66CA341-B6D8-44F2-9B5E-A8BE4AB3B77F}" destId="{0D911A28-DA54-49AF-97CA-CA5EF8210A80}" srcOrd="1" destOrd="0" presId="urn:microsoft.com/office/officeart/2008/layout/LinedList"/>
    <dgm:cxn modelId="{95D8D271-8448-4C8C-8F7A-B6AE421A324E}" type="presParOf" srcId="{9BAEF815-715C-4C09-8182-43DF5E8ACE95}" destId="{CE90EECF-E542-4584-A138-5E8F491B5ACD}" srcOrd="6" destOrd="0" presId="urn:microsoft.com/office/officeart/2008/layout/LinedList"/>
    <dgm:cxn modelId="{649EFCC1-A881-4648-82BD-C1A3ED9E357F}" type="presParOf" srcId="{9BAEF815-715C-4C09-8182-43DF5E8ACE95}" destId="{9B815A90-497D-4844-93C0-FDCE53466F74}" srcOrd="7" destOrd="0" presId="urn:microsoft.com/office/officeart/2008/layout/LinedList"/>
    <dgm:cxn modelId="{CE55D810-DB8A-491D-B3D9-6522C3B3762D}" type="presParOf" srcId="{9B815A90-497D-4844-93C0-FDCE53466F74}" destId="{4C5B2D4D-87BC-4499-AB56-C399F804F3CA}" srcOrd="0" destOrd="0" presId="urn:microsoft.com/office/officeart/2008/layout/LinedList"/>
    <dgm:cxn modelId="{13700FE7-9856-4C46-B3CD-24AAB8B386AB}" type="presParOf" srcId="{9B815A90-497D-4844-93C0-FDCE53466F74}" destId="{F80775BD-4630-4A23-AE51-E54A93A1A531}" srcOrd="1" destOrd="0" presId="urn:microsoft.com/office/officeart/2008/layout/LinedList"/>
    <dgm:cxn modelId="{CE003B52-ADA7-474B-8458-14064349622A}" type="presParOf" srcId="{9BAEF815-715C-4C09-8182-43DF5E8ACE95}" destId="{D3F50185-3DE7-41D0-97BF-389F2F9B6E11}" srcOrd="8" destOrd="0" presId="urn:microsoft.com/office/officeart/2008/layout/LinedList"/>
    <dgm:cxn modelId="{42D52941-C724-4AEE-8850-6679935B1337}" type="presParOf" srcId="{9BAEF815-715C-4C09-8182-43DF5E8ACE95}" destId="{7DEBE0F6-C149-411A-A4C5-5651902D1A65}" srcOrd="9" destOrd="0" presId="urn:microsoft.com/office/officeart/2008/layout/LinedList"/>
    <dgm:cxn modelId="{E776C60B-7582-4054-BB01-8C24496E1B60}" type="presParOf" srcId="{7DEBE0F6-C149-411A-A4C5-5651902D1A65}" destId="{AF9F0205-CEF3-4F65-8A7A-A8BCDE333765}" srcOrd="0" destOrd="0" presId="urn:microsoft.com/office/officeart/2008/layout/LinedList"/>
    <dgm:cxn modelId="{C48FB961-00BC-4C8A-AA5D-072C3ECEA93C}" type="presParOf" srcId="{7DEBE0F6-C149-411A-A4C5-5651902D1A65}" destId="{B29A1FB4-F561-4696-A5CC-51E9A76A64BF}" srcOrd="1" destOrd="0" presId="urn:microsoft.com/office/officeart/2008/layout/LinedList"/>
    <dgm:cxn modelId="{C86BA651-2568-4420-B64F-C02EF97CBB36}" type="presParOf" srcId="{9BAEF815-715C-4C09-8182-43DF5E8ACE95}" destId="{AF84C790-F56A-4975-82F8-6E11FC84BC22}" srcOrd="10" destOrd="0" presId="urn:microsoft.com/office/officeart/2008/layout/LinedList"/>
    <dgm:cxn modelId="{E440C1BE-9AFD-4563-BA8F-C097EB210D20}" type="presParOf" srcId="{9BAEF815-715C-4C09-8182-43DF5E8ACE95}" destId="{3C694A91-8DFA-4215-8353-6BBAE2BDA4EB}" srcOrd="11" destOrd="0" presId="urn:microsoft.com/office/officeart/2008/layout/LinedList"/>
    <dgm:cxn modelId="{CA6A7B54-F97B-466E-8204-C59D0D46BD8D}" type="presParOf" srcId="{3C694A91-8DFA-4215-8353-6BBAE2BDA4EB}" destId="{09FD93BE-9C0D-4BE1-985F-0FFB53A07B2E}" srcOrd="0" destOrd="0" presId="urn:microsoft.com/office/officeart/2008/layout/LinedList"/>
    <dgm:cxn modelId="{8443E83A-B004-4471-9FA8-02203098040D}" type="presParOf" srcId="{3C694A91-8DFA-4215-8353-6BBAE2BDA4EB}" destId="{BF85A3C0-B8F4-47B3-9261-B7373147654F}" srcOrd="1" destOrd="0" presId="urn:microsoft.com/office/officeart/2008/layout/LinedList"/>
    <dgm:cxn modelId="{2047EB49-D4E9-4CF3-A40A-018B8E261076}" type="presParOf" srcId="{9BAEF815-715C-4C09-8182-43DF5E8ACE95}" destId="{974408E9-551E-4970-A788-1304B0D0DE1A}" srcOrd="12" destOrd="0" presId="urn:microsoft.com/office/officeart/2008/layout/LinedList"/>
    <dgm:cxn modelId="{C17EB059-7390-4BBF-94D0-FCD1F3AE5BE0}" type="presParOf" srcId="{9BAEF815-715C-4C09-8182-43DF5E8ACE95}" destId="{39F64B0A-15A7-44B2-AC6F-04082BB51878}" srcOrd="13" destOrd="0" presId="urn:microsoft.com/office/officeart/2008/layout/LinedList"/>
    <dgm:cxn modelId="{D5CE15A2-0171-4BA0-AA47-73B253D64913}" type="presParOf" srcId="{39F64B0A-15A7-44B2-AC6F-04082BB51878}" destId="{800379E2-A192-481A-AFE5-EB7D274962D4}" srcOrd="0" destOrd="0" presId="urn:microsoft.com/office/officeart/2008/layout/LinedList"/>
    <dgm:cxn modelId="{8FE7C091-CFCC-4AFA-8DA2-DC4A3B60F321}" type="presParOf" srcId="{39F64B0A-15A7-44B2-AC6F-04082BB51878}" destId="{64836C36-A247-45C2-BA7B-61A6DF342512}" srcOrd="1" destOrd="0" presId="urn:microsoft.com/office/officeart/2008/layout/LinedList"/>
    <dgm:cxn modelId="{383789F4-717A-424A-B5DC-A10C466FD303}" type="presParOf" srcId="{9BAEF815-715C-4C09-8182-43DF5E8ACE95}" destId="{BDB4C323-DEBD-4CB1-81B9-F1B449F625E4}" srcOrd="14" destOrd="0" presId="urn:microsoft.com/office/officeart/2008/layout/LinedList"/>
    <dgm:cxn modelId="{8F2254B8-077A-4CC1-8107-ECD3B187A5D9}" type="presParOf" srcId="{9BAEF815-715C-4C09-8182-43DF5E8ACE95}" destId="{9198B606-80FF-4D05-AE8F-AFC3A2BEC0F1}" srcOrd="15" destOrd="0" presId="urn:microsoft.com/office/officeart/2008/layout/LinedList"/>
    <dgm:cxn modelId="{68366F41-E909-43D1-9880-5EC1EF9D7969}" type="presParOf" srcId="{9198B606-80FF-4D05-AE8F-AFC3A2BEC0F1}" destId="{07704558-1493-4D77-88D7-76AC1A7C4F08}" srcOrd="0" destOrd="0" presId="urn:microsoft.com/office/officeart/2008/layout/LinedList"/>
    <dgm:cxn modelId="{0DCD4863-A2FC-44D3-9DA9-B6805A691A73}" type="presParOf" srcId="{9198B606-80FF-4D05-AE8F-AFC3A2BEC0F1}" destId="{42B00546-E51A-4233-BA2B-A8030CD6A854}" srcOrd="1" destOrd="0" presId="urn:microsoft.com/office/officeart/2008/layout/LinedList"/>
    <dgm:cxn modelId="{F64F7C65-D18D-4E91-A6CB-548C00ED83AE}" type="presParOf" srcId="{9BAEF815-715C-4C09-8182-43DF5E8ACE95}" destId="{D16028E6-7D07-4FF6-8E43-5088E864CF8B}" srcOrd="16" destOrd="0" presId="urn:microsoft.com/office/officeart/2008/layout/LinedList"/>
    <dgm:cxn modelId="{C419979E-F538-45FE-82D9-EE527F32DF3D}" type="presParOf" srcId="{9BAEF815-715C-4C09-8182-43DF5E8ACE95}" destId="{2E484875-D75D-4614-9213-C0FEEB0FF2F6}" srcOrd="17" destOrd="0" presId="urn:microsoft.com/office/officeart/2008/layout/LinedList"/>
    <dgm:cxn modelId="{1C05B510-29AB-4207-BBE1-AE9345B5DD3B}" type="presParOf" srcId="{2E484875-D75D-4614-9213-C0FEEB0FF2F6}" destId="{1A9F68F7-D11B-4DB5-8161-44ED83FCE5FD}" srcOrd="0" destOrd="0" presId="urn:microsoft.com/office/officeart/2008/layout/LinedList"/>
    <dgm:cxn modelId="{DC6F3B0C-98DD-4186-A4C9-AFB39FE2295A}" type="presParOf" srcId="{2E484875-D75D-4614-9213-C0FEEB0FF2F6}" destId="{3E2BB378-DBF0-49CD-B6D6-5C39ACDAC0B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7364F68-8A18-4D21-853B-4A23578D02FA}" type="doc">
      <dgm:prSet loTypeId="urn:microsoft.com/office/officeart/2008/layout/LinedList" loCatId="hierarchy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75BDCD2-9368-4F5E-92D7-78EC59712FE1}">
      <dgm:prSet custT="1"/>
      <dgm:spPr/>
      <dgm:t>
        <a:bodyPr/>
        <a:lstStyle/>
        <a:p>
          <a:r>
            <a:rPr lang="pt-BR" sz="2000" dirty="0"/>
            <a:t>Melhoria na infraestrutura de acesso;</a:t>
          </a:r>
          <a:endParaRPr lang="pt-BR" sz="2000" dirty="0">
            <a:effectLst/>
            <a:latin typeface="+mn-lt"/>
            <a:ea typeface="Noto Sans Symbols"/>
            <a:cs typeface="Noto Sans Symbols"/>
          </a:endParaRPr>
        </a:p>
      </dgm:t>
    </dgm:pt>
    <dgm:pt modelId="{237293A4-9803-456E-83B8-9E35FE64E531}" type="sibTrans" cxnId="{8E8E941F-CAAD-4E4D-9F9A-11601D668D3C}">
      <dgm:prSet/>
      <dgm:spPr/>
      <dgm:t>
        <a:bodyPr/>
        <a:lstStyle/>
        <a:p>
          <a:endParaRPr lang="pt-BR" sz="2000">
            <a:latin typeface="+mn-lt"/>
          </a:endParaRPr>
        </a:p>
      </dgm:t>
    </dgm:pt>
    <dgm:pt modelId="{025DBF78-1F1F-4F2A-8C5A-99ECEB119E52}" type="parTrans" cxnId="{8E8E941F-CAAD-4E4D-9F9A-11601D668D3C}">
      <dgm:prSet/>
      <dgm:spPr/>
      <dgm:t>
        <a:bodyPr/>
        <a:lstStyle/>
        <a:p>
          <a:endParaRPr lang="pt-BR" sz="2000">
            <a:latin typeface="+mn-lt"/>
          </a:endParaRPr>
        </a:p>
      </dgm:t>
    </dgm:pt>
    <dgm:pt modelId="{94C7CADC-3F5C-43DC-863C-F1B34697CA89}">
      <dgm:prSet custT="1"/>
      <dgm:spPr/>
      <dgm:t>
        <a:bodyPr/>
        <a:lstStyle/>
        <a:p>
          <a:r>
            <a:rPr lang="pt-BR" sz="2000" dirty="0"/>
            <a:t> Maior divulgação de Porto Rolim;</a:t>
          </a:r>
          <a:endParaRPr lang="pt-BR" sz="2000" dirty="0">
            <a:effectLst/>
            <a:latin typeface="+mn-lt"/>
            <a:ea typeface="Noto Sans Symbols"/>
            <a:cs typeface="Noto Sans Symbols"/>
          </a:endParaRPr>
        </a:p>
      </dgm:t>
    </dgm:pt>
    <dgm:pt modelId="{33BDE4E3-9DFE-4145-9FBF-E63D51FCFB53}" type="parTrans" cxnId="{754E938D-18BD-495B-8EEA-D733E574C922}">
      <dgm:prSet/>
      <dgm:spPr/>
      <dgm:t>
        <a:bodyPr/>
        <a:lstStyle/>
        <a:p>
          <a:endParaRPr lang="pt-BR" sz="2000"/>
        </a:p>
      </dgm:t>
    </dgm:pt>
    <dgm:pt modelId="{5CB1DF09-A25E-4927-A282-7843E5E1E5FE}" type="sibTrans" cxnId="{754E938D-18BD-495B-8EEA-D733E574C922}">
      <dgm:prSet/>
      <dgm:spPr/>
      <dgm:t>
        <a:bodyPr/>
        <a:lstStyle/>
        <a:p>
          <a:endParaRPr lang="pt-BR" sz="2000"/>
        </a:p>
      </dgm:t>
    </dgm:pt>
    <dgm:pt modelId="{13BDB11E-5F01-4184-9538-91F8AC5C6966}">
      <dgm:prSet custT="1"/>
      <dgm:spPr/>
      <dgm:t>
        <a:bodyPr/>
        <a:lstStyle/>
        <a:p>
          <a:r>
            <a:rPr lang="pt-BR" sz="2000" dirty="0"/>
            <a:t> Construção de estrada, facilitando o custo das mercadorias;</a:t>
          </a:r>
          <a:endParaRPr lang="pt-BR" sz="2000" dirty="0">
            <a:effectLst/>
            <a:latin typeface="+mn-lt"/>
            <a:ea typeface="Noto Sans Symbols"/>
            <a:cs typeface="Noto Sans Symbols"/>
          </a:endParaRPr>
        </a:p>
      </dgm:t>
    </dgm:pt>
    <dgm:pt modelId="{461AF4A6-CDFD-4ECF-A22E-1C97E9FD6BB8}" type="parTrans" cxnId="{25E44385-E04B-4D37-8EB6-DFA906926ABD}">
      <dgm:prSet/>
      <dgm:spPr/>
      <dgm:t>
        <a:bodyPr/>
        <a:lstStyle/>
        <a:p>
          <a:endParaRPr lang="pt-BR" sz="2000"/>
        </a:p>
      </dgm:t>
    </dgm:pt>
    <dgm:pt modelId="{8C990064-8A3F-4BEA-87E7-9E8FC9333E27}" type="sibTrans" cxnId="{25E44385-E04B-4D37-8EB6-DFA906926ABD}">
      <dgm:prSet/>
      <dgm:spPr/>
      <dgm:t>
        <a:bodyPr/>
        <a:lstStyle/>
        <a:p>
          <a:endParaRPr lang="pt-BR" sz="2000"/>
        </a:p>
      </dgm:t>
    </dgm:pt>
    <dgm:pt modelId="{93E05E61-D538-4D18-AF3F-3DC1F7DE766E}">
      <dgm:prSet custT="1"/>
      <dgm:spPr/>
      <dgm:t>
        <a:bodyPr/>
        <a:lstStyle/>
        <a:p>
          <a:r>
            <a:rPr lang="pt-BR" sz="2000" dirty="0"/>
            <a:t> Regularização das terras</a:t>
          </a:r>
          <a:endParaRPr lang="pt-BR" sz="2000" dirty="0">
            <a:effectLst/>
            <a:latin typeface="+mn-lt"/>
            <a:ea typeface="Noto Sans Symbols"/>
            <a:cs typeface="Noto Sans Symbols"/>
          </a:endParaRPr>
        </a:p>
      </dgm:t>
    </dgm:pt>
    <dgm:pt modelId="{D3688B3F-B92B-4494-B605-6EF843236B2E}" type="parTrans" cxnId="{2DFDA7BF-E019-4789-BC55-7C00874C4493}">
      <dgm:prSet/>
      <dgm:spPr/>
      <dgm:t>
        <a:bodyPr/>
        <a:lstStyle/>
        <a:p>
          <a:endParaRPr lang="pt-BR" sz="2000"/>
        </a:p>
      </dgm:t>
    </dgm:pt>
    <dgm:pt modelId="{91D89FD9-DC07-4C8D-8C5C-2B5445424908}" type="sibTrans" cxnId="{2DFDA7BF-E019-4789-BC55-7C00874C4493}">
      <dgm:prSet/>
      <dgm:spPr/>
      <dgm:t>
        <a:bodyPr/>
        <a:lstStyle/>
        <a:p>
          <a:endParaRPr lang="pt-BR" sz="2000"/>
        </a:p>
      </dgm:t>
    </dgm:pt>
    <dgm:pt modelId="{92BCCFD9-D591-427D-AF20-B95BECB3E935}">
      <dgm:prSet custT="1"/>
      <dgm:spPr/>
      <dgm:t>
        <a:bodyPr/>
        <a:lstStyle/>
        <a:p>
          <a:r>
            <a:rPr lang="pt-BR" sz="2000" dirty="0"/>
            <a:t>Proibição da  pesca no rio Mequéns.</a:t>
          </a:r>
          <a:endParaRPr lang="pt-BR" sz="2000" dirty="0">
            <a:effectLst/>
            <a:latin typeface="+mn-lt"/>
            <a:ea typeface="Noto Sans Symbols"/>
            <a:cs typeface="Noto Sans Symbols"/>
          </a:endParaRPr>
        </a:p>
      </dgm:t>
    </dgm:pt>
    <dgm:pt modelId="{CE7309E1-6D36-4AAC-8C9B-60A217152DEB}" type="parTrans" cxnId="{C27B9EC0-B094-47A5-9B73-E51FEB3D4BB0}">
      <dgm:prSet/>
      <dgm:spPr/>
      <dgm:t>
        <a:bodyPr/>
        <a:lstStyle/>
        <a:p>
          <a:endParaRPr lang="pt-BR" sz="2000"/>
        </a:p>
      </dgm:t>
    </dgm:pt>
    <dgm:pt modelId="{BAF8DADB-D968-4BBD-8382-1E2E53A26774}" type="sibTrans" cxnId="{C27B9EC0-B094-47A5-9B73-E51FEB3D4BB0}">
      <dgm:prSet/>
      <dgm:spPr/>
      <dgm:t>
        <a:bodyPr/>
        <a:lstStyle/>
        <a:p>
          <a:endParaRPr lang="pt-BR" sz="2000"/>
        </a:p>
      </dgm:t>
    </dgm:pt>
    <dgm:pt modelId="{9BAEF815-715C-4C09-8182-43DF5E8ACE95}" type="pres">
      <dgm:prSet presAssocID="{37364F68-8A18-4D21-853B-4A23578D02FA}" presName="vert0" presStyleCnt="0">
        <dgm:presLayoutVars>
          <dgm:dir/>
          <dgm:animOne val="branch"/>
          <dgm:animLvl val="lvl"/>
        </dgm:presLayoutVars>
      </dgm:prSet>
      <dgm:spPr/>
    </dgm:pt>
    <dgm:pt modelId="{D16028E6-7D07-4FF6-8E43-5088E864CF8B}" type="pres">
      <dgm:prSet presAssocID="{875BDCD2-9368-4F5E-92D7-78EC59712FE1}" presName="thickLine" presStyleLbl="alignNode1" presStyleIdx="0" presStyleCnt="5"/>
      <dgm:spPr/>
    </dgm:pt>
    <dgm:pt modelId="{2E484875-D75D-4614-9213-C0FEEB0FF2F6}" type="pres">
      <dgm:prSet presAssocID="{875BDCD2-9368-4F5E-92D7-78EC59712FE1}" presName="horz1" presStyleCnt="0"/>
      <dgm:spPr/>
    </dgm:pt>
    <dgm:pt modelId="{1A9F68F7-D11B-4DB5-8161-44ED83FCE5FD}" type="pres">
      <dgm:prSet presAssocID="{875BDCD2-9368-4F5E-92D7-78EC59712FE1}" presName="tx1" presStyleLbl="revTx" presStyleIdx="0" presStyleCnt="5"/>
      <dgm:spPr/>
    </dgm:pt>
    <dgm:pt modelId="{3E2BB378-DBF0-49CD-B6D6-5C39ACDAC0B0}" type="pres">
      <dgm:prSet presAssocID="{875BDCD2-9368-4F5E-92D7-78EC59712FE1}" presName="vert1" presStyleCnt="0"/>
      <dgm:spPr/>
    </dgm:pt>
    <dgm:pt modelId="{F86451AF-73C2-45CB-B08B-26D72A491B64}" type="pres">
      <dgm:prSet presAssocID="{94C7CADC-3F5C-43DC-863C-F1B34697CA89}" presName="thickLine" presStyleLbl="alignNode1" presStyleIdx="1" presStyleCnt="5"/>
      <dgm:spPr/>
    </dgm:pt>
    <dgm:pt modelId="{64F14DA3-AF4D-4D17-98DF-96CC5DE06AEF}" type="pres">
      <dgm:prSet presAssocID="{94C7CADC-3F5C-43DC-863C-F1B34697CA89}" presName="horz1" presStyleCnt="0"/>
      <dgm:spPr/>
    </dgm:pt>
    <dgm:pt modelId="{5105C766-B36B-481D-A5EE-FE1169EB06A5}" type="pres">
      <dgm:prSet presAssocID="{94C7CADC-3F5C-43DC-863C-F1B34697CA89}" presName="tx1" presStyleLbl="revTx" presStyleIdx="1" presStyleCnt="5"/>
      <dgm:spPr/>
    </dgm:pt>
    <dgm:pt modelId="{34D7AE98-FC5E-4DC9-A14C-9F4F5D6A3C8E}" type="pres">
      <dgm:prSet presAssocID="{94C7CADC-3F5C-43DC-863C-F1B34697CA89}" presName="vert1" presStyleCnt="0"/>
      <dgm:spPr/>
    </dgm:pt>
    <dgm:pt modelId="{8F416522-5706-4666-991E-8AF0AD7CA547}" type="pres">
      <dgm:prSet presAssocID="{13BDB11E-5F01-4184-9538-91F8AC5C6966}" presName="thickLine" presStyleLbl="alignNode1" presStyleIdx="2" presStyleCnt="5"/>
      <dgm:spPr/>
    </dgm:pt>
    <dgm:pt modelId="{F987FD05-B0C7-4844-8613-E3AA3FB82504}" type="pres">
      <dgm:prSet presAssocID="{13BDB11E-5F01-4184-9538-91F8AC5C6966}" presName="horz1" presStyleCnt="0"/>
      <dgm:spPr/>
    </dgm:pt>
    <dgm:pt modelId="{06A734AA-0CFB-4283-B8A8-92F29903DB85}" type="pres">
      <dgm:prSet presAssocID="{13BDB11E-5F01-4184-9538-91F8AC5C6966}" presName="tx1" presStyleLbl="revTx" presStyleIdx="2" presStyleCnt="5"/>
      <dgm:spPr/>
    </dgm:pt>
    <dgm:pt modelId="{1DF48E8B-EEF7-4485-BCE7-339A6B090C44}" type="pres">
      <dgm:prSet presAssocID="{13BDB11E-5F01-4184-9538-91F8AC5C6966}" presName="vert1" presStyleCnt="0"/>
      <dgm:spPr/>
    </dgm:pt>
    <dgm:pt modelId="{AC447DDB-4570-473A-BF79-D3FC19E34741}" type="pres">
      <dgm:prSet presAssocID="{93E05E61-D538-4D18-AF3F-3DC1F7DE766E}" presName="thickLine" presStyleLbl="alignNode1" presStyleIdx="3" presStyleCnt="5"/>
      <dgm:spPr/>
    </dgm:pt>
    <dgm:pt modelId="{7F4827E2-7354-4169-8775-7ED7B80D1EEF}" type="pres">
      <dgm:prSet presAssocID="{93E05E61-D538-4D18-AF3F-3DC1F7DE766E}" presName="horz1" presStyleCnt="0"/>
      <dgm:spPr/>
    </dgm:pt>
    <dgm:pt modelId="{E9D97393-C8D3-4AEE-A812-C5B30D57E966}" type="pres">
      <dgm:prSet presAssocID="{93E05E61-D538-4D18-AF3F-3DC1F7DE766E}" presName="tx1" presStyleLbl="revTx" presStyleIdx="3" presStyleCnt="5"/>
      <dgm:spPr/>
    </dgm:pt>
    <dgm:pt modelId="{4A0CD1FD-1D5E-4AC1-BD34-16FF3B69DA22}" type="pres">
      <dgm:prSet presAssocID="{93E05E61-D538-4D18-AF3F-3DC1F7DE766E}" presName="vert1" presStyleCnt="0"/>
      <dgm:spPr/>
    </dgm:pt>
    <dgm:pt modelId="{852C6FB7-E5BF-4192-AF8C-58152DFF88C6}" type="pres">
      <dgm:prSet presAssocID="{92BCCFD9-D591-427D-AF20-B95BECB3E935}" presName="thickLine" presStyleLbl="alignNode1" presStyleIdx="4" presStyleCnt="5"/>
      <dgm:spPr/>
    </dgm:pt>
    <dgm:pt modelId="{6685A86D-BDD3-4DFB-A792-35B82FD5968B}" type="pres">
      <dgm:prSet presAssocID="{92BCCFD9-D591-427D-AF20-B95BECB3E935}" presName="horz1" presStyleCnt="0"/>
      <dgm:spPr/>
    </dgm:pt>
    <dgm:pt modelId="{BC67D54A-EAAE-4B37-9C25-D93CF28A93DC}" type="pres">
      <dgm:prSet presAssocID="{92BCCFD9-D591-427D-AF20-B95BECB3E935}" presName="tx1" presStyleLbl="revTx" presStyleIdx="4" presStyleCnt="5"/>
      <dgm:spPr/>
    </dgm:pt>
    <dgm:pt modelId="{4D790226-DC4C-41DA-BBB9-EA3832761AB8}" type="pres">
      <dgm:prSet presAssocID="{92BCCFD9-D591-427D-AF20-B95BECB3E935}" presName="vert1" presStyleCnt="0"/>
      <dgm:spPr/>
    </dgm:pt>
  </dgm:ptLst>
  <dgm:cxnLst>
    <dgm:cxn modelId="{8E8E941F-CAAD-4E4D-9F9A-11601D668D3C}" srcId="{37364F68-8A18-4D21-853B-4A23578D02FA}" destId="{875BDCD2-9368-4F5E-92D7-78EC59712FE1}" srcOrd="0" destOrd="0" parTransId="{025DBF78-1F1F-4F2A-8C5A-99ECEB119E52}" sibTransId="{237293A4-9803-456E-83B8-9E35FE64E531}"/>
    <dgm:cxn modelId="{1C6D1E3B-955B-45B9-98ED-964B0DCA9EEF}" type="presOf" srcId="{94C7CADC-3F5C-43DC-863C-F1B34697CA89}" destId="{5105C766-B36B-481D-A5EE-FE1169EB06A5}" srcOrd="0" destOrd="0" presId="urn:microsoft.com/office/officeart/2008/layout/LinedList"/>
    <dgm:cxn modelId="{A2020A3D-BA9B-4713-BEC3-CAFC073440BC}" type="presOf" srcId="{37364F68-8A18-4D21-853B-4A23578D02FA}" destId="{9BAEF815-715C-4C09-8182-43DF5E8ACE95}" srcOrd="0" destOrd="0" presId="urn:microsoft.com/office/officeart/2008/layout/LinedList"/>
    <dgm:cxn modelId="{8585836A-7B75-456C-80F4-A892ECE0FB17}" type="presOf" srcId="{875BDCD2-9368-4F5E-92D7-78EC59712FE1}" destId="{1A9F68F7-D11B-4DB5-8161-44ED83FCE5FD}" srcOrd="0" destOrd="0" presId="urn:microsoft.com/office/officeart/2008/layout/LinedList"/>
    <dgm:cxn modelId="{7683DE7B-7451-45E7-9DEA-F04BD5253A03}" type="presOf" srcId="{93E05E61-D538-4D18-AF3F-3DC1F7DE766E}" destId="{E9D97393-C8D3-4AEE-A812-C5B30D57E966}" srcOrd="0" destOrd="0" presId="urn:microsoft.com/office/officeart/2008/layout/LinedList"/>
    <dgm:cxn modelId="{25E44385-E04B-4D37-8EB6-DFA906926ABD}" srcId="{37364F68-8A18-4D21-853B-4A23578D02FA}" destId="{13BDB11E-5F01-4184-9538-91F8AC5C6966}" srcOrd="2" destOrd="0" parTransId="{461AF4A6-CDFD-4ECF-A22E-1C97E9FD6BB8}" sibTransId="{8C990064-8A3F-4BEA-87E7-9E8FC9333E27}"/>
    <dgm:cxn modelId="{4D680787-2FF7-4B8B-96B6-68BC2FF76306}" type="presOf" srcId="{92BCCFD9-D591-427D-AF20-B95BECB3E935}" destId="{BC67D54A-EAAE-4B37-9C25-D93CF28A93DC}" srcOrd="0" destOrd="0" presId="urn:microsoft.com/office/officeart/2008/layout/LinedList"/>
    <dgm:cxn modelId="{754E938D-18BD-495B-8EEA-D733E574C922}" srcId="{37364F68-8A18-4D21-853B-4A23578D02FA}" destId="{94C7CADC-3F5C-43DC-863C-F1B34697CA89}" srcOrd="1" destOrd="0" parTransId="{33BDE4E3-9DFE-4145-9FBF-E63D51FCFB53}" sibTransId="{5CB1DF09-A25E-4927-A282-7843E5E1E5FE}"/>
    <dgm:cxn modelId="{2DFDA7BF-E019-4789-BC55-7C00874C4493}" srcId="{37364F68-8A18-4D21-853B-4A23578D02FA}" destId="{93E05E61-D538-4D18-AF3F-3DC1F7DE766E}" srcOrd="3" destOrd="0" parTransId="{D3688B3F-B92B-4494-B605-6EF843236B2E}" sibTransId="{91D89FD9-DC07-4C8D-8C5C-2B5445424908}"/>
    <dgm:cxn modelId="{C27B9EC0-B094-47A5-9B73-E51FEB3D4BB0}" srcId="{37364F68-8A18-4D21-853B-4A23578D02FA}" destId="{92BCCFD9-D591-427D-AF20-B95BECB3E935}" srcOrd="4" destOrd="0" parTransId="{CE7309E1-6D36-4AAC-8C9B-60A217152DEB}" sibTransId="{BAF8DADB-D968-4BBD-8382-1E2E53A26774}"/>
    <dgm:cxn modelId="{77E9C2DB-20BA-4E02-A797-86B28DA49650}" type="presOf" srcId="{13BDB11E-5F01-4184-9538-91F8AC5C6966}" destId="{06A734AA-0CFB-4283-B8A8-92F29903DB85}" srcOrd="0" destOrd="0" presId="urn:microsoft.com/office/officeart/2008/layout/LinedList"/>
    <dgm:cxn modelId="{F64F7C65-D18D-4E91-A6CB-548C00ED83AE}" type="presParOf" srcId="{9BAEF815-715C-4C09-8182-43DF5E8ACE95}" destId="{D16028E6-7D07-4FF6-8E43-5088E864CF8B}" srcOrd="0" destOrd="0" presId="urn:microsoft.com/office/officeart/2008/layout/LinedList"/>
    <dgm:cxn modelId="{C419979E-F538-45FE-82D9-EE527F32DF3D}" type="presParOf" srcId="{9BAEF815-715C-4C09-8182-43DF5E8ACE95}" destId="{2E484875-D75D-4614-9213-C0FEEB0FF2F6}" srcOrd="1" destOrd="0" presId="urn:microsoft.com/office/officeart/2008/layout/LinedList"/>
    <dgm:cxn modelId="{1C05B510-29AB-4207-BBE1-AE9345B5DD3B}" type="presParOf" srcId="{2E484875-D75D-4614-9213-C0FEEB0FF2F6}" destId="{1A9F68F7-D11B-4DB5-8161-44ED83FCE5FD}" srcOrd="0" destOrd="0" presId="urn:microsoft.com/office/officeart/2008/layout/LinedList"/>
    <dgm:cxn modelId="{DC6F3B0C-98DD-4186-A4C9-AFB39FE2295A}" type="presParOf" srcId="{2E484875-D75D-4614-9213-C0FEEB0FF2F6}" destId="{3E2BB378-DBF0-49CD-B6D6-5C39ACDAC0B0}" srcOrd="1" destOrd="0" presId="urn:microsoft.com/office/officeart/2008/layout/LinedList"/>
    <dgm:cxn modelId="{D2FD734A-C8CA-4CF8-8BD9-0D8252AEA54D}" type="presParOf" srcId="{9BAEF815-715C-4C09-8182-43DF5E8ACE95}" destId="{F86451AF-73C2-45CB-B08B-26D72A491B64}" srcOrd="2" destOrd="0" presId="urn:microsoft.com/office/officeart/2008/layout/LinedList"/>
    <dgm:cxn modelId="{4D10C329-B33E-4CEB-B8ED-F068EB7AF21D}" type="presParOf" srcId="{9BAEF815-715C-4C09-8182-43DF5E8ACE95}" destId="{64F14DA3-AF4D-4D17-98DF-96CC5DE06AEF}" srcOrd="3" destOrd="0" presId="urn:microsoft.com/office/officeart/2008/layout/LinedList"/>
    <dgm:cxn modelId="{98AF89D7-E42E-44DE-97A5-EB68B7039E37}" type="presParOf" srcId="{64F14DA3-AF4D-4D17-98DF-96CC5DE06AEF}" destId="{5105C766-B36B-481D-A5EE-FE1169EB06A5}" srcOrd="0" destOrd="0" presId="urn:microsoft.com/office/officeart/2008/layout/LinedList"/>
    <dgm:cxn modelId="{C6DE5654-D425-419E-B7EA-E7B2ED0CBA89}" type="presParOf" srcId="{64F14DA3-AF4D-4D17-98DF-96CC5DE06AEF}" destId="{34D7AE98-FC5E-4DC9-A14C-9F4F5D6A3C8E}" srcOrd="1" destOrd="0" presId="urn:microsoft.com/office/officeart/2008/layout/LinedList"/>
    <dgm:cxn modelId="{3CE1A641-EE93-4F59-8B7F-527F4B36F19E}" type="presParOf" srcId="{9BAEF815-715C-4C09-8182-43DF5E8ACE95}" destId="{8F416522-5706-4666-991E-8AF0AD7CA547}" srcOrd="4" destOrd="0" presId="urn:microsoft.com/office/officeart/2008/layout/LinedList"/>
    <dgm:cxn modelId="{E2FE6E8F-69F2-4F65-968B-6ABFAA0C7A22}" type="presParOf" srcId="{9BAEF815-715C-4C09-8182-43DF5E8ACE95}" destId="{F987FD05-B0C7-4844-8613-E3AA3FB82504}" srcOrd="5" destOrd="0" presId="urn:microsoft.com/office/officeart/2008/layout/LinedList"/>
    <dgm:cxn modelId="{338EF82A-CAC6-4CA6-AD97-A923DC695A96}" type="presParOf" srcId="{F987FD05-B0C7-4844-8613-E3AA3FB82504}" destId="{06A734AA-0CFB-4283-B8A8-92F29903DB85}" srcOrd="0" destOrd="0" presId="urn:microsoft.com/office/officeart/2008/layout/LinedList"/>
    <dgm:cxn modelId="{AEF27ACE-DFD8-4C2E-96C0-E7DB9C02F82E}" type="presParOf" srcId="{F987FD05-B0C7-4844-8613-E3AA3FB82504}" destId="{1DF48E8B-EEF7-4485-BCE7-339A6B090C44}" srcOrd="1" destOrd="0" presId="urn:microsoft.com/office/officeart/2008/layout/LinedList"/>
    <dgm:cxn modelId="{68B48C74-79BD-404F-9414-B8E228637DC0}" type="presParOf" srcId="{9BAEF815-715C-4C09-8182-43DF5E8ACE95}" destId="{AC447DDB-4570-473A-BF79-D3FC19E34741}" srcOrd="6" destOrd="0" presId="urn:microsoft.com/office/officeart/2008/layout/LinedList"/>
    <dgm:cxn modelId="{129EB260-DAC3-472A-9565-DB435190A197}" type="presParOf" srcId="{9BAEF815-715C-4C09-8182-43DF5E8ACE95}" destId="{7F4827E2-7354-4169-8775-7ED7B80D1EEF}" srcOrd="7" destOrd="0" presId="urn:microsoft.com/office/officeart/2008/layout/LinedList"/>
    <dgm:cxn modelId="{6AB0FBE6-CA72-4E80-BED3-9173F0EF3720}" type="presParOf" srcId="{7F4827E2-7354-4169-8775-7ED7B80D1EEF}" destId="{E9D97393-C8D3-4AEE-A812-C5B30D57E966}" srcOrd="0" destOrd="0" presId="urn:microsoft.com/office/officeart/2008/layout/LinedList"/>
    <dgm:cxn modelId="{F05F70BB-4D74-479B-81C7-A8CB80C5F984}" type="presParOf" srcId="{7F4827E2-7354-4169-8775-7ED7B80D1EEF}" destId="{4A0CD1FD-1D5E-4AC1-BD34-16FF3B69DA22}" srcOrd="1" destOrd="0" presId="urn:microsoft.com/office/officeart/2008/layout/LinedList"/>
    <dgm:cxn modelId="{39B5BD63-273B-4CF5-90FA-D294CA02FCC5}" type="presParOf" srcId="{9BAEF815-715C-4C09-8182-43DF5E8ACE95}" destId="{852C6FB7-E5BF-4192-AF8C-58152DFF88C6}" srcOrd="8" destOrd="0" presId="urn:microsoft.com/office/officeart/2008/layout/LinedList"/>
    <dgm:cxn modelId="{B64B63EE-1934-4B0A-B13A-5B13B5E50F92}" type="presParOf" srcId="{9BAEF815-715C-4C09-8182-43DF5E8ACE95}" destId="{6685A86D-BDD3-4DFB-A792-35B82FD5968B}" srcOrd="9" destOrd="0" presId="urn:microsoft.com/office/officeart/2008/layout/LinedList"/>
    <dgm:cxn modelId="{AEEFA01D-7124-45DA-8D31-59772E01F16B}" type="presParOf" srcId="{6685A86D-BDD3-4DFB-A792-35B82FD5968B}" destId="{BC67D54A-EAAE-4B37-9C25-D93CF28A93DC}" srcOrd="0" destOrd="0" presId="urn:microsoft.com/office/officeart/2008/layout/LinedList"/>
    <dgm:cxn modelId="{A87BF172-4E50-4E37-A18B-0FB091006FFD}" type="presParOf" srcId="{6685A86D-BDD3-4DFB-A792-35B82FD5968B}" destId="{4D790226-DC4C-41DA-BBB9-EA3832761AB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769EA46-98DC-419A-8C8F-5598CB02520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C0CD43-4A30-45B3-8C65-6F68F0F12DE2}">
      <dgm:prSet custT="1"/>
      <dgm:spPr/>
      <dgm:t>
        <a:bodyPr/>
        <a:lstStyle/>
        <a:p>
          <a:endParaRPr lang="en-US" sz="1800" dirty="0"/>
        </a:p>
      </dgm:t>
    </dgm:pt>
    <dgm:pt modelId="{4AD10A34-A427-4BED-AF13-F8DEACAA09D4}" type="parTrans" cxnId="{8C2DE7D6-10A3-47A9-B7F4-8A343339F371}">
      <dgm:prSet/>
      <dgm:spPr/>
      <dgm:t>
        <a:bodyPr/>
        <a:lstStyle/>
        <a:p>
          <a:endParaRPr lang="en-US" sz="1800"/>
        </a:p>
      </dgm:t>
    </dgm:pt>
    <dgm:pt modelId="{176B34B8-0A7D-44EA-856F-909CEE690023}" type="sibTrans" cxnId="{8C2DE7D6-10A3-47A9-B7F4-8A343339F371}">
      <dgm:prSet/>
      <dgm:spPr/>
      <dgm:t>
        <a:bodyPr/>
        <a:lstStyle/>
        <a:p>
          <a:endParaRPr lang="en-US" sz="1800"/>
        </a:p>
      </dgm:t>
    </dgm:pt>
    <dgm:pt modelId="{FFC78D5E-C9D2-4DD0-B4C3-DED950E3BDAA}">
      <dgm:prSet custT="1"/>
      <dgm:spPr/>
      <dgm:t>
        <a:bodyPr/>
        <a:lstStyle/>
        <a:p>
          <a:r>
            <a:rPr lang="pt-BR" sz="1800" dirty="0"/>
            <a:t>Estudos para escola em tempo integral – inserir na grade/políticas sobre a pesca esportiva.</a:t>
          </a:r>
          <a:endParaRPr lang="en-US" sz="1800" dirty="0"/>
        </a:p>
      </dgm:t>
    </dgm:pt>
    <dgm:pt modelId="{E7935987-76B5-46E5-AAD7-06E75A150B88}" type="parTrans" cxnId="{E767F2BB-589D-4317-B1AE-1CE002A2EB2F}">
      <dgm:prSet/>
      <dgm:spPr/>
      <dgm:t>
        <a:bodyPr/>
        <a:lstStyle/>
        <a:p>
          <a:endParaRPr lang="en-US" sz="1800"/>
        </a:p>
      </dgm:t>
    </dgm:pt>
    <dgm:pt modelId="{4295E0AD-7414-4597-9243-6CDB9774D01C}" type="sibTrans" cxnId="{E767F2BB-589D-4317-B1AE-1CE002A2EB2F}">
      <dgm:prSet/>
      <dgm:spPr/>
      <dgm:t>
        <a:bodyPr/>
        <a:lstStyle/>
        <a:p>
          <a:endParaRPr lang="en-US" sz="1800"/>
        </a:p>
      </dgm:t>
    </dgm:pt>
    <dgm:pt modelId="{131C9BA1-F778-4280-8326-E20E8CAD712C}">
      <dgm:prSet custT="1"/>
      <dgm:spPr/>
      <dgm:t>
        <a:bodyPr/>
        <a:lstStyle/>
        <a:p>
          <a:r>
            <a:rPr lang="pt-BR" sz="1800" dirty="0"/>
            <a:t>Trabalhar na inclusão de indígenas e quilombolas e demais moradores proporcionando melhorias para eles com o desenvolvimento do turismo da pesca esportiva.</a:t>
          </a:r>
          <a:endParaRPr lang="en-US" sz="1800" dirty="0"/>
        </a:p>
      </dgm:t>
    </dgm:pt>
    <dgm:pt modelId="{1ED42893-5279-454B-A708-286C407BB2F5}" type="parTrans" cxnId="{1DC538AD-E710-473F-BE58-A0120A38766F}">
      <dgm:prSet/>
      <dgm:spPr/>
      <dgm:t>
        <a:bodyPr/>
        <a:lstStyle/>
        <a:p>
          <a:endParaRPr lang="en-US" sz="1800"/>
        </a:p>
      </dgm:t>
    </dgm:pt>
    <dgm:pt modelId="{657829B8-CDCA-4325-8E81-734A65CD8248}" type="sibTrans" cxnId="{1DC538AD-E710-473F-BE58-A0120A38766F}">
      <dgm:prSet/>
      <dgm:spPr/>
      <dgm:t>
        <a:bodyPr/>
        <a:lstStyle/>
        <a:p>
          <a:endParaRPr lang="en-US" sz="1800"/>
        </a:p>
      </dgm:t>
    </dgm:pt>
    <dgm:pt modelId="{8F8D350D-FDC3-4CEC-9299-187AA56C0850}">
      <dgm:prSet custT="1"/>
      <dgm:spPr/>
      <dgm:t>
        <a:bodyPr/>
        <a:lstStyle/>
        <a:p>
          <a:r>
            <a:rPr lang="pt-BR" sz="1800" dirty="0"/>
            <a:t>Inserir eventos fora da temporada.</a:t>
          </a:r>
          <a:endParaRPr lang="en-US" sz="1800" dirty="0"/>
        </a:p>
      </dgm:t>
    </dgm:pt>
    <dgm:pt modelId="{95E5438E-2E00-4499-8366-9BF8DBEE7183}" type="parTrans" cxnId="{203197AD-7F9E-4452-A359-DBB90094C6E4}">
      <dgm:prSet/>
      <dgm:spPr/>
      <dgm:t>
        <a:bodyPr/>
        <a:lstStyle/>
        <a:p>
          <a:endParaRPr lang="en-US" sz="1800"/>
        </a:p>
      </dgm:t>
    </dgm:pt>
    <dgm:pt modelId="{B1665C35-48E2-44C5-BB52-F6C58E71E544}" type="sibTrans" cxnId="{203197AD-7F9E-4452-A359-DBB90094C6E4}">
      <dgm:prSet/>
      <dgm:spPr/>
      <dgm:t>
        <a:bodyPr/>
        <a:lstStyle/>
        <a:p>
          <a:endParaRPr lang="en-US" sz="1800"/>
        </a:p>
      </dgm:t>
    </dgm:pt>
    <dgm:pt modelId="{E1DC2D09-C2E1-422B-A59A-E9376762AF49}">
      <dgm:prSet custT="1"/>
      <dgm:spPr/>
      <dgm:t>
        <a:bodyPr/>
        <a:lstStyle/>
        <a:p>
          <a:r>
            <a:rPr lang="pt-BR" sz="1800" dirty="0"/>
            <a:t>Construir uma ponte sobre o rio Mequéns, considerando que é um berçário.</a:t>
          </a:r>
          <a:endParaRPr lang="en-US" sz="1800" dirty="0"/>
        </a:p>
      </dgm:t>
    </dgm:pt>
    <dgm:pt modelId="{542A578F-3EDC-4DF3-99C9-62CF91108D2A}" type="parTrans" cxnId="{21046DC4-8C0E-4B07-9B84-0BD8769F22B0}">
      <dgm:prSet/>
      <dgm:spPr/>
      <dgm:t>
        <a:bodyPr/>
        <a:lstStyle/>
        <a:p>
          <a:endParaRPr lang="en-US" sz="1800"/>
        </a:p>
      </dgm:t>
    </dgm:pt>
    <dgm:pt modelId="{011192F1-7356-42D2-894E-38B2665CDA01}" type="sibTrans" cxnId="{21046DC4-8C0E-4B07-9B84-0BD8769F22B0}">
      <dgm:prSet/>
      <dgm:spPr/>
      <dgm:t>
        <a:bodyPr/>
        <a:lstStyle/>
        <a:p>
          <a:endParaRPr lang="en-US" sz="1800"/>
        </a:p>
      </dgm:t>
    </dgm:pt>
    <dgm:pt modelId="{B4044EA5-CE93-4573-9402-9F4E4C64A665}">
      <dgm:prSet custT="1"/>
      <dgm:spPr/>
      <dgm:t>
        <a:bodyPr/>
        <a:lstStyle/>
        <a:p>
          <a:r>
            <a:rPr lang="pt-BR" sz="1800" dirty="0"/>
            <a:t>Resolver os conflitos étnicos.</a:t>
          </a:r>
          <a:endParaRPr lang="en-US" sz="1800" dirty="0"/>
        </a:p>
      </dgm:t>
    </dgm:pt>
    <dgm:pt modelId="{197B9BCE-621C-4596-A841-FDD2248839B4}" type="parTrans" cxnId="{ADBA55FD-F166-4A2D-AB59-A716BAA02080}">
      <dgm:prSet/>
      <dgm:spPr/>
      <dgm:t>
        <a:bodyPr/>
        <a:lstStyle/>
        <a:p>
          <a:endParaRPr lang="en-US" sz="1800"/>
        </a:p>
      </dgm:t>
    </dgm:pt>
    <dgm:pt modelId="{3211628B-254D-45A9-8851-EAFEFB548C4C}" type="sibTrans" cxnId="{ADBA55FD-F166-4A2D-AB59-A716BAA02080}">
      <dgm:prSet/>
      <dgm:spPr/>
      <dgm:t>
        <a:bodyPr/>
        <a:lstStyle/>
        <a:p>
          <a:endParaRPr lang="en-US" sz="1800"/>
        </a:p>
      </dgm:t>
    </dgm:pt>
    <dgm:pt modelId="{E67879F6-8210-4AAA-867E-DD0208BE4CC5}">
      <dgm:prSet custT="1"/>
      <dgm:spPr/>
      <dgm:t>
        <a:bodyPr/>
        <a:lstStyle/>
        <a:p>
          <a:r>
            <a:rPr lang="pt-BR" sz="1800" dirty="0"/>
            <a:t>Ter mais atrativos e empreendimentos para a pesca esportiva.</a:t>
          </a:r>
          <a:endParaRPr lang="en-US" sz="1800" dirty="0"/>
        </a:p>
      </dgm:t>
    </dgm:pt>
    <dgm:pt modelId="{61F1FE9C-DC94-4F7B-81F7-EDB760BDCFC8}" type="parTrans" cxnId="{B354140A-A7E8-4625-B29E-3D57EE3E5E37}">
      <dgm:prSet/>
      <dgm:spPr/>
      <dgm:t>
        <a:bodyPr/>
        <a:lstStyle/>
        <a:p>
          <a:endParaRPr lang="en-US" sz="1800"/>
        </a:p>
      </dgm:t>
    </dgm:pt>
    <dgm:pt modelId="{1DA95241-516D-4DD5-9452-4E914340C763}" type="sibTrans" cxnId="{B354140A-A7E8-4625-B29E-3D57EE3E5E37}">
      <dgm:prSet/>
      <dgm:spPr/>
      <dgm:t>
        <a:bodyPr/>
        <a:lstStyle/>
        <a:p>
          <a:endParaRPr lang="en-US" sz="1800"/>
        </a:p>
      </dgm:t>
    </dgm:pt>
    <dgm:pt modelId="{7257F9DA-A5C9-42DB-A9AD-182AD9D82457}">
      <dgm:prSet custT="1"/>
      <dgm:spPr/>
      <dgm:t>
        <a:bodyPr/>
        <a:lstStyle/>
        <a:p>
          <a:r>
            <a:rPr lang="pt-BR" sz="1800" dirty="0"/>
            <a:t>Divulgação de Porto Rolim, como cenário de pesca esportiva.</a:t>
          </a:r>
          <a:endParaRPr lang="en-US" sz="1800" dirty="0"/>
        </a:p>
      </dgm:t>
    </dgm:pt>
    <dgm:pt modelId="{CCB9ABE0-CADD-4083-B430-CC40BA806FB6}" type="parTrans" cxnId="{180538B2-CDE1-47C3-A37B-C7E39F513B3E}">
      <dgm:prSet/>
      <dgm:spPr/>
      <dgm:t>
        <a:bodyPr/>
        <a:lstStyle/>
        <a:p>
          <a:endParaRPr lang="en-US" sz="1800"/>
        </a:p>
      </dgm:t>
    </dgm:pt>
    <dgm:pt modelId="{71331286-2338-4593-AD65-926FBB17BBB2}" type="sibTrans" cxnId="{180538B2-CDE1-47C3-A37B-C7E39F513B3E}">
      <dgm:prSet/>
      <dgm:spPr/>
      <dgm:t>
        <a:bodyPr/>
        <a:lstStyle/>
        <a:p>
          <a:endParaRPr lang="en-US" sz="1800"/>
        </a:p>
      </dgm:t>
    </dgm:pt>
    <dgm:pt modelId="{9FE70F73-4ED8-4AEE-8375-7586D0FC6DC6}" type="pres">
      <dgm:prSet presAssocID="{B769EA46-98DC-419A-8C8F-5598CB02520D}" presName="vert0" presStyleCnt="0">
        <dgm:presLayoutVars>
          <dgm:dir/>
          <dgm:animOne val="branch"/>
          <dgm:animLvl val="lvl"/>
        </dgm:presLayoutVars>
      </dgm:prSet>
      <dgm:spPr/>
    </dgm:pt>
    <dgm:pt modelId="{3B459E29-9FED-46BC-A50C-D505E5F3D02B}" type="pres">
      <dgm:prSet presAssocID="{5AC0CD43-4A30-45B3-8C65-6F68F0F12DE2}" presName="thickLine" presStyleLbl="alignNode1" presStyleIdx="0" presStyleCnt="1"/>
      <dgm:spPr/>
    </dgm:pt>
    <dgm:pt modelId="{97DD2BFD-7105-4521-9B0B-B47C69DA94B9}" type="pres">
      <dgm:prSet presAssocID="{5AC0CD43-4A30-45B3-8C65-6F68F0F12DE2}" presName="horz1" presStyleCnt="0"/>
      <dgm:spPr/>
    </dgm:pt>
    <dgm:pt modelId="{A48FDDEC-1C24-413E-91A7-8AA0A71E7E2A}" type="pres">
      <dgm:prSet presAssocID="{5AC0CD43-4A30-45B3-8C65-6F68F0F12DE2}" presName="tx1" presStyleLbl="revTx" presStyleIdx="0" presStyleCnt="8" custScaleX="8567"/>
      <dgm:spPr/>
    </dgm:pt>
    <dgm:pt modelId="{FA8DC602-860E-45EE-851F-EEA545726230}" type="pres">
      <dgm:prSet presAssocID="{5AC0CD43-4A30-45B3-8C65-6F68F0F12DE2}" presName="vert1" presStyleCnt="0"/>
      <dgm:spPr/>
    </dgm:pt>
    <dgm:pt modelId="{F6349CF5-F6E7-49B8-836A-B1428CF58A21}" type="pres">
      <dgm:prSet presAssocID="{FFC78D5E-C9D2-4DD0-B4C3-DED950E3BDAA}" presName="vertSpace2a" presStyleCnt="0"/>
      <dgm:spPr/>
    </dgm:pt>
    <dgm:pt modelId="{7D61CF8C-91B9-4B13-9D22-8427AF2DF698}" type="pres">
      <dgm:prSet presAssocID="{FFC78D5E-C9D2-4DD0-B4C3-DED950E3BDAA}" presName="horz2" presStyleCnt="0"/>
      <dgm:spPr/>
    </dgm:pt>
    <dgm:pt modelId="{755099A9-B0BE-4E6F-9150-28B4D869AAAC}" type="pres">
      <dgm:prSet presAssocID="{FFC78D5E-C9D2-4DD0-B4C3-DED950E3BDAA}" presName="horzSpace2" presStyleCnt="0"/>
      <dgm:spPr/>
    </dgm:pt>
    <dgm:pt modelId="{89583F16-3DBC-49D0-B51C-745B0023966D}" type="pres">
      <dgm:prSet presAssocID="{FFC78D5E-C9D2-4DD0-B4C3-DED950E3BDAA}" presName="tx2" presStyleLbl="revTx" presStyleIdx="1" presStyleCnt="8" custScaleY="58919"/>
      <dgm:spPr/>
    </dgm:pt>
    <dgm:pt modelId="{3D96D02B-5EBB-46A8-AE55-7D1CEC245F97}" type="pres">
      <dgm:prSet presAssocID="{FFC78D5E-C9D2-4DD0-B4C3-DED950E3BDAA}" presName="vert2" presStyleCnt="0"/>
      <dgm:spPr/>
    </dgm:pt>
    <dgm:pt modelId="{B0C2A707-6A80-4C9C-B5CD-2FBF7C0C5F05}" type="pres">
      <dgm:prSet presAssocID="{FFC78D5E-C9D2-4DD0-B4C3-DED950E3BDAA}" presName="thinLine2b" presStyleLbl="callout" presStyleIdx="0" presStyleCnt="7"/>
      <dgm:spPr/>
    </dgm:pt>
    <dgm:pt modelId="{3DEE31A1-6609-4486-A735-F78893CE98B6}" type="pres">
      <dgm:prSet presAssocID="{FFC78D5E-C9D2-4DD0-B4C3-DED950E3BDAA}" presName="vertSpace2b" presStyleCnt="0"/>
      <dgm:spPr/>
    </dgm:pt>
    <dgm:pt modelId="{7105363C-A38C-4EB0-9A74-EEB2230191ED}" type="pres">
      <dgm:prSet presAssocID="{131C9BA1-F778-4280-8326-E20E8CAD712C}" presName="horz2" presStyleCnt="0"/>
      <dgm:spPr/>
    </dgm:pt>
    <dgm:pt modelId="{F7BC6719-323C-41C8-A4A3-9F25B171B52B}" type="pres">
      <dgm:prSet presAssocID="{131C9BA1-F778-4280-8326-E20E8CAD712C}" presName="horzSpace2" presStyleCnt="0"/>
      <dgm:spPr/>
    </dgm:pt>
    <dgm:pt modelId="{1742C634-1FAD-477A-B602-2E811C1D2320}" type="pres">
      <dgm:prSet presAssocID="{131C9BA1-F778-4280-8326-E20E8CAD712C}" presName="tx2" presStyleLbl="revTx" presStyleIdx="2" presStyleCnt="8" custScaleY="82423"/>
      <dgm:spPr/>
    </dgm:pt>
    <dgm:pt modelId="{156F6249-C6F7-4C7A-8711-A4EACF98F2B8}" type="pres">
      <dgm:prSet presAssocID="{131C9BA1-F778-4280-8326-E20E8CAD712C}" presName="vert2" presStyleCnt="0"/>
      <dgm:spPr/>
    </dgm:pt>
    <dgm:pt modelId="{6F4A4148-5D75-4BD8-9CD4-DCF36F6AF329}" type="pres">
      <dgm:prSet presAssocID="{131C9BA1-F778-4280-8326-E20E8CAD712C}" presName="thinLine2b" presStyleLbl="callout" presStyleIdx="1" presStyleCnt="7"/>
      <dgm:spPr/>
    </dgm:pt>
    <dgm:pt modelId="{C67CB6B4-B75F-4026-9CF4-E0B0A10B4BD3}" type="pres">
      <dgm:prSet presAssocID="{131C9BA1-F778-4280-8326-E20E8CAD712C}" presName="vertSpace2b" presStyleCnt="0"/>
      <dgm:spPr/>
    </dgm:pt>
    <dgm:pt modelId="{8EEFCCDC-3EE8-4DD6-AFAC-77CBFDF277E6}" type="pres">
      <dgm:prSet presAssocID="{8F8D350D-FDC3-4CEC-9299-187AA56C0850}" presName="horz2" presStyleCnt="0"/>
      <dgm:spPr/>
    </dgm:pt>
    <dgm:pt modelId="{63C71854-3420-445B-977E-4C0FFF71EBAC}" type="pres">
      <dgm:prSet presAssocID="{8F8D350D-FDC3-4CEC-9299-187AA56C0850}" presName="horzSpace2" presStyleCnt="0"/>
      <dgm:spPr/>
    </dgm:pt>
    <dgm:pt modelId="{C7D9B159-4535-4746-BDF8-DADB79B5D0C5}" type="pres">
      <dgm:prSet presAssocID="{8F8D350D-FDC3-4CEC-9299-187AA56C0850}" presName="tx2" presStyleLbl="revTx" presStyleIdx="3" presStyleCnt="8" custScaleY="41826"/>
      <dgm:spPr/>
    </dgm:pt>
    <dgm:pt modelId="{C0CA8226-85E9-430C-88AA-E8DCCB7873F8}" type="pres">
      <dgm:prSet presAssocID="{8F8D350D-FDC3-4CEC-9299-187AA56C0850}" presName="vert2" presStyleCnt="0"/>
      <dgm:spPr/>
    </dgm:pt>
    <dgm:pt modelId="{B0D60235-6D8D-4B2A-BF07-B63CAE7EE406}" type="pres">
      <dgm:prSet presAssocID="{8F8D350D-FDC3-4CEC-9299-187AA56C0850}" presName="thinLine2b" presStyleLbl="callout" presStyleIdx="2" presStyleCnt="7"/>
      <dgm:spPr/>
    </dgm:pt>
    <dgm:pt modelId="{CE506B67-0307-4198-83F2-1A9C59786B2E}" type="pres">
      <dgm:prSet presAssocID="{8F8D350D-FDC3-4CEC-9299-187AA56C0850}" presName="vertSpace2b" presStyleCnt="0"/>
      <dgm:spPr/>
    </dgm:pt>
    <dgm:pt modelId="{E93BBA5D-68E7-4954-9F66-946B4645D050}" type="pres">
      <dgm:prSet presAssocID="{E1DC2D09-C2E1-422B-A59A-E9376762AF49}" presName="horz2" presStyleCnt="0"/>
      <dgm:spPr/>
    </dgm:pt>
    <dgm:pt modelId="{A2BCC20C-E94C-487C-8B5E-AE66546C577A}" type="pres">
      <dgm:prSet presAssocID="{E1DC2D09-C2E1-422B-A59A-E9376762AF49}" presName="horzSpace2" presStyleCnt="0"/>
      <dgm:spPr/>
    </dgm:pt>
    <dgm:pt modelId="{60C8011D-D79A-4691-A412-53AE496A21DF}" type="pres">
      <dgm:prSet presAssocID="{E1DC2D09-C2E1-422B-A59A-E9376762AF49}" presName="tx2" presStyleLbl="revTx" presStyleIdx="4" presStyleCnt="8" custScaleY="70280"/>
      <dgm:spPr/>
    </dgm:pt>
    <dgm:pt modelId="{01362BC7-0D94-4CD1-BE24-F1C247DBE9F9}" type="pres">
      <dgm:prSet presAssocID="{E1DC2D09-C2E1-422B-A59A-E9376762AF49}" presName="vert2" presStyleCnt="0"/>
      <dgm:spPr/>
    </dgm:pt>
    <dgm:pt modelId="{B47B793F-C9E8-441C-B9CC-33C987C1F9D3}" type="pres">
      <dgm:prSet presAssocID="{E1DC2D09-C2E1-422B-A59A-E9376762AF49}" presName="thinLine2b" presStyleLbl="callout" presStyleIdx="3" presStyleCnt="7"/>
      <dgm:spPr/>
    </dgm:pt>
    <dgm:pt modelId="{822C19EB-2F5C-4EBC-86F7-9420FE62CFBA}" type="pres">
      <dgm:prSet presAssocID="{E1DC2D09-C2E1-422B-A59A-E9376762AF49}" presName="vertSpace2b" presStyleCnt="0"/>
      <dgm:spPr/>
    </dgm:pt>
    <dgm:pt modelId="{97983648-6EF5-4F7A-941C-0FB9B8B279A2}" type="pres">
      <dgm:prSet presAssocID="{B4044EA5-CE93-4573-9402-9F4E4C64A665}" presName="horz2" presStyleCnt="0"/>
      <dgm:spPr/>
    </dgm:pt>
    <dgm:pt modelId="{B5D51562-2655-421C-9240-22EE0E509E13}" type="pres">
      <dgm:prSet presAssocID="{B4044EA5-CE93-4573-9402-9F4E4C64A665}" presName="horzSpace2" presStyleCnt="0"/>
      <dgm:spPr/>
    </dgm:pt>
    <dgm:pt modelId="{A5839472-2CE7-43E8-8643-3FA1F4180596}" type="pres">
      <dgm:prSet presAssocID="{B4044EA5-CE93-4573-9402-9F4E4C64A665}" presName="tx2" presStyleLbl="revTx" presStyleIdx="5" presStyleCnt="8" custScaleY="42415"/>
      <dgm:spPr/>
    </dgm:pt>
    <dgm:pt modelId="{9B805ABC-5EF8-44CA-96D9-B1D004C47835}" type="pres">
      <dgm:prSet presAssocID="{B4044EA5-CE93-4573-9402-9F4E4C64A665}" presName="vert2" presStyleCnt="0"/>
      <dgm:spPr/>
    </dgm:pt>
    <dgm:pt modelId="{DF874395-F7B0-4F2D-A0F9-AEDC2B51F0AB}" type="pres">
      <dgm:prSet presAssocID="{B4044EA5-CE93-4573-9402-9F4E4C64A665}" presName="thinLine2b" presStyleLbl="callout" presStyleIdx="4" presStyleCnt="7"/>
      <dgm:spPr/>
    </dgm:pt>
    <dgm:pt modelId="{1D887007-B2A7-44DD-AF5A-BCE30A5E0681}" type="pres">
      <dgm:prSet presAssocID="{B4044EA5-CE93-4573-9402-9F4E4C64A665}" presName="vertSpace2b" presStyleCnt="0"/>
      <dgm:spPr/>
    </dgm:pt>
    <dgm:pt modelId="{562A7755-D886-4BCD-8E06-72F2B0E81DC1}" type="pres">
      <dgm:prSet presAssocID="{E67879F6-8210-4AAA-867E-DD0208BE4CC5}" presName="horz2" presStyleCnt="0"/>
      <dgm:spPr/>
    </dgm:pt>
    <dgm:pt modelId="{058D3593-2B94-4CD9-90D8-A465DE745653}" type="pres">
      <dgm:prSet presAssocID="{E67879F6-8210-4AAA-867E-DD0208BE4CC5}" presName="horzSpace2" presStyleCnt="0"/>
      <dgm:spPr/>
    </dgm:pt>
    <dgm:pt modelId="{794ECCD2-27FE-495E-91BA-919EFAF5B7E7}" type="pres">
      <dgm:prSet presAssocID="{E67879F6-8210-4AAA-867E-DD0208BE4CC5}" presName="tx2" presStyleLbl="revTx" presStyleIdx="6" presStyleCnt="8" custScaleY="53457"/>
      <dgm:spPr/>
    </dgm:pt>
    <dgm:pt modelId="{307B3A57-21DB-492F-8057-CBE850633B6D}" type="pres">
      <dgm:prSet presAssocID="{E67879F6-8210-4AAA-867E-DD0208BE4CC5}" presName="vert2" presStyleCnt="0"/>
      <dgm:spPr/>
    </dgm:pt>
    <dgm:pt modelId="{5424A6F4-374A-4D57-9EAB-2D7A7E272DF6}" type="pres">
      <dgm:prSet presAssocID="{E67879F6-8210-4AAA-867E-DD0208BE4CC5}" presName="thinLine2b" presStyleLbl="callout" presStyleIdx="5" presStyleCnt="7"/>
      <dgm:spPr/>
    </dgm:pt>
    <dgm:pt modelId="{69664519-3209-4ACB-9D4A-C19FE7E971FA}" type="pres">
      <dgm:prSet presAssocID="{E67879F6-8210-4AAA-867E-DD0208BE4CC5}" presName="vertSpace2b" presStyleCnt="0"/>
      <dgm:spPr/>
    </dgm:pt>
    <dgm:pt modelId="{5E6348E3-4AA5-4E5E-A1A1-934745A131C5}" type="pres">
      <dgm:prSet presAssocID="{7257F9DA-A5C9-42DB-A9AD-182AD9D82457}" presName="horz2" presStyleCnt="0"/>
      <dgm:spPr/>
    </dgm:pt>
    <dgm:pt modelId="{2CE4B3DD-5604-49A1-90C9-0EF970D889D9}" type="pres">
      <dgm:prSet presAssocID="{7257F9DA-A5C9-42DB-A9AD-182AD9D82457}" presName="horzSpace2" presStyleCnt="0"/>
      <dgm:spPr/>
    </dgm:pt>
    <dgm:pt modelId="{E132C24A-0617-41FC-9EA2-9A5BA2F64FEF}" type="pres">
      <dgm:prSet presAssocID="{7257F9DA-A5C9-42DB-A9AD-182AD9D82457}" presName="tx2" presStyleLbl="revTx" presStyleIdx="7" presStyleCnt="8"/>
      <dgm:spPr/>
    </dgm:pt>
    <dgm:pt modelId="{708CEF42-2CAA-4694-A887-9CDD1204461B}" type="pres">
      <dgm:prSet presAssocID="{7257F9DA-A5C9-42DB-A9AD-182AD9D82457}" presName="vert2" presStyleCnt="0"/>
      <dgm:spPr/>
    </dgm:pt>
    <dgm:pt modelId="{67ACECB9-7DAF-4D29-B655-C3993CA684FD}" type="pres">
      <dgm:prSet presAssocID="{7257F9DA-A5C9-42DB-A9AD-182AD9D82457}" presName="thinLine2b" presStyleLbl="callout" presStyleIdx="6" presStyleCnt="7"/>
      <dgm:spPr/>
    </dgm:pt>
    <dgm:pt modelId="{9B8AB159-892C-4A1E-9675-1F3E5AE7724F}" type="pres">
      <dgm:prSet presAssocID="{7257F9DA-A5C9-42DB-A9AD-182AD9D82457}" presName="vertSpace2b" presStyleCnt="0"/>
      <dgm:spPr/>
    </dgm:pt>
  </dgm:ptLst>
  <dgm:cxnLst>
    <dgm:cxn modelId="{B354140A-A7E8-4625-B29E-3D57EE3E5E37}" srcId="{5AC0CD43-4A30-45B3-8C65-6F68F0F12DE2}" destId="{E67879F6-8210-4AAA-867E-DD0208BE4CC5}" srcOrd="5" destOrd="0" parTransId="{61F1FE9C-DC94-4F7B-81F7-EDB760BDCFC8}" sibTransId="{1DA95241-516D-4DD5-9452-4E914340C763}"/>
    <dgm:cxn modelId="{8A898413-F8BA-4F55-9BA5-2ADE32D5333A}" type="presOf" srcId="{E67879F6-8210-4AAA-867E-DD0208BE4CC5}" destId="{794ECCD2-27FE-495E-91BA-919EFAF5B7E7}" srcOrd="0" destOrd="0" presId="urn:microsoft.com/office/officeart/2008/layout/LinedList"/>
    <dgm:cxn modelId="{7BABF52F-4C35-42A8-AFF6-0995F80BBB5C}" type="presOf" srcId="{131C9BA1-F778-4280-8326-E20E8CAD712C}" destId="{1742C634-1FAD-477A-B602-2E811C1D2320}" srcOrd="0" destOrd="0" presId="urn:microsoft.com/office/officeart/2008/layout/LinedList"/>
    <dgm:cxn modelId="{61A52353-5FC1-4746-8AFC-B6541AF06EC6}" type="presOf" srcId="{8F8D350D-FDC3-4CEC-9299-187AA56C0850}" destId="{C7D9B159-4535-4746-BDF8-DADB79B5D0C5}" srcOrd="0" destOrd="0" presId="urn:microsoft.com/office/officeart/2008/layout/LinedList"/>
    <dgm:cxn modelId="{F014FB54-6CF3-45FB-B68D-495A6D023F95}" type="presOf" srcId="{E1DC2D09-C2E1-422B-A59A-E9376762AF49}" destId="{60C8011D-D79A-4691-A412-53AE496A21DF}" srcOrd="0" destOrd="0" presId="urn:microsoft.com/office/officeart/2008/layout/LinedList"/>
    <dgm:cxn modelId="{31A2895A-E665-4556-A8E3-6DAEE04BA5A4}" type="presOf" srcId="{FFC78D5E-C9D2-4DD0-B4C3-DED950E3BDAA}" destId="{89583F16-3DBC-49D0-B51C-745B0023966D}" srcOrd="0" destOrd="0" presId="urn:microsoft.com/office/officeart/2008/layout/LinedList"/>
    <dgm:cxn modelId="{B630717D-3969-45C4-907F-F25282E6DF6C}" type="presOf" srcId="{5AC0CD43-4A30-45B3-8C65-6F68F0F12DE2}" destId="{A48FDDEC-1C24-413E-91A7-8AA0A71E7E2A}" srcOrd="0" destOrd="0" presId="urn:microsoft.com/office/officeart/2008/layout/LinedList"/>
    <dgm:cxn modelId="{B4E96C9D-BFF7-4F53-B34E-1DD51AD71D97}" type="presOf" srcId="{B769EA46-98DC-419A-8C8F-5598CB02520D}" destId="{9FE70F73-4ED8-4AEE-8375-7586D0FC6DC6}" srcOrd="0" destOrd="0" presId="urn:microsoft.com/office/officeart/2008/layout/LinedList"/>
    <dgm:cxn modelId="{1DC538AD-E710-473F-BE58-A0120A38766F}" srcId="{5AC0CD43-4A30-45B3-8C65-6F68F0F12DE2}" destId="{131C9BA1-F778-4280-8326-E20E8CAD712C}" srcOrd="1" destOrd="0" parTransId="{1ED42893-5279-454B-A708-286C407BB2F5}" sibTransId="{657829B8-CDCA-4325-8E81-734A65CD8248}"/>
    <dgm:cxn modelId="{203197AD-7F9E-4452-A359-DBB90094C6E4}" srcId="{5AC0CD43-4A30-45B3-8C65-6F68F0F12DE2}" destId="{8F8D350D-FDC3-4CEC-9299-187AA56C0850}" srcOrd="2" destOrd="0" parTransId="{95E5438E-2E00-4499-8366-9BF8DBEE7183}" sibTransId="{B1665C35-48E2-44C5-BB52-F6C58E71E544}"/>
    <dgm:cxn modelId="{180538B2-CDE1-47C3-A37B-C7E39F513B3E}" srcId="{5AC0CD43-4A30-45B3-8C65-6F68F0F12DE2}" destId="{7257F9DA-A5C9-42DB-A9AD-182AD9D82457}" srcOrd="6" destOrd="0" parTransId="{CCB9ABE0-CADD-4083-B430-CC40BA806FB6}" sibTransId="{71331286-2338-4593-AD65-926FBB17BBB2}"/>
    <dgm:cxn modelId="{4A7FE7B5-DD30-4100-8A68-267E42ABF0F6}" type="presOf" srcId="{7257F9DA-A5C9-42DB-A9AD-182AD9D82457}" destId="{E132C24A-0617-41FC-9EA2-9A5BA2F64FEF}" srcOrd="0" destOrd="0" presId="urn:microsoft.com/office/officeart/2008/layout/LinedList"/>
    <dgm:cxn modelId="{E767F2BB-589D-4317-B1AE-1CE002A2EB2F}" srcId="{5AC0CD43-4A30-45B3-8C65-6F68F0F12DE2}" destId="{FFC78D5E-C9D2-4DD0-B4C3-DED950E3BDAA}" srcOrd="0" destOrd="0" parTransId="{E7935987-76B5-46E5-AAD7-06E75A150B88}" sibTransId="{4295E0AD-7414-4597-9243-6CDB9774D01C}"/>
    <dgm:cxn modelId="{21046DC4-8C0E-4B07-9B84-0BD8769F22B0}" srcId="{5AC0CD43-4A30-45B3-8C65-6F68F0F12DE2}" destId="{E1DC2D09-C2E1-422B-A59A-E9376762AF49}" srcOrd="3" destOrd="0" parTransId="{542A578F-3EDC-4DF3-99C9-62CF91108D2A}" sibTransId="{011192F1-7356-42D2-894E-38B2665CDA01}"/>
    <dgm:cxn modelId="{8C2DE7D6-10A3-47A9-B7F4-8A343339F371}" srcId="{B769EA46-98DC-419A-8C8F-5598CB02520D}" destId="{5AC0CD43-4A30-45B3-8C65-6F68F0F12DE2}" srcOrd="0" destOrd="0" parTransId="{4AD10A34-A427-4BED-AF13-F8DEACAA09D4}" sibTransId="{176B34B8-0A7D-44EA-856F-909CEE690023}"/>
    <dgm:cxn modelId="{CFD6D5E1-6148-48F8-90A0-28E8AFEE2D96}" type="presOf" srcId="{B4044EA5-CE93-4573-9402-9F4E4C64A665}" destId="{A5839472-2CE7-43E8-8643-3FA1F4180596}" srcOrd="0" destOrd="0" presId="urn:microsoft.com/office/officeart/2008/layout/LinedList"/>
    <dgm:cxn modelId="{ADBA55FD-F166-4A2D-AB59-A716BAA02080}" srcId="{5AC0CD43-4A30-45B3-8C65-6F68F0F12DE2}" destId="{B4044EA5-CE93-4573-9402-9F4E4C64A665}" srcOrd="4" destOrd="0" parTransId="{197B9BCE-621C-4596-A841-FDD2248839B4}" sibTransId="{3211628B-254D-45A9-8851-EAFEFB548C4C}"/>
    <dgm:cxn modelId="{3786DECE-805B-4903-B1FA-1CED7FE56C0E}" type="presParOf" srcId="{9FE70F73-4ED8-4AEE-8375-7586D0FC6DC6}" destId="{3B459E29-9FED-46BC-A50C-D505E5F3D02B}" srcOrd="0" destOrd="0" presId="urn:microsoft.com/office/officeart/2008/layout/LinedList"/>
    <dgm:cxn modelId="{B5049009-7704-4D25-BB95-61A0BF231C8F}" type="presParOf" srcId="{9FE70F73-4ED8-4AEE-8375-7586D0FC6DC6}" destId="{97DD2BFD-7105-4521-9B0B-B47C69DA94B9}" srcOrd="1" destOrd="0" presId="urn:microsoft.com/office/officeart/2008/layout/LinedList"/>
    <dgm:cxn modelId="{DE64AAF1-5996-496B-BA3D-4937E0AAF3B0}" type="presParOf" srcId="{97DD2BFD-7105-4521-9B0B-B47C69DA94B9}" destId="{A48FDDEC-1C24-413E-91A7-8AA0A71E7E2A}" srcOrd="0" destOrd="0" presId="urn:microsoft.com/office/officeart/2008/layout/LinedList"/>
    <dgm:cxn modelId="{92C0CA3F-50BF-4D27-B082-05D16A75A243}" type="presParOf" srcId="{97DD2BFD-7105-4521-9B0B-B47C69DA94B9}" destId="{FA8DC602-860E-45EE-851F-EEA545726230}" srcOrd="1" destOrd="0" presId="urn:microsoft.com/office/officeart/2008/layout/LinedList"/>
    <dgm:cxn modelId="{29D0F87F-5D1E-494E-BB7F-E39E613032F2}" type="presParOf" srcId="{FA8DC602-860E-45EE-851F-EEA545726230}" destId="{F6349CF5-F6E7-49B8-836A-B1428CF58A21}" srcOrd="0" destOrd="0" presId="urn:microsoft.com/office/officeart/2008/layout/LinedList"/>
    <dgm:cxn modelId="{AAF87E23-AA3F-4C39-8EDE-0E63B01B9F66}" type="presParOf" srcId="{FA8DC602-860E-45EE-851F-EEA545726230}" destId="{7D61CF8C-91B9-4B13-9D22-8427AF2DF698}" srcOrd="1" destOrd="0" presId="urn:microsoft.com/office/officeart/2008/layout/LinedList"/>
    <dgm:cxn modelId="{053701F7-824C-49F7-AEE7-A9C60A7452A3}" type="presParOf" srcId="{7D61CF8C-91B9-4B13-9D22-8427AF2DF698}" destId="{755099A9-B0BE-4E6F-9150-28B4D869AAAC}" srcOrd="0" destOrd="0" presId="urn:microsoft.com/office/officeart/2008/layout/LinedList"/>
    <dgm:cxn modelId="{115EB8DC-DEF6-4628-BEB5-A159A0045F2F}" type="presParOf" srcId="{7D61CF8C-91B9-4B13-9D22-8427AF2DF698}" destId="{89583F16-3DBC-49D0-B51C-745B0023966D}" srcOrd="1" destOrd="0" presId="urn:microsoft.com/office/officeart/2008/layout/LinedList"/>
    <dgm:cxn modelId="{D292EF40-AAF6-414B-871D-4887C5C2E61A}" type="presParOf" srcId="{7D61CF8C-91B9-4B13-9D22-8427AF2DF698}" destId="{3D96D02B-5EBB-46A8-AE55-7D1CEC245F97}" srcOrd="2" destOrd="0" presId="urn:microsoft.com/office/officeart/2008/layout/LinedList"/>
    <dgm:cxn modelId="{FCA8065D-13D4-49E8-A715-203C21C9D4B6}" type="presParOf" srcId="{FA8DC602-860E-45EE-851F-EEA545726230}" destId="{B0C2A707-6A80-4C9C-B5CD-2FBF7C0C5F05}" srcOrd="2" destOrd="0" presId="urn:microsoft.com/office/officeart/2008/layout/LinedList"/>
    <dgm:cxn modelId="{92B041AE-8605-4A05-901C-57CC2EA9D7E4}" type="presParOf" srcId="{FA8DC602-860E-45EE-851F-EEA545726230}" destId="{3DEE31A1-6609-4486-A735-F78893CE98B6}" srcOrd="3" destOrd="0" presId="urn:microsoft.com/office/officeart/2008/layout/LinedList"/>
    <dgm:cxn modelId="{E70F390C-68C2-4D3F-8178-8BEB2484DB88}" type="presParOf" srcId="{FA8DC602-860E-45EE-851F-EEA545726230}" destId="{7105363C-A38C-4EB0-9A74-EEB2230191ED}" srcOrd="4" destOrd="0" presId="urn:microsoft.com/office/officeart/2008/layout/LinedList"/>
    <dgm:cxn modelId="{6747E43D-B23B-4A02-9D75-6DCF4D7626EF}" type="presParOf" srcId="{7105363C-A38C-4EB0-9A74-EEB2230191ED}" destId="{F7BC6719-323C-41C8-A4A3-9F25B171B52B}" srcOrd="0" destOrd="0" presId="urn:microsoft.com/office/officeart/2008/layout/LinedList"/>
    <dgm:cxn modelId="{49615723-480A-40B2-84C6-603CEF07FFB0}" type="presParOf" srcId="{7105363C-A38C-4EB0-9A74-EEB2230191ED}" destId="{1742C634-1FAD-477A-B602-2E811C1D2320}" srcOrd="1" destOrd="0" presId="urn:microsoft.com/office/officeart/2008/layout/LinedList"/>
    <dgm:cxn modelId="{CDA26568-DEBD-42BE-B502-842217D69AAC}" type="presParOf" srcId="{7105363C-A38C-4EB0-9A74-EEB2230191ED}" destId="{156F6249-C6F7-4C7A-8711-A4EACF98F2B8}" srcOrd="2" destOrd="0" presId="urn:microsoft.com/office/officeart/2008/layout/LinedList"/>
    <dgm:cxn modelId="{471CAB5C-2C11-477B-90F4-1B22C9D0F46D}" type="presParOf" srcId="{FA8DC602-860E-45EE-851F-EEA545726230}" destId="{6F4A4148-5D75-4BD8-9CD4-DCF36F6AF329}" srcOrd="5" destOrd="0" presId="urn:microsoft.com/office/officeart/2008/layout/LinedList"/>
    <dgm:cxn modelId="{1C51AB12-09DF-4D9D-90EB-2CCD40402620}" type="presParOf" srcId="{FA8DC602-860E-45EE-851F-EEA545726230}" destId="{C67CB6B4-B75F-4026-9CF4-E0B0A10B4BD3}" srcOrd="6" destOrd="0" presId="urn:microsoft.com/office/officeart/2008/layout/LinedList"/>
    <dgm:cxn modelId="{4C91BC0C-61D0-46D2-BBBA-C6B01F97AB1C}" type="presParOf" srcId="{FA8DC602-860E-45EE-851F-EEA545726230}" destId="{8EEFCCDC-3EE8-4DD6-AFAC-77CBFDF277E6}" srcOrd="7" destOrd="0" presId="urn:microsoft.com/office/officeart/2008/layout/LinedList"/>
    <dgm:cxn modelId="{54FDFF82-2198-42B2-AE8C-48839B1D1C80}" type="presParOf" srcId="{8EEFCCDC-3EE8-4DD6-AFAC-77CBFDF277E6}" destId="{63C71854-3420-445B-977E-4C0FFF71EBAC}" srcOrd="0" destOrd="0" presId="urn:microsoft.com/office/officeart/2008/layout/LinedList"/>
    <dgm:cxn modelId="{5413A003-9D66-4AFF-B987-5995AF9A7905}" type="presParOf" srcId="{8EEFCCDC-3EE8-4DD6-AFAC-77CBFDF277E6}" destId="{C7D9B159-4535-4746-BDF8-DADB79B5D0C5}" srcOrd="1" destOrd="0" presId="urn:microsoft.com/office/officeart/2008/layout/LinedList"/>
    <dgm:cxn modelId="{F8993343-DDB3-4EA7-92F9-7846E4B41398}" type="presParOf" srcId="{8EEFCCDC-3EE8-4DD6-AFAC-77CBFDF277E6}" destId="{C0CA8226-85E9-430C-88AA-E8DCCB7873F8}" srcOrd="2" destOrd="0" presId="urn:microsoft.com/office/officeart/2008/layout/LinedList"/>
    <dgm:cxn modelId="{C3385C3C-9BCB-45F4-A184-90C2B14E6F26}" type="presParOf" srcId="{FA8DC602-860E-45EE-851F-EEA545726230}" destId="{B0D60235-6D8D-4B2A-BF07-B63CAE7EE406}" srcOrd="8" destOrd="0" presId="urn:microsoft.com/office/officeart/2008/layout/LinedList"/>
    <dgm:cxn modelId="{3E33C228-3F16-469B-9034-F594CDD465E6}" type="presParOf" srcId="{FA8DC602-860E-45EE-851F-EEA545726230}" destId="{CE506B67-0307-4198-83F2-1A9C59786B2E}" srcOrd="9" destOrd="0" presId="urn:microsoft.com/office/officeart/2008/layout/LinedList"/>
    <dgm:cxn modelId="{ACF5A3DF-6F4C-4A7A-B55D-C0280A8B370E}" type="presParOf" srcId="{FA8DC602-860E-45EE-851F-EEA545726230}" destId="{E93BBA5D-68E7-4954-9F66-946B4645D050}" srcOrd="10" destOrd="0" presId="urn:microsoft.com/office/officeart/2008/layout/LinedList"/>
    <dgm:cxn modelId="{B4537797-8DB9-4221-8D22-AD3E5470F935}" type="presParOf" srcId="{E93BBA5D-68E7-4954-9F66-946B4645D050}" destId="{A2BCC20C-E94C-487C-8B5E-AE66546C577A}" srcOrd="0" destOrd="0" presId="urn:microsoft.com/office/officeart/2008/layout/LinedList"/>
    <dgm:cxn modelId="{F6003A03-334E-45B6-A13F-7CD75285A0D2}" type="presParOf" srcId="{E93BBA5D-68E7-4954-9F66-946B4645D050}" destId="{60C8011D-D79A-4691-A412-53AE496A21DF}" srcOrd="1" destOrd="0" presId="urn:microsoft.com/office/officeart/2008/layout/LinedList"/>
    <dgm:cxn modelId="{1D7E6F0B-FCF3-48BA-8513-6190B8A9CFB4}" type="presParOf" srcId="{E93BBA5D-68E7-4954-9F66-946B4645D050}" destId="{01362BC7-0D94-4CD1-BE24-F1C247DBE9F9}" srcOrd="2" destOrd="0" presId="urn:microsoft.com/office/officeart/2008/layout/LinedList"/>
    <dgm:cxn modelId="{0FD4273A-F7F1-404E-9C09-938DC9BBCBF0}" type="presParOf" srcId="{FA8DC602-860E-45EE-851F-EEA545726230}" destId="{B47B793F-C9E8-441C-B9CC-33C987C1F9D3}" srcOrd="11" destOrd="0" presId="urn:microsoft.com/office/officeart/2008/layout/LinedList"/>
    <dgm:cxn modelId="{C0C64DAD-9CEB-4493-910E-C5CFD231E506}" type="presParOf" srcId="{FA8DC602-860E-45EE-851F-EEA545726230}" destId="{822C19EB-2F5C-4EBC-86F7-9420FE62CFBA}" srcOrd="12" destOrd="0" presId="urn:microsoft.com/office/officeart/2008/layout/LinedList"/>
    <dgm:cxn modelId="{7A1104A0-5B0A-4176-9732-6F687C1AFBA7}" type="presParOf" srcId="{FA8DC602-860E-45EE-851F-EEA545726230}" destId="{97983648-6EF5-4F7A-941C-0FB9B8B279A2}" srcOrd="13" destOrd="0" presId="urn:microsoft.com/office/officeart/2008/layout/LinedList"/>
    <dgm:cxn modelId="{4F597659-A7D5-4345-BF11-7565BDE9CC41}" type="presParOf" srcId="{97983648-6EF5-4F7A-941C-0FB9B8B279A2}" destId="{B5D51562-2655-421C-9240-22EE0E509E13}" srcOrd="0" destOrd="0" presId="urn:microsoft.com/office/officeart/2008/layout/LinedList"/>
    <dgm:cxn modelId="{BA9C004B-8EF9-4553-ABF0-8CCA6BED4F41}" type="presParOf" srcId="{97983648-6EF5-4F7A-941C-0FB9B8B279A2}" destId="{A5839472-2CE7-43E8-8643-3FA1F4180596}" srcOrd="1" destOrd="0" presId="urn:microsoft.com/office/officeart/2008/layout/LinedList"/>
    <dgm:cxn modelId="{84274D33-136F-4137-85F3-55B2DBC7DA8F}" type="presParOf" srcId="{97983648-6EF5-4F7A-941C-0FB9B8B279A2}" destId="{9B805ABC-5EF8-44CA-96D9-B1D004C47835}" srcOrd="2" destOrd="0" presId="urn:microsoft.com/office/officeart/2008/layout/LinedList"/>
    <dgm:cxn modelId="{468494A8-F508-4FAF-BFD1-D41E074C5C7D}" type="presParOf" srcId="{FA8DC602-860E-45EE-851F-EEA545726230}" destId="{DF874395-F7B0-4F2D-A0F9-AEDC2B51F0AB}" srcOrd="14" destOrd="0" presId="urn:microsoft.com/office/officeart/2008/layout/LinedList"/>
    <dgm:cxn modelId="{EA173BC2-58EB-4F1F-AEDF-E2C27260BF28}" type="presParOf" srcId="{FA8DC602-860E-45EE-851F-EEA545726230}" destId="{1D887007-B2A7-44DD-AF5A-BCE30A5E0681}" srcOrd="15" destOrd="0" presId="urn:microsoft.com/office/officeart/2008/layout/LinedList"/>
    <dgm:cxn modelId="{A0EA9FCB-8929-45D2-8F9A-AF03A555B7B1}" type="presParOf" srcId="{FA8DC602-860E-45EE-851F-EEA545726230}" destId="{562A7755-D886-4BCD-8E06-72F2B0E81DC1}" srcOrd="16" destOrd="0" presId="urn:microsoft.com/office/officeart/2008/layout/LinedList"/>
    <dgm:cxn modelId="{350332B9-2069-4B3A-BC43-6AA2A13B94D1}" type="presParOf" srcId="{562A7755-D886-4BCD-8E06-72F2B0E81DC1}" destId="{058D3593-2B94-4CD9-90D8-A465DE745653}" srcOrd="0" destOrd="0" presId="urn:microsoft.com/office/officeart/2008/layout/LinedList"/>
    <dgm:cxn modelId="{20D6FEB1-3A68-4466-B6D2-B3C123D95271}" type="presParOf" srcId="{562A7755-D886-4BCD-8E06-72F2B0E81DC1}" destId="{794ECCD2-27FE-495E-91BA-919EFAF5B7E7}" srcOrd="1" destOrd="0" presId="urn:microsoft.com/office/officeart/2008/layout/LinedList"/>
    <dgm:cxn modelId="{9EA6D63F-61D5-40CB-9A86-E4583759A554}" type="presParOf" srcId="{562A7755-D886-4BCD-8E06-72F2B0E81DC1}" destId="{307B3A57-21DB-492F-8057-CBE850633B6D}" srcOrd="2" destOrd="0" presId="urn:microsoft.com/office/officeart/2008/layout/LinedList"/>
    <dgm:cxn modelId="{AB2EC247-C1FA-404B-A426-19F739B36594}" type="presParOf" srcId="{FA8DC602-860E-45EE-851F-EEA545726230}" destId="{5424A6F4-374A-4D57-9EAB-2D7A7E272DF6}" srcOrd="17" destOrd="0" presId="urn:microsoft.com/office/officeart/2008/layout/LinedList"/>
    <dgm:cxn modelId="{AC33B5C1-A1FA-4ED7-BEF1-C7A33B65A713}" type="presParOf" srcId="{FA8DC602-860E-45EE-851F-EEA545726230}" destId="{69664519-3209-4ACB-9D4A-C19FE7E971FA}" srcOrd="18" destOrd="0" presId="urn:microsoft.com/office/officeart/2008/layout/LinedList"/>
    <dgm:cxn modelId="{C346D694-3CE2-4FB5-A712-B453206C9706}" type="presParOf" srcId="{FA8DC602-860E-45EE-851F-EEA545726230}" destId="{5E6348E3-4AA5-4E5E-A1A1-934745A131C5}" srcOrd="19" destOrd="0" presId="urn:microsoft.com/office/officeart/2008/layout/LinedList"/>
    <dgm:cxn modelId="{6834990B-29A5-4946-A3E8-6DC313765F5D}" type="presParOf" srcId="{5E6348E3-4AA5-4E5E-A1A1-934745A131C5}" destId="{2CE4B3DD-5604-49A1-90C9-0EF970D889D9}" srcOrd="0" destOrd="0" presId="urn:microsoft.com/office/officeart/2008/layout/LinedList"/>
    <dgm:cxn modelId="{0F8D33D8-0CC6-4208-9B7B-1EE85971F4CE}" type="presParOf" srcId="{5E6348E3-4AA5-4E5E-A1A1-934745A131C5}" destId="{E132C24A-0617-41FC-9EA2-9A5BA2F64FEF}" srcOrd="1" destOrd="0" presId="urn:microsoft.com/office/officeart/2008/layout/LinedList"/>
    <dgm:cxn modelId="{3DB89B73-9030-4B90-A7AA-B7D1F3F7F73B}" type="presParOf" srcId="{5E6348E3-4AA5-4E5E-A1A1-934745A131C5}" destId="{708CEF42-2CAA-4694-A887-9CDD1204461B}" srcOrd="2" destOrd="0" presId="urn:microsoft.com/office/officeart/2008/layout/LinedList"/>
    <dgm:cxn modelId="{BE70F9A8-D93C-469B-9BBF-7F5DEAD6553D}" type="presParOf" srcId="{FA8DC602-860E-45EE-851F-EEA545726230}" destId="{67ACECB9-7DAF-4D29-B655-C3993CA684FD}" srcOrd="20" destOrd="0" presId="urn:microsoft.com/office/officeart/2008/layout/LinedList"/>
    <dgm:cxn modelId="{902E5B79-37D1-4EE6-BEE3-06E442FC00AD}" type="presParOf" srcId="{FA8DC602-860E-45EE-851F-EEA545726230}" destId="{9B8AB159-892C-4A1E-9675-1F3E5AE7724F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769EA46-98DC-419A-8C8F-5598CB02520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C0CD43-4A30-45B3-8C65-6F68F0F12DE2}">
      <dgm:prSet custT="1"/>
      <dgm:spPr/>
      <dgm:t>
        <a:bodyPr/>
        <a:lstStyle/>
        <a:p>
          <a:endParaRPr lang="en-US" sz="1800" dirty="0"/>
        </a:p>
      </dgm:t>
    </dgm:pt>
    <dgm:pt modelId="{4AD10A34-A427-4BED-AF13-F8DEACAA09D4}" type="parTrans" cxnId="{8C2DE7D6-10A3-47A9-B7F4-8A343339F371}">
      <dgm:prSet/>
      <dgm:spPr/>
      <dgm:t>
        <a:bodyPr/>
        <a:lstStyle/>
        <a:p>
          <a:endParaRPr lang="en-US" sz="1800"/>
        </a:p>
      </dgm:t>
    </dgm:pt>
    <dgm:pt modelId="{176B34B8-0A7D-44EA-856F-909CEE690023}" type="sibTrans" cxnId="{8C2DE7D6-10A3-47A9-B7F4-8A343339F371}">
      <dgm:prSet/>
      <dgm:spPr/>
      <dgm:t>
        <a:bodyPr/>
        <a:lstStyle/>
        <a:p>
          <a:endParaRPr lang="en-US" sz="1800"/>
        </a:p>
      </dgm:t>
    </dgm:pt>
    <dgm:pt modelId="{BD09A69E-BBC6-43FD-9B33-2D20ACB189E1}">
      <dgm:prSet custT="1"/>
      <dgm:spPr/>
      <dgm:t>
        <a:bodyPr/>
        <a:lstStyle/>
        <a:p>
          <a:r>
            <a:rPr lang="pt-BR" sz="1800" dirty="0"/>
            <a:t>Realizar estudo arqueológico na região.</a:t>
          </a:r>
          <a:endParaRPr lang="en-US" sz="1800" dirty="0"/>
        </a:p>
      </dgm:t>
    </dgm:pt>
    <dgm:pt modelId="{AA4C3AFA-E5B6-4092-A097-0282E2CE34E1}" type="parTrans" cxnId="{8F7AC397-389B-46F0-BC0A-21D4A73889DA}">
      <dgm:prSet/>
      <dgm:spPr/>
      <dgm:t>
        <a:bodyPr/>
        <a:lstStyle/>
        <a:p>
          <a:endParaRPr lang="en-US" sz="1800"/>
        </a:p>
      </dgm:t>
    </dgm:pt>
    <dgm:pt modelId="{83888532-E1AF-4265-BB54-92B3278E9162}" type="sibTrans" cxnId="{8F7AC397-389B-46F0-BC0A-21D4A73889DA}">
      <dgm:prSet/>
      <dgm:spPr/>
      <dgm:t>
        <a:bodyPr/>
        <a:lstStyle/>
        <a:p>
          <a:endParaRPr lang="en-US" sz="1800"/>
        </a:p>
      </dgm:t>
    </dgm:pt>
    <dgm:pt modelId="{5424955E-94B2-43CE-867F-91BF4B8D8341}">
      <dgm:prSet custT="1"/>
      <dgm:spPr/>
      <dgm:t>
        <a:bodyPr/>
        <a:lstStyle/>
        <a:p>
          <a:r>
            <a:rPr lang="pt-BR" sz="1800" dirty="0"/>
            <a:t>Incentivar a vinda de turistas, fortalecer o comércio local, para que o consumo aconteça na cidade.</a:t>
          </a:r>
          <a:endParaRPr lang="en-US" sz="1800" dirty="0"/>
        </a:p>
      </dgm:t>
    </dgm:pt>
    <dgm:pt modelId="{CAA417CB-5007-47E7-82FA-26BEB35D767F}" type="parTrans" cxnId="{06A5D5C6-48B1-4F65-8672-EDE579895B2C}">
      <dgm:prSet/>
      <dgm:spPr/>
      <dgm:t>
        <a:bodyPr/>
        <a:lstStyle/>
        <a:p>
          <a:endParaRPr lang="en-US" sz="1800"/>
        </a:p>
      </dgm:t>
    </dgm:pt>
    <dgm:pt modelId="{0C9B0EA5-F617-49E4-994A-5072A8877229}" type="sibTrans" cxnId="{06A5D5C6-48B1-4F65-8672-EDE579895B2C}">
      <dgm:prSet/>
      <dgm:spPr/>
      <dgm:t>
        <a:bodyPr/>
        <a:lstStyle/>
        <a:p>
          <a:endParaRPr lang="en-US" sz="1800"/>
        </a:p>
      </dgm:t>
    </dgm:pt>
    <dgm:pt modelId="{801D2879-7259-4514-9674-0E5578DC4FF3}">
      <dgm:prSet custT="1"/>
      <dgm:spPr/>
      <dgm:t>
        <a:bodyPr/>
        <a:lstStyle/>
        <a:p>
          <a:r>
            <a:rPr lang="pt-BR" sz="1800" dirty="0"/>
            <a:t>Associação local regulamentada e operante;</a:t>
          </a:r>
          <a:endParaRPr lang="en-US" sz="1800" dirty="0"/>
        </a:p>
      </dgm:t>
    </dgm:pt>
    <dgm:pt modelId="{64021784-7735-4C37-80C7-F23A251CC374}" type="parTrans" cxnId="{4C504A2D-FDF9-47EF-92C0-9D6B72F8F758}">
      <dgm:prSet/>
      <dgm:spPr/>
      <dgm:t>
        <a:bodyPr/>
        <a:lstStyle/>
        <a:p>
          <a:endParaRPr lang="en-US" sz="1800"/>
        </a:p>
      </dgm:t>
    </dgm:pt>
    <dgm:pt modelId="{C3EC5575-ABBE-48E8-B662-81AD1A8EC224}" type="sibTrans" cxnId="{4C504A2D-FDF9-47EF-92C0-9D6B72F8F758}">
      <dgm:prSet/>
      <dgm:spPr/>
      <dgm:t>
        <a:bodyPr/>
        <a:lstStyle/>
        <a:p>
          <a:endParaRPr lang="en-US" sz="1800"/>
        </a:p>
      </dgm:t>
    </dgm:pt>
    <dgm:pt modelId="{19D73EA3-4553-4BAD-9C60-7ACFDD2BF66A}">
      <dgm:prSet custT="1"/>
      <dgm:spPr/>
      <dgm:t>
        <a:bodyPr/>
        <a:lstStyle/>
        <a:p>
          <a:pPr>
            <a:buFont typeface="Arial" panose="020B0604020202020204" pitchFamily="34" charset="0"/>
            <a:buChar char="✔"/>
          </a:pPr>
          <a:r>
            <a:rPr lang="pt-BR" sz="1800" dirty="0"/>
            <a:t> Segurança e fiscalização – Porto Rolim é uma área de fronteira com distância de 15 minutos da Bolívia. É preciso policiamento. Os Bolivianos estão vindo pelos rios.</a:t>
          </a:r>
        </a:p>
      </dgm:t>
    </dgm:pt>
    <dgm:pt modelId="{3A319F78-B7B8-447F-9D41-4BF2E17C0282}" type="parTrans" cxnId="{8A6DC707-D465-4E8B-82D4-3F3A664CDA31}">
      <dgm:prSet/>
      <dgm:spPr/>
      <dgm:t>
        <a:bodyPr/>
        <a:lstStyle/>
        <a:p>
          <a:endParaRPr lang="pt-BR" sz="1800"/>
        </a:p>
      </dgm:t>
    </dgm:pt>
    <dgm:pt modelId="{18E406D4-6F2B-4354-A33A-CA298B5938D1}" type="sibTrans" cxnId="{8A6DC707-D465-4E8B-82D4-3F3A664CDA31}">
      <dgm:prSet/>
      <dgm:spPr/>
      <dgm:t>
        <a:bodyPr/>
        <a:lstStyle/>
        <a:p>
          <a:endParaRPr lang="pt-BR" sz="1800"/>
        </a:p>
      </dgm:t>
    </dgm:pt>
    <dgm:pt modelId="{12003928-20D2-4B65-A3A6-A1898107DCDE}">
      <dgm:prSet custT="1"/>
      <dgm:spPr/>
      <dgm:t>
        <a:bodyPr/>
        <a:lstStyle/>
        <a:p>
          <a:pPr>
            <a:buFont typeface="Arial" panose="020B0604020202020204" pitchFamily="34" charset="0"/>
            <a:buChar char="✔"/>
          </a:pPr>
          <a:r>
            <a:rPr lang="pt-BR" sz="1800" dirty="0"/>
            <a:t> Criação do distrito e regularização das casas e empreendimentos para atrair investimentos e melhorias.</a:t>
          </a:r>
        </a:p>
      </dgm:t>
    </dgm:pt>
    <dgm:pt modelId="{0514C176-5927-416D-9540-88EDF7B84951}" type="parTrans" cxnId="{22217FA1-FBE2-4A37-AEDB-0C205D75A7B2}">
      <dgm:prSet/>
      <dgm:spPr/>
      <dgm:t>
        <a:bodyPr/>
        <a:lstStyle/>
        <a:p>
          <a:endParaRPr lang="pt-BR" sz="1800"/>
        </a:p>
      </dgm:t>
    </dgm:pt>
    <dgm:pt modelId="{3C2E28D0-7F11-4EAD-87F8-AEBD8255FE4B}" type="sibTrans" cxnId="{22217FA1-FBE2-4A37-AEDB-0C205D75A7B2}">
      <dgm:prSet/>
      <dgm:spPr/>
      <dgm:t>
        <a:bodyPr/>
        <a:lstStyle/>
        <a:p>
          <a:endParaRPr lang="pt-BR" sz="1800"/>
        </a:p>
      </dgm:t>
    </dgm:pt>
    <dgm:pt modelId="{417E7E0A-9E3D-40C9-9245-B00F9C567B6F}">
      <dgm:prSet custT="1"/>
      <dgm:spPr/>
      <dgm:t>
        <a:bodyPr/>
        <a:lstStyle/>
        <a:p>
          <a:r>
            <a:rPr lang="pt-BR" sz="1800" dirty="0"/>
            <a:t>Fortalecer a festa/romaria – Círio de Nazaré entre pimenteiras e Porto Rolim</a:t>
          </a:r>
          <a:endParaRPr lang="en-US" sz="1800" dirty="0"/>
        </a:p>
      </dgm:t>
    </dgm:pt>
    <dgm:pt modelId="{F2D7B7F0-7333-4D9F-AF5E-E5C49018381B}" type="sibTrans" cxnId="{70977BAB-C9C5-490E-9ABE-55A6CE7592F7}">
      <dgm:prSet/>
      <dgm:spPr/>
      <dgm:t>
        <a:bodyPr/>
        <a:lstStyle/>
        <a:p>
          <a:endParaRPr lang="en-US" sz="1800"/>
        </a:p>
      </dgm:t>
    </dgm:pt>
    <dgm:pt modelId="{9B64CFC8-BC65-4F25-AB46-99DA2AD3698C}" type="parTrans" cxnId="{70977BAB-C9C5-490E-9ABE-55A6CE7592F7}">
      <dgm:prSet/>
      <dgm:spPr/>
      <dgm:t>
        <a:bodyPr/>
        <a:lstStyle/>
        <a:p>
          <a:endParaRPr lang="en-US" sz="1800"/>
        </a:p>
      </dgm:t>
    </dgm:pt>
    <dgm:pt modelId="{DC6F690B-9E1C-4FDE-AEBF-47342051CB09}">
      <dgm:prSet custT="1"/>
      <dgm:spPr/>
      <dgm:t>
        <a:bodyPr/>
        <a:lstStyle/>
        <a:p>
          <a:r>
            <a:rPr lang="pt-BR" sz="1800"/>
            <a:t>Melhorar o suporte de atendimento local.</a:t>
          </a:r>
          <a:endParaRPr lang="pt-BR" sz="1800" dirty="0"/>
        </a:p>
      </dgm:t>
    </dgm:pt>
    <dgm:pt modelId="{CF79700F-33EE-4976-B85D-2D73E7CDC5B6}" type="parTrans" cxnId="{22FF4757-76E8-4695-AD49-B84EDDEADC9A}">
      <dgm:prSet/>
      <dgm:spPr/>
      <dgm:t>
        <a:bodyPr/>
        <a:lstStyle/>
        <a:p>
          <a:endParaRPr lang="pt-BR" sz="1800"/>
        </a:p>
      </dgm:t>
    </dgm:pt>
    <dgm:pt modelId="{332913BE-4CC5-428A-8E79-8DCD465423E2}" type="sibTrans" cxnId="{22FF4757-76E8-4695-AD49-B84EDDEADC9A}">
      <dgm:prSet/>
      <dgm:spPr/>
      <dgm:t>
        <a:bodyPr/>
        <a:lstStyle/>
        <a:p>
          <a:endParaRPr lang="pt-BR" sz="1800"/>
        </a:p>
      </dgm:t>
    </dgm:pt>
    <dgm:pt modelId="{2342BC3C-B2F0-4BAC-9ADB-9D714CEBC13D}" type="pres">
      <dgm:prSet presAssocID="{B769EA46-98DC-419A-8C8F-5598CB02520D}" presName="vert0" presStyleCnt="0">
        <dgm:presLayoutVars>
          <dgm:dir/>
          <dgm:animOne val="branch"/>
          <dgm:animLvl val="lvl"/>
        </dgm:presLayoutVars>
      </dgm:prSet>
      <dgm:spPr/>
    </dgm:pt>
    <dgm:pt modelId="{A68D3BBB-8B27-47E1-A45B-B3C41550831B}" type="pres">
      <dgm:prSet presAssocID="{5AC0CD43-4A30-45B3-8C65-6F68F0F12DE2}" presName="thickLine" presStyleLbl="alignNode1" presStyleIdx="0" presStyleCnt="1"/>
      <dgm:spPr/>
    </dgm:pt>
    <dgm:pt modelId="{4E805AD7-B871-4A57-B179-1405C3D5D556}" type="pres">
      <dgm:prSet presAssocID="{5AC0CD43-4A30-45B3-8C65-6F68F0F12DE2}" presName="horz1" presStyleCnt="0"/>
      <dgm:spPr/>
    </dgm:pt>
    <dgm:pt modelId="{C410C2E4-B41D-4B1C-A617-95E0FFC5F366}" type="pres">
      <dgm:prSet presAssocID="{5AC0CD43-4A30-45B3-8C65-6F68F0F12DE2}" presName="tx1" presStyleLbl="revTx" presStyleIdx="0" presStyleCnt="8" custScaleX="9085"/>
      <dgm:spPr/>
    </dgm:pt>
    <dgm:pt modelId="{E2956E7B-BEF4-4EEE-9BD1-D8B546C99742}" type="pres">
      <dgm:prSet presAssocID="{5AC0CD43-4A30-45B3-8C65-6F68F0F12DE2}" presName="vert1" presStyleCnt="0"/>
      <dgm:spPr/>
    </dgm:pt>
    <dgm:pt modelId="{5C17C133-9153-42E0-9467-383BC241210F}" type="pres">
      <dgm:prSet presAssocID="{417E7E0A-9E3D-40C9-9245-B00F9C567B6F}" presName="vertSpace2a" presStyleCnt="0"/>
      <dgm:spPr/>
    </dgm:pt>
    <dgm:pt modelId="{BAA59BE8-F30D-4D82-9471-8CAC062F52E5}" type="pres">
      <dgm:prSet presAssocID="{417E7E0A-9E3D-40C9-9245-B00F9C567B6F}" presName="horz2" presStyleCnt="0"/>
      <dgm:spPr/>
    </dgm:pt>
    <dgm:pt modelId="{DCB64605-E9CD-495A-9927-EBD6D9FE2924}" type="pres">
      <dgm:prSet presAssocID="{417E7E0A-9E3D-40C9-9245-B00F9C567B6F}" presName="horzSpace2" presStyleCnt="0"/>
      <dgm:spPr/>
    </dgm:pt>
    <dgm:pt modelId="{1CD8D2A0-F57D-41C1-8146-39FE5954ECE0}" type="pres">
      <dgm:prSet presAssocID="{417E7E0A-9E3D-40C9-9245-B00F9C567B6F}" presName="tx2" presStyleLbl="revTx" presStyleIdx="1" presStyleCnt="8"/>
      <dgm:spPr/>
    </dgm:pt>
    <dgm:pt modelId="{7647344B-0810-4F3A-8F57-2896B264C0F7}" type="pres">
      <dgm:prSet presAssocID="{417E7E0A-9E3D-40C9-9245-B00F9C567B6F}" presName="vert2" presStyleCnt="0"/>
      <dgm:spPr/>
    </dgm:pt>
    <dgm:pt modelId="{0175C3D5-FB8B-4D4D-9CC8-F82B2D978B93}" type="pres">
      <dgm:prSet presAssocID="{417E7E0A-9E3D-40C9-9245-B00F9C567B6F}" presName="thinLine2b" presStyleLbl="callout" presStyleIdx="0" presStyleCnt="7"/>
      <dgm:spPr/>
    </dgm:pt>
    <dgm:pt modelId="{77AE4373-915F-4346-83E4-A863CC296019}" type="pres">
      <dgm:prSet presAssocID="{417E7E0A-9E3D-40C9-9245-B00F9C567B6F}" presName="vertSpace2b" presStyleCnt="0"/>
      <dgm:spPr/>
    </dgm:pt>
    <dgm:pt modelId="{FE0E9AC5-C4AE-449A-86F3-8E8CEBB11EB6}" type="pres">
      <dgm:prSet presAssocID="{BD09A69E-BBC6-43FD-9B33-2D20ACB189E1}" presName="horz2" presStyleCnt="0"/>
      <dgm:spPr/>
    </dgm:pt>
    <dgm:pt modelId="{73E61AF3-A064-465D-B614-82C395C15C6E}" type="pres">
      <dgm:prSet presAssocID="{BD09A69E-BBC6-43FD-9B33-2D20ACB189E1}" presName="horzSpace2" presStyleCnt="0"/>
      <dgm:spPr/>
    </dgm:pt>
    <dgm:pt modelId="{AC236959-472F-4798-8347-5E44E42EB577}" type="pres">
      <dgm:prSet presAssocID="{BD09A69E-BBC6-43FD-9B33-2D20ACB189E1}" presName="tx2" presStyleLbl="revTx" presStyleIdx="2" presStyleCnt="8"/>
      <dgm:spPr/>
    </dgm:pt>
    <dgm:pt modelId="{74BAC000-4AE4-4F32-B9CF-BE3A842F6108}" type="pres">
      <dgm:prSet presAssocID="{BD09A69E-BBC6-43FD-9B33-2D20ACB189E1}" presName="vert2" presStyleCnt="0"/>
      <dgm:spPr/>
    </dgm:pt>
    <dgm:pt modelId="{3B5C59AE-93D5-48B4-8FE0-A26EB0D33222}" type="pres">
      <dgm:prSet presAssocID="{BD09A69E-BBC6-43FD-9B33-2D20ACB189E1}" presName="thinLine2b" presStyleLbl="callout" presStyleIdx="1" presStyleCnt="7"/>
      <dgm:spPr/>
    </dgm:pt>
    <dgm:pt modelId="{B4E0250A-93C2-4087-9BCB-508D96A8D4BB}" type="pres">
      <dgm:prSet presAssocID="{BD09A69E-BBC6-43FD-9B33-2D20ACB189E1}" presName="vertSpace2b" presStyleCnt="0"/>
      <dgm:spPr/>
    </dgm:pt>
    <dgm:pt modelId="{F175B9CC-6DB3-4A3D-9FE1-9E502F4387F8}" type="pres">
      <dgm:prSet presAssocID="{5424955E-94B2-43CE-867F-91BF4B8D8341}" presName="horz2" presStyleCnt="0"/>
      <dgm:spPr/>
    </dgm:pt>
    <dgm:pt modelId="{413AF62A-A306-478E-9CF6-A8E57337D688}" type="pres">
      <dgm:prSet presAssocID="{5424955E-94B2-43CE-867F-91BF4B8D8341}" presName="horzSpace2" presStyleCnt="0"/>
      <dgm:spPr/>
    </dgm:pt>
    <dgm:pt modelId="{4F8D5D3F-E4E2-4626-ACD6-FCCF8CFC8CD7}" type="pres">
      <dgm:prSet presAssocID="{5424955E-94B2-43CE-867F-91BF4B8D8341}" presName="tx2" presStyleLbl="revTx" presStyleIdx="3" presStyleCnt="8"/>
      <dgm:spPr/>
    </dgm:pt>
    <dgm:pt modelId="{24037C5C-BEDA-4CC5-8701-C36FE439B4E1}" type="pres">
      <dgm:prSet presAssocID="{5424955E-94B2-43CE-867F-91BF4B8D8341}" presName="vert2" presStyleCnt="0"/>
      <dgm:spPr/>
    </dgm:pt>
    <dgm:pt modelId="{68618077-88B4-4E1B-A414-713B42ECA8B0}" type="pres">
      <dgm:prSet presAssocID="{5424955E-94B2-43CE-867F-91BF4B8D8341}" presName="thinLine2b" presStyleLbl="callout" presStyleIdx="2" presStyleCnt="7"/>
      <dgm:spPr/>
    </dgm:pt>
    <dgm:pt modelId="{559AE493-0807-490B-B7C0-7FBE7A486CCA}" type="pres">
      <dgm:prSet presAssocID="{5424955E-94B2-43CE-867F-91BF4B8D8341}" presName="vertSpace2b" presStyleCnt="0"/>
      <dgm:spPr/>
    </dgm:pt>
    <dgm:pt modelId="{83DC3350-588F-4DB8-8A50-91375D88294F}" type="pres">
      <dgm:prSet presAssocID="{801D2879-7259-4514-9674-0E5578DC4FF3}" presName="horz2" presStyleCnt="0"/>
      <dgm:spPr/>
    </dgm:pt>
    <dgm:pt modelId="{9E915DF8-7E54-4663-B9A6-DDD1846FAE90}" type="pres">
      <dgm:prSet presAssocID="{801D2879-7259-4514-9674-0E5578DC4FF3}" presName="horzSpace2" presStyleCnt="0"/>
      <dgm:spPr/>
    </dgm:pt>
    <dgm:pt modelId="{A4FDF702-5169-486F-B20C-9EF525CB4F51}" type="pres">
      <dgm:prSet presAssocID="{801D2879-7259-4514-9674-0E5578DC4FF3}" presName="tx2" presStyleLbl="revTx" presStyleIdx="4" presStyleCnt="8"/>
      <dgm:spPr/>
    </dgm:pt>
    <dgm:pt modelId="{A0D067A0-4F8C-42FE-8B4C-B38D37A76531}" type="pres">
      <dgm:prSet presAssocID="{801D2879-7259-4514-9674-0E5578DC4FF3}" presName="vert2" presStyleCnt="0"/>
      <dgm:spPr/>
    </dgm:pt>
    <dgm:pt modelId="{7165D40F-838D-4389-A7A2-7C75865F72E2}" type="pres">
      <dgm:prSet presAssocID="{801D2879-7259-4514-9674-0E5578DC4FF3}" presName="thinLine2b" presStyleLbl="callout" presStyleIdx="3" presStyleCnt="7"/>
      <dgm:spPr/>
    </dgm:pt>
    <dgm:pt modelId="{FE77D5C6-EC34-43E9-9916-D1846DCB13DA}" type="pres">
      <dgm:prSet presAssocID="{801D2879-7259-4514-9674-0E5578DC4FF3}" presName="vertSpace2b" presStyleCnt="0"/>
      <dgm:spPr/>
    </dgm:pt>
    <dgm:pt modelId="{4D34331C-DD06-49B0-92E5-066D2CAB64D6}" type="pres">
      <dgm:prSet presAssocID="{19D73EA3-4553-4BAD-9C60-7ACFDD2BF66A}" presName="horz2" presStyleCnt="0"/>
      <dgm:spPr/>
    </dgm:pt>
    <dgm:pt modelId="{39E8F7C9-FA07-432B-81C2-3B765C1153D9}" type="pres">
      <dgm:prSet presAssocID="{19D73EA3-4553-4BAD-9C60-7ACFDD2BF66A}" presName="horzSpace2" presStyleCnt="0"/>
      <dgm:spPr/>
    </dgm:pt>
    <dgm:pt modelId="{078D375F-CAC0-418C-A57C-DFB9D7F9B006}" type="pres">
      <dgm:prSet presAssocID="{19D73EA3-4553-4BAD-9C60-7ACFDD2BF66A}" presName="tx2" presStyleLbl="revTx" presStyleIdx="5" presStyleCnt="8"/>
      <dgm:spPr/>
    </dgm:pt>
    <dgm:pt modelId="{6C0E5EAF-A39F-42CF-90C5-F517D416AC8A}" type="pres">
      <dgm:prSet presAssocID="{19D73EA3-4553-4BAD-9C60-7ACFDD2BF66A}" presName="vert2" presStyleCnt="0"/>
      <dgm:spPr/>
    </dgm:pt>
    <dgm:pt modelId="{FBCD8B31-9994-4EAC-B19B-308FB1A1AAC1}" type="pres">
      <dgm:prSet presAssocID="{19D73EA3-4553-4BAD-9C60-7ACFDD2BF66A}" presName="thinLine2b" presStyleLbl="callout" presStyleIdx="4" presStyleCnt="7"/>
      <dgm:spPr/>
    </dgm:pt>
    <dgm:pt modelId="{90F597E9-DF64-421D-9BFF-CC47DA9EAF1B}" type="pres">
      <dgm:prSet presAssocID="{19D73EA3-4553-4BAD-9C60-7ACFDD2BF66A}" presName="vertSpace2b" presStyleCnt="0"/>
      <dgm:spPr/>
    </dgm:pt>
    <dgm:pt modelId="{A9E45542-C467-4CE4-90E3-5A79FE458759}" type="pres">
      <dgm:prSet presAssocID="{12003928-20D2-4B65-A3A6-A1898107DCDE}" presName="horz2" presStyleCnt="0"/>
      <dgm:spPr/>
    </dgm:pt>
    <dgm:pt modelId="{1C6CD7B5-22F9-42F5-A437-B0DA79B44DAB}" type="pres">
      <dgm:prSet presAssocID="{12003928-20D2-4B65-A3A6-A1898107DCDE}" presName="horzSpace2" presStyleCnt="0"/>
      <dgm:spPr/>
    </dgm:pt>
    <dgm:pt modelId="{624CC9E1-2EC2-4BF3-97BF-77D229ED78FC}" type="pres">
      <dgm:prSet presAssocID="{12003928-20D2-4B65-A3A6-A1898107DCDE}" presName="tx2" presStyleLbl="revTx" presStyleIdx="6" presStyleCnt="8"/>
      <dgm:spPr/>
    </dgm:pt>
    <dgm:pt modelId="{90959644-A568-4A57-B9F8-D27B430134C9}" type="pres">
      <dgm:prSet presAssocID="{12003928-20D2-4B65-A3A6-A1898107DCDE}" presName="vert2" presStyleCnt="0"/>
      <dgm:spPr/>
    </dgm:pt>
    <dgm:pt modelId="{727E5C1B-FDF6-4A2A-86BE-4FA8F9239F79}" type="pres">
      <dgm:prSet presAssocID="{12003928-20D2-4B65-A3A6-A1898107DCDE}" presName="thinLine2b" presStyleLbl="callout" presStyleIdx="5" presStyleCnt="7"/>
      <dgm:spPr/>
    </dgm:pt>
    <dgm:pt modelId="{06242B75-7EA5-4CCD-8130-535213ED8F63}" type="pres">
      <dgm:prSet presAssocID="{12003928-20D2-4B65-A3A6-A1898107DCDE}" presName="vertSpace2b" presStyleCnt="0"/>
      <dgm:spPr/>
    </dgm:pt>
    <dgm:pt modelId="{820B4E11-E032-471A-A51D-FD0EF3C2AA50}" type="pres">
      <dgm:prSet presAssocID="{DC6F690B-9E1C-4FDE-AEBF-47342051CB09}" presName="horz2" presStyleCnt="0"/>
      <dgm:spPr/>
    </dgm:pt>
    <dgm:pt modelId="{D33EDA34-00FC-474B-A36B-7BD04791C29A}" type="pres">
      <dgm:prSet presAssocID="{DC6F690B-9E1C-4FDE-AEBF-47342051CB09}" presName="horzSpace2" presStyleCnt="0"/>
      <dgm:spPr/>
    </dgm:pt>
    <dgm:pt modelId="{FD07E632-C101-4868-A0D7-1169DEBEBFE8}" type="pres">
      <dgm:prSet presAssocID="{DC6F690B-9E1C-4FDE-AEBF-47342051CB09}" presName="tx2" presStyleLbl="revTx" presStyleIdx="7" presStyleCnt="8"/>
      <dgm:spPr/>
    </dgm:pt>
    <dgm:pt modelId="{EE8316B5-2964-4B80-8E46-DF8F878DA428}" type="pres">
      <dgm:prSet presAssocID="{DC6F690B-9E1C-4FDE-AEBF-47342051CB09}" presName="vert2" presStyleCnt="0"/>
      <dgm:spPr/>
    </dgm:pt>
    <dgm:pt modelId="{A10D4DAC-9655-4AEB-B251-CBB87DB65727}" type="pres">
      <dgm:prSet presAssocID="{DC6F690B-9E1C-4FDE-AEBF-47342051CB09}" presName="thinLine2b" presStyleLbl="callout" presStyleIdx="6" presStyleCnt="7"/>
      <dgm:spPr/>
    </dgm:pt>
    <dgm:pt modelId="{BFCA9E4A-E563-4572-A63A-896A70DC956A}" type="pres">
      <dgm:prSet presAssocID="{DC6F690B-9E1C-4FDE-AEBF-47342051CB09}" presName="vertSpace2b" presStyleCnt="0"/>
      <dgm:spPr/>
    </dgm:pt>
  </dgm:ptLst>
  <dgm:cxnLst>
    <dgm:cxn modelId="{8A6DC707-D465-4E8B-82D4-3F3A664CDA31}" srcId="{5AC0CD43-4A30-45B3-8C65-6F68F0F12DE2}" destId="{19D73EA3-4553-4BAD-9C60-7ACFDD2BF66A}" srcOrd="4" destOrd="0" parTransId="{3A319F78-B7B8-447F-9D41-4BF2E17C0282}" sibTransId="{18E406D4-6F2B-4354-A33A-CA298B5938D1}"/>
    <dgm:cxn modelId="{E6C0BA0A-5012-4E79-9D55-DDBBF072F522}" type="presOf" srcId="{DC6F690B-9E1C-4FDE-AEBF-47342051CB09}" destId="{FD07E632-C101-4868-A0D7-1169DEBEBFE8}" srcOrd="0" destOrd="0" presId="urn:microsoft.com/office/officeart/2008/layout/LinedList"/>
    <dgm:cxn modelId="{33165311-A29F-4AF5-8086-2727759BF612}" type="presOf" srcId="{BD09A69E-BBC6-43FD-9B33-2D20ACB189E1}" destId="{AC236959-472F-4798-8347-5E44E42EB577}" srcOrd="0" destOrd="0" presId="urn:microsoft.com/office/officeart/2008/layout/LinedList"/>
    <dgm:cxn modelId="{4C504A2D-FDF9-47EF-92C0-9D6B72F8F758}" srcId="{5AC0CD43-4A30-45B3-8C65-6F68F0F12DE2}" destId="{801D2879-7259-4514-9674-0E5578DC4FF3}" srcOrd="3" destOrd="0" parTransId="{64021784-7735-4C37-80C7-F23A251CC374}" sibTransId="{C3EC5575-ABBE-48E8-B662-81AD1A8EC224}"/>
    <dgm:cxn modelId="{AAC6744D-A42D-4CF5-9F5C-D693FD61E542}" type="presOf" srcId="{5424955E-94B2-43CE-867F-91BF4B8D8341}" destId="{4F8D5D3F-E4E2-4626-ACD6-FCCF8CFC8CD7}" srcOrd="0" destOrd="0" presId="urn:microsoft.com/office/officeart/2008/layout/LinedList"/>
    <dgm:cxn modelId="{22FF4757-76E8-4695-AD49-B84EDDEADC9A}" srcId="{5AC0CD43-4A30-45B3-8C65-6F68F0F12DE2}" destId="{DC6F690B-9E1C-4FDE-AEBF-47342051CB09}" srcOrd="6" destOrd="0" parTransId="{CF79700F-33EE-4976-B85D-2D73E7CDC5B6}" sibTransId="{332913BE-4CC5-428A-8E79-8DCD465423E2}"/>
    <dgm:cxn modelId="{0E5EF890-93D0-49AC-9DBD-2ABBD162B26D}" type="presOf" srcId="{801D2879-7259-4514-9674-0E5578DC4FF3}" destId="{A4FDF702-5169-486F-B20C-9EF525CB4F51}" srcOrd="0" destOrd="0" presId="urn:microsoft.com/office/officeart/2008/layout/LinedList"/>
    <dgm:cxn modelId="{8F7AC397-389B-46F0-BC0A-21D4A73889DA}" srcId="{5AC0CD43-4A30-45B3-8C65-6F68F0F12DE2}" destId="{BD09A69E-BBC6-43FD-9B33-2D20ACB189E1}" srcOrd="1" destOrd="0" parTransId="{AA4C3AFA-E5B6-4092-A097-0282E2CE34E1}" sibTransId="{83888532-E1AF-4265-BB54-92B3278E9162}"/>
    <dgm:cxn modelId="{22217FA1-FBE2-4A37-AEDB-0C205D75A7B2}" srcId="{5AC0CD43-4A30-45B3-8C65-6F68F0F12DE2}" destId="{12003928-20D2-4B65-A3A6-A1898107DCDE}" srcOrd="5" destOrd="0" parTransId="{0514C176-5927-416D-9540-88EDF7B84951}" sibTransId="{3C2E28D0-7F11-4EAD-87F8-AEBD8255FE4B}"/>
    <dgm:cxn modelId="{70977BAB-C9C5-490E-9ABE-55A6CE7592F7}" srcId="{5AC0CD43-4A30-45B3-8C65-6F68F0F12DE2}" destId="{417E7E0A-9E3D-40C9-9245-B00F9C567B6F}" srcOrd="0" destOrd="0" parTransId="{9B64CFC8-BC65-4F25-AB46-99DA2AD3698C}" sibTransId="{F2D7B7F0-7333-4D9F-AF5E-E5C49018381B}"/>
    <dgm:cxn modelId="{78128AB5-8729-4A53-8338-BF3D6E9310FC}" type="presOf" srcId="{12003928-20D2-4B65-A3A6-A1898107DCDE}" destId="{624CC9E1-2EC2-4BF3-97BF-77D229ED78FC}" srcOrd="0" destOrd="0" presId="urn:microsoft.com/office/officeart/2008/layout/LinedList"/>
    <dgm:cxn modelId="{9F046DC5-A611-496A-9B4E-BC6D8C846C81}" type="presOf" srcId="{417E7E0A-9E3D-40C9-9245-B00F9C567B6F}" destId="{1CD8D2A0-F57D-41C1-8146-39FE5954ECE0}" srcOrd="0" destOrd="0" presId="urn:microsoft.com/office/officeart/2008/layout/LinedList"/>
    <dgm:cxn modelId="{06A5D5C6-48B1-4F65-8672-EDE579895B2C}" srcId="{5AC0CD43-4A30-45B3-8C65-6F68F0F12DE2}" destId="{5424955E-94B2-43CE-867F-91BF4B8D8341}" srcOrd="2" destOrd="0" parTransId="{CAA417CB-5007-47E7-82FA-26BEB35D767F}" sibTransId="{0C9B0EA5-F617-49E4-994A-5072A8877229}"/>
    <dgm:cxn modelId="{8C2DE7D6-10A3-47A9-B7F4-8A343339F371}" srcId="{B769EA46-98DC-419A-8C8F-5598CB02520D}" destId="{5AC0CD43-4A30-45B3-8C65-6F68F0F12DE2}" srcOrd="0" destOrd="0" parTransId="{4AD10A34-A427-4BED-AF13-F8DEACAA09D4}" sibTransId="{176B34B8-0A7D-44EA-856F-909CEE690023}"/>
    <dgm:cxn modelId="{715D62DA-0BF6-4BC6-B4D2-B1CA740704FA}" type="presOf" srcId="{19D73EA3-4553-4BAD-9C60-7ACFDD2BF66A}" destId="{078D375F-CAC0-418C-A57C-DFB9D7F9B006}" srcOrd="0" destOrd="0" presId="urn:microsoft.com/office/officeart/2008/layout/LinedList"/>
    <dgm:cxn modelId="{2C918CF1-B82B-4172-A705-9B004E0695EA}" type="presOf" srcId="{B769EA46-98DC-419A-8C8F-5598CB02520D}" destId="{2342BC3C-B2F0-4BAC-9ADB-9D714CEBC13D}" srcOrd="0" destOrd="0" presId="urn:microsoft.com/office/officeart/2008/layout/LinedList"/>
    <dgm:cxn modelId="{8AB0C2F6-CE17-4E38-AA29-693460CAFC04}" type="presOf" srcId="{5AC0CD43-4A30-45B3-8C65-6F68F0F12DE2}" destId="{C410C2E4-B41D-4B1C-A617-95E0FFC5F366}" srcOrd="0" destOrd="0" presId="urn:microsoft.com/office/officeart/2008/layout/LinedList"/>
    <dgm:cxn modelId="{763B307B-F51A-402A-8142-186DFF94064C}" type="presParOf" srcId="{2342BC3C-B2F0-4BAC-9ADB-9D714CEBC13D}" destId="{A68D3BBB-8B27-47E1-A45B-B3C41550831B}" srcOrd="0" destOrd="0" presId="urn:microsoft.com/office/officeart/2008/layout/LinedList"/>
    <dgm:cxn modelId="{C08DCEB1-A238-4D98-8250-6257230849AF}" type="presParOf" srcId="{2342BC3C-B2F0-4BAC-9ADB-9D714CEBC13D}" destId="{4E805AD7-B871-4A57-B179-1405C3D5D556}" srcOrd="1" destOrd="0" presId="urn:microsoft.com/office/officeart/2008/layout/LinedList"/>
    <dgm:cxn modelId="{30A891AB-047F-4D09-B037-BC46E0EC1602}" type="presParOf" srcId="{4E805AD7-B871-4A57-B179-1405C3D5D556}" destId="{C410C2E4-B41D-4B1C-A617-95E0FFC5F366}" srcOrd="0" destOrd="0" presId="urn:microsoft.com/office/officeart/2008/layout/LinedList"/>
    <dgm:cxn modelId="{BB3A19B1-6447-45A7-BA40-CFE87A9BA2E6}" type="presParOf" srcId="{4E805AD7-B871-4A57-B179-1405C3D5D556}" destId="{E2956E7B-BEF4-4EEE-9BD1-D8B546C99742}" srcOrd="1" destOrd="0" presId="urn:microsoft.com/office/officeart/2008/layout/LinedList"/>
    <dgm:cxn modelId="{43825404-2B7F-4607-84B6-07DFFBEA6C63}" type="presParOf" srcId="{E2956E7B-BEF4-4EEE-9BD1-D8B546C99742}" destId="{5C17C133-9153-42E0-9467-383BC241210F}" srcOrd="0" destOrd="0" presId="urn:microsoft.com/office/officeart/2008/layout/LinedList"/>
    <dgm:cxn modelId="{4F37A4AC-750F-4595-A799-15B841BCDAA7}" type="presParOf" srcId="{E2956E7B-BEF4-4EEE-9BD1-D8B546C99742}" destId="{BAA59BE8-F30D-4D82-9471-8CAC062F52E5}" srcOrd="1" destOrd="0" presId="urn:microsoft.com/office/officeart/2008/layout/LinedList"/>
    <dgm:cxn modelId="{FC12103F-FE70-4E0B-8FBC-C7CA5D38F122}" type="presParOf" srcId="{BAA59BE8-F30D-4D82-9471-8CAC062F52E5}" destId="{DCB64605-E9CD-495A-9927-EBD6D9FE2924}" srcOrd="0" destOrd="0" presId="urn:microsoft.com/office/officeart/2008/layout/LinedList"/>
    <dgm:cxn modelId="{373687B8-4BDE-4AF9-910F-901D12B2E92D}" type="presParOf" srcId="{BAA59BE8-F30D-4D82-9471-8CAC062F52E5}" destId="{1CD8D2A0-F57D-41C1-8146-39FE5954ECE0}" srcOrd="1" destOrd="0" presId="urn:microsoft.com/office/officeart/2008/layout/LinedList"/>
    <dgm:cxn modelId="{CC79FEB4-5FD6-4191-9D2E-3F21AD35B70C}" type="presParOf" srcId="{BAA59BE8-F30D-4D82-9471-8CAC062F52E5}" destId="{7647344B-0810-4F3A-8F57-2896B264C0F7}" srcOrd="2" destOrd="0" presId="urn:microsoft.com/office/officeart/2008/layout/LinedList"/>
    <dgm:cxn modelId="{91AF5CBF-02BA-49B0-91BD-EA36E5314E97}" type="presParOf" srcId="{E2956E7B-BEF4-4EEE-9BD1-D8B546C99742}" destId="{0175C3D5-FB8B-4D4D-9CC8-F82B2D978B93}" srcOrd="2" destOrd="0" presId="urn:microsoft.com/office/officeart/2008/layout/LinedList"/>
    <dgm:cxn modelId="{EB83C847-017B-44C2-A0FA-0F691AEB1C56}" type="presParOf" srcId="{E2956E7B-BEF4-4EEE-9BD1-D8B546C99742}" destId="{77AE4373-915F-4346-83E4-A863CC296019}" srcOrd="3" destOrd="0" presId="urn:microsoft.com/office/officeart/2008/layout/LinedList"/>
    <dgm:cxn modelId="{C2D108DF-F4C7-4EC5-8889-CC50569B4894}" type="presParOf" srcId="{E2956E7B-BEF4-4EEE-9BD1-D8B546C99742}" destId="{FE0E9AC5-C4AE-449A-86F3-8E8CEBB11EB6}" srcOrd="4" destOrd="0" presId="urn:microsoft.com/office/officeart/2008/layout/LinedList"/>
    <dgm:cxn modelId="{2CE4CD44-A0E2-43D4-BF55-ECA4F9BCE3D7}" type="presParOf" srcId="{FE0E9AC5-C4AE-449A-86F3-8E8CEBB11EB6}" destId="{73E61AF3-A064-465D-B614-82C395C15C6E}" srcOrd="0" destOrd="0" presId="urn:microsoft.com/office/officeart/2008/layout/LinedList"/>
    <dgm:cxn modelId="{DE2E8DC9-E2F9-4B1E-BEB6-2C4B9CFF89B7}" type="presParOf" srcId="{FE0E9AC5-C4AE-449A-86F3-8E8CEBB11EB6}" destId="{AC236959-472F-4798-8347-5E44E42EB577}" srcOrd="1" destOrd="0" presId="urn:microsoft.com/office/officeart/2008/layout/LinedList"/>
    <dgm:cxn modelId="{C863CDE3-627F-44DA-9C85-94911591F37D}" type="presParOf" srcId="{FE0E9AC5-C4AE-449A-86F3-8E8CEBB11EB6}" destId="{74BAC000-4AE4-4F32-B9CF-BE3A842F6108}" srcOrd="2" destOrd="0" presId="urn:microsoft.com/office/officeart/2008/layout/LinedList"/>
    <dgm:cxn modelId="{83D02ACB-81F0-4811-863E-297B2C8C4244}" type="presParOf" srcId="{E2956E7B-BEF4-4EEE-9BD1-D8B546C99742}" destId="{3B5C59AE-93D5-48B4-8FE0-A26EB0D33222}" srcOrd="5" destOrd="0" presId="urn:microsoft.com/office/officeart/2008/layout/LinedList"/>
    <dgm:cxn modelId="{0818B1C9-256F-4D98-BE31-B706D4E8D532}" type="presParOf" srcId="{E2956E7B-BEF4-4EEE-9BD1-D8B546C99742}" destId="{B4E0250A-93C2-4087-9BCB-508D96A8D4BB}" srcOrd="6" destOrd="0" presId="urn:microsoft.com/office/officeart/2008/layout/LinedList"/>
    <dgm:cxn modelId="{EE846893-EDE5-40D9-937B-24FBCD2F37E6}" type="presParOf" srcId="{E2956E7B-BEF4-4EEE-9BD1-D8B546C99742}" destId="{F175B9CC-6DB3-4A3D-9FE1-9E502F4387F8}" srcOrd="7" destOrd="0" presId="urn:microsoft.com/office/officeart/2008/layout/LinedList"/>
    <dgm:cxn modelId="{4D9A2CEE-31F5-4B37-9265-DADE37C9FA23}" type="presParOf" srcId="{F175B9CC-6DB3-4A3D-9FE1-9E502F4387F8}" destId="{413AF62A-A306-478E-9CF6-A8E57337D688}" srcOrd="0" destOrd="0" presId="urn:microsoft.com/office/officeart/2008/layout/LinedList"/>
    <dgm:cxn modelId="{1EF12952-A0C9-443F-A1FB-92AFBE9E31AF}" type="presParOf" srcId="{F175B9CC-6DB3-4A3D-9FE1-9E502F4387F8}" destId="{4F8D5D3F-E4E2-4626-ACD6-FCCF8CFC8CD7}" srcOrd="1" destOrd="0" presId="urn:microsoft.com/office/officeart/2008/layout/LinedList"/>
    <dgm:cxn modelId="{064F871F-2E12-4A7D-9701-DA374E5D02C4}" type="presParOf" srcId="{F175B9CC-6DB3-4A3D-9FE1-9E502F4387F8}" destId="{24037C5C-BEDA-4CC5-8701-C36FE439B4E1}" srcOrd="2" destOrd="0" presId="urn:microsoft.com/office/officeart/2008/layout/LinedList"/>
    <dgm:cxn modelId="{4BC997FE-274F-4F95-94FF-B87BDD418CBD}" type="presParOf" srcId="{E2956E7B-BEF4-4EEE-9BD1-D8B546C99742}" destId="{68618077-88B4-4E1B-A414-713B42ECA8B0}" srcOrd="8" destOrd="0" presId="urn:microsoft.com/office/officeart/2008/layout/LinedList"/>
    <dgm:cxn modelId="{9B62CC5C-1DB6-4DD9-98A1-4B88DB42B0EF}" type="presParOf" srcId="{E2956E7B-BEF4-4EEE-9BD1-D8B546C99742}" destId="{559AE493-0807-490B-B7C0-7FBE7A486CCA}" srcOrd="9" destOrd="0" presId="urn:microsoft.com/office/officeart/2008/layout/LinedList"/>
    <dgm:cxn modelId="{6B925785-61F5-48AC-8FA2-9FE252F169B3}" type="presParOf" srcId="{E2956E7B-BEF4-4EEE-9BD1-D8B546C99742}" destId="{83DC3350-588F-4DB8-8A50-91375D88294F}" srcOrd="10" destOrd="0" presId="urn:microsoft.com/office/officeart/2008/layout/LinedList"/>
    <dgm:cxn modelId="{29F650CB-C83D-4262-9D6B-D2F31E263A45}" type="presParOf" srcId="{83DC3350-588F-4DB8-8A50-91375D88294F}" destId="{9E915DF8-7E54-4663-B9A6-DDD1846FAE90}" srcOrd="0" destOrd="0" presId="urn:microsoft.com/office/officeart/2008/layout/LinedList"/>
    <dgm:cxn modelId="{99A7D7F1-974D-42A7-A37B-EE37008991DB}" type="presParOf" srcId="{83DC3350-588F-4DB8-8A50-91375D88294F}" destId="{A4FDF702-5169-486F-B20C-9EF525CB4F51}" srcOrd="1" destOrd="0" presId="urn:microsoft.com/office/officeart/2008/layout/LinedList"/>
    <dgm:cxn modelId="{D166EBF5-8331-4175-A81A-EEBC637AD9F0}" type="presParOf" srcId="{83DC3350-588F-4DB8-8A50-91375D88294F}" destId="{A0D067A0-4F8C-42FE-8B4C-B38D37A76531}" srcOrd="2" destOrd="0" presId="urn:microsoft.com/office/officeart/2008/layout/LinedList"/>
    <dgm:cxn modelId="{FA852CFF-25E5-4A35-91CD-4FEDB19C9569}" type="presParOf" srcId="{E2956E7B-BEF4-4EEE-9BD1-D8B546C99742}" destId="{7165D40F-838D-4389-A7A2-7C75865F72E2}" srcOrd="11" destOrd="0" presId="urn:microsoft.com/office/officeart/2008/layout/LinedList"/>
    <dgm:cxn modelId="{526AA158-AB3A-4F3B-9FD8-781B2F3FA328}" type="presParOf" srcId="{E2956E7B-BEF4-4EEE-9BD1-D8B546C99742}" destId="{FE77D5C6-EC34-43E9-9916-D1846DCB13DA}" srcOrd="12" destOrd="0" presId="urn:microsoft.com/office/officeart/2008/layout/LinedList"/>
    <dgm:cxn modelId="{6B4659C7-CA4F-4EF3-8C86-6BB3625A940B}" type="presParOf" srcId="{E2956E7B-BEF4-4EEE-9BD1-D8B546C99742}" destId="{4D34331C-DD06-49B0-92E5-066D2CAB64D6}" srcOrd="13" destOrd="0" presId="urn:microsoft.com/office/officeart/2008/layout/LinedList"/>
    <dgm:cxn modelId="{2DC0BCA3-0865-41AD-B04E-F0D665FF7290}" type="presParOf" srcId="{4D34331C-DD06-49B0-92E5-066D2CAB64D6}" destId="{39E8F7C9-FA07-432B-81C2-3B765C1153D9}" srcOrd="0" destOrd="0" presId="urn:microsoft.com/office/officeart/2008/layout/LinedList"/>
    <dgm:cxn modelId="{B9B2FD74-3A68-4C41-8F4F-41ED4E286E5F}" type="presParOf" srcId="{4D34331C-DD06-49B0-92E5-066D2CAB64D6}" destId="{078D375F-CAC0-418C-A57C-DFB9D7F9B006}" srcOrd="1" destOrd="0" presId="urn:microsoft.com/office/officeart/2008/layout/LinedList"/>
    <dgm:cxn modelId="{5E1A97C1-0235-434C-9A47-BA869B76F51F}" type="presParOf" srcId="{4D34331C-DD06-49B0-92E5-066D2CAB64D6}" destId="{6C0E5EAF-A39F-42CF-90C5-F517D416AC8A}" srcOrd="2" destOrd="0" presId="urn:microsoft.com/office/officeart/2008/layout/LinedList"/>
    <dgm:cxn modelId="{8FAD228A-E87A-4AB6-89C5-10C1944E7C67}" type="presParOf" srcId="{E2956E7B-BEF4-4EEE-9BD1-D8B546C99742}" destId="{FBCD8B31-9994-4EAC-B19B-308FB1A1AAC1}" srcOrd="14" destOrd="0" presId="urn:microsoft.com/office/officeart/2008/layout/LinedList"/>
    <dgm:cxn modelId="{A249B802-0CA7-449E-87EA-4AC280E877F0}" type="presParOf" srcId="{E2956E7B-BEF4-4EEE-9BD1-D8B546C99742}" destId="{90F597E9-DF64-421D-9BFF-CC47DA9EAF1B}" srcOrd="15" destOrd="0" presId="urn:microsoft.com/office/officeart/2008/layout/LinedList"/>
    <dgm:cxn modelId="{583F2FD1-013E-40B2-A176-579C6B8DDC52}" type="presParOf" srcId="{E2956E7B-BEF4-4EEE-9BD1-D8B546C99742}" destId="{A9E45542-C467-4CE4-90E3-5A79FE458759}" srcOrd="16" destOrd="0" presId="urn:microsoft.com/office/officeart/2008/layout/LinedList"/>
    <dgm:cxn modelId="{A0D346DB-2068-44AA-B7FB-F4F218CCFCA7}" type="presParOf" srcId="{A9E45542-C467-4CE4-90E3-5A79FE458759}" destId="{1C6CD7B5-22F9-42F5-A437-B0DA79B44DAB}" srcOrd="0" destOrd="0" presId="urn:microsoft.com/office/officeart/2008/layout/LinedList"/>
    <dgm:cxn modelId="{FF7911A7-D45C-45A1-A725-B49FBB202CBF}" type="presParOf" srcId="{A9E45542-C467-4CE4-90E3-5A79FE458759}" destId="{624CC9E1-2EC2-4BF3-97BF-77D229ED78FC}" srcOrd="1" destOrd="0" presId="urn:microsoft.com/office/officeart/2008/layout/LinedList"/>
    <dgm:cxn modelId="{1B4AF3DE-FD41-46C0-A406-05918E115AE8}" type="presParOf" srcId="{A9E45542-C467-4CE4-90E3-5A79FE458759}" destId="{90959644-A568-4A57-B9F8-D27B430134C9}" srcOrd="2" destOrd="0" presId="urn:microsoft.com/office/officeart/2008/layout/LinedList"/>
    <dgm:cxn modelId="{0F9E8C34-C23D-48CC-A46B-48CCA44F2C2A}" type="presParOf" srcId="{E2956E7B-BEF4-4EEE-9BD1-D8B546C99742}" destId="{727E5C1B-FDF6-4A2A-86BE-4FA8F9239F79}" srcOrd="17" destOrd="0" presId="urn:microsoft.com/office/officeart/2008/layout/LinedList"/>
    <dgm:cxn modelId="{1A6D7684-7322-4D8D-80EF-214189385E55}" type="presParOf" srcId="{E2956E7B-BEF4-4EEE-9BD1-D8B546C99742}" destId="{06242B75-7EA5-4CCD-8130-535213ED8F63}" srcOrd="18" destOrd="0" presId="urn:microsoft.com/office/officeart/2008/layout/LinedList"/>
    <dgm:cxn modelId="{1C52E78B-C5DC-4FE5-A253-A907BED0FFB6}" type="presParOf" srcId="{E2956E7B-BEF4-4EEE-9BD1-D8B546C99742}" destId="{820B4E11-E032-471A-A51D-FD0EF3C2AA50}" srcOrd="19" destOrd="0" presId="urn:microsoft.com/office/officeart/2008/layout/LinedList"/>
    <dgm:cxn modelId="{DE8B4F3B-F4F0-40B2-BD94-830A3FC777EA}" type="presParOf" srcId="{820B4E11-E032-471A-A51D-FD0EF3C2AA50}" destId="{D33EDA34-00FC-474B-A36B-7BD04791C29A}" srcOrd="0" destOrd="0" presId="urn:microsoft.com/office/officeart/2008/layout/LinedList"/>
    <dgm:cxn modelId="{3BAC558A-0144-4923-B6B8-46E02256DB56}" type="presParOf" srcId="{820B4E11-E032-471A-A51D-FD0EF3C2AA50}" destId="{FD07E632-C101-4868-A0D7-1169DEBEBFE8}" srcOrd="1" destOrd="0" presId="urn:microsoft.com/office/officeart/2008/layout/LinedList"/>
    <dgm:cxn modelId="{1E43B7FA-9B65-48D0-97C2-8F942FA068B0}" type="presParOf" srcId="{820B4E11-E032-471A-A51D-FD0EF3C2AA50}" destId="{EE8316B5-2964-4B80-8E46-DF8F878DA428}" srcOrd="2" destOrd="0" presId="urn:microsoft.com/office/officeart/2008/layout/LinedList"/>
    <dgm:cxn modelId="{D6A986C4-1B15-4C79-B9C3-660405B36A1F}" type="presParOf" srcId="{E2956E7B-BEF4-4EEE-9BD1-D8B546C99742}" destId="{A10D4DAC-9655-4AEB-B251-CBB87DB65727}" srcOrd="20" destOrd="0" presId="urn:microsoft.com/office/officeart/2008/layout/LinedList"/>
    <dgm:cxn modelId="{057F229A-B4E2-482A-9520-5BF1E03B4E91}" type="presParOf" srcId="{E2956E7B-BEF4-4EEE-9BD1-D8B546C99742}" destId="{BFCA9E4A-E563-4572-A63A-896A70DC956A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ADADCB2-8106-47C8-934D-AE6BC4D0B5E9}" type="doc">
      <dgm:prSet loTypeId="urn:microsoft.com/office/officeart/2005/8/layout/lProcess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7B6DD63-B519-4FFC-BE89-4D8AA5755CAB}">
      <dgm:prSet custT="1"/>
      <dgm:spPr/>
      <dgm:t>
        <a:bodyPr/>
        <a:lstStyle/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r>
            <a:rPr lang="pt-BR" sz="1800" dirty="0"/>
            <a:t>G</a:t>
          </a:r>
          <a:r>
            <a:rPr lang="pt-BR" sz="1800" b="1" dirty="0"/>
            <a:t>overnança local </a:t>
          </a:r>
          <a:r>
            <a:rPr lang="pt-BR" sz="1800" dirty="0"/>
            <a:t>não existe uma governança turística envolvendo os stakeholders na definição de prioridades, estratégias e compartilhamento de responsabilidades, com políticas equilibradas de desenvolvimento econômico com a preservação dos recursos naturais, culturais e históricos, garantindo que o turismo seja viável a longo prazo. </a:t>
          </a:r>
          <a:endParaRPr lang="en-US" sz="1800" b="1" dirty="0"/>
        </a:p>
      </dgm:t>
    </dgm:pt>
    <dgm:pt modelId="{A6118217-FDD0-434B-8D71-5D3C252CB210}" type="parTrans" cxnId="{06798FD2-1ECE-404D-A01B-C5F85625DCE2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8706BC7E-6E24-4860-B0D9-6C9535A5A740}" type="sibTrans" cxnId="{06798FD2-1ECE-404D-A01B-C5F85625DCE2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5847A34E-13C0-40A1-AFF8-8441113D427B}">
      <dgm:prSet custT="1"/>
      <dgm:spPr/>
      <dgm:t>
        <a:bodyPr/>
        <a:lstStyle/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endParaRPr lang="pt-BR" sz="1800" b="1" dirty="0"/>
        </a:p>
        <a:p>
          <a:r>
            <a:rPr lang="pt-BR" sz="1800" b="1" dirty="0"/>
            <a:t>Políticas públicas de desenvolvimento do turismo da pesca esportiva </a:t>
          </a:r>
          <a:r>
            <a:rPr lang="pt-BR" sz="1800" dirty="0"/>
            <a:t>devem ser instaladas no estado de Rondônia com capilaridade para atender aos anseios e particularidade de cada município, </a:t>
          </a:r>
        </a:p>
        <a:p>
          <a:r>
            <a:rPr lang="pt-BR" sz="1800" dirty="0"/>
            <a:t>como: estudos do Pirarucu; qualificação em culinária, capacitação em atendimento ao turista, manuseio do peixe da pesca esportiva, dentre outros. </a:t>
          </a:r>
        </a:p>
        <a:p>
          <a:endParaRPr lang="pt-BR" sz="1800" dirty="0"/>
        </a:p>
        <a:p>
          <a:endParaRPr lang="pt-BR" sz="1800" dirty="0"/>
        </a:p>
        <a:p>
          <a:r>
            <a:rPr lang="pt-BR" sz="1800" dirty="0"/>
            <a:t>.</a:t>
          </a:r>
          <a:endParaRPr lang="en-US" sz="1800" dirty="0"/>
        </a:p>
      </dgm:t>
    </dgm:pt>
    <dgm:pt modelId="{1F21A65D-98F6-44F7-8ED1-68B4F8A73B5C}" type="parTrans" cxnId="{CD629A59-7939-4E62-9967-D90BACCB7E31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F6A5491E-112A-4527-9F55-A950C5F24D77}" type="sibTrans" cxnId="{CD629A59-7939-4E62-9967-D90BACCB7E31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6681451B-FD31-4D0E-A94E-393A631208E5}">
      <dgm:prSet custT="1"/>
      <dgm:spPr/>
      <dgm:t>
        <a:bodyPr/>
        <a:lstStyle/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endParaRPr lang="pt-BR" sz="1800" dirty="0"/>
        </a:p>
        <a:p>
          <a:r>
            <a:rPr lang="pt-BR" sz="1800" b="1" dirty="0"/>
            <a:t>Oferta turística </a:t>
          </a:r>
          <a:r>
            <a:rPr lang="pt-BR" sz="1800" dirty="0"/>
            <a:t>centrada na localidade de Porto Rolim. distante 180 km da cidade por estrada que necessita continuamente de manutenção, além de um trecho ser somente por via fluvial, sobre o rio Mequéns que é um berçário. A</a:t>
          </a:r>
          <a:r>
            <a:rPr lang="pt-BR" sz="1800" b="1" dirty="0"/>
            <a:t> ausência de regularização das terras e a ação judicial em andamento inibem investimentos locais e impedem a atração de novos investidores para a localidade. </a:t>
          </a:r>
        </a:p>
      </dgm:t>
    </dgm:pt>
    <dgm:pt modelId="{64CDB1E8-CF35-4FB0-8B40-89DB88996572}" type="parTrans" cxnId="{1106B488-CE7B-4AC5-868A-0287BA6237AD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EF9931FA-51B4-45AD-8FD9-DAD9116DF20E}" type="sibTrans" cxnId="{1106B488-CE7B-4AC5-868A-0287BA6237AD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4C507A82-8F1E-41C3-A3C8-DDB136AE94C9}" type="pres">
      <dgm:prSet presAssocID="{3ADADCB2-8106-47C8-934D-AE6BC4D0B5E9}" presName="theList" presStyleCnt="0">
        <dgm:presLayoutVars>
          <dgm:dir/>
          <dgm:animLvl val="lvl"/>
          <dgm:resizeHandles val="exact"/>
        </dgm:presLayoutVars>
      </dgm:prSet>
      <dgm:spPr/>
    </dgm:pt>
    <dgm:pt modelId="{D9EEF885-BFD1-4A11-AA29-F994BF2EC176}" type="pres">
      <dgm:prSet presAssocID="{77B6DD63-B519-4FFC-BE89-4D8AA5755CAB}" presName="compNode" presStyleCnt="0"/>
      <dgm:spPr/>
    </dgm:pt>
    <dgm:pt modelId="{126E719D-D263-4646-AB2C-04481F331F13}" type="pres">
      <dgm:prSet presAssocID="{77B6DD63-B519-4FFC-BE89-4D8AA5755CAB}" presName="aNode" presStyleLbl="bgShp" presStyleIdx="0" presStyleCnt="3"/>
      <dgm:spPr/>
    </dgm:pt>
    <dgm:pt modelId="{B408D09A-52F1-4C58-9FFE-6DB4C9D907AC}" type="pres">
      <dgm:prSet presAssocID="{77B6DD63-B519-4FFC-BE89-4D8AA5755CAB}" presName="textNode" presStyleLbl="bgShp" presStyleIdx="0" presStyleCnt="3"/>
      <dgm:spPr/>
    </dgm:pt>
    <dgm:pt modelId="{569A15C7-D194-4798-AD40-703BF1796DE8}" type="pres">
      <dgm:prSet presAssocID="{77B6DD63-B519-4FFC-BE89-4D8AA5755CAB}" presName="compChildNode" presStyleCnt="0"/>
      <dgm:spPr/>
    </dgm:pt>
    <dgm:pt modelId="{59668F28-EE40-40A7-B19F-46B727FC4790}" type="pres">
      <dgm:prSet presAssocID="{77B6DD63-B519-4FFC-BE89-4D8AA5755CAB}" presName="theInnerList" presStyleCnt="0"/>
      <dgm:spPr/>
    </dgm:pt>
    <dgm:pt modelId="{E6134742-1D0B-4B86-A43C-F2160531E7C0}" type="pres">
      <dgm:prSet presAssocID="{77B6DD63-B519-4FFC-BE89-4D8AA5755CAB}" presName="aSpace" presStyleCnt="0"/>
      <dgm:spPr/>
    </dgm:pt>
    <dgm:pt modelId="{99E7B551-10D8-409C-BD57-AD1533DDE0C1}" type="pres">
      <dgm:prSet presAssocID="{5847A34E-13C0-40A1-AFF8-8441113D427B}" presName="compNode" presStyleCnt="0"/>
      <dgm:spPr/>
    </dgm:pt>
    <dgm:pt modelId="{3F3B56C9-552C-453B-A0D5-3890EED46029}" type="pres">
      <dgm:prSet presAssocID="{5847A34E-13C0-40A1-AFF8-8441113D427B}" presName="aNode" presStyleLbl="bgShp" presStyleIdx="1" presStyleCnt="3"/>
      <dgm:spPr/>
    </dgm:pt>
    <dgm:pt modelId="{0EA07E6E-FF5D-43F2-B4CD-F0A44067D0A9}" type="pres">
      <dgm:prSet presAssocID="{5847A34E-13C0-40A1-AFF8-8441113D427B}" presName="textNode" presStyleLbl="bgShp" presStyleIdx="1" presStyleCnt="3"/>
      <dgm:spPr/>
    </dgm:pt>
    <dgm:pt modelId="{84889B7F-0C4F-48C5-AB6B-4B81CE3B8430}" type="pres">
      <dgm:prSet presAssocID="{5847A34E-13C0-40A1-AFF8-8441113D427B}" presName="compChildNode" presStyleCnt="0"/>
      <dgm:spPr/>
    </dgm:pt>
    <dgm:pt modelId="{ABE33FAB-8EB7-4260-B90A-E37524D387E6}" type="pres">
      <dgm:prSet presAssocID="{5847A34E-13C0-40A1-AFF8-8441113D427B}" presName="theInnerList" presStyleCnt="0"/>
      <dgm:spPr/>
    </dgm:pt>
    <dgm:pt modelId="{36B93AD0-0C99-4778-A71A-4E0DD8BFFB54}" type="pres">
      <dgm:prSet presAssocID="{5847A34E-13C0-40A1-AFF8-8441113D427B}" presName="aSpace" presStyleCnt="0"/>
      <dgm:spPr/>
    </dgm:pt>
    <dgm:pt modelId="{1B06A835-A8EE-416D-AFAB-743D19A2033A}" type="pres">
      <dgm:prSet presAssocID="{6681451B-FD31-4D0E-A94E-393A631208E5}" presName="compNode" presStyleCnt="0"/>
      <dgm:spPr/>
    </dgm:pt>
    <dgm:pt modelId="{FCA43D8F-0B4A-4079-9403-83812C28D1AB}" type="pres">
      <dgm:prSet presAssocID="{6681451B-FD31-4D0E-A94E-393A631208E5}" presName="aNode" presStyleLbl="bgShp" presStyleIdx="2" presStyleCnt="3"/>
      <dgm:spPr/>
    </dgm:pt>
    <dgm:pt modelId="{89A7F0E1-5FEB-4BFF-9FF4-4A294F5C735F}" type="pres">
      <dgm:prSet presAssocID="{6681451B-FD31-4D0E-A94E-393A631208E5}" presName="textNode" presStyleLbl="bgShp" presStyleIdx="2" presStyleCnt="3"/>
      <dgm:spPr/>
    </dgm:pt>
    <dgm:pt modelId="{6E246D67-201B-4241-B981-C32A88A2B669}" type="pres">
      <dgm:prSet presAssocID="{6681451B-FD31-4D0E-A94E-393A631208E5}" presName="compChildNode" presStyleCnt="0"/>
      <dgm:spPr/>
    </dgm:pt>
    <dgm:pt modelId="{4F203345-2829-42E0-9561-8AB3EB743322}" type="pres">
      <dgm:prSet presAssocID="{6681451B-FD31-4D0E-A94E-393A631208E5}" presName="theInnerList" presStyleCnt="0"/>
      <dgm:spPr/>
    </dgm:pt>
  </dgm:ptLst>
  <dgm:cxnLst>
    <dgm:cxn modelId="{64B42722-1746-4464-8D56-B4A1BCE1FA4E}" type="presOf" srcId="{77B6DD63-B519-4FFC-BE89-4D8AA5755CAB}" destId="{B408D09A-52F1-4C58-9FFE-6DB4C9D907AC}" srcOrd="1" destOrd="0" presId="urn:microsoft.com/office/officeart/2005/8/layout/lProcess2"/>
    <dgm:cxn modelId="{4774795D-242B-4CB9-84DA-1B554963AD3A}" type="presOf" srcId="{6681451B-FD31-4D0E-A94E-393A631208E5}" destId="{FCA43D8F-0B4A-4079-9403-83812C28D1AB}" srcOrd="0" destOrd="0" presId="urn:microsoft.com/office/officeart/2005/8/layout/lProcess2"/>
    <dgm:cxn modelId="{6396185E-5FAD-4744-B2C4-B9506303FC6D}" type="presOf" srcId="{6681451B-FD31-4D0E-A94E-393A631208E5}" destId="{89A7F0E1-5FEB-4BFF-9FF4-4A294F5C735F}" srcOrd="1" destOrd="0" presId="urn:microsoft.com/office/officeart/2005/8/layout/lProcess2"/>
    <dgm:cxn modelId="{53EF6D50-B86C-46EE-B186-BFB7D6573FE0}" type="presOf" srcId="{5847A34E-13C0-40A1-AFF8-8441113D427B}" destId="{0EA07E6E-FF5D-43F2-B4CD-F0A44067D0A9}" srcOrd="1" destOrd="0" presId="urn:microsoft.com/office/officeart/2005/8/layout/lProcess2"/>
    <dgm:cxn modelId="{CD629A59-7939-4E62-9967-D90BACCB7E31}" srcId="{3ADADCB2-8106-47C8-934D-AE6BC4D0B5E9}" destId="{5847A34E-13C0-40A1-AFF8-8441113D427B}" srcOrd="1" destOrd="0" parTransId="{1F21A65D-98F6-44F7-8ED1-68B4F8A73B5C}" sibTransId="{F6A5491E-112A-4527-9F55-A950C5F24D77}"/>
    <dgm:cxn modelId="{9E341784-1583-4C36-ABC1-2F50C5E455EA}" type="presOf" srcId="{77B6DD63-B519-4FFC-BE89-4D8AA5755CAB}" destId="{126E719D-D263-4646-AB2C-04481F331F13}" srcOrd="0" destOrd="0" presId="urn:microsoft.com/office/officeart/2005/8/layout/lProcess2"/>
    <dgm:cxn modelId="{1106B488-CE7B-4AC5-868A-0287BA6237AD}" srcId="{3ADADCB2-8106-47C8-934D-AE6BC4D0B5E9}" destId="{6681451B-FD31-4D0E-A94E-393A631208E5}" srcOrd="2" destOrd="0" parTransId="{64CDB1E8-CF35-4FB0-8B40-89DB88996572}" sibTransId="{EF9931FA-51B4-45AD-8FD9-DAD9116DF20E}"/>
    <dgm:cxn modelId="{06798FD2-1ECE-404D-A01B-C5F85625DCE2}" srcId="{3ADADCB2-8106-47C8-934D-AE6BC4D0B5E9}" destId="{77B6DD63-B519-4FFC-BE89-4D8AA5755CAB}" srcOrd="0" destOrd="0" parTransId="{A6118217-FDD0-434B-8D71-5D3C252CB210}" sibTransId="{8706BC7E-6E24-4860-B0D9-6C9535A5A740}"/>
    <dgm:cxn modelId="{100C13E0-BE2A-4D56-930F-AEF372521EC2}" type="presOf" srcId="{3ADADCB2-8106-47C8-934D-AE6BC4D0B5E9}" destId="{4C507A82-8F1E-41C3-A3C8-DDB136AE94C9}" srcOrd="0" destOrd="0" presId="urn:microsoft.com/office/officeart/2005/8/layout/lProcess2"/>
    <dgm:cxn modelId="{CF07E3F2-2AA5-4656-921F-64655DF32E81}" type="presOf" srcId="{5847A34E-13C0-40A1-AFF8-8441113D427B}" destId="{3F3B56C9-552C-453B-A0D5-3890EED46029}" srcOrd="0" destOrd="0" presId="urn:microsoft.com/office/officeart/2005/8/layout/lProcess2"/>
    <dgm:cxn modelId="{CA1308A7-3768-4AFD-A7DC-63DFBE06E826}" type="presParOf" srcId="{4C507A82-8F1E-41C3-A3C8-DDB136AE94C9}" destId="{D9EEF885-BFD1-4A11-AA29-F994BF2EC176}" srcOrd="0" destOrd="0" presId="urn:microsoft.com/office/officeart/2005/8/layout/lProcess2"/>
    <dgm:cxn modelId="{F0C3CFAB-6848-4728-AEE7-498235D57763}" type="presParOf" srcId="{D9EEF885-BFD1-4A11-AA29-F994BF2EC176}" destId="{126E719D-D263-4646-AB2C-04481F331F13}" srcOrd="0" destOrd="0" presId="urn:microsoft.com/office/officeart/2005/8/layout/lProcess2"/>
    <dgm:cxn modelId="{647BA158-BEF2-4403-8569-67BDF7917F91}" type="presParOf" srcId="{D9EEF885-BFD1-4A11-AA29-F994BF2EC176}" destId="{B408D09A-52F1-4C58-9FFE-6DB4C9D907AC}" srcOrd="1" destOrd="0" presId="urn:microsoft.com/office/officeart/2005/8/layout/lProcess2"/>
    <dgm:cxn modelId="{CB9F982C-168B-4304-ACB2-DEEE9759DB6B}" type="presParOf" srcId="{D9EEF885-BFD1-4A11-AA29-F994BF2EC176}" destId="{569A15C7-D194-4798-AD40-703BF1796DE8}" srcOrd="2" destOrd="0" presId="urn:microsoft.com/office/officeart/2005/8/layout/lProcess2"/>
    <dgm:cxn modelId="{D3BA44B8-30C7-4366-81CD-D3C5D1F05CA0}" type="presParOf" srcId="{569A15C7-D194-4798-AD40-703BF1796DE8}" destId="{59668F28-EE40-40A7-B19F-46B727FC4790}" srcOrd="0" destOrd="0" presId="urn:microsoft.com/office/officeart/2005/8/layout/lProcess2"/>
    <dgm:cxn modelId="{FA488626-DC66-4BE7-9F1C-19C3F81CA6B9}" type="presParOf" srcId="{4C507A82-8F1E-41C3-A3C8-DDB136AE94C9}" destId="{E6134742-1D0B-4B86-A43C-F2160531E7C0}" srcOrd="1" destOrd="0" presId="urn:microsoft.com/office/officeart/2005/8/layout/lProcess2"/>
    <dgm:cxn modelId="{09D2018E-8BBE-49CA-8F4F-F05C84ADE287}" type="presParOf" srcId="{4C507A82-8F1E-41C3-A3C8-DDB136AE94C9}" destId="{99E7B551-10D8-409C-BD57-AD1533DDE0C1}" srcOrd="2" destOrd="0" presId="urn:microsoft.com/office/officeart/2005/8/layout/lProcess2"/>
    <dgm:cxn modelId="{62D5D760-354E-4C62-927B-F439054A6C43}" type="presParOf" srcId="{99E7B551-10D8-409C-BD57-AD1533DDE0C1}" destId="{3F3B56C9-552C-453B-A0D5-3890EED46029}" srcOrd="0" destOrd="0" presId="urn:microsoft.com/office/officeart/2005/8/layout/lProcess2"/>
    <dgm:cxn modelId="{0A77B633-4B64-4C22-9EED-4546862A4F62}" type="presParOf" srcId="{99E7B551-10D8-409C-BD57-AD1533DDE0C1}" destId="{0EA07E6E-FF5D-43F2-B4CD-F0A44067D0A9}" srcOrd="1" destOrd="0" presId="urn:microsoft.com/office/officeart/2005/8/layout/lProcess2"/>
    <dgm:cxn modelId="{309AE94F-F266-42F5-BEA0-082D3FEA62BB}" type="presParOf" srcId="{99E7B551-10D8-409C-BD57-AD1533DDE0C1}" destId="{84889B7F-0C4F-48C5-AB6B-4B81CE3B8430}" srcOrd="2" destOrd="0" presId="urn:microsoft.com/office/officeart/2005/8/layout/lProcess2"/>
    <dgm:cxn modelId="{A978CECC-298D-4092-9CDC-7B92AD1F2ED5}" type="presParOf" srcId="{84889B7F-0C4F-48C5-AB6B-4B81CE3B8430}" destId="{ABE33FAB-8EB7-4260-B90A-E37524D387E6}" srcOrd="0" destOrd="0" presId="urn:microsoft.com/office/officeart/2005/8/layout/lProcess2"/>
    <dgm:cxn modelId="{A30DD9F8-5C55-45F8-B4AF-42B46F91F96C}" type="presParOf" srcId="{4C507A82-8F1E-41C3-A3C8-DDB136AE94C9}" destId="{36B93AD0-0C99-4778-A71A-4E0DD8BFFB54}" srcOrd="3" destOrd="0" presId="urn:microsoft.com/office/officeart/2005/8/layout/lProcess2"/>
    <dgm:cxn modelId="{1FC953FF-9157-4009-B9F1-7F8021852F2B}" type="presParOf" srcId="{4C507A82-8F1E-41C3-A3C8-DDB136AE94C9}" destId="{1B06A835-A8EE-416D-AFAB-743D19A2033A}" srcOrd="4" destOrd="0" presId="urn:microsoft.com/office/officeart/2005/8/layout/lProcess2"/>
    <dgm:cxn modelId="{E62BEF7D-3DED-4900-B328-1D15BA7515A9}" type="presParOf" srcId="{1B06A835-A8EE-416D-AFAB-743D19A2033A}" destId="{FCA43D8F-0B4A-4079-9403-83812C28D1AB}" srcOrd="0" destOrd="0" presId="urn:microsoft.com/office/officeart/2005/8/layout/lProcess2"/>
    <dgm:cxn modelId="{5ED81713-4F35-4052-88F7-E8FA4AD0BBB3}" type="presParOf" srcId="{1B06A835-A8EE-416D-AFAB-743D19A2033A}" destId="{89A7F0E1-5FEB-4BFF-9FF4-4A294F5C735F}" srcOrd="1" destOrd="0" presId="urn:microsoft.com/office/officeart/2005/8/layout/lProcess2"/>
    <dgm:cxn modelId="{8C308367-5268-44B9-9CE9-8EED2FF0D61A}" type="presParOf" srcId="{1B06A835-A8EE-416D-AFAB-743D19A2033A}" destId="{6E246D67-201B-4241-B981-C32A88A2B669}" srcOrd="2" destOrd="0" presId="urn:microsoft.com/office/officeart/2005/8/layout/lProcess2"/>
    <dgm:cxn modelId="{B53C5E21-CA34-43B2-98A7-8434462E2BF7}" type="presParOf" srcId="{6E246D67-201B-4241-B981-C32A88A2B669}" destId="{4F203345-2829-42E0-9561-8AB3EB743322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ADADCB2-8106-47C8-934D-AE6BC4D0B5E9}" type="doc">
      <dgm:prSet loTypeId="urn:microsoft.com/office/officeart/2005/8/layout/hierarchy4" loCatId="relationship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7B6DD63-B519-4FFC-BE89-4D8AA5755CAB}">
      <dgm:prSet custT="1"/>
      <dgm:spPr/>
      <dgm:t>
        <a:bodyPr/>
        <a:lstStyle/>
        <a:p>
          <a:pPr>
            <a:buNone/>
          </a:pPr>
          <a:r>
            <a:rPr lang="pt-BR" sz="1800" b="1" dirty="0"/>
            <a:t>Demanda turística - </a:t>
          </a:r>
          <a:r>
            <a:rPr lang="pt-BR" sz="1800" dirty="0"/>
            <a:t>Não existe nenhum estudo, nem pesquisa, nem controle sobre a quantidade de turistas que visitam o município de Alta Floresta D'Oeste com destino a Porto Rolim, nem qual é o perfil deste público, nem o seu grau de consciência. Muitos acampam na beira do rio, deixando apenas rastro de sua passagem mensuradas através da quantidade de lixo recolhido pelos voluntários locais, uma vez por ano.</a:t>
          </a:r>
          <a:endParaRPr lang="pt-BR" sz="1800" i="1" dirty="0">
            <a:latin typeface="+mn-lt"/>
            <a:ea typeface="Calibri" panose="020F0502020204030204" pitchFamily="34" charset="0"/>
          </a:endParaRPr>
        </a:p>
      </dgm:t>
    </dgm:pt>
    <dgm:pt modelId="{A6118217-FDD0-434B-8D71-5D3C252CB210}" type="parTrans" cxnId="{06798FD2-1ECE-404D-A01B-C5F85625DCE2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+mn-lt"/>
          </a:endParaRPr>
        </a:p>
      </dgm:t>
    </dgm:pt>
    <dgm:pt modelId="{8706BC7E-6E24-4860-B0D9-6C9535A5A740}" type="sibTrans" cxnId="{06798FD2-1ECE-404D-A01B-C5F85625DCE2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+mn-lt"/>
          </a:endParaRPr>
        </a:p>
      </dgm:t>
    </dgm:pt>
    <dgm:pt modelId="{5847A34E-13C0-40A1-AFF8-8441113D427B}">
      <dgm:prSet custT="1"/>
      <dgm:spPr/>
      <dgm:t>
        <a:bodyPr/>
        <a:lstStyle/>
        <a:p>
          <a:endParaRPr lang="pt-BR" sz="1800" b="1">
            <a:latin typeface="+mn-lt"/>
          </a:endParaRPr>
        </a:p>
        <a:p>
          <a:r>
            <a:rPr lang="pt-BR" sz="1800" b="1">
              <a:latin typeface="+mn-lt"/>
            </a:rPr>
            <a:t>Integração intersetorial é </a:t>
          </a:r>
          <a:r>
            <a:rPr lang="pt-BR" sz="1800">
              <a:latin typeface="+mn-lt"/>
            </a:rPr>
            <a:t>Fundamental a articulação entre diferentes setores da economia, como transporte, cultura, meio ambiente, infraestrutura e segurança. Cada setor desempenha um papel no sucesso do turismo e deve estar alinhado com as metas turísticas da região. </a:t>
          </a:r>
          <a:r>
            <a:rPr lang="pt-BR" sz="1800">
              <a:latin typeface="+mn-lt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800" b="1">
              <a:latin typeface="+mn-lt"/>
              <a:ea typeface="Arial" panose="020B0604020202020204" pitchFamily="34" charset="0"/>
              <a:cs typeface="Arial" panose="020B0604020202020204" pitchFamily="34" charset="0"/>
            </a:rPr>
            <a:t>O artesanato, a cultura, a participação da agricultura familiar, dentre outros, encontram-se fora do processo.</a:t>
          </a:r>
          <a:endParaRPr lang="en-US" sz="1800" dirty="0">
            <a:latin typeface="+mn-lt"/>
          </a:endParaRPr>
        </a:p>
      </dgm:t>
    </dgm:pt>
    <dgm:pt modelId="{1F21A65D-98F6-44F7-8ED1-68B4F8A73B5C}" type="parTrans" cxnId="{CD629A59-7939-4E62-9967-D90BACCB7E31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+mn-lt"/>
          </a:endParaRPr>
        </a:p>
      </dgm:t>
    </dgm:pt>
    <dgm:pt modelId="{F6A5491E-112A-4527-9F55-A950C5F24D77}" type="sibTrans" cxnId="{CD629A59-7939-4E62-9967-D90BACCB7E31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+mn-lt"/>
          </a:endParaRPr>
        </a:p>
      </dgm:t>
    </dgm:pt>
    <dgm:pt modelId="{A159F623-41B5-4D5B-A7DE-0D8B70802C33}">
      <dgm:prSet custT="1"/>
      <dgm:spPr/>
      <dgm:t>
        <a:bodyPr/>
        <a:lstStyle/>
        <a:p>
          <a:pPr>
            <a:buNone/>
          </a:pPr>
          <a:r>
            <a:rPr lang="pt-BR" sz="1800">
              <a:latin typeface="+mn-lt"/>
              <a:ea typeface="Calibri" panose="020F0502020204030204" pitchFamily="34" charset="0"/>
            </a:rPr>
            <a:t>A </a:t>
          </a:r>
          <a:r>
            <a:rPr lang="pt-BR" sz="1800" b="1">
              <a:latin typeface="+mn-lt"/>
              <a:ea typeface="Calibri" panose="020F0502020204030204" pitchFamily="34" charset="0"/>
            </a:rPr>
            <a:t>grande oferta está no rio Guaporé, </a:t>
          </a:r>
          <a:r>
            <a:rPr lang="pt-BR" sz="1800">
              <a:latin typeface="+mn-lt"/>
              <a:ea typeface="Calibri" panose="020F0502020204030204" pitchFamily="34" charset="0"/>
            </a:rPr>
            <a:t>oferta esta, que pode entrar em risco por falta de legislação adequada, fiscalização sistemática e consciência predatória dos moradores e turistas que usam este recurso para as mais diversas finalidades. </a:t>
          </a:r>
        </a:p>
        <a:p>
          <a:pPr>
            <a:buNone/>
          </a:pPr>
          <a:endParaRPr lang="pt-BR" sz="1800" i="1" dirty="0">
            <a:latin typeface="+mn-lt"/>
            <a:ea typeface="Calibri" panose="020F0502020204030204" pitchFamily="34" charset="0"/>
          </a:endParaRPr>
        </a:p>
      </dgm:t>
    </dgm:pt>
    <dgm:pt modelId="{6FFBE8F0-8D5C-4270-AFD7-AE6D268B34BF}" type="parTrans" cxnId="{977AADCB-493C-44A4-A993-6B406A4FBAED}">
      <dgm:prSet/>
      <dgm:spPr/>
      <dgm:t>
        <a:bodyPr/>
        <a:lstStyle/>
        <a:p>
          <a:endParaRPr lang="pt-BR"/>
        </a:p>
      </dgm:t>
    </dgm:pt>
    <dgm:pt modelId="{A7352CC9-3190-49F1-BAEB-8455243C0E52}" type="sibTrans" cxnId="{977AADCB-493C-44A4-A993-6B406A4FBAED}">
      <dgm:prSet/>
      <dgm:spPr/>
      <dgm:t>
        <a:bodyPr/>
        <a:lstStyle/>
        <a:p>
          <a:endParaRPr lang="pt-BR"/>
        </a:p>
      </dgm:t>
    </dgm:pt>
    <dgm:pt modelId="{0453DAA0-7E12-4E8B-A5FB-5D2FAEE52F70}" type="pres">
      <dgm:prSet presAssocID="{3ADADCB2-8106-47C8-934D-AE6BC4D0B5E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C0E86C-EA1F-4CCE-BAFB-55A3D47CC1EF}" type="pres">
      <dgm:prSet presAssocID="{77B6DD63-B519-4FFC-BE89-4D8AA5755CAB}" presName="vertOne" presStyleCnt="0"/>
      <dgm:spPr/>
    </dgm:pt>
    <dgm:pt modelId="{05B47B95-1610-4E96-9CA0-41E15AD4B35E}" type="pres">
      <dgm:prSet presAssocID="{77B6DD63-B519-4FFC-BE89-4D8AA5755CAB}" presName="txOne" presStyleLbl="node0" presStyleIdx="0" presStyleCnt="3">
        <dgm:presLayoutVars>
          <dgm:chPref val="3"/>
        </dgm:presLayoutVars>
      </dgm:prSet>
      <dgm:spPr/>
    </dgm:pt>
    <dgm:pt modelId="{924DABE3-C730-4D69-8282-2CA1F7F254BC}" type="pres">
      <dgm:prSet presAssocID="{77B6DD63-B519-4FFC-BE89-4D8AA5755CAB}" presName="horzOne" presStyleCnt="0"/>
      <dgm:spPr/>
    </dgm:pt>
    <dgm:pt modelId="{043AF372-0CAD-4C0C-AF28-BC23DF008CE6}" type="pres">
      <dgm:prSet presAssocID="{8706BC7E-6E24-4860-B0D9-6C9535A5A740}" presName="sibSpaceOne" presStyleCnt="0"/>
      <dgm:spPr/>
    </dgm:pt>
    <dgm:pt modelId="{EB5E7DDC-938F-4569-8274-2413CA8386A8}" type="pres">
      <dgm:prSet presAssocID="{A159F623-41B5-4D5B-A7DE-0D8B70802C33}" presName="vertOne" presStyleCnt="0"/>
      <dgm:spPr/>
    </dgm:pt>
    <dgm:pt modelId="{CC4BA0E4-171E-4056-B8B0-0AA9EBC38B4B}" type="pres">
      <dgm:prSet presAssocID="{A159F623-41B5-4D5B-A7DE-0D8B70802C33}" presName="txOne" presStyleLbl="node0" presStyleIdx="1" presStyleCnt="3">
        <dgm:presLayoutVars>
          <dgm:chPref val="3"/>
        </dgm:presLayoutVars>
      </dgm:prSet>
      <dgm:spPr/>
    </dgm:pt>
    <dgm:pt modelId="{F4E1793E-D2CE-4035-AD11-C9244BF9D247}" type="pres">
      <dgm:prSet presAssocID="{A159F623-41B5-4D5B-A7DE-0D8B70802C33}" presName="horzOne" presStyleCnt="0"/>
      <dgm:spPr/>
    </dgm:pt>
    <dgm:pt modelId="{13B098B2-0542-4893-B2D8-41495292C9D1}" type="pres">
      <dgm:prSet presAssocID="{A7352CC9-3190-49F1-BAEB-8455243C0E52}" presName="sibSpaceOne" presStyleCnt="0"/>
      <dgm:spPr/>
    </dgm:pt>
    <dgm:pt modelId="{CAA1F6C5-1181-48D6-B287-98F31DC9EC3C}" type="pres">
      <dgm:prSet presAssocID="{5847A34E-13C0-40A1-AFF8-8441113D427B}" presName="vertOne" presStyleCnt="0"/>
      <dgm:spPr/>
    </dgm:pt>
    <dgm:pt modelId="{64CC8278-32D8-4723-82BA-609A5FEB5BB8}" type="pres">
      <dgm:prSet presAssocID="{5847A34E-13C0-40A1-AFF8-8441113D427B}" presName="txOne" presStyleLbl="node0" presStyleIdx="2" presStyleCnt="3">
        <dgm:presLayoutVars>
          <dgm:chPref val="3"/>
        </dgm:presLayoutVars>
      </dgm:prSet>
      <dgm:spPr/>
    </dgm:pt>
    <dgm:pt modelId="{1536E2BB-0A5E-4D1F-B292-1811964371C7}" type="pres">
      <dgm:prSet presAssocID="{5847A34E-13C0-40A1-AFF8-8441113D427B}" presName="horzOne" presStyleCnt="0"/>
      <dgm:spPr/>
    </dgm:pt>
  </dgm:ptLst>
  <dgm:cxnLst>
    <dgm:cxn modelId="{43E0C628-0923-450B-879D-21448A120444}" type="presOf" srcId="{A159F623-41B5-4D5B-A7DE-0D8B70802C33}" destId="{CC4BA0E4-171E-4056-B8B0-0AA9EBC38B4B}" srcOrd="0" destOrd="0" presId="urn:microsoft.com/office/officeart/2005/8/layout/hierarchy4"/>
    <dgm:cxn modelId="{1B90744B-E8F8-4A9E-9663-9173B78FD991}" type="presOf" srcId="{5847A34E-13C0-40A1-AFF8-8441113D427B}" destId="{64CC8278-32D8-4723-82BA-609A5FEB5BB8}" srcOrd="0" destOrd="0" presId="urn:microsoft.com/office/officeart/2005/8/layout/hierarchy4"/>
    <dgm:cxn modelId="{CD629A59-7939-4E62-9967-D90BACCB7E31}" srcId="{3ADADCB2-8106-47C8-934D-AE6BC4D0B5E9}" destId="{5847A34E-13C0-40A1-AFF8-8441113D427B}" srcOrd="2" destOrd="0" parTransId="{1F21A65D-98F6-44F7-8ED1-68B4F8A73B5C}" sibTransId="{F6A5491E-112A-4527-9F55-A950C5F24D77}"/>
    <dgm:cxn modelId="{9C46BFA9-038B-4FF4-AECA-E2B1DAA6C860}" type="presOf" srcId="{3ADADCB2-8106-47C8-934D-AE6BC4D0B5E9}" destId="{0453DAA0-7E12-4E8B-A5FB-5D2FAEE52F70}" srcOrd="0" destOrd="0" presId="urn:microsoft.com/office/officeart/2005/8/layout/hierarchy4"/>
    <dgm:cxn modelId="{74EA7CAC-4136-4FF9-A80D-1ACE632FBE48}" type="presOf" srcId="{77B6DD63-B519-4FFC-BE89-4D8AA5755CAB}" destId="{05B47B95-1610-4E96-9CA0-41E15AD4B35E}" srcOrd="0" destOrd="0" presId="urn:microsoft.com/office/officeart/2005/8/layout/hierarchy4"/>
    <dgm:cxn modelId="{977AADCB-493C-44A4-A993-6B406A4FBAED}" srcId="{3ADADCB2-8106-47C8-934D-AE6BC4D0B5E9}" destId="{A159F623-41B5-4D5B-A7DE-0D8B70802C33}" srcOrd="1" destOrd="0" parTransId="{6FFBE8F0-8D5C-4270-AFD7-AE6D268B34BF}" sibTransId="{A7352CC9-3190-49F1-BAEB-8455243C0E52}"/>
    <dgm:cxn modelId="{06798FD2-1ECE-404D-A01B-C5F85625DCE2}" srcId="{3ADADCB2-8106-47C8-934D-AE6BC4D0B5E9}" destId="{77B6DD63-B519-4FFC-BE89-4D8AA5755CAB}" srcOrd="0" destOrd="0" parTransId="{A6118217-FDD0-434B-8D71-5D3C252CB210}" sibTransId="{8706BC7E-6E24-4860-B0D9-6C9535A5A740}"/>
    <dgm:cxn modelId="{151E4335-5FFA-485E-8EFA-F322158B3880}" type="presParOf" srcId="{0453DAA0-7E12-4E8B-A5FB-5D2FAEE52F70}" destId="{9AC0E86C-EA1F-4CCE-BAFB-55A3D47CC1EF}" srcOrd="0" destOrd="0" presId="urn:microsoft.com/office/officeart/2005/8/layout/hierarchy4"/>
    <dgm:cxn modelId="{78F7B99B-9323-4ED0-9025-CA150EFA8DFD}" type="presParOf" srcId="{9AC0E86C-EA1F-4CCE-BAFB-55A3D47CC1EF}" destId="{05B47B95-1610-4E96-9CA0-41E15AD4B35E}" srcOrd="0" destOrd="0" presId="urn:microsoft.com/office/officeart/2005/8/layout/hierarchy4"/>
    <dgm:cxn modelId="{99486FFC-4E33-4B9E-9A67-87FCC4A5D712}" type="presParOf" srcId="{9AC0E86C-EA1F-4CCE-BAFB-55A3D47CC1EF}" destId="{924DABE3-C730-4D69-8282-2CA1F7F254BC}" srcOrd="1" destOrd="0" presId="urn:microsoft.com/office/officeart/2005/8/layout/hierarchy4"/>
    <dgm:cxn modelId="{06E5DBC8-218D-4449-A9BD-7CD6C790495D}" type="presParOf" srcId="{0453DAA0-7E12-4E8B-A5FB-5D2FAEE52F70}" destId="{043AF372-0CAD-4C0C-AF28-BC23DF008CE6}" srcOrd="1" destOrd="0" presId="urn:microsoft.com/office/officeart/2005/8/layout/hierarchy4"/>
    <dgm:cxn modelId="{5B02E939-90BE-41D6-A611-1152283D8DB1}" type="presParOf" srcId="{0453DAA0-7E12-4E8B-A5FB-5D2FAEE52F70}" destId="{EB5E7DDC-938F-4569-8274-2413CA8386A8}" srcOrd="2" destOrd="0" presId="urn:microsoft.com/office/officeart/2005/8/layout/hierarchy4"/>
    <dgm:cxn modelId="{55AAE978-8504-4D59-A61C-AEFC21E6D25B}" type="presParOf" srcId="{EB5E7DDC-938F-4569-8274-2413CA8386A8}" destId="{CC4BA0E4-171E-4056-B8B0-0AA9EBC38B4B}" srcOrd="0" destOrd="0" presId="urn:microsoft.com/office/officeart/2005/8/layout/hierarchy4"/>
    <dgm:cxn modelId="{4E9F3719-55CA-44C0-9364-0D7F6B709F5B}" type="presParOf" srcId="{EB5E7DDC-938F-4569-8274-2413CA8386A8}" destId="{F4E1793E-D2CE-4035-AD11-C9244BF9D247}" srcOrd="1" destOrd="0" presId="urn:microsoft.com/office/officeart/2005/8/layout/hierarchy4"/>
    <dgm:cxn modelId="{0574E106-5EFC-45B8-AC44-62343561095B}" type="presParOf" srcId="{0453DAA0-7E12-4E8B-A5FB-5D2FAEE52F70}" destId="{13B098B2-0542-4893-B2D8-41495292C9D1}" srcOrd="3" destOrd="0" presId="urn:microsoft.com/office/officeart/2005/8/layout/hierarchy4"/>
    <dgm:cxn modelId="{E1137DF0-DFCA-4332-AC8F-EE959A0E9BB1}" type="presParOf" srcId="{0453DAA0-7E12-4E8B-A5FB-5D2FAEE52F70}" destId="{CAA1F6C5-1181-48D6-B287-98F31DC9EC3C}" srcOrd="4" destOrd="0" presId="urn:microsoft.com/office/officeart/2005/8/layout/hierarchy4"/>
    <dgm:cxn modelId="{4D63E832-1409-4CF1-AF1B-4FB7C970DE4F}" type="presParOf" srcId="{CAA1F6C5-1181-48D6-B287-98F31DC9EC3C}" destId="{64CC8278-32D8-4723-82BA-609A5FEB5BB8}" srcOrd="0" destOrd="0" presId="urn:microsoft.com/office/officeart/2005/8/layout/hierarchy4"/>
    <dgm:cxn modelId="{EDB4263D-D353-4AD5-84F5-6BF6EFF214EB}" type="presParOf" srcId="{CAA1F6C5-1181-48D6-B287-98F31DC9EC3C}" destId="{1536E2BB-0A5E-4D1F-B292-1811964371C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358511-0901-45D3-AB29-A03C12F5B58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612D36-E8FF-4597-8C50-319D464025F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400" dirty="0"/>
            <a:t>A Bacia Amazônica é a maior e mais diversa bacia de água doce do mundo, onde a Amazônia ocidental tem a maior área e diversidade de espécies de peixes.</a:t>
          </a:r>
          <a:endParaRPr lang="en-US" sz="1400" dirty="0"/>
        </a:p>
      </dgm:t>
    </dgm:pt>
    <dgm:pt modelId="{60EE8D89-6D33-4FB8-99A5-5E36BDDEFC58}" type="parTrans" cxnId="{D124E2DA-25CD-449F-814B-7994B6D3CA64}">
      <dgm:prSet/>
      <dgm:spPr/>
      <dgm:t>
        <a:bodyPr/>
        <a:lstStyle/>
        <a:p>
          <a:endParaRPr lang="en-US" sz="1400"/>
        </a:p>
      </dgm:t>
    </dgm:pt>
    <dgm:pt modelId="{087F2827-D24C-4B45-8D0F-41A0FBC2820A}" type="sibTrans" cxnId="{D124E2DA-25CD-449F-814B-7994B6D3CA64}">
      <dgm:prSet/>
      <dgm:spPr/>
      <dgm:t>
        <a:bodyPr/>
        <a:lstStyle/>
        <a:p>
          <a:endParaRPr lang="en-US" sz="1400"/>
        </a:p>
      </dgm:t>
    </dgm:pt>
    <dgm:pt modelId="{44BF0DEC-B939-441B-96FF-432312916E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400" dirty="0"/>
            <a:t>A diversidade de espécies de peixes abrange 57 famílias, 525 gêneros e mais de </a:t>
          </a:r>
          <a:r>
            <a:rPr lang="pt-BR" sz="1400" b="1" dirty="0"/>
            <a:t>2.411 espécies. Destes, 111 gêneros (21%) e 1.089 espécies </a:t>
          </a:r>
          <a:r>
            <a:rPr lang="pt-BR" sz="1400" dirty="0"/>
            <a:t>(45%) são endêmicos da Bacia Amazônica.</a:t>
          </a:r>
          <a:endParaRPr lang="en-US" sz="1400" dirty="0"/>
        </a:p>
      </dgm:t>
    </dgm:pt>
    <dgm:pt modelId="{583AEF13-610F-4478-BC50-9A3714DAE7DB}" type="parTrans" cxnId="{D6EECCB9-B594-477A-93FF-5DBAD23BF8EB}">
      <dgm:prSet/>
      <dgm:spPr/>
      <dgm:t>
        <a:bodyPr/>
        <a:lstStyle/>
        <a:p>
          <a:endParaRPr lang="en-US" sz="1400"/>
        </a:p>
      </dgm:t>
    </dgm:pt>
    <dgm:pt modelId="{DED5917E-DBA9-443C-BF01-9DCA0A2D5B53}" type="sibTrans" cxnId="{D6EECCB9-B594-477A-93FF-5DBAD23BF8EB}">
      <dgm:prSet/>
      <dgm:spPr/>
      <dgm:t>
        <a:bodyPr/>
        <a:lstStyle/>
        <a:p>
          <a:endParaRPr lang="en-US" sz="1400"/>
        </a:p>
      </dgm:t>
    </dgm:pt>
    <dgm:pt modelId="{00A8E0F5-70D0-4335-BBB9-3F308B62D03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400" dirty="0"/>
            <a:t>O Estado de Rondônia, localiza-se numa área de transição entre o bioma Cerrado e a Amazônia, apresentando áreas do bioma Pantanal, de planícies e serras. A pesca esportiva é uma atividade praticada em vários rios de Rondônia.</a:t>
          </a:r>
          <a:endParaRPr lang="en-US" sz="1400" dirty="0"/>
        </a:p>
      </dgm:t>
    </dgm:pt>
    <dgm:pt modelId="{1E304E5B-EC68-40B6-AE6C-E9425C8772FA}" type="parTrans" cxnId="{063D39E8-17C7-4E5F-AB70-3F1677D1E5F9}">
      <dgm:prSet/>
      <dgm:spPr/>
      <dgm:t>
        <a:bodyPr/>
        <a:lstStyle/>
        <a:p>
          <a:endParaRPr lang="en-US" sz="1400"/>
        </a:p>
      </dgm:t>
    </dgm:pt>
    <dgm:pt modelId="{13480C2A-7CDA-45DD-AC8F-6F217DFE41E3}" type="sibTrans" cxnId="{063D39E8-17C7-4E5F-AB70-3F1677D1E5F9}">
      <dgm:prSet/>
      <dgm:spPr/>
      <dgm:t>
        <a:bodyPr/>
        <a:lstStyle/>
        <a:p>
          <a:endParaRPr lang="en-US" sz="1400"/>
        </a:p>
      </dgm:t>
    </dgm:pt>
    <dgm:pt modelId="{F91E540F-3BA9-475C-9B4F-39392B05FA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400" dirty="0"/>
            <a:t>O estado tem os recursos hídricos formados pelos principais rios (bacias) como o </a:t>
          </a:r>
          <a:r>
            <a:rPr lang="pt-BR" sz="1400" b="1" dirty="0"/>
            <a:t>Madeira, Guaporé, Mamoré, Abunã, Jamari, Machado e Roosevelt, que representam um grande potencial para a prática da pesca esportiva, </a:t>
          </a:r>
          <a:endParaRPr lang="en-US" sz="1400" b="1" dirty="0"/>
        </a:p>
      </dgm:t>
    </dgm:pt>
    <dgm:pt modelId="{969040A2-E024-4ECD-9796-91B053634481}" type="parTrans" cxnId="{CB576567-D6BA-4267-92A2-E18EFAB9EA59}">
      <dgm:prSet/>
      <dgm:spPr/>
      <dgm:t>
        <a:bodyPr/>
        <a:lstStyle/>
        <a:p>
          <a:endParaRPr lang="en-US" sz="1400"/>
        </a:p>
      </dgm:t>
    </dgm:pt>
    <dgm:pt modelId="{910D76F6-4013-4628-9367-8B9FBA86F9EC}" type="sibTrans" cxnId="{CB576567-D6BA-4267-92A2-E18EFAB9EA59}">
      <dgm:prSet/>
      <dgm:spPr/>
      <dgm:t>
        <a:bodyPr/>
        <a:lstStyle/>
        <a:p>
          <a:endParaRPr lang="en-US" sz="1400"/>
        </a:p>
      </dgm:t>
    </dgm:pt>
    <dgm:pt modelId="{32F8392A-3995-4E93-BCBA-1B8471A05D06}" type="pres">
      <dgm:prSet presAssocID="{A3358511-0901-45D3-AB29-A03C12F5B585}" presName="root" presStyleCnt="0">
        <dgm:presLayoutVars>
          <dgm:dir/>
          <dgm:resizeHandles val="exact"/>
        </dgm:presLayoutVars>
      </dgm:prSet>
      <dgm:spPr/>
    </dgm:pt>
    <dgm:pt modelId="{577DE757-D004-472B-8B9E-6FEA1F877B1F}" type="pres">
      <dgm:prSet presAssocID="{4E612D36-E8FF-4597-8C50-319D464025F0}" presName="compNode" presStyleCnt="0"/>
      <dgm:spPr/>
    </dgm:pt>
    <dgm:pt modelId="{C475DB15-56F2-414E-86E7-C5DE20A05D2B}" type="pres">
      <dgm:prSet presAssocID="{4E612D36-E8FF-4597-8C50-319D464025F0}" presName="iconRect" presStyleLbl="node1" presStyleIdx="0" presStyleCnt="4" custLinFactX="-5365" custLinFactY="-134256" custLinFactNeighborX="-100000" custLinFactNeighborY="-2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ixe"/>
        </a:ext>
      </dgm:extLst>
    </dgm:pt>
    <dgm:pt modelId="{F79536A0-9BD6-430A-AF35-171DDF07F163}" type="pres">
      <dgm:prSet presAssocID="{4E612D36-E8FF-4597-8C50-319D464025F0}" presName="spaceRect" presStyleCnt="0"/>
      <dgm:spPr/>
    </dgm:pt>
    <dgm:pt modelId="{82F88C04-04AC-4656-905A-0245D029E1F8}" type="pres">
      <dgm:prSet presAssocID="{4E612D36-E8FF-4597-8C50-319D464025F0}" presName="textRect" presStyleLbl="revTx" presStyleIdx="0" presStyleCnt="4" custScaleX="202797" custLinFactNeighborX="914" custLinFactNeighborY="-85427">
        <dgm:presLayoutVars>
          <dgm:chMax val="1"/>
          <dgm:chPref val="1"/>
        </dgm:presLayoutVars>
      </dgm:prSet>
      <dgm:spPr/>
    </dgm:pt>
    <dgm:pt modelId="{DE3EC10B-12E6-4A06-BC7D-AD6E2857FFD0}" type="pres">
      <dgm:prSet presAssocID="{087F2827-D24C-4B45-8D0F-41A0FBC2820A}" presName="sibTrans" presStyleCnt="0"/>
      <dgm:spPr/>
    </dgm:pt>
    <dgm:pt modelId="{B92918A3-2E88-4A16-BBC1-0EC72980390E}" type="pres">
      <dgm:prSet presAssocID="{44BF0DEC-B939-441B-96FF-432312916EEB}" presName="compNode" presStyleCnt="0"/>
      <dgm:spPr/>
    </dgm:pt>
    <dgm:pt modelId="{49286A9A-C173-4F39-A4E0-A3F11D0ECC07}" type="pres">
      <dgm:prSet presAssocID="{44BF0DEC-B939-441B-96FF-432312916EEB}" presName="iconRect" presStyleLbl="node1" presStyleIdx="1" presStyleCnt="4" custLinFactY="-100000" custLinFactNeighborX="-3398" custLinFactNeighborY="-18753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shi"/>
        </a:ext>
      </dgm:extLst>
    </dgm:pt>
    <dgm:pt modelId="{6E6932DB-4746-4DA1-AE42-949BB3191246}" type="pres">
      <dgm:prSet presAssocID="{44BF0DEC-B939-441B-96FF-432312916EEB}" presName="spaceRect" presStyleCnt="0"/>
      <dgm:spPr/>
    </dgm:pt>
    <dgm:pt modelId="{35FD2C68-A185-42C4-B7B9-76D80BBF8900}" type="pres">
      <dgm:prSet presAssocID="{44BF0DEC-B939-441B-96FF-432312916EEB}" presName="textRect" presStyleLbl="revTx" presStyleIdx="1" presStyleCnt="4" custScaleX="141333" custLinFactY="-5452" custLinFactNeighborX="-17618" custLinFactNeighborY="-100000">
        <dgm:presLayoutVars>
          <dgm:chMax val="1"/>
          <dgm:chPref val="1"/>
        </dgm:presLayoutVars>
      </dgm:prSet>
      <dgm:spPr/>
    </dgm:pt>
    <dgm:pt modelId="{1F4944EA-3274-414D-A59E-0A5241DB5BCC}" type="pres">
      <dgm:prSet presAssocID="{DED5917E-DBA9-443C-BF01-9DCA0A2D5B53}" presName="sibTrans" presStyleCnt="0"/>
      <dgm:spPr/>
    </dgm:pt>
    <dgm:pt modelId="{B9FDBFCF-9F5D-42B3-8D55-BEC7A3D8845F}" type="pres">
      <dgm:prSet presAssocID="{00A8E0F5-70D0-4335-BBB9-3F308B62D03B}" presName="compNode" presStyleCnt="0"/>
      <dgm:spPr/>
    </dgm:pt>
    <dgm:pt modelId="{706A7DAC-18E0-4CB0-B430-6127DD3625FB}" type="pres">
      <dgm:prSet presAssocID="{00A8E0F5-70D0-4335-BBB9-3F308B62D03B}" presName="iconRect" presStyleLbl="node1" presStyleIdx="2" presStyleCnt="4" custLinFactY="-96876" custLinFactNeighborX="13463" custLinFactNeighborY="-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49164AB6-7848-414D-9C6E-134BF822CDBE}" type="pres">
      <dgm:prSet presAssocID="{00A8E0F5-70D0-4335-BBB9-3F308B62D03B}" presName="spaceRect" presStyleCnt="0"/>
      <dgm:spPr/>
    </dgm:pt>
    <dgm:pt modelId="{FBA485F0-5090-4A65-80F6-D6A822E6F605}" type="pres">
      <dgm:prSet presAssocID="{00A8E0F5-70D0-4335-BBB9-3F308B62D03B}" presName="textRect" presStyleLbl="revTx" presStyleIdx="2" presStyleCnt="4" custScaleX="192692" custScaleY="140365" custLinFactNeighborX="31" custLinFactNeighborY="-27352">
        <dgm:presLayoutVars>
          <dgm:chMax val="1"/>
          <dgm:chPref val="1"/>
        </dgm:presLayoutVars>
      </dgm:prSet>
      <dgm:spPr/>
    </dgm:pt>
    <dgm:pt modelId="{B43EF1F0-56D8-4F55-A4F2-FCDC53BAE983}" type="pres">
      <dgm:prSet presAssocID="{13480C2A-7CDA-45DD-AC8F-6F217DFE41E3}" presName="sibTrans" presStyleCnt="0"/>
      <dgm:spPr/>
    </dgm:pt>
    <dgm:pt modelId="{D4F2C361-88FA-4F92-90A2-3DA323C44618}" type="pres">
      <dgm:prSet presAssocID="{F91E540F-3BA9-475C-9B4F-39392B05FA78}" presName="compNode" presStyleCnt="0"/>
      <dgm:spPr/>
    </dgm:pt>
    <dgm:pt modelId="{26B4529D-1EF4-4DE1-A5CB-02C21576598C}" type="pres">
      <dgm:prSet presAssocID="{F91E540F-3BA9-475C-9B4F-39392B05FA78}" presName="iconRect" presStyleLbl="node1" presStyleIdx="3" presStyleCnt="4" custLinFactY="-42606" custLinFactNeighborX="6810" custLinFactNeighborY="-10000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7A089B4B-545E-4D11-A9AD-6F45869FC476}" type="pres">
      <dgm:prSet presAssocID="{F91E540F-3BA9-475C-9B4F-39392B05FA78}" presName="spaceRect" presStyleCnt="0"/>
      <dgm:spPr/>
    </dgm:pt>
    <dgm:pt modelId="{6EB4BE7F-35BF-402C-9F4A-9C55601EBD99}" type="pres">
      <dgm:prSet presAssocID="{F91E540F-3BA9-475C-9B4F-39392B05FA78}" presName="textRect" presStyleLbl="revTx" presStyleIdx="3" presStyleCnt="4" custScaleX="149996" custScaleY="140746" custLinFactNeighborX="-5377" custLinFactNeighborY="-24793">
        <dgm:presLayoutVars>
          <dgm:chMax val="1"/>
          <dgm:chPref val="1"/>
        </dgm:presLayoutVars>
      </dgm:prSet>
      <dgm:spPr/>
    </dgm:pt>
  </dgm:ptLst>
  <dgm:cxnLst>
    <dgm:cxn modelId="{7ECE0411-79B6-476C-92A1-4AAFFE190F42}" type="presOf" srcId="{F91E540F-3BA9-475C-9B4F-39392B05FA78}" destId="{6EB4BE7F-35BF-402C-9F4A-9C55601EBD99}" srcOrd="0" destOrd="0" presId="urn:microsoft.com/office/officeart/2018/2/layout/IconLabelList"/>
    <dgm:cxn modelId="{CB576567-D6BA-4267-92A2-E18EFAB9EA59}" srcId="{A3358511-0901-45D3-AB29-A03C12F5B585}" destId="{F91E540F-3BA9-475C-9B4F-39392B05FA78}" srcOrd="3" destOrd="0" parTransId="{969040A2-E024-4ECD-9796-91B053634481}" sibTransId="{910D76F6-4013-4628-9367-8B9FBA86F9EC}"/>
    <dgm:cxn modelId="{9511036B-9022-4EC2-8927-F393AA85912D}" type="presOf" srcId="{4E612D36-E8FF-4597-8C50-319D464025F0}" destId="{82F88C04-04AC-4656-905A-0245D029E1F8}" srcOrd="0" destOrd="0" presId="urn:microsoft.com/office/officeart/2018/2/layout/IconLabelList"/>
    <dgm:cxn modelId="{FDFD064B-655B-4D54-80BB-CFEC86764038}" type="presOf" srcId="{00A8E0F5-70D0-4335-BBB9-3F308B62D03B}" destId="{FBA485F0-5090-4A65-80F6-D6A822E6F605}" srcOrd="0" destOrd="0" presId="urn:microsoft.com/office/officeart/2018/2/layout/IconLabelList"/>
    <dgm:cxn modelId="{D6EECCB9-B594-477A-93FF-5DBAD23BF8EB}" srcId="{A3358511-0901-45D3-AB29-A03C12F5B585}" destId="{44BF0DEC-B939-441B-96FF-432312916EEB}" srcOrd="1" destOrd="0" parTransId="{583AEF13-610F-4478-BC50-9A3714DAE7DB}" sibTransId="{DED5917E-DBA9-443C-BF01-9DCA0A2D5B53}"/>
    <dgm:cxn modelId="{0CCACFCF-5FE3-441F-A0B7-7D33423ACB3B}" type="presOf" srcId="{44BF0DEC-B939-441B-96FF-432312916EEB}" destId="{35FD2C68-A185-42C4-B7B9-76D80BBF8900}" srcOrd="0" destOrd="0" presId="urn:microsoft.com/office/officeart/2018/2/layout/IconLabelList"/>
    <dgm:cxn modelId="{D124E2DA-25CD-449F-814B-7994B6D3CA64}" srcId="{A3358511-0901-45D3-AB29-A03C12F5B585}" destId="{4E612D36-E8FF-4597-8C50-319D464025F0}" srcOrd="0" destOrd="0" parTransId="{60EE8D89-6D33-4FB8-99A5-5E36BDDEFC58}" sibTransId="{087F2827-D24C-4B45-8D0F-41A0FBC2820A}"/>
    <dgm:cxn modelId="{063D39E8-17C7-4E5F-AB70-3F1677D1E5F9}" srcId="{A3358511-0901-45D3-AB29-A03C12F5B585}" destId="{00A8E0F5-70D0-4335-BBB9-3F308B62D03B}" srcOrd="2" destOrd="0" parTransId="{1E304E5B-EC68-40B6-AE6C-E9425C8772FA}" sibTransId="{13480C2A-7CDA-45DD-AC8F-6F217DFE41E3}"/>
    <dgm:cxn modelId="{B89ACDF5-9E47-4CA7-A7CD-26625E9AFDFC}" type="presOf" srcId="{A3358511-0901-45D3-AB29-A03C12F5B585}" destId="{32F8392A-3995-4E93-BCBA-1B8471A05D06}" srcOrd="0" destOrd="0" presId="urn:microsoft.com/office/officeart/2018/2/layout/IconLabelList"/>
    <dgm:cxn modelId="{536CDD55-3C30-4BCA-8341-96EA968EE267}" type="presParOf" srcId="{32F8392A-3995-4E93-BCBA-1B8471A05D06}" destId="{577DE757-D004-472B-8B9E-6FEA1F877B1F}" srcOrd="0" destOrd="0" presId="urn:microsoft.com/office/officeart/2018/2/layout/IconLabelList"/>
    <dgm:cxn modelId="{AEB2E6C6-ECD2-4D9C-82FF-DA7697AFF2FC}" type="presParOf" srcId="{577DE757-D004-472B-8B9E-6FEA1F877B1F}" destId="{C475DB15-56F2-414E-86E7-C5DE20A05D2B}" srcOrd="0" destOrd="0" presId="urn:microsoft.com/office/officeart/2018/2/layout/IconLabelList"/>
    <dgm:cxn modelId="{FAE3E919-6703-48E7-8E13-FDAB1A686577}" type="presParOf" srcId="{577DE757-D004-472B-8B9E-6FEA1F877B1F}" destId="{F79536A0-9BD6-430A-AF35-171DDF07F163}" srcOrd="1" destOrd="0" presId="urn:microsoft.com/office/officeart/2018/2/layout/IconLabelList"/>
    <dgm:cxn modelId="{26F26CA2-5229-4986-AC35-02DFDB56FBAF}" type="presParOf" srcId="{577DE757-D004-472B-8B9E-6FEA1F877B1F}" destId="{82F88C04-04AC-4656-905A-0245D029E1F8}" srcOrd="2" destOrd="0" presId="urn:microsoft.com/office/officeart/2018/2/layout/IconLabelList"/>
    <dgm:cxn modelId="{CB9A7CCB-97AC-4D3E-8C4B-0727339583A7}" type="presParOf" srcId="{32F8392A-3995-4E93-BCBA-1B8471A05D06}" destId="{DE3EC10B-12E6-4A06-BC7D-AD6E2857FFD0}" srcOrd="1" destOrd="0" presId="urn:microsoft.com/office/officeart/2018/2/layout/IconLabelList"/>
    <dgm:cxn modelId="{8ECCBC76-9D6A-4FB4-B0AA-73AD746F5A89}" type="presParOf" srcId="{32F8392A-3995-4E93-BCBA-1B8471A05D06}" destId="{B92918A3-2E88-4A16-BBC1-0EC72980390E}" srcOrd="2" destOrd="0" presId="urn:microsoft.com/office/officeart/2018/2/layout/IconLabelList"/>
    <dgm:cxn modelId="{687C0C46-8A6F-4A30-B864-EA0F03FB06CB}" type="presParOf" srcId="{B92918A3-2E88-4A16-BBC1-0EC72980390E}" destId="{49286A9A-C173-4F39-A4E0-A3F11D0ECC07}" srcOrd="0" destOrd="0" presId="urn:microsoft.com/office/officeart/2018/2/layout/IconLabelList"/>
    <dgm:cxn modelId="{E985F20E-5C34-4DEF-AE93-33B707E82C76}" type="presParOf" srcId="{B92918A3-2E88-4A16-BBC1-0EC72980390E}" destId="{6E6932DB-4746-4DA1-AE42-949BB3191246}" srcOrd="1" destOrd="0" presId="urn:microsoft.com/office/officeart/2018/2/layout/IconLabelList"/>
    <dgm:cxn modelId="{0F7E7EF7-7317-4AA3-A60A-DF007C7B961E}" type="presParOf" srcId="{B92918A3-2E88-4A16-BBC1-0EC72980390E}" destId="{35FD2C68-A185-42C4-B7B9-76D80BBF8900}" srcOrd="2" destOrd="0" presId="urn:microsoft.com/office/officeart/2018/2/layout/IconLabelList"/>
    <dgm:cxn modelId="{6B9F7217-7AA5-4F2E-AEF4-1B50764F0BC8}" type="presParOf" srcId="{32F8392A-3995-4E93-BCBA-1B8471A05D06}" destId="{1F4944EA-3274-414D-A59E-0A5241DB5BCC}" srcOrd="3" destOrd="0" presId="urn:microsoft.com/office/officeart/2018/2/layout/IconLabelList"/>
    <dgm:cxn modelId="{C1D2627E-6B72-43EB-B601-CA45EBAF0D35}" type="presParOf" srcId="{32F8392A-3995-4E93-BCBA-1B8471A05D06}" destId="{B9FDBFCF-9F5D-42B3-8D55-BEC7A3D8845F}" srcOrd="4" destOrd="0" presId="urn:microsoft.com/office/officeart/2018/2/layout/IconLabelList"/>
    <dgm:cxn modelId="{8E7228F5-80F3-4199-B939-979BD53478C9}" type="presParOf" srcId="{B9FDBFCF-9F5D-42B3-8D55-BEC7A3D8845F}" destId="{706A7DAC-18E0-4CB0-B430-6127DD3625FB}" srcOrd="0" destOrd="0" presId="urn:microsoft.com/office/officeart/2018/2/layout/IconLabelList"/>
    <dgm:cxn modelId="{F30F10AF-BA08-4436-AE4B-1E562D97FC81}" type="presParOf" srcId="{B9FDBFCF-9F5D-42B3-8D55-BEC7A3D8845F}" destId="{49164AB6-7848-414D-9C6E-134BF822CDBE}" srcOrd="1" destOrd="0" presId="urn:microsoft.com/office/officeart/2018/2/layout/IconLabelList"/>
    <dgm:cxn modelId="{A9E24407-23DA-4B31-AA6D-3E758E7B28D6}" type="presParOf" srcId="{B9FDBFCF-9F5D-42B3-8D55-BEC7A3D8845F}" destId="{FBA485F0-5090-4A65-80F6-D6A822E6F605}" srcOrd="2" destOrd="0" presId="urn:microsoft.com/office/officeart/2018/2/layout/IconLabelList"/>
    <dgm:cxn modelId="{7160805B-E573-4B2A-8012-0A6A970AC644}" type="presParOf" srcId="{32F8392A-3995-4E93-BCBA-1B8471A05D06}" destId="{B43EF1F0-56D8-4F55-A4F2-FCDC53BAE983}" srcOrd="5" destOrd="0" presId="urn:microsoft.com/office/officeart/2018/2/layout/IconLabelList"/>
    <dgm:cxn modelId="{6F6B0A62-18AD-457E-AE06-D04B2B63671D}" type="presParOf" srcId="{32F8392A-3995-4E93-BCBA-1B8471A05D06}" destId="{D4F2C361-88FA-4F92-90A2-3DA323C44618}" srcOrd="6" destOrd="0" presId="urn:microsoft.com/office/officeart/2018/2/layout/IconLabelList"/>
    <dgm:cxn modelId="{C0480B65-3F8C-49C3-B3E6-FC6F7F5C526B}" type="presParOf" srcId="{D4F2C361-88FA-4F92-90A2-3DA323C44618}" destId="{26B4529D-1EF4-4DE1-A5CB-02C21576598C}" srcOrd="0" destOrd="0" presId="urn:microsoft.com/office/officeart/2018/2/layout/IconLabelList"/>
    <dgm:cxn modelId="{E3F7232D-2696-42BF-AB83-954728B0936E}" type="presParOf" srcId="{D4F2C361-88FA-4F92-90A2-3DA323C44618}" destId="{7A089B4B-545E-4D11-A9AD-6F45869FC476}" srcOrd="1" destOrd="0" presId="urn:microsoft.com/office/officeart/2018/2/layout/IconLabelList"/>
    <dgm:cxn modelId="{B1A74867-18DA-4B54-BEEB-9C9C8729A4D3}" type="presParOf" srcId="{D4F2C361-88FA-4F92-90A2-3DA323C44618}" destId="{6EB4BE7F-35BF-402C-9F4A-9C55601EBD9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ADADCB2-8106-47C8-934D-AE6BC4D0B5E9}" type="doc">
      <dgm:prSet loTypeId="urn:microsoft.com/office/officeart/2005/8/layout/hierarchy4" loCatId="relationship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7B6DD63-B519-4FFC-BE89-4D8AA5755CAB}">
      <dgm:prSet custT="1"/>
      <dgm:spPr/>
      <dgm:t>
        <a:bodyPr/>
        <a:lstStyle/>
        <a:p>
          <a:r>
            <a:rPr lang="pt-BR" sz="1800" dirty="0"/>
            <a:t>O pilar </a:t>
          </a:r>
          <a:r>
            <a:rPr lang="pt-BR" sz="1800" b="1" dirty="0"/>
            <a:t>da educação e capacitação </a:t>
          </a:r>
          <a:r>
            <a:rPr lang="pt-BR" sz="1800" dirty="0"/>
            <a:t>é crucial para a implantação de uma governança eficiente. Capacitar os gestores públicos, empresários e trabalhadores do setor turístico para atuar de forma qualificada é essencial para alcançar resultados consistentes e sustentáveis. Esta ação também é incipiente no município Alta Floresta D'Oeste.</a:t>
          </a:r>
          <a:endParaRPr lang="en-US" sz="1800" i="1" dirty="0"/>
        </a:p>
      </dgm:t>
    </dgm:pt>
    <dgm:pt modelId="{A6118217-FDD0-434B-8D71-5D3C252CB210}" type="parTrans" cxnId="{06798FD2-1ECE-404D-A01B-C5F85625DCE2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8706BC7E-6E24-4860-B0D9-6C9535A5A740}" type="sibTrans" cxnId="{06798FD2-1ECE-404D-A01B-C5F85625DCE2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1D3EEE9F-1250-496F-835C-1A81BDBACA74}">
      <dgm:prSet custT="1"/>
      <dgm:spPr/>
      <dgm:t>
        <a:bodyPr/>
        <a:lstStyle/>
        <a:p>
          <a:r>
            <a:rPr lang="pt-BR" sz="1800" b="1"/>
            <a:t>A Cadeia do turismo não existe.</a:t>
          </a:r>
        </a:p>
        <a:p>
          <a:r>
            <a:rPr lang="pt-BR" sz="1800" b="1"/>
            <a:t>O sistema de turismo está fragilizado nas relações ambientais; na superestrutura e infraestrutura e no mercado.</a:t>
          </a:r>
          <a:endParaRPr lang="pt-BR" sz="1800" dirty="0"/>
        </a:p>
      </dgm:t>
    </dgm:pt>
    <dgm:pt modelId="{F181BC7D-146C-4206-BE14-2CE4300FFAF7}" type="parTrans" cxnId="{2E21AF6E-BC0E-4AFD-A8E9-4DFB973B8A3F}">
      <dgm:prSet/>
      <dgm:spPr/>
      <dgm:t>
        <a:bodyPr/>
        <a:lstStyle/>
        <a:p>
          <a:endParaRPr lang="pt-BR" sz="1800"/>
        </a:p>
      </dgm:t>
    </dgm:pt>
    <dgm:pt modelId="{C4EB14D2-268E-4F6D-8A0B-9DFF35328243}" type="sibTrans" cxnId="{2E21AF6E-BC0E-4AFD-A8E9-4DFB973B8A3F}">
      <dgm:prSet/>
      <dgm:spPr/>
      <dgm:t>
        <a:bodyPr/>
        <a:lstStyle/>
        <a:p>
          <a:endParaRPr lang="pt-BR" sz="1800"/>
        </a:p>
      </dgm:t>
    </dgm:pt>
    <dgm:pt modelId="{30800B9B-976F-4F77-8A0C-A45DA0F33B82}">
      <dgm:prSet custT="1"/>
      <dgm:spPr/>
      <dgm:t>
        <a:bodyPr/>
        <a:lstStyle/>
        <a:p>
          <a:r>
            <a:rPr lang="pt-BR" sz="1800" b="1"/>
            <a:t>Não há  atração </a:t>
          </a:r>
          <a:r>
            <a:rPr lang="pt-BR" sz="1800"/>
            <a:t>de  visitantes por meio </a:t>
          </a:r>
          <a:r>
            <a:rPr lang="pt-BR" sz="1800" b="1"/>
            <a:t>de campanhas de marketing e promoção do destino. </a:t>
          </a:r>
          <a:r>
            <a:rPr lang="pt-BR" sz="1800" dirty="0"/>
            <a:t>Isso envolve a </a:t>
          </a:r>
          <a:r>
            <a:rPr lang="pt-BR" sz="1800" b="1" dirty="0"/>
            <a:t>criação de uma identidade turística </a:t>
          </a:r>
          <a:r>
            <a:rPr lang="pt-BR" sz="1800" dirty="0"/>
            <a:t>e a comunicação eficaz dos atrativos da região para o público-alvo, fornecendo ao turista, informações seguras, atualizadas e completas, agregando inovação tecnológica e de mídias, sobre atrativos turísticos, eventos, infraestrutura, serviços, acessos e história da região ou município, com a recomendação de programas e atividades adequados ao perfil do turista </a:t>
          </a:r>
          <a:endParaRPr lang="en-US" sz="1800" i="1" dirty="0"/>
        </a:p>
      </dgm:t>
    </dgm:pt>
    <dgm:pt modelId="{7D7A7A8A-44BB-4579-A1CB-42F1FFF3FE7F}" type="parTrans" cxnId="{7815EE73-77D5-4D93-BDA7-46BD1D6F7C98}">
      <dgm:prSet/>
      <dgm:spPr/>
      <dgm:t>
        <a:bodyPr/>
        <a:lstStyle/>
        <a:p>
          <a:endParaRPr lang="pt-BR"/>
        </a:p>
      </dgm:t>
    </dgm:pt>
    <dgm:pt modelId="{C49F4249-1330-4469-BBC7-73A76697EAB1}" type="sibTrans" cxnId="{7815EE73-77D5-4D93-BDA7-46BD1D6F7C98}">
      <dgm:prSet/>
      <dgm:spPr/>
      <dgm:t>
        <a:bodyPr/>
        <a:lstStyle/>
        <a:p>
          <a:endParaRPr lang="pt-BR"/>
        </a:p>
      </dgm:t>
    </dgm:pt>
    <dgm:pt modelId="{0453DAA0-7E12-4E8B-A5FB-5D2FAEE52F70}" type="pres">
      <dgm:prSet presAssocID="{3ADADCB2-8106-47C8-934D-AE6BC4D0B5E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C0E86C-EA1F-4CCE-BAFB-55A3D47CC1EF}" type="pres">
      <dgm:prSet presAssocID="{77B6DD63-B519-4FFC-BE89-4D8AA5755CAB}" presName="vertOne" presStyleCnt="0"/>
      <dgm:spPr/>
    </dgm:pt>
    <dgm:pt modelId="{05B47B95-1610-4E96-9CA0-41E15AD4B35E}" type="pres">
      <dgm:prSet presAssocID="{77B6DD63-B519-4FFC-BE89-4D8AA5755CAB}" presName="txOne" presStyleLbl="node0" presStyleIdx="0" presStyleCnt="3">
        <dgm:presLayoutVars>
          <dgm:chPref val="3"/>
        </dgm:presLayoutVars>
      </dgm:prSet>
      <dgm:spPr/>
    </dgm:pt>
    <dgm:pt modelId="{924DABE3-C730-4D69-8282-2CA1F7F254BC}" type="pres">
      <dgm:prSet presAssocID="{77B6DD63-B519-4FFC-BE89-4D8AA5755CAB}" presName="horzOne" presStyleCnt="0"/>
      <dgm:spPr/>
    </dgm:pt>
    <dgm:pt modelId="{043AF372-0CAD-4C0C-AF28-BC23DF008CE6}" type="pres">
      <dgm:prSet presAssocID="{8706BC7E-6E24-4860-B0D9-6C9535A5A740}" presName="sibSpaceOne" presStyleCnt="0"/>
      <dgm:spPr/>
    </dgm:pt>
    <dgm:pt modelId="{D74B1D85-95B2-40C5-BF32-6C72B5AEE981}" type="pres">
      <dgm:prSet presAssocID="{30800B9B-976F-4F77-8A0C-A45DA0F33B82}" presName="vertOne" presStyleCnt="0"/>
      <dgm:spPr/>
    </dgm:pt>
    <dgm:pt modelId="{200BAE99-38FF-49CC-A4C3-7FA8399A0A11}" type="pres">
      <dgm:prSet presAssocID="{30800B9B-976F-4F77-8A0C-A45DA0F33B82}" presName="txOne" presStyleLbl="node0" presStyleIdx="1" presStyleCnt="3">
        <dgm:presLayoutVars>
          <dgm:chPref val="3"/>
        </dgm:presLayoutVars>
      </dgm:prSet>
      <dgm:spPr/>
    </dgm:pt>
    <dgm:pt modelId="{D22DEB28-6A2F-4C1F-B1E4-FDDE2D784AA2}" type="pres">
      <dgm:prSet presAssocID="{30800B9B-976F-4F77-8A0C-A45DA0F33B82}" presName="horzOne" presStyleCnt="0"/>
      <dgm:spPr/>
    </dgm:pt>
    <dgm:pt modelId="{E7425D85-32F0-4739-BF08-8AA765EB4F98}" type="pres">
      <dgm:prSet presAssocID="{C49F4249-1330-4469-BBC7-73A76697EAB1}" presName="sibSpaceOne" presStyleCnt="0"/>
      <dgm:spPr/>
    </dgm:pt>
    <dgm:pt modelId="{FEA9D3FE-64F5-469C-91FE-86B1911609C1}" type="pres">
      <dgm:prSet presAssocID="{1D3EEE9F-1250-496F-835C-1A81BDBACA74}" presName="vertOne" presStyleCnt="0"/>
      <dgm:spPr/>
    </dgm:pt>
    <dgm:pt modelId="{1A22B1B2-5F4D-499E-83AA-2888FAAB5EEC}" type="pres">
      <dgm:prSet presAssocID="{1D3EEE9F-1250-496F-835C-1A81BDBACA74}" presName="txOne" presStyleLbl="node0" presStyleIdx="2" presStyleCnt="3" custLinFactNeighborX="4047" custLinFactNeighborY="0">
        <dgm:presLayoutVars>
          <dgm:chPref val="3"/>
        </dgm:presLayoutVars>
      </dgm:prSet>
      <dgm:spPr/>
    </dgm:pt>
    <dgm:pt modelId="{DCA5CF64-7FDE-4038-8A7E-C401C3981A4E}" type="pres">
      <dgm:prSet presAssocID="{1D3EEE9F-1250-496F-835C-1A81BDBACA74}" presName="horzOne" presStyleCnt="0"/>
      <dgm:spPr/>
    </dgm:pt>
  </dgm:ptLst>
  <dgm:cxnLst>
    <dgm:cxn modelId="{2E21AF6E-BC0E-4AFD-A8E9-4DFB973B8A3F}" srcId="{3ADADCB2-8106-47C8-934D-AE6BC4D0B5E9}" destId="{1D3EEE9F-1250-496F-835C-1A81BDBACA74}" srcOrd="2" destOrd="0" parTransId="{F181BC7D-146C-4206-BE14-2CE4300FFAF7}" sibTransId="{C4EB14D2-268E-4F6D-8A0B-9DFF35328243}"/>
    <dgm:cxn modelId="{7815EE73-77D5-4D93-BDA7-46BD1D6F7C98}" srcId="{3ADADCB2-8106-47C8-934D-AE6BC4D0B5E9}" destId="{30800B9B-976F-4F77-8A0C-A45DA0F33B82}" srcOrd="1" destOrd="0" parTransId="{7D7A7A8A-44BB-4579-A1CB-42F1FFF3FE7F}" sibTransId="{C49F4249-1330-4469-BBC7-73A76697EAB1}"/>
    <dgm:cxn modelId="{0DF1D07C-D489-46D5-AFA8-8E46923BFC18}" type="presOf" srcId="{30800B9B-976F-4F77-8A0C-A45DA0F33B82}" destId="{200BAE99-38FF-49CC-A4C3-7FA8399A0A11}" srcOrd="0" destOrd="0" presId="urn:microsoft.com/office/officeart/2005/8/layout/hierarchy4"/>
    <dgm:cxn modelId="{9C46BFA9-038B-4FF4-AECA-E2B1DAA6C860}" type="presOf" srcId="{3ADADCB2-8106-47C8-934D-AE6BC4D0B5E9}" destId="{0453DAA0-7E12-4E8B-A5FB-5D2FAEE52F70}" srcOrd="0" destOrd="0" presId="urn:microsoft.com/office/officeart/2005/8/layout/hierarchy4"/>
    <dgm:cxn modelId="{A21D7EAA-67C3-423F-A2A4-22A97FA8A70B}" type="presOf" srcId="{1D3EEE9F-1250-496F-835C-1A81BDBACA74}" destId="{1A22B1B2-5F4D-499E-83AA-2888FAAB5EEC}" srcOrd="0" destOrd="0" presId="urn:microsoft.com/office/officeart/2005/8/layout/hierarchy4"/>
    <dgm:cxn modelId="{74EA7CAC-4136-4FF9-A80D-1ACE632FBE48}" type="presOf" srcId="{77B6DD63-B519-4FFC-BE89-4D8AA5755CAB}" destId="{05B47B95-1610-4E96-9CA0-41E15AD4B35E}" srcOrd="0" destOrd="0" presId="urn:microsoft.com/office/officeart/2005/8/layout/hierarchy4"/>
    <dgm:cxn modelId="{06798FD2-1ECE-404D-A01B-C5F85625DCE2}" srcId="{3ADADCB2-8106-47C8-934D-AE6BC4D0B5E9}" destId="{77B6DD63-B519-4FFC-BE89-4D8AA5755CAB}" srcOrd="0" destOrd="0" parTransId="{A6118217-FDD0-434B-8D71-5D3C252CB210}" sibTransId="{8706BC7E-6E24-4860-B0D9-6C9535A5A740}"/>
    <dgm:cxn modelId="{151E4335-5FFA-485E-8EFA-F322158B3880}" type="presParOf" srcId="{0453DAA0-7E12-4E8B-A5FB-5D2FAEE52F70}" destId="{9AC0E86C-EA1F-4CCE-BAFB-55A3D47CC1EF}" srcOrd="0" destOrd="0" presId="urn:microsoft.com/office/officeart/2005/8/layout/hierarchy4"/>
    <dgm:cxn modelId="{78F7B99B-9323-4ED0-9025-CA150EFA8DFD}" type="presParOf" srcId="{9AC0E86C-EA1F-4CCE-BAFB-55A3D47CC1EF}" destId="{05B47B95-1610-4E96-9CA0-41E15AD4B35E}" srcOrd="0" destOrd="0" presId="urn:microsoft.com/office/officeart/2005/8/layout/hierarchy4"/>
    <dgm:cxn modelId="{99486FFC-4E33-4B9E-9A67-87FCC4A5D712}" type="presParOf" srcId="{9AC0E86C-EA1F-4CCE-BAFB-55A3D47CC1EF}" destId="{924DABE3-C730-4D69-8282-2CA1F7F254BC}" srcOrd="1" destOrd="0" presId="urn:microsoft.com/office/officeart/2005/8/layout/hierarchy4"/>
    <dgm:cxn modelId="{06E5DBC8-218D-4449-A9BD-7CD6C790495D}" type="presParOf" srcId="{0453DAA0-7E12-4E8B-A5FB-5D2FAEE52F70}" destId="{043AF372-0CAD-4C0C-AF28-BC23DF008CE6}" srcOrd="1" destOrd="0" presId="urn:microsoft.com/office/officeart/2005/8/layout/hierarchy4"/>
    <dgm:cxn modelId="{003B7F3F-905A-43C1-8D9A-6A0E375CCC72}" type="presParOf" srcId="{0453DAA0-7E12-4E8B-A5FB-5D2FAEE52F70}" destId="{D74B1D85-95B2-40C5-BF32-6C72B5AEE981}" srcOrd="2" destOrd="0" presId="urn:microsoft.com/office/officeart/2005/8/layout/hierarchy4"/>
    <dgm:cxn modelId="{A96D5B23-F8E1-43FD-B37F-7E14D3E7256C}" type="presParOf" srcId="{D74B1D85-95B2-40C5-BF32-6C72B5AEE981}" destId="{200BAE99-38FF-49CC-A4C3-7FA8399A0A11}" srcOrd="0" destOrd="0" presId="urn:microsoft.com/office/officeart/2005/8/layout/hierarchy4"/>
    <dgm:cxn modelId="{F59D4674-3655-4317-824D-F0DF836CFC49}" type="presParOf" srcId="{D74B1D85-95B2-40C5-BF32-6C72B5AEE981}" destId="{D22DEB28-6A2F-4C1F-B1E4-FDDE2D784AA2}" srcOrd="1" destOrd="0" presId="urn:microsoft.com/office/officeart/2005/8/layout/hierarchy4"/>
    <dgm:cxn modelId="{ED877DCB-A662-412C-9326-1BF5D9A21FEA}" type="presParOf" srcId="{0453DAA0-7E12-4E8B-A5FB-5D2FAEE52F70}" destId="{E7425D85-32F0-4739-BF08-8AA765EB4F98}" srcOrd="3" destOrd="0" presId="urn:microsoft.com/office/officeart/2005/8/layout/hierarchy4"/>
    <dgm:cxn modelId="{9500B75F-B13E-40EA-B161-66948D0F6E1F}" type="presParOf" srcId="{0453DAA0-7E12-4E8B-A5FB-5D2FAEE52F70}" destId="{FEA9D3FE-64F5-469C-91FE-86B1911609C1}" srcOrd="4" destOrd="0" presId="urn:microsoft.com/office/officeart/2005/8/layout/hierarchy4"/>
    <dgm:cxn modelId="{FFC03627-8CC5-4C60-BA18-C83A5A2C3AF6}" type="presParOf" srcId="{FEA9D3FE-64F5-469C-91FE-86B1911609C1}" destId="{1A22B1B2-5F4D-499E-83AA-2888FAAB5EEC}" srcOrd="0" destOrd="0" presId="urn:microsoft.com/office/officeart/2005/8/layout/hierarchy4"/>
    <dgm:cxn modelId="{A6001EF7-98B1-45AD-87F8-7053AFB1284C}" type="presParOf" srcId="{FEA9D3FE-64F5-469C-91FE-86B1911609C1}" destId="{DCA5CF64-7FDE-4038-8A7E-C401C3981A4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33EF056-89E3-48E9-8B58-A97C405A5109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58891B4-6289-46F8-9B0A-DB9223118215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DIRETORIA EXECUTIVA - DIRETOR-PRESIDENTE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1B84A8D7-4F07-41DF-9D1A-2C688CC7FFDA}" type="parTrans" cxnId="{8B3B5AFC-95E2-4854-80DC-46420F4E4BCB}">
      <dgm:prSet/>
      <dgm:spPr/>
      <dgm:t>
        <a:bodyPr/>
        <a:lstStyle/>
        <a:p>
          <a:endParaRPr lang="pt-BR"/>
        </a:p>
      </dgm:t>
    </dgm:pt>
    <dgm:pt modelId="{5DAF071A-4A59-4969-9767-FF0CA2B2493A}" type="sibTrans" cxnId="{8B3B5AFC-95E2-4854-80DC-46420F4E4BCB}">
      <dgm:prSet/>
      <dgm:spPr/>
      <dgm:t>
        <a:bodyPr/>
        <a:lstStyle/>
        <a:p>
          <a:endParaRPr lang="pt-BR"/>
        </a:p>
      </dgm:t>
    </dgm:pt>
    <dgm:pt modelId="{EDC1736D-606D-4184-B82F-0CB85BD78320}">
      <dgm:prSet/>
      <dgm:spPr/>
      <dgm:t>
        <a:bodyPr/>
        <a:lstStyle/>
        <a:p>
          <a:pPr>
            <a:lnSpc>
              <a:spcPct val="100000"/>
            </a:lnSpc>
          </a:pPr>
          <a:r>
            <a:rPr lang="pt-BR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Eduardo Amadeu Dutra Moresi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961F193F-A880-489E-99F2-94672016DEC4}" type="parTrans" cxnId="{B954B18C-607B-4DFF-AC4F-4E02E0D701BF}">
      <dgm:prSet/>
      <dgm:spPr/>
      <dgm:t>
        <a:bodyPr/>
        <a:lstStyle/>
        <a:p>
          <a:endParaRPr lang="pt-BR"/>
        </a:p>
      </dgm:t>
    </dgm:pt>
    <dgm:pt modelId="{3DD435E3-B0EE-4958-8BC8-81877115F646}" type="sibTrans" cxnId="{B954B18C-607B-4DFF-AC4F-4E02E0D701BF}">
      <dgm:prSet/>
      <dgm:spPr/>
      <dgm:t>
        <a:bodyPr/>
        <a:lstStyle/>
        <a:p>
          <a:endParaRPr lang="pt-BR"/>
        </a:p>
      </dgm:t>
    </dgm:pt>
    <dgm:pt modelId="{8D500DC5-F102-4C87-BDB0-C659573F20FE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DIRETORA JURÍDICA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42FE3541-F623-4AD6-A8D3-38BD90B52ACF}" type="parTrans" cxnId="{E83684CD-7403-4C96-A434-10130FDFBC43}">
      <dgm:prSet/>
      <dgm:spPr/>
      <dgm:t>
        <a:bodyPr/>
        <a:lstStyle/>
        <a:p>
          <a:endParaRPr lang="pt-BR"/>
        </a:p>
      </dgm:t>
    </dgm:pt>
    <dgm:pt modelId="{9468E439-A847-40B6-968B-079ABF71CCF0}" type="sibTrans" cxnId="{E83684CD-7403-4C96-A434-10130FDFBC43}">
      <dgm:prSet/>
      <dgm:spPr/>
      <dgm:t>
        <a:bodyPr/>
        <a:lstStyle/>
        <a:p>
          <a:endParaRPr lang="pt-BR"/>
        </a:p>
      </dgm:t>
    </dgm:pt>
    <dgm:pt modelId="{08FED17B-D156-42FC-8E5C-C4E1A69D38A3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Aline </a:t>
          </a:r>
          <a:r>
            <a:rPr lang="pt-BR" dirty="0" err="1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Mirelle</a:t>
          </a:r>
          <a:r>
            <a:rPr lang="pt-BR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 Marcon Fiche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D6DC1E64-6DF9-435F-B6F7-A81B0CDCB03A}" type="parTrans" cxnId="{322C170B-50CA-4770-B220-3025D9FCF67B}">
      <dgm:prSet/>
      <dgm:spPr/>
      <dgm:t>
        <a:bodyPr/>
        <a:lstStyle/>
        <a:p>
          <a:endParaRPr lang="pt-BR"/>
        </a:p>
      </dgm:t>
    </dgm:pt>
    <dgm:pt modelId="{F48F524A-9938-4AF9-9BAF-F4B924D26195}" type="sibTrans" cxnId="{322C170B-50CA-4770-B220-3025D9FCF67B}">
      <dgm:prSet/>
      <dgm:spPr/>
      <dgm:t>
        <a:bodyPr/>
        <a:lstStyle/>
        <a:p>
          <a:endParaRPr lang="pt-BR"/>
        </a:p>
      </dgm:t>
    </dgm:pt>
    <dgm:pt modelId="{53223B94-101F-4FED-8EC1-3BA714586C5F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 ADMINISTRATIVO E FINANCEIRO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2717A5BE-DDA4-4869-A6DC-4F5D1D617246}" type="parTrans" cxnId="{F0CB6971-1E7F-4E54-A05A-ACC97B9A8BC6}">
      <dgm:prSet/>
      <dgm:spPr/>
      <dgm:t>
        <a:bodyPr/>
        <a:lstStyle/>
        <a:p>
          <a:endParaRPr lang="pt-BR"/>
        </a:p>
      </dgm:t>
    </dgm:pt>
    <dgm:pt modelId="{8E8CA069-8C8E-4189-94C8-A3BF6C118EA8}" type="sibTrans" cxnId="{F0CB6971-1E7F-4E54-A05A-ACC97B9A8BC6}">
      <dgm:prSet/>
      <dgm:spPr/>
      <dgm:t>
        <a:bodyPr/>
        <a:lstStyle/>
        <a:p>
          <a:endParaRPr lang="pt-BR"/>
        </a:p>
      </dgm:t>
    </dgm:pt>
    <dgm:pt modelId="{56A0C138-C6DA-4A95-AD46-2DD298D02FBD}">
      <dgm:prSet/>
      <dgm:spPr/>
      <dgm:t>
        <a:bodyPr/>
        <a:lstStyle/>
        <a:p>
          <a:pPr>
            <a:lnSpc>
              <a:spcPct val="100000"/>
            </a:lnSpc>
          </a:pPr>
          <a:r>
            <a:rPr lang="pt-BR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Arthur Mesquita Camargo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359462B5-2BB8-44C8-A202-DC78CECD479F}" type="parTrans" cxnId="{357B399E-4806-4253-A802-F26F68F33FFC}">
      <dgm:prSet/>
      <dgm:spPr/>
      <dgm:t>
        <a:bodyPr/>
        <a:lstStyle/>
        <a:p>
          <a:endParaRPr lang="pt-BR"/>
        </a:p>
      </dgm:t>
    </dgm:pt>
    <dgm:pt modelId="{E81811B5-AD06-4D71-ABD1-E137A1EED7C3}" type="sibTrans" cxnId="{357B399E-4806-4253-A802-F26F68F33FFC}">
      <dgm:prSet/>
      <dgm:spPr/>
      <dgm:t>
        <a:bodyPr/>
        <a:lstStyle/>
        <a:p>
          <a:endParaRPr lang="pt-BR"/>
        </a:p>
      </dgm:t>
    </dgm:pt>
    <dgm:pt modelId="{6B7C2503-3E08-43B2-AF08-ABBA54A58657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b="1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DIRETORA NACIONAL DE PROJETOS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B4DBCA95-91FC-49EA-9977-D76745EF38F3}" type="parTrans" cxnId="{5444B153-423A-4AA6-BA42-F34910BCACBB}">
      <dgm:prSet/>
      <dgm:spPr/>
      <dgm:t>
        <a:bodyPr/>
        <a:lstStyle/>
        <a:p>
          <a:endParaRPr lang="pt-BR"/>
        </a:p>
      </dgm:t>
    </dgm:pt>
    <dgm:pt modelId="{08E0428A-FFF4-4E12-BA45-5FA0B60D7661}" type="sibTrans" cxnId="{5444B153-423A-4AA6-BA42-F34910BCACBB}">
      <dgm:prSet/>
      <dgm:spPr/>
      <dgm:t>
        <a:bodyPr/>
        <a:lstStyle/>
        <a:p>
          <a:endParaRPr lang="pt-BR"/>
        </a:p>
      </dgm:t>
    </dgm:pt>
    <dgm:pt modelId="{82F96E27-43DE-4255-B783-EF8399B71406}">
      <dgm:prSet/>
      <dgm:spPr/>
      <dgm:t>
        <a:bodyPr/>
        <a:lstStyle/>
        <a:p>
          <a:pPr>
            <a:lnSpc>
              <a:spcPct val="100000"/>
            </a:lnSpc>
          </a:pPr>
          <a:r>
            <a:rPr lang="pt-BR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Nilde Clara de Souza Benites Brun</a:t>
          </a:r>
          <a:endParaRPr lang="pt-BR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E361FA40-6298-4EE1-8F6A-BB6FB13EE9AF}" type="parTrans" cxnId="{3666B95D-16B8-4D4C-951C-19AC39D490DF}">
      <dgm:prSet/>
      <dgm:spPr/>
      <dgm:t>
        <a:bodyPr/>
        <a:lstStyle/>
        <a:p>
          <a:endParaRPr lang="pt-BR"/>
        </a:p>
      </dgm:t>
    </dgm:pt>
    <dgm:pt modelId="{6BBDDDFF-00FC-4326-ADAB-0A146C994670}" type="sibTrans" cxnId="{3666B95D-16B8-4D4C-951C-19AC39D490DF}">
      <dgm:prSet/>
      <dgm:spPr/>
      <dgm:t>
        <a:bodyPr/>
        <a:lstStyle/>
        <a:p>
          <a:endParaRPr lang="pt-BR"/>
        </a:p>
      </dgm:t>
    </dgm:pt>
    <dgm:pt modelId="{D75A23CD-6A99-4211-AF04-B8F3FF2BCA1A}" type="pres">
      <dgm:prSet presAssocID="{733EF056-89E3-48E9-8B58-A97C405A5109}" presName="vert0" presStyleCnt="0">
        <dgm:presLayoutVars>
          <dgm:dir/>
          <dgm:animOne val="branch"/>
          <dgm:animLvl val="lvl"/>
        </dgm:presLayoutVars>
      </dgm:prSet>
      <dgm:spPr/>
    </dgm:pt>
    <dgm:pt modelId="{824A2033-FDFE-4FCD-9DF1-1AA5C794CBC2}" type="pres">
      <dgm:prSet presAssocID="{C58891B4-6289-46F8-9B0A-DB9223118215}" presName="thickLine" presStyleLbl="alignNode1" presStyleIdx="0" presStyleCnt="8"/>
      <dgm:spPr/>
    </dgm:pt>
    <dgm:pt modelId="{F96DB2DC-38D9-46E5-B668-5F7F5015787C}" type="pres">
      <dgm:prSet presAssocID="{C58891B4-6289-46F8-9B0A-DB9223118215}" presName="horz1" presStyleCnt="0"/>
      <dgm:spPr/>
    </dgm:pt>
    <dgm:pt modelId="{F76254B1-C518-420E-8576-D4AF6545D345}" type="pres">
      <dgm:prSet presAssocID="{C58891B4-6289-46F8-9B0A-DB9223118215}" presName="tx1" presStyleLbl="revTx" presStyleIdx="0" presStyleCnt="8"/>
      <dgm:spPr/>
    </dgm:pt>
    <dgm:pt modelId="{6665E885-9A59-4C0F-A8EE-EB807C01BAF3}" type="pres">
      <dgm:prSet presAssocID="{C58891B4-6289-46F8-9B0A-DB9223118215}" presName="vert1" presStyleCnt="0"/>
      <dgm:spPr/>
    </dgm:pt>
    <dgm:pt modelId="{9980D950-CC62-4067-9370-9ED039BCF106}" type="pres">
      <dgm:prSet presAssocID="{EDC1736D-606D-4184-B82F-0CB85BD78320}" presName="thickLine" presStyleLbl="alignNode1" presStyleIdx="1" presStyleCnt="8"/>
      <dgm:spPr/>
    </dgm:pt>
    <dgm:pt modelId="{A8BA3D19-C4F0-4153-B85B-B93D7ECFC3E6}" type="pres">
      <dgm:prSet presAssocID="{EDC1736D-606D-4184-B82F-0CB85BD78320}" presName="horz1" presStyleCnt="0"/>
      <dgm:spPr/>
    </dgm:pt>
    <dgm:pt modelId="{36F8FA9F-C052-4AE2-8FD3-52B6957E0E56}" type="pres">
      <dgm:prSet presAssocID="{EDC1736D-606D-4184-B82F-0CB85BD78320}" presName="tx1" presStyleLbl="revTx" presStyleIdx="1" presStyleCnt="8"/>
      <dgm:spPr/>
    </dgm:pt>
    <dgm:pt modelId="{9BEAF325-AF32-401F-8C09-1EBBBE8F6C1E}" type="pres">
      <dgm:prSet presAssocID="{EDC1736D-606D-4184-B82F-0CB85BD78320}" presName="vert1" presStyleCnt="0"/>
      <dgm:spPr/>
    </dgm:pt>
    <dgm:pt modelId="{C4D46177-EAC2-421D-8491-0F831BBEA9DC}" type="pres">
      <dgm:prSet presAssocID="{8D500DC5-F102-4C87-BDB0-C659573F20FE}" presName="thickLine" presStyleLbl="alignNode1" presStyleIdx="2" presStyleCnt="8"/>
      <dgm:spPr/>
    </dgm:pt>
    <dgm:pt modelId="{AFBB6D66-241B-4DFC-917E-03BA71B66186}" type="pres">
      <dgm:prSet presAssocID="{8D500DC5-F102-4C87-BDB0-C659573F20FE}" presName="horz1" presStyleCnt="0"/>
      <dgm:spPr/>
    </dgm:pt>
    <dgm:pt modelId="{F172C98E-BBDD-48D4-A821-EA38DBB889F0}" type="pres">
      <dgm:prSet presAssocID="{8D500DC5-F102-4C87-BDB0-C659573F20FE}" presName="tx1" presStyleLbl="revTx" presStyleIdx="2" presStyleCnt="8"/>
      <dgm:spPr/>
    </dgm:pt>
    <dgm:pt modelId="{BF4EF889-4BB4-4CC0-9B1C-6E047B73A146}" type="pres">
      <dgm:prSet presAssocID="{8D500DC5-F102-4C87-BDB0-C659573F20FE}" presName="vert1" presStyleCnt="0"/>
      <dgm:spPr/>
    </dgm:pt>
    <dgm:pt modelId="{B36C4F59-AFC1-4197-8F55-3DA1C740AEC2}" type="pres">
      <dgm:prSet presAssocID="{08FED17B-D156-42FC-8E5C-C4E1A69D38A3}" presName="thickLine" presStyleLbl="alignNode1" presStyleIdx="3" presStyleCnt="8"/>
      <dgm:spPr/>
    </dgm:pt>
    <dgm:pt modelId="{3D23519E-410D-4FB5-B649-0C8FF1DF677A}" type="pres">
      <dgm:prSet presAssocID="{08FED17B-D156-42FC-8E5C-C4E1A69D38A3}" presName="horz1" presStyleCnt="0"/>
      <dgm:spPr/>
    </dgm:pt>
    <dgm:pt modelId="{774DFCDA-9BFA-4E68-B92D-4E4B2BB851DB}" type="pres">
      <dgm:prSet presAssocID="{08FED17B-D156-42FC-8E5C-C4E1A69D38A3}" presName="tx1" presStyleLbl="revTx" presStyleIdx="3" presStyleCnt="8"/>
      <dgm:spPr/>
    </dgm:pt>
    <dgm:pt modelId="{7A553F30-61DE-45BF-9BB1-519360AAF31A}" type="pres">
      <dgm:prSet presAssocID="{08FED17B-D156-42FC-8E5C-C4E1A69D38A3}" presName="vert1" presStyleCnt="0"/>
      <dgm:spPr/>
    </dgm:pt>
    <dgm:pt modelId="{417B33D5-01B5-4126-BE72-EE61FB16B45D}" type="pres">
      <dgm:prSet presAssocID="{53223B94-101F-4FED-8EC1-3BA714586C5F}" presName="thickLine" presStyleLbl="alignNode1" presStyleIdx="4" presStyleCnt="8"/>
      <dgm:spPr/>
    </dgm:pt>
    <dgm:pt modelId="{BF04BA90-89DA-4315-8E1B-B7CA80E4D146}" type="pres">
      <dgm:prSet presAssocID="{53223B94-101F-4FED-8EC1-3BA714586C5F}" presName="horz1" presStyleCnt="0"/>
      <dgm:spPr/>
    </dgm:pt>
    <dgm:pt modelId="{4D9D8A9A-F270-4DE9-8630-B39D1A3FB14A}" type="pres">
      <dgm:prSet presAssocID="{53223B94-101F-4FED-8EC1-3BA714586C5F}" presName="tx1" presStyleLbl="revTx" presStyleIdx="4" presStyleCnt="8"/>
      <dgm:spPr/>
    </dgm:pt>
    <dgm:pt modelId="{74F5B8E4-7E37-4FBB-A55A-D5D4DD0730FF}" type="pres">
      <dgm:prSet presAssocID="{53223B94-101F-4FED-8EC1-3BA714586C5F}" presName="vert1" presStyleCnt="0"/>
      <dgm:spPr/>
    </dgm:pt>
    <dgm:pt modelId="{A3F078F6-CDEF-41B9-98D8-8C4CC43C12BA}" type="pres">
      <dgm:prSet presAssocID="{56A0C138-C6DA-4A95-AD46-2DD298D02FBD}" presName="thickLine" presStyleLbl="alignNode1" presStyleIdx="5" presStyleCnt="8"/>
      <dgm:spPr/>
    </dgm:pt>
    <dgm:pt modelId="{1A6A3E9B-FE06-4572-8951-F79768F94A17}" type="pres">
      <dgm:prSet presAssocID="{56A0C138-C6DA-4A95-AD46-2DD298D02FBD}" presName="horz1" presStyleCnt="0"/>
      <dgm:spPr/>
    </dgm:pt>
    <dgm:pt modelId="{6E01FDEF-5B85-4C5A-AB6F-3C210C004353}" type="pres">
      <dgm:prSet presAssocID="{56A0C138-C6DA-4A95-AD46-2DD298D02FBD}" presName="tx1" presStyleLbl="revTx" presStyleIdx="5" presStyleCnt="8"/>
      <dgm:spPr/>
    </dgm:pt>
    <dgm:pt modelId="{8E2BC00C-E027-454C-AF9D-54F9BEB6EE6D}" type="pres">
      <dgm:prSet presAssocID="{56A0C138-C6DA-4A95-AD46-2DD298D02FBD}" presName="vert1" presStyleCnt="0"/>
      <dgm:spPr/>
    </dgm:pt>
    <dgm:pt modelId="{83C1A1F3-AA73-4913-9E17-5441F53CA826}" type="pres">
      <dgm:prSet presAssocID="{6B7C2503-3E08-43B2-AF08-ABBA54A58657}" presName="thickLine" presStyleLbl="alignNode1" presStyleIdx="6" presStyleCnt="8"/>
      <dgm:spPr/>
    </dgm:pt>
    <dgm:pt modelId="{D5DEB561-81B4-49DC-9796-B963159F85AC}" type="pres">
      <dgm:prSet presAssocID="{6B7C2503-3E08-43B2-AF08-ABBA54A58657}" presName="horz1" presStyleCnt="0"/>
      <dgm:spPr/>
    </dgm:pt>
    <dgm:pt modelId="{97E1C0C9-482D-4888-94BF-74A0512D7F4B}" type="pres">
      <dgm:prSet presAssocID="{6B7C2503-3E08-43B2-AF08-ABBA54A58657}" presName="tx1" presStyleLbl="revTx" presStyleIdx="6" presStyleCnt="8"/>
      <dgm:spPr/>
    </dgm:pt>
    <dgm:pt modelId="{5679BC2D-994A-41B2-9607-0107B412D933}" type="pres">
      <dgm:prSet presAssocID="{6B7C2503-3E08-43B2-AF08-ABBA54A58657}" presName="vert1" presStyleCnt="0"/>
      <dgm:spPr/>
    </dgm:pt>
    <dgm:pt modelId="{44B2137B-52B2-4B98-BAF5-58F1ECF62705}" type="pres">
      <dgm:prSet presAssocID="{82F96E27-43DE-4255-B783-EF8399B71406}" presName="thickLine" presStyleLbl="alignNode1" presStyleIdx="7" presStyleCnt="8"/>
      <dgm:spPr/>
    </dgm:pt>
    <dgm:pt modelId="{716C2EAF-7572-47EE-B43E-7028E6A38916}" type="pres">
      <dgm:prSet presAssocID="{82F96E27-43DE-4255-B783-EF8399B71406}" presName="horz1" presStyleCnt="0"/>
      <dgm:spPr/>
    </dgm:pt>
    <dgm:pt modelId="{06528402-D543-44B7-9A6F-811DC7B6D74C}" type="pres">
      <dgm:prSet presAssocID="{82F96E27-43DE-4255-B783-EF8399B71406}" presName="tx1" presStyleLbl="revTx" presStyleIdx="7" presStyleCnt="8"/>
      <dgm:spPr/>
    </dgm:pt>
    <dgm:pt modelId="{A60FB1BD-AF6C-4482-8ABF-6EA2B67DF6B7}" type="pres">
      <dgm:prSet presAssocID="{82F96E27-43DE-4255-B783-EF8399B71406}" presName="vert1" presStyleCnt="0"/>
      <dgm:spPr/>
    </dgm:pt>
  </dgm:ptLst>
  <dgm:cxnLst>
    <dgm:cxn modelId="{322C170B-50CA-4770-B220-3025D9FCF67B}" srcId="{733EF056-89E3-48E9-8B58-A97C405A5109}" destId="{08FED17B-D156-42FC-8E5C-C4E1A69D38A3}" srcOrd="3" destOrd="0" parTransId="{D6DC1E64-6DF9-435F-B6F7-A81B0CDCB03A}" sibTransId="{F48F524A-9938-4AF9-9BAF-F4B924D26195}"/>
    <dgm:cxn modelId="{8193CA10-EF49-41DC-9125-10204ABC6FB3}" type="presOf" srcId="{EDC1736D-606D-4184-B82F-0CB85BD78320}" destId="{36F8FA9F-C052-4AE2-8FD3-52B6957E0E56}" srcOrd="0" destOrd="0" presId="urn:microsoft.com/office/officeart/2008/layout/LinedList"/>
    <dgm:cxn modelId="{3666B95D-16B8-4D4C-951C-19AC39D490DF}" srcId="{733EF056-89E3-48E9-8B58-A97C405A5109}" destId="{82F96E27-43DE-4255-B783-EF8399B71406}" srcOrd="7" destOrd="0" parTransId="{E361FA40-6298-4EE1-8F6A-BB6FB13EE9AF}" sibTransId="{6BBDDDFF-00FC-4326-ADAB-0A146C994670}"/>
    <dgm:cxn modelId="{A19E5950-0539-4504-B0C3-DC18F78064CA}" type="presOf" srcId="{C58891B4-6289-46F8-9B0A-DB9223118215}" destId="{F76254B1-C518-420E-8576-D4AF6545D345}" srcOrd="0" destOrd="0" presId="urn:microsoft.com/office/officeart/2008/layout/LinedList"/>
    <dgm:cxn modelId="{F0CB6971-1E7F-4E54-A05A-ACC97B9A8BC6}" srcId="{733EF056-89E3-48E9-8B58-A97C405A5109}" destId="{53223B94-101F-4FED-8EC1-3BA714586C5F}" srcOrd="4" destOrd="0" parTransId="{2717A5BE-DDA4-4869-A6DC-4F5D1D617246}" sibTransId="{8E8CA069-8C8E-4189-94C8-A3BF6C118EA8}"/>
    <dgm:cxn modelId="{85ED1D73-994E-4DF7-A2BA-62860C308BEF}" type="presOf" srcId="{08FED17B-D156-42FC-8E5C-C4E1A69D38A3}" destId="{774DFCDA-9BFA-4E68-B92D-4E4B2BB851DB}" srcOrd="0" destOrd="0" presId="urn:microsoft.com/office/officeart/2008/layout/LinedList"/>
    <dgm:cxn modelId="{5444B153-423A-4AA6-BA42-F34910BCACBB}" srcId="{733EF056-89E3-48E9-8B58-A97C405A5109}" destId="{6B7C2503-3E08-43B2-AF08-ABBA54A58657}" srcOrd="6" destOrd="0" parTransId="{B4DBCA95-91FC-49EA-9977-D76745EF38F3}" sibTransId="{08E0428A-FFF4-4E12-BA45-5FA0B60D7661}"/>
    <dgm:cxn modelId="{5687A274-BC94-4F97-BE11-FE4EE8CE9933}" type="presOf" srcId="{6B7C2503-3E08-43B2-AF08-ABBA54A58657}" destId="{97E1C0C9-482D-4888-94BF-74A0512D7F4B}" srcOrd="0" destOrd="0" presId="urn:microsoft.com/office/officeart/2008/layout/LinedList"/>
    <dgm:cxn modelId="{87885356-A285-4382-BB60-CFE9E02E7D06}" type="presOf" srcId="{53223B94-101F-4FED-8EC1-3BA714586C5F}" destId="{4D9D8A9A-F270-4DE9-8630-B39D1A3FB14A}" srcOrd="0" destOrd="0" presId="urn:microsoft.com/office/officeart/2008/layout/LinedList"/>
    <dgm:cxn modelId="{B954B18C-607B-4DFF-AC4F-4E02E0D701BF}" srcId="{733EF056-89E3-48E9-8B58-A97C405A5109}" destId="{EDC1736D-606D-4184-B82F-0CB85BD78320}" srcOrd="1" destOrd="0" parTransId="{961F193F-A880-489E-99F2-94672016DEC4}" sibTransId="{3DD435E3-B0EE-4958-8BC8-81877115F646}"/>
    <dgm:cxn modelId="{357B399E-4806-4253-A802-F26F68F33FFC}" srcId="{733EF056-89E3-48E9-8B58-A97C405A5109}" destId="{56A0C138-C6DA-4A95-AD46-2DD298D02FBD}" srcOrd="5" destOrd="0" parTransId="{359462B5-2BB8-44C8-A202-DC78CECD479F}" sibTransId="{E81811B5-AD06-4D71-ABD1-E137A1EED7C3}"/>
    <dgm:cxn modelId="{584422C1-57AA-4AE9-8D8B-3AFCB4EDDD60}" type="presOf" srcId="{82F96E27-43DE-4255-B783-EF8399B71406}" destId="{06528402-D543-44B7-9A6F-811DC7B6D74C}" srcOrd="0" destOrd="0" presId="urn:microsoft.com/office/officeart/2008/layout/LinedList"/>
    <dgm:cxn modelId="{7E7D3EC4-B82D-4734-ADFC-1FE67EB190CD}" type="presOf" srcId="{8D500DC5-F102-4C87-BDB0-C659573F20FE}" destId="{F172C98E-BBDD-48D4-A821-EA38DBB889F0}" srcOrd="0" destOrd="0" presId="urn:microsoft.com/office/officeart/2008/layout/LinedList"/>
    <dgm:cxn modelId="{E83684CD-7403-4C96-A434-10130FDFBC43}" srcId="{733EF056-89E3-48E9-8B58-A97C405A5109}" destId="{8D500DC5-F102-4C87-BDB0-C659573F20FE}" srcOrd="2" destOrd="0" parTransId="{42FE3541-F623-4AD6-A8D3-38BD90B52ACF}" sibTransId="{9468E439-A847-40B6-968B-079ABF71CCF0}"/>
    <dgm:cxn modelId="{138610DA-3850-4C0A-BE6C-F46F611ECF8D}" type="presOf" srcId="{56A0C138-C6DA-4A95-AD46-2DD298D02FBD}" destId="{6E01FDEF-5B85-4C5A-AB6F-3C210C004353}" srcOrd="0" destOrd="0" presId="urn:microsoft.com/office/officeart/2008/layout/LinedList"/>
    <dgm:cxn modelId="{44B871EE-413D-4960-AE47-AA3FA80CD34A}" type="presOf" srcId="{733EF056-89E3-48E9-8B58-A97C405A5109}" destId="{D75A23CD-6A99-4211-AF04-B8F3FF2BCA1A}" srcOrd="0" destOrd="0" presId="urn:microsoft.com/office/officeart/2008/layout/LinedList"/>
    <dgm:cxn modelId="{8B3B5AFC-95E2-4854-80DC-46420F4E4BCB}" srcId="{733EF056-89E3-48E9-8B58-A97C405A5109}" destId="{C58891B4-6289-46F8-9B0A-DB9223118215}" srcOrd="0" destOrd="0" parTransId="{1B84A8D7-4F07-41DF-9D1A-2C688CC7FFDA}" sibTransId="{5DAF071A-4A59-4969-9767-FF0CA2B2493A}"/>
    <dgm:cxn modelId="{E451D764-B4B5-49F2-895D-5161133AAF09}" type="presParOf" srcId="{D75A23CD-6A99-4211-AF04-B8F3FF2BCA1A}" destId="{824A2033-FDFE-4FCD-9DF1-1AA5C794CBC2}" srcOrd="0" destOrd="0" presId="urn:microsoft.com/office/officeart/2008/layout/LinedList"/>
    <dgm:cxn modelId="{689E7E57-CD6A-4C0E-B730-7E8C3F5975E3}" type="presParOf" srcId="{D75A23CD-6A99-4211-AF04-B8F3FF2BCA1A}" destId="{F96DB2DC-38D9-46E5-B668-5F7F5015787C}" srcOrd="1" destOrd="0" presId="urn:microsoft.com/office/officeart/2008/layout/LinedList"/>
    <dgm:cxn modelId="{6399F7A6-AE74-4903-8AFC-00E7FAF23930}" type="presParOf" srcId="{F96DB2DC-38D9-46E5-B668-5F7F5015787C}" destId="{F76254B1-C518-420E-8576-D4AF6545D345}" srcOrd="0" destOrd="0" presId="urn:microsoft.com/office/officeart/2008/layout/LinedList"/>
    <dgm:cxn modelId="{96BF4C70-16C5-4452-8347-C024FEF6ABF9}" type="presParOf" srcId="{F96DB2DC-38D9-46E5-B668-5F7F5015787C}" destId="{6665E885-9A59-4C0F-A8EE-EB807C01BAF3}" srcOrd="1" destOrd="0" presId="urn:microsoft.com/office/officeart/2008/layout/LinedList"/>
    <dgm:cxn modelId="{4B18E025-98B7-4F56-A49F-47D633E9F07B}" type="presParOf" srcId="{D75A23CD-6A99-4211-AF04-B8F3FF2BCA1A}" destId="{9980D950-CC62-4067-9370-9ED039BCF106}" srcOrd="2" destOrd="0" presId="urn:microsoft.com/office/officeart/2008/layout/LinedList"/>
    <dgm:cxn modelId="{C6A3B583-AFA1-4C95-A51F-C5E58908162D}" type="presParOf" srcId="{D75A23CD-6A99-4211-AF04-B8F3FF2BCA1A}" destId="{A8BA3D19-C4F0-4153-B85B-B93D7ECFC3E6}" srcOrd="3" destOrd="0" presId="urn:microsoft.com/office/officeart/2008/layout/LinedList"/>
    <dgm:cxn modelId="{378ADC97-81E1-4052-9D9B-C134692261BE}" type="presParOf" srcId="{A8BA3D19-C4F0-4153-B85B-B93D7ECFC3E6}" destId="{36F8FA9F-C052-4AE2-8FD3-52B6957E0E56}" srcOrd="0" destOrd="0" presId="urn:microsoft.com/office/officeart/2008/layout/LinedList"/>
    <dgm:cxn modelId="{FBEAD22E-6DF4-4850-AD41-E3034B3BEB24}" type="presParOf" srcId="{A8BA3D19-C4F0-4153-B85B-B93D7ECFC3E6}" destId="{9BEAF325-AF32-401F-8C09-1EBBBE8F6C1E}" srcOrd="1" destOrd="0" presId="urn:microsoft.com/office/officeart/2008/layout/LinedList"/>
    <dgm:cxn modelId="{9EA4E475-8A62-41C9-BA20-F93D1DEA358D}" type="presParOf" srcId="{D75A23CD-6A99-4211-AF04-B8F3FF2BCA1A}" destId="{C4D46177-EAC2-421D-8491-0F831BBEA9DC}" srcOrd="4" destOrd="0" presId="urn:microsoft.com/office/officeart/2008/layout/LinedList"/>
    <dgm:cxn modelId="{3CBB748C-809C-4DCE-8788-5D9DB720E9F5}" type="presParOf" srcId="{D75A23CD-6A99-4211-AF04-B8F3FF2BCA1A}" destId="{AFBB6D66-241B-4DFC-917E-03BA71B66186}" srcOrd="5" destOrd="0" presId="urn:microsoft.com/office/officeart/2008/layout/LinedList"/>
    <dgm:cxn modelId="{5E1121B4-330B-427E-90B7-DFC13039488E}" type="presParOf" srcId="{AFBB6D66-241B-4DFC-917E-03BA71B66186}" destId="{F172C98E-BBDD-48D4-A821-EA38DBB889F0}" srcOrd="0" destOrd="0" presId="urn:microsoft.com/office/officeart/2008/layout/LinedList"/>
    <dgm:cxn modelId="{43960A89-B0E0-469F-B3B0-68B64557ECA9}" type="presParOf" srcId="{AFBB6D66-241B-4DFC-917E-03BA71B66186}" destId="{BF4EF889-4BB4-4CC0-9B1C-6E047B73A146}" srcOrd="1" destOrd="0" presId="urn:microsoft.com/office/officeart/2008/layout/LinedList"/>
    <dgm:cxn modelId="{12C5C375-B5A4-4391-B404-291368D65053}" type="presParOf" srcId="{D75A23CD-6A99-4211-AF04-B8F3FF2BCA1A}" destId="{B36C4F59-AFC1-4197-8F55-3DA1C740AEC2}" srcOrd="6" destOrd="0" presId="urn:microsoft.com/office/officeart/2008/layout/LinedList"/>
    <dgm:cxn modelId="{8363F0E8-907C-4BE2-9AD0-33612F20769E}" type="presParOf" srcId="{D75A23CD-6A99-4211-AF04-B8F3FF2BCA1A}" destId="{3D23519E-410D-4FB5-B649-0C8FF1DF677A}" srcOrd="7" destOrd="0" presId="urn:microsoft.com/office/officeart/2008/layout/LinedList"/>
    <dgm:cxn modelId="{54E81CD9-06A4-452B-95EE-59725F22F61F}" type="presParOf" srcId="{3D23519E-410D-4FB5-B649-0C8FF1DF677A}" destId="{774DFCDA-9BFA-4E68-B92D-4E4B2BB851DB}" srcOrd="0" destOrd="0" presId="urn:microsoft.com/office/officeart/2008/layout/LinedList"/>
    <dgm:cxn modelId="{DCCABBDB-C1E0-459B-87B7-788E1301A0DF}" type="presParOf" srcId="{3D23519E-410D-4FB5-B649-0C8FF1DF677A}" destId="{7A553F30-61DE-45BF-9BB1-519360AAF31A}" srcOrd="1" destOrd="0" presId="urn:microsoft.com/office/officeart/2008/layout/LinedList"/>
    <dgm:cxn modelId="{3231AB1A-8C04-470C-8CB9-AEE6BBAAD52C}" type="presParOf" srcId="{D75A23CD-6A99-4211-AF04-B8F3FF2BCA1A}" destId="{417B33D5-01B5-4126-BE72-EE61FB16B45D}" srcOrd="8" destOrd="0" presId="urn:microsoft.com/office/officeart/2008/layout/LinedList"/>
    <dgm:cxn modelId="{8A2D752D-4D6F-4F09-8104-368BACC05517}" type="presParOf" srcId="{D75A23CD-6A99-4211-AF04-B8F3FF2BCA1A}" destId="{BF04BA90-89DA-4315-8E1B-B7CA80E4D146}" srcOrd="9" destOrd="0" presId="urn:microsoft.com/office/officeart/2008/layout/LinedList"/>
    <dgm:cxn modelId="{B60723F8-72F4-49B5-9CB6-73A1BD5BA892}" type="presParOf" srcId="{BF04BA90-89DA-4315-8E1B-B7CA80E4D146}" destId="{4D9D8A9A-F270-4DE9-8630-B39D1A3FB14A}" srcOrd="0" destOrd="0" presId="urn:microsoft.com/office/officeart/2008/layout/LinedList"/>
    <dgm:cxn modelId="{56D70E5D-010B-4A43-92E4-A3D1332D7E8A}" type="presParOf" srcId="{BF04BA90-89DA-4315-8E1B-B7CA80E4D146}" destId="{74F5B8E4-7E37-4FBB-A55A-D5D4DD0730FF}" srcOrd="1" destOrd="0" presId="urn:microsoft.com/office/officeart/2008/layout/LinedList"/>
    <dgm:cxn modelId="{4F925B5E-2934-4F63-A4E3-2E2209A3BD18}" type="presParOf" srcId="{D75A23CD-6A99-4211-AF04-B8F3FF2BCA1A}" destId="{A3F078F6-CDEF-41B9-98D8-8C4CC43C12BA}" srcOrd="10" destOrd="0" presId="urn:microsoft.com/office/officeart/2008/layout/LinedList"/>
    <dgm:cxn modelId="{487AE2DC-2C9B-4465-B401-24024A7016B9}" type="presParOf" srcId="{D75A23CD-6A99-4211-AF04-B8F3FF2BCA1A}" destId="{1A6A3E9B-FE06-4572-8951-F79768F94A17}" srcOrd="11" destOrd="0" presId="urn:microsoft.com/office/officeart/2008/layout/LinedList"/>
    <dgm:cxn modelId="{A4AE4A11-A7E9-4B36-A319-1F36BFC54188}" type="presParOf" srcId="{1A6A3E9B-FE06-4572-8951-F79768F94A17}" destId="{6E01FDEF-5B85-4C5A-AB6F-3C210C004353}" srcOrd="0" destOrd="0" presId="urn:microsoft.com/office/officeart/2008/layout/LinedList"/>
    <dgm:cxn modelId="{7B6E5188-E285-43AA-A812-93FDDF317F5E}" type="presParOf" srcId="{1A6A3E9B-FE06-4572-8951-F79768F94A17}" destId="{8E2BC00C-E027-454C-AF9D-54F9BEB6EE6D}" srcOrd="1" destOrd="0" presId="urn:microsoft.com/office/officeart/2008/layout/LinedList"/>
    <dgm:cxn modelId="{D9CF74EE-91BB-4F16-8255-72D1F7FE299D}" type="presParOf" srcId="{D75A23CD-6A99-4211-AF04-B8F3FF2BCA1A}" destId="{83C1A1F3-AA73-4913-9E17-5441F53CA826}" srcOrd="12" destOrd="0" presId="urn:microsoft.com/office/officeart/2008/layout/LinedList"/>
    <dgm:cxn modelId="{8FF9B2A0-49E0-482B-932A-FBE228720BA5}" type="presParOf" srcId="{D75A23CD-6A99-4211-AF04-B8F3FF2BCA1A}" destId="{D5DEB561-81B4-49DC-9796-B963159F85AC}" srcOrd="13" destOrd="0" presId="urn:microsoft.com/office/officeart/2008/layout/LinedList"/>
    <dgm:cxn modelId="{0E9125E2-EAE4-47ED-86DD-EA22870C1ED3}" type="presParOf" srcId="{D5DEB561-81B4-49DC-9796-B963159F85AC}" destId="{97E1C0C9-482D-4888-94BF-74A0512D7F4B}" srcOrd="0" destOrd="0" presId="urn:microsoft.com/office/officeart/2008/layout/LinedList"/>
    <dgm:cxn modelId="{19B410FF-D7D2-47B1-84D0-B2021BD45191}" type="presParOf" srcId="{D5DEB561-81B4-49DC-9796-B963159F85AC}" destId="{5679BC2D-994A-41B2-9607-0107B412D933}" srcOrd="1" destOrd="0" presId="urn:microsoft.com/office/officeart/2008/layout/LinedList"/>
    <dgm:cxn modelId="{92831635-3936-4134-A2C0-D1EEC0741C62}" type="presParOf" srcId="{D75A23CD-6A99-4211-AF04-B8F3FF2BCA1A}" destId="{44B2137B-52B2-4B98-BAF5-58F1ECF62705}" srcOrd="14" destOrd="0" presId="urn:microsoft.com/office/officeart/2008/layout/LinedList"/>
    <dgm:cxn modelId="{61AC1DA0-C435-491B-979C-B06CF99EFD71}" type="presParOf" srcId="{D75A23CD-6A99-4211-AF04-B8F3FF2BCA1A}" destId="{716C2EAF-7572-47EE-B43E-7028E6A38916}" srcOrd="15" destOrd="0" presId="urn:microsoft.com/office/officeart/2008/layout/LinedList"/>
    <dgm:cxn modelId="{E76E73E8-63B8-4936-9B82-0D212DCE351E}" type="presParOf" srcId="{716C2EAF-7572-47EE-B43E-7028E6A38916}" destId="{06528402-D543-44B7-9A6F-811DC7B6D74C}" srcOrd="0" destOrd="0" presId="urn:microsoft.com/office/officeart/2008/layout/LinedList"/>
    <dgm:cxn modelId="{C454606A-67AC-469F-93BF-D3218B983916}" type="presParOf" srcId="{716C2EAF-7572-47EE-B43E-7028E6A38916}" destId="{A60FB1BD-AF6C-4482-8ABF-6EA2B67DF6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125FB9-890B-4589-B5B5-1CFBD49739B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763E67-F1F7-4035-B18D-F1064E90F2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600" b="1" i="0" u="sng" dirty="0"/>
            <a:t>Mitigação:</a:t>
          </a:r>
          <a:endParaRPr lang="en-US" sz="1600" dirty="0"/>
        </a:p>
      </dgm:t>
    </dgm:pt>
    <dgm:pt modelId="{9804302E-BDA3-4E02-93AE-B860E4719B42}" type="parTrans" cxnId="{E3BAAC74-6B02-4144-9008-D8DDB7CE8361}">
      <dgm:prSet/>
      <dgm:spPr/>
      <dgm:t>
        <a:bodyPr/>
        <a:lstStyle/>
        <a:p>
          <a:endParaRPr lang="en-US" sz="1600"/>
        </a:p>
      </dgm:t>
    </dgm:pt>
    <dgm:pt modelId="{4145BDE2-408A-424F-8753-677C9F18EBE9}" type="sibTrans" cxnId="{E3BAAC74-6B02-4144-9008-D8DDB7CE8361}">
      <dgm:prSet/>
      <dgm:spPr/>
      <dgm:t>
        <a:bodyPr/>
        <a:lstStyle/>
        <a:p>
          <a:endParaRPr lang="en-US" sz="1600"/>
        </a:p>
      </dgm:t>
    </dgm:pt>
    <dgm:pt modelId="{BFB7D1CC-A613-4E45-9132-AB0124532A6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600" b="0" i="0" dirty="0">
              <a:sym typeface="Wingdings" panose="05000000000000000000" pitchFamily="2" charset="2"/>
            </a:rPr>
            <a:t></a:t>
          </a:r>
          <a:r>
            <a:rPr lang="pt-BR" sz="1600" b="0" i="0" dirty="0"/>
            <a:t>Fiscalização  e monitoramento eficiente das pisciculturas com criação de pirarucu, evitando sua fuga para os rios;</a:t>
          </a:r>
          <a:endParaRPr lang="en-US" sz="1600" dirty="0"/>
        </a:p>
      </dgm:t>
    </dgm:pt>
    <dgm:pt modelId="{4A739935-3B70-4D83-8140-56FF0CF041BF}" type="parTrans" cxnId="{5CC974B5-2624-4E48-9F85-8F01F050FD97}">
      <dgm:prSet/>
      <dgm:spPr/>
      <dgm:t>
        <a:bodyPr/>
        <a:lstStyle/>
        <a:p>
          <a:endParaRPr lang="en-US" sz="1600"/>
        </a:p>
      </dgm:t>
    </dgm:pt>
    <dgm:pt modelId="{695CE791-F57E-4A1C-AFDC-E2ACF6CC4FD8}" type="sibTrans" cxnId="{5CC974B5-2624-4E48-9F85-8F01F050FD97}">
      <dgm:prSet/>
      <dgm:spPr/>
      <dgm:t>
        <a:bodyPr/>
        <a:lstStyle/>
        <a:p>
          <a:endParaRPr lang="en-US" sz="1600"/>
        </a:p>
      </dgm:t>
    </dgm:pt>
    <dgm:pt modelId="{55668A75-E717-4C3D-9B60-8558358BE2D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600" dirty="0">
              <a:sym typeface="Wingdings" panose="05000000000000000000" pitchFamily="2" charset="2"/>
            </a:rPr>
            <a:t></a:t>
          </a:r>
          <a:r>
            <a:rPr lang="pt-BR" sz="1600" dirty="0"/>
            <a:t>Liberação da pesca esportiva, subsistência e comercial do pirarucu </a:t>
          </a:r>
          <a:r>
            <a:rPr lang="pt-BR" sz="1600" dirty="0">
              <a:solidFill>
                <a:schemeClr val="tx1"/>
              </a:solidFill>
            </a:rPr>
            <a:t>com cota </a:t>
          </a:r>
          <a:r>
            <a:rPr lang="pt-BR" sz="1600" dirty="0"/>
            <a:t>de abate, em áreas afetadas com essa espécie;</a:t>
          </a:r>
          <a:endParaRPr lang="en-US" sz="1600" dirty="0"/>
        </a:p>
      </dgm:t>
    </dgm:pt>
    <dgm:pt modelId="{12851868-D082-4E2E-A884-9D3F69718FBA}" type="parTrans" cxnId="{2C485D04-C4B7-4E65-AD48-8992E844D490}">
      <dgm:prSet/>
      <dgm:spPr/>
      <dgm:t>
        <a:bodyPr/>
        <a:lstStyle/>
        <a:p>
          <a:endParaRPr lang="en-US" sz="1600"/>
        </a:p>
      </dgm:t>
    </dgm:pt>
    <dgm:pt modelId="{8C527A3A-8DE0-49D2-BCFA-3120124B60B9}" type="sibTrans" cxnId="{2C485D04-C4B7-4E65-AD48-8992E844D490}">
      <dgm:prSet/>
      <dgm:spPr/>
      <dgm:t>
        <a:bodyPr/>
        <a:lstStyle/>
        <a:p>
          <a:endParaRPr lang="en-US" sz="1600"/>
        </a:p>
      </dgm:t>
    </dgm:pt>
    <dgm:pt modelId="{9920544B-A492-45AF-B6B1-13E35AFF5585}">
      <dgm:prSet custT="1"/>
      <dgm:spPr/>
      <dgm:t>
        <a:bodyPr/>
        <a:lstStyle/>
        <a:p>
          <a:pPr>
            <a:lnSpc>
              <a:spcPct val="100000"/>
            </a:lnSpc>
          </a:pPr>
          <a:endParaRPr lang="pt-BR" sz="1600" b="0" i="0" dirty="0">
            <a:sym typeface="Wingdings" panose="05000000000000000000" pitchFamily="2" charset="2"/>
          </a:endParaRPr>
        </a:p>
        <a:p>
          <a:pPr>
            <a:lnSpc>
              <a:spcPct val="100000"/>
            </a:lnSpc>
          </a:pPr>
          <a:r>
            <a:rPr lang="pt-BR" sz="1600" b="0" i="0" dirty="0">
              <a:sym typeface="Wingdings" panose="05000000000000000000" pitchFamily="2" charset="2"/>
            </a:rPr>
            <a:t></a:t>
          </a:r>
          <a:r>
            <a:rPr lang="pt-BR" sz="1600" b="0" i="0" dirty="0"/>
            <a:t>Estimular a criação de associação piloto para comercialização do pirarucu  nos municípios afetados com essa espécie.</a:t>
          </a:r>
          <a:endParaRPr lang="en-US" sz="1600" dirty="0"/>
        </a:p>
      </dgm:t>
    </dgm:pt>
    <dgm:pt modelId="{610B1A96-FE63-4837-AC2A-F6CF96BA672F}" type="parTrans" cxnId="{760A47CD-AD77-41A5-B0B4-A7ABFB34455A}">
      <dgm:prSet/>
      <dgm:spPr/>
      <dgm:t>
        <a:bodyPr/>
        <a:lstStyle/>
        <a:p>
          <a:endParaRPr lang="en-US" sz="1600"/>
        </a:p>
      </dgm:t>
    </dgm:pt>
    <dgm:pt modelId="{915B29C8-193A-4768-BE27-E651ECF36021}" type="sibTrans" cxnId="{760A47CD-AD77-41A5-B0B4-A7ABFB34455A}">
      <dgm:prSet/>
      <dgm:spPr/>
      <dgm:t>
        <a:bodyPr/>
        <a:lstStyle/>
        <a:p>
          <a:endParaRPr lang="en-US" sz="1600"/>
        </a:p>
      </dgm:t>
    </dgm:pt>
    <dgm:pt modelId="{6D15342A-2A33-4637-A4EC-EA18B0E76B4A}" type="pres">
      <dgm:prSet presAssocID="{4A125FB9-890B-4589-B5B5-1CFBD49739B7}" presName="root" presStyleCnt="0">
        <dgm:presLayoutVars>
          <dgm:dir/>
          <dgm:resizeHandles val="exact"/>
        </dgm:presLayoutVars>
      </dgm:prSet>
      <dgm:spPr/>
    </dgm:pt>
    <dgm:pt modelId="{101AD188-9828-4F9C-9198-D4E1DAC7F27C}" type="pres">
      <dgm:prSet presAssocID="{33763E67-F1F7-4035-B18D-F1064E90F261}" presName="compNode" presStyleCnt="0"/>
      <dgm:spPr/>
    </dgm:pt>
    <dgm:pt modelId="{72DB123C-1A6C-4B72-A4AC-1ED931E80CE8}" type="pres">
      <dgm:prSet presAssocID="{33763E67-F1F7-4035-B18D-F1064E90F26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oqueio"/>
        </a:ext>
      </dgm:extLst>
    </dgm:pt>
    <dgm:pt modelId="{766FF26D-4BED-4705-AD70-9D94D1078343}" type="pres">
      <dgm:prSet presAssocID="{33763E67-F1F7-4035-B18D-F1064E90F261}" presName="spaceRect" presStyleCnt="0"/>
      <dgm:spPr/>
    </dgm:pt>
    <dgm:pt modelId="{0DAEC546-1C7F-4590-AB23-CA8C9F1ECF1D}" type="pres">
      <dgm:prSet presAssocID="{33763E67-F1F7-4035-B18D-F1064E90F261}" presName="textRect" presStyleLbl="revTx" presStyleIdx="0" presStyleCnt="4">
        <dgm:presLayoutVars>
          <dgm:chMax val="1"/>
          <dgm:chPref val="1"/>
        </dgm:presLayoutVars>
      </dgm:prSet>
      <dgm:spPr/>
    </dgm:pt>
    <dgm:pt modelId="{23E7E1F7-85AF-442E-8CF7-BF97A7C4EE39}" type="pres">
      <dgm:prSet presAssocID="{4145BDE2-408A-424F-8753-677C9F18EBE9}" presName="sibTrans" presStyleCnt="0"/>
      <dgm:spPr/>
    </dgm:pt>
    <dgm:pt modelId="{FF8B22F2-5DE0-41CE-922D-F10613C2957F}" type="pres">
      <dgm:prSet presAssocID="{BFB7D1CC-A613-4E45-9132-AB0124532A64}" presName="compNode" presStyleCnt="0"/>
      <dgm:spPr/>
    </dgm:pt>
    <dgm:pt modelId="{F86D8817-0FB6-4C94-9F93-497F758CCA6A}" type="pres">
      <dgm:prSet presAssocID="{BFB7D1CC-A613-4E45-9132-AB0124532A64}" presName="iconRect" presStyleLbl="node1" presStyleIdx="1" presStyleCnt="4" custScaleX="163666" custLinFactNeighborY="-25564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7000" r="-27000"/>
          </a:stretch>
        </a:blipFill>
      </dgm:spPr>
    </dgm:pt>
    <dgm:pt modelId="{70A95BC5-6938-4ADA-BB82-F5CF2FBEF499}" type="pres">
      <dgm:prSet presAssocID="{BFB7D1CC-A613-4E45-9132-AB0124532A64}" presName="spaceRect" presStyleCnt="0"/>
      <dgm:spPr/>
    </dgm:pt>
    <dgm:pt modelId="{C5FDADC9-CE80-4E0B-82B9-19CD6AB6C7C6}" type="pres">
      <dgm:prSet presAssocID="{BFB7D1CC-A613-4E45-9132-AB0124532A64}" presName="textRect" presStyleLbl="revTx" presStyleIdx="1" presStyleCnt="4" custLinFactNeighborX="2770" custLinFactNeighborY="-31658">
        <dgm:presLayoutVars>
          <dgm:chMax val="1"/>
          <dgm:chPref val="1"/>
        </dgm:presLayoutVars>
      </dgm:prSet>
      <dgm:spPr/>
    </dgm:pt>
    <dgm:pt modelId="{7E563B61-CD61-44E1-9190-218A896A5010}" type="pres">
      <dgm:prSet presAssocID="{695CE791-F57E-4A1C-AFDC-E2ACF6CC4FD8}" presName="sibTrans" presStyleCnt="0"/>
      <dgm:spPr/>
    </dgm:pt>
    <dgm:pt modelId="{1A296496-34E0-413A-B063-432003939F0F}" type="pres">
      <dgm:prSet presAssocID="{55668A75-E717-4C3D-9B60-8558358BE2DC}" presName="compNode" presStyleCnt="0"/>
      <dgm:spPr/>
    </dgm:pt>
    <dgm:pt modelId="{F9CF300B-78D9-44B4-8C7E-D81C070F40AF}" type="pres">
      <dgm:prSet presAssocID="{55668A75-E717-4C3D-9B60-8558358BE2DC}" presName="iconRect" presStyleLbl="node1" presStyleIdx="2" presStyleCnt="4" custLinFactNeighborY="-2556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scaria"/>
        </a:ext>
      </dgm:extLst>
    </dgm:pt>
    <dgm:pt modelId="{CAAEB115-7CD4-473B-9FD2-688998400F71}" type="pres">
      <dgm:prSet presAssocID="{55668A75-E717-4C3D-9B60-8558358BE2DC}" presName="spaceRect" presStyleCnt="0"/>
      <dgm:spPr/>
    </dgm:pt>
    <dgm:pt modelId="{2A021A42-9447-4973-B636-9239AFCA4F78}" type="pres">
      <dgm:prSet presAssocID="{55668A75-E717-4C3D-9B60-8558358BE2DC}" presName="textRect" presStyleLbl="revTx" presStyleIdx="2" presStyleCnt="4" custLinFactNeighborX="-2261" custLinFactNeighborY="-44909">
        <dgm:presLayoutVars>
          <dgm:chMax val="1"/>
          <dgm:chPref val="1"/>
        </dgm:presLayoutVars>
      </dgm:prSet>
      <dgm:spPr/>
    </dgm:pt>
    <dgm:pt modelId="{311C90AA-DEE0-4DF3-8D03-4C14344D3D70}" type="pres">
      <dgm:prSet presAssocID="{8C527A3A-8DE0-49D2-BCFA-3120124B60B9}" presName="sibTrans" presStyleCnt="0"/>
      <dgm:spPr/>
    </dgm:pt>
    <dgm:pt modelId="{3422EF89-8402-4819-8280-C169AFA0795C}" type="pres">
      <dgm:prSet presAssocID="{9920544B-A492-45AF-B6B1-13E35AFF5585}" presName="compNode" presStyleCnt="0"/>
      <dgm:spPr/>
    </dgm:pt>
    <dgm:pt modelId="{3BA349A5-59A3-4688-A8E3-B24418F89156}" type="pres">
      <dgm:prSet presAssocID="{9920544B-A492-45AF-B6B1-13E35AFF558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ixe"/>
        </a:ext>
      </dgm:extLst>
    </dgm:pt>
    <dgm:pt modelId="{F04CC024-9482-4858-BEE2-496DBB92D545}" type="pres">
      <dgm:prSet presAssocID="{9920544B-A492-45AF-B6B1-13E35AFF5585}" presName="spaceRect" presStyleCnt="0"/>
      <dgm:spPr/>
    </dgm:pt>
    <dgm:pt modelId="{0803B3EA-01E7-4526-8783-6CBAC3BA480F}" type="pres">
      <dgm:prSet presAssocID="{9920544B-A492-45AF-B6B1-13E35AFF5585}" presName="textRect" presStyleLbl="revTx" presStyleIdx="3" presStyleCnt="4" custScaleX="120874" custScaleY="122647" custLinFactNeighborX="-745" custLinFactNeighborY="-41174">
        <dgm:presLayoutVars>
          <dgm:chMax val="1"/>
          <dgm:chPref val="1"/>
        </dgm:presLayoutVars>
      </dgm:prSet>
      <dgm:spPr/>
    </dgm:pt>
  </dgm:ptLst>
  <dgm:cxnLst>
    <dgm:cxn modelId="{2C485D04-C4B7-4E65-AD48-8992E844D490}" srcId="{4A125FB9-890B-4589-B5B5-1CFBD49739B7}" destId="{55668A75-E717-4C3D-9B60-8558358BE2DC}" srcOrd="2" destOrd="0" parTransId="{12851868-D082-4E2E-A884-9D3F69718FBA}" sibTransId="{8C527A3A-8DE0-49D2-BCFA-3120124B60B9}"/>
    <dgm:cxn modelId="{E3BAAC74-6B02-4144-9008-D8DDB7CE8361}" srcId="{4A125FB9-890B-4589-B5B5-1CFBD49739B7}" destId="{33763E67-F1F7-4035-B18D-F1064E90F261}" srcOrd="0" destOrd="0" parTransId="{9804302E-BDA3-4E02-93AE-B860E4719B42}" sibTransId="{4145BDE2-408A-424F-8753-677C9F18EBE9}"/>
    <dgm:cxn modelId="{1FDDEE84-8661-4F8A-B574-B1E9B5A37030}" type="presOf" srcId="{4A125FB9-890B-4589-B5B5-1CFBD49739B7}" destId="{6D15342A-2A33-4637-A4EC-EA18B0E76B4A}" srcOrd="0" destOrd="0" presId="urn:microsoft.com/office/officeart/2018/2/layout/IconLabelList"/>
    <dgm:cxn modelId="{141D079F-D7FF-414D-9AEB-71B72259B107}" type="presOf" srcId="{55668A75-E717-4C3D-9B60-8558358BE2DC}" destId="{2A021A42-9447-4973-B636-9239AFCA4F78}" srcOrd="0" destOrd="0" presId="urn:microsoft.com/office/officeart/2018/2/layout/IconLabelList"/>
    <dgm:cxn modelId="{EC1137AD-D258-4183-844E-070E3CAE8E49}" type="presOf" srcId="{33763E67-F1F7-4035-B18D-F1064E90F261}" destId="{0DAEC546-1C7F-4590-AB23-CA8C9F1ECF1D}" srcOrd="0" destOrd="0" presId="urn:microsoft.com/office/officeart/2018/2/layout/IconLabelList"/>
    <dgm:cxn modelId="{5CC974B5-2624-4E48-9F85-8F01F050FD97}" srcId="{4A125FB9-890B-4589-B5B5-1CFBD49739B7}" destId="{BFB7D1CC-A613-4E45-9132-AB0124532A64}" srcOrd="1" destOrd="0" parTransId="{4A739935-3B70-4D83-8140-56FF0CF041BF}" sibTransId="{695CE791-F57E-4A1C-AFDC-E2ACF6CC4FD8}"/>
    <dgm:cxn modelId="{E44578BE-C7D6-47AD-AAEE-26F1BCA115F2}" type="presOf" srcId="{9920544B-A492-45AF-B6B1-13E35AFF5585}" destId="{0803B3EA-01E7-4526-8783-6CBAC3BA480F}" srcOrd="0" destOrd="0" presId="urn:microsoft.com/office/officeart/2018/2/layout/IconLabelList"/>
    <dgm:cxn modelId="{760A47CD-AD77-41A5-B0B4-A7ABFB34455A}" srcId="{4A125FB9-890B-4589-B5B5-1CFBD49739B7}" destId="{9920544B-A492-45AF-B6B1-13E35AFF5585}" srcOrd="3" destOrd="0" parTransId="{610B1A96-FE63-4837-AC2A-F6CF96BA672F}" sibTransId="{915B29C8-193A-4768-BE27-E651ECF36021}"/>
    <dgm:cxn modelId="{D95CDCD9-01FB-4499-BF0E-94A02713D4B1}" type="presOf" srcId="{BFB7D1CC-A613-4E45-9132-AB0124532A64}" destId="{C5FDADC9-CE80-4E0B-82B9-19CD6AB6C7C6}" srcOrd="0" destOrd="0" presId="urn:microsoft.com/office/officeart/2018/2/layout/IconLabelList"/>
    <dgm:cxn modelId="{0F4F6581-CCC2-4B95-9576-E619CFBD3C6A}" type="presParOf" srcId="{6D15342A-2A33-4637-A4EC-EA18B0E76B4A}" destId="{101AD188-9828-4F9C-9198-D4E1DAC7F27C}" srcOrd="0" destOrd="0" presId="urn:microsoft.com/office/officeart/2018/2/layout/IconLabelList"/>
    <dgm:cxn modelId="{ABB6279C-851F-4464-999E-C68888E75E84}" type="presParOf" srcId="{101AD188-9828-4F9C-9198-D4E1DAC7F27C}" destId="{72DB123C-1A6C-4B72-A4AC-1ED931E80CE8}" srcOrd="0" destOrd="0" presId="urn:microsoft.com/office/officeart/2018/2/layout/IconLabelList"/>
    <dgm:cxn modelId="{B3F56D85-C126-44E7-9311-5C5818258B74}" type="presParOf" srcId="{101AD188-9828-4F9C-9198-D4E1DAC7F27C}" destId="{766FF26D-4BED-4705-AD70-9D94D1078343}" srcOrd="1" destOrd="0" presId="urn:microsoft.com/office/officeart/2018/2/layout/IconLabelList"/>
    <dgm:cxn modelId="{CA51911A-6330-475C-A1FE-8B419AFDDB71}" type="presParOf" srcId="{101AD188-9828-4F9C-9198-D4E1DAC7F27C}" destId="{0DAEC546-1C7F-4590-AB23-CA8C9F1ECF1D}" srcOrd="2" destOrd="0" presId="urn:microsoft.com/office/officeart/2018/2/layout/IconLabelList"/>
    <dgm:cxn modelId="{380CA5F4-D11B-4737-A696-F60680917D94}" type="presParOf" srcId="{6D15342A-2A33-4637-A4EC-EA18B0E76B4A}" destId="{23E7E1F7-85AF-442E-8CF7-BF97A7C4EE39}" srcOrd="1" destOrd="0" presId="urn:microsoft.com/office/officeart/2018/2/layout/IconLabelList"/>
    <dgm:cxn modelId="{AF369A41-D4C7-41F2-A37E-F8F72FB79534}" type="presParOf" srcId="{6D15342A-2A33-4637-A4EC-EA18B0E76B4A}" destId="{FF8B22F2-5DE0-41CE-922D-F10613C2957F}" srcOrd="2" destOrd="0" presId="urn:microsoft.com/office/officeart/2018/2/layout/IconLabelList"/>
    <dgm:cxn modelId="{CCD448F2-C514-4040-9880-69F76764904D}" type="presParOf" srcId="{FF8B22F2-5DE0-41CE-922D-F10613C2957F}" destId="{F86D8817-0FB6-4C94-9F93-497F758CCA6A}" srcOrd="0" destOrd="0" presId="urn:microsoft.com/office/officeart/2018/2/layout/IconLabelList"/>
    <dgm:cxn modelId="{31DCED52-516D-4979-A84D-7FB439E0E53E}" type="presParOf" srcId="{FF8B22F2-5DE0-41CE-922D-F10613C2957F}" destId="{70A95BC5-6938-4ADA-BB82-F5CF2FBEF499}" srcOrd="1" destOrd="0" presId="urn:microsoft.com/office/officeart/2018/2/layout/IconLabelList"/>
    <dgm:cxn modelId="{EA440B47-E721-4ED4-913B-1887EC97DFDF}" type="presParOf" srcId="{FF8B22F2-5DE0-41CE-922D-F10613C2957F}" destId="{C5FDADC9-CE80-4E0B-82B9-19CD6AB6C7C6}" srcOrd="2" destOrd="0" presId="urn:microsoft.com/office/officeart/2018/2/layout/IconLabelList"/>
    <dgm:cxn modelId="{00BBD14D-F252-4235-A70F-F82AF2C6C440}" type="presParOf" srcId="{6D15342A-2A33-4637-A4EC-EA18B0E76B4A}" destId="{7E563B61-CD61-44E1-9190-218A896A5010}" srcOrd="3" destOrd="0" presId="urn:microsoft.com/office/officeart/2018/2/layout/IconLabelList"/>
    <dgm:cxn modelId="{44539211-F60A-4E2C-85A1-7D049F1AD330}" type="presParOf" srcId="{6D15342A-2A33-4637-A4EC-EA18B0E76B4A}" destId="{1A296496-34E0-413A-B063-432003939F0F}" srcOrd="4" destOrd="0" presId="urn:microsoft.com/office/officeart/2018/2/layout/IconLabelList"/>
    <dgm:cxn modelId="{BEE0282D-FD8A-4499-ADBD-4F438A76C04A}" type="presParOf" srcId="{1A296496-34E0-413A-B063-432003939F0F}" destId="{F9CF300B-78D9-44B4-8C7E-D81C070F40AF}" srcOrd="0" destOrd="0" presId="urn:microsoft.com/office/officeart/2018/2/layout/IconLabelList"/>
    <dgm:cxn modelId="{7F342781-CFEE-4B3D-AC54-245532D155C2}" type="presParOf" srcId="{1A296496-34E0-413A-B063-432003939F0F}" destId="{CAAEB115-7CD4-473B-9FD2-688998400F71}" srcOrd="1" destOrd="0" presId="urn:microsoft.com/office/officeart/2018/2/layout/IconLabelList"/>
    <dgm:cxn modelId="{D812AFA4-28CD-4276-BF66-3BAC515C9F1C}" type="presParOf" srcId="{1A296496-34E0-413A-B063-432003939F0F}" destId="{2A021A42-9447-4973-B636-9239AFCA4F78}" srcOrd="2" destOrd="0" presId="urn:microsoft.com/office/officeart/2018/2/layout/IconLabelList"/>
    <dgm:cxn modelId="{2C668F61-45E1-492A-90AC-695F425D9B86}" type="presParOf" srcId="{6D15342A-2A33-4637-A4EC-EA18B0E76B4A}" destId="{311C90AA-DEE0-4DF3-8D03-4C14344D3D70}" srcOrd="5" destOrd="0" presId="urn:microsoft.com/office/officeart/2018/2/layout/IconLabelList"/>
    <dgm:cxn modelId="{A6D77A8A-F286-43A2-BEA2-65DB64664CBF}" type="presParOf" srcId="{6D15342A-2A33-4637-A4EC-EA18B0E76B4A}" destId="{3422EF89-8402-4819-8280-C169AFA0795C}" srcOrd="6" destOrd="0" presId="urn:microsoft.com/office/officeart/2018/2/layout/IconLabelList"/>
    <dgm:cxn modelId="{260F9831-B7C2-4FBF-AD0F-AA9D4991DCE1}" type="presParOf" srcId="{3422EF89-8402-4819-8280-C169AFA0795C}" destId="{3BA349A5-59A3-4688-A8E3-B24418F89156}" srcOrd="0" destOrd="0" presId="urn:microsoft.com/office/officeart/2018/2/layout/IconLabelList"/>
    <dgm:cxn modelId="{FC79A4D3-F26F-48FB-8F97-F1E7888A4269}" type="presParOf" srcId="{3422EF89-8402-4819-8280-C169AFA0795C}" destId="{F04CC024-9482-4858-BEE2-496DBB92D545}" srcOrd="1" destOrd="0" presId="urn:microsoft.com/office/officeart/2018/2/layout/IconLabelList"/>
    <dgm:cxn modelId="{7FBF541B-8CF8-426D-8CA6-9180F82A752D}" type="presParOf" srcId="{3422EF89-8402-4819-8280-C169AFA0795C}" destId="{0803B3EA-01E7-4526-8783-6CBAC3BA480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36655F-360A-45F7-8027-96AAD6022812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E185BD56-D961-4604-BEF7-4B3F7E8A9F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 dirty="0">
              <a:solidFill>
                <a:schemeClr val="tx1"/>
              </a:solidFill>
            </a:rPr>
            <a:t>A portaria IBAMA no 48/2007 estabelece  a proibição da pesca durante o período de defeso no estado de Rondônia (entre 15/11 e 15/03), </a:t>
          </a:r>
          <a:r>
            <a:rPr lang="pt-BR" sz="1800" b="1" dirty="0">
              <a:solidFill>
                <a:schemeClr val="tx1"/>
              </a:solidFill>
            </a:rPr>
            <a:t>a maioria das infrações ao longo do período de estudo foi devido a este tipo de infração e pesca em locais proibidos</a:t>
          </a:r>
          <a:r>
            <a:rPr lang="pt-BR" sz="1800" dirty="0">
              <a:solidFill>
                <a:schemeClr val="tx1"/>
              </a:solidFill>
            </a:rPr>
            <a:t>. (Godim et al. 2023). </a:t>
          </a:r>
          <a:endParaRPr lang="en-US" sz="1800" dirty="0">
            <a:solidFill>
              <a:schemeClr val="tx1"/>
            </a:solidFill>
          </a:endParaRPr>
        </a:p>
      </dgm:t>
    </dgm:pt>
    <dgm:pt modelId="{EDAE8CF1-5692-4B7C-B4C5-2D7F18A4B3D9}" type="parTrans" cxnId="{385EEAFB-BD4A-483D-A3B4-68E420EED37A}">
      <dgm:prSet/>
      <dgm:spPr/>
      <dgm:t>
        <a:bodyPr/>
        <a:lstStyle/>
        <a:p>
          <a:endParaRPr lang="en-US" sz="1800"/>
        </a:p>
      </dgm:t>
    </dgm:pt>
    <dgm:pt modelId="{5431BF78-0901-467C-94F5-2E46DB7C0432}" type="sibTrans" cxnId="{385EEAFB-BD4A-483D-A3B4-68E420EED37A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D650801C-BA6C-468E-ACDA-2C9FA741DCAB}">
      <dgm:prSet custT="1"/>
      <dgm:spPr/>
      <dgm:t>
        <a:bodyPr/>
        <a:lstStyle/>
        <a:p>
          <a:pPr>
            <a:lnSpc>
              <a:spcPct val="100000"/>
            </a:lnSpc>
          </a:pPr>
          <a:endParaRPr lang="pt-BR" sz="1800" dirty="0">
            <a:solidFill>
              <a:schemeClr val="tx1"/>
            </a:solidFill>
          </a:endParaRPr>
        </a:p>
        <a:p>
          <a:pPr>
            <a:lnSpc>
              <a:spcPct val="100000"/>
            </a:lnSpc>
          </a:pPr>
          <a:r>
            <a:rPr lang="pt-BR" sz="1800" b="1" dirty="0">
              <a:solidFill>
                <a:schemeClr val="tx1"/>
              </a:solidFill>
            </a:rPr>
            <a:t>Agronegócio sem medidas de preservação e extração de madeira,  extraindo mata virgem, incluindo as matas ciliares, assoreiam os rios, diminuindo a profundidade e a capacidade de recuperação de populações de peixes locais. </a:t>
          </a:r>
          <a:endParaRPr lang="en-US" sz="1800" b="1" dirty="0">
            <a:solidFill>
              <a:schemeClr val="tx1"/>
            </a:solidFill>
          </a:endParaRPr>
        </a:p>
      </dgm:t>
    </dgm:pt>
    <dgm:pt modelId="{2DE10A7B-011B-4668-A04E-8BA753305A14}" type="parTrans" cxnId="{FB193669-D949-4AB5-9D8F-F33E4895E8F8}">
      <dgm:prSet/>
      <dgm:spPr/>
      <dgm:t>
        <a:bodyPr/>
        <a:lstStyle/>
        <a:p>
          <a:endParaRPr lang="en-US" sz="1800"/>
        </a:p>
      </dgm:t>
    </dgm:pt>
    <dgm:pt modelId="{E12903B0-3DE9-453C-8BD3-43ED9DCC1E18}" type="sibTrans" cxnId="{FB193669-D949-4AB5-9D8F-F33E4895E8F8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D37D2148-96BF-4DEC-817C-50D3DCDE4308}" type="pres">
      <dgm:prSet presAssocID="{A536655F-360A-45F7-8027-96AAD6022812}" presName="root" presStyleCnt="0">
        <dgm:presLayoutVars>
          <dgm:dir/>
          <dgm:resizeHandles val="exact"/>
        </dgm:presLayoutVars>
      </dgm:prSet>
      <dgm:spPr/>
    </dgm:pt>
    <dgm:pt modelId="{012A1170-26E8-48F9-8226-FE43D54B318D}" type="pres">
      <dgm:prSet presAssocID="{A536655F-360A-45F7-8027-96AAD6022812}" presName="container" presStyleCnt="0">
        <dgm:presLayoutVars>
          <dgm:dir/>
          <dgm:resizeHandles val="exact"/>
        </dgm:presLayoutVars>
      </dgm:prSet>
      <dgm:spPr/>
    </dgm:pt>
    <dgm:pt modelId="{C00FAD8B-A67F-4093-8B4E-7E67CD9C01F1}" type="pres">
      <dgm:prSet presAssocID="{E185BD56-D961-4604-BEF7-4B3F7E8A9F34}" presName="compNode" presStyleCnt="0"/>
      <dgm:spPr/>
    </dgm:pt>
    <dgm:pt modelId="{6EB56FE8-7C9D-4607-B952-AC17ECE7AE07}" type="pres">
      <dgm:prSet presAssocID="{E185BD56-D961-4604-BEF7-4B3F7E8A9F34}" presName="iconBgRect" presStyleLbl="bgShp" presStyleIdx="0" presStyleCnt="2" custLinFactY="-100000" custLinFactNeighborX="-10546" custLinFactNeighborY="-121212"/>
      <dgm:spPr/>
    </dgm:pt>
    <dgm:pt modelId="{5F2C6A53-26BD-44B8-8459-005CC713D91D}" type="pres">
      <dgm:prSet presAssocID="{E185BD56-D961-4604-BEF7-4B3F7E8A9F34}" presName="iconRect" presStyleLbl="node1" presStyleIdx="0" presStyleCnt="2" custLinFactY="-183322" custLinFactNeighborX="-35861" custLinFactNeighborY="-2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scaria"/>
        </a:ext>
      </dgm:extLst>
    </dgm:pt>
    <dgm:pt modelId="{7D1A9477-5430-4F79-A100-4594A9E6B93F}" type="pres">
      <dgm:prSet presAssocID="{E185BD56-D961-4604-BEF7-4B3F7E8A9F34}" presName="spaceRect" presStyleCnt="0"/>
      <dgm:spPr/>
    </dgm:pt>
    <dgm:pt modelId="{EEBA8B4C-52C6-44BC-8F40-C1F8C8E4B7EC}" type="pres">
      <dgm:prSet presAssocID="{E185BD56-D961-4604-BEF7-4B3F7E8A9F34}" presName="textRect" presStyleLbl="revTx" presStyleIdx="0" presStyleCnt="2" custScaleX="126666" custLinFactNeighborX="-1188" custLinFactNeighborY="-80222">
        <dgm:presLayoutVars>
          <dgm:chMax val="1"/>
          <dgm:chPref val="1"/>
        </dgm:presLayoutVars>
      </dgm:prSet>
      <dgm:spPr/>
    </dgm:pt>
    <dgm:pt modelId="{6D4A7877-57A9-4FD1-8AA5-843682EFBBF0}" type="pres">
      <dgm:prSet presAssocID="{5431BF78-0901-467C-94F5-2E46DB7C0432}" presName="sibTrans" presStyleLbl="sibTrans2D1" presStyleIdx="0" presStyleCnt="0"/>
      <dgm:spPr/>
    </dgm:pt>
    <dgm:pt modelId="{813AE9C9-DFA9-4402-AC82-8359DBEE1EA0}" type="pres">
      <dgm:prSet presAssocID="{D650801C-BA6C-468E-ACDA-2C9FA741DCAB}" presName="compNode" presStyleCnt="0"/>
      <dgm:spPr/>
    </dgm:pt>
    <dgm:pt modelId="{C455C45B-4D0B-4747-8FF3-AF7727990878}" type="pres">
      <dgm:prSet presAssocID="{D650801C-BA6C-468E-ACDA-2C9FA741DCAB}" presName="iconBgRect" presStyleLbl="bgShp" presStyleIdx="1" presStyleCnt="2" custLinFactY="-100000" custLinFactNeighborX="-43871" custLinFactNeighborY="-137633"/>
      <dgm:spPr/>
    </dgm:pt>
    <dgm:pt modelId="{7CD26605-0975-4506-9B45-D48AF55BF377}" type="pres">
      <dgm:prSet presAssocID="{D650801C-BA6C-468E-ACDA-2C9FA741DCAB}" presName="iconRect" presStyleLbl="node1" presStyleIdx="1" presStyleCnt="2" custScaleX="167832" custScaleY="189342" custLinFactY="-200000" custLinFactNeighborX="-73594" custLinFactNeighborY="-227842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</dgm:spPr>
    </dgm:pt>
    <dgm:pt modelId="{594C67A0-D114-4BEC-B2E8-29765216B8A6}" type="pres">
      <dgm:prSet presAssocID="{D650801C-BA6C-468E-ACDA-2C9FA741DCAB}" presName="spaceRect" presStyleCnt="0"/>
      <dgm:spPr/>
    </dgm:pt>
    <dgm:pt modelId="{46A1030C-FD48-44D4-9CD2-C0FD47AC82A9}" type="pres">
      <dgm:prSet presAssocID="{D650801C-BA6C-468E-ACDA-2C9FA741DCAB}" presName="textRect" presStyleLbl="revTx" presStyleIdx="1" presStyleCnt="2" custLinFactNeighborX="-7888" custLinFactNeighborY="-90362">
        <dgm:presLayoutVars>
          <dgm:chMax val="1"/>
          <dgm:chPref val="1"/>
        </dgm:presLayoutVars>
      </dgm:prSet>
      <dgm:spPr/>
    </dgm:pt>
  </dgm:ptLst>
  <dgm:cxnLst>
    <dgm:cxn modelId="{AA010A35-A211-4BF9-8B90-57230E7D94AD}" type="presOf" srcId="{D650801C-BA6C-468E-ACDA-2C9FA741DCAB}" destId="{46A1030C-FD48-44D4-9CD2-C0FD47AC82A9}" srcOrd="0" destOrd="0" presId="urn:microsoft.com/office/officeart/2018/2/layout/IconCircleList"/>
    <dgm:cxn modelId="{61A66062-B7F5-4E34-8D2A-AE81BCCC0FA8}" type="presOf" srcId="{E185BD56-D961-4604-BEF7-4B3F7E8A9F34}" destId="{EEBA8B4C-52C6-44BC-8F40-C1F8C8E4B7EC}" srcOrd="0" destOrd="0" presId="urn:microsoft.com/office/officeart/2018/2/layout/IconCircleList"/>
    <dgm:cxn modelId="{FB193669-D949-4AB5-9D8F-F33E4895E8F8}" srcId="{A536655F-360A-45F7-8027-96AAD6022812}" destId="{D650801C-BA6C-468E-ACDA-2C9FA741DCAB}" srcOrd="1" destOrd="0" parTransId="{2DE10A7B-011B-4668-A04E-8BA753305A14}" sibTransId="{E12903B0-3DE9-453C-8BD3-43ED9DCC1E18}"/>
    <dgm:cxn modelId="{80E98149-CC77-401E-9CEC-ABDFBDC24FE5}" type="presOf" srcId="{5431BF78-0901-467C-94F5-2E46DB7C0432}" destId="{6D4A7877-57A9-4FD1-8AA5-843682EFBBF0}" srcOrd="0" destOrd="0" presId="urn:microsoft.com/office/officeart/2018/2/layout/IconCircleList"/>
    <dgm:cxn modelId="{3D939B58-EF6E-48B6-8228-B9411A3CC233}" type="presOf" srcId="{A536655F-360A-45F7-8027-96AAD6022812}" destId="{D37D2148-96BF-4DEC-817C-50D3DCDE4308}" srcOrd="0" destOrd="0" presId="urn:microsoft.com/office/officeart/2018/2/layout/IconCircleList"/>
    <dgm:cxn modelId="{385EEAFB-BD4A-483D-A3B4-68E420EED37A}" srcId="{A536655F-360A-45F7-8027-96AAD6022812}" destId="{E185BD56-D961-4604-BEF7-4B3F7E8A9F34}" srcOrd="0" destOrd="0" parTransId="{EDAE8CF1-5692-4B7C-B4C5-2D7F18A4B3D9}" sibTransId="{5431BF78-0901-467C-94F5-2E46DB7C0432}"/>
    <dgm:cxn modelId="{14A1AFF3-1570-42DD-B97C-DEE4A353355A}" type="presParOf" srcId="{D37D2148-96BF-4DEC-817C-50D3DCDE4308}" destId="{012A1170-26E8-48F9-8226-FE43D54B318D}" srcOrd="0" destOrd="0" presId="urn:microsoft.com/office/officeart/2018/2/layout/IconCircleList"/>
    <dgm:cxn modelId="{F55F06AA-37DD-478B-B1ED-06F961F227C3}" type="presParOf" srcId="{012A1170-26E8-48F9-8226-FE43D54B318D}" destId="{C00FAD8B-A67F-4093-8B4E-7E67CD9C01F1}" srcOrd="0" destOrd="0" presId="urn:microsoft.com/office/officeart/2018/2/layout/IconCircleList"/>
    <dgm:cxn modelId="{D1E346D1-238B-4FDE-B3E5-F9D59BC72C86}" type="presParOf" srcId="{C00FAD8B-A67F-4093-8B4E-7E67CD9C01F1}" destId="{6EB56FE8-7C9D-4607-B952-AC17ECE7AE07}" srcOrd="0" destOrd="0" presId="urn:microsoft.com/office/officeart/2018/2/layout/IconCircleList"/>
    <dgm:cxn modelId="{EC97EE85-7250-4BC6-8587-A20825166639}" type="presParOf" srcId="{C00FAD8B-A67F-4093-8B4E-7E67CD9C01F1}" destId="{5F2C6A53-26BD-44B8-8459-005CC713D91D}" srcOrd="1" destOrd="0" presId="urn:microsoft.com/office/officeart/2018/2/layout/IconCircleList"/>
    <dgm:cxn modelId="{62DBB2CB-C95E-4811-AFBF-919C3AAC4F2D}" type="presParOf" srcId="{C00FAD8B-A67F-4093-8B4E-7E67CD9C01F1}" destId="{7D1A9477-5430-4F79-A100-4594A9E6B93F}" srcOrd="2" destOrd="0" presId="urn:microsoft.com/office/officeart/2018/2/layout/IconCircleList"/>
    <dgm:cxn modelId="{041B3242-B45A-49BA-A81D-4755EE8096A4}" type="presParOf" srcId="{C00FAD8B-A67F-4093-8B4E-7E67CD9C01F1}" destId="{EEBA8B4C-52C6-44BC-8F40-C1F8C8E4B7EC}" srcOrd="3" destOrd="0" presId="urn:microsoft.com/office/officeart/2018/2/layout/IconCircleList"/>
    <dgm:cxn modelId="{E59A4F69-C148-47E5-8C93-0A889D349631}" type="presParOf" srcId="{012A1170-26E8-48F9-8226-FE43D54B318D}" destId="{6D4A7877-57A9-4FD1-8AA5-843682EFBBF0}" srcOrd="1" destOrd="0" presId="urn:microsoft.com/office/officeart/2018/2/layout/IconCircleList"/>
    <dgm:cxn modelId="{39D90E77-0954-4724-BA71-CF673D1B948B}" type="presParOf" srcId="{012A1170-26E8-48F9-8226-FE43D54B318D}" destId="{813AE9C9-DFA9-4402-AC82-8359DBEE1EA0}" srcOrd="2" destOrd="0" presId="urn:microsoft.com/office/officeart/2018/2/layout/IconCircleList"/>
    <dgm:cxn modelId="{CBA0B6F3-C3B5-4D71-95A7-5009DBCB14FA}" type="presParOf" srcId="{813AE9C9-DFA9-4402-AC82-8359DBEE1EA0}" destId="{C455C45B-4D0B-4747-8FF3-AF7727990878}" srcOrd="0" destOrd="0" presId="urn:microsoft.com/office/officeart/2018/2/layout/IconCircleList"/>
    <dgm:cxn modelId="{796E0CD4-E8B1-4446-BE43-28FC819B8B9D}" type="presParOf" srcId="{813AE9C9-DFA9-4402-AC82-8359DBEE1EA0}" destId="{7CD26605-0975-4506-9B45-D48AF55BF377}" srcOrd="1" destOrd="0" presId="urn:microsoft.com/office/officeart/2018/2/layout/IconCircleList"/>
    <dgm:cxn modelId="{7A33F584-4690-4715-AB30-54082CC90B88}" type="presParOf" srcId="{813AE9C9-DFA9-4402-AC82-8359DBEE1EA0}" destId="{594C67A0-D114-4BEC-B2E8-29765216B8A6}" srcOrd="2" destOrd="0" presId="urn:microsoft.com/office/officeart/2018/2/layout/IconCircleList"/>
    <dgm:cxn modelId="{F9B6B90E-FC41-443E-B8EF-21F6E4C8A05F}" type="presParOf" srcId="{813AE9C9-DFA9-4402-AC82-8359DBEE1EA0}" destId="{46A1030C-FD48-44D4-9CD2-C0FD47AC82A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E06990-E878-4A2D-867E-3F8943FBEDB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8ED226-3CBB-43E4-BE95-19E16FFF72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t-BR" sz="1800"/>
            <a:t>O manuseio dos peixes na atividade de pesque e solte. Tempo de exposição fora d’agua e cuidados na retirada do anzol </a:t>
          </a:r>
          <a:endParaRPr lang="en-US" sz="1800"/>
        </a:p>
      </dgm:t>
    </dgm:pt>
    <dgm:pt modelId="{D115D287-9CDA-444A-A3C9-5395BB342204}" type="parTrans" cxnId="{8C086055-0E32-4CAD-80CA-A57644FFD257}">
      <dgm:prSet/>
      <dgm:spPr/>
      <dgm:t>
        <a:bodyPr/>
        <a:lstStyle/>
        <a:p>
          <a:endParaRPr lang="en-US" sz="1800"/>
        </a:p>
      </dgm:t>
    </dgm:pt>
    <dgm:pt modelId="{90E8A6E6-286E-40C8-BA02-A4FB7D61C815}" type="sibTrans" cxnId="{8C086055-0E32-4CAD-80CA-A57644FFD257}">
      <dgm:prSet/>
      <dgm:spPr/>
      <dgm:t>
        <a:bodyPr/>
        <a:lstStyle/>
        <a:p>
          <a:endParaRPr lang="en-US" sz="1800"/>
        </a:p>
      </dgm:t>
    </dgm:pt>
    <dgm:pt modelId="{41C6360B-F71F-4E0A-A3AA-F93E229F652D}" type="pres">
      <dgm:prSet presAssocID="{00E06990-E878-4A2D-867E-3F8943FBEDB9}" presName="root" presStyleCnt="0">
        <dgm:presLayoutVars>
          <dgm:dir/>
          <dgm:resizeHandles val="exact"/>
        </dgm:presLayoutVars>
      </dgm:prSet>
      <dgm:spPr/>
    </dgm:pt>
    <dgm:pt modelId="{DA00C7E0-30EF-4E0A-8E75-323970EBB48E}" type="pres">
      <dgm:prSet presAssocID="{FF8ED226-3CBB-43E4-BE95-19E16FFF7265}" presName="compNode" presStyleCnt="0"/>
      <dgm:spPr/>
    </dgm:pt>
    <dgm:pt modelId="{1118433D-111E-475A-AF55-75987D62B9F1}" type="pres">
      <dgm:prSet presAssocID="{FF8ED226-3CBB-43E4-BE95-19E16FFF7265}" presName="bgRect" presStyleLbl="bgShp" presStyleIdx="0" presStyleCnt="1" custScaleY="224970" custLinFactNeighborX="-526" custLinFactNeighborY="61534"/>
      <dgm:spPr/>
    </dgm:pt>
    <dgm:pt modelId="{BC267E1F-B1A9-4EEB-BBA5-12AF5F9407FC}" type="pres">
      <dgm:prSet presAssocID="{FF8ED226-3CBB-43E4-BE95-19E16FFF7265}" presName="iconRect" presStyleLbl="node1" presStyleIdx="0" presStyleCnt="1" custScaleX="144572" custScaleY="156452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</dgm:spPr>
    </dgm:pt>
    <dgm:pt modelId="{71A95B09-8ED2-462F-944D-112BAF09F311}" type="pres">
      <dgm:prSet presAssocID="{FF8ED226-3CBB-43E4-BE95-19E16FFF7265}" presName="spaceRect" presStyleCnt="0"/>
      <dgm:spPr/>
    </dgm:pt>
    <dgm:pt modelId="{C4E041E4-8579-45BA-97DD-4C4181CA1101}" type="pres">
      <dgm:prSet presAssocID="{FF8ED226-3CBB-43E4-BE95-19E16FFF7265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8C086055-0E32-4CAD-80CA-A57644FFD257}" srcId="{00E06990-E878-4A2D-867E-3F8943FBEDB9}" destId="{FF8ED226-3CBB-43E4-BE95-19E16FFF7265}" srcOrd="0" destOrd="0" parTransId="{D115D287-9CDA-444A-A3C9-5395BB342204}" sibTransId="{90E8A6E6-286E-40C8-BA02-A4FB7D61C815}"/>
    <dgm:cxn modelId="{B9653998-8D68-4A46-88AB-86FADB5308B1}" type="presOf" srcId="{00E06990-E878-4A2D-867E-3F8943FBEDB9}" destId="{41C6360B-F71F-4E0A-A3AA-F93E229F652D}" srcOrd="0" destOrd="0" presId="urn:microsoft.com/office/officeart/2018/2/layout/IconVerticalSolidList"/>
    <dgm:cxn modelId="{189604CD-05FC-4F94-8756-25F504C5DC53}" type="presOf" srcId="{FF8ED226-3CBB-43E4-BE95-19E16FFF7265}" destId="{C4E041E4-8579-45BA-97DD-4C4181CA1101}" srcOrd="0" destOrd="0" presId="urn:microsoft.com/office/officeart/2018/2/layout/IconVerticalSolidList"/>
    <dgm:cxn modelId="{0798971E-5C08-43F1-A2D6-E923BBFB8627}" type="presParOf" srcId="{41C6360B-F71F-4E0A-A3AA-F93E229F652D}" destId="{DA00C7E0-30EF-4E0A-8E75-323970EBB48E}" srcOrd="0" destOrd="0" presId="urn:microsoft.com/office/officeart/2018/2/layout/IconVerticalSolidList"/>
    <dgm:cxn modelId="{7E1CFB6B-A710-44DB-8630-406C22DEDC4F}" type="presParOf" srcId="{DA00C7E0-30EF-4E0A-8E75-323970EBB48E}" destId="{1118433D-111E-475A-AF55-75987D62B9F1}" srcOrd="0" destOrd="0" presId="urn:microsoft.com/office/officeart/2018/2/layout/IconVerticalSolidList"/>
    <dgm:cxn modelId="{58D6AB72-5A7B-4D54-8919-6AFE3D7C6B3A}" type="presParOf" srcId="{DA00C7E0-30EF-4E0A-8E75-323970EBB48E}" destId="{BC267E1F-B1A9-4EEB-BBA5-12AF5F9407FC}" srcOrd="1" destOrd="0" presId="urn:microsoft.com/office/officeart/2018/2/layout/IconVerticalSolidList"/>
    <dgm:cxn modelId="{47F7D8CA-EB95-45E6-A961-A840636B2080}" type="presParOf" srcId="{DA00C7E0-30EF-4E0A-8E75-323970EBB48E}" destId="{71A95B09-8ED2-462F-944D-112BAF09F311}" srcOrd="2" destOrd="0" presId="urn:microsoft.com/office/officeart/2018/2/layout/IconVerticalSolidList"/>
    <dgm:cxn modelId="{12B88DE7-C496-436C-BFAD-D028A64577E8}" type="presParOf" srcId="{DA00C7E0-30EF-4E0A-8E75-323970EBB48E}" destId="{C4E041E4-8579-45BA-97DD-4C4181CA110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5C18DC-4D55-4308-9833-2B0F39D16DD3}" type="doc">
      <dgm:prSet loTypeId="urn:microsoft.com/office/officeart/2005/8/layout/h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3500D52A-E755-4869-ADCE-699EB308416E}">
      <dgm:prSet phldrT="[Texto]" custT="1"/>
      <dgm:spPr/>
      <dgm:t>
        <a:bodyPr/>
        <a:lstStyle/>
        <a:p>
          <a:pPr>
            <a:buNone/>
          </a:pPr>
          <a:r>
            <a:rPr lang="pt-BR" sz="1800" b="0" i="0" u="none" strike="noStrike" baseline="0" dirty="0">
              <a:latin typeface="+mj-lt"/>
              <a:cs typeface="Arial" panose="020B0604020202020204" pitchFamily="34" charset="0"/>
            </a:rPr>
            <a:t>Avaliações contínuas para ajustar cotas de captura com base em dados atualizados.</a:t>
          </a:r>
          <a:endParaRPr lang="pt-BR" sz="1800" dirty="0">
            <a:latin typeface="+mj-lt"/>
          </a:endParaRPr>
        </a:p>
      </dgm:t>
    </dgm:pt>
    <dgm:pt modelId="{95D853E3-2CAB-4AFC-A78E-C0E07EE51193}" type="parTrans" cxnId="{E8C94EF7-0558-4F06-86D1-25228C39E246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5A1AF0D4-5897-4D16-A466-3541CA167C73}" type="sibTrans" cxnId="{E8C94EF7-0558-4F06-86D1-25228C39E246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F4706DC3-7851-4CDC-A6BB-C2709F441C0D}">
      <dgm:prSet phldrT="[Texto]" custT="1"/>
      <dgm:spPr/>
      <dgm:t>
        <a:bodyPr/>
        <a:lstStyle/>
        <a:p>
          <a:r>
            <a:rPr lang="pt-BR" sz="1800" b="0" i="0" u="none" strike="noStrike" baseline="0" dirty="0">
              <a:latin typeface="+mj-lt"/>
              <a:cs typeface="Arial" panose="020B0604020202020204" pitchFamily="34" charset="0"/>
            </a:rPr>
            <a:t>Implementação de tecnologias para minimizar a captura de espécies não-alvo.</a:t>
          </a:r>
          <a:endParaRPr lang="pt-BR" sz="1800" dirty="0">
            <a:latin typeface="+mj-lt"/>
          </a:endParaRPr>
        </a:p>
      </dgm:t>
    </dgm:pt>
    <dgm:pt modelId="{E7EAC3AF-042F-4E46-A8D4-70D95D099CED}" type="parTrans" cxnId="{CD3797E8-EBC6-4AF3-AB1D-B9F33B40B055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4AC07A96-FB00-4BC2-AB01-5210267C897F}" type="sibTrans" cxnId="{CD3797E8-EBC6-4AF3-AB1D-B9F33B40B055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609893D5-CBA5-4394-85D2-6089B40FCDDA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latin typeface="+mj-lt"/>
              <a:cs typeface="Arial" panose="020B0604020202020204" pitchFamily="34" charset="0"/>
            </a:rPr>
            <a:t>Proteção de Habitat</a:t>
          </a:r>
          <a:endParaRPr lang="pt-BR" sz="1800" dirty="0">
            <a:latin typeface="+mj-lt"/>
          </a:endParaRPr>
        </a:p>
      </dgm:t>
    </dgm:pt>
    <dgm:pt modelId="{ECA5B18F-250D-4268-B9AA-C7A327C8CAB9}" type="parTrans" cxnId="{AB055906-5BE2-4548-AE74-736FF3DB68A8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D2579A16-0B7B-48C8-AC18-88657702A888}" type="sibTrans" cxnId="{AB055906-5BE2-4548-AE74-736FF3DB68A8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C568E334-8C73-4DD0-80B2-4A201BBB670B}">
      <dgm:prSet phldrT="[Texto]" custT="1"/>
      <dgm:spPr/>
      <dgm:t>
        <a:bodyPr/>
        <a:lstStyle/>
        <a:p>
          <a:pPr>
            <a:buNone/>
          </a:pPr>
          <a:r>
            <a:rPr lang="pt-BR" sz="1800" b="0" i="0" u="none" strike="noStrike" baseline="0" dirty="0">
              <a:latin typeface="+mj-lt"/>
              <a:cs typeface="Arial" panose="020B0604020202020204" pitchFamily="34" charset="0"/>
            </a:rPr>
            <a:t>Identificação e proteção de áreas essenciais para o ciclo de vida das espécies marinhas.</a:t>
          </a:r>
          <a:endParaRPr lang="pt-BR" sz="1800" dirty="0">
            <a:latin typeface="+mj-lt"/>
          </a:endParaRPr>
        </a:p>
      </dgm:t>
    </dgm:pt>
    <dgm:pt modelId="{35384DA3-7240-495D-B773-5776552EC5CE}" type="parTrans" cxnId="{179734FD-81E2-4F0E-9120-7BA2CBECDE90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D28D04E6-E64E-4A18-9646-865FE0FCEB95}" type="sibTrans" cxnId="{179734FD-81E2-4F0E-9120-7BA2CBECDE90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6853C812-6372-4993-9B9A-AF01B2C4F7BF}">
      <dgm:prSet custT="1"/>
      <dgm:spPr/>
      <dgm:t>
        <a:bodyPr/>
        <a:lstStyle/>
        <a:p>
          <a:r>
            <a:rPr lang="pt-BR" sz="1800" b="1" i="0" u="none" strike="noStrike" baseline="0" dirty="0">
              <a:latin typeface="+mj-lt"/>
              <a:cs typeface="Arial" panose="020B0604020202020204" pitchFamily="34" charset="0"/>
            </a:rPr>
            <a:t>Monitoramento Científico</a:t>
          </a:r>
          <a:endParaRPr lang="pt-BR" sz="1800" dirty="0">
            <a:latin typeface="+mj-lt"/>
          </a:endParaRPr>
        </a:p>
      </dgm:t>
    </dgm:pt>
    <dgm:pt modelId="{BAAD05FF-A338-4291-9BDF-06FE1279918F}" type="parTrans" cxnId="{5D4BFEB3-E1C6-4587-AA9D-67779D2C0D20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82A8E3C0-BC0E-4EBE-ABEA-7621A8E631B3}" type="sibTrans" cxnId="{5D4BFEB3-E1C6-4587-AA9D-67779D2C0D20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E61AB445-A98C-43ED-BB0B-0667D9EF43B9}">
      <dgm:prSet custT="1"/>
      <dgm:spPr/>
      <dgm:t>
        <a:bodyPr/>
        <a:lstStyle/>
        <a:p>
          <a:r>
            <a:rPr lang="pt-BR" sz="1800" b="1" i="0" u="none" strike="noStrike" baseline="0" dirty="0">
              <a:latin typeface="+mj-lt"/>
              <a:cs typeface="Arial" panose="020B0604020202020204" pitchFamily="34" charset="0"/>
            </a:rPr>
            <a:t>Recuperação dos estoques</a:t>
          </a:r>
          <a:endParaRPr lang="pt-BR" sz="1800" b="0" i="0" u="none" strike="noStrike" baseline="0" dirty="0">
            <a:latin typeface="+mj-lt"/>
            <a:cs typeface="Arial" panose="020B0604020202020204" pitchFamily="34" charset="0"/>
          </a:endParaRPr>
        </a:p>
      </dgm:t>
    </dgm:pt>
    <dgm:pt modelId="{A485E093-9210-4958-850C-FDD43B59855E}" type="parTrans" cxnId="{BCC8A1DA-2A0E-4E01-9655-82884CC43619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46272198-89AA-4840-A72C-54295313737C}" type="sibTrans" cxnId="{BCC8A1DA-2A0E-4E01-9655-82884CC43619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E65E0B8A-5343-49F0-9838-C3C89CDF4F38}">
      <dgm:prSet custT="1"/>
      <dgm:spPr/>
      <dgm:t>
        <a:bodyPr/>
        <a:lstStyle/>
        <a:p>
          <a:pPr>
            <a:buNone/>
          </a:pPr>
          <a:endParaRPr lang="pt-BR" sz="1800" dirty="0">
            <a:latin typeface="+mj-lt"/>
          </a:endParaRPr>
        </a:p>
      </dgm:t>
    </dgm:pt>
    <dgm:pt modelId="{D33A5698-381B-4705-9239-1A9955ECB8FA}" type="parTrans" cxnId="{B5A87284-0054-4B9E-9BF8-20A4EC589F07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F62B6661-022C-4681-A998-ED4FBEC8E6B9}" type="sibTrans" cxnId="{B5A87284-0054-4B9E-9BF8-20A4EC589F07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A495AE63-B1D3-4AD8-BDA9-B16E26D0C64D}">
      <dgm:prSet custT="1"/>
      <dgm:spPr/>
      <dgm:t>
        <a:bodyPr/>
        <a:lstStyle/>
        <a:p>
          <a:pPr>
            <a:buNone/>
          </a:pPr>
          <a:r>
            <a:rPr lang="pt-BR" sz="1800" b="0" i="0" u="none" strike="noStrike" baseline="0" dirty="0">
              <a:latin typeface="+mj-lt"/>
              <a:cs typeface="Arial" panose="020B0604020202020204" pitchFamily="34" charset="0"/>
            </a:rPr>
            <a:t>Aumento significativo das populações de peixes após períodos de declínio.</a:t>
          </a:r>
          <a:endParaRPr lang="pt-BR" sz="1800" dirty="0">
            <a:latin typeface="+mj-lt"/>
          </a:endParaRPr>
        </a:p>
      </dgm:t>
    </dgm:pt>
    <dgm:pt modelId="{F8B1C80D-EB7A-4034-98DC-A38A0C4A517B}" type="parTrans" cxnId="{E34C375E-663F-4603-9600-53A3B0DE9D22}">
      <dgm:prSet/>
      <dgm:spPr/>
      <dgm:t>
        <a:bodyPr/>
        <a:lstStyle/>
        <a:p>
          <a:endParaRPr lang="pt-BR" sz="1800"/>
        </a:p>
      </dgm:t>
    </dgm:pt>
    <dgm:pt modelId="{FC18A942-B3E8-44EE-8578-B4D79DA416B1}" type="sibTrans" cxnId="{E34C375E-663F-4603-9600-53A3B0DE9D22}">
      <dgm:prSet/>
      <dgm:spPr/>
      <dgm:t>
        <a:bodyPr/>
        <a:lstStyle/>
        <a:p>
          <a:endParaRPr lang="pt-BR" sz="1800"/>
        </a:p>
      </dgm:t>
    </dgm:pt>
    <dgm:pt modelId="{15D92BA4-6B54-4280-8674-B77ACEB5A34C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latin typeface="+mj-lt"/>
              <a:cs typeface="Arial" panose="020B0604020202020204" pitchFamily="34" charset="0"/>
            </a:rPr>
            <a:t>Redução de Captura Acidental</a:t>
          </a:r>
          <a:endParaRPr lang="pt-BR" sz="1800" dirty="0">
            <a:latin typeface="+mj-lt"/>
          </a:endParaRPr>
        </a:p>
      </dgm:t>
    </dgm:pt>
    <dgm:pt modelId="{5F2169A9-96CA-49CB-93CA-E250858E55C5}" type="sibTrans" cxnId="{9BD8F3A8-286F-4FCC-9079-2B6F5069193C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92585C12-F054-4BEE-A389-BF40E6B12D2C}" type="parTrans" cxnId="{9BD8F3A8-286F-4FCC-9079-2B6F5069193C}">
      <dgm:prSet/>
      <dgm:spPr/>
      <dgm:t>
        <a:bodyPr/>
        <a:lstStyle/>
        <a:p>
          <a:endParaRPr lang="pt-BR" sz="1800">
            <a:latin typeface="+mj-lt"/>
          </a:endParaRPr>
        </a:p>
      </dgm:t>
    </dgm:pt>
    <dgm:pt modelId="{5AE61A21-EACB-44E4-B26F-3A94CB2F9A4F}" type="pres">
      <dgm:prSet presAssocID="{F15C18DC-4D55-4308-9833-2B0F39D16DD3}" presName="linearFlow" presStyleCnt="0">
        <dgm:presLayoutVars>
          <dgm:dir/>
          <dgm:animLvl val="lvl"/>
          <dgm:resizeHandles/>
        </dgm:presLayoutVars>
      </dgm:prSet>
      <dgm:spPr/>
    </dgm:pt>
    <dgm:pt modelId="{135B957A-23B5-4039-A9F3-B89BF93C476B}" type="pres">
      <dgm:prSet presAssocID="{6853C812-6372-4993-9B9A-AF01B2C4F7BF}" presName="compositeNode" presStyleCnt="0">
        <dgm:presLayoutVars>
          <dgm:bulletEnabled val="1"/>
        </dgm:presLayoutVars>
      </dgm:prSet>
      <dgm:spPr/>
    </dgm:pt>
    <dgm:pt modelId="{23D2B475-4B34-4032-814A-CE35FB3CB628}" type="pres">
      <dgm:prSet presAssocID="{6853C812-6372-4993-9B9A-AF01B2C4F7BF}" presName="image" presStyleLbl="fgImgPlace1" presStyleIdx="0" presStyleCnt="4"/>
      <dgm:spPr/>
    </dgm:pt>
    <dgm:pt modelId="{5389BB22-AD40-421F-81BB-E20D1AE665D5}" type="pres">
      <dgm:prSet presAssocID="{6853C812-6372-4993-9B9A-AF01B2C4F7BF}" presName="childNode" presStyleLbl="node1" presStyleIdx="0" presStyleCnt="4">
        <dgm:presLayoutVars>
          <dgm:bulletEnabled val="1"/>
        </dgm:presLayoutVars>
      </dgm:prSet>
      <dgm:spPr/>
    </dgm:pt>
    <dgm:pt modelId="{1DF0F8A5-AE71-48A8-91D3-8C1078551B2B}" type="pres">
      <dgm:prSet presAssocID="{6853C812-6372-4993-9B9A-AF01B2C4F7BF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0815F030-7FAF-47DE-963F-E344AC917D1D}" type="pres">
      <dgm:prSet presAssocID="{82A8E3C0-BC0E-4EBE-ABEA-7621A8E631B3}" presName="sibTrans" presStyleCnt="0"/>
      <dgm:spPr/>
    </dgm:pt>
    <dgm:pt modelId="{1B093F95-4D3E-4A9A-8CDF-49A35DF8B333}" type="pres">
      <dgm:prSet presAssocID="{15D92BA4-6B54-4280-8674-B77ACEB5A34C}" presName="compositeNode" presStyleCnt="0">
        <dgm:presLayoutVars>
          <dgm:bulletEnabled val="1"/>
        </dgm:presLayoutVars>
      </dgm:prSet>
      <dgm:spPr/>
    </dgm:pt>
    <dgm:pt modelId="{DC6579EF-667C-4BF6-945E-6690F54AFC1A}" type="pres">
      <dgm:prSet presAssocID="{15D92BA4-6B54-4280-8674-B77ACEB5A34C}" presName="image" presStyleLbl="fgImgPlace1" presStyleIdx="1" presStyleCnt="4"/>
      <dgm:spPr/>
    </dgm:pt>
    <dgm:pt modelId="{B0661225-2DD7-461E-813E-D48B1F097601}" type="pres">
      <dgm:prSet presAssocID="{15D92BA4-6B54-4280-8674-B77ACEB5A34C}" presName="childNode" presStyleLbl="node1" presStyleIdx="1" presStyleCnt="4">
        <dgm:presLayoutVars>
          <dgm:bulletEnabled val="1"/>
        </dgm:presLayoutVars>
      </dgm:prSet>
      <dgm:spPr/>
    </dgm:pt>
    <dgm:pt modelId="{657BFA34-6AA8-4E2E-BCF9-1D8DFB6A06CC}" type="pres">
      <dgm:prSet presAssocID="{15D92BA4-6B54-4280-8674-B77ACEB5A34C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BB8EE7B6-177C-46B4-A9DC-409CC45396E7}" type="pres">
      <dgm:prSet presAssocID="{5F2169A9-96CA-49CB-93CA-E250858E55C5}" presName="sibTrans" presStyleCnt="0"/>
      <dgm:spPr/>
    </dgm:pt>
    <dgm:pt modelId="{1B137EB4-9B59-41C1-9961-BA8DEA1265EB}" type="pres">
      <dgm:prSet presAssocID="{609893D5-CBA5-4394-85D2-6089B40FCDDA}" presName="compositeNode" presStyleCnt="0">
        <dgm:presLayoutVars>
          <dgm:bulletEnabled val="1"/>
        </dgm:presLayoutVars>
      </dgm:prSet>
      <dgm:spPr/>
    </dgm:pt>
    <dgm:pt modelId="{2C2B14B0-B258-465A-8D3E-C39FA3C570B3}" type="pres">
      <dgm:prSet presAssocID="{609893D5-CBA5-4394-85D2-6089B40FCDDA}" presName="image" presStyleLbl="fgImgPlace1" presStyleIdx="2" presStyleCnt="4"/>
      <dgm:spPr/>
    </dgm:pt>
    <dgm:pt modelId="{80CE7856-D5A4-4F3C-B6F1-35CEDC1D7D33}" type="pres">
      <dgm:prSet presAssocID="{609893D5-CBA5-4394-85D2-6089B40FCDDA}" presName="childNode" presStyleLbl="node1" presStyleIdx="2" presStyleCnt="4" custLinFactNeighborY="107">
        <dgm:presLayoutVars>
          <dgm:bulletEnabled val="1"/>
        </dgm:presLayoutVars>
      </dgm:prSet>
      <dgm:spPr/>
    </dgm:pt>
    <dgm:pt modelId="{FABD7AC9-7129-4176-9D35-403E1EB7EDBE}" type="pres">
      <dgm:prSet presAssocID="{609893D5-CBA5-4394-85D2-6089B40FCDDA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BB3546A8-B6D0-4ED1-8929-E8ACB10ADDE6}" type="pres">
      <dgm:prSet presAssocID="{D2579A16-0B7B-48C8-AC18-88657702A888}" presName="sibTrans" presStyleCnt="0"/>
      <dgm:spPr/>
    </dgm:pt>
    <dgm:pt modelId="{57C50F97-40DF-464C-BB0E-CAD90A82CCEA}" type="pres">
      <dgm:prSet presAssocID="{E61AB445-A98C-43ED-BB0B-0667D9EF43B9}" presName="compositeNode" presStyleCnt="0">
        <dgm:presLayoutVars>
          <dgm:bulletEnabled val="1"/>
        </dgm:presLayoutVars>
      </dgm:prSet>
      <dgm:spPr/>
    </dgm:pt>
    <dgm:pt modelId="{EF5E2E6F-28A7-4641-9379-F2382FAD4015}" type="pres">
      <dgm:prSet presAssocID="{E61AB445-A98C-43ED-BB0B-0667D9EF43B9}" presName="image" presStyleLbl="fgImgPlace1" presStyleIdx="3" presStyleCnt="4"/>
      <dgm:spPr/>
    </dgm:pt>
    <dgm:pt modelId="{BC07E0F6-FD27-4B8E-A10C-9E7132E6FEA7}" type="pres">
      <dgm:prSet presAssocID="{E61AB445-A98C-43ED-BB0B-0667D9EF43B9}" presName="childNode" presStyleLbl="node1" presStyleIdx="3" presStyleCnt="4">
        <dgm:presLayoutVars>
          <dgm:bulletEnabled val="1"/>
        </dgm:presLayoutVars>
      </dgm:prSet>
      <dgm:spPr/>
    </dgm:pt>
    <dgm:pt modelId="{660B04BA-4E31-45B5-BB72-0E66F085F773}" type="pres">
      <dgm:prSet presAssocID="{E61AB445-A98C-43ED-BB0B-0667D9EF43B9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AB055906-5BE2-4548-AE74-736FF3DB68A8}" srcId="{F15C18DC-4D55-4308-9833-2B0F39D16DD3}" destId="{609893D5-CBA5-4394-85D2-6089B40FCDDA}" srcOrd="2" destOrd="0" parTransId="{ECA5B18F-250D-4268-B9AA-C7A327C8CAB9}" sibTransId="{D2579A16-0B7B-48C8-AC18-88657702A888}"/>
    <dgm:cxn modelId="{E34C375E-663F-4603-9600-53A3B0DE9D22}" srcId="{E61AB445-A98C-43ED-BB0B-0667D9EF43B9}" destId="{A495AE63-B1D3-4AD8-BDA9-B16E26D0C64D}" srcOrd="1" destOrd="0" parTransId="{F8B1C80D-EB7A-4034-98DC-A38A0C4A517B}" sibTransId="{FC18A942-B3E8-44EE-8578-B4D79DA416B1}"/>
    <dgm:cxn modelId="{0990A773-D115-4C0B-B5D3-AFBB53197479}" type="presOf" srcId="{609893D5-CBA5-4394-85D2-6089B40FCDDA}" destId="{FABD7AC9-7129-4176-9D35-403E1EB7EDBE}" srcOrd="0" destOrd="0" presId="urn:microsoft.com/office/officeart/2005/8/layout/hList2"/>
    <dgm:cxn modelId="{0001D174-475B-4DDA-9C51-BE250292622F}" type="presOf" srcId="{F15C18DC-4D55-4308-9833-2B0F39D16DD3}" destId="{5AE61A21-EACB-44E4-B26F-3A94CB2F9A4F}" srcOrd="0" destOrd="0" presId="urn:microsoft.com/office/officeart/2005/8/layout/hList2"/>
    <dgm:cxn modelId="{BA8DF975-BB49-45C8-956A-61106CD00F2C}" type="presOf" srcId="{E61AB445-A98C-43ED-BB0B-0667D9EF43B9}" destId="{660B04BA-4E31-45B5-BB72-0E66F085F773}" srcOrd="0" destOrd="0" presId="urn:microsoft.com/office/officeart/2005/8/layout/hList2"/>
    <dgm:cxn modelId="{B5A87284-0054-4B9E-9BF8-20A4EC589F07}" srcId="{E61AB445-A98C-43ED-BB0B-0667D9EF43B9}" destId="{E65E0B8A-5343-49F0-9838-C3C89CDF4F38}" srcOrd="0" destOrd="0" parTransId="{D33A5698-381B-4705-9239-1A9955ECB8FA}" sibTransId="{F62B6661-022C-4681-A998-ED4FBEC8E6B9}"/>
    <dgm:cxn modelId="{35A5109D-9806-4A70-A3CB-33719E581209}" type="presOf" srcId="{6853C812-6372-4993-9B9A-AF01B2C4F7BF}" destId="{1DF0F8A5-AE71-48A8-91D3-8C1078551B2B}" srcOrd="0" destOrd="0" presId="urn:microsoft.com/office/officeart/2005/8/layout/hList2"/>
    <dgm:cxn modelId="{9BD8F3A8-286F-4FCC-9079-2B6F5069193C}" srcId="{F15C18DC-4D55-4308-9833-2B0F39D16DD3}" destId="{15D92BA4-6B54-4280-8674-B77ACEB5A34C}" srcOrd="1" destOrd="0" parTransId="{92585C12-F054-4BEE-A389-BF40E6B12D2C}" sibTransId="{5F2169A9-96CA-49CB-93CA-E250858E55C5}"/>
    <dgm:cxn modelId="{0EF3FBAA-6457-48D5-9839-43C2B3C57FCD}" type="presOf" srcId="{A495AE63-B1D3-4AD8-BDA9-B16E26D0C64D}" destId="{BC07E0F6-FD27-4B8E-A10C-9E7132E6FEA7}" srcOrd="0" destOrd="1" presId="urn:microsoft.com/office/officeart/2005/8/layout/hList2"/>
    <dgm:cxn modelId="{5D4BFEB3-E1C6-4587-AA9D-67779D2C0D20}" srcId="{F15C18DC-4D55-4308-9833-2B0F39D16DD3}" destId="{6853C812-6372-4993-9B9A-AF01B2C4F7BF}" srcOrd="0" destOrd="0" parTransId="{BAAD05FF-A338-4291-9BDF-06FE1279918F}" sibTransId="{82A8E3C0-BC0E-4EBE-ABEA-7621A8E631B3}"/>
    <dgm:cxn modelId="{532C5DBE-CC38-47C8-B901-EC5A365706A8}" type="presOf" srcId="{15D92BA4-6B54-4280-8674-B77ACEB5A34C}" destId="{657BFA34-6AA8-4E2E-BCF9-1D8DFB6A06CC}" srcOrd="0" destOrd="0" presId="urn:microsoft.com/office/officeart/2005/8/layout/hList2"/>
    <dgm:cxn modelId="{E208B2C7-CE76-4873-95FE-E4B5DA0E8366}" type="presOf" srcId="{F4706DC3-7851-4CDC-A6BB-C2709F441C0D}" destId="{B0661225-2DD7-461E-813E-D48B1F097601}" srcOrd="0" destOrd="0" presId="urn:microsoft.com/office/officeart/2005/8/layout/hList2"/>
    <dgm:cxn modelId="{BCC8A1DA-2A0E-4E01-9655-82884CC43619}" srcId="{F15C18DC-4D55-4308-9833-2B0F39D16DD3}" destId="{E61AB445-A98C-43ED-BB0B-0667D9EF43B9}" srcOrd="3" destOrd="0" parTransId="{A485E093-9210-4958-850C-FDD43B59855E}" sibTransId="{46272198-89AA-4840-A72C-54295313737C}"/>
    <dgm:cxn modelId="{CD3797E8-EBC6-4AF3-AB1D-B9F33B40B055}" srcId="{15D92BA4-6B54-4280-8674-B77ACEB5A34C}" destId="{F4706DC3-7851-4CDC-A6BB-C2709F441C0D}" srcOrd="0" destOrd="0" parTransId="{E7EAC3AF-042F-4E46-A8D4-70D95D099CED}" sibTransId="{4AC07A96-FB00-4BC2-AB01-5210267C897F}"/>
    <dgm:cxn modelId="{9A44CFF2-3FB8-4B24-96A3-8FAD400D7560}" type="presOf" srcId="{3500D52A-E755-4869-ADCE-699EB308416E}" destId="{5389BB22-AD40-421F-81BB-E20D1AE665D5}" srcOrd="0" destOrd="0" presId="urn:microsoft.com/office/officeart/2005/8/layout/hList2"/>
    <dgm:cxn modelId="{03FD8AF3-085E-4D32-8B80-C70CCEE54E05}" type="presOf" srcId="{C568E334-8C73-4DD0-80B2-4A201BBB670B}" destId="{80CE7856-D5A4-4F3C-B6F1-35CEDC1D7D33}" srcOrd="0" destOrd="0" presId="urn:microsoft.com/office/officeart/2005/8/layout/hList2"/>
    <dgm:cxn modelId="{E8C94EF7-0558-4F06-86D1-25228C39E246}" srcId="{6853C812-6372-4993-9B9A-AF01B2C4F7BF}" destId="{3500D52A-E755-4869-ADCE-699EB308416E}" srcOrd="0" destOrd="0" parTransId="{95D853E3-2CAB-4AFC-A78E-C0E07EE51193}" sibTransId="{5A1AF0D4-5897-4D16-A466-3541CA167C73}"/>
    <dgm:cxn modelId="{412D20F9-7935-4D4D-A14B-89F9F6B44F48}" type="presOf" srcId="{E65E0B8A-5343-49F0-9838-C3C89CDF4F38}" destId="{BC07E0F6-FD27-4B8E-A10C-9E7132E6FEA7}" srcOrd="0" destOrd="0" presId="urn:microsoft.com/office/officeart/2005/8/layout/hList2"/>
    <dgm:cxn modelId="{179734FD-81E2-4F0E-9120-7BA2CBECDE90}" srcId="{609893D5-CBA5-4394-85D2-6089B40FCDDA}" destId="{C568E334-8C73-4DD0-80B2-4A201BBB670B}" srcOrd="0" destOrd="0" parTransId="{35384DA3-7240-495D-B773-5776552EC5CE}" sibTransId="{D28D04E6-E64E-4A18-9646-865FE0FCEB95}"/>
    <dgm:cxn modelId="{223CB55B-14CB-4AB2-9C09-4FF7BB234E0F}" type="presParOf" srcId="{5AE61A21-EACB-44E4-B26F-3A94CB2F9A4F}" destId="{135B957A-23B5-4039-A9F3-B89BF93C476B}" srcOrd="0" destOrd="0" presId="urn:microsoft.com/office/officeart/2005/8/layout/hList2"/>
    <dgm:cxn modelId="{AE54C2E8-1131-44DD-A1F3-1289F97A8958}" type="presParOf" srcId="{135B957A-23B5-4039-A9F3-B89BF93C476B}" destId="{23D2B475-4B34-4032-814A-CE35FB3CB628}" srcOrd="0" destOrd="0" presId="urn:microsoft.com/office/officeart/2005/8/layout/hList2"/>
    <dgm:cxn modelId="{BF9FDC51-995C-4E76-9C6B-81E9EAA5475A}" type="presParOf" srcId="{135B957A-23B5-4039-A9F3-B89BF93C476B}" destId="{5389BB22-AD40-421F-81BB-E20D1AE665D5}" srcOrd="1" destOrd="0" presId="urn:microsoft.com/office/officeart/2005/8/layout/hList2"/>
    <dgm:cxn modelId="{BC29B6A5-341D-4BE0-95F2-89E79F9FBAD8}" type="presParOf" srcId="{135B957A-23B5-4039-A9F3-B89BF93C476B}" destId="{1DF0F8A5-AE71-48A8-91D3-8C1078551B2B}" srcOrd="2" destOrd="0" presId="urn:microsoft.com/office/officeart/2005/8/layout/hList2"/>
    <dgm:cxn modelId="{A9ED88EE-57B3-4C56-8A4F-59FD244E1EA5}" type="presParOf" srcId="{5AE61A21-EACB-44E4-B26F-3A94CB2F9A4F}" destId="{0815F030-7FAF-47DE-963F-E344AC917D1D}" srcOrd="1" destOrd="0" presId="urn:microsoft.com/office/officeart/2005/8/layout/hList2"/>
    <dgm:cxn modelId="{41119C0E-0FCA-4F98-947E-48710BCFB45B}" type="presParOf" srcId="{5AE61A21-EACB-44E4-B26F-3A94CB2F9A4F}" destId="{1B093F95-4D3E-4A9A-8CDF-49A35DF8B333}" srcOrd="2" destOrd="0" presId="urn:microsoft.com/office/officeart/2005/8/layout/hList2"/>
    <dgm:cxn modelId="{4B932485-6882-42BF-853F-462F71261A9A}" type="presParOf" srcId="{1B093F95-4D3E-4A9A-8CDF-49A35DF8B333}" destId="{DC6579EF-667C-4BF6-945E-6690F54AFC1A}" srcOrd="0" destOrd="0" presId="urn:microsoft.com/office/officeart/2005/8/layout/hList2"/>
    <dgm:cxn modelId="{DEECD070-DBC1-4B76-BC23-D3DF7E172243}" type="presParOf" srcId="{1B093F95-4D3E-4A9A-8CDF-49A35DF8B333}" destId="{B0661225-2DD7-461E-813E-D48B1F097601}" srcOrd="1" destOrd="0" presId="urn:microsoft.com/office/officeart/2005/8/layout/hList2"/>
    <dgm:cxn modelId="{62132FD2-2DB7-4801-8419-770DB07D1820}" type="presParOf" srcId="{1B093F95-4D3E-4A9A-8CDF-49A35DF8B333}" destId="{657BFA34-6AA8-4E2E-BCF9-1D8DFB6A06CC}" srcOrd="2" destOrd="0" presId="urn:microsoft.com/office/officeart/2005/8/layout/hList2"/>
    <dgm:cxn modelId="{C536DF31-35CC-40EC-8C4E-6CF8E922DFF0}" type="presParOf" srcId="{5AE61A21-EACB-44E4-B26F-3A94CB2F9A4F}" destId="{BB8EE7B6-177C-46B4-A9DC-409CC45396E7}" srcOrd="3" destOrd="0" presId="urn:microsoft.com/office/officeart/2005/8/layout/hList2"/>
    <dgm:cxn modelId="{E4B891EF-2A3F-492F-8DA5-995B4BB4EA65}" type="presParOf" srcId="{5AE61A21-EACB-44E4-B26F-3A94CB2F9A4F}" destId="{1B137EB4-9B59-41C1-9961-BA8DEA1265EB}" srcOrd="4" destOrd="0" presId="urn:microsoft.com/office/officeart/2005/8/layout/hList2"/>
    <dgm:cxn modelId="{12854788-23E6-497B-857B-BE0861D58C63}" type="presParOf" srcId="{1B137EB4-9B59-41C1-9961-BA8DEA1265EB}" destId="{2C2B14B0-B258-465A-8D3E-C39FA3C570B3}" srcOrd="0" destOrd="0" presId="urn:microsoft.com/office/officeart/2005/8/layout/hList2"/>
    <dgm:cxn modelId="{DEE3C4F1-48A1-4902-9B4D-5780E13997DA}" type="presParOf" srcId="{1B137EB4-9B59-41C1-9961-BA8DEA1265EB}" destId="{80CE7856-D5A4-4F3C-B6F1-35CEDC1D7D33}" srcOrd="1" destOrd="0" presId="urn:microsoft.com/office/officeart/2005/8/layout/hList2"/>
    <dgm:cxn modelId="{C68D8EC4-C416-4F6D-8699-A0AA0E521579}" type="presParOf" srcId="{1B137EB4-9B59-41C1-9961-BA8DEA1265EB}" destId="{FABD7AC9-7129-4176-9D35-403E1EB7EDBE}" srcOrd="2" destOrd="0" presId="urn:microsoft.com/office/officeart/2005/8/layout/hList2"/>
    <dgm:cxn modelId="{C1613FDE-D9C3-4AC5-85F1-39856A125810}" type="presParOf" srcId="{5AE61A21-EACB-44E4-B26F-3A94CB2F9A4F}" destId="{BB3546A8-B6D0-4ED1-8929-E8ACB10ADDE6}" srcOrd="5" destOrd="0" presId="urn:microsoft.com/office/officeart/2005/8/layout/hList2"/>
    <dgm:cxn modelId="{6E7D5F28-6089-49AB-BACF-3F606900F42C}" type="presParOf" srcId="{5AE61A21-EACB-44E4-B26F-3A94CB2F9A4F}" destId="{57C50F97-40DF-464C-BB0E-CAD90A82CCEA}" srcOrd="6" destOrd="0" presId="urn:microsoft.com/office/officeart/2005/8/layout/hList2"/>
    <dgm:cxn modelId="{F09C7DB5-0044-4E08-9C89-DEA486194A01}" type="presParOf" srcId="{57C50F97-40DF-464C-BB0E-CAD90A82CCEA}" destId="{EF5E2E6F-28A7-4641-9379-F2382FAD4015}" srcOrd="0" destOrd="0" presId="urn:microsoft.com/office/officeart/2005/8/layout/hList2"/>
    <dgm:cxn modelId="{95850575-9634-4DD1-9668-863F07DFB38B}" type="presParOf" srcId="{57C50F97-40DF-464C-BB0E-CAD90A82CCEA}" destId="{BC07E0F6-FD27-4B8E-A10C-9E7132E6FEA7}" srcOrd="1" destOrd="0" presId="urn:microsoft.com/office/officeart/2005/8/layout/hList2"/>
    <dgm:cxn modelId="{6198D618-76B3-4F81-A3F1-BA998588A330}" type="presParOf" srcId="{57C50F97-40DF-464C-BB0E-CAD90A82CCEA}" destId="{660B04BA-4E31-45B5-BB72-0E66F085F77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5C18DC-4D55-4308-9833-2B0F39D16DD3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3500D52A-E755-4869-ADCE-699EB308416E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Pesquisa científica robusta-Legislação rigorosa-Proibição de descarte-Tecnologias avançadas de monitoramento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95D853E3-2CAB-4AFC-A78E-C0E07EE51193}" type="parTrans" cxnId="{E8C94EF7-0558-4F06-86D1-25228C39E246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5A1AF0D4-5897-4D16-A466-3541CA167C73}" type="sibTrans" cxnId="{E8C94EF7-0558-4F06-86D1-25228C39E246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F4706DC3-7851-4CDC-A6BB-C2709F441C0D}">
      <dgm:prSet phldrT="[Texto]" custT="1"/>
      <dgm:spPr/>
      <dgm:t>
        <a:bodyPr/>
        <a:lstStyle/>
        <a:p>
          <a:r>
            <a:rPr lang="pt-BR" sz="180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Pescaturismo integrado-Excursões guiadas educativas-Preservação de tradições pesqueiras-Diversificação de renda para pescadores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E7EAC3AF-042F-4E46-A8D4-70D95D099CED}" type="parTrans" cxnId="{CD3797E8-EBC6-4AF3-AB1D-B9F33B40B055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4AC07A96-FB00-4BC2-AB01-5210267C897F}" type="sibTrans" cxnId="{CD3797E8-EBC6-4AF3-AB1D-B9F33B40B055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609893D5-CBA5-4394-85D2-6089B40FCDDA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Portugal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ECA5B18F-250D-4268-B9AA-C7A327C8CAB9}" type="parTrans" cxnId="{AB055906-5BE2-4548-AE74-736FF3DB68A8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D2579A16-0B7B-48C8-AC18-88657702A888}" type="sibTrans" cxnId="{AB055906-5BE2-4548-AE74-736FF3DB68A8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C568E334-8C73-4DD0-80B2-4A201BBB670B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Revitalização de comunidades pesqueiras-Áreas Marinhas Protegidas-Educação ambiental para turistas-Equilíbrio entre turismo e conservação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35384DA3-7240-495D-B773-5776552EC5CE}" type="parTrans" cxnId="{179734FD-81E2-4F0E-9120-7BA2CBECDE9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D28D04E6-E64E-4A18-9646-865FE0FCEB95}" type="sibTrans" cxnId="{179734FD-81E2-4F0E-9120-7BA2CBECDE9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6853C812-6372-4993-9B9A-AF01B2C4F7BF}">
      <dgm:prSet custT="1"/>
      <dgm:spPr/>
      <dgm:t>
        <a:bodyPr/>
        <a:lstStyle/>
        <a:p>
          <a:r>
            <a:rPr lang="pt-BR" sz="1800" b="1" i="0" u="none" strike="noStrike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Noruega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BAAD05FF-A338-4291-9BDF-06FE1279918F}" type="parTrans" cxnId="{5D4BFEB3-E1C6-4587-AA9D-67779D2C0D2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82A8E3C0-BC0E-4EBE-ABEA-7621A8E631B3}" type="sibTrans" cxnId="{5D4BFEB3-E1C6-4587-AA9D-67779D2C0D2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15D92BA4-6B54-4280-8674-B77ACEB5A34C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Grécia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5F2169A9-96CA-49CB-93CA-E250858E55C5}" type="sibTrans" cxnId="{9BD8F3A8-286F-4FCC-9079-2B6F5069193C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92585C12-F054-4BEE-A389-BF40E6B12D2C}" type="parTrans" cxnId="{9BD8F3A8-286F-4FCC-9079-2B6F5069193C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3C2427AC-8072-4E51-904E-1E8BD6A6284E}">
      <dgm:prSet phldrT="[Texto]" custT="1"/>
      <dgm:spPr/>
      <dgm:t>
        <a:bodyPr/>
        <a:lstStyle/>
        <a:p>
          <a:pPr>
            <a:buNone/>
          </a:pP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995190E3-7FBF-4D63-BAC1-B152B63260B0}" type="parTrans" cxnId="{76A776F8-C9A1-4036-AAB9-C95F59354BAF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C0E8BE09-C059-49BD-940B-28A7C995544A}" type="sibTrans" cxnId="{76A776F8-C9A1-4036-AAB9-C95F59354BAF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5AE61A21-EACB-44E4-B26F-3A94CB2F9A4F}" type="pres">
      <dgm:prSet presAssocID="{F15C18DC-4D55-4308-9833-2B0F39D16DD3}" presName="linearFlow" presStyleCnt="0">
        <dgm:presLayoutVars>
          <dgm:dir/>
          <dgm:animLvl val="lvl"/>
          <dgm:resizeHandles/>
        </dgm:presLayoutVars>
      </dgm:prSet>
      <dgm:spPr/>
    </dgm:pt>
    <dgm:pt modelId="{135B957A-23B5-4039-A9F3-B89BF93C476B}" type="pres">
      <dgm:prSet presAssocID="{6853C812-6372-4993-9B9A-AF01B2C4F7BF}" presName="compositeNode" presStyleCnt="0">
        <dgm:presLayoutVars>
          <dgm:bulletEnabled val="1"/>
        </dgm:presLayoutVars>
      </dgm:prSet>
      <dgm:spPr/>
    </dgm:pt>
    <dgm:pt modelId="{23D2B475-4B34-4032-814A-CE35FB3CB628}" type="pres">
      <dgm:prSet presAssocID="{6853C812-6372-4993-9B9A-AF01B2C4F7BF}" presName="image" presStyleLbl="fgImgPlace1" presStyleIdx="0" presStyleCnt="3"/>
      <dgm:spPr/>
    </dgm:pt>
    <dgm:pt modelId="{5389BB22-AD40-421F-81BB-E20D1AE665D5}" type="pres">
      <dgm:prSet presAssocID="{6853C812-6372-4993-9B9A-AF01B2C4F7BF}" presName="childNode" presStyleLbl="node1" presStyleIdx="0" presStyleCnt="3" custLinFactNeighborX="315" custLinFactNeighborY="1146">
        <dgm:presLayoutVars>
          <dgm:bulletEnabled val="1"/>
        </dgm:presLayoutVars>
      </dgm:prSet>
      <dgm:spPr/>
    </dgm:pt>
    <dgm:pt modelId="{1DF0F8A5-AE71-48A8-91D3-8C1078551B2B}" type="pres">
      <dgm:prSet presAssocID="{6853C812-6372-4993-9B9A-AF01B2C4F7BF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0815F030-7FAF-47DE-963F-E344AC917D1D}" type="pres">
      <dgm:prSet presAssocID="{82A8E3C0-BC0E-4EBE-ABEA-7621A8E631B3}" presName="sibTrans" presStyleCnt="0"/>
      <dgm:spPr/>
    </dgm:pt>
    <dgm:pt modelId="{1B093F95-4D3E-4A9A-8CDF-49A35DF8B333}" type="pres">
      <dgm:prSet presAssocID="{15D92BA4-6B54-4280-8674-B77ACEB5A34C}" presName="compositeNode" presStyleCnt="0">
        <dgm:presLayoutVars>
          <dgm:bulletEnabled val="1"/>
        </dgm:presLayoutVars>
      </dgm:prSet>
      <dgm:spPr/>
    </dgm:pt>
    <dgm:pt modelId="{DC6579EF-667C-4BF6-945E-6690F54AFC1A}" type="pres">
      <dgm:prSet presAssocID="{15D92BA4-6B54-4280-8674-B77ACEB5A34C}" presName="image" presStyleLbl="fgImgPlace1" presStyleIdx="1" presStyleCnt="3"/>
      <dgm:spPr/>
    </dgm:pt>
    <dgm:pt modelId="{B0661225-2DD7-461E-813E-D48B1F097601}" type="pres">
      <dgm:prSet presAssocID="{15D92BA4-6B54-4280-8674-B77ACEB5A34C}" presName="childNode" presStyleLbl="node1" presStyleIdx="1" presStyleCnt="3">
        <dgm:presLayoutVars>
          <dgm:bulletEnabled val="1"/>
        </dgm:presLayoutVars>
      </dgm:prSet>
      <dgm:spPr/>
    </dgm:pt>
    <dgm:pt modelId="{657BFA34-6AA8-4E2E-BCF9-1D8DFB6A06CC}" type="pres">
      <dgm:prSet presAssocID="{15D92BA4-6B54-4280-8674-B77ACEB5A34C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BB8EE7B6-177C-46B4-A9DC-409CC45396E7}" type="pres">
      <dgm:prSet presAssocID="{5F2169A9-96CA-49CB-93CA-E250858E55C5}" presName="sibTrans" presStyleCnt="0"/>
      <dgm:spPr/>
    </dgm:pt>
    <dgm:pt modelId="{1B137EB4-9B59-41C1-9961-BA8DEA1265EB}" type="pres">
      <dgm:prSet presAssocID="{609893D5-CBA5-4394-85D2-6089B40FCDDA}" presName="compositeNode" presStyleCnt="0">
        <dgm:presLayoutVars>
          <dgm:bulletEnabled val="1"/>
        </dgm:presLayoutVars>
      </dgm:prSet>
      <dgm:spPr/>
    </dgm:pt>
    <dgm:pt modelId="{2C2B14B0-B258-465A-8D3E-C39FA3C570B3}" type="pres">
      <dgm:prSet presAssocID="{609893D5-CBA5-4394-85D2-6089B40FCDDA}" presName="image" presStyleLbl="fgImgPlace1" presStyleIdx="2" presStyleCnt="3"/>
      <dgm:spPr/>
    </dgm:pt>
    <dgm:pt modelId="{80CE7856-D5A4-4F3C-B6F1-35CEDC1D7D33}" type="pres">
      <dgm:prSet presAssocID="{609893D5-CBA5-4394-85D2-6089B40FCDDA}" presName="childNode" presStyleLbl="node1" presStyleIdx="2" presStyleCnt="3" custLinFactNeighborX="1022" custLinFactNeighborY="458">
        <dgm:presLayoutVars>
          <dgm:bulletEnabled val="1"/>
        </dgm:presLayoutVars>
      </dgm:prSet>
      <dgm:spPr/>
    </dgm:pt>
    <dgm:pt modelId="{FABD7AC9-7129-4176-9D35-403E1EB7EDBE}" type="pres">
      <dgm:prSet presAssocID="{609893D5-CBA5-4394-85D2-6089B40FCDDA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7E4AEE03-39EC-4590-8D77-059EA1C39DF5}" type="presOf" srcId="{3C2427AC-8072-4E51-904E-1E8BD6A6284E}" destId="{80CE7856-D5A4-4F3C-B6F1-35CEDC1D7D33}" srcOrd="0" destOrd="1" presId="urn:microsoft.com/office/officeart/2005/8/layout/hList2"/>
    <dgm:cxn modelId="{AB055906-5BE2-4548-AE74-736FF3DB68A8}" srcId="{F15C18DC-4D55-4308-9833-2B0F39D16DD3}" destId="{609893D5-CBA5-4394-85D2-6089B40FCDDA}" srcOrd="2" destOrd="0" parTransId="{ECA5B18F-250D-4268-B9AA-C7A327C8CAB9}" sibTransId="{D2579A16-0B7B-48C8-AC18-88657702A888}"/>
    <dgm:cxn modelId="{0990A773-D115-4C0B-B5D3-AFBB53197479}" type="presOf" srcId="{609893D5-CBA5-4394-85D2-6089B40FCDDA}" destId="{FABD7AC9-7129-4176-9D35-403E1EB7EDBE}" srcOrd="0" destOrd="0" presId="urn:microsoft.com/office/officeart/2005/8/layout/hList2"/>
    <dgm:cxn modelId="{0001D174-475B-4DDA-9C51-BE250292622F}" type="presOf" srcId="{F15C18DC-4D55-4308-9833-2B0F39D16DD3}" destId="{5AE61A21-EACB-44E4-B26F-3A94CB2F9A4F}" srcOrd="0" destOrd="0" presId="urn:microsoft.com/office/officeart/2005/8/layout/hList2"/>
    <dgm:cxn modelId="{35A5109D-9806-4A70-A3CB-33719E581209}" type="presOf" srcId="{6853C812-6372-4993-9B9A-AF01B2C4F7BF}" destId="{1DF0F8A5-AE71-48A8-91D3-8C1078551B2B}" srcOrd="0" destOrd="0" presId="urn:microsoft.com/office/officeart/2005/8/layout/hList2"/>
    <dgm:cxn modelId="{9BD8F3A8-286F-4FCC-9079-2B6F5069193C}" srcId="{F15C18DC-4D55-4308-9833-2B0F39D16DD3}" destId="{15D92BA4-6B54-4280-8674-B77ACEB5A34C}" srcOrd="1" destOrd="0" parTransId="{92585C12-F054-4BEE-A389-BF40E6B12D2C}" sibTransId="{5F2169A9-96CA-49CB-93CA-E250858E55C5}"/>
    <dgm:cxn modelId="{5D4BFEB3-E1C6-4587-AA9D-67779D2C0D20}" srcId="{F15C18DC-4D55-4308-9833-2B0F39D16DD3}" destId="{6853C812-6372-4993-9B9A-AF01B2C4F7BF}" srcOrd="0" destOrd="0" parTransId="{BAAD05FF-A338-4291-9BDF-06FE1279918F}" sibTransId="{82A8E3C0-BC0E-4EBE-ABEA-7621A8E631B3}"/>
    <dgm:cxn modelId="{532C5DBE-CC38-47C8-B901-EC5A365706A8}" type="presOf" srcId="{15D92BA4-6B54-4280-8674-B77ACEB5A34C}" destId="{657BFA34-6AA8-4E2E-BCF9-1D8DFB6A06CC}" srcOrd="0" destOrd="0" presId="urn:microsoft.com/office/officeart/2005/8/layout/hList2"/>
    <dgm:cxn modelId="{E208B2C7-CE76-4873-95FE-E4B5DA0E8366}" type="presOf" srcId="{F4706DC3-7851-4CDC-A6BB-C2709F441C0D}" destId="{B0661225-2DD7-461E-813E-D48B1F097601}" srcOrd="0" destOrd="0" presId="urn:microsoft.com/office/officeart/2005/8/layout/hList2"/>
    <dgm:cxn modelId="{CD3797E8-EBC6-4AF3-AB1D-B9F33B40B055}" srcId="{15D92BA4-6B54-4280-8674-B77ACEB5A34C}" destId="{F4706DC3-7851-4CDC-A6BB-C2709F441C0D}" srcOrd="0" destOrd="0" parTransId="{E7EAC3AF-042F-4E46-A8D4-70D95D099CED}" sibTransId="{4AC07A96-FB00-4BC2-AB01-5210267C897F}"/>
    <dgm:cxn modelId="{9A44CFF2-3FB8-4B24-96A3-8FAD400D7560}" type="presOf" srcId="{3500D52A-E755-4869-ADCE-699EB308416E}" destId="{5389BB22-AD40-421F-81BB-E20D1AE665D5}" srcOrd="0" destOrd="0" presId="urn:microsoft.com/office/officeart/2005/8/layout/hList2"/>
    <dgm:cxn modelId="{03FD8AF3-085E-4D32-8B80-C70CCEE54E05}" type="presOf" srcId="{C568E334-8C73-4DD0-80B2-4A201BBB670B}" destId="{80CE7856-D5A4-4F3C-B6F1-35CEDC1D7D33}" srcOrd="0" destOrd="0" presId="urn:microsoft.com/office/officeart/2005/8/layout/hList2"/>
    <dgm:cxn modelId="{E8C94EF7-0558-4F06-86D1-25228C39E246}" srcId="{6853C812-6372-4993-9B9A-AF01B2C4F7BF}" destId="{3500D52A-E755-4869-ADCE-699EB308416E}" srcOrd="0" destOrd="0" parTransId="{95D853E3-2CAB-4AFC-A78E-C0E07EE51193}" sibTransId="{5A1AF0D4-5897-4D16-A466-3541CA167C73}"/>
    <dgm:cxn modelId="{76A776F8-C9A1-4036-AAB9-C95F59354BAF}" srcId="{609893D5-CBA5-4394-85D2-6089B40FCDDA}" destId="{3C2427AC-8072-4E51-904E-1E8BD6A6284E}" srcOrd="1" destOrd="0" parTransId="{995190E3-7FBF-4D63-BAC1-B152B63260B0}" sibTransId="{C0E8BE09-C059-49BD-940B-28A7C995544A}"/>
    <dgm:cxn modelId="{179734FD-81E2-4F0E-9120-7BA2CBECDE90}" srcId="{609893D5-CBA5-4394-85D2-6089B40FCDDA}" destId="{C568E334-8C73-4DD0-80B2-4A201BBB670B}" srcOrd="0" destOrd="0" parTransId="{35384DA3-7240-495D-B773-5776552EC5CE}" sibTransId="{D28D04E6-E64E-4A18-9646-865FE0FCEB95}"/>
    <dgm:cxn modelId="{223CB55B-14CB-4AB2-9C09-4FF7BB234E0F}" type="presParOf" srcId="{5AE61A21-EACB-44E4-B26F-3A94CB2F9A4F}" destId="{135B957A-23B5-4039-A9F3-B89BF93C476B}" srcOrd="0" destOrd="0" presId="urn:microsoft.com/office/officeart/2005/8/layout/hList2"/>
    <dgm:cxn modelId="{AE54C2E8-1131-44DD-A1F3-1289F97A8958}" type="presParOf" srcId="{135B957A-23B5-4039-A9F3-B89BF93C476B}" destId="{23D2B475-4B34-4032-814A-CE35FB3CB628}" srcOrd="0" destOrd="0" presId="urn:microsoft.com/office/officeart/2005/8/layout/hList2"/>
    <dgm:cxn modelId="{BF9FDC51-995C-4E76-9C6B-81E9EAA5475A}" type="presParOf" srcId="{135B957A-23B5-4039-A9F3-B89BF93C476B}" destId="{5389BB22-AD40-421F-81BB-E20D1AE665D5}" srcOrd="1" destOrd="0" presId="urn:microsoft.com/office/officeart/2005/8/layout/hList2"/>
    <dgm:cxn modelId="{BC29B6A5-341D-4BE0-95F2-89E79F9FBAD8}" type="presParOf" srcId="{135B957A-23B5-4039-A9F3-B89BF93C476B}" destId="{1DF0F8A5-AE71-48A8-91D3-8C1078551B2B}" srcOrd="2" destOrd="0" presId="urn:microsoft.com/office/officeart/2005/8/layout/hList2"/>
    <dgm:cxn modelId="{A9ED88EE-57B3-4C56-8A4F-59FD244E1EA5}" type="presParOf" srcId="{5AE61A21-EACB-44E4-B26F-3A94CB2F9A4F}" destId="{0815F030-7FAF-47DE-963F-E344AC917D1D}" srcOrd="1" destOrd="0" presId="urn:microsoft.com/office/officeart/2005/8/layout/hList2"/>
    <dgm:cxn modelId="{41119C0E-0FCA-4F98-947E-48710BCFB45B}" type="presParOf" srcId="{5AE61A21-EACB-44E4-B26F-3A94CB2F9A4F}" destId="{1B093F95-4D3E-4A9A-8CDF-49A35DF8B333}" srcOrd="2" destOrd="0" presId="urn:microsoft.com/office/officeart/2005/8/layout/hList2"/>
    <dgm:cxn modelId="{4B932485-6882-42BF-853F-462F71261A9A}" type="presParOf" srcId="{1B093F95-4D3E-4A9A-8CDF-49A35DF8B333}" destId="{DC6579EF-667C-4BF6-945E-6690F54AFC1A}" srcOrd="0" destOrd="0" presId="urn:microsoft.com/office/officeart/2005/8/layout/hList2"/>
    <dgm:cxn modelId="{DEECD070-DBC1-4B76-BC23-D3DF7E172243}" type="presParOf" srcId="{1B093F95-4D3E-4A9A-8CDF-49A35DF8B333}" destId="{B0661225-2DD7-461E-813E-D48B1F097601}" srcOrd="1" destOrd="0" presId="urn:microsoft.com/office/officeart/2005/8/layout/hList2"/>
    <dgm:cxn modelId="{62132FD2-2DB7-4801-8419-770DB07D1820}" type="presParOf" srcId="{1B093F95-4D3E-4A9A-8CDF-49A35DF8B333}" destId="{657BFA34-6AA8-4E2E-BCF9-1D8DFB6A06CC}" srcOrd="2" destOrd="0" presId="urn:microsoft.com/office/officeart/2005/8/layout/hList2"/>
    <dgm:cxn modelId="{C536DF31-35CC-40EC-8C4E-6CF8E922DFF0}" type="presParOf" srcId="{5AE61A21-EACB-44E4-B26F-3A94CB2F9A4F}" destId="{BB8EE7B6-177C-46B4-A9DC-409CC45396E7}" srcOrd="3" destOrd="0" presId="urn:microsoft.com/office/officeart/2005/8/layout/hList2"/>
    <dgm:cxn modelId="{E4B891EF-2A3F-492F-8DA5-995B4BB4EA65}" type="presParOf" srcId="{5AE61A21-EACB-44E4-B26F-3A94CB2F9A4F}" destId="{1B137EB4-9B59-41C1-9961-BA8DEA1265EB}" srcOrd="4" destOrd="0" presId="urn:microsoft.com/office/officeart/2005/8/layout/hList2"/>
    <dgm:cxn modelId="{12854788-23E6-497B-857B-BE0861D58C63}" type="presParOf" srcId="{1B137EB4-9B59-41C1-9961-BA8DEA1265EB}" destId="{2C2B14B0-B258-465A-8D3E-C39FA3C570B3}" srcOrd="0" destOrd="0" presId="urn:microsoft.com/office/officeart/2005/8/layout/hList2"/>
    <dgm:cxn modelId="{DEE3C4F1-48A1-4902-9B4D-5780E13997DA}" type="presParOf" srcId="{1B137EB4-9B59-41C1-9961-BA8DEA1265EB}" destId="{80CE7856-D5A4-4F3C-B6F1-35CEDC1D7D33}" srcOrd="1" destOrd="0" presId="urn:microsoft.com/office/officeart/2005/8/layout/hList2"/>
    <dgm:cxn modelId="{C68D8EC4-C416-4F6D-8699-A0AA0E521579}" type="presParOf" srcId="{1B137EB4-9B59-41C1-9961-BA8DEA1265EB}" destId="{FABD7AC9-7129-4176-9D35-403E1EB7EDB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15C18DC-4D55-4308-9833-2B0F39D16DD3}" type="doc">
      <dgm:prSet loTypeId="urn:microsoft.com/office/officeart/2005/8/layout/h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3500D52A-E755-4869-ADCE-699EB308416E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Gestão de pesca artesanal na Patagônia e Áreas Marinhas Protegida.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95D853E3-2CAB-4AFC-A78E-C0E07EE51193}" type="parTrans" cxnId="{E8C94EF7-0558-4F06-86D1-25228C39E246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5A1AF0D4-5897-4D16-A466-3541CA167C73}" type="sibTrans" cxnId="{E8C94EF7-0558-4F06-86D1-25228C39E246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F4706DC3-7851-4CDC-A6BB-C2709F441C0D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Modelo TURF – Direitos de Uso territorial de Pesca em </a:t>
          </a:r>
          <a:r>
            <a:rPr lang="pt-BR" sz="1800" dirty="0" err="1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Caleta</a:t>
          </a: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 </a:t>
          </a:r>
          <a:r>
            <a:rPr lang="pt-BR" sz="1800" dirty="0" err="1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Coliumo</a:t>
          </a: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 e Ilhas Juan Fernández.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E7EAC3AF-042F-4E46-A8D4-70D95D099CED}" type="parTrans" cxnId="{CD3797E8-EBC6-4AF3-AB1D-B9F33B40B055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4AC07A96-FB00-4BC2-AB01-5210267C897F}" type="sibTrans" cxnId="{CD3797E8-EBC6-4AF3-AB1D-B9F33B40B055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609893D5-CBA5-4394-85D2-6089B40FCDDA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Brasil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ECA5B18F-250D-4268-B9AA-C7A327C8CAB9}" type="parTrans" cxnId="{AB055906-5BE2-4548-AE74-736FF3DB68A8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D2579A16-0B7B-48C8-AC18-88657702A888}" type="sibTrans" cxnId="{AB055906-5BE2-4548-AE74-736FF3DB68A8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C568E334-8C73-4DD0-80B2-4A201BBB670B}">
      <dgm:prSet phldrT="[Texto]"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Pesca esportiva sustentável na RDS – Reserva de Desenvolvimento </a:t>
          </a:r>
          <a:r>
            <a:rPr lang="pt-BR" sz="1800" dirty="0" err="1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Sustentavel</a:t>
          </a: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 Uatumã, Amazônia.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35384DA3-7240-495D-B773-5776552EC5CE}" type="parTrans" cxnId="{179734FD-81E2-4F0E-9120-7BA2CBECDE9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D28D04E6-E64E-4A18-9646-865FE0FCEB95}" type="sibTrans" cxnId="{179734FD-81E2-4F0E-9120-7BA2CBECDE9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6853C812-6372-4993-9B9A-AF01B2C4F7BF}">
      <dgm:prSet custT="1"/>
      <dgm:spPr/>
      <dgm:t>
        <a:bodyPr/>
        <a:lstStyle/>
        <a:p>
          <a:r>
            <a:rPr lang="pt-BR" sz="1800" b="1" i="0" u="none" strike="noStrike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Argentina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BAAD05FF-A338-4291-9BDF-06FE1279918F}" type="parTrans" cxnId="{5D4BFEB3-E1C6-4587-AA9D-67779D2C0D2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82A8E3C0-BC0E-4EBE-ABEA-7621A8E631B3}" type="sibTrans" cxnId="{5D4BFEB3-E1C6-4587-AA9D-67779D2C0D20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E61AB445-A98C-43ED-BB0B-0667D9EF43B9}">
      <dgm:prSet custT="1"/>
      <dgm:spPr/>
      <dgm:t>
        <a:bodyPr/>
        <a:lstStyle/>
        <a:p>
          <a:r>
            <a:rPr lang="pt-BR" sz="1800" b="1" i="0" u="none" strike="noStrike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Resultados</a:t>
          </a:r>
          <a:endParaRPr lang="pt-BR" sz="1800" b="0" i="0" u="none" strike="noStrike" baseline="0" dirty="0">
            <a:solidFill>
              <a:schemeClr val="bg1"/>
            </a:solidFill>
            <a:latin typeface="+mn-lt"/>
            <a:cs typeface="Arial" panose="020B0604020202020204" pitchFamily="34" charset="0"/>
          </a:endParaRPr>
        </a:p>
      </dgm:t>
    </dgm:pt>
    <dgm:pt modelId="{A485E093-9210-4958-850C-FDD43B59855E}" type="parTrans" cxnId="{BCC8A1DA-2A0E-4E01-9655-82884CC43619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46272198-89AA-4840-A72C-54295313737C}" type="sibTrans" cxnId="{BCC8A1DA-2A0E-4E01-9655-82884CC43619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E65E0B8A-5343-49F0-9838-C3C89CDF4F38}">
      <dgm:prSet custT="1"/>
      <dgm:spPr/>
      <dgm:t>
        <a:bodyPr/>
        <a:lstStyle/>
        <a:p>
          <a:pPr>
            <a:buNone/>
          </a:pP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D33A5698-381B-4705-9239-1A9955ECB8FA}" type="parTrans" cxnId="{B5A87284-0054-4B9E-9BF8-20A4EC589F07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F62B6661-022C-4681-A998-ED4FBEC8E6B9}" type="sibTrans" cxnId="{B5A87284-0054-4B9E-9BF8-20A4EC589F07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A495AE63-B1D3-4AD8-BDA9-B16E26D0C64D}">
      <dgm:prSet custT="1"/>
      <dgm:spPr/>
      <dgm:t>
        <a:bodyPr/>
        <a:lstStyle/>
        <a:p>
          <a:pPr>
            <a:buNone/>
          </a:pPr>
          <a:r>
            <a:rPr lang="pt-BR" sz="18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Equilíbrio entre conservação e desenvolvimento econômico local.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F8B1C80D-EB7A-4034-98DC-A38A0C4A517B}" type="parTrans" cxnId="{E34C375E-663F-4603-9600-53A3B0DE9D22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FC18A942-B3E8-44EE-8578-B4D79DA416B1}" type="sibTrans" cxnId="{E34C375E-663F-4603-9600-53A3B0DE9D22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15D92BA4-6B54-4280-8674-B77ACEB5A34C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1800" b="1" i="0" u="none" strike="noStrike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Chile</a:t>
          </a:r>
          <a:endParaRPr lang="pt-BR" sz="1800" dirty="0">
            <a:solidFill>
              <a:schemeClr val="bg1"/>
            </a:solidFill>
            <a:latin typeface="+mn-lt"/>
          </a:endParaRPr>
        </a:p>
      </dgm:t>
    </dgm:pt>
    <dgm:pt modelId="{5F2169A9-96CA-49CB-93CA-E250858E55C5}" type="sibTrans" cxnId="{9BD8F3A8-286F-4FCC-9079-2B6F5069193C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92585C12-F054-4BEE-A389-BF40E6B12D2C}" type="parTrans" cxnId="{9BD8F3A8-286F-4FCC-9079-2B6F5069193C}">
      <dgm:prSet/>
      <dgm:spPr/>
      <dgm:t>
        <a:bodyPr/>
        <a:lstStyle/>
        <a:p>
          <a:endParaRPr lang="pt-BR" sz="1800">
            <a:solidFill>
              <a:schemeClr val="bg1"/>
            </a:solidFill>
            <a:latin typeface="+mn-lt"/>
          </a:endParaRPr>
        </a:p>
      </dgm:t>
    </dgm:pt>
    <dgm:pt modelId="{5AE61A21-EACB-44E4-B26F-3A94CB2F9A4F}" type="pres">
      <dgm:prSet presAssocID="{F15C18DC-4D55-4308-9833-2B0F39D16DD3}" presName="linearFlow" presStyleCnt="0">
        <dgm:presLayoutVars>
          <dgm:dir/>
          <dgm:animLvl val="lvl"/>
          <dgm:resizeHandles/>
        </dgm:presLayoutVars>
      </dgm:prSet>
      <dgm:spPr/>
    </dgm:pt>
    <dgm:pt modelId="{135B957A-23B5-4039-A9F3-B89BF93C476B}" type="pres">
      <dgm:prSet presAssocID="{6853C812-6372-4993-9B9A-AF01B2C4F7BF}" presName="compositeNode" presStyleCnt="0">
        <dgm:presLayoutVars>
          <dgm:bulletEnabled val="1"/>
        </dgm:presLayoutVars>
      </dgm:prSet>
      <dgm:spPr/>
    </dgm:pt>
    <dgm:pt modelId="{23D2B475-4B34-4032-814A-CE35FB3CB628}" type="pres">
      <dgm:prSet presAssocID="{6853C812-6372-4993-9B9A-AF01B2C4F7BF}" presName="image" presStyleLbl="fgImgPlace1" presStyleIdx="0" presStyleCnt="4"/>
      <dgm:spPr/>
    </dgm:pt>
    <dgm:pt modelId="{5389BB22-AD40-421F-81BB-E20D1AE665D5}" type="pres">
      <dgm:prSet presAssocID="{6853C812-6372-4993-9B9A-AF01B2C4F7BF}" presName="childNode" presStyleLbl="node1" presStyleIdx="0" presStyleCnt="4">
        <dgm:presLayoutVars>
          <dgm:bulletEnabled val="1"/>
        </dgm:presLayoutVars>
      </dgm:prSet>
      <dgm:spPr/>
    </dgm:pt>
    <dgm:pt modelId="{1DF0F8A5-AE71-48A8-91D3-8C1078551B2B}" type="pres">
      <dgm:prSet presAssocID="{6853C812-6372-4993-9B9A-AF01B2C4F7BF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0815F030-7FAF-47DE-963F-E344AC917D1D}" type="pres">
      <dgm:prSet presAssocID="{82A8E3C0-BC0E-4EBE-ABEA-7621A8E631B3}" presName="sibTrans" presStyleCnt="0"/>
      <dgm:spPr/>
    </dgm:pt>
    <dgm:pt modelId="{1B093F95-4D3E-4A9A-8CDF-49A35DF8B333}" type="pres">
      <dgm:prSet presAssocID="{15D92BA4-6B54-4280-8674-B77ACEB5A34C}" presName="compositeNode" presStyleCnt="0">
        <dgm:presLayoutVars>
          <dgm:bulletEnabled val="1"/>
        </dgm:presLayoutVars>
      </dgm:prSet>
      <dgm:spPr/>
    </dgm:pt>
    <dgm:pt modelId="{DC6579EF-667C-4BF6-945E-6690F54AFC1A}" type="pres">
      <dgm:prSet presAssocID="{15D92BA4-6B54-4280-8674-B77ACEB5A34C}" presName="image" presStyleLbl="fgImgPlace1" presStyleIdx="1" presStyleCnt="4"/>
      <dgm:spPr/>
    </dgm:pt>
    <dgm:pt modelId="{B0661225-2DD7-461E-813E-D48B1F097601}" type="pres">
      <dgm:prSet presAssocID="{15D92BA4-6B54-4280-8674-B77ACEB5A34C}" presName="childNode" presStyleLbl="node1" presStyleIdx="1" presStyleCnt="4">
        <dgm:presLayoutVars>
          <dgm:bulletEnabled val="1"/>
        </dgm:presLayoutVars>
      </dgm:prSet>
      <dgm:spPr/>
    </dgm:pt>
    <dgm:pt modelId="{657BFA34-6AA8-4E2E-BCF9-1D8DFB6A06CC}" type="pres">
      <dgm:prSet presAssocID="{15D92BA4-6B54-4280-8674-B77ACEB5A34C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BB8EE7B6-177C-46B4-A9DC-409CC45396E7}" type="pres">
      <dgm:prSet presAssocID="{5F2169A9-96CA-49CB-93CA-E250858E55C5}" presName="sibTrans" presStyleCnt="0"/>
      <dgm:spPr/>
    </dgm:pt>
    <dgm:pt modelId="{1B137EB4-9B59-41C1-9961-BA8DEA1265EB}" type="pres">
      <dgm:prSet presAssocID="{609893D5-CBA5-4394-85D2-6089B40FCDDA}" presName="compositeNode" presStyleCnt="0">
        <dgm:presLayoutVars>
          <dgm:bulletEnabled val="1"/>
        </dgm:presLayoutVars>
      </dgm:prSet>
      <dgm:spPr/>
    </dgm:pt>
    <dgm:pt modelId="{2C2B14B0-B258-465A-8D3E-C39FA3C570B3}" type="pres">
      <dgm:prSet presAssocID="{609893D5-CBA5-4394-85D2-6089B40FCDDA}" presName="image" presStyleLbl="fgImgPlace1" presStyleIdx="2" presStyleCnt="4"/>
      <dgm:spPr/>
    </dgm:pt>
    <dgm:pt modelId="{80CE7856-D5A4-4F3C-B6F1-35CEDC1D7D33}" type="pres">
      <dgm:prSet presAssocID="{609893D5-CBA5-4394-85D2-6089B40FCDDA}" presName="childNode" presStyleLbl="node1" presStyleIdx="2" presStyleCnt="4">
        <dgm:presLayoutVars>
          <dgm:bulletEnabled val="1"/>
        </dgm:presLayoutVars>
      </dgm:prSet>
      <dgm:spPr/>
    </dgm:pt>
    <dgm:pt modelId="{FABD7AC9-7129-4176-9D35-403E1EB7EDBE}" type="pres">
      <dgm:prSet presAssocID="{609893D5-CBA5-4394-85D2-6089B40FCDDA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BB3546A8-B6D0-4ED1-8929-E8ACB10ADDE6}" type="pres">
      <dgm:prSet presAssocID="{D2579A16-0B7B-48C8-AC18-88657702A888}" presName="sibTrans" presStyleCnt="0"/>
      <dgm:spPr/>
    </dgm:pt>
    <dgm:pt modelId="{57C50F97-40DF-464C-BB0E-CAD90A82CCEA}" type="pres">
      <dgm:prSet presAssocID="{E61AB445-A98C-43ED-BB0B-0667D9EF43B9}" presName="compositeNode" presStyleCnt="0">
        <dgm:presLayoutVars>
          <dgm:bulletEnabled val="1"/>
        </dgm:presLayoutVars>
      </dgm:prSet>
      <dgm:spPr/>
    </dgm:pt>
    <dgm:pt modelId="{EF5E2E6F-28A7-4641-9379-F2382FAD4015}" type="pres">
      <dgm:prSet presAssocID="{E61AB445-A98C-43ED-BB0B-0667D9EF43B9}" presName="image" presStyleLbl="fgImgPlace1" presStyleIdx="3" presStyleCnt="4"/>
      <dgm:spPr/>
    </dgm:pt>
    <dgm:pt modelId="{BC07E0F6-FD27-4B8E-A10C-9E7132E6FEA7}" type="pres">
      <dgm:prSet presAssocID="{E61AB445-A98C-43ED-BB0B-0667D9EF43B9}" presName="childNode" presStyleLbl="node1" presStyleIdx="3" presStyleCnt="4">
        <dgm:presLayoutVars>
          <dgm:bulletEnabled val="1"/>
        </dgm:presLayoutVars>
      </dgm:prSet>
      <dgm:spPr/>
    </dgm:pt>
    <dgm:pt modelId="{660B04BA-4E31-45B5-BB72-0E66F085F773}" type="pres">
      <dgm:prSet presAssocID="{E61AB445-A98C-43ED-BB0B-0667D9EF43B9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AB055906-5BE2-4548-AE74-736FF3DB68A8}" srcId="{F15C18DC-4D55-4308-9833-2B0F39D16DD3}" destId="{609893D5-CBA5-4394-85D2-6089B40FCDDA}" srcOrd="2" destOrd="0" parTransId="{ECA5B18F-250D-4268-B9AA-C7A327C8CAB9}" sibTransId="{D2579A16-0B7B-48C8-AC18-88657702A888}"/>
    <dgm:cxn modelId="{E34C375E-663F-4603-9600-53A3B0DE9D22}" srcId="{E61AB445-A98C-43ED-BB0B-0667D9EF43B9}" destId="{A495AE63-B1D3-4AD8-BDA9-B16E26D0C64D}" srcOrd="1" destOrd="0" parTransId="{F8B1C80D-EB7A-4034-98DC-A38A0C4A517B}" sibTransId="{FC18A942-B3E8-44EE-8578-B4D79DA416B1}"/>
    <dgm:cxn modelId="{0990A773-D115-4C0B-B5D3-AFBB53197479}" type="presOf" srcId="{609893D5-CBA5-4394-85D2-6089B40FCDDA}" destId="{FABD7AC9-7129-4176-9D35-403E1EB7EDBE}" srcOrd="0" destOrd="0" presId="urn:microsoft.com/office/officeart/2005/8/layout/hList2"/>
    <dgm:cxn modelId="{0001D174-475B-4DDA-9C51-BE250292622F}" type="presOf" srcId="{F15C18DC-4D55-4308-9833-2B0F39D16DD3}" destId="{5AE61A21-EACB-44E4-B26F-3A94CB2F9A4F}" srcOrd="0" destOrd="0" presId="urn:microsoft.com/office/officeart/2005/8/layout/hList2"/>
    <dgm:cxn modelId="{BA8DF975-BB49-45C8-956A-61106CD00F2C}" type="presOf" srcId="{E61AB445-A98C-43ED-BB0B-0667D9EF43B9}" destId="{660B04BA-4E31-45B5-BB72-0E66F085F773}" srcOrd="0" destOrd="0" presId="urn:microsoft.com/office/officeart/2005/8/layout/hList2"/>
    <dgm:cxn modelId="{B5A87284-0054-4B9E-9BF8-20A4EC589F07}" srcId="{E61AB445-A98C-43ED-BB0B-0667D9EF43B9}" destId="{E65E0B8A-5343-49F0-9838-C3C89CDF4F38}" srcOrd="0" destOrd="0" parTransId="{D33A5698-381B-4705-9239-1A9955ECB8FA}" sibTransId="{F62B6661-022C-4681-A998-ED4FBEC8E6B9}"/>
    <dgm:cxn modelId="{35A5109D-9806-4A70-A3CB-33719E581209}" type="presOf" srcId="{6853C812-6372-4993-9B9A-AF01B2C4F7BF}" destId="{1DF0F8A5-AE71-48A8-91D3-8C1078551B2B}" srcOrd="0" destOrd="0" presId="urn:microsoft.com/office/officeart/2005/8/layout/hList2"/>
    <dgm:cxn modelId="{9BD8F3A8-286F-4FCC-9079-2B6F5069193C}" srcId="{F15C18DC-4D55-4308-9833-2B0F39D16DD3}" destId="{15D92BA4-6B54-4280-8674-B77ACEB5A34C}" srcOrd="1" destOrd="0" parTransId="{92585C12-F054-4BEE-A389-BF40E6B12D2C}" sibTransId="{5F2169A9-96CA-49CB-93CA-E250858E55C5}"/>
    <dgm:cxn modelId="{0EF3FBAA-6457-48D5-9839-43C2B3C57FCD}" type="presOf" srcId="{A495AE63-B1D3-4AD8-BDA9-B16E26D0C64D}" destId="{BC07E0F6-FD27-4B8E-A10C-9E7132E6FEA7}" srcOrd="0" destOrd="1" presId="urn:microsoft.com/office/officeart/2005/8/layout/hList2"/>
    <dgm:cxn modelId="{5D4BFEB3-E1C6-4587-AA9D-67779D2C0D20}" srcId="{F15C18DC-4D55-4308-9833-2B0F39D16DD3}" destId="{6853C812-6372-4993-9B9A-AF01B2C4F7BF}" srcOrd="0" destOrd="0" parTransId="{BAAD05FF-A338-4291-9BDF-06FE1279918F}" sibTransId="{82A8E3C0-BC0E-4EBE-ABEA-7621A8E631B3}"/>
    <dgm:cxn modelId="{532C5DBE-CC38-47C8-B901-EC5A365706A8}" type="presOf" srcId="{15D92BA4-6B54-4280-8674-B77ACEB5A34C}" destId="{657BFA34-6AA8-4E2E-BCF9-1D8DFB6A06CC}" srcOrd="0" destOrd="0" presId="urn:microsoft.com/office/officeart/2005/8/layout/hList2"/>
    <dgm:cxn modelId="{E208B2C7-CE76-4873-95FE-E4B5DA0E8366}" type="presOf" srcId="{F4706DC3-7851-4CDC-A6BB-C2709F441C0D}" destId="{B0661225-2DD7-461E-813E-D48B1F097601}" srcOrd="0" destOrd="0" presId="urn:microsoft.com/office/officeart/2005/8/layout/hList2"/>
    <dgm:cxn modelId="{BCC8A1DA-2A0E-4E01-9655-82884CC43619}" srcId="{F15C18DC-4D55-4308-9833-2B0F39D16DD3}" destId="{E61AB445-A98C-43ED-BB0B-0667D9EF43B9}" srcOrd="3" destOrd="0" parTransId="{A485E093-9210-4958-850C-FDD43B59855E}" sibTransId="{46272198-89AA-4840-A72C-54295313737C}"/>
    <dgm:cxn modelId="{CD3797E8-EBC6-4AF3-AB1D-B9F33B40B055}" srcId="{15D92BA4-6B54-4280-8674-B77ACEB5A34C}" destId="{F4706DC3-7851-4CDC-A6BB-C2709F441C0D}" srcOrd="0" destOrd="0" parTransId="{E7EAC3AF-042F-4E46-A8D4-70D95D099CED}" sibTransId="{4AC07A96-FB00-4BC2-AB01-5210267C897F}"/>
    <dgm:cxn modelId="{9A44CFF2-3FB8-4B24-96A3-8FAD400D7560}" type="presOf" srcId="{3500D52A-E755-4869-ADCE-699EB308416E}" destId="{5389BB22-AD40-421F-81BB-E20D1AE665D5}" srcOrd="0" destOrd="0" presId="urn:microsoft.com/office/officeart/2005/8/layout/hList2"/>
    <dgm:cxn modelId="{03FD8AF3-085E-4D32-8B80-C70CCEE54E05}" type="presOf" srcId="{C568E334-8C73-4DD0-80B2-4A201BBB670B}" destId="{80CE7856-D5A4-4F3C-B6F1-35CEDC1D7D33}" srcOrd="0" destOrd="0" presId="urn:microsoft.com/office/officeart/2005/8/layout/hList2"/>
    <dgm:cxn modelId="{E8C94EF7-0558-4F06-86D1-25228C39E246}" srcId="{6853C812-6372-4993-9B9A-AF01B2C4F7BF}" destId="{3500D52A-E755-4869-ADCE-699EB308416E}" srcOrd="0" destOrd="0" parTransId="{95D853E3-2CAB-4AFC-A78E-C0E07EE51193}" sibTransId="{5A1AF0D4-5897-4D16-A466-3541CA167C73}"/>
    <dgm:cxn modelId="{412D20F9-7935-4D4D-A14B-89F9F6B44F48}" type="presOf" srcId="{E65E0B8A-5343-49F0-9838-C3C89CDF4F38}" destId="{BC07E0F6-FD27-4B8E-A10C-9E7132E6FEA7}" srcOrd="0" destOrd="0" presId="urn:microsoft.com/office/officeart/2005/8/layout/hList2"/>
    <dgm:cxn modelId="{179734FD-81E2-4F0E-9120-7BA2CBECDE90}" srcId="{609893D5-CBA5-4394-85D2-6089B40FCDDA}" destId="{C568E334-8C73-4DD0-80B2-4A201BBB670B}" srcOrd="0" destOrd="0" parTransId="{35384DA3-7240-495D-B773-5776552EC5CE}" sibTransId="{D28D04E6-E64E-4A18-9646-865FE0FCEB95}"/>
    <dgm:cxn modelId="{223CB55B-14CB-4AB2-9C09-4FF7BB234E0F}" type="presParOf" srcId="{5AE61A21-EACB-44E4-B26F-3A94CB2F9A4F}" destId="{135B957A-23B5-4039-A9F3-B89BF93C476B}" srcOrd="0" destOrd="0" presId="urn:microsoft.com/office/officeart/2005/8/layout/hList2"/>
    <dgm:cxn modelId="{AE54C2E8-1131-44DD-A1F3-1289F97A8958}" type="presParOf" srcId="{135B957A-23B5-4039-A9F3-B89BF93C476B}" destId="{23D2B475-4B34-4032-814A-CE35FB3CB628}" srcOrd="0" destOrd="0" presId="urn:microsoft.com/office/officeart/2005/8/layout/hList2"/>
    <dgm:cxn modelId="{BF9FDC51-995C-4E76-9C6B-81E9EAA5475A}" type="presParOf" srcId="{135B957A-23B5-4039-A9F3-B89BF93C476B}" destId="{5389BB22-AD40-421F-81BB-E20D1AE665D5}" srcOrd="1" destOrd="0" presId="urn:microsoft.com/office/officeart/2005/8/layout/hList2"/>
    <dgm:cxn modelId="{BC29B6A5-341D-4BE0-95F2-89E79F9FBAD8}" type="presParOf" srcId="{135B957A-23B5-4039-A9F3-B89BF93C476B}" destId="{1DF0F8A5-AE71-48A8-91D3-8C1078551B2B}" srcOrd="2" destOrd="0" presId="urn:microsoft.com/office/officeart/2005/8/layout/hList2"/>
    <dgm:cxn modelId="{A9ED88EE-57B3-4C56-8A4F-59FD244E1EA5}" type="presParOf" srcId="{5AE61A21-EACB-44E4-B26F-3A94CB2F9A4F}" destId="{0815F030-7FAF-47DE-963F-E344AC917D1D}" srcOrd="1" destOrd="0" presId="urn:microsoft.com/office/officeart/2005/8/layout/hList2"/>
    <dgm:cxn modelId="{41119C0E-0FCA-4F98-947E-48710BCFB45B}" type="presParOf" srcId="{5AE61A21-EACB-44E4-B26F-3A94CB2F9A4F}" destId="{1B093F95-4D3E-4A9A-8CDF-49A35DF8B333}" srcOrd="2" destOrd="0" presId="urn:microsoft.com/office/officeart/2005/8/layout/hList2"/>
    <dgm:cxn modelId="{4B932485-6882-42BF-853F-462F71261A9A}" type="presParOf" srcId="{1B093F95-4D3E-4A9A-8CDF-49A35DF8B333}" destId="{DC6579EF-667C-4BF6-945E-6690F54AFC1A}" srcOrd="0" destOrd="0" presId="urn:microsoft.com/office/officeart/2005/8/layout/hList2"/>
    <dgm:cxn modelId="{DEECD070-DBC1-4B76-BC23-D3DF7E172243}" type="presParOf" srcId="{1B093F95-4D3E-4A9A-8CDF-49A35DF8B333}" destId="{B0661225-2DD7-461E-813E-D48B1F097601}" srcOrd="1" destOrd="0" presId="urn:microsoft.com/office/officeart/2005/8/layout/hList2"/>
    <dgm:cxn modelId="{62132FD2-2DB7-4801-8419-770DB07D1820}" type="presParOf" srcId="{1B093F95-4D3E-4A9A-8CDF-49A35DF8B333}" destId="{657BFA34-6AA8-4E2E-BCF9-1D8DFB6A06CC}" srcOrd="2" destOrd="0" presId="urn:microsoft.com/office/officeart/2005/8/layout/hList2"/>
    <dgm:cxn modelId="{C536DF31-35CC-40EC-8C4E-6CF8E922DFF0}" type="presParOf" srcId="{5AE61A21-EACB-44E4-B26F-3A94CB2F9A4F}" destId="{BB8EE7B6-177C-46B4-A9DC-409CC45396E7}" srcOrd="3" destOrd="0" presId="urn:microsoft.com/office/officeart/2005/8/layout/hList2"/>
    <dgm:cxn modelId="{E4B891EF-2A3F-492F-8DA5-995B4BB4EA65}" type="presParOf" srcId="{5AE61A21-EACB-44E4-B26F-3A94CB2F9A4F}" destId="{1B137EB4-9B59-41C1-9961-BA8DEA1265EB}" srcOrd="4" destOrd="0" presId="urn:microsoft.com/office/officeart/2005/8/layout/hList2"/>
    <dgm:cxn modelId="{12854788-23E6-497B-857B-BE0861D58C63}" type="presParOf" srcId="{1B137EB4-9B59-41C1-9961-BA8DEA1265EB}" destId="{2C2B14B0-B258-465A-8D3E-C39FA3C570B3}" srcOrd="0" destOrd="0" presId="urn:microsoft.com/office/officeart/2005/8/layout/hList2"/>
    <dgm:cxn modelId="{DEE3C4F1-48A1-4902-9B4D-5780E13997DA}" type="presParOf" srcId="{1B137EB4-9B59-41C1-9961-BA8DEA1265EB}" destId="{80CE7856-D5A4-4F3C-B6F1-35CEDC1D7D33}" srcOrd="1" destOrd="0" presId="urn:microsoft.com/office/officeart/2005/8/layout/hList2"/>
    <dgm:cxn modelId="{C68D8EC4-C416-4F6D-8699-A0AA0E521579}" type="presParOf" srcId="{1B137EB4-9B59-41C1-9961-BA8DEA1265EB}" destId="{FABD7AC9-7129-4176-9D35-403E1EB7EDBE}" srcOrd="2" destOrd="0" presId="urn:microsoft.com/office/officeart/2005/8/layout/hList2"/>
    <dgm:cxn modelId="{C1613FDE-D9C3-4AC5-85F1-39856A125810}" type="presParOf" srcId="{5AE61A21-EACB-44E4-B26F-3A94CB2F9A4F}" destId="{BB3546A8-B6D0-4ED1-8929-E8ACB10ADDE6}" srcOrd="5" destOrd="0" presId="urn:microsoft.com/office/officeart/2005/8/layout/hList2"/>
    <dgm:cxn modelId="{6E7D5F28-6089-49AB-BACF-3F606900F42C}" type="presParOf" srcId="{5AE61A21-EACB-44E4-B26F-3A94CB2F9A4F}" destId="{57C50F97-40DF-464C-BB0E-CAD90A82CCEA}" srcOrd="6" destOrd="0" presId="urn:microsoft.com/office/officeart/2005/8/layout/hList2"/>
    <dgm:cxn modelId="{F09C7DB5-0044-4E08-9C89-DEA486194A01}" type="presParOf" srcId="{57C50F97-40DF-464C-BB0E-CAD90A82CCEA}" destId="{EF5E2E6F-28A7-4641-9379-F2382FAD4015}" srcOrd="0" destOrd="0" presId="urn:microsoft.com/office/officeart/2005/8/layout/hList2"/>
    <dgm:cxn modelId="{95850575-9634-4DD1-9668-863F07DFB38B}" type="presParOf" srcId="{57C50F97-40DF-464C-BB0E-CAD90A82CCEA}" destId="{BC07E0F6-FD27-4B8E-A10C-9E7132E6FEA7}" srcOrd="1" destOrd="0" presId="urn:microsoft.com/office/officeart/2005/8/layout/hList2"/>
    <dgm:cxn modelId="{6198D618-76B3-4F81-A3F1-BA998588A330}" type="presParOf" srcId="{57C50F97-40DF-464C-BB0E-CAD90A82CCEA}" destId="{660B04BA-4E31-45B5-BB72-0E66F085F77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B647B-8027-4F9A-93B1-5785E6168AD2}">
      <dsp:nvSpPr>
        <dsp:cNvPr id="0" name=""/>
        <dsp:cNvSpPr/>
      </dsp:nvSpPr>
      <dsp:spPr>
        <a:xfrm>
          <a:off x="-177410" y="688624"/>
          <a:ext cx="7886700" cy="226492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16430A-9717-45D5-9E82-BD5519E721CA}">
      <dsp:nvSpPr>
        <dsp:cNvPr id="0" name=""/>
        <dsp:cNvSpPr/>
      </dsp:nvSpPr>
      <dsp:spPr>
        <a:xfrm>
          <a:off x="507729" y="1198232"/>
          <a:ext cx="1248145" cy="12457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2E8739-5D0A-43A0-88A2-05144BB42D2E}">
      <dsp:nvSpPr>
        <dsp:cNvPr id="0" name=""/>
        <dsp:cNvSpPr/>
      </dsp:nvSpPr>
      <dsp:spPr>
        <a:xfrm>
          <a:off x="1994864" y="672391"/>
          <a:ext cx="5985603" cy="2267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939" tIns="239939" rIns="239939" bIns="239939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noProof="1"/>
            <a:t>O </a:t>
          </a:r>
          <a:r>
            <a:rPr lang="pt-BR" sz="1600" b="1" i="1" kern="1200" noProof="1"/>
            <a:t>Plano de Desenvolvimento do Turismo de Pesca Esportiva de Rondônia </a:t>
          </a:r>
          <a:r>
            <a:rPr lang="pt-BR" sz="1600" kern="1200" noProof="1"/>
            <a:t>tem como finalidade estimular e atrair turistas regionais, nacionais e internacionais interessados em experiências de pesca em ambientes naturais, promovendo um turismo sustentável de “pesque-e-solte” preservando os recursos naturais para as gerações presentes e futuras. 07 (sete) municipios envolvidos: </a:t>
          </a:r>
          <a:r>
            <a:rPr lang="pt-BR" sz="1600" b="1" kern="1200" noProof="1"/>
            <a:t>Cabixi, Pimenteiras do Oeste, Alto Alegre dos Parecis, Alta Floresta do Oeste</a:t>
          </a:r>
          <a:r>
            <a:rPr lang="pt-BR" sz="1600" b="1" kern="1200" dirty="0"/>
            <a:t>, São Francisco do Guaporé, Costa Marques e Porto Velho</a:t>
          </a:r>
          <a:endParaRPr lang="en-US" sz="1600" b="1" kern="1200" dirty="0"/>
        </a:p>
      </dsp:txBody>
      <dsp:txXfrm>
        <a:off x="1994864" y="672391"/>
        <a:ext cx="5985603" cy="2267139"/>
      </dsp:txXfrm>
    </dsp:sp>
    <dsp:sp modelId="{2A2EC48D-D3AB-4E07-B5D7-6EFD00B757F9}">
      <dsp:nvSpPr>
        <dsp:cNvPr id="0" name=""/>
        <dsp:cNvSpPr/>
      </dsp:nvSpPr>
      <dsp:spPr>
        <a:xfrm>
          <a:off x="-177410" y="3415457"/>
          <a:ext cx="7886700" cy="226492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FE9774-2BBD-4D5C-A976-A55FCE48DAF5}">
      <dsp:nvSpPr>
        <dsp:cNvPr id="0" name=""/>
        <dsp:cNvSpPr/>
      </dsp:nvSpPr>
      <dsp:spPr>
        <a:xfrm>
          <a:off x="507729" y="3942663"/>
          <a:ext cx="1248145" cy="12457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378B25-A77A-4BBE-B730-4E2372D43560}">
      <dsp:nvSpPr>
        <dsp:cNvPr id="0" name=""/>
        <dsp:cNvSpPr/>
      </dsp:nvSpPr>
      <dsp:spPr>
        <a:xfrm>
          <a:off x="2441014" y="3433055"/>
          <a:ext cx="5260588" cy="2267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939" tIns="239939" rIns="239939" bIns="23993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noProof="0" dirty="0"/>
            <a:t>O </a:t>
          </a:r>
          <a:r>
            <a:rPr lang="pt-BR" sz="1600" b="1" kern="1200" noProof="0" dirty="0"/>
            <a:t>Diagnóstico do Plano de Desenvolvimento do Turismo da Pesca Esportiva</a:t>
          </a:r>
          <a:r>
            <a:rPr lang="pt-BR" sz="1600" kern="1200" noProof="0" dirty="0"/>
            <a:t>, corresponde a Etapa 2 do Plano de Desenvolvimento do Turismo da Pesca Esportiva, busca as melhores práticas sustentáveis para o desenvolvimento e crescimento do estado de </a:t>
          </a:r>
          <a:r>
            <a:rPr lang="en-US" sz="1600" kern="1200" dirty="0"/>
            <a:t>Rondônia.</a:t>
          </a:r>
        </a:p>
      </dsp:txBody>
      <dsp:txXfrm>
        <a:off x="2441014" y="3433055"/>
        <a:ext cx="5260588" cy="22671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0F8A5-AE71-48A8-91D3-8C1078551B2B}">
      <dsp:nvSpPr>
        <dsp:cNvPr id="0" name=""/>
        <dsp:cNvSpPr/>
      </dsp:nvSpPr>
      <dsp:spPr>
        <a:xfrm rot="16200000">
          <a:off x="-1216763" y="1868793"/>
          <a:ext cx="2839701" cy="30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7184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Conservação de Estoques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-1216763" y="1868793"/>
        <a:ext cx="2839701" cy="302948"/>
      </dsp:txXfrm>
    </dsp:sp>
    <dsp:sp modelId="{5389BB22-AD40-421F-81BB-E20D1AE665D5}">
      <dsp:nvSpPr>
        <dsp:cNvPr id="0" name=""/>
        <dsp:cNvSpPr/>
      </dsp:nvSpPr>
      <dsp:spPr>
        <a:xfrm>
          <a:off x="354561" y="600416"/>
          <a:ext cx="1509006" cy="28397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67184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Práticas que garantem a manutenção das populações de peixes.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354561" y="600416"/>
        <a:ext cx="1509006" cy="2839701"/>
      </dsp:txXfrm>
    </dsp:sp>
    <dsp:sp modelId="{23D2B475-4B34-4032-814A-CE35FB3CB628}">
      <dsp:nvSpPr>
        <dsp:cNvPr id="0" name=""/>
        <dsp:cNvSpPr/>
      </dsp:nvSpPr>
      <dsp:spPr>
        <a:xfrm>
          <a:off x="51612" y="200524"/>
          <a:ext cx="605897" cy="605897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BFA34-6AA8-4E2E-BCF9-1D8DFB6A06CC}">
      <dsp:nvSpPr>
        <dsp:cNvPr id="0" name=""/>
        <dsp:cNvSpPr/>
      </dsp:nvSpPr>
      <dsp:spPr>
        <a:xfrm rot="16200000">
          <a:off x="994215" y="1868793"/>
          <a:ext cx="2839701" cy="30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7184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kern="120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Preservação Cultural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994215" y="1868793"/>
        <a:ext cx="2839701" cy="302948"/>
      </dsp:txXfrm>
    </dsp:sp>
    <dsp:sp modelId="{B0661225-2DD7-461E-813E-D48B1F097601}">
      <dsp:nvSpPr>
        <dsp:cNvPr id="0" name=""/>
        <dsp:cNvSpPr/>
      </dsp:nvSpPr>
      <dsp:spPr>
        <a:xfrm>
          <a:off x="2565540" y="600416"/>
          <a:ext cx="1509006" cy="2839701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67184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Valorização das tradições pesqueiras locais.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2565540" y="600416"/>
        <a:ext cx="1509006" cy="2839701"/>
      </dsp:txXfrm>
    </dsp:sp>
    <dsp:sp modelId="{DC6579EF-667C-4BF6-945E-6690F54AFC1A}">
      <dsp:nvSpPr>
        <dsp:cNvPr id="0" name=""/>
        <dsp:cNvSpPr/>
      </dsp:nvSpPr>
      <dsp:spPr>
        <a:xfrm>
          <a:off x="2262591" y="200524"/>
          <a:ext cx="605897" cy="605897"/>
        </a:xfrm>
        <a:prstGeom prst="rect">
          <a:avLst/>
        </a:prstGeom>
        <a:solidFill>
          <a:schemeClr val="accent5">
            <a:tint val="50000"/>
            <a:hueOff val="-3560789"/>
            <a:satOff val="15872"/>
            <a:lumOff val="14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D7AC9-7129-4176-9D35-403E1EB7EDBE}">
      <dsp:nvSpPr>
        <dsp:cNvPr id="0" name=""/>
        <dsp:cNvSpPr/>
      </dsp:nvSpPr>
      <dsp:spPr>
        <a:xfrm rot="16200000">
          <a:off x="3205193" y="1868793"/>
          <a:ext cx="2839701" cy="30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7184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kern="120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Certificação MSC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3205193" y="1868793"/>
        <a:ext cx="2839701" cy="302948"/>
      </dsp:txXfrm>
    </dsp:sp>
    <dsp:sp modelId="{80CE7856-D5A4-4F3C-B6F1-35CEDC1D7D33}">
      <dsp:nvSpPr>
        <dsp:cNvPr id="0" name=""/>
        <dsp:cNvSpPr/>
      </dsp:nvSpPr>
      <dsp:spPr>
        <a:xfrm>
          <a:off x="4776519" y="600416"/>
          <a:ext cx="1509006" cy="2839701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67184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Garantia de práticas sustentáveis reconhecidas internacionalmente.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4776519" y="600416"/>
        <a:ext cx="1509006" cy="2839701"/>
      </dsp:txXfrm>
    </dsp:sp>
    <dsp:sp modelId="{2C2B14B0-B258-465A-8D3E-C39FA3C570B3}">
      <dsp:nvSpPr>
        <dsp:cNvPr id="0" name=""/>
        <dsp:cNvSpPr/>
      </dsp:nvSpPr>
      <dsp:spPr>
        <a:xfrm>
          <a:off x="4473570" y="200524"/>
          <a:ext cx="605897" cy="605897"/>
        </a:xfrm>
        <a:prstGeom prst="rect">
          <a:avLst/>
        </a:prstGeom>
        <a:solidFill>
          <a:schemeClr val="accent5">
            <a:tint val="50000"/>
            <a:hueOff val="-7121577"/>
            <a:satOff val="31745"/>
            <a:lumOff val="28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B04BA-4E31-45B5-BB72-0E66F085F773}">
      <dsp:nvSpPr>
        <dsp:cNvPr id="0" name=""/>
        <dsp:cNvSpPr/>
      </dsp:nvSpPr>
      <dsp:spPr>
        <a:xfrm rot="16200000">
          <a:off x="5416172" y="1868793"/>
          <a:ext cx="2839701" cy="30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7184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Inovação Tecnológica</a:t>
          </a:r>
          <a:endParaRPr lang="pt-BR" sz="1800" b="0" i="0" u="none" strike="noStrike" kern="1200" baseline="0" dirty="0">
            <a:solidFill>
              <a:schemeClr val="bg1"/>
            </a:solidFill>
            <a:latin typeface="+mn-lt"/>
            <a:cs typeface="Arial" panose="020B0604020202020204" pitchFamily="34" charset="0"/>
          </a:endParaRPr>
        </a:p>
      </dsp:txBody>
      <dsp:txXfrm>
        <a:off x="5416172" y="1868793"/>
        <a:ext cx="2839701" cy="302948"/>
      </dsp:txXfrm>
    </dsp:sp>
    <dsp:sp modelId="{BC07E0F6-FD27-4B8E-A10C-9E7132E6FEA7}">
      <dsp:nvSpPr>
        <dsp:cNvPr id="0" name=""/>
        <dsp:cNvSpPr/>
      </dsp:nvSpPr>
      <dsp:spPr>
        <a:xfrm>
          <a:off x="6987497" y="600416"/>
          <a:ext cx="1509006" cy="2839701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67184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Uso de tecnologias avançadas para pesca seletiva e monitoramento. 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6987497" y="600416"/>
        <a:ext cx="1509006" cy="2839701"/>
      </dsp:txXfrm>
    </dsp:sp>
    <dsp:sp modelId="{EF5E2E6F-28A7-4641-9379-F2382FAD4015}">
      <dsp:nvSpPr>
        <dsp:cNvPr id="0" name=""/>
        <dsp:cNvSpPr/>
      </dsp:nvSpPr>
      <dsp:spPr>
        <a:xfrm>
          <a:off x="6684548" y="200524"/>
          <a:ext cx="605897" cy="605897"/>
        </a:xfrm>
        <a:prstGeom prst="rect">
          <a:avLst/>
        </a:prstGeom>
        <a:solidFill>
          <a:schemeClr val="accent5">
            <a:tint val="50000"/>
            <a:hueOff val="-10682366"/>
            <a:satOff val="47617"/>
            <a:lumOff val="4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0F8A5-AE71-48A8-91D3-8C1078551B2B}">
      <dsp:nvSpPr>
        <dsp:cNvPr id="0" name=""/>
        <dsp:cNvSpPr/>
      </dsp:nvSpPr>
      <dsp:spPr>
        <a:xfrm rot="16200000">
          <a:off x="-1173495" y="1883755"/>
          <a:ext cx="2839983" cy="395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8665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u="none" strike="noStrike" kern="1200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El Salvador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-1173495" y="1883755"/>
        <a:ext cx="2839983" cy="395336"/>
      </dsp:txXfrm>
    </dsp:sp>
    <dsp:sp modelId="{5389BB22-AD40-421F-81BB-E20D1AE665D5}">
      <dsp:nvSpPr>
        <dsp:cNvPr id="0" name=""/>
        <dsp:cNvSpPr/>
      </dsp:nvSpPr>
      <dsp:spPr>
        <a:xfrm>
          <a:off x="450367" y="693978"/>
          <a:ext cx="1969196" cy="28399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48665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iniciativas de pesca sustentável voltada ao turismo, especialmente em áreas de manguezais e recifes de coral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450367" y="693978"/>
        <a:ext cx="1969196" cy="2839983"/>
      </dsp:txXfrm>
    </dsp:sp>
    <dsp:sp modelId="{23D2B475-4B34-4032-814A-CE35FB3CB628}">
      <dsp:nvSpPr>
        <dsp:cNvPr id="0" name=""/>
        <dsp:cNvSpPr/>
      </dsp:nvSpPr>
      <dsp:spPr>
        <a:xfrm>
          <a:off x="48828" y="139588"/>
          <a:ext cx="790673" cy="790673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BFA34-6AA8-4E2E-BCF9-1D8DFB6A06CC}">
      <dsp:nvSpPr>
        <dsp:cNvPr id="0" name=""/>
        <dsp:cNvSpPr/>
      </dsp:nvSpPr>
      <dsp:spPr>
        <a:xfrm rot="16200000">
          <a:off x="1710210" y="1883755"/>
          <a:ext cx="2839983" cy="395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8665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Costa Rica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1710210" y="1883755"/>
        <a:ext cx="2839983" cy="395336"/>
      </dsp:txXfrm>
    </dsp:sp>
    <dsp:sp modelId="{B0661225-2DD7-461E-813E-D48B1F097601}">
      <dsp:nvSpPr>
        <dsp:cNvPr id="0" name=""/>
        <dsp:cNvSpPr/>
      </dsp:nvSpPr>
      <dsp:spPr>
        <a:xfrm>
          <a:off x="3327870" y="661432"/>
          <a:ext cx="1969196" cy="2839983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48665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o </a:t>
          </a:r>
          <a:r>
            <a:rPr lang="pt-BR" sz="1800" kern="1200" dirty="0" err="1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pescaturismo</a:t>
          </a: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 é promovido como alternativa econômica em áreas como o Golfo de Nicoya, com foco em práticas de pesque e solte. 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3327870" y="661432"/>
        <a:ext cx="1969196" cy="2839983"/>
      </dsp:txXfrm>
    </dsp:sp>
    <dsp:sp modelId="{DC6579EF-667C-4BF6-945E-6690F54AFC1A}">
      <dsp:nvSpPr>
        <dsp:cNvPr id="0" name=""/>
        <dsp:cNvSpPr/>
      </dsp:nvSpPr>
      <dsp:spPr>
        <a:xfrm>
          <a:off x="2932533" y="139588"/>
          <a:ext cx="790673" cy="790673"/>
        </a:xfrm>
        <a:prstGeom prst="rect">
          <a:avLst/>
        </a:prstGeom>
        <a:solidFill>
          <a:schemeClr val="accent5">
            <a:tint val="50000"/>
            <a:hueOff val="-5341183"/>
            <a:satOff val="23809"/>
            <a:lumOff val="21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D7AC9-7129-4176-9D35-403E1EB7EDBE}">
      <dsp:nvSpPr>
        <dsp:cNvPr id="0" name=""/>
        <dsp:cNvSpPr/>
      </dsp:nvSpPr>
      <dsp:spPr>
        <a:xfrm rot="16200000">
          <a:off x="4593915" y="1883755"/>
          <a:ext cx="2839983" cy="395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8665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Panamá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4593915" y="1883755"/>
        <a:ext cx="2839983" cy="395336"/>
      </dsp:txXfrm>
    </dsp:sp>
    <dsp:sp modelId="{80CE7856-D5A4-4F3C-B6F1-35CEDC1D7D33}">
      <dsp:nvSpPr>
        <dsp:cNvPr id="0" name=""/>
        <dsp:cNvSpPr/>
      </dsp:nvSpPr>
      <dsp:spPr>
        <a:xfrm>
          <a:off x="6211575" y="661432"/>
          <a:ext cx="1969196" cy="2839983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48665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utiliza Áreas Protegidas para controlar a sobrepesca e fomentar o turismo de pesca sustentável.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6211575" y="661432"/>
        <a:ext cx="1969196" cy="2839983"/>
      </dsp:txXfrm>
    </dsp:sp>
    <dsp:sp modelId="{2C2B14B0-B258-465A-8D3E-C39FA3C570B3}">
      <dsp:nvSpPr>
        <dsp:cNvPr id="0" name=""/>
        <dsp:cNvSpPr/>
      </dsp:nvSpPr>
      <dsp:spPr>
        <a:xfrm>
          <a:off x="5816238" y="139588"/>
          <a:ext cx="790673" cy="790673"/>
        </a:xfrm>
        <a:prstGeom prst="rect">
          <a:avLst/>
        </a:prstGeom>
        <a:solidFill>
          <a:schemeClr val="accent5">
            <a:tint val="50000"/>
            <a:hueOff val="-10682366"/>
            <a:satOff val="47617"/>
            <a:lumOff val="4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80686-7D1B-4DE9-A71C-8E44D45F1214}">
      <dsp:nvSpPr>
        <dsp:cNvPr id="0" name=""/>
        <dsp:cNvSpPr/>
      </dsp:nvSpPr>
      <dsp:spPr>
        <a:xfrm>
          <a:off x="0" y="0"/>
          <a:ext cx="794635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28A127-AA75-4ECC-8445-C3FE4AFC2101}">
      <dsp:nvSpPr>
        <dsp:cNvPr id="0" name=""/>
        <dsp:cNvSpPr/>
      </dsp:nvSpPr>
      <dsp:spPr>
        <a:xfrm>
          <a:off x="0" y="0"/>
          <a:ext cx="7946359" cy="119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Regulamentação Eficaz - </a:t>
          </a:r>
          <a:r>
            <a:rPr lang="pt-BR" sz="2000" kern="1200" dirty="0"/>
            <a:t>Implementação de políticas mais robustas para garantir a sustentabilidade a longo prazo das práticas de pesca.</a:t>
          </a:r>
          <a:endParaRPr lang="en-US" sz="2000" kern="1200" dirty="0"/>
        </a:p>
      </dsp:txBody>
      <dsp:txXfrm>
        <a:off x="0" y="0"/>
        <a:ext cx="7946359" cy="1195486"/>
      </dsp:txXfrm>
    </dsp:sp>
    <dsp:sp modelId="{DD8C1F1F-EE1D-4ACD-A969-4FDC1F02F084}">
      <dsp:nvSpPr>
        <dsp:cNvPr id="0" name=""/>
        <dsp:cNvSpPr/>
      </dsp:nvSpPr>
      <dsp:spPr>
        <a:xfrm>
          <a:off x="0" y="1195486"/>
          <a:ext cx="7946359" cy="0"/>
        </a:xfrm>
        <a:prstGeom prst="lin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87D6C1-D400-4014-9006-31203373919A}">
      <dsp:nvSpPr>
        <dsp:cNvPr id="0" name=""/>
        <dsp:cNvSpPr/>
      </dsp:nvSpPr>
      <dsp:spPr>
        <a:xfrm>
          <a:off x="0" y="1195486"/>
          <a:ext cx="7946359" cy="119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Capacitação Local - </a:t>
          </a:r>
          <a:r>
            <a:rPr lang="pt-BR" sz="2000" kern="1200" dirty="0"/>
            <a:t>Treinamento de pescadores, </a:t>
          </a:r>
          <a:r>
            <a:rPr lang="pt-BR" sz="2000" kern="1200" dirty="0">
              <a:solidFill>
                <a:schemeClr val="tx1"/>
              </a:solidFill>
            </a:rPr>
            <a:t>monitores de pesca </a:t>
          </a:r>
          <a:r>
            <a:rPr lang="pt-BR" sz="2000" kern="1200" dirty="0"/>
            <a:t>e comunidades para atender às demandas do turismo sustentável.</a:t>
          </a:r>
          <a:endParaRPr lang="en-US" sz="2000" kern="1200" dirty="0"/>
        </a:p>
      </dsp:txBody>
      <dsp:txXfrm>
        <a:off x="0" y="1195486"/>
        <a:ext cx="7946359" cy="1195486"/>
      </dsp:txXfrm>
    </dsp:sp>
    <dsp:sp modelId="{6C37810F-94D8-4A96-B4F5-1CB5B4D63AF9}">
      <dsp:nvSpPr>
        <dsp:cNvPr id="0" name=""/>
        <dsp:cNvSpPr/>
      </dsp:nvSpPr>
      <dsp:spPr>
        <a:xfrm>
          <a:off x="0" y="2377452"/>
          <a:ext cx="7946359" cy="0"/>
        </a:xfrm>
        <a:prstGeom prst="lin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C590B8-B799-4FE0-9869-46A66EEB05F5}">
      <dsp:nvSpPr>
        <dsp:cNvPr id="0" name=""/>
        <dsp:cNvSpPr/>
      </dsp:nvSpPr>
      <dsp:spPr>
        <a:xfrm>
          <a:off x="0" y="2390973"/>
          <a:ext cx="7946359" cy="119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Tecnologias Avançadas - </a:t>
          </a:r>
          <a:r>
            <a:rPr lang="pt-BR" sz="2000" kern="1200" dirty="0"/>
            <a:t>Integração de drones e sensores </a:t>
          </a:r>
          <a:r>
            <a:rPr lang="pt-BR" sz="2000" kern="1200" dirty="0">
              <a:solidFill>
                <a:schemeClr val="tx1"/>
              </a:solidFill>
            </a:rPr>
            <a:t>aquáticos para melhorar o monitoramento, a fiscalização e a gestão dos recursos pesqueiros.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0" y="2390973"/>
        <a:ext cx="7946359" cy="1195486"/>
      </dsp:txXfrm>
    </dsp:sp>
    <dsp:sp modelId="{A46BCB3C-E3D3-4DE9-918A-C28F79E32B99}">
      <dsp:nvSpPr>
        <dsp:cNvPr id="0" name=""/>
        <dsp:cNvSpPr/>
      </dsp:nvSpPr>
      <dsp:spPr>
        <a:xfrm>
          <a:off x="0" y="3586460"/>
          <a:ext cx="7946359" cy="0"/>
        </a:xfrm>
        <a:prstGeom prst="lin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5AA68E-BF3F-47C5-A3CB-D194044BA5A7}">
      <dsp:nvSpPr>
        <dsp:cNvPr id="0" name=""/>
        <dsp:cNvSpPr/>
      </dsp:nvSpPr>
      <dsp:spPr>
        <a:xfrm>
          <a:off x="0" y="3586460"/>
          <a:ext cx="7946359" cy="1195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Educação Ambiental - </a:t>
          </a:r>
          <a:r>
            <a:rPr lang="pt-BR" sz="2000" kern="1200" dirty="0"/>
            <a:t>Maior ênfase na conscientização de turistas e comunidades locais sobre a importância da pesca sustentável.</a:t>
          </a:r>
          <a:endParaRPr lang="en-US" sz="2000" kern="1200" dirty="0"/>
        </a:p>
      </dsp:txBody>
      <dsp:txXfrm>
        <a:off x="0" y="3586460"/>
        <a:ext cx="7946359" cy="119548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AB8FB-CE92-4466-8390-A28AB6C8076A}">
      <dsp:nvSpPr>
        <dsp:cNvPr id="0" name=""/>
        <dsp:cNvSpPr/>
      </dsp:nvSpPr>
      <dsp:spPr>
        <a:xfrm>
          <a:off x="0" y="164352"/>
          <a:ext cx="4176464" cy="49612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140" tIns="187452" rIns="32414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Porto Velho</a:t>
          </a:r>
        </a:p>
      </dsp:txBody>
      <dsp:txXfrm>
        <a:off x="0" y="164352"/>
        <a:ext cx="4176464" cy="496125"/>
      </dsp:txXfrm>
    </dsp:sp>
    <dsp:sp modelId="{8B4485F3-70CA-4694-B081-402F4F23F473}">
      <dsp:nvSpPr>
        <dsp:cNvPr id="0" name=""/>
        <dsp:cNvSpPr/>
      </dsp:nvSpPr>
      <dsp:spPr>
        <a:xfrm>
          <a:off x="208823" y="31512"/>
          <a:ext cx="2923524" cy="26568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502" tIns="0" rIns="11050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Polo Turístico Madeira Mamoré</a:t>
          </a:r>
        </a:p>
      </dsp:txBody>
      <dsp:txXfrm>
        <a:off x="221792" y="44481"/>
        <a:ext cx="2897586" cy="239742"/>
      </dsp:txXfrm>
    </dsp:sp>
    <dsp:sp modelId="{E0E1FFF9-5E0E-4128-9401-A75A8A5DCCD2}">
      <dsp:nvSpPr>
        <dsp:cNvPr id="0" name=""/>
        <dsp:cNvSpPr/>
      </dsp:nvSpPr>
      <dsp:spPr>
        <a:xfrm>
          <a:off x="0" y="841917"/>
          <a:ext cx="4176464" cy="49612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140" tIns="187452" rIns="32414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Costa Marques</a:t>
          </a:r>
        </a:p>
      </dsp:txBody>
      <dsp:txXfrm>
        <a:off x="0" y="841917"/>
        <a:ext cx="4176464" cy="496125"/>
      </dsp:txXfrm>
    </dsp:sp>
    <dsp:sp modelId="{518C9F89-B862-4F99-8D11-FEF7247B2ACC}">
      <dsp:nvSpPr>
        <dsp:cNvPr id="0" name=""/>
        <dsp:cNvSpPr/>
      </dsp:nvSpPr>
      <dsp:spPr>
        <a:xfrm>
          <a:off x="208823" y="709077"/>
          <a:ext cx="2923524" cy="26568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502" tIns="0" rIns="11050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Polo Turístico Região dos Fortes.</a:t>
          </a:r>
        </a:p>
      </dsp:txBody>
      <dsp:txXfrm>
        <a:off x="221792" y="722046"/>
        <a:ext cx="2897586" cy="239742"/>
      </dsp:txXfrm>
    </dsp:sp>
    <dsp:sp modelId="{A239C0AD-ED14-4DAA-A762-5BE741EE966F}">
      <dsp:nvSpPr>
        <dsp:cNvPr id="0" name=""/>
        <dsp:cNvSpPr/>
      </dsp:nvSpPr>
      <dsp:spPr>
        <a:xfrm>
          <a:off x="0" y="1519482"/>
          <a:ext cx="4176464" cy="226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36294-C375-46F6-A9C5-281303FDB5BE}">
      <dsp:nvSpPr>
        <dsp:cNvPr id="0" name=""/>
        <dsp:cNvSpPr/>
      </dsp:nvSpPr>
      <dsp:spPr>
        <a:xfrm>
          <a:off x="208823" y="1386642"/>
          <a:ext cx="2923524" cy="26568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502" tIns="0" rIns="11050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Polo Turístico Rios de Rondon.</a:t>
          </a:r>
        </a:p>
      </dsp:txBody>
      <dsp:txXfrm>
        <a:off x="221792" y="1399611"/>
        <a:ext cx="2897586" cy="239742"/>
      </dsp:txXfrm>
    </dsp:sp>
    <dsp:sp modelId="{052091B9-AECC-416B-AB68-402D0B557870}">
      <dsp:nvSpPr>
        <dsp:cNvPr id="0" name=""/>
        <dsp:cNvSpPr/>
      </dsp:nvSpPr>
      <dsp:spPr>
        <a:xfrm>
          <a:off x="0" y="1927722"/>
          <a:ext cx="4176464" cy="226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4B6E5-E906-42E1-A781-E7F1F9FEA34E}">
      <dsp:nvSpPr>
        <dsp:cNvPr id="0" name=""/>
        <dsp:cNvSpPr/>
      </dsp:nvSpPr>
      <dsp:spPr>
        <a:xfrm>
          <a:off x="208823" y="1794882"/>
          <a:ext cx="2923524" cy="26568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502" tIns="0" rIns="11050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Polo Turístico Rotas das Águas.</a:t>
          </a:r>
        </a:p>
      </dsp:txBody>
      <dsp:txXfrm>
        <a:off x="221792" y="1807851"/>
        <a:ext cx="2897586" cy="239742"/>
      </dsp:txXfrm>
    </dsp:sp>
    <dsp:sp modelId="{AEFE3A8A-98C1-4545-8422-8E5D801228E0}">
      <dsp:nvSpPr>
        <dsp:cNvPr id="0" name=""/>
        <dsp:cNvSpPr/>
      </dsp:nvSpPr>
      <dsp:spPr>
        <a:xfrm>
          <a:off x="0" y="2335962"/>
          <a:ext cx="4176464" cy="49612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140" tIns="187452" rIns="32414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Pimenteiras do Oeste</a:t>
          </a:r>
        </a:p>
      </dsp:txBody>
      <dsp:txXfrm>
        <a:off x="0" y="2335962"/>
        <a:ext cx="4176464" cy="496125"/>
      </dsp:txXfrm>
    </dsp:sp>
    <dsp:sp modelId="{6F6B3D82-25B8-4A84-9B82-2C67C9F8774D}">
      <dsp:nvSpPr>
        <dsp:cNvPr id="0" name=""/>
        <dsp:cNvSpPr/>
      </dsp:nvSpPr>
      <dsp:spPr>
        <a:xfrm>
          <a:off x="208823" y="2203122"/>
          <a:ext cx="2923524" cy="26568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502" tIns="0" rIns="11050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Polo Turístico Vale do Guaporé.</a:t>
          </a:r>
        </a:p>
      </dsp:txBody>
      <dsp:txXfrm>
        <a:off x="221792" y="2216091"/>
        <a:ext cx="2897586" cy="239742"/>
      </dsp:txXfrm>
    </dsp:sp>
    <dsp:sp modelId="{33573851-6D48-4BDB-9B73-F77382100BD7}">
      <dsp:nvSpPr>
        <dsp:cNvPr id="0" name=""/>
        <dsp:cNvSpPr/>
      </dsp:nvSpPr>
      <dsp:spPr>
        <a:xfrm>
          <a:off x="0" y="3013527"/>
          <a:ext cx="4176464" cy="2268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D67BD7-F719-4C28-AC12-F6093DE4FF66}">
      <dsp:nvSpPr>
        <dsp:cNvPr id="0" name=""/>
        <dsp:cNvSpPr/>
      </dsp:nvSpPr>
      <dsp:spPr>
        <a:xfrm>
          <a:off x="208823" y="2880687"/>
          <a:ext cx="2923524" cy="26568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502" tIns="0" rIns="11050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Polo Turístico Vale do Jamari.</a:t>
          </a:r>
        </a:p>
      </dsp:txBody>
      <dsp:txXfrm>
        <a:off x="221792" y="2893656"/>
        <a:ext cx="2897586" cy="239742"/>
      </dsp:txXfrm>
    </dsp:sp>
    <dsp:sp modelId="{E5055B1E-43C5-44CF-8DED-D9126121957D}">
      <dsp:nvSpPr>
        <dsp:cNvPr id="0" name=""/>
        <dsp:cNvSpPr/>
      </dsp:nvSpPr>
      <dsp:spPr>
        <a:xfrm>
          <a:off x="0" y="3421767"/>
          <a:ext cx="4176464" cy="49612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140" tIns="187452" rIns="32414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Alto Alegre dos Parecis</a:t>
          </a:r>
        </a:p>
      </dsp:txBody>
      <dsp:txXfrm>
        <a:off x="0" y="3421767"/>
        <a:ext cx="4176464" cy="496125"/>
      </dsp:txXfrm>
    </dsp:sp>
    <dsp:sp modelId="{E57BD5C3-F588-4B04-84B5-C01736F546AD}">
      <dsp:nvSpPr>
        <dsp:cNvPr id="0" name=""/>
        <dsp:cNvSpPr/>
      </dsp:nvSpPr>
      <dsp:spPr>
        <a:xfrm>
          <a:off x="208823" y="3288927"/>
          <a:ext cx="2923524" cy="26568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502" tIns="0" rIns="11050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Polo Turístico Zona da Mata</a:t>
          </a:r>
        </a:p>
      </dsp:txBody>
      <dsp:txXfrm>
        <a:off x="221792" y="3301896"/>
        <a:ext cx="2897586" cy="23974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E0BE0-3419-4CC6-9830-90D51AACA57F}">
      <dsp:nvSpPr>
        <dsp:cNvPr id="0" name=""/>
        <dsp:cNvSpPr/>
      </dsp:nvSpPr>
      <dsp:spPr>
        <a:xfrm>
          <a:off x="0" y="1584183"/>
          <a:ext cx="2152821" cy="21528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AD934-B43D-47D9-B116-25CFAE4ADC23}">
      <dsp:nvSpPr>
        <dsp:cNvPr id="0" name=""/>
        <dsp:cNvSpPr/>
      </dsp:nvSpPr>
      <dsp:spPr>
        <a:xfrm>
          <a:off x="364609" y="1944218"/>
          <a:ext cx="1248636" cy="12486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62D05-7598-41FF-B6EB-1737C001FBC9}">
      <dsp:nvSpPr>
        <dsp:cNvPr id="0" name=""/>
        <dsp:cNvSpPr/>
      </dsp:nvSpPr>
      <dsp:spPr>
        <a:xfrm>
          <a:off x="2511207" y="1649628"/>
          <a:ext cx="6062310" cy="2152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1" kern="1200" dirty="0"/>
            <a:t>Categorização </a:t>
          </a:r>
          <a:r>
            <a:rPr lang="pt-BR" sz="2000" b="1" i="1" kern="1200" dirty="0"/>
            <a:t>Turística</a:t>
          </a:r>
          <a:r>
            <a:rPr lang="pt-BR" sz="1800" b="1" i="1" kern="1200" dirty="0"/>
            <a:t> do Município - </a:t>
          </a:r>
          <a:r>
            <a:rPr lang="pt-BR" sz="1800" kern="1200" dirty="0"/>
            <a:t>Alta Floresta D'Oeste </a:t>
          </a:r>
          <a:r>
            <a:rPr lang="pt-BR" sz="1800" b="1" kern="1200" dirty="0"/>
            <a:t>não faz parte</a:t>
          </a:r>
          <a:r>
            <a:rPr lang="pt-BR" sz="1800" kern="1200" dirty="0"/>
            <a:t> do Programa de Regionalização do Turismo do Mapa do Turismo Brasileiro, ferramenta importante para orientar e promover o desenvolvimento turístico no Brasil. A categorização dos municípios no Mapa do Turismo Brasileiro é um instrumento elaborado pelo Ministério do Turismo (MTur) para identificar o desempenho da economia do setor nos municípios que constam no Mapa do Turismo Brasileiro 2024. </a:t>
          </a:r>
          <a:endParaRPr lang="en-US" sz="1800" kern="1200" dirty="0"/>
        </a:p>
      </dsp:txBody>
      <dsp:txXfrm>
        <a:off x="2511207" y="1649628"/>
        <a:ext cx="6062310" cy="21528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6309F-0DA7-429D-9C25-39497C807085}">
      <dsp:nvSpPr>
        <dsp:cNvPr id="0" name=""/>
        <dsp:cNvSpPr/>
      </dsp:nvSpPr>
      <dsp:spPr>
        <a:xfrm>
          <a:off x="0" y="4497"/>
          <a:ext cx="8568952" cy="10151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32FD9F-8385-419C-8A44-FDEB290541C5}">
      <dsp:nvSpPr>
        <dsp:cNvPr id="0" name=""/>
        <dsp:cNvSpPr/>
      </dsp:nvSpPr>
      <dsp:spPr>
        <a:xfrm>
          <a:off x="307075" y="232901"/>
          <a:ext cx="558865" cy="5583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FDB35-23A9-4589-A7FC-A7B00442C43E}">
      <dsp:nvSpPr>
        <dsp:cNvPr id="0" name=""/>
        <dsp:cNvSpPr/>
      </dsp:nvSpPr>
      <dsp:spPr>
        <a:xfrm>
          <a:off x="1173016" y="4497"/>
          <a:ext cx="7377870" cy="1046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792" tIns="110792" rIns="110792" bIns="11079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Alta Floresta D'Oeste possui uma população de 22.494 habitantes distribuídos numa área territorial de 7.067.127 Km², com uma densidade demográfica de 3,04 </a:t>
          </a:r>
          <a:r>
            <a:rPr lang="pt-BR" sz="1800" kern="1200" dirty="0" err="1"/>
            <a:t>hab</a:t>
          </a:r>
          <a:r>
            <a:rPr lang="pt-BR" sz="1800" kern="1200" dirty="0"/>
            <a:t>/Km². </a:t>
          </a:r>
          <a:endParaRPr lang="en-US" sz="1800" kern="1200" dirty="0"/>
        </a:p>
      </dsp:txBody>
      <dsp:txXfrm>
        <a:off x="1173016" y="4497"/>
        <a:ext cx="7377870" cy="1046849"/>
      </dsp:txXfrm>
    </dsp:sp>
    <dsp:sp modelId="{A05D12C8-6E60-4257-AA50-F58F75973D7F}">
      <dsp:nvSpPr>
        <dsp:cNvPr id="0" name=""/>
        <dsp:cNvSpPr/>
      </dsp:nvSpPr>
      <dsp:spPr>
        <a:xfrm>
          <a:off x="0" y="1313059"/>
          <a:ext cx="8568952" cy="10151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2BCDA3-1F52-4229-8EDD-BE4C5A9AE180}">
      <dsp:nvSpPr>
        <dsp:cNvPr id="0" name=""/>
        <dsp:cNvSpPr/>
      </dsp:nvSpPr>
      <dsp:spPr>
        <a:xfrm>
          <a:off x="307075" y="1541463"/>
          <a:ext cx="558865" cy="5583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01B3B-898B-4EEC-9462-4467DF87FF54}">
      <dsp:nvSpPr>
        <dsp:cNvPr id="0" name=""/>
        <dsp:cNvSpPr/>
      </dsp:nvSpPr>
      <dsp:spPr>
        <a:xfrm>
          <a:off x="1173016" y="1313059"/>
          <a:ext cx="7377870" cy="1046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792" tIns="110792" rIns="110792" bIns="11079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O Índice de Desenvolvimento Humano é de 0,641, abaixo da média do Estado (0,756).  O PIB </a:t>
          </a:r>
          <a:r>
            <a:rPr lang="pt-BR" sz="1800" i="1" kern="1200"/>
            <a:t>per capita </a:t>
          </a:r>
          <a:r>
            <a:rPr lang="pt-BR" sz="1800" kern="1200"/>
            <a:t>de Alta Floresta D'Oeste é de R$32.619,88 mil por habitante (IBGE 2021), acima da média estadual de R$32.045,00. </a:t>
          </a:r>
          <a:endParaRPr lang="en-US" sz="1800" kern="1200"/>
        </a:p>
      </dsp:txBody>
      <dsp:txXfrm>
        <a:off x="1173016" y="1313059"/>
        <a:ext cx="7377870" cy="1046849"/>
      </dsp:txXfrm>
    </dsp:sp>
    <dsp:sp modelId="{B7C6A533-8F7B-4A7B-8B0A-4702D226FFC7}">
      <dsp:nvSpPr>
        <dsp:cNvPr id="0" name=""/>
        <dsp:cNvSpPr/>
      </dsp:nvSpPr>
      <dsp:spPr>
        <a:xfrm>
          <a:off x="0" y="2621621"/>
          <a:ext cx="8568952" cy="10151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704CA-399E-4AD3-9BDA-EA20C4871B21}">
      <dsp:nvSpPr>
        <dsp:cNvPr id="0" name=""/>
        <dsp:cNvSpPr/>
      </dsp:nvSpPr>
      <dsp:spPr>
        <a:xfrm>
          <a:off x="307075" y="2850024"/>
          <a:ext cx="558865" cy="5583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B0C2E-C5DD-4BD1-B610-9A9D35ECC83F}">
      <dsp:nvSpPr>
        <dsp:cNvPr id="0" name=""/>
        <dsp:cNvSpPr/>
      </dsp:nvSpPr>
      <dsp:spPr>
        <a:xfrm>
          <a:off x="1173016" y="2621621"/>
          <a:ext cx="7377870" cy="1046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792" tIns="110792" rIns="110792" bIns="11079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taxa de escolarização de 6 a 14 anos de idade é de 95,7%</a:t>
          </a:r>
          <a:endParaRPr lang="en-US" sz="1800" kern="1200" dirty="0"/>
        </a:p>
      </dsp:txBody>
      <dsp:txXfrm>
        <a:off x="1173016" y="2621621"/>
        <a:ext cx="7377870" cy="1046849"/>
      </dsp:txXfrm>
    </dsp:sp>
    <dsp:sp modelId="{6453AD33-9511-434C-915B-D92C3DB4BD2A}">
      <dsp:nvSpPr>
        <dsp:cNvPr id="0" name=""/>
        <dsp:cNvSpPr/>
      </dsp:nvSpPr>
      <dsp:spPr>
        <a:xfrm>
          <a:off x="0" y="3930182"/>
          <a:ext cx="8568952" cy="10151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E70E72-724B-4475-BC7B-9A315E577E84}">
      <dsp:nvSpPr>
        <dsp:cNvPr id="0" name=""/>
        <dsp:cNvSpPr/>
      </dsp:nvSpPr>
      <dsp:spPr>
        <a:xfrm>
          <a:off x="307075" y="4158586"/>
          <a:ext cx="558865" cy="5583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F67A1-AD87-4D73-9029-CBEDDC0A14CD}">
      <dsp:nvSpPr>
        <dsp:cNvPr id="0" name=""/>
        <dsp:cNvSpPr/>
      </dsp:nvSpPr>
      <dsp:spPr>
        <a:xfrm>
          <a:off x="1173016" y="3930182"/>
          <a:ext cx="7377870" cy="1046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792" tIns="110792" rIns="110792" bIns="11079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segundo dados do IBGE (2022), os serviços públicos de abastecimento de água cobrem 55,43% da população do município, abaixo da média do estado de Rondônia (55,95%) e da média nacional (84,24%). </a:t>
          </a:r>
          <a:endParaRPr lang="en-US" sz="1800" kern="1200" dirty="0"/>
        </a:p>
      </dsp:txBody>
      <dsp:txXfrm>
        <a:off x="1173016" y="3930182"/>
        <a:ext cx="7377870" cy="104684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582B5-6BA1-4AE3-9B53-6193AED7AB22}">
      <dsp:nvSpPr>
        <dsp:cNvPr id="0" name=""/>
        <dsp:cNvSpPr/>
      </dsp:nvSpPr>
      <dsp:spPr>
        <a:xfrm>
          <a:off x="0" y="424388"/>
          <a:ext cx="8784976" cy="371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EEAE34-FD33-47B7-A043-5E7B3E5A0383}">
      <dsp:nvSpPr>
        <dsp:cNvPr id="0" name=""/>
        <dsp:cNvSpPr/>
      </dsp:nvSpPr>
      <dsp:spPr>
        <a:xfrm>
          <a:off x="229104" y="217967"/>
          <a:ext cx="477775" cy="4165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9D439F-01DD-48FC-95FC-1CC445F0B8BC}">
      <dsp:nvSpPr>
        <dsp:cNvPr id="0" name=""/>
        <dsp:cNvSpPr/>
      </dsp:nvSpPr>
      <dsp:spPr>
        <a:xfrm>
          <a:off x="769444" y="277171"/>
          <a:ext cx="8015531" cy="1756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514" tIns="133514" rIns="133514" bIns="13351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 Município de Alta Floresta D'Oeste possui baixíssima cobertura por sistema convencional de esgotamento sanitário, de acordo com o IBGE (2010) 80,99% da população total fazem uso de fossas os demais despejam seus efluentes na rede geral ou em outros escoadouros da rede pluvial, como valas, rios e lagos.</a:t>
          </a:r>
          <a:endParaRPr lang="en-US" sz="1800" kern="1200" dirty="0"/>
        </a:p>
      </dsp:txBody>
      <dsp:txXfrm>
        <a:off x="769444" y="277171"/>
        <a:ext cx="8015531" cy="1756567"/>
      </dsp:txXfrm>
    </dsp:sp>
    <dsp:sp modelId="{84ACFDB5-4E56-47C5-9918-37D5990CBC8E}">
      <dsp:nvSpPr>
        <dsp:cNvPr id="0" name=""/>
        <dsp:cNvSpPr/>
      </dsp:nvSpPr>
      <dsp:spPr>
        <a:xfrm>
          <a:off x="0" y="2496546"/>
          <a:ext cx="8784976" cy="75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CEC7D6-87D8-41B6-9CFB-A6B4C8080318}">
      <dsp:nvSpPr>
        <dsp:cNvPr id="0" name=""/>
        <dsp:cNvSpPr/>
      </dsp:nvSpPr>
      <dsp:spPr>
        <a:xfrm>
          <a:off x="229104" y="2292929"/>
          <a:ext cx="477775" cy="4163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2E925F-A11C-4466-9AB2-B9981F454DF4}">
      <dsp:nvSpPr>
        <dsp:cNvPr id="0" name=""/>
        <dsp:cNvSpPr/>
      </dsp:nvSpPr>
      <dsp:spPr>
        <a:xfrm>
          <a:off x="1398138" y="2576505"/>
          <a:ext cx="7386837" cy="1260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444" tIns="133444" rIns="133444" bIns="13344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Somente 59,51% da população de Alta Floresta D'Oeste é atendida com coleta porta-a-porta, realizada pelo serviço de limpeza pública. Os demais domicílios queimam ou enterram seus resíduos na propriedade.</a:t>
          </a:r>
          <a:endParaRPr lang="en-US" sz="1800" kern="1200" dirty="0"/>
        </a:p>
      </dsp:txBody>
      <dsp:txXfrm>
        <a:off x="1398138" y="2576505"/>
        <a:ext cx="7386837" cy="1260891"/>
      </dsp:txXfrm>
    </dsp:sp>
    <dsp:sp modelId="{E14642A2-6708-455D-983B-B31FBB1466DA}">
      <dsp:nvSpPr>
        <dsp:cNvPr id="0" name=""/>
        <dsp:cNvSpPr/>
      </dsp:nvSpPr>
      <dsp:spPr>
        <a:xfrm>
          <a:off x="0" y="4327845"/>
          <a:ext cx="8784976" cy="128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51FD45-1AE7-4FE1-A246-17406B942887}">
      <dsp:nvSpPr>
        <dsp:cNvPr id="0" name=""/>
        <dsp:cNvSpPr/>
      </dsp:nvSpPr>
      <dsp:spPr>
        <a:xfrm>
          <a:off x="228984" y="4120381"/>
          <a:ext cx="477775" cy="4162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EA05DC-CBCD-4558-9775-01F6BD03E6BE}">
      <dsp:nvSpPr>
        <dsp:cNvPr id="0" name=""/>
        <dsp:cNvSpPr/>
      </dsp:nvSpPr>
      <dsp:spPr>
        <a:xfrm>
          <a:off x="1393262" y="4326282"/>
          <a:ext cx="7391713" cy="1260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403" tIns="133403" rIns="133403" bIns="13340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Segundo dados de saneamento e infraestrutura do IBGE, aproximadamente 71,1% das vias públicas da área urbana de Alta Floresta d´Oeste são asfaltadas e possuem meio fio, acima da média do estado (20,7%) e do país (68,8%).</a:t>
          </a:r>
          <a:endParaRPr lang="en-US" sz="1800" kern="1200" dirty="0"/>
        </a:p>
      </dsp:txBody>
      <dsp:txXfrm>
        <a:off x="1393262" y="4326282"/>
        <a:ext cx="7391713" cy="126050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69EB2-6544-4A58-8432-5245908AA86B}">
      <dsp:nvSpPr>
        <dsp:cNvPr id="0" name=""/>
        <dsp:cNvSpPr/>
      </dsp:nvSpPr>
      <dsp:spPr>
        <a:xfrm>
          <a:off x="0" y="3196"/>
          <a:ext cx="814306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96F97-D790-4769-A3F7-556D33DBEFB0}">
      <dsp:nvSpPr>
        <dsp:cNvPr id="0" name=""/>
        <dsp:cNvSpPr/>
      </dsp:nvSpPr>
      <dsp:spPr>
        <a:xfrm>
          <a:off x="0" y="3196"/>
          <a:ext cx="8143064" cy="1381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Alta Floresta D'Oeste é conhecida por seus atrativos naturais. A atividade de pesca esportiva acontece em Porto Rolim. Para a pesca esportiva a cidade de Alta Floresta é ponto de pernoite e passagem para os turistas.</a:t>
          </a:r>
          <a:endParaRPr lang="en-US" sz="1800" kern="1200" dirty="0"/>
        </a:p>
      </dsp:txBody>
      <dsp:txXfrm>
        <a:off x="0" y="3196"/>
        <a:ext cx="8143064" cy="1381814"/>
      </dsp:txXfrm>
    </dsp:sp>
    <dsp:sp modelId="{842883CE-1BB2-4E90-BDB4-E07592EBACE7}">
      <dsp:nvSpPr>
        <dsp:cNvPr id="0" name=""/>
        <dsp:cNvSpPr/>
      </dsp:nvSpPr>
      <dsp:spPr>
        <a:xfrm>
          <a:off x="0" y="1385011"/>
          <a:ext cx="814306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8C689-CE14-4B27-A807-65DD741DF6DB}">
      <dsp:nvSpPr>
        <dsp:cNvPr id="0" name=""/>
        <dsp:cNvSpPr/>
      </dsp:nvSpPr>
      <dsp:spPr>
        <a:xfrm>
          <a:off x="0" y="1385011"/>
          <a:ext cx="8135111" cy="1840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Para a pesca esportiva o destaque em Alta Floresta D'Oeste é para o distrito de Porto Rolim. A localidade de Rolim de Moura do Guaporé, fica a cerca de 180 Km a partir do município de Alta Floresta D’oeste - RO cujo acesso se faz por estrada e posteriormente de barco ate a localidade.</a:t>
          </a:r>
          <a:endParaRPr lang="en-US" sz="1800" kern="1200" dirty="0"/>
        </a:p>
      </dsp:txBody>
      <dsp:txXfrm>
        <a:off x="0" y="1385011"/>
        <a:ext cx="8135111" cy="1840486"/>
      </dsp:txXfrm>
    </dsp:sp>
    <dsp:sp modelId="{28FFA243-B719-412D-9824-99456FA1BA99}">
      <dsp:nvSpPr>
        <dsp:cNvPr id="0" name=""/>
        <dsp:cNvSpPr/>
      </dsp:nvSpPr>
      <dsp:spPr>
        <a:xfrm>
          <a:off x="0" y="3225498"/>
          <a:ext cx="814306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8A4D3-4A51-4AA2-93A8-EBB620117AEF}">
      <dsp:nvSpPr>
        <dsp:cNvPr id="0" name=""/>
        <dsp:cNvSpPr/>
      </dsp:nvSpPr>
      <dsp:spPr>
        <a:xfrm>
          <a:off x="7952" y="3228694"/>
          <a:ext cx="8135111" cy="2262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infraestrutura de Porto Rolim é limitada devido à sua localização remota. O acesso é feito principalmente por estradas de terra e por via fluvial, o que restringe a chegada de bens e serviços à região. Porto Rolim é uma localidade mais rústica, as estruturas de apoio, como restaurantes, comércio local e abastecimentos simples para atender moradores e turistas, são bastante incipientes.</a:t>
          </a:r>
          <a:endParaRPr lang="en-US" sz="1800" kern="1200" dirty="0"/>
        </a:p>
      </dsp:txBody>
      <dsp:txXfrm>
        <a:off x="7952" y="3228694"/>
        <a:ext cx="8135111" cy="226265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9D1FE-663D-46A4-959E-77960905A8A0}">
      <dsp:nvSpPr>
        <dsp:cNvPr id="0" name=""/>
        <dsp:cNvSpPr/>
      </dsp:nvSpPr>
      <dsp:spPr>
        <a:xfrm>
          <a:off x="0" y="1623"/>
          <a:ext cx="854873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23BDB-CB2B-4A62-BD8D-A17405AFE017}">
      <dsp:nvSpPr>
        <dsp:cNvPr id="0" name=""/>
        <dsp:cNvSpPr/>
      </dsp:nvSpPr>
      <dsp:spPr>
        <a:xfrm>
          <a:off x="0" y="1623"/>
          <a:ext cx="8548732" cy="1299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Inserida num contexto fluvial, a comunidade de Porto Rolim está localizada na Bacia Hidrográfica do Rio Mequéns, afluente do Rio Guaporé, no entorno do Parque Estadual de Corumbiara, divisa internacional com a República Boliviana. </a:t>
          </a:r>
          <a:endParaRPr lang="en-US" sz="1800" kern="1200" dirty="0"/>
        </a:p>
      </dsp:txBody>
      <dsp:txXfrm>
        <a:off x="0" y="1623"/>
        <a:ext cx="8548732" cy="1299857"/>
      </dsp:txXfrm>
    </dsp:sp>
    <dsp:sp modelId="{B60617FD-E41F-451D-A7CD-41FC7A806DA1}">
      <dsp:nvSpPr>
        <dsp:cNvPr id="0" name=""/>
        <dsp:cNvSpPr/>
      </dsp:nvSpPr>
      <dsp:spPr>
        <a:xfrm>
          <a:off x="0" y="1301481"/>
          <a:ext cx="854873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36723-6D2A-4E96-8422-BFE96D8E9691}">
      <dsp:nvSpPr>
        <dsp:cNvPr id="0" name=""/>
        <dsp:cNvSpPr/>
      </dsp:nvSpPr>
      <dsp:spPr>
        <a:xfrm>
          <a:off x="0" y="1301481"/>
          <a:ext cx="8548732" cy="1299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De acordo com dados do IBGE a população é de aproximadamente 800 habitantes, sua estrutura urbana situa-se na confluência entre os rios Mequéns e Guaporé.</a:t>
          </a:r>
          <a:endParaRPr lang="en-US" sz="1800" kern="1200" dirty="0"/>
        </a:p>
      </dsp:txBody>
      <dsp:txXfrm>
        <a:off x="0" y="1301481"/>
        <a:ext cx="8548732" cy="1299857"/>
      </dsp:txXfrm>
    </dsp:sp>
    <dsp:sp modelId="{9578FCBC-8D16-4229-AC87-63C1DFD61255}">
      <dsp:nvSpPr>
        <dsp:cNvPr id="0" name=""/>
        <dsp:cNvSpPr/>
      </dsp:nvSpPr>
      <dsp:spPr>
        <a:xfrm>
          <a:off x="0" y="2601338"/>
          <a:ext cx="854873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1D2D8-5FD0-45E5-8135-20ADEB050A6A}">
      <dsp:nvSpPr>
        <dsp:cNvPr id="0" name=""/>
        <dsp:cNvSpPr/>
      </dsp:nvSpPr>
      <dsp:spPr>
        <a:xfrm>
          <a:off x="0" y="2601338"/>
          <a:ext cx="8540383" cy="1677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 Distrito de Porto Rolim conta com algumas estruturas de pousadas, hotéis e flutuantes para atender turistas que buscam a atividade de natureza, principalmente voltadas para o turismo de pesca esportiva no Rio Guaporé, que é um dos principais atrativos da região. Trabalham com pacotes completos, </a:t>
          </a:r>
          <a:r>
            <a:rPr lang="pt-BR" sz="1800" i="1" kern="1200" dirty="0" err="1"/>
            <a:t>all</a:t>
          </a:r>
          <a:r>
            <a:rPr lang="pt-BR" sz="1800" i="1" kern="1200" dirty="0"/>
            <a:t> </a:t>
          </a:r>
          <a:r>
            <a:rPr lang="pt-BR" sz="1800" i="1" kern="1200" dirty="0" err="1"/>
            <a:t>incluse</a:t>
          </a:r>
          <a:r>
            <a:rPr lang="pt-BR" sz="1800" i="1" kern="1200" dirty="0"/>
            <a:t>, </a:t>
          </a:r>
          <a:r>
            <a:rPr lang="pt-BR" sz="1800" kern="1200" dirty="0"/>
            <a:t>incluindo em muitas vezes, além da alimentação, barcos, iscas e </a:t>
          </a:r>
          <a:r>
            <a:rPr lang="pt-BR" sz="1800" kern="1200" dirty="0" err="1"/>
            <a:t>piloteiros</a:t>
          </a:r>
          <a:r>
            <a:rPr lang="pt-BR" sz="1800" kern="1200" dirty="0"/>
            <a:t>. </a:t>
          </a:r>
          <a:endParaRPr lang="en-US" sz="1800" kern="1200" dirty="0"/>
        </a:p>
      </dsp:txBody>
      <dsp:txXfrm>
        <a:off x="0" y="2601338"/>
        <a:ext cx="8540383" cy="1677557"/>
      </dsp:txXfrm>
    </dsp:sp>
    <dsp:sp modelId="{8FD0D836-1B61-4DEA-A661-E9050C79227F}">
      <dsp:nvSpPr>
        <dsp:cNvPr id="0" name=""/>
        <dsp:cNvSpPr/>
      </dsp:nvSpPr>
      <dsp:spPr>
        <a:xfrm>
          <a:off x="0" y="4278896"/>
          <a:ext cx="854873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ADCB6-EC52-4F53-BF81-569C0EE5D63B}">
      <dsp:nvSpPr>
        <dsp:cNvPr id="0" name=""/>
        <dsp:cNvSpPr/>
      </dsp:nvSpPr>
      <dsp:spPr>
        <a:xfrm>
          <a:off x="0" y="4278896"/>
          <a:ext cx="8540383" cy="147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Porto Rolim é um distrito de baixa densidade populacional, com comunidades ribeirinhas e agricultores compondo a maior parte da população local. A proximidade com o Rio Guaporé e a fronteira com a Bolívia influencia diretamente o modo de vida dos moradores, que, em sua maioria, vivem de atividades econômicas diretamente ligadas aos recursos naturais da região.</a:t>
          </a:r>
          <a:endParaRPr lang="en-US" sz="1800" kern="1200" dirty="0"/>
        </a:p>
      </dsp:txBody>
      <dsp:txXfrm>
        <a:off x="0" y="4278896"/>
        <a:ext cx="8540383" cy="147539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6FB73-D517-466A-9F11-B923E6E01E4A}">
      <dsp:nvSpPr>
        <dsp:cNvPr id="0" name=""/>
        <dsp:cNvSpPr/>
      </dsp:nvSpPr>
      <dsp:spPr>
        <a:xfrm>
          <a:off x="0" y="0"/>
          <a:ext cx="3862331" cy="3038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1 – O conjunto de relações ambientais- </a:t>
          </a:r>
          <a:r>
            <a:rPr lang="pt-BR" sz="2800" kern="1200" dirty="0"/>
            <a:t> relação entre o turismo e o meio ambiente – econômico, social, cultural e ecológico </a:t>
          </a:r>
          <a:endParaRPr lang="en-US" sz="2800" kern="1200" dirty="0"/>
        </a:p>
      </dsp:txBody>
      <dsp:txXfrm>
        <a:off x="89005" y="89005"/>
        <a:ext cx="3684321" cy="28608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A9E6A-4AB8-47B2-BC2D-97B14068C655}">
      <dsp:nvSpPr>
        <dsp:cNvPr id="0" name=""/>
        <dsp:cNvSpPr/>
      </dsp:nvSpPr>
      <dsp:spPr>
        <a:xfrm rot="16200000">
          <a:off x="-1232645" y="1960941"/>
          <a:ext cx="2961294" cy="391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481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Mundo</a:t>
          </a:r>
        </a:p>
      </dsp:txBody>
      <dsp:txXfrm>
        <a:off x="-1232645" y="1960941"/>
        <a:ext cx="2961294" cy="391726"/>
      </dsp:txXfrm>
    </dsp:sp>
    <dsp:sp modelId="{DE724129-9249-4496-AFD0-53803381CA7F}">
      <dsp:nvSpPr>
        <dsp:cNvPr id="0" name=""/>
        <dsp:cNvSpPr/>
      </dsp:nvSpPr>
      <dsp:spPr>
        <a:xfrm>
          <a:off x="456187" y="676158"/>
          <a:ext cx="1926571" cy="296129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6464" tIns="345481" rIns="156464" bIns="156464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730 milhões pescadores recreativos e esportivos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7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US$ 190 bilhões/ano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7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120 milhões empregos</a:t>
          </a:r>
        </a:p>
      </dsp:txBody>
      <dsp:txXfrm>
        <a:off x="456187" y="676158"/>
        <a:ext cx="1926571" cy="2961294"/>
      </dsp:txXfrm>
    </dsp:sp>
    <dsp:sp modelId="{B725DF31-B794-4AC8-8EC5-41F9F9E372DD}">
      <dsp:nvSpPr>
        <dsp:cNvPr id="0" name=""/>
        <dsp:cNvSpPr/>
      </dsp:nvSpPr>
      <dsp:spPr>
        <a:xfrm>
          <a:off x="52138" y="159078"/>
          <a:ext cx="783453" cy="78345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39695-49BA-422D-AE2D-7761C9033D9B}">
      <dsp:nvSpPr>
        <dsp:cNvPr id="0" name=""/>
        <dsp:cNvSpPr/>
      </dsp:nvSpPr>
      <dsp:spPr>
        <a:xfrm rot="16200000">
          <a:off x="1610238" y="1960941"/>
          <a:ext cx="2961294" cy="391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481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USA</a:t>
          </a:r>
        </a:p>
      </dsp:txBody>
      <dsp:txXfrm>
        <a:off x="1610238" y="1960941"/>
        <a:ext cx="2961294" cy="391726"/>
      </dsp:txXfrm>
    </dsp:sp>
    <dsp:sp modelId="{EB7C4C49-5996-4EA4-B9C7-142E23FD500E}">
      <dsp:nvSpPr>
        <dsp:cNvPr id="0" name=""/>
        <dsp:cNvSpPr/>
      </dsp:nvSpPr>
      <dsp:spPr>
        <a:xfrm>
          <a:off x="3286748" y="676158"/>
          <a:ext cx="1951215" cy="296129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6464" tIns="345481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55 milhões pescadores recreativos e esportivos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7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US$ 51,2 bilhões/ano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7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1,2 milhões empregos</a:t>
          </a:r>
        </a:p>
      </dsp:txBody>
      <dsp:txXfrm>
        <a:off x="3286748" y="676158"/>
        <a:ext cx="1951215" cy="2961294"/>
      </dsp:txXfrm>
    </dsp:sp>
    <dsp:sp modelId="{6E56323D-A9FF-4CAF-B179-F3D874DFA2C0}">
      <dsp:nvSpPr>
        <dsp:cNvPr id="0" name=""/>
        <dsp:cNvSpPr/>
      </dsp:nvSpPr>
      <dsp:spPr>
        <a:xfrm>
          <a:off x="2895022" y="159078"/>
          <a:ext cx="783453" cy="78345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9B449-18DB-4180-8A43-45902305F950}">
      <dsp:nvSpPr>
        <dsp:cNvPr id="0" name=""/>
        <dsp:cNvSpPr/>
      </dsp:nvSpPr>
      <dsp:spPr>
        <a:xfrm rot="16200000">
          <a:off x="4465443" y="1960941"/>
          <a:ext cx="2961294" cy="391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5481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Brasil</a:t>
          </a:r>
        </a:p>
      </dsp:txBody>
      <dsp:txXfrm>
        <a:off x="4465443" y="1960941"/>
        <a:ext cx="2961294" cy="391726"/>
      </dsp:txXfrm>
    </dsp:sp>
    <dsp:sp modelId="{3FAD8B33-573E-4D11-80BB-E61B2606A208}">
      <dsp:nvSpPr>
        <dsp:cNvPr id="0" name=""/>
        <dsp:cNvSpPr/>
      </dsp:nvSpPr>
      <dsp:spPr>
        <a:xfrm>
          <a:off x="6141954" y="676158"/>
          <a:ext cx="1951215" cy="296129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56464" tIns="345481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16 milhões pescadores recreativos e esportivos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7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R$ 17 bilhões/ano</a:t>
          </a:r>
          <a:endParaRPr lang="pt-BR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700" b="1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270 mil empregos </a:t>
          </a:r>
        </a:p>
      </dsp:txBody>
      <dsp:txXfrm>
        <a:off x="6141954" y="676158"/>
        <a:ext cx="1951215" cy="2961294"/>
      </dsp:txXfrm>
    </dsp:sp>
    <dsp:sp modelId="{F86EE86F-0FE7-42F6-BF2B-797F1AE07FC7}">
      <dsp:nvSpPr>
        <dsp:cNvPr id="0" name=""/>
        <dsp:cNvSpPr/>
      </dsp:nvSpPr>
      <dsp:spPr>
        <a:xfrm>
          <a:off x="5750227" y="159078"/>
          <a:ext cx="783453" cy="78345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E253C-CAAF-4B07-908F-E009510AB70E}">
      <dsp:nvSpPr>
        <dsp:cNvPr id="0" name=""/>
        <dsp:cNvSpPr/>
      </dsp:nvSpPr>
      <dsp:spPr>
        <a:xfrm>
          <a:off x="3529" y="1942039"/>
          <a:ext cx="3838542" cy="24110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Foram entrevistados 5 (cinco) empreendimento entre hotéis, lojas de pesca e restaurante. A principal clientela são: moradores locais; turistas da região e turistas de fora do estado.</a:t>
          </a:r>
          <a:endParaRPr lang="en-US" sz="1800" kern="1200" dirty="0"/>
        </a:p>
      </dsp:txBody>
      <dsp:txXfrm>
        <a:off x="3529" y="1942039"/>
        <a:ext cx="3838542" cy="2411084"/>
      </dsp:txXfrm>
    </dsp:sp>
    <dsp:sp modelId="{4780F21B-A5FF-43F0-950E-4CCDB44700BC}">
      <dsp:nvSpPr>
        <dsp:cNvPr id="0" name=""/>
        <dsp:cNvSpPr/>
      </dsp:nvSpPr>
      <dsp:spPr>
        <a:xfrm>
          <a:off x="3916032" y="3026082"/>
          <a:ext cx="575781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0B355E-2FBE-4F0F-8A22-621D608BEDF4}">
      <dsp:nvSpPr>
        <dsp:cNvPr id="0" name=""/>
        <dsp:cNvSpPr/>
      </dsp:nvSpPr>
      <dsp:spPr>
        <a:xfrm>
          <a:off x="4565773" y="1942039"/>
          <a:ext cx="3838542" cy="24110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Nos últimos 12 meses, o desempenho dos negócios foi 50% regular; 12% bom e 25% ruim, sendo que os principais fatores que impactam os negócios foram as condições climáticas; a sazonalidade do turismo e as vias de acesso, infraestrutura de voos, principalmente. </a:t>
          </a:r>
          <a:endParaRPr lang="en-US" sz="1800" kern="1200"/>
        </a:p>
      </dsp:txBody>
      <dsp:txXfrm>
        <a:off x="4565773" y="1942039"/>
        <a:ext cx="3838542" cy="241108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5EDA1-B040-4E65-88F4-A0990686A076}">
      <dsp:nvSpPr>
        <dsp:cNvPr id="0" name=""/>
        <dsp:cNvSpPr/>
      </dsp:nvSpPr>
      <dsp:spPr>
        <a:xfrm>
          <a:off x="3529" y="336838"/>
          <a:ext cx="3838542" cy="44623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effectLst/>
              <a:latin typeface="+mn-lt"/>
              <a:ea typeface="Arial" panose="020B0604020202020204" pitchFamily="34" charset="0"/>
            </a:rPr>
            <a:t>Foram entrevistados 07 (sete) empreendimentos em Porto Rolim. A  rede hoteleira, totaliza 27 unidades habitacionais e 120 leitos. Destes  5 (cinco) oferecem hospedagem com diária completa e somente um serve como pernoite.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effectLst/>
              <a:latin typeface="+mn-lt"/>
              <a:ea typeface="Arial" panose="020B0604020202020204" pitchFamily="34" charset="0"/>
            </a:rPr>
            <a:t>66,7% oferecem pacotes aos turistas conforme a solicitação destes, pode envolver desde locação de vans para transporte, até barcos e guiamento completo.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effectLst/>
              <a:latin typeface="+mn-lt"/>
              <a:ea typeface="Arial" panose="020B0604020202020204" pitchFamily="34" charset="0"/>
            </a:rPr>
            <a:t>	</a:t>
          </a:r>
          <a:endParaRPr lang="en-US" sz="2000" kern="1200" dirty="0">
            <a:latin typeface="+mn-lt"/>
          </a:endParaRPr>
        </a:p>
      </dsp:txBody>
      <dsp:txXfrm>
        <a:off x="3529" y="336838"/>
        <a:ext cx="3838542" cy="4462306"/>
      </dsp:txXfrm>
    </dsp:sp>
    <dsp:sp modelId="{6C41AAA6-BD4D-49DD-9473-4F5B05CFFBC5}">
      <dsp:nvSpPr>
        <dsp:cNvPr id="0" name=""/>
        <dsp:cNvSpPr/>
      </dsp:nvSpPr>
      <dsp:spPr>
        <a:xfrm>
          <a:off x="3916032" y="2446492"/>
          <a:ext cx="575781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34D954-2A3B-44BA-865B-93A902656DDA}">
      <dsp:nvSpPr>
        <dsp:cNvPr id="0" name=""/>
        <dsp:cNvSpPr/>
      </dsp:nvSpPr>
      <dsp:spPr>
        <a:xfrm>
          <a:off x="4565773" y="336838"/>
          <a:ext cx="3838542" cy="44623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No comercio local no último ano o desempenho dos negócios foi ruim devido às dificuldades de acesso e infraestrutura para chegar na localidade, devido a distância de 180 km da Alta Floresta, e ainda tendo que pegar embarcação para chegar a Porto Rolim, os produtos ficam com preço bastante elevado, inibindo as vendas ou fazendo com que os moradores que detém maior condição, comprem em outras localidades.</a:t>
          </a:r>
          <a:r>
            <a:rPr lang="pt-BR" sz="2000" kern="12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</a:rPr>
            <a:t>.</a:t>
          </a:r>
          <a:endParaRPr lang="pt-BR" sz="2000" kern="1200" dirty="0">
            <a:latin typeface="+mn-lt"/>
          </a:endParaRPr>
        </a:p>
      </dsp:txBody>
      <dsp:txXfrm>
        <a:off x="4565773" y="336838"/>
        <a:ext cx="3838542" cy="446230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2054C-5978-4D13-9F90-500A11DD5383}">
      <dsp:nvSpPr>
        <dsp:cNvPr id="0" name=""/>
        <dsp:cNvSpPr/>
      </dsp:nvSpPr>
      <dsp:spPr>
        <a:xfrm>
          <a:off x="3489746" y="816329"/>
          <a:ext cx="6247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9465" y="45720"/>
              </a:lnTo>
              <a:lnTo>
                <a:pt x="329465" y="49735"/>
              </a:lnTo>
              <a:lnTo>
                <a:pt x="624730" y="49735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785727" y="858745"/>
        <a:ext cx="32767" cy="6609"/>
      </dsp:txXfrm>
    </dsp:sp>
    <dsp:sp modelId="{A98FBDAE-7220-479B-B956-0A840A22BF54}">
      <dsp:nvSpPr>
        <dsp:cNvPr id="0" name=""/>
        <dsp:cNvSpPr/>
      </dsp:nvSpPr>
      <dsp:spPr>
        <a:xfrm>
          <a:off x="618047" y="0"/>
          <a:ext cx="2873498" cy="1724099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804" tIns="147798" rIns="140804" bIns="147798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</a:rPr>
            <a:t>Entraves para o desenvolvimento do turismo da pesca esportiva e gestão dos recursos pesqueiros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18047" y="0"/>
        <a:ext cx="2873498" cy="1724099"/>
      </dsp:txXfrm>
    </dsp:sp>
    <dsp:sp modelId="{209A159E-F02F-4616-8BDE-14138FE1CDAC}">
      <dsp:nvSpPr>
        <dsp:cNvPr id="0" name=""/>
        <dsp:cNvSpPr/>
      </dsp:nvSpPr>
      <dsp:spPr>
        <a:xfrm>
          <a:off x="2049222" y="1726315"/>
          <a:ext cx="3534403" cy="630304"/>
        </a:xfrm>
        <a:custGeom>
          <a:avLst/>
          <a:gdLst/>
          <a:ahLst/>
          <a:cxnLst/>
          <a:rect l="0" t="0" r="0" b="0"/>
          <a:pathLst>
            <a:path>
              <a:moveTo>
                <a:pt x="3534403" y="0"/>
              </a:moveTo>
              <a:lnTo>
                <a:pt x="3534403" y="332252"/>
              </a:lnTo>
              <a:lnTo>
                <a:pt x="0" y="332252"/>
              </a:lnTo>
              <a:lnTo>
                <a:pt x="0" y="630304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726532" y="2038162"/>
        <a:ext cx="179783" cy="6609"/>
      </dsp:txXfrm>
    </dsp:sp>
    <dsp:sp modelId="{B338086C-6917-4F7D-9C5F-06B23B03429A}">
      <dsp:nvSpPr>
        <dsp:cNvPr id="0" name=""/>
        <dsp:cNvSpPr/>
      </dsp:nvSpPr>
      <dsp:spPr>
        <a:xfrm>
          <a:off x="4146876" y="4015"/>
          <a:ext cx="2873498" cy="1724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804" tIns="147798" rIns="140804" bIns="147798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Falta de estrada de acesso a Porto Rolim; Pesca Predatória; falta de fiscalização.</a:t>
          </a:r>
          <a:endParaRPr lang="en-US" sz="1800" kern="1200"/>
        </a:p>
      </dsp:txBody>
      <dsp:txXfrm>
        <a:off x="4146876" y="4015"/>
        <a:ext cx="2873498" cy="1724099"/>
      </dsp:txXfrm>
    </dsp:sp>
    <dsp:sp modelId="{D6EAB273-3175-47EF-A8A0-08BEB2831B2B}">
      <dsp:nvSpPr>
        <dsp:cNvPr id="0" name=""/>
        <dsp:cNvSpPr/>
      </dsp:nvSpPr>
      <dsp:spPr>
        <a:xfrm>
          <a:off x="3484171" y="3205349"/>
          <a:ext cx="6303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0304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782801" y="3247764"/>
        <a:ext cx="33045" cy="6609"/>
      </dsp:txXfrm>
    </dsp:sp>
    <dsp:sp modelId="{B6D039D1-3B7E-4845-BD80-4E01A91C6B95}">
      <dsp:nvSpPr>
        <dsp:cNvPr id="0" name=""/>
        <dsp:cNvSpPr/>
      </dsp:nvSpPr>
      <dsp:spPr>
        <a:xfrm>
          <a:off x="612472" y="2389019"/>
          <a:ext cx="2873498" cy="1724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804" tIns="147798" rIns="140804" bIns="147798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Diminuição na quantidade de peixes; acampamentos na beira do rio; lixo nas margens dos rios;</a:t>
          </a:r>
          <a:endParaRPr lang="en-US" sz="1800" kern="1200" dirty="0"/>
        </a:p>
      </dsp:txBody>
      <dsp:txXfrm>
        <a:off x="612472" y="2389019"/>
        <a:ext cx="2873498" cy="1724099"/>
      </dsp:txXfrm>
    </dsp:sp>
    <dsp:sp modelId="{72141330-EBC4-4106-8625-9486A77F0ED3}">
      <dsp:nvSpPr>
        <dsp:cNvPr id="0" name=""/>
        <dsp:cNvSpPr/>
      </dsp:nvSpPr>
      <dsp:spPr>
        <a:xfrm>
          <a:off x="2049222" y="4111319"/>
          <a:ext cx="3534403" cy="630304"/>
        </a:xfrm>
        <a:custGeom>
          <a:avLst/>
          <a:gdLst/>
          <a:ahLst/>
          <a:cxnLst/>
          <a:rect l="0" t="0" r="0" b="0"/>
          <a:pathLst>
            <a:path>
              <a:moveTo>
                <a:pt x="3534403" y="0"/>
              </a:moveTo>
              <a:lnTo>
                <a:pt x="3534403" y="332252"/>
              </a:lnTo>
              <a:lnTo>
                <a:pt x="0" y="332252"/>
              </a:lnTo>
              <a:lnTo>
                <a:pt x="0" y="630304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726532" y="4423167"/>
        <a:ext cx="179783" cy="6609"/>
      </dsp:txXfrm>
    </dsp:sp>
    <dsp:sp modelId="{FFEF9232-A821-4F6A-8FA1-5D962AC2454A}">
      <dsp:nvSpPr>
        <dsp:cNvPr id="0" name=""/>
        <dsp:cNvSpPr/>
      </dsp:nvSpPr>
      <dsp:spPr>
        <a:xfrm>
          <a:off x="4146876" y="2389019"/>
          <a:ext cx="2873498" cy="1724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804" tIns="147798" rIns="140804" bIns="147798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Falta de voos e o comportamento dos bolivianos no rio usando malha</a:t>
          </a:r>
          <a:endParaRPr lang="en-US" sz="1800" kern="1200"/>
        </a:p>
      </dsp:txBody>
      <dsp:txXfrm>
        <a:off x="4146876" y="2389019"/>
        <a:ext cx="2873498" cy="1724099"/>
      </dsp:txXfrm>
    </dsp:sp>
    <dsp:sp modelId="{1F2C1440-DF48-4F26-AA11-E3F8FD976584}">
      <dsp:nvSpPr>
        <dsp:cNvPr id="0" name=""/>
        <dsp:cNvSpPr/>
      </dsp:nvSpPr>
      <dsp:spPr>
        <a:xfrm>
          <a:off x="3484171" y="5590353"/>
          <a:ext cx="6303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0304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782801" y="5632769"/>
        <a:ext cx="33045" cy="6609"/>
      </dsp:txXfrm>
    </dsp:sp>
    <dsp:sp modelId="{C82EC993-D5D9-4732-8AAC-DD4CA550BDE6}">
      <dsp:nvSpPr>
        <dsp:cNvPr id="0" name=""/>
        <dsp:cNvSpPr/>
      </dsp:nvSpPr>
      <dsp:spPr>
        <a:xfrm>
          <a:off x="612472" y="4774023"/>
          <a:ext cx="2873498" cy="1724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804" tIns="147798" rIns="140804" bIns="147798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Falta de voos, antes muitos turistas de PR e ES, agora de MT E MS pois vem de carro; </a:t>
          </a:r>
          <a:endParaRPr lang="en-US" sz="1800" kern="1200" dirty="0"/>
        </a:p>
      </dsp:txBody>
      <dsp:txXfrm>
        <a:off x="612472" y="4774023"/>
        <a:ext cx="2873498" cy="1724099"/>
      </dsp:txXfrm>
    </dsp:sp>
    <dsp:sp modelId="{775736A5-C4AC-49F6-9292-3247D309710F}">
      <dsp:nvSpPr>
        <dsp:cNvPr id="0" name=""/>
        <dsp:cNvSpPr/>
      </dsp:nvSpPr>
      <dsp:spPr>
        <a:xfrm>
          <a:off x="4146876" y="4774023"/>
          <a:ext cx="2873498" cy="1724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804" tIns="147798" rIns="140804" bIns="147798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Falta divulgação da pesca esportiva em Rondônia; placas de sinalização e conservação precária das estradas</a:t>
          </a:r>
          <a:endParaRPr lang="en-US" sz="1800" kern="1200"/>
        </a:p>
      </dsp:txBody>
      <dsp:txXfrm>
        <a:off x="4146876" y="4774023"/>
        <a:ext cx="2873498" cy="172409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CED04-C62A-40A4-8867-E0482C3895C5}">
      <dsp:nvSpPr>
        <dsp:cNvPr id="0" name=""/>
        <dsp:cNvSpPr/>
      </dsp:nvSpPr>
      <dsp:spPr>
        <a:xfrm>
          <a:off x="0" y="4260"/>
          <a:ext cx="833583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2A4AC7-F0AD-4624-A262-CC2C017BA98F}">
      <dsp:nvSpPr>
        <dsp:cNvPr id="0" name=""/>
        <dsp:cNvSpPr/>
      </dsp:nvSpPr>
      <dsp:spPr>
        <a:xfrm>
          <a:off x="0" y="4260"/>
          <a:ext cx="8333802" cy="711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Mais eventos de pesca esportiva; </a:t>
          </a:r>
          <a:endParaRPr lang="en-US" sz="2000" kern="1200" dirty="0"/>
        </a:p>
      </dsp:txBody>
      <dsp:txXfrm>
        <a:off x="0" y="4260"/>
        <a:ext cx="8333802" cy="711464"/>
      </dsp:txXfrm>
    </dsp:sp>
    <dsp:sp modelId="{64C2E36E-2DA8-44A0-9171-E1D7E843DFA3}">
      <dsp:nvSpPr>
        <dsp:cNvPr id="0" name=""/>
        <dsp:cNvSpPr/>
      </dsp:nvSpPr>
      <dsp:spPr>
        <a:xfrm>
          <a:off x="0" y="532238"/>
          <a:ext cx="8335838" cy="0"/>
        </a:xfrm>
        <a:prstGeom prst="line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2C09AB1-7FB4-4395-8928-D157B4D29DE0}">
      <dsp:nvSpPr>
        <dsp:cNvPr id="0" name=""/>
        <dsp:cNvSpPr/>
      </dsp:nvSpPr>
      <dsp:spPr>
        <a:xfrm>
          <a:off x="2035" y="513619"/>
          <a:ext cx="8333802" cy="505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Criar projetos de pesca para os lagos da região; </a:t>
          </a:r>
          <a:endParaRPr lang="en-US" sz="2000" kern="1200" dirty="0"/>
        </a:p>
      </dsp:txBody>
      <dsp:txXfrm>
        <a:off x="2035" y="513619"/>
        <a:ext cx="8333802" cy="505182"/>
      </dsp:txXfrm>
    </dsp:sp>
    <dsp:sp modelId="{E43726EF-F50C-4C97-89AF-2D6B2BEA318F}">
      <dsp:nvSpPr>
        <dsp:cNvPr id="0" name=""/>
        <dsp:cNvSpPr/>
      </dsp:nvSpPr>
      <dsp:spPr>
        <a:xfrm>
          <a:off x="0" y="898923"/>
          <a:ext cx="8335838" cy="0"/>
        </a:xfrm>
        <a:prstGeom prst="line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BAF86EA-4F58-4AD8-B702-769A6039F0C5}">
      <dsp:nvSpPr>
        <dsp:cNvPr id="0" name=""/>
        <dsp:cNvSpPr/>
      </dsp:nvSpPr>
      <dsp:spPr>
        <a:xfrm>
          <a:off x="7342" y="986452"/>
          <a:ext cx="8328495" cy="1172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Fortalecer o acesso de turista por Alta Floresta. Alto Alegre dos Parecis tem também uma entrada para o acesso a Porto Rolim, e muitos turistas utilizam este acesso sem passar em Alta Floresta D'Oeste, deixando assim, de adquirir produtos e consumir o comércio local.</a:t>
          </a:r>
          <a:endParaRPr lang="en-US" sz="2000" kern="1200" dirty="0"/>
        </a:p>
      </dsp:txBody>
      <dsp:txXfrm>
        <a:off x="7342" y="986452"/>
        <a:ext cx="8328495" cy="1172130"/>
      </dsp:txXfrm>
    </dsp:sp>
    <dsp:sp modelId="{2C2CAAC9-2CD9-4192-B51A-B71DB9A79835}">
      <dsp:nvSpPr>
        <dsp:cNvPr id="0" name=""/>
        <dsp:cNvSpPr/>
      </dsp:nvSpPr>
      <dsp:spPr>
        <a:xfrm>
          <a:off x="0" y="2393038"/>
          <a:ext cx="8335838" cy="0"/>
        </a:xfrm>
        <a:prstGeom prst="line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60D274-B478-4729-91BD-02318213EA2F}">
      <dsp:nvSpPr>
        <dsp:cNvPr id="0" name=""/>
        <dsp:cNvSpPr/>
      </dsp:nvSpPr>
      <dsp:spPr>
        <a:xfrm>
          <a:off x="0" y="2393038"/>
          <a:ext cx="8327697" cy="1183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Mais fiscalização, parar com a pesca predatória, retirar o pirarucu dos rios.</a:t>
          </a:r>
          <a:endParaRPr lang="en-US" sz="2000" kern="1200" dirty="0"/>
        </a:p>
      </dsp:txBody>
      <dsp:txXfrm>
        <a:off x="0" y="2393038"/>
        <a:ext cx="8327697" cy="1183741"/>
      </dsp:txXfrm>
    </dsp:sp>
    <dsp:sp modelId="{3561C48B-1EF0-4642-AD4B-700878AFB9B7}">
      <dsp:nvSpPr>
        <dsp:cNvPr id="0" name=""/>
        <dsp:cNvSpPr/>
      </dsp:nvSpPr>
      <dsp:spPr>
        <a:xfrm>
          <a:off x="0" y="2835421"/>
          <a:ext cx="8335838" cy="0"/>
        </a:xfrm>
        <a:prstGeom prst="line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236292-6B66-411D-AC32-356AD3E51A70}">
      <dsp:nvSpPr>
        <dsp:cNvPr id="0" name=""/>
        <dsp:cNvSpPr/>
      </dsp:nvSpPr>
      <dsp:spPr>
        <a:xfrm>
          <a:off x="0" y="3040542"/>
          <a:ext cx="8327697" cy="1015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2000" kern="1200" dirty="0"/>
            <a:t>Reforço da fiscalização, melhoria na legislação deixando livre as matrizes acima de 80 cm; contra a cota zero, deve ter cota mínima de transporte. No mercado brasileiro só 20% é pesca esportiva. A loja de pesca vive da pesca.</a:t>
          </a:r>
          <a:endParaRPr lang="en-US" sz="2000" kern="1200" dirty="0"/>
        </a:p>
      </dsp:txBody>
      <dsp:txXfrm>
        <a:off x="0" y="3040542"/>
        <a:ext cx="8327697" cy="1015615"/>
      </dsp:txXfrm>
    </dsp:sp>
    <dsp:sp modelId="{DD632210-9DBE-4382-BDCA-D3CDB7509518}">
      <dsp:nvSpPr>
        <dsp:cNvPr id="0" name=""/>
        <dsp:cNvSpPr/>
      </dsp:nvSpPr>
      <dsp:spPr>
        <a:xfrm>
          <a:off x="0" y="4164920"/>
          <a:ext cx="8335838" cy="0"/>
        </a:xfrm>
        <a:prstGeom prst="lin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D08BEF5-E316-4E37-BD59-6E6944FC1694}">
      <dsp:nvSpPr>
        <dsp:cNvPr id="0" name=""/>
        <dsp:cNvSpPr/>
      </dsp:nvSpPr>
      <dsp:spPr>
        <a:xfrm>
          <a:off x="0" y="4304865"/>
          <a:ext cx="8335838" cy="711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2000" kern="1200" dirty="0"/>
            <a:t>Maior informação sobre a pesca esportiva e preservação dos rios</a:t>
          </a:r>
          <a:endParaRPr lang="en-US" sz="2000" kern="1200" dirty="0"/>
        </a:p>
      </dsp:txBody>
      <dsp:txXfrm>
        <a:off x="0" y="4304865"/>
        <a:ext cx="8335838" cy="71146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CED04-C62A-40A4-8867-E0482C3895C5}">
      <dsp:nvSpPr>
        <dsp:cNvPr id="0" name=""/>
        <dsp:cNvSpPr/>
      </dsp:nvSpPr>
      <dsp:spPr>
        <a:xfrm>
          <a:off x="0" y="0"/>
          <a:ext cx="856040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2A4AC7-F0AD-4624-A262-CC2C017BA98F}">
      <dsp:nvSpPr>
        <dsp:cNvPr id="0" name=""/>
        <dsp:cNvSpPr/>
      </dsp:nvSpPr>
      <dsp:spPr>
        <a:xfrm>
          <a:off x="0" y="684"/>
          <a:ext cx="8558317" cy="62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kern="12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Tirar os barcos do rio mequéns; </a:t>
          </a:r>
          <a:endParaRPr lang="en-US" sz="1800" kern="1200" dirty="0">
            <a:latin typeface="+mn-lt"/>
          </a:endParaRPr>
        </a:p>
      </dsp:txBody>
      <dsp:txXfrm>
        <a:off x="0" y="684"/>
        <a:ext cx="8558317" cy="622589"/>
      </dsp:txXfrm>
    </dsp:sp>
    <dsp:sp modelId="{616ADF66-B7FF-4CE6-9FE4-3DFE2BCEDB73}">
      <dsp:nvSpPr>
        <dsp:cNvPr id="0" name=""/>
        <dsp:cNvSpPr/>
      </dsp:nvSpPr>
      <dsp:spPr>
        <a:xfrm>
          <a:off x="0" y="623273"/>
          <a:ext cx="8560407" cy="0"/>
        </a:xfrm>
        <a:prstGeom prst="line">
          <a:avLst/>
        </a:prstGeom>
        <a:solidFill>
          <a:schemeClr val="accent5">
            <a:hueOff val="-1241735"/>
            <a:satOff val="4976"/>
            <a:lumOff val="1078"/>
            <a:alphaOff val="0"/>
          </a:schemeClr>
        </a:solidFill>
        <a:ln w="25400" cap="flat" cmpd="sng" algn="ctr">
          <a:solidFill>
            <a:schemeClr val="accent5">
              <a:hueOff val="-1241735"/>
              <a:satOff val="4976"/>
              <a:lumOff val="107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A2E4E0-BFC8-416C-9C68-7E5CAC62FAD8}">
      <dsp:nvSpPr>
        <dsp:cNvPr id="0" name=""/>
        <dsp:cNvSpPr/>
      </dsp:nvSpPr>
      <dsp:spPr>
        <a:xfrm>
          <a:off x="0" y="623273"/>
          <a:ext cx="8560407" cy="62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Associação ativa; fiscalização nos rios  e posto de fiscalização. </a:t>
          </a:r>
          <a:endParaRPr lang="pt-BR" sz="1800" kern="1200" dirty="0">
            <a:effectLst/>
            <a:latin typeface="+mn-lt"/>
            <a:ea typeface="Noto Sans Symbols"/>
            <a:cs typeface="Noto Sans Symbols"/>
          </a:endParaRPr>
        </a:p>
      </dsp:txBody>
      <dsp:txXfrm>
        <a:off x="0" y="623273"/>
        <a:ext cx="8560407" cy="622589"/>
      </dsp:txXfrm>
    </dsp:sp>
    <dsp:sp modelId="{89226998-E2D1-4F8F-92B6-20AA568EA358}">
      <dsp:nvSpPr>
        <dsp:cNvPr id="0" name=""/>
        <dsp:cNvSpPr/>
      </dsp:nvSpPr>
      <dsp:spPr>
        <a:xfrm>
          <a:off x="0" y="1245862"/>
          <a:ext cx="8560407" cy="0"/>
        </a:xfrm>
        <a:prstGeom prst="line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2C5502-4C40-4389-A69E-EDF4B315251C}">
      <dsp:nvSpPr>
        <dsp:cNvPr id="0" name=""/>
        <dsp:cNvSpPr/>
      </dsp:nvSpPr>
      <dsp:spPr>
        <a:xfrm>
          <a:off x="0" y="1245862"/>
          <a:ext cx="8560407" cy="62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Ajuste na lei da pesca esportiva; fechamento da pesca; sinalização; campeonatos fora da temporada; </a:t>
          </a:r>
          <a:endParaRPr lang="pt-BR" sz="1800" kern="1200" dirty="0">
            <a:effectLst/>
            <a:latin typeface="+mn-lt"/>
            <a:ea typeface="Noto Sans Symbols"/>
            <a:cs typeface="Noto Sans Symbols"/>
          </a:endParaRPr>
        </a:p>
      </dsp:txBody>
      <dsp:txXfrm>
        <a:off x="0" y="1245862"/>
        <a:ext cx="8560407" cy="622589"/>
      </dsp:txXfrm>
    </dsp:sp>
    <dsp:sp modelId="{CE90EECF-E542-4584-A138-5E8F491B5ACD}">
      <dsp:nvSpPr>
        <dsp:cNvPr id="0" name=""/>
        <dsp:cNvSpPr/>
      </dsp:nvSpPr>
      <dsp:spPr>
        <a:xfrm>
          <a:off x="0" y="1868451"/>
          <a:ext cx="8560407" cy="0"/>
        </a:xfrm>
        <a:prstGeom prst="line">
          <a:avLst/>
        </a:prstGeom>
        <a:solidFill>
          <a:schemeClr val="accent5">
            <a:hueOff val="-3725204"/>
            <a:satOff val="14929"/>
            <a:lumOff val="3235"/>
            <a:alphaOff val="0"/>
          </a:schemeClr>
        </a:solidFill>
        <a:ln w="25400" cap="flat" cmpd="sng" algn="ctr">
          <a:solidFill>
            <a:schemeClr val="accent5">
              <a:hueOff val="-3725204"/>
              <a:satOff val="14929"/>
              <a:lumOff val="323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5B2D4D-87BC-4499-AB56-C399F804F3CA}">
      <dsp:nvSpPr>
        <dsp:cNvPr id="0" name=""/>
        <dsp:cNvSpPr/>
      </dsp:nvSpPr>
      <dsp:spPr>
        <a:xfrm>
          <a:off x="0" y="1868451"/>
          <a:ext cx="8560407" cy="62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Acabar com os acampamentos.</a:t>
          </a:r>
          <a:endParaRPr lang="pt-BR" sz="1800" kern="1200" dirty="0">
            <a:effectLst/>
            <a:latin typeface="+mn-lt"/>
            <a:ea typeface="Noto Sans Symbols"/>
            <a:cs typeface="Noto Sans Symbols"/>
          </a:endParaRPr>
        </a:p>
      </dsp:txBody>
      <dsp:txXfrm>
        <a:off x="0" y="1868451"/>
        <a:ext cx="8560407" cy="622589"/>
      </dsp:txXfrm>
    </dsp:sp>
    <dsp:sp modelId="{D3F50185-3DE7-41D0-97BF-389F2F9B6E11}">
      <dsp:nvSpPr>
        <dsp:cNvPr id="0" name=""/>
        <dsp:cNvSpPr/>
      </dsp:nvSpPr>
      <dsp:spPr>
        <a:xfrm>
          <a:off x="0" y="2491040"/>
          <a:ext cx="8560407" cy="0"/>
        </a:xfrm>
        <a:prstGeom prst="lin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F9F0205-CEF3-4F65-8A7A-A8BCDE333765}">
      <dsp:nvSpPr>
        <dsp:cNvPr id="0" name=""/>
        <dsp:cNvSpPr/>
      </dsp:nvSpPr>
      <dsp:spPr>
        <a:xfrm>
          <a:off x="0" y="2491040"/>
          <a:ext cx="8560407" cy="62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Fechar a pesca é só liberar para a captura do pirarucu; </a:t>
          </a:r>
          <a:endParaRPr lang="pt-BR" sz="1800" kern="1200" dirty="0">
            <a:effectLst/>
            <a:latin typeface="+mn-lt"/>
            <a:ea typeface="Noto Sans Symbols"/>
            <a:cs typeface="Noto Sans Symbols"/>
          </a:endParaRPr>
        </a:p>
      </dsp:txBody>
      <dsp:txXfrm>
        <a:off x="0" y="2491040"/>
        <a:ext cx="8560407" cy="622589"/>
      </dsp:txXfrm>
    </dsp:sp>
    <dsp:sp modelId="{AF84C790-F56A-4975-82F8-6E11FC84BC22}">
      <dsp:nvSpPr>
        <dsp:cNvPr id="0" name=""/>
        <dsp:cNvSpPr/>
      </dsp:nvSpPr>
      <dsp:spPr>
        <a:xfrm>
          <a:off x="0" y="3113629"/>
          <a:ext cx="8560407" cy="0"/>
        </a:xfrm>
        <a:prstGeom prst="line">
          <a:avLst/>
        </a:prstGeom>
        <a:solidFill>
          <a:schemeClr val="accent5">
            <a:hueOff val="-6208672"/>
            <a:satOff val="24882"/>
            <a:lumOff val="5392"/>
            <a:alphaOff val="0"/>
          </a:schemeClr>
        </a:solidFill>
        <a:ln w="25400" cap="flat" cmpd="sng" algn="ctr">
          <a:solidFill>
            <a:schemeClr val="accent5">
              <a:hueOff val="-6208672"/>
              <a:satOff val="24882"/>
              <a:lumOff val="539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9FD93BE-9C0D-4BE1-985F-0FFB53A07B2E}">
      <dsp:nvSpPr>
        <dsp:cNvPr id="0" name=""/>
        <dsp:cNvSpPr/>
      </dsp:nvSpPr>
      <dsp:spPr>
        <a:xfrm>
          <a:off x="0" y="3113629"/>
          <a:ext cx="8560407" cy="62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Acesso por estrada para porto rolim com pequeno trecho embarcação – há opiniões contraditórias; </a:t>
          </a:r>
          <a:endParaRPr lang="pt-BR" sz="1800" kern="1200" dirty="0">
            <a:effectLst/>
            <a:latin typeface="+mn-lt"/>
            <a:ea typeface="Noto Sans Symbols"/>
            <a:cs typeface="Noto Sans Symbols"/>
          </a:endParaRPr>
        </a:p>
      </dsp:txBody>
      <dsp:txXfrm>
        <a:off x="0" y="3113629"/>
        <a:ext cx="8560407" cy="622589"/>
      </dsp:txXfrm>
    </dsp:sp>
    <dsp:sp modelId="{974408E9-551E-4970-A788-1304B0D0DE1A}">
      <dsp:nvSpPr>
        <dsp:cNvPr id="0" name=""/>
        <dsp:cNvSpPr/>
      </dsp:nvSpPr>
      <dsp:spPr>
        <a:xfrm>
          <a:off x="0" y="3736218"/>
          <a:ext cx="8560407" cy="0"/>
        </a:xfrm>
        <a:prstGeom prst="line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00379E2-A192-481A-AFE5-EB7D274962D4}">
      <dsp:nvSpPr>
        <dsp:cNvPr id="0" name=""/>
        <dsp:cNvSpPr/>
      </dsp:nvSpPr>
      <dsp:spPr>
        <a:xfrm>
          <a:off x="0" y="3736218"/>
          <a:ext cx="8560407" cy="62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Melhorar a infraestrutura do porto do aterro e de Porto Rolim; </a:t>
          </a:r>
          <a:endParaRPr lang="pt-BR" sz="1800" kern="1200" dirty="0">
            <a:effectLst/>
            <a:latin typeface="+mn-lt"/>
            <a:ea typeface="Noto Sans Symbols"/>
            <a:cs typeface="Noto Sans Symbols"/>
          </a:endParaRPr>
        </a:p>
      </dsp:txBody>
      <dsp:txXfrm>
        <a:off x="0" y="3736218"/>
        <a:ext cx="8560407" cy="622589"/>
      </dsp:txXfrm>
    </dsp:sp>
    <dsp:sp modelId="{BDB4C323-DEBD-4CB1-81B9-F1B449F625E4}">
      <dsp:nvSpPr>
        <dsp:cNvPr id="0" name=""/>
        <dsp:cNvSpPr/>
      </dsp:nvSpPr>
      <dsp:spPr>
        <a:xfrm>
          <a:off x="0" y="4358807"/>
          <a:ext cx="8560407" cy="0"/>
        </a:xfrm>
        <a:prstGeom prst="line">
          <a:avLst/>
        </a:prstGeom>
        <a:solidFill>
          <a:schemeClr val="accent5">
            <a:hueOff val="-8692142"/>
            <a:satOff val="34835"/>
            <a:lumOff val="7549"/>
            <a:alphaOff val="0"/>
          </a:schemeClr>
        </a:solidFill>
        <a:ln w="25400" cap="flat" cmpd="sng" algn="ctr">
          <a:solidFill>
            <a:schemeClr val="accent5">
              <a:hueOff val="-8692142"/>
              <a:satOff val="34835"/>
              <a:lumOff val="754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7704558-1493-4D77-88D7-76AC1A7C4F08}">
      <dsp:nvSpPr>
        <dsp:cNvPr id="0" name=""/>
        <dsp:cNvSpPr/>
      </dsp:nvSpPr>
      <dsp:spPr>
        <a:xfrm>
          <a:off x="0" y="4358807"/>
          <a:ext cx="8560407" cy="62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Educação junto aos </a:t>
          </a:r>
          <a:r>
            <a:rPr lang="pt-BR" sz="1800" kern="1200" dirty="0" err="1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piloteiros</a:t>
          </a:r>
          <a:r>
            <a:rPr lang="pt-BR" sz="1800" kern="12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, especializando a profissão como condutores de pesca;</a:t>
          </a:r>
          <a:endParaRPr lang="pt-BR" sz="1800" kern="1200" dirty="0">
            <a:effectLst/>
            <a:latin typeface="+mn-lt"/>
            <a:ea typeface="Noto Sans Symbols"/>
            <a:cs typeface="Noto Sans Symbols"/>
          </a:endParaRPr>
        </a:p>
      </dsp:txBody>
      <dsp:txXfrm>
        <a:off x="0" y="4358807"/>
        <a:ext cx="8560407" cy="622589"/>
      </dsp:txXfrm>
    </dsp:sp>
    <dsp:sp modelId="{D16028E6-7D07-4FF6-8E43-5088E864CF8B}">
      <dsp:nvSpPr>
        <dsp:cNvPr id="0" name=""/>
        <dsp:cNvSpPr/>
      </dsp:nvSpPr>
      <dsp:spPr>
        <a:xfrm>
          <a:off x="0" y="4981396"/>
          <a:ext cx="8560407" cy="0"/>
        </a:xfrm>
        <a:prstGeom prst="lin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9F68F7-D11B-4DB5-8161-44ED83FCE5FD}">
      <dsp:nvSpPr>
        <dsp:cNvPr id="0" name=""/>
        <dsp:cNvSpPr/>
      </dsp:nvSpPr>
      <dsp:spPr>
        <a:xfrm>
          <a:off x="0" y="4981396"/>
          <a:ext cx="8560407" cy="62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Divulgação do local pelo governo; plataforma de acesso para os barcos</a:t>
          </a:r>
          <a:r>
            <a:rPr lang="pt-BR" sz="1800" kern="1200">
              <a:solidFill>
                <a:srgbClr val="202124"/>
              </a:solidFill>
              <a:effectLst/>
              <a:latin typeface="+mn-lt"/>
              <a:ea typeface="Arial" panose="020B0604020202020204" pitchFamily="34" charset="0"/>
              <a:cs typeface="Noto Sans Symbols"/>
            </a:rPr>
            <a:t>; .</a:t>
          </a:r>
          <a:endParaRPr lang="pt-BR" sz="1800" kern="1200" dirty="0">
            <a:effectLst/>
            <a:latin typeface="+mn-lt"/>
            <a:ea typeface="Noto Sans Symbols"/>
            <a:cs typeface="Noto Sans Symbols"/>
          </a:endParaRPr>
        </a:p>
      </dsp:txBody>
      <dsp:txXfrm>
        <a:off x="0" y="4981396"/>
        <a:ext cx="8560407" cy="62258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028E6-7D07-4FF6-8E43-5088E864CF8B}">
      <dsp:nvSpPr>
        <dsp:cNvPr id="0" name=""/>
        <dsp:cNvSpPr/>
      </dsp:nvSpPr>
      <dsp:spPr>
        <a:xfrm>
          <a:off x="0" y="536"/>
          <a:ext cx="811127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9F68F7-D11B-4DB5-8161-44ED83FCE5FD}">
      <dsp:nvSpPr>
        <dsp:cNvPr id="0" name=""/>
        <dsp:cNvSpPr/>
      </dsp:nvSpPr>
      <dsp:spPr>
        <a:xfrm>
          <a:off x="0" y="536"/>
          <a:ext cx="8111270" cy="878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Melhoria na infraestrutura de acesso;</a:t>
          </a:r>
          <a:endParaRPr lang="pt-BR" sz="2000" kern="1200" dirty="0">
            <a:effectLst/>
            <a:latin typeface="+mn-lt"/>
            <a:ea typeface="Noto Sans Symbols"/>
            <a:cs typeface="Noto Sans Symbols"/>
          </a:endParaRPr>
        </a:p>
      </dsp:txBody>
      <dsp:txXfrm>
        <a:off x="0" y="536"/>
        <a:ext cx="8111270" cy="878953"/>
      </dsp:txXfrm>
    </dsp:sp>
    <dsp:sp modelId="{F86451AF-73C2-45CB-B08B-26D72A491B64}">
      <dsp:nvSpPr>
        <dsp:cNvPr id="0" name=""/>
        <dsp:cNvSpPr/>
      </dsp:nvSpPr>
      <dsp:spPr>
        <a:xfrm>
          <a:off x="0" y="879489"/>
          <a:ext cx="8111270" cy="0"/>
        </a:xfrm>
        <a:prstGeom prst="line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05C766-B36B-481D-A5EE-FE1169EB06A5}">
      <dsp:nvSpPr>
        <dsp:cNvPr id="0" name=""/>
        <dsp:cNvSpPr/>
      </dsp:nvSpPr>
      <dsp:spPr>
        <a:xfrm>
          <a:off x="0" y="879489"/>
          <a:ext cx="8111270" cy="878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 Maior divulgação de Porto Rolim;</a:t>
          </a:r>
          <a:endParaRPr lang="pt-BR" sz="2000" kern="1200" dirty="0">
            <a:effectLst/>
            <a:latin typeface="+mn-lt"/>
            <a:ea typeface="Noto Sans Symbols"/>
            <a:cs typeface="Noto Sans Symbols"/>
          </a:endParaRPr>
        </a:p>
      </dsp:txBody>
      <dsp:txXfrm>
        <a:off x="0" y="879489"/>
        <a:ext cx="8111270" cy="878953"/>
      </dsp:txXfrm>
    </dsp:sp>
    <dsp:sp modelId="{8F416522-5706-4666-991E-8AF0AD7CA547}">
      <dsp:nvSpPr>
        <dsp:cNvPr id="0" name=""/>
        <dsp:cNvSpPr/>
      </dsp:nvSpPr>
      <dsp:spPr>
        <a:xfrm>
          <a:off x="0" y="1758443"/>
          <a:ext cx="8111270" cy="0"/>
        </a:xfrm>
        <a:prstGeom prst="lin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A734AA-0CFB-4283-B8A8-92F29903DB85}">
      <dsp:nvSpPr>
        <dsp:cNvPr id="0" name=""/>
        <dsp:cNvSpPr/>
      </dsp:nvSpPr>
      <dsp:spPr>
        <a:xfrm>
          <a:off x="0" y="1758443"/>
          <a:ext cx="8111270" cy="878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 Construção de estrada, facilitando o custo das mercadorias;</a:t>
          </a:r>
          <a:endParaRPr lang="pt-BR" sz="2000" kern="1200" dirty="0">
            <a:effectLst/>
            <a:latin typeface="+mn-lt"/>
            <a:ea typeface="Noto Sans Symbols"/>
            <a:cs typeface="Noto Sans Symbols"/>
          </a:endParaRPr>
        </a:p>
      </dsp:txBody>
      <dsp:txXfrm>
        <a:off x="0" y="1758443"/>
        <a:ext cx="8111270" cy="878953"/>
      </dsp:txXfrm>
    </dsp:sp>
    <dsp:sp modelId="{AC447DDB-4570-473A-BF79-D3FC19E34741}">
      <dsp:nvSpPr>
        <dsp:cNvPr id="0" name=""/>
        <dsp:cNvSpPr/>
      </dsp:nvSpPr>
      <dsp:spPr>
        <a:xfrm>
          <a:off x="0" y="2637396"/>
          <a:ext cx="8111270" cy="0"/>
        </a:xfrm>
        <a:prstGeom prst="line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9D97393-C8D3-4AEE-A812-C5B30D57E966}">
      <dsp:nvSpPr>
        <dsp:cNvPr id="0" name=""/>
        <dsp:cNvSpPr/>
      </dsp:nvSpPr>
      <dsp:spPr>
        <a:xfrm>
          <a:off x="0" y="2637396"/>
          <a:ext cx="8111270" cy="878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 Regularização das terras</a:t>
          </a:r>
          <a:endParaRPr lang="pt-BR" sz="2000" kern="1200" dirty="0">
            <a:effectLst/>
            <a:latin typeface="+mn-lt"/>
            <a:ea typeface="Noto Sans Symbols"/>
            <a:cs typeface="Noto Sans Symbols"/>
          </a:endParaRPr>
        </a:p>
      </dsp:txBody>
      <dsp:txXfrm>
        <a:off x="0" y="2637396"/>
        <a:ext cx="8111270" cy="878953"/>
      </dsp:txXfrm>
    </dsp:sp>
    <dsp:sp modelId="{852C6FB7-E5BF-4192-AF8C-58152DFF88C6}">
      <dsp:nvSpPr>
        <dsp:cNvPr id="0" name=""/>
        <dsp:cNvSpPr/>
      </dsp:nvSpPr>
      <dsp:spPr>
        <a:xfrm>
          <a:off x="0" y="3516350"/>
          <a:ext cx="8111270" cy="0"/>
        </a:xfrm>
        <a:prstGeom prst="lin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C67D54A-EAAE-4B37-9C25-D93CF28A93DC}">
      <dsp:nvSpPr>
        <dsp:cNvPr id="0" name=""/>
        <dsp:cNvSpPr/>
      </dsp:nvSpPr>
      <dsp:spPr>
        <a:xfrm>
          <a:off x="0" y="3516350"/>
          <a:ext cx="8111270" cy="878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Proibição da  pesca no rio Mequéns.</a:t>
          </a:r>
          <a:endParaRPr lang="pt-BR" sz="2000" kern="1200" dirty="0">
            <a:effectLst/>
            <a:latin typeface="+mn-lt"/>
            <a:ea typeface="Noto Sans Symbols"/>
            <a:cs typeface="Noto Sans Symbols"/>
          </a:endParaRPr>
        </a:p>
      </dsp:txBody>
      <dsp:txXfrm>
        <a:off x="0" y="3516350"/>
        <a:ext cx="8111270" cy="87895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59E29-9FED-46BC-A50C-D505E5F3D02B}">
      <dsp:nvSpPr>
        <dsp:cNvPr id="0" name=""/>
        <dsp:cNvSpPr/>
      </dsp:nvSpPr>
      <dsp:spPr>
        <a:xfrm>
          <a:off x="0" y="0"/>
          <a:ext cx="87576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FDDEC-1C24-413E-91A7-8AA0A71E7E2A}">
      <dsp:nvSpPr>
        <dsp:cNvPr id="0" name=""/>
        <dsp:cNvSpPr/>
      </dsp:nvSpPr>
      <dsp:spPr>
        <a:xfrm>
          <a:off x="0" y="0"/>
          <a:ext cx="150053" cy="6689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0" y="0"/>
        <a:ext cx="150053" cy="6689011"/>
      </dsp:txXfrm>
    </dsp:sp>
    <dsp:sp modelId="{89583F16-3DBC-49D0-B51C-745B0023966D}">
      <dsp:nvSpPr>
        <dsp:cNvPr id="0" name=""/>
        <dsp:cNvSpPr/>
      </dsp:nvSpPr>
      <dsp:spPr>
        <a:xfrm>
          <a:off x="281418" y="68343"/>
          <a:ext cx="6874756" cy="805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Estudos para escola em tempo integral – inserir na grade/políticas sobre a pesca esportiva.</a:t>
          </a:r>
          <a:endParaRPr lang="en-US" sz="1800" kern="1200" dirty="0"/>
        </a:p>
      </dsp:txBody>
      <dsp:txXfrm>
        <a:off x="281418" y="68343"/>
        <a:ext cx="6874756" cy="805346"/>
      </dsp:txXfrm>
    </dsp:sp>
    <dsp:sp modelId="{B0C2A707-6A80-4C9C-B5CD-2FBF7C0C5F05}">
      <dsp:nvSpPr>
        <dsp:cNvPr id="0" name=""/>
        <dsp:cNvSpPr/>
      </dsp:nvSpPr>
      <dsp:spPr>
        <a:xfrm>
          <a:off x="150053" y="873690"/>
          <a:ext cx="70061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2C634-1FAD-477A-B602-2E811C1D2320}">
      <dsp:nvSpPr>
        <dsp:cNvPr id="0" name=""/>
        <dsp:cNvSpPr/>
      </dsp:nvSpPr>
      <dsp:spPr>
        <a:xfrm>
          <a:off x="281418" y="942033"/>
          <a:ext cx="6874756" cy="1126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Trabalhar na inclusão de indígenas e quilombolas e demais moradores proporcionando melhorias para eles com o desenvolvimento do turismo da pesca esportiva.</a:t>
          </a:r>
          <a:endParaRPr lang="en-US" sz="1800" kern="1200" dirty="0"/>
        </a:p>
      </dsp:txBody>
      <dsp:txXfrm>
        <a:off x="281418" y="942033"/>
        <a:ext cx="6874756" cy="1126615"/>
      </dsp:txXfrm>
    </dsp:sp>
    <dsp:sp modelId="{6F4A4148-5D75-4BD8-9CD4-DCF36F6AF329}">
      <dsp:nvSpPr>
        <dsp:cNvPr id="0" name=""/>
        <dsp:cNvSpPr/>
      </dsp:nvSpPr>
      <dsp:spPr>
        <a:xfrm>
          <a:off x="150053" y="2068649"/>
          <a:ext cx="70061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9B159-4535-4746-BDF8-DADB79B5D0C5}">
      <dsp:nvSpPr>
        <dsp:cNvPr id="0" name=""/>
        <dsp:cNvSpPr/>
      </dsp:nvSpPr>
      <dsp:spPr>
        <a:xfrm>
          <a:off x="281418" y="2136992"/>
          <a:ext cx="6874756" cy="571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Inserir eventos fora da temporada.</a:t>
          </a:r>
          <a:endParaRPr lang="en-US" sz="1800" kern="1200" dirty="0"/>
        </a:p>
      </dsp:txBody>
      <dsp:txXfrm>
        <a:off x="281418" y="2136992"/>
        <a:ext cx="6874756" cy="571707"/>
      </dsp:txXfrm>
    </dsp:sp>
    <dsp:sp modelId="{B0D60235-6D8D-4B2A-BF07-B63CAE7EE406}">
      <dsp:nvSpPr>
        <dsp:cNvPr id="0" name=""/>
        <dsp:cNvSpPr/>
      </dsp:nvSpPr>
      <dsp:spPr>
        <a:xfrm>
          <a:off x="150053" y="2708700"/>
          <a:ext cx="70061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C8011D-D79A-4691-A412-53AE496A21DF}">
      <dsp:nvSpPr>
        <dsp:cNvPr id="0" name=""/>
        <dsp:cNvSpPr/>
      </dsp:nvSpPr>
      <dsp:spPr>
        <a:xfrm>
          <a:off x="281418" y="2777043"/>
          <a:ext cx="6874756" cy="960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Construir uma ponte sobre o rio Mequéns, considerando que é um berçário.</a:t>
          </a:r>
          <a:endParaRPr lang="en-US" sz="1800" kern="1200" dirty="0"/>
        </a:p>
      </dsp:txBody>
      <dsp:txXfrm>
        <a:off x="281418" y="2777043"/>
        <a:ext cx="6874756" cy="960636"/>
      </dsp:txXfrm>
    </dsp:sp>
    <dsp:sp modelId="{B47B793F-C9E8-441C-B9CC-33C987C1F9D3}">
      <dsp:nvSpPr>
        <dsp:cNvPr id="0" name=""/>
        <dsp:cNvSpPr/>
      </dsp:nvSpPr>
      <dsp:spPr>
        <a:xfrm>
          <a:off x="150053" y="3737680"/>
          <a:ext cx="70061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839472-2CE7-43E8-8643-3FA1F4180596}">
      <dsp:nvSpPr>
        <dsp:cNvPr id="0" name=""/>
        <dsp:cNvSpPr/>
      </dsp:nvSpPr>
      <dsp:spPr>
        <a:xfrm>
          <a:off x="281418" y="3806024"/>
          <a:ext cx="6874756" cy="579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Resolver os conflitos étnicos.</a:t>
          </a:r>
          <a:endParaRPr lang="en-US" sz="1800" kern="1200" dirty="0"/>
        </a:p>
      </dsp:txBody>
      <dsp:txXfrm>
        <a:off x="281418" y="3806024"/>
        <a:ext cx="6874756" cy="579758"/>
      </dsp:txXfrm>
    </dsp:sp>
    <dsp:sp modelId="{DF874395-F7B0-4F2D-A0F9-AEDC2B51F0AB}">
      <dsp:nvSpPr>
        <dsp:cNvPr id="0" name=""/>
        <dsp:cNvSpPr/>
      </dsp:nvSpPr>
      <dsp:spPr>
        <a:xfrm>
          <a:off x="150053" y="4385782"/>
          <a:ext cx="70061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4ECCD2-27FE-495E-91BA-919EFAF5B7E7}">
      <dsp:nvSpPr>
        <dsp:cNvPr id="0" name=""/>
        <dsp:cNvSpPr/>
      </dsp:nvSpPr>
      <dsp:spPr>
        <a:xfrm>
          <a:off x="281418" y="4454125"/>
          <a:ext cx="6874756" cy="730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Ter mais atrativos e empreendimentos para a pesca esportiva.</a:t>
          </a:r>
          <a:endParaRPr lang="en-US" sz="1800" kern="1200" dirty="0"/>
        </a:p>
      </dsp:txBody>
      <dsp:txXfrm>
        <a:off x="281418" y="4454125"/>
        <a:ext cx="6874756" cy="730688"/>
      </dsp:txXfrm>
    </dsp:sp>
    <dsp:sp modelId="{5424A6F4-374A-4D57-9EAB-2D7A7E272DF6}">
      <dsp:nvSpPr>
        <dsp:cNvPr id="0" name=""/>
        <dsp:cNvSpPr/>
      </dsp:nvSpPr>
      <dsp:spPr>
        <a:xfrm>
          <a:off x="150053" y="5184813"/>
          <a:ext cx="70061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2C24A-0617-41FC-9EA2-9A5BA2F64FEF}">
      <dsp:nvSpPr>
        <dsp:cNvPr id="0" name=""/>
        <dsp:cNvSpPr/>
      </dsp:nvSpPr>
      <dsp:spPr>
        <a:xfrm>
          <a:off x="281418" y="5253157"/>
          <a:ext cx="6874756" cy="1366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Divulgação de Porto Rolim, como cenário de pesca esportiva.</a:t>
          </a:r>
          <a:endParaRPr lang="en-US" sz="1800" kern="1200" dirty="0"/>
        </a:p>
      </dsp:txBody>
      <dsp:txXfrm>
        <a:off x="281418" y="5253157"/>
        <a:ext cx="6874756" cy="1366870"/>
      </dsp:txXfrm>
    </dsp:sp>
    <dsp:sp modelId="{67ACECB9-7DAF-4D29-B655-C3993CA684FD}">
      <dsp:nvSpPr>
        <dsp:cNvPr id="0" name=""/>
        <dsp:cNvSpPr/>
      </dsp:nvSpPr>
      <dsp:spPr>
        <a:xfrm>
          <a:off x="150053" y="6620027"/>
          <a:ext cx="70061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D3BBB-8B27-47E1-A45B-B3C41550831B}">
      <dsp:nvSpPr>
        <dsp:cNvPr id="0" name=""/>
        <dsp:cNvSpPr/>
      </dsp:nvSpPr>
      <dsp:spPr>
        <a:xfrm>
          <a:off x="0" y="2863"/>
          <a:ext cx="8486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0C2E4-B41D-4B1C-A617-95E0FFC5F366}">
      <dsp:nvSpPr>
        <dsp:cNvPr id="0" name=""/>
        <dsp:cNvSpPr/>
      </dsp:nvSpPr>
      <dsp:spPr>
        <a:xfrm>
          <a:off x="0" y="2863"/>
          <a:ext cx="154201" cy="5858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0" y="2863"/>
        <a:ext cx="154201" cy="5858649"/>
      </dsp:txXfrm>
    </dsp:sp>
    <dsp:sp modelId="{1CD8D2A0-F57D-41C1-8146-39FE5954ECE0}">
      <dsp:nvSpPr>
        <dsp:cNvPr id="0" name=""/>
        <dsp:cNvSpPr/>
      </dsp:nvSpPr>
      <dsp:spPr>
        <a:xfrm>
          <a:off x="281500" y="42412"/>
          <a:ext cx="6661981" cy="790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Fortalecer a festa/romaria – Círio de Nazaré entre pimenteiras e Porto Rolim</a:t>
          </a:r>
          <a:endParaRPr lang="en-US" sz="1800" kern="1200" dirty="0"/>
        </a:p>
      </dsp:txBody>
      <dsp:txXfrm>
        <a:off x="281500" y="42412"/>
        <a:ext cx="6661981" cy="790974"/>
      </dsp:txXfrm>
    </dsp:sp>
    <dsp:sp modelId="{0175C3D5-FB8B-4D4D-9CC8-F82B2D978B93}">
      <dsp:nvSpPr>
        <dsp:cNvPr id="0" name=""/>
        <dsp:cNvSpPr/>
      </dsp:nvSpPr>
      <dsp:spPr>
        <a:xfrm>
          <a:off x="154201" y="833387"/>
          <a:ext cx="67892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236959-472F-4798-8347-5E44E42EB577}">
      <dsp:nvSpPr>
        <dsp:cNvPr id="0" name=""/>
        <dsp:cNvSpPr/>
      </dsp:nvSpPr>
      <dsp:spPr>
        <a:xfrm>
          <a:off x="281500" y="872935"/>
          <a:ext cx="6661981" cy="790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Realizar estudo arqueológico na região.</a:t>
          </a:r>
          <a:endParaRPr lang="en-US" sz="1800" kern="1200" dirty="0"/>
        </a:p>
      </dsp:txBody>
      <dsp:txXfrm>
        <a:off x="281500" y="872935"/>
        <a:ext cx="6661981" cy="790974"/>
      </dsp:txXfrm>
    </dsp:sp>
    <dsp:sp modelId="{3B5C59AE-93D5-48B4-8FE0-A26EB0D33222}">
      <dsp:nvSpPr>
        <dsp:cNvPr id="0" name=""/>
        <dsp:cNvSpPr/>
      </dsp:nvSpPr>
      <dsp:spPr>
        <a:xfrm>
          <a:off x="154201" y="1663910"/>
          <a:ext cx="67892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8D5D3F-E4E2-4626-ACD6-FCCF8CFC8CD7}">
      <dsp:nvSpPr>
        <dsp:cNvPr id="0" name=""/>
        <dsp:cNvSpPr/>
      </dsp:nvSpPr>
      <dsp:spPr>
        <a:xfrm>
          <a:off x="281500" y="1703459"/>
          <a:ext cx="6661981" cy="790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Incentivar a vinda de turistas, fortalecer o comércio local, para que o consumo aconteça na cidade.</a:t>
          </a:r>
          <a:endParaRPr lang="en-US" sz="1800" kern="1200" dirty="0"/>
        </a:p>
      </dsp:txBody>
      <dsp:txXfrm>
        <a:off x="281500" y="1703459"/>
        <a:ext cx="6661981" cy="790974"/>
      </dsp:txXfrm>
    </dsp:sp>
    <dsp:sp modelId="{68618077-88B4-4E1B-A414-713B42ECA8B0}">
      <dsp:nvSpPr>
        <dsp:cNvPr id="0" name=""/>
        <dsp:cNvSpPr/>
      </dsp:nvSpPr>
      <dsp:spPr>
        <a:xfrm>
          <a:off x="154201" y="2494434"/>
          <a:ext cx="67892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DF702-5169-486F-B20C-9EF525CB4F51}">
      <dsp:nvSpPr>
        <dsp:cNvPr id="0" name=""/>
        <dsp:cNvSpPr/>
      </dsp:nvSpPr>
      <dsp:spPr>
        <a:xfrm>
          <a:off x="281500" y="2533982"/>
          <a:ext cx="6661981" cy="790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Associação local regulamentada e operante;</a:t>
          </a:r>
          <a:endParaRPr lang="en-US" sz="1800" kern="1200" dirty="0"/>
        </a:p>
      </dsp:txBody>
      <dsp:txXfrm>
        <a:off x="281500" y="2533982"/>
        <a:ext cx="6661981" cy="790974"/>
      </dsp:txXfrm>
    </dsp:sp>
    <dsp:sp modelId="{7165D40F-838D-4389-A7A2-7C75865F72E2}">
      <dsp:nvSpPr>
        <dsp:cNvPr id="0" name=""/>
        <dsp:cNvSpPr/>
      </dsp:nvSpPr>
      <dsp:spPr>
        <a:xfrm>
          <a:off x="154201" y="3324957"/>
          <a:ext cx="67892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D375F-CAC0-418C-A57C-DFB9D7F9B006}">
      <dsp:nvSpPr>
        <dsp:cNvPr id="0" name=""/>
        <dsp:cNvSpPr/>
      </dsp:nvSpPr>
      <dsp:spPr>
        <a:xfrm>
          <a:off x="281500" y="3364506"/>
          <a:ext cx="6661981" cy="790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kern="1200" dirty="0"/>
            <a:t> Segurança e fiscalização – Porto Rolim é uma área de fronteira com distância de 15 minutos da Bolívia. É preciso policiamento. Os Bolivianos estão vindo pelos rios.</a:t>
          </a:r>
        </a:p>
      </dsp:txBody>
      <dsp:txXfrm>
        <a:off x="281500" y="3364506"/>
        <a:ext cx="6661981" cy="790974"/>
      </dsp:txXfrm>
    </dsp:sp>
    <dsp:sp modelId="{FBCD8B31-9994-4EAC-B19B-308FB1A1AAC1}">
      <dsp:nvSpPr>
        <dsp:cNvPr id="0" name=""/>
        <dsp:cNvSpPr/>
      </dsp:nvSpPr>
      <dsp:spPr>
        <a:xfrm>
          <a:off x="154201" y="4155481"/>
          <a:ext cx="67892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CC9E1-2EC2-4BF3-97BF-77D229ED78FC}">
      <dsp:nvSpPr>
        <dsp:cNvPr id="0" name=""/>
        <dsp:cNvSpPr/>
      </dsp:nvSpPr>
      <dsp:spPr>
        <a:xfrm>
          <a:off x="281500" y="4195030"/>
          <a:ext cx="6661981" cy="790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kern="1200" dirty="0"/>
            <a:t> Criação do distrito e regularização das casas e empreendimentos para atrair investimentos e melhorias.</a:t>
          </a:r>
        </a:p>
      </dsp:txBody>
      <dsp:txXfrm>
        <a:off x="281500" y="4195030"/>
        <a:ext cx="6661981" cy="790974"/>
      </dsp:txXfrm>
    </dsp:sp>
    <dsp:sp modelId="{727E5C1B-FDF6-4A2A-86BE-4FA8F9239F79}">
      <dsp:nvSpPr>
        <dsp:cNvPr id="0" name=""/>
        <dsp:cNvSpPr/>
      </dsp:nvSpPr>
      <dsp:spPr>
        <a:xfrm>
          <a:off x="154201" y="4986004"/>
          <a:ext cx="67892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07E632-C101-4868-A0D7-1169DEBEBFE8}">
      <dsp:nvSpPr>
        <dsp:cNvPr id="0" name=""/>
        <dsp:cNvSpPr/>
      </dsp:nvSpPr>
      <dsp:spPr>
        <a:xfrm>
          <a:off x="281500" y="5025553"/>
          <a:ext cx="6661981" cy="790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Melhorar o suporte de atendimento local.</a:t>
          </a:r>
          <a:endParaRPr lang="pt-BR" sz="1800" kern="1200" dirty="0"/>
        </a:p>
      </dsp:txBody>
      <dsp:txXfrm>
        <a:off x="281500" y="5025553"/>
        <a:ext cx="6661981" cy="790974"/>
      </dsp:txXfrm>
    </dsp:sp>
    <dsp:sp modelId="{A10D4DAC-9655-4AEB-B251-CBB87DB65727}">
      <dsp:nvSpPr>
        <dsp:cNvPr id="0" name=""/>
        <dsp:cNvSpPr/>
      </dsp:nvSpPr>
      <dsp:spPr>
        <a:xfrm>
          <a:off x="154201" y="5816528"/>
          <a:ext cx="67892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E719D-D263-4646-AB2C-04481F331F13}">
      <dsp:nvSpPr>
        <dsp:cNvPr id="0" name=""/>
        <dsp:cNvSpPr/>
      </dsp:nvSpPr>
      <dsp:spPr>
        <a:xfrm>
          <a:off x="1064" y="0"/>
          <a:ext cx="2766679" cy="659734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G</a:t>
          </a:r>
          <a:r>
            <a:rPr lang="pt-BR" sz="1800" b="1" kern="1200" dirty="0"/>
            <a:t>overnança local </a:t>
          </a:r>
          <a:r>
            <a:rPr lang="pt-BR" sz="1800" kern="1200" dirty="0"/>
            <a:t>não existe uma governança turística envolvendo os stakeholders na definição de prioridades, estratégias e compartilhamento de responsabilidades, com políticas equilibradas de desenvolvimento econômico com a preservação dos recursos naturais, culturais e históricos, garantindo que o turismo seja viável a longo prazo. </a:t>
          </a:r>
          <a:endParaRPr lang="en-US" sz="1800" b="1" kern="1200" dirty="0"/>
        </a:p>
      </dsp:txBody>
      <dsp:txXfrm>
        <a:off x="1064" y="0"/>
        <a:ext cx="2766679" cy="1979202"/>
      </dsp:txXfrm>
    </dsp:sp>
    <dsp:sp modelId="{3F3B56C9-552C-453B-A0D5-3890EED46029}">
      <dsp:nvSpPr>
        <dsp:cNvPr id="0" name=""/>
        <dsp:cNvSpPr/>
      </dsp:nvSpPr>
      <dsp:spPr>
        <a:xfrm>
          <a:off x="2975245" y="0"/>
          <a:ext cx="2766679" cy="659734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Políticas públicas de desenvolvimento do turismo da pesca esportiva </a:t>
          </a:r>
          <a:r>
            <a:rPr lang="pt-BR" sz="1800" kern="1200" dirty="0"/>
            <a:t>devem ser instaladas no estado de Rondônia com capilaridade para atender aos anseios e particularidade de cada município,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como: estudos do Pirarucu; qualificação em culinária, capacitação em atendimento ao turista, manuseio do peixe da pesca esportiva, dentre outros.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.</a:t>
          </a:r>
          <a:endParaRPr lang="en-US" sz="1800" kern="1200" dirty="0"/>
        </a:p>
      </dsp:txBody>
      <dsp:txXfrm>
        <a:off x="2975245" y="0"/>
        <a:ext cx="2766679" cy="1979202"/>
      </dsp:txXfrm>
    </dsp:sp>
    <dsp:sp modelId="{FCA43D8F-0B4A-4079-9403-83812C28D1AB}">
      <dsp:nvSpPr>
        <dsp:cNvPr id="0" name=""/>
        <dsp:cNvSpPr/>
      </dsp:nvSpPr>
      <dsp:spPr>
        <a:xfrm>
          <a:off x="5949425" y="0"/>
          <a:ext cx="2766679" cy="659734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Oferta turística </a:t>
          </a:r>
          <a:r>
            <a:rPr lang="pt-BR" sz="1800" kern="1200" dirty="0"/>
            <a:t>centrada na localidade de Porto Rolim. distante 180 km da cidade por estrada que necessita continuamente de manutenção, além de um trecho ser somente por via fluvial, sobre o rio Mequéns que é um berçário. A</a:t>
          </a:r>
          <a:r>
            <a:rPr lang="pt-BR" sz="1800" b="1" kern="1200" dirty="0"/>
            <a:t> ausência de regularização das terras e a ação judicial em andamento inibem investimentos locais e impedem a atração de novos investidores para a localidade. </a:t>
          </a:r>
        </a:p>
      </dsp:txBody>
      <dsp:txXfrm>
        <a:off x="5949425" y="0"/>
        <a:ext cx="2766679" cy="197920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47B95-1610-4E96-9CA0-41E15AD4B35E}">
      <dsp:nvSpPr>
        <dsp:cNvPr id="0" name=""/>
        <dsp:cNvSpPr/>
      </dsp:nvSpPr>
      <dsp:spPr>
        <a:xfrm>
          <a:off x="6502" y="0"/>
          <a:ext cx="2629487" cy="61652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Demanda turística - </a:t>
          </a:r>
          <a:r>
            <a:rPr lang="pt-BR" sz="1800" kern="1200" dirty="0"/>
            <a:t>Não existe nenhum estudo, nem pesquisa, nem controle sobre a quantidade de turistas que visitam o município de Alta Floresta D'Oeste com destino a Porto Rolim, nem qual é o perfil deste público, nem o seu grau de consciência. Muitos acampam na beira do rio, deixando apenas rastro de sua passagem mensuradas através da quantidade de lixo recolhido pelos voluntários locais, uma vez por ano.</a:t>
          </a:r>
          <a:endParaRPr lang="pt-BR" sz="1800" i="1" kern="1200" dirty="0">
            <a:latin typeface="+mn-lt"/>
            <a:ea typeface="Calibri" panose="020F0502020204030204" pitchFamily="34" charset="0"/>
          </a:endParaRPr>
        </a:p>
      </dsp:txBody>
      <dsp:txXfrm>
        <a:off x="83517" y="77015"/>
        <a:ext cx="2475457" cy="6011263"/>
      </dsp:txXfrm>
    </dsp:sp>
    <dsp:sp modelId="{CC4BA0E4-171E-4056-B8B0-0AA9EBC38B4B}">
      <dsp:nvSpPr>
        <dsp:cNvPr id="0" name=""/>
        <dsp:cNvSpPr/>
      </dsp:nvSpPr>
      <dsp:spPr>
        <a:xfrm>
          <a:off x="3077744" y="0"/>
          <a:ext cx="2629487" cy="61652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latin typeface="+mn-lt"/>
              <a:ea typeface="Calibri" panose="020F0502020204030204" pitchFamily="34" charset="0"/>
            </a:rPr>
            <a:t>A </a:t>
          </a:r>
          <a:r>
            <a:rPr lang="pt-BR" sz="1800" b="1" kern="1200">
              <a:latin typeface="+mn-lt"/>
              <a:ea typeface="Calibri" panose="020F0502020204030204" pitchFamily="34" charset="0"/>
            </a:rPr>
            <a:t>grande oferta está no rio Guaporé, </a:t>
          </a:r>
          <a:r>
            <a:rPr lang="pt-BR" sz="1800" kern="1200">
              <a:latin typeface="+mn-lt"/>
              <a:ea typeface="Calibri" panose="020F0502020204030204" pitchFamily="34" charset="0"/>
            </a:rPr>
            <a:t>oferta esta, que pode entrar em risco por falta de legislação adequada, fiscalização sistemática e consciência predatória dos moradores e turistas que usam este recurso para as mais diversas finalidades.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i="1" kern="1200" dirty="0">
            <a:latin typeface="+mn-lt"/>
            <a:ea typeface="Calibri" panose="020F0502020204030204" pitchFamily="34" charset="0"/>
          </a:endParaRPr>
        </a:p>
      </dsp:txBody>
      <dsp:txXfrm>
        <a:off x="3154759" y="77015"/>
        <a:ext cx="2475457" cy="6011263"/>
      </dsp:txXfrm>
    </dsp:sp>
    <dsp:sp modelId="{64CC8278-32D8-4723-82BA-609A5FEB5BB8}">
      <dsp:nvSpPr>
        <dsp:cNvPr id="0" name=""/>
        <dsp:cNvSpPr/>
      </dsp:nvSpPr>
      <dsp:spPr>
        <a:xfrm>
          <a:off x="6148985" y="0"/>
          <a:ext cx="2629487" cy="61652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>
              <a:latin typeface="+mn-lt"/>
            </a:rPr>
            <a:t>Integração intersetorial é </a:t>
          </a:r>
          <a:r>
            <a:rPr lang="pt-BR" sz="1800" kern="1200">
              <a:latin typeface="+mn-lt"/>
            </a:rPr>
            <a:t>Fundamental a articulação entre diferentes setores da economia, como transporte, cultura, meio ambiente, infraestrutura e segurança. Cada setor desempenha um papel no sucesso do turismo e deve estar alinhado com as metas turísticas da região. </a:t>
          </a:r>
          <a:r>
            <a:rPr lang="pt-BR" sz="1800" kern="1200">
              <a:latin typeface="+mn-lt"/>
              <a:ea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800" b="1" kern="1200">
              <a:latin typeface="+mn-lt"/>
              <a:ea typeface="Arial" panose="020B0604020202020204" pitchFamily="34" charset="0"/>
              <a:cs typeface="Arial" panose="020B0604020202020204" pitchFamily="34" charset="0"/>
            </a:rPr>
            <a:t>O artesanato, a cultura, a participação da agricultura familiar, dentre outros, encontram-se fora do processo.</a:t>
          </a:r>
          <a:endParaRPr lang="en-US" sz="1800" kern="1200" dirty="0">
            <a:latin typeface="+mn-lt"/>
          </a:endParaRPr>
        </a:p>
      </dsp:txBody>
      <dsp:txXfrm>
        <a:off x="6226000" y="77015"/>
        <a:ext cx="2475457" cy="60112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5DB15-56F2-414E-86E7-C5DE20A05D2B}">
      <dsp:nvSpPr>
        <dsp:cNvPr id="0" name=""/>
        <dsp:cNvSpPr/>
      </dsp:nvSpPr>
      <dsp:spPr>
        <a:xfrm>
          <a:off x="372230" y="700005"/>
          <a:ext cx="529829" cy="3589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88C04-04AC-4656-905A-0245D029E1F8}">
      <dsp:nvSpPr>
        <dsp:cNvPr id="0" name=""/>
        <dsp:cNvSpPr/>
      </dsp:nvSpPr>
      <dsp:spPr>
        <a:xfrm>
          <a:off x="12297" y="1522448"/>
          <a:ext cx="2387727" cy="89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A Bacia Amazônica é a maior e mais diversa bacia de água doce do mundo, onde a Amazônia ocidental tem a maior área e diversidade de espécies de peixes.</a:t>
          </a:r>
          <a:endParaRPr lang="en-US" sz="1400" kern="1200" dirty="0"/>
        </a:p>
      </dsp:txBody>
      <dsp:txXfrm>
        <a:off x="12297" y="1522448"/>
        <a:ext cx="2387727" cy="893941"/>
      </dsp:txXfrm>
    </dsp:sp>
    <dsp:sp modelId="{49286A9A-C173-4F39-A4E0-A3F11D0ECC07}">
      <dsp:nvSpPr>
        <dsp:cNvPr id="0" name=""/>
        <dsp:cNvSpPr/>
      </dsp:nvSpPr>
      <dsp:spPr>
        <a:xfrm>
          <a:off x="3144416" y="672277"/>
          <a:ext cx="529829" cy="425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FD2C68-A185-42C4-B7B9-76D80BBF8900}">
      <dsp:nvSpPr>
        <dsp:cNvPr id="0" name=""/>
        <dsp:cNvSpPr/>
      </dsp:nvSpPr>
      <dsp:spPr>
        <a:xfrm>
          <a:off x="2387874" y="1579109"/>
          <a:ext cx="1664051" cy="781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A diversidade de espécies de peixes abrange 57 famílias, 525 gêneros e mais de </a:t>
          </a:r>
          <a:r>
            <a:rPr lang="pt-BR" sz="1400" b="1" kern="1200" dirty="0"/>
            <a:t>2.411 espécies. Destes, 111 gêneros (21%) e 1.089 espécies </a:t>
          </a:r>
          <a:r>
            <a:rPr lang="pt-BR" sz="1400" kern="1200" dirty="0"/>
            <a:t>(45%) são endêmicos da Bacia Amazônica.</a:t>
          </a:r>
          <a:endParaRPr lang="en-US" sz="1400" kern="1200" dirty="0"/>
        </a:p>
      </dsp:txBody>
      <dsp:txXfrm>
        <a:off x="2387874" y="1579109"/>
        <a:ext cx="1664051" cy="781838"/>
      </dsp:txXfrm>
    </dsp:sp>
    <dsp:sp modelId="{706A7DAC-18E0-4CB0-B430-6127DD3625FB}">
      <dsp:nvSpPr>
        <dsp:cNvPr id="0" name=""/>
        <dsp:cNvSpPr/>
      </dsp:nvSpPr>
      <dsp:spPr>
        <a:xfrm>
          <a:off x="950817" y="2647433"/>
          <a:ext cx="529829" cy="4243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A485F0-5090-4A65-80F6-D6A822E6F605}">
      <dsp:nvSpPr>
        <dsp:cNvPr id="0" name=""/>
        <dsp:cNvSpPr/>
      </dsp:nvSpPr>
      <dsp:spPr>
        <a:xfrm>
          <a:off x="10389" y="3464414"/>
          <a:ext cx="2268751" cy="1540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O Estado de Rondônia, localiza-se numa área de transição entre o bioma Cerrado e a Amazônia, apresentando áreas do bioma Pantanal, de planícies e serras. A pesca esportiva é uma atividade praticada em vários rios de Rondônia.</a:t>
          </a:r>
          <a:endParaRPr lang="en-US" sz="1400" kern="1200" dirty="0"/>
        </a:p>
      </dsp:txBody>
      <dsp:txXfrm>
        <a:off x="10389" y="3464414"/>
        <a:ext cx="2268751" cy="1540403"/>
      </dsp:txXfrm>
    </dsp:sp>
    <dsp:sp modelId="{26B4529D-1EF4-4DE1-A5CB-02C21576598C}">
      <dsp:nvSpPr>
        <dsp:cNvPr id="0" name=""/>
        <dsp:cNvSpPr/>
      </dsp:nvSpPr>
      <dsp:spPr>
        <a:xfrm>
          <a:off x="3139012" y="2873691"/>
          <a:ext cx="529829" cy="4249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B4BE7F-35BF-402C-9F4A-9C55601EBD99}">
      <dsp:nvSpPr>
        <dsp:cNvPr id="0" name=""/>
        <dsp:cNvSpPr/>
      </dsp:nvSpPr>
      <dsp:spPr>
        <a:xfrm>
          <a:off x="2421512" y="3486480"/>
          <a:ext cx="1766049" cy="1548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O estado tem os recursos hídricos formados pelos principais rios (bacias) como o </a:t>
          </a:r>
          <a:r>
            <a:rPr lang="pt-BR" sz="1400" b="1" kern="1200" dirty="0"/>
            <a:t>Madeira, Guaporé, Mamoré, Abunã, Jamari, Machado e Roosevelt, que representam um grande potencial para a prática da pesca esportiva, </a:t>
          </a:r>
          <a:endParaRPr lang="en-US" sz="1400" b="1" kern="1200" dirty="0"/>
        </a:p>
      </dsp:txBody>
      <dsp:txXfrm>
        <a:off x="2421512" y="3486480"/>
        <a:ext cx="1766049" cy="154877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47B95-1610-4E96-9CA0-41E15AD4B35E}">
      <dsp:nvSpPr>
        <dsp:cNvPr id="0" name=""/>
        <dsp:cNvSpPr/>
      </dsp:nvSpPr>
      <dsp:spPr>
        <a:xfrm>
          <a:off x="6502" y="0"/>
          <a:ext cx="2629487" cy="61652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 pilar </a:t>
          </a:r>
          <a:r>
            <a:rPr lang="pt-BR" sz="1800" b="1" kern="1200" dirty="0"/>
            <a:t>da educação e capacitação </a:t>
          </a:r>
          <a:r>
            <a:rPr lang="pt-BR" sz="1800" kern="1200" dirty="0"/>
            <a:t>é crucial para a implantação de uma governança eficiente. Capacitar os gestores públicos, empresários e trabalhadores do setor turístico para atuar de forma qualificada é essencial para alcançar resultados consistentes e sustentáveis. Esta ação também é incipiente no município Alta Floresta D'Oeste.</a:t>
          </a:r>
          <a:endParaRPr lang="en-US" sz="1800" i="1" kern="1200" dirty="0"/>
        </a:p>
      </dsp:txBody>
      <dsp:txXfrm>
        <a:off x="83517" y="77015"/>
        <a:ext cx="2475457" cy="6011263"/>
      </dsp:txXfrm>
    </dsp:sp>
    <dsp:sp modelId="{200BAE99-38FF-49CC-A4C3-7FA8399A0A11}">
      <dsp:nvSpPr>
        <dsp:cNvPr id="0" name=""/>
        <dsp:cNvSpPr/>
      </dsp:nvSpPr>
      <dsp:spPr>
        <a:xfrm>
          <a:off x="3077744" y="0"/>
          <a:ext cx="2629487" cy="61652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Não há  atração </a:t>
          </a:r>
          <a:r>
            <a:rPr lang="pt-BR" sz="1800" kern="1200"/>
            <a:t>de  visitantes por meio </a:t>
          </a:r>
          <a:r>
            <a:rPr lang="pt-BR" sz="1800" b="1" kern="1200"/>
            <a:t>de campanhas de marketing e promoção do destino. </a:t>
          </a:r>
          <a:r>
            <a:rPr lang="pt-BR" sz="1800" kern="1200" dirty="0"/>
            <a:t>Isso envolve a </a:t>
          </a:r>
          <a:r>
            <a:rPr lang="pt-BR" sz="1800" b="1" kern="1200" dirty="0"/>
            <a:t>criação de uma identidade turística </a:t>
          </a:r>
          <a:r>
            <a:rPr lang="pt-BR" sz="1800" kern="1200" dirty="0"/>
            <a:t>e a comunicação eficaz dos atrativos da região para o público-alvo, fornecendo ao turista, informações seguras, atualizadas e completas, agregando inovação tecnológica e de mídias, sobre atrativos turísticos, eventos, infraestrutura, serviços, acessos e história da região ou município, com a recomendação de programas e atividades adequados ao perfil do turista </a:t>
          </a:r>
          <a:endParaRPr lang="en-US" sz="1800" i="1" kern="1200" dirty="0"/>
        </a:p>
      </dsp:txBody>
      <dsp:txXfrm>
        <a:off x="3154759" y="77015"/>
        <a:ext cx="2475457" cy="6011263"/>
      </dsp:txXfrm>
    </dsp:sp>
    <dsp:sp modelId="{1A22B1B2-5F4D-499E-83AA-2888FAAB5EEC}">
      <dsp:nvSpPr>
        <dsp:cNvPr id="0" name=""/>
        <dsp:cNvSpPr/>
      </dsp:nvSpPr>
      <dsp:spPr>
        <a:xfrm>
          <a:off x="6155488" y="0"/>
          <a:ext cx="2629487" cy="61652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A Cadeia do turismo não existe.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O sistema de turismo está fragilizado nas relações ambientais; na superestrutura e infraestrutura e no mercado.</a:t>
          </a:r>
          <a:endParaRPr lang="pt-BR" sz="1800" kern="1200" dirty="0"/>
        </a:p>
      </dsp:txBody>
      <dsp:txXfrm>
        <a:off x="6232503" y="77015"/>
        <a:ext cx="2475457" cy="6011263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A2033-FDFE-4FCD-9DF1-1AA5C794CBC2}">
      <dsp:nvSpPr>
        <dsp:cNvPr id="0" name=""/>
        <dsp:cNvSpPr/>
      </dsp:nvSpPr>
      <dsp:spPr>
        <a:xfrm>
          <a:off x="0" y="0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6254B1-C518-420E-8576-D4AF6545D345}">
      <dsp:nvSpPr>
        <dsp:cNvPr id="0" name=""/>
        <dsp:cNvSpPr/>
      </dsp:nvSpPr>
      <dsp:spPr>
        <a:xfrm>
          <a:off x="0" y="0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DIRETORIA EXECUTIVA - DIRETOR-PRESIDENTE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0"/>
        <a:ext cx="4295783" cy="334901"/>
      </dsp:txXfrm>
    </dsp:sp>
    <dsp:sp modelId="{9980D950-CC62-4067-9370-9ED039BCF106}">
      <dsp:nvSpPr>
        <dsp:cNvPr id="0" name=""/>
        <dsp:cNvSpPr/>
      </dsp:nvSpPr>
      <dsp:spPr>
        <a:xfrm>
          <a:off x="0" y="334901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F8FA9F-C052-4AE2-8FD3-52B6957E0E56}">
      <dsp:nvSpPr>
        <dsp:cNvPr id="0" name=""/>
        <dsp:cNvSpPr/>
      </dsp:nvSpPr>
      <dsp:spPr>
        <a:xfrm>
          <a:off x="0" y="334901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Eduardo Amadeu Dutra Moresi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334901"/>
        <a:ext cx="4295783" cy="334901"/>
      </dsp:txXfrm>
    </dsp:sp>
    <dsp:sp modelId="{C4D46177-EAC2-421D-8491-0F831BBEA9DC}">
      <dsp:nvSpPr>
        <dsp:cNvPr id="0" name=""/>
        <dsp:cNvSpPr/>
      </dsp:nvSpPr>
      <dsp:spPr>
        <a:xfrm>
          <a:off x="0" y="669803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72C98E-BBDD-48D4-A821-EA38DBB889F0}">
      <dsp:nvSpPr>
        <dsp:cNvPr id="0" name=""/>
        <dsp:cNvSpPr/>
      </dsp:nvSpPr>
      <dsp:spPr>
        <a:xfrm>
          <a:off x="0" y="669803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DIRETORA JURÍDICA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669803"/>
        <a:ext cx="4295783" cy="334901"/>
      </dsp:txXfrm>
    </dsp:sp>
    <dsp:sp modelId="{B36C4F59-AFC1-4197-8F55-3DA1C740AEC2}">
      <dsp:nvSpPr>
        <dsp:cNvPr id="0" name=""/>
        <dsp:cNvSpPr/>
      </dsp:nvSpPr>
      <dsp:spPr>
        <a:xfrm>
          <a:off x="0" y="1004705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4DFCDA-9BFA-4E68-B92D-4E4B2BB851DB}">
      <dsp:nvSpPr>
        <dsp:cNvPr id="0" name=""/>
        <dsp:cNvSpPr/>
      </dsp:nvSpPr>
      <dsp:spPr>
        <a:xfrm>
          <a:off x="0" y="1004705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Aline </a:t>
          </a:r>
          <a:r>
            <a:rPr lang="pt-BR" sz="1400" kern="1200" dirty="0" err="1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Mirelle</a:t>
          </a:r>
          <a:r>
            <a:rPr lang="pt-BR" sz="14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 Marcon Fiche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1004705"/>
        <a:ext cx="4295783" cy="334901"/>
      </dsp:txXfrm>
    </dsp:sp>
    <dsp:sp modelId="{417B33D5-01B5-4126-BE72-EE61FB16B45D}">
      <dsp:nvSpPr>
        <dsp:cNvPr id="0" name=""/>
        <dsp:cNvSpPr/>
      </dsp:nvSpPr>
      <dsp:spPr>
        <a:xfrm>
          <a:off x="0" y="1339607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9D8A9A-F270-4DE9-8630-B39D1A3FB14A}">
      <dsp:nvSpPr>
        <dsp:cNvPr id="0" name=""/>
        <dsp:cNvSpPr/>
      </dsp:nvSpPr>
      <dsp:spPr>
        <a:xfrm>
          <a:off x="0" y="1339607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 ADMINISTRATIVO E FINANCEIRO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1339607"/>
        <a:ext cx="4295783" cy="334901"/>
      </dsp:txXfrm>
    </dsp:sp>
    <dsp:sp modelId="{A3F078F6-CDEF-41B9-98D8-8C4CC43C12BA}">
      <dsp:nvSpPr>
        <dsp:cNvPr id="0" name=""/>
        <dsp:cNvSpPr/>
      </dsp:nvSpPr>
      <dsp:spPr>
        <a:xfrm>
          <a:off x="0" y="1674509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01FDEF-5B85-4C5A-AB6F-3C210C004353}">
      <dsp:nvSpPr>
        <dsp:cNvPr id="0" name=""/>
        <dsp:cNvSpPr/>
      </dsp:nvSpPr>
      <dsp:spPr>
        <a:xfrm>
          <a:off x="0" y="1674509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Arthur Mesquita Camargo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1674509"/>
        <a:ext cx="4295783" cy="334901"/>
      </dsp:txXfrm>
    </dsp:sp>
    <dsp:sp modelId="{83C1A1F3-AA73-4913-9E17-5441F53CA826}">
      <dsp:nvSpPr>
        <dsp:cNvPr id="0" name=""/>
        <dsp:cNvSpPr/>
      </dsp:nvSpPr>
      <dsp:spPr>
        <a:xfrm>
          <a:off x="0" y="2009411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E1C0C9-482D-4888-94BF-74A0512D7F4B}">
      <dsp:nvSpPr>
        <dsp:cNvPr id="0" name=""/>
        <dsp:cNvSpPr/>
      </dsp:nvSpPr>
      <dsp:spPr>
        <a:xfrm>
          <a:off x="0" y="2009411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DIRETORA NACIONAL DE PROJETOS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2009411"/>
        <a:ext cx="4295783" cy="334901"/>
      </dsp:txXfrm>
    </dsp:sp>
    <dsp:sp modelId="{44B2137B-52B2-4B98-BAF5-58F1ECF62705}">
      <dsp:nvSpPr>
        <dsp:cNvPr id="0" name=""/>
        <dsp:cNvSpPr/>
      </dsp:nvSpPr>
      <dsp:spPr>
        <a:xfrm>
          <a:off x="0" y="2344313"/>
          <a:ext cx="429578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28402-D543-44B7-9A6F-811DC7B6D74C}">
      <dsp:nvSpPr>
        <dsp:cNvPr id="0" name=""/>
        <dsp:cNvSpPr/>
      </dsp:nvSpPr>
      <dsp:spPr>
        <a:xfrm>
          <a:off x="0" y="2344313"/>
          <a:ext cx="4295783" cy="334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rPr>
            <a:t>Nilde Clara de Souza Benites Brun</a:t>
          </a:r>
          <a:endParaRPr lang="pt-BR" sz="1400" kern="1200" dirty="0">
            <a:solidFill>
              <a:schemeClr val="tx1"/>
            </a:solidFill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0" y="2344313"/>
        <a:ext cx="4295783" cy="3349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B123C-1A6C-4B72-A4AC-1ED931E80CE8}">
      <dsp:nvSpPr>
        <dsp:cNvPr id="0" name=""/>
        <dsp:cNvSpPr/>
      </dsp:nvSpPr>
      <dsp:spPr>
        <a:xfrm>
          <a:off x="591117" y="576213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AEC546-1C7F-4590-AB23-CA8C9F1ECF1D}">
      <dsp:nvSpPr>
        <dsp:cNvPr id="0" name=""/>
        <dsp:cNvSpPr/>
      </dsp:nvSpPr>
      <dsp:spPr>
        <a:xfrm>
          <a:off x="96117" y="1721326"/>
          <a:ext cx="1800000" cy="1086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u="sng" kern="1200" dirty="0"/>
            <a:t>Mitigação:</a:t>
          </a:r>
          <a:endParaRPr lang="en-US" sz="1600" kern="1200" dirty="0"/>
        </a:p>
      </dsp:txBody>
      <dsp:txXfrm>
        <a:off x="96117" y="1721326"/>
        <a:ext cx="1800000" cy="1086835"/>
      </dsp:txXfrm>
    </dsp:sp>
    <dsp:sp modelId="{F86D8817-0FB6-4C94-9F93-497F758CCA6A}">
      <dsp:nvSpPr>
        <dsp:cNvPr id="0" name=""/>
        <dsp:cNvSpPr/>
      </dsp:nvSpPr>
      <dsp:spPr>
        <a:xfrm>
          <a:off x="2448270" y="369144"/>
          <a:ext cx="1325694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DADC9-CE80-4E0B-82B9-19CD6AB6C7C6}">
      <dsp:nvSpPr>
        <dsp:cNvPr id="0" name=""/>
        <dsp:cNvSpPr/>
      </dsp:nvSpPr>
      <dsp:spPr>
        <a:xfrm>
          <a:off x="2260977" y="1377256"/>
          <a:ext cx="1800000" cy="1086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 dirty="0">
              <a:sym typeface="Wingdings" panose="05000000000000000000" pitchFamily="2" charset="2"/>
            </a:rPr>
            <a:t></a:t>
          </a:r>
          <a:r>
            <a:rPr lang="pt-BR" sz="1600" b="0" i="0" kern="1200" dirty="0"/>
            <a:t>Fiscalização  e monitoramento eficiente das pisciculturas com criação de pirarucu, evitando sua fuga para os rios;</a:t>
          </a:r>
          <a:endParaRPr lang="en-US" sz="1600" kern="1200" dirty="0"/>
        </a:p>
      </dsp:txBody>
      <dsp:txXfrm>
        <a:off x="2260977" y="1377256"/>
        <a:ext cx="1800000" cy="1086835"/>
      </dsp:txXfrm>
    </dsp:sp>
    <dsp:sp modelId="{F9CF300B-78D9-44B4-8C7E-D81C070F40AF}">
      <dsp:nvSpPr>
        <dsp:cNvPr id="0" name=""/>
        <dsp:cNvSpPr/>
      </dsp:nvSpPr>
      <dsp:spPr>
        <a:xfrm>
          <a:off x="4821118" y="369144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21A42-9447-4973-B636-9239AFCA4F78}">
      <dsp:nvSpPr>
        <dsp:cNvPr id="0" name=""/>
        <dsp:cNvSpPr/>
      </dsp:nvSpPr>
      <dsp:spPr>
        <a:xfrm>
          <a:off x="4285420" y="1233239"/>
          <a:ext cx="1800000" cy="1086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ym typeface="Wingdings" panose="05000000000000000000" pitchFamily="2" charset="2"/>
            </a:rPr>
            <a:t></a:t>
          </a:r>
          <a:r>
            <a:rPr lang="pt-BR" sz="1600" kern="1200" dirty="0"/>
            <a:t>Liberação da pesca esportiva, subsistência e comercial do pirarucu </a:t>
          </a:r>
          <a:r>
            <a:rPr lang="pt-BR" sz="1600" kern="1200" dirty="0">
              <a:solidFill>
                <a:schemeClr val="tx1"/>
              </a:solidFill>
            </a:rPr>
            <a:t>com cota </a:t>
          </a:r>
          <a:r>
            <a:rPr lang="pt-BR" sz="1600" kern="1200" dirty="0"/>
            <a:t>de abate, em áreas afetadas com essa espécie;</a:t>
          </a:r>
          <a:endParaRPr lang="en-US" sz="1600" kern="1200" dirty="0"/>
        </a:p>
      </dsp:txBody>
      <dsp:txXfrm>
        <a:off x="4285420" y="1233239"/>
        <a:ext cx="1800000" cy="1086835"/>
      </dsp:txXfrm>
    </dsp:sp>
    <dsp:sp modelId="{3BA349A5-59A3-4688-A8E3-B24418F89156}">
      <dsp:nvSpPr>
        <dsp:cNvPr id="0" name=""/>
        <dsp:cNvSpPr/>
      </dsp:nvSpPr>
      <dsp:spPr>
        <a:xfrm>
          <a:off x="7123984" y="514679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3B3EA-01E7-4526-8783-6CBAC3BA480F}">
      <dsp:nvSpPr>
        <dsp:cNvPr id="0" name=""/>
        <dsp:cNvSpPr/>
      </dsp:nvSpPr>
      <dsp:spPr>
        <a:xfrm>
          <a:off x="6427708" y="1089231"/>
          <a:ext cx="2175732" cy="1332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b="0" i="0" kern="1200" dirty="0">
            <a:sym typeface="Wingdings" panose="05000000000000000000" pitchFamily="2" charset="2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i="0" kern="1200" dirty="0">
              <a:sym typeface="Wingdings" panose="05000000000000000000" pitchFamily="2" charset="2"/>
            </a:rPr>
            <a:t></a:t>
          </a:r>
          <a:r>
            <a:rPr lang="pt-BR" sz="1600" b="0" i="0" kern="1200" dirty="0"/>
            <a:t>Estimular a criação de associação piloto para comercialização do pirarucu  nos municípios afetados com essa espécie.</a:t>
          </a:r>
          <a:endParaRPr lang="en-US" sz="1600" kern="1200" dirty="0"/>
        </a:p>
      </dsp:txBody>
      <dsp:txXfrm>
        <a:off x="6427708" y="1089231"/>
        <a:ext cx="2175732" cy="13329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56FE8-7C9D-4607-B952-AC17ECE7AE07}">
      <dsp:nvSpPr>
        <dsp:cNvPr id="0" name=""/>
        <dsp:cNvSpPr/>
      </dsp:nvSpPr>
      <dsp:spPr>
        <a:xfrm>
          <a:off x="0" y="29279"/>
          <a:ext cx="1043345" cy="104334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C6A53-26BD-44B8-8459-005CC713D91D}">
      <dsp:nvSpPr>
        <dsp:cNvPr id="0" name=""/>
        <dsp:cNvSpPr/>
      </dsp:nvSpPr>
      <dsp:spPr>
        <a:xfrm>
          <a:off x="110118" y="236751"/>
          <a:ext cx="605140" cy="6051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A8B4C-52C6-44BC-8F40-C1F8C8E4B7EC}">
      <dsp:nvSpPr>
        <dsp:cNvPr id="0" name=""/>
        <dsp:cNvSpPr/>
      </dsp:nvSpPr>
      <dsp:spPr>
        <a:xfrm>
          <a:off x="1017827" y="1500292"/>
          <a:ext cx="3115115" cy="1043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</a:rPr>
            <a:t>A portaria IBAMA no 48/2007 estabelece  a proibição da pesca durante o período de defeso no estado de Rondônia (entre 15/11 e 15/03), </a:t>
          </a:r>
          <a:r>
            <a:rPr lang="pt-BR" sz="1800" b="1" kern="1200" dirty="0">
              <a:solidFill>
                <a:schemeClr val="tx1"/>
              </a:solidFill>
            </a:rPr>
            <a:t>a maioria das infrações ao longo do período de estudo foi devido a este tipo de infração e pesca em locais proibidos</a:t>
          </a:r>
          <a:r>
            <a:rPr lang="pt-BR" sz="1800" kern="1200" dirty="0">
              <a:solidFill>
                <a:schemeClr val="tx1"/>
              </a:solidFill>
            </a:rPr>
            <a:t>. (Godim et al. 2023).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1017827" y="1500292"/>
        <a:ext cx="3115115" cy="1043345"/>
      </dsp:txXfrm>
    </dsp:sp>
    <dsp:sp modelId="{C455C45B-4D0B-4747-8FF3-AF7727990878}">
      <dsp:nvSpPr>
        <dsp:cNvPr id="0" name=""/>
        <dsp:cNvSpPr/>
      </dsp:nvSpPr>
      <dsp:spPr>
        <a:xfrm>
          <a:off x="4132950" y="0"/>
          <a:ext cx="1043345" cy="1043345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D26605-0975-4506-9B45-D48AF55BF377}">
      <dsp:nvSpPr>
        <dsp:cNvPr id="0" name=""/>
        <dsp:cNvSpPr/>
      </dsp:nvSpPr>
      <dsp:spPr>
        <a:xfrm>
          <a:off x="4159192" y="0"/>
          <a:ext cx="1015619" cy="11457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1030C-FD48-44D4-9CD2-C0FD47AC82A9}">
      <dsp:nvSpPr>
        <dsp:cNvPr id="0" name=""/>
        <dsp:cNvSpPr/>
      </dsp:nvSpPr>
      <dsp:spPr>
        <a:xfrm>
          <a:off x="5663605" y="1394497"/>
          <a:ext cx="2459314" cy="1043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>
            <a:solidFill>
              <a:schemeClr val="tx1"/>
            </a:solidFill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</a:rPr>
            <a:t>Agronegócio sem medidas de preservação e extração de madeira,  extraindo mata virgem, incluindo as matas ciliares, assoreiam os rios, diminuindo a profundidade e a capacidade de recuperação de populações de peixes locais. 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5663605" y="1394497"/>
        <a:ext cx="2459314" cy="10433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8433D-111E-475A-AF55-75987D62B9F1}">
      <dsp:nvSpPr>
        <dsp:cNvPr id="0" name=""/>
        <dsp:cNvSpPr/>
      </dsp:nvSpPr>
      <dsp:spPr>
        <a:xfrm>
          <a:off x="0" y="455584"/>
          <a:ext cx="7886700" cy="161869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67E1F-B1A9-4EEB-BBA5-12AF5F9407FC}">
      <dsp:nvSpPr>
        <dsp:cNvPr id="0" name=""/>
        <dsp:cNvSpPr/>
      </dsp:nvSpPr>
      <dsp:spPr>
        <a:xfrm>
          <a:off x="129460" y="727572"/>
          <a:ext cx="572119" cy="6191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041E4-8579-45BA-97DD-4C4181CA1101}">
      <dsp:nvSpPr>
        <dsp:cNvPr id="0" name=""/>
        <dsp:cNvSpPr/>
      </dsp:nvSpPr>
      <dsp:spPr>
        <a:xfrm>
          <a:off x="831040" y="677381"/>
          <a:ext cx="7055659" cy="719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49" tIns="76149" rIns="76149" bIns="7614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O manuseio dos peixes na atividade de pesque e solte. Tempo de exposição fora d’agua e cuidados na retirada do anzol </a:t>
          </a:r>
          <a:endParaRPr lang="en-US" sz="1800" kern="1200"/>
        </a:p>
      </dsp:txBody>
      <dsp:txXfrm>
        <a:off x="831040" y="677381"/>
        <a:ext cx="7055659" cy="7195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0F8A5-AE71-48A8-91D3-8C1078551B2B}">
      <dsp:nvSpPr>
        <dsp:cNvPr id="0" name=""/>
        <dsp:cNvSpPr/>
      </dsp:nvSpPr>
      <dsp:spPr>
        <a:xfrm rot="16200000">
          <a:off x="-1516331" y="2239431"/>
          <a:ext cx="3420482" cy="29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804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u="none" strike="noStrike" kern="1200" baseline="0" dirty="0">
              <a:latin typeface="+mj-lt"/>
              <a:cs typeface="Arial" panose="020B0604020202020204" pitchFamily="34" charset="0"/>
            </a:rPr>
            <a:t>Monitoramento Científico</a:t>
          </a:r>
          <a:endParaRPr lang="pt-BR" sz="1800" kern="1200" dirty="0">
            <a:latin typeface="+mj-lt"/>
          </a:endParaRPr>
        </a:p>
      </dsp:txBody>
      <dsp:txXfrm>
        <a:off x="-1516331" y="2239431"/>
        <a:ext cx="3420482" cy="292589"/>
      </dsp:txXfrm>
    </dsp:sp>
    <dsp:sp modelId="{5389BB22-AD40-421F-81BB-E20D1AE665D5}">
      <dsp:nvSpPr>
        <dsp:cNvPr id="0" name=""/>
        <dsp:cNvSpPr/>
      </dsp:nvSpPr>
      <dsp:spPr>
        <a:xfrm>
          <a:off x="340204" y="675484"/>
          <a:ext cx="1457407" cy="3420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804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0" i="0" u="none" strike="noStrike" kern="1200" baseline="0" dirty="0">
              <a:latin typeface="+mj-lt"/>
              <a:cs typeface="Arial" panose="020B0604020202020204" pitchFamily="34" charset="0"/>
            </a:rPr>
            <a:t>Avaliações contínuas para ajustar cotas de captura com base em dados atualizados.</a:t>
          </a:r>
          <a:endParaRPr lang="pt-BR" sz="1800" kern="1200" dirty="0">
            <a:latin typeface="+mj-lt"/>
          </a:endParaRPr>
        </a:p>
      </dsp:txBody>
      <dsp:txXfrm>
        <a:off x="340204" y="675484"/>
        <a:ext cx="1457407" cy="3420482"/>
      </dsp:txXfrm>
    </dsp:sp>
    <dsp:sp modelId="{23D2B475-4B34-4032-814A-CE35FB3CB628}">
      <dsp:nvSpPr>
        <dsp:cNvPr id="0" name=""/>
        <dsp:cNvSpPr/>
      </dsp:nvSpPr>
      <dsp:spPr>
        <a:xfrm>
          <a:off x="47614" y="289266"/>
          <a:ext cx="585179" cy="585179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BFA34-6AA8-4E2E-BCF9-1D8DFB6A06CC}">
      <dsp:nvSpPr>
        <dsp:cNvPr id="0" name=""/>
        <dsp:cNvSpPr/>
      </dsp:nvSpPr>
      <dsp:spPr>
        <a:xfrm rot="16200000">
          <a:off x="611792" y="2239431"/>
          <a:ext cx="3420482" cy="29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804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latin typeface="+mj-lt"/>
              <a:cs typeface="Arial" panose="020B0604020202020204" pitchFamily="34" charset="0"/>
            </a:rPr>
            <a:t>Redução de Captura Acidental</a:t>
          </a:r>
          <a:endParaRPr lang="pt-BR" sz="1800" kern="1200" dirty="0">
            <a:latin typeface="+mj-lt"/>
          </a:endParaRPr>
        </a:p>
      </dsp:txBody>
      <dsp:txXfrm>
        <a:off x="611792" y="2239431"/>
        <a:ext cx="3420482" cy="292589"/>
      </dsp:txXfrm>
    </dsp:sp>
    <dsp:sp modelId="{B0661225-2DD7-461E-813E-D48B1F097601}">
      <dsp:nvSpPr>
        <dsp:cNvPr id="0" name=""/>
        <dsp:cNvSpPr/>
      </dsp:nvSpPr>
      <dsp:spPr>
        <a:xfrm>
          <a:off x="2468328" y="675484"/>
          <a:ext cx="1457407" cy="3420482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804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b="0" i="0" u="none" strike="noStrike" kern="1200" baseline="0" dirty="0">
              <a:latin typeface="+mj-lt"/>
              <a:cs typeface="Arial" panose="020B0604020202020204" pitchFamily="34" charset="0"/>
            </a:rPr>
            <a:t>Implementação de tecnologias para minimizar a captura de espécies não-alvo.</a:t>
          </a:r>
          <a:endParaRPr lang="pt-BR" sz="1800" kern="1200" dirty="0">
            <a:latin typeface="+mj-lt"/>
          </a:endParaRPr>
        </a:p>
      </dsp:txBody>
      <dsp:txXfrm>
        <a:off x="2468328" y="675484"/>
        <a:ext cx="1457407" cy="3420482"/>
      </dsp:txXfrm>
    </dsp:sp>
    <dsp:sp modelId="{DC6579EF-667C-4BF6-945E-6690F54AFC1A}">
      <dsp:nvSpPr>
        <dsp:cNvPr id="0" name=""/>
        <dsp:cNvSpPr/>
      </dsp:nvSpPr>
      <dsp:spPr>
        <a:xfrm>
          <a:off x="2175739" y="289266"/>
          <a:ext cx="585179" cy="585179"/>
        </a:xfrm>
        <a:prstGeom prst="rect">
          <a:avLst/>
        </a:prstGeom>
        <a:solidFill>
          <a:schemeClr val="accent3">
            <a:tint val="50000"/>
            <a:hueOff val="3584066"/>
            <a:satOff val="-4703"/>
            <a:lumOff val="-4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D7AC9-7129-4176-9D35-403E1EB7EDBE}">
      <dsp:nvSpPr>
        <dsp:cNvPr id="0" name=""/>
        <dsp:cNvSpPr/>
      </dsp:nvSpPr>
      <dsp:spPr>
        <a:xfrm rot="16200000">
          <a:off x="2739917" y="2239431"/>
          <a:ext cx="3420482" cy="29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804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latin typeface="+mj-lt"/>
              <a:cs typeface="Arial" panose="020B0604020202020204" pitchFamily="34" charset="0"/>
            </a:rPr>
            <a:t>Proteção de Habitat</a:t>
          </a:r>
          <a:endParaRPr lang="pt-BR" sz="1800" kern="1200" dirty="0">
            <a:latin typeface="+mj-lt"/>
          </a:endParaRPr>
        </a:p>
      </dsp:txBody>
      <dsp:txXfrm>
        <a:off x="2739917" y="2239431"/>
        <a:ext cx="3420482" cy="292589"/>
      </dsp:txXfrm>
    </dsp:sp>
    <dsp:sp modelId="{80CE7856-D5A4-4F3C-B6F1-35CEDC1D7D33}">
      <dsp:nvSpPr>
        <dsp:cNvPr id="0" name=""/>
        <dsp:cNvSpPr/>
      </dsp:nvSpPr>
      <dsp:spPr>
        <a:xfrm>
          <a:off x="4596453" y="679144"/>
          <a:ext cx="1457407" cy="3420482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804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0" i="0" u="none" strike="noStrike" kern="1200" baseline="0" dirty="0">
              <a:latin typeface="+mj-lt"/>
              <a:cs typeface="Arial" panose="020B0604020202020204" pitchFamily="34" charset="0"/>
            </a:rPr>
            <a:t>Identificação e proteção de áreas essenciais para o ciclo de vida das espécies marinhas.</a:t>
          </a:r>
          <a:endParaRPr lang="pt-BR" sz="1800" kern="1200" dirty="0">
            <a:latin typeface="+mj-lt"/>
          </a:endParaRPr>
        </a:p>
      </dsp:txBody>
      <dsp:txXfrm>
        <a:off x="4596453" y="679144"/>
        <a:ext cx="1457407" cy="3420482"/>
      </dsp:txXfrm>
    </dsp:sp>
    <dsp:sp modelId="{2C2B14B0-B258-465A-8D3E-C39FA3C570B3}">
      <dsp:nvSpPr>
        <dsp:cNvPr id="0" name=""/>
        <dsp:cNvSpPr/>
      </dsp:nvSpPr>
      <dsp:spPr>
        <a:xfrm>
          <a:off x="4303863" y="289266"/>
          <a:ext cx="585179" cy="585179"/>
        </a:xfrm>
        <a:prstGeom prst="rect">
          <a:avLst/>
        </a:prstGeom>
        <a:solidFill>
          <a:schemeClr val="accent3">
            <a:tint val="50000"/>
            <a:hueOff val="7168132"/>
            <a:satOff val="-9405"/>
            <a:lumOff val="-9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B04BA-4E31-45B5-BB72-0E66F085F773}">
      <dsp:nvSpPr>
        <dsp:cNvPr id="0" name=""/>
        <dsp:cNvSpPr/>
      </dsp:nvSpPr>
      <dsp:spPr>
        <a:xfrm rot="16200000">
          <a:off x="4868042" y="2239431"/>
          <a:ext cx="3420482" cy="292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804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u="none" strike="noStrike" kern="1200" baseline="0" dirty="0">
              <a:latin typeface="+mj-lt"/>
              <a:cs typeface="Arial" panose="020B0604020202020204" pitchFamily="34" charset="0"/>
            </a:rPr>
            <a:t>Recuperação dos estoques</a:t>
          </a:r>
          <a:endParaRPr lang="pt-BR" sz="1800" b="0" i="0" u="none" strike="noStrike" kern="1200" baseline="0" dirty="0">
            <a:latin typeface="+mj-lt"/>
            <a:cs typeface="Arial" panose="020B0604020202020204" pitchFamily="34" charset="0"/>
          </a:endParaRPr>
        </a:p>
      </dsp:txBody>
      <dsp:txXfrm>
        <a:off x="4868042" y="2239431"/>
        <a:ext cx="3420482" cy="292589"/>
      </dsp:txXfrm>
    </dsp:sp>
    <dsp:sp modelId="{BC07E0F6-FD27-4B8E-A10C-9E7132E6FEA7}">
      <dsp:nvSpPr>
        <dsp:cNvPr id="0" name=""/>
        <dsp:cNvSpPr/>
      </dsp:nvSpPr>
      <dsp:spPr>
        <a:xfrm>
          <a:off x="6724578" y="675484"/>
          <a:ext cx="1457407" cy="3420482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804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pt-BR" sz="1800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0" i="0" u="none" strike="noStrike" kern="1200" baseline="0" dirty="0">
              <a:latin typeface="+mj-lt"/>
              <a:cs typeface="Arial" panose="020B0604020202020204" pitchFamily="34" charset="0"/>
            </a:rPr>
            <a:t>Aumento significativo das populações de peixes após períodos de declínio.</a:t>
          </a:r>
          <a:endParaRPr lang="pt-BR" sz="1800" kern="1200" dirty="0">
            <a:latin typeface="+mj-lt"/>
          </a:endParaRPr>
        </a:p>
      </dsp:txBody>
      <dsp:txXfrm>
        <a:off x="6724578" y="675484"/>
        <a:ext cx="1457407" cy="3420482"/>
      </dsp:txXfrm>
    </dsp:sp>
    <dsp:sp modelId="{EF5E2E6F-28A7-4641-9379-F2382FAD4015}">
      <dsp:nvSpPr>
        <dsp:cNvPr id="0" name=""/>
        <dsp:cNvSpPr/>
      </dsp:nvSpPr>
      <dsp:spPr>
        <a:xfrm>
          <a:off x="6431988" y="289266"/>
          <a:ext cx="585179" cy="585179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0F8A5-AE71-48A8-91D3-8C1078551B2B}">
      <dsp:nvSpPr>
        <dsp:cNvPr id="0" name=""/>
        <dsp:cNvSpPr/>
      </dsp:nvSpPr>
      <dsp:spPr>
        <a:xfrm rot="16200000">
          <a:off x="-1367316" y="2132452"/>
          <a:ext cx="3227810" cy="395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915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u="none" strike="noStrike" kern="1200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Noruega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-1367316" y="2132452"/>
        <a:ext cx="3227810" cy="395895"/>
      </dsp:txXfrm>
    </dsp:sp>
    <dsp:sp modelId="{5389BB22-AD40-421F-81BB-E20D1AE665D5}">
      <dsp:nvSpPr>
        <dsp:cNvPr id="0" name=""/>
        <dsp:cNvSpPr/>
      </dsp:nvSpPr>
      <dsp:spPr>
        <a:xfrm>
          <a:off x="450747" y="753485"/>
          <a:ext cx="1971977" cy="32278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4915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Pesquisa científica robusta-Legislação rigorosa-Proibição de descarte-Tecnologias avançadas de monitoramento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450747" y="753485"/>
        <a:ext cx="1971977" cy="3227810"/>
      </dsp:txXfrm>
    </dsp:sp>
    <dsp:sp modelId="{23D2B475-4B34-4032-814A-CE35FB3CB628}">
      <dsp:nvSpPr>
        <dsp:cNvPr id="0" name=""/>
        <dsp:cNvSpPr/>
      </dsp:nvSpPr>
      <dsp:spPr>
        <a:xfrm>
          <a:off x="48640" y="193913"/>
          <a:ext cx="791790" cy="791790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BFA34-6AA8-4E2E-BCF9-1D8DFB6A06CC}">
      <dsp:nvSpPr>
        <dsp:cNvPr id="0" name=""/>
        <dsp:cNvSpPr/>
      </dsp:nvSpPr>
      <dsp:spPr>
        <a:xfrm rot="16200000">
          <a:off x="1514905" y="2132452"/>
          <a:ext cx="3227810" cy="395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915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Grécia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1514905" y="2132452"/>
        <a:ext cx="3227810" cy="395895"/>
      </dsp:txXfrm>
    </dsp:sp>
    <dsp:sp modelId="{B0661225-2DD7-461E-813E-D48B1F097601}">
      <dsp:nvSpPr>
        <dsp:cNvPr id="0" name=""/>
        <dsp:cNvSpPr/>
      </dsp:nvSpPr>
      <dsp:spPr>
        <a:xfrm>
          <a:off x="3326758" y="716494"/>
          <a:ext cx="1971977" cy="322781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4915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Pescaturismo integrado-Excursões guiadas educativas-Preservação de tradições pesqueiras-Diversificação de renda para pescadores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3326758" y="716494"/>
        <a:ext cx="1971977" cy="3227810"/>
      </dsp:txXfrm>
    </dsp:sp>
    <dsp:sp modelId="{DC6579EF-667C-4BF6-945E-6690F54AFC1A}">
      <dsp:nvSpPr>
        <dsp:cNvPr id="0" name=""/>
        <dsp:cNvSpPr/>
      </dsp:nvSpPr>
      <dsp:spPr>
        <a:xfrm>
          <a:off x="2930863" y="193913"/>
          <a:ext cx="791790" cy="791790"/>
        </a:xfrm>
        <a:prstGeom prst="rect">
          <a:avLst/>
        </a:prstGeom>
        <a:solidFill>
          <a:schemeClr val="accent5">
            <a:tint val="50000"/>
            <a:hueOff val="-5341183"/>
            <a:satOff val="23809"/>
            <a:lumOff val="21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D7AC9-7129-4176-9D35-403E1EB7EDBE}">
      <dsp:nvSpPr>
        <dsp:cNvPr id="0" name=""/>
        <dsp:cNvSpPr/>
      </dsp:nvSpPr>
      <dsp:spPr>
        <a:xfrm rot="16200000">
          <a:off x="4397128" y="2132452"/>
          <a:ext cx="3227810" cy="395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9158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Portugal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4397128" y="2132452"/>
        <a:ext cx="3227810" cy="395895"/>
      </dsp:txXfrm>
    </dsp:sp>
    <dsp:sp modelId="{80CE7856-D5A4-4F3C-B6F1-35CEDC1D7D33}">
      <dsp:nvSpPr>
        <dsp:cNvPr id="0" name=""/>
        <dsp:cNvSpPr/>
      </dsp:nvSpPr>
      <dsp:spPr>
        <a:xfrm>
          <a:off x="6229135" y="731278"/>
          <a:ext cx="1971977" cy="322781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4915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Revitalização de comunidades pesqueiras-Áreas Marinhas Protegidas-Educação ambiental para turistas-Equilíbrio entre turismo e conservação</a:t>
          </a:r>
          <a:endParaRPr lang="pt-BR" sz="1800" kern="1200" dirty="0">
            <a:solidFill>
              <a:schemeClr val="bg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6229135" y="731278"/>
        <a:ext cx="1971977" cy="3227810"/>
      </dsp:txXfrm>
    </dsp:sp>
    <dsp:sp modelId="{2C2B14B0-B258-465A-8D3E-C39FA3C570B3}">
      <dsp:nvSpPr>
        <dsp:cNvPr id="0" name=""/>
        <dsp:cNvSpPr/>
      </dsp:nvSpPr>
      <dsp:spPr>
        <a:xfrm>
          <a:off x="5813086" y="193913"/>
          <a:ext cx="791790" cy="791790"/>
        </a:xfrm>
        <a:prstGeom prst="rect">
          <a:avLst/>
        </a:prstGeom>
        <a:solidFill>
          <a:schemeClr val="accent5">
            <a:tint val="50000"/>
            <a:hueOff val="-10682366"/>
            <a:satOff val="47617"/>
            <a:lumOff val="4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0F8A5-AE71-48A8-91D3-8C1078551B2B}">
      <dsp:nvSpPr>
        <dsp:cNvPr id="0" name=""/>
        <dsp:cNvSpPr/>
      </dsp:nvSpPr>
      <dsp:spPr>
        <a:xfrm rot="16200000">
          <a:off x="-1385581" y="2075323"/>
          <a:ext cx="3164601" cy="292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760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u="none" strike="noStrike" kern="1200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Argentina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-1385581" y="2075323"/>
        <a:ext cx="3164601" cy="292081"/>
      </dsp:txXfrm>
    </dsp:sp>
    <dsp:sp modelId="{5389BB22-AD40-421F-81BB-E20D1AE665D5}">
      <dsp:nvSpPr>
        <dsp:cNvPr id="0" name=""/>
        <dsp:cNvSpPr/>
      </dsp:nvSpPr>
      <dsp:spPr>
        <a:xfrm>
          <a:off x="342759" y="639063"/>
          <a:ext cx="1454876" cy="316460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7600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Gestão de pesca artesanal na Patagônia e Áreas Marinhas Protegida.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342759" y="639063"/>
        <a:ext cx="1454876" cy="3164601"/>
      </dsp:txXfrm>
    </dsp:sp>
    <dsp:sp modelId="{23D2B475-4B34-4032-814A-CE35FB3CB628}">
      <dsp:nvSpPr>
        <dsp:cNvPr id="0" name=""/>
        <dsp:cNvSpPr/>
      </dsp:nvSpPr>
      <dsp:spPr>
        <a:xfrm>
          <a:off x="50678" y="253515"/>
          <a:ext cx="584163" cy="584163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BFA34-6AA8-4E2E-BCF9-1D8DFB6A06CC}">
      <dsp:nvSpPr>
        <dsp:cNvPr id="0" name=""/>
        <dsp:cNvSpPr/>
      </dsp:nvSpPr>
      <dsp:spPr>
        <a:xfrm rot="16200000">
          <a:off x="741513" y="2075323"/>
          <a:ext cx="3164601" cy="292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760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Chile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741513" y="2075323"/>
        <a:ext cx="3164601" cy="292081"/>
      </dsp:txXfrm>
    </dsp:sp>
    <dsp:sp modelId="{B0661225-2DD7-461E-813E-D48B1F097601}">
      <dsp:nvSpPr>
        <dsp:cNvPr id="0" name=""/>
        <dsp:cNvSpPr/>
      </dsp:nvSpPr>
      <dsp:spPr>
        <a:xfrm>
          <a:off x="2469854" y="639063"/>
          <a:ext cx="1454876" cy="3164601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7600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Modelo TURF – Direitos de Uso territorial de Pesca em </a:t>
          </a:r>
          <a:r>
            <a:rPr lang="pt-BR" sz="1800" kern="1200" dirty="0" err="1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Caleta</a:t>
          </a: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 </a:t>
          </a:r>
          <a:r>
            <a:rPr lang="pt-BR" sz="1800" kern="1200" dirty="0" err="1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Coliumo</a:t>
          </a: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 e Ilhas Juan Fernández.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2469854" y="639063"/>
        <a:ext cx="1454876" cy="3164601"/>
      </dsp:txXfrm>
    </dsp:sp>
    <dsp:sp modelId="{DC6579EF-667C-4BF6-945E-6690F54AFC1A}">
      <dsp:nvSpPr>
        <dsp:cNvPr id="0" name=""/>
        <dsp:cNvSpPr/>
      </dsp:nvSpPr>
      <dsp:spPr>
        <a:xfrm>
          <a:off x="2177773" y="253515"/>
          <a:ext cx="584163" cy="584163"/>
        </a:xfrm>
        <a:prstGeom prst="rect">
          <a:avLst/>
        </a:prstGeom>
        <a:solidFill>
          <a:schemeClr val="accent3">
            <a:tint val="50000"/>
            <a:hueOff val="3584066"/>
            <a:satOff val="-4703"/>
            <a:lumOff val="-4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D7AC9-7129-4176-9D35-403E1EB7EDBE}">
      <dsp:nvSpPr>
        <dsp:cNvPr id="0" name=""/>
        <dsp:cNvSpPr/>
      </dsp:nvSpPr>
      <dsp:spPr>
        <a:xfrm rot="16200000">
          <a:off x="2868608" y="2075323"/>
          <a:ext cx="3164601" cy="292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760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1800" b="1" i="0" u="none" strike="noStrike" kern="1200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Brasil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2868608" y="2075323"/>
        <a:ext cx="3164601" cy="292081"/>
      </dsp:txXfrm>
    </dsp:sp>
    <dsp:sp modelId="{80CE7856-D5A4-4F3C-B6F1-35CEDC1D7D33}">
      <dsp:nvSpPr>
        <dsp:cNvPr id="0" name=""/>
        <dsp:cNvSpPr/>
      </dsp:nvSpPr>
      <dsp:spPr>
        <a:xfrm>
          <a:off x="4596950" y="639063"/>
          <a:ext cx="1454876" cy="3164601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7600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Pesca esportiva sustentável na RDS – Reserva de Desenvolvimento </a:t>
          </a:r>
          <a:r>
            <a:rPr lang="pt-BR" sz="1800" kern="1200" dirty="0" err="1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Sustentavel</a:t>
          </a: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 Uatumã, Amazônia.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4596950" y="639063"/>
        <a:ext cx="1454876" cy="3164601"/>
      </dsp:txXfrm>
    </dsp:sp>
    <dsp:sp modelId="{2C2B14B0-B258-465A-8D3E-C39FA3C570B3}">
      <dsp:nvSpPr>
        <dsp:cNvPr id="0" name=""/>
        <dsp:cNvSpPr/>
      </dsp:nvSpPr>
      <dsp:spPr>
        <a:xfrm>
          <a:off x="4304868" y="253515"/>
          <a:ext cx="584163" cy="584163"/>
        </a:xfrm>
        <a:prstGeom prst="rect">
          <a:avLst/>
        </a:prstGeom>
        <a:solidFill>
          <a:schemeClr val="accent3">
            <a:tint val="50000"/>
            <a:hueOff val="7168132"/>
            <a:satOff val="-9405"/>
            <a:lumOff val="-9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B04BA-4E31-45B5-BB72-0E66F085F773}">
      <dsp:nvSpPr>
        <dsp:cNvPr id="0" name=""/>
        <dsp:cNvSpPr/>
      </dsp:nvSpPr>
      <dsp:spPr>
        <a:xfrm rot="16200000">
          <a:off x="4995703" y="2075323"/>
          <a:ext cx="3164601" cy="292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760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u="none" strike="noStrike" kern="1200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Resultados</a:t>
          </a:r>
          <a:endParaRPr lang="pt-BR" sz="1800" b="0" i="0" u="none" strike="noStrike" kern="1200" baseline="0" dirty="0">
            <a:solidFill>
              <a:schemeClr val="bg1"/>
            </a:solidFill>
            <a:latin typeface="+mn-lt"/>
            <a:cs typeface="Arial" panose="020B0604020202020204" pitchFamily="34" charset="0"/>
          </a:endParaRPr>
        </a:p>
      </dsp:txBody>
      <dsp:txXfrm>
        <a:off x="4995703" y="2075323"/>
        <a:ext cx="3164601" cy="292081"/>
      </dsp:txXfrm>
    </dsp:sp>
    <dsp:sp modelId="{BC07E0F6-FD27-4B8E-A10C-9E7132E6FEA7}">
      <dsp:nvSpPr>
        <dsp:cNvPr id="0" name=""/>
        <dsp:cNvSpPr/>
      </dsp:nvSpPr>
      <dsp:spPr>
        <a:xfrm>
          <a:off x="6724045" y="639063"/>
          <a:ext cx="1454876" cy="3164601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257600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pt-BR" sz="1800" kern="1200" dirty="0">
            <a:solidFill>
              <a:schemeClr val="bg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Equilíbrio entre conservação e desenvolvimento econômico local.</a:t>
          </a:r>
          <a:endParaRPr lang="pt-BR" sz="1800" kern="1200" dirty="0">
            <a:solidFill>
              <a:schemeClr val="bg1"/>
            </a:solidFill>
            <a:latin typeface="+mn-lt"/>
          </a:endParaRPr>
        </a:p>
      </dsp:txBody>
      <dsp:txXfrm>
        <a:off x="6724045" y="639063"/>
        <a:ext cx="1454876" cy="3164601"/>
      </dsp:txXfrm>
    </dsp:sp>
    <dsp:sp modelId="{EF5E2E6F-28A7-4641-9379-F2382FAD4015}">
      <dsp:nvSpPr>
        <dsp:cNvPr id="0" name=""/>
        <dsp:cNvSpPr/>
      </dsp:nvSpPr>
      <dsp:spPr>
        <a:xfrm>
          <a:off x="6431963" y="253515"/>
          <a:ext cx="584163" cy="584163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0.05997</cdr:x>
      <cdr:y>0.12335</cdr:y>
    </cdr:from>
    <cdr:to>
      <cdr:x>0.1394</cdr:x>
      <cdr:y>0.2169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8DC15EAC-2409-A2CA-07A4-5F0868F9DB00}"/>
            </a:ext>
          </a:extLst>
        </cdr:cNvPr>
        <cdr:cNvSpPr txBox="1"/>
      </cdr:nvSpPr>
      <cdr:spPr>
        <a:xfrm xmlns:a="http://schemas.openxmlformats.org/drawingml/2006/main">
          <a:off x="483235" y="486989"/>
          <a:ext cx="640080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800" kern="1200" dirty="0"/>
            <a:t>32%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A53D9-003E-4FC4-A30C-76E223D44BC8}" type="datetimeFigureOut">
              <a:rPr lang="pt-BR" smtClean="0"/>
              <a:t>25/11/2024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DF0F6-7788-4059-9316-5D961C54DF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441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DF0F6-7788-4059-9316-5D961C54DF04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1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BE99-3940-45BD-A3A2-BAEE70D9FD02}" type="datetime1">
              <a:rPr lang="pt-BR" smtClean="0"/>
              <a:t>25/11/2024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84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EF91-19B0-452E-89D7-85359968D156}" type="datetime1">
              <a:rPr lang="pt-BR" smtClean="0"/>
              <a:t>25/11/2024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57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F3F-C197-4588-96A6-D1709F2B4E53}" type="datetime1">
              <a:rPr lang="pt-BR" smtClean="0"/>
              <a:t>25/11/2024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797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C04A-FFBE-4C36-A698-FC92AE745F33}" type="datetime1">
              <a:rPr lang="pt-BR" smtClean="0"/>
              <a:t>25/11/2024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55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197D-7706-4F33-9253-F611FC8D6711}" type="datetime1">
              <a:rPr lang="pt-BR" smtClean="0"/>
              <a:t>25/11/2024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96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2F8-4117-433C-80F8-A60CD7434383}" type="datetime1">
              <a:rPr lang="pt-BR" smtClean="0"/>
              <a:t>25/11/2024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11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47F2-757D-4484-BF9B-CA67C3C28EFC}" type="datetime1">
              <a:rPr lang="pt-BR" smtClean="0"/>
              <a:t>25/11/2024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11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40BEB-F16F-490B-9B69-26F4185D2495}" type="datetime1">
              <a:rPr lang="pt-BR" smtClean="0"/>
              <a:t>25/11/2024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65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DDB6-FA2D-4433-AD95-7B148DFAC1EE}" type="datetime1">
              <a:rPr lang="pt-BR" smtClean="0"/>
              <a:t>25/11/2024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55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34BB-BDB4-47D5-9A3D-D3A717518A6A}" type="datetime1">
              <a:rPr lang="pt-BR" smtClean="0"/>
              <a:t>25/11/2024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30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C9D7-0DB5-4961-B950-A41ECC95A32D}" type="datetime1">
              <a:rPr lang="pt-BR" smtClean="0"/>
              <a:t>25/11/2024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73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07F0-0B95-4DE2-8255-B705FC4569EA}" type="datetime1">
              <a:rPr lang="pt-BR" smtClean="0"/>
              <a:t>25/11/2024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C9C96-99D0-473B-ABA6-5ED521F58E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88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hsant/530736563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3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2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2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2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2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0.xml"/><Relationship Id="rId7" Type="http://schemas.openxmlformats.org/officeDocument/2006/relationships/image" Target="../media/image2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2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2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2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2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5.xml"/><Relationship Id="rId7" Type="http://schemas.openxmlformats.org/officeDocument/2006/relationships/image" Target="../media/image2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6.xml"/><Relationship Id="rId7" Type="http://schemas.openxmlformats.org/officeDocument/2006/relationships/image" Target="../media/image2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nquete.portalpescaesportivarondonia.com/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turista.portalpescaesportivarondonia.com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7.xml"/><Relationship Id="rId7" Type="http://schemas.openxmlformats.org/officeDocument/2006/relationships/image" Target="../media/image2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1.xml"/><Relationship Id="rId7" Type="http://schemas.openxmlformats.org/officeDocument/2006/relationships/hyperlink" Target="mailto:contato@rbcip.org" TargetMode="Externa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Relationship Id="rId9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3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BE1DECE-F6A8-1843-30D3-708D639F9953}"/>
              </a:ext>
            </a:extLst>
          </p:cNvPr>
          <p:cNvSpPr txBox="1"/>
          <p:nvPr/>
        </p:nvSpPr>
        <p:spPr>
          <a:xfrm>
            <a:off x="446582" y="811580"/>
            <a:ext cx="8352928" cy="230832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8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REDE BRASILEIRA DE CERTIFICAÇÃO, PESQUISA E INOVAÇÃO – RBCIP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8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PLANO DE DESENVOLVIMENTO DO 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8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TURISMO DA PESCA ESPORTIVA DE RONDÔNIA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pt-BR" b="0" dirty="0">
                <a:effectLst/>
              </a:rPr>
            </a:br>
            <a:r>
              <a:rPr lang="pt-BR" sz="1800" b="1" i="0" u="sng" strike="noStrik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AUDIÊNCIA PÚBLICA ALTA FLORESTA/RO</a:t>
            </a:r>
            <a:endParaRPr lang="pt-BR" b="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pt-BR" b="0" dirty="0">
                <a:effectLst/>
              </a:rPr>
            </a:br>
            <a:endParaRPr lang="pt-B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31E11A-8F34-5158-1BBD-32628CD41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102" y="2708920"/>
            <a:ext cx="3797796" cy="379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649C8EE-4FE2-9CA2-FDB8-50FE38CF2C0E}"/>
              </a:ext>
            </a:extLst>
          </p:cNvPr>
          <p:cNvSpPr txBox="1"/>
          <p:nvPr/>
        </p:nvSpPr>
        <p:spPr>
          <a:xfrm>
            <a:off x="403361" y="3267515"/>
            <a:ext cx="217654" cy="15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2.png">
            <a:extLst>
              <a:ext uri="{FF2B5EF4-FFF2-40B4-BE49-F238E27FC236}">
                <a16:creationId xmlns:a16="http://schemas.microsoft.com/office/drawing/2014/main" id="{3E7D8CF2-8E56-9343-A3F9-B97C7D145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25" y="-13115"/>
            <a:ext cx="654650" cy="14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5.png">
            <a:extLst>
              <a:ext uri="{FF2B5EF4-FFF2-40B4-BE49-F238E27FC236}">
                <a16:creationId xmlns:a16="http://schemas.microsoft.com/office/drawing/2014/main" id="{9D5A80A7-7C07-D86C-77B0-6B4ECDFFD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2772"/>
            <a:ext cx="1481379" cy="56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2B5A0AB-C82D-94F5-714B-18FFE5BF5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92975" y="-111391"/>
            <a:ext cx="10773666" cy="19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14C63E9-FDAB-C3B1-D90C-CBEC4E618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526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0AC4F-3732-41B1-AD83-8904B10B9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292" y="206239"/>
            <a:ext cx="7044316" cy="8752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Introdução de Espécies Não Nativas e seus Impactos na bacia do rio Guaporé</a:t>
            </a:r>
            <a:endParaRPr lang="pt-BR" sz="28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2980F2-4B27-4AA0-B00F-B391AD6B8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00" y="1124744"/>
            <a:ext cx="4951308" cy="489654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pt-BR" sz="7200" b="1" dirty="0">
                <a:cs typeface="Arial" panose="020B0604020202020204" pitchFamily="34" charset="0"/>
              </a:rPr>
              <a:t>Espécies invasoras tem causado preocupação.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BR" sz="7200" dirty="0">
                <a:cs typeface="Arial" panose="020B0604020202020204" pitchFamily="34" charset="0"/>
              </a:rPr>
              <a:t>1) O jaraqui-escama-grossa</a:t>
            </a:r>
          </a:p>
          <a:p>
            <a:pPr marL="0" indent="0">
              <a:lnSpc>
                <a:spcPct val="170000"/>
              </a:lnSpc>
              <a:buNone/>
            </a:pPr>
            <a:endParaRPr lang="pt-BR" sz="7200" dirty="0"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pt-BR" sz="7200" dirty="0"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pt-BR" sz="7200" dirty="0">
                <a:cs typeface="Arial" panose="020B0604020202020204" pitchFamily="34" charset="0"/>
              </a:rPr>
              <a:t>2) O pirarucu</a:t>
            </a:r>
          </a:p>
          <a:p>
            <a:pPr marL="0" indent="0">
              <a:lnSpc>
                <a:spcPct val="170000"/>
              </a:lnSpc>
              <a:buNone/>
            </a:pPr>
            <a:endParaRPr lang="pt-BR" sz="7200" dirty="0"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pt-B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Impactos</a:t>
            </a:r>
            <a:r>
              <a:rPr lang="pt-BR" sz="7200" dirty="0"/>
              <a:t> - </a:t>
            </a:r>
            <a:r>
              <a:rPr lang="pt-BR" sz="7200" b="1" dirty="0">
                <a:cs typeface="Arial" panose="020B0604020202020204" pitchFamily="34" charset="0"/>
              </a:rPr>
              <a:t>Agora fazem parte dos estoques de peixes </a:t>
            </a:r>
            <a:r>
              <a:rPr lang="pt-BR" sz="7200" dirty="0">
                <a:cs typeface="Arial" panose="020B0604020202020204" pitchFamily="34" charset="0"/>
              </a:rPr>
              <a:t>da região e </a:t>
            </a:r>
            <a:r>
              <a:rPr lang="pt-BR" sz="7200" b="1" dirty="0">
                <a:cs typeface="Arial" panose="020B0604020202020204" pitchFamily="34" charset="0"/>
              </a:rPr>
              <a:t>ameaçam o equilíbrio </a:t>
            </a:r>
            <a:r>
              <a:rPr lang="pt-BR" sz="7200" dirty="0">
                <a:cs typeface="Arial" panose="020B0604020202020204" pitchFamily="34" charset="0"/>
              </a:rPr>
              <a:t>da ictiofauna nativa. </a:t>
            </a: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4A973BBF-A4DB-4085-4AE9-11BB26C59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r="2794" b="12407"/>
          <a:stretch/>
        </p:blipFill>
        <p:spPr>
          <a:xfrm>
            <a:off x="2030964" y="2603086"/>
            <a:ext cx="3195543" cy="104731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6D3EBAB-F9BF-7B40-A95A-4296DDDE63C2}"/>
              </a:ext>
            </a:extLst>
          </p:cNvPr>
          <p:cNvSpPr txBox="1"/>
          <p:nvPr/>
        </p:nvSpPr>
        <p:spPr>
          <a:xfrm>
            <a:off x="2788141" y="3487440"/>
            <a:ext cx="2884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1" dirty="0"/>
              <a:t>Arapaima gigas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6E630D8-DEA2-CC05-A49B-57C50BD0F92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6391" y="1641756"/>
            <a:ext cx="1970116" cy="750962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43B3EAD-35ED-0359-ED9E-3BA81F85C435}"/>
              </a:ext>
            </a:extLst>
          </p:cNvPr>
          <p:cNvSpPr txBox="1"/>
          <p:nvPr/>
        </p:nvSpPr>
        <p:spPr>
          <a:xfrm>
            <a:off x="3028541" y="2412920"/>
            <a:ext cx="2884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1" dirty="0" err="1"/>
              <a:t>Semaprochilodus</a:t>
            </a:r>
            <a:r>
              <a:rPr lang="pt-BR" sz="1600" b="1" i="1" dirty="0"/>
              <a:t> </a:t>
            </a:r>
            <a:r>
              <a:rPr lang="pt-BR" sz="1600" b="1" i="1" dirty="0" err="1"/>
              <a:t>insignis</a:t>
            </a:r>
            <a:r>
              <a:rPr lang="pt-BR" sz="1600" b="1" i="1" dirty="0"/>
              <a:t>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255AB30-56C3-284A-24FC-BBE86E11D2C3}"/>
              </a:ext>
            </a:extLst>
          </p:cNvPr>
          <p:cNvSpPr txBox="1"/>
          <p:nvPr/>
        </p:nvSpPr>
        <p:spPr>
          <a:xfrm>
            <a:off x="5611455" y="1801623"/>
            <a:ext cx="3506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1800" dirty="0"/>
              <a:t>Consomem matéria orgânica, incluindo ovas de outros peixes</a:t>
            </a:r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F607DEE-CBF6-2353-23FB-893282801F64}"/>
              </a:ext>
            </a:extLst>
          </p:cNvPr>
          <p:cNvSpPr txBox="1"/>
          <p:nvPr/>
        </p:nvSpPr>
        <p:spPr>
          <a:xfrm>
            <a:off x="5645662" y="3096595"/>
            <a:ext cx="3437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1800" dirty="0"/>
              <a:t>Carnívoro voraz de grande porte (3m  e 242Kg), ameaça predatória</a:t>
            </a:r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27B537A-C3AC-0341-ADB6-DDD5A5136320}"/>
              </a:ext>
            </a:extLst>
          </p:cNvPr>
          <p:cNvSpPr txBox="1"/>
          <p:nvPr/>
        </p:nvSpPr>
        <p:spPr>
          <a:xfrm>
            <a:off x="2558918" y="5085918"/>
            <a:ext cx="65202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 Necessárias</a:t>
            </a:r>
            <a:r>
              <a:rPr lang="pt-BR" sz="1800" dirty="0"/>
              <a:t> – Intensificar o monitoramento e controlar a população dos pirarucus invasores para preservar a biodiversidade de peixes local</a:t>
            </a:r>
            <a:endParaRPr lang="en-US" sz="1800" dirty="0"/>
          </a:p>
        </p:txBody>
      </p:sp>
      <p:pic>
        <p:nvPicPr>
          <p:cNvPr id="4" name="image2.png">
            <a:extLst>
              <a:ext uri="{FF2B5EF4-FFF2-40B4-BE49-F238E27FC236}">
                <a16:creationId xmlns:a16="http://schemas.microsoft.com/office/drawing/2014/main" id="{6E11DA52-F292-BA47-8DD4-E82237E84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8" y="3147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5.png">
            <a:extLst>
              <a:ext uri="{FF2B5EF4-FFF2-40B4-BE49-F238E27FC236}">
                <a16:creationId xmlns:a16="http://schemas.microsoft.com/office/drawing/2014/main" id="{0AFA88F3-D399-965E-AAF7-3AC1AD68B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" y="12620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2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46ED84C6-58DD-9194-25B1-1A0CC3A2E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856" b="22857"/>
          <a:stretch/>
        </p:blipFill>
        <p:spPr>
          <a:xfrm>
            <a:off x="21724" y="0"/>
            <a:ext cx="9143980" cy="290508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F52C24-2564-4BB3-B365-08FFB057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2008688"/>
            <a:ext cx="5614060" cy="38884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Observam-se a diminuição dos cardumes de peixes </a:t>
            </a:r>
            <a:r>
              <a:rPr lang="pt-BR" sz="2000" dirty="0">
                <a:cs typeface="Arial" panose="020B0604020202020204" pitchFamily="34" charset="0"/>
              </a:rPr>
              <a:t>após a presença do pirarucu invasor na bacia do rio Guaporé.</a:t>
            </a:r>
          </a:p>
          <a:p>
            <a:pPr marL="0" indent="0">
              <a:buNone/>
            </a:pPr>
            <a:endParaRPr lang="pt-BR" sz="16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AFC28DC-8971-6338-B494-FD2964A0C926}"/>
              </a:ext>
            </a:extLst>
          </p:cNvPr>
          <p:cNvSpPr txBox="1"/>
          <p:nvPr/>
        </p:nvSpPr>
        <p:spPr>
          <a:xfrm>
            <a:off x="6516216" y="6624325"/>
            <a:ext cx="258596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www.flickr.com/photos/thsant/53073656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81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B4EAB-0B0A-4B40-ADB7-9AC8E845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502347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pt-BR" sz="210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pt-BR" sz="2100" dirty="0">
                <a:latin typeface="Arial" panose="020B0604020202020204" pitchFamily="34" charset="0"/>
                <a:ea typeface="Arial" panose="020B0604020202020204" pitchFamily="34" charset="0"/>
              </a:rPr>
              <a:t>Pesca Esportiva no Estado de Rondônia</a:t>
            </a:r>
            <a:br>
              <a:rPr lang="pt-BR" sz="2100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pt-BR" sz="2100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7B75854C-1061-43B0-8C09-DF875C7AD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970" y="1665184"/>
            <a:ext cx="747174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t-BR" sz="2400" dirty="0">
                <a:latin typeface="+mj-lt"/>
                <a:ea typeface="Arial" panose="020B0604020202020204" pitchFamily="34" charset="0"/>
              </a:rPr>
              <a:t>De acordo com estudos de </a:t>
            </a:r>
            <a:r>
              <a:rPr lang="pt-BR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(2024): </a:t>
            </a:r>
            <a:endParaRPr lang="pt-BR" sz="2400" dirty="0">
              <a:latin typeface="+mj-lt"/>
              <a:ea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400" dirty="0">
                <a:latin typeface="+mj-lt"/>
                <a:ea typeface="Arial" panose="020B0604020202020204" pitchFamily="34" charset="0"/>
                <a:sym typeface="Wingdings" panose="05000000000000000000" pitchFamily="2" charset="2"/>
              </a:rPr>
              <a:t></a:t>
            </a:r>
            <a:r>
              <a:rPr lang="pt-BR" sz="2400" dirty="0">
                <a:latin typeface="+mj-lt"/>
                <a:ea typeface="Arial" panose="020B0604020202020204" pitchFamily="34" charset="0"/>
              </a:rPr>
              <a:t>O crescente segmento turístico da pesca esportiva no estado, vem atraindo anualmente para a região pescadores esportivos nacionais e estrangeiros, a fim de realizar pescarias na Amazônia para capturar os grandes troféus, </a:t>
            </a:r>
            <a:r>
              <a:rPr lang="pt-BR" sz="2400" b="1" dirty="0">
                <a:latin typeface="+mj-lt"/>
                <a:ea typeface="Arial" panose="020B0604020202020204" pitchFamily="34" charset="0"/>
              </a:rPr>
              <a:t>fator que tem aumentando muito a pressão sobre os estoques naturais de peixes</a:t>
            </a:r>
            <a:r>
              <a:rPr lang="pt-BR" sz="2400" dirty="0">
                <a:latin typeface="+mj-lt"/>
                <a:ea typeface="Arial" panose="020B0604020202020204" pitchFamily="34" charset="0"/>
              </a:rPr>
              <a:t>. </a:t>
            </a:r>
            <a:endParaRPr lang="pt-BR" sz="2400" dirty="0"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pt-BR" sz="2400" dirty="0">
              <a:latin typeface="+mj-lt"/>
              <a:ea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t-BR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t-BR" sz="2200" dirty="0"/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65A385BD-5045-DB8C-003E-251C80B86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8" y="3147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5.png">
            <a:extLst>
              <a:ext uri="{FF2B5EF4-FFF2-40B4-BE49-F238E27FC236}">
                <a16:creationId xmlns:a16="http://schemas.microsoft.com/office/drawing/2014/main" id="{EE63F543-65FA-D3B9-BB2C-5A360DE9A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" y="12620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526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F25D-7C9E-44AA-E669-A2BDEE218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FFBDBB-02BD-610B-8DB6-F130F63B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754" y="-131426"/>
            <a:ext cx="5311502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pt-BR" sz="210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pt-BR" sz="2100" dirty="0">
                <a:latin typeface="Arial" panose="020B0604020202020204" pitchFamily="34" charset="0"/>
                <a:ea typeface="Arial" panose="020B0604020202020204" pitchFamily="34" charset="0"/>
              </a:rPr>
              <a:t>Pesca Esportiva no Estado de Rondônia</a:t>
            </a:r>
            <a:br>
              <a:rPr lang="pt-BR" sz="2100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pt-BR" sz="2100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69B46612-718F-1CE1-FAB4-9D9415CD0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708" y="1100979"/>
            <a:ext cx="8123764" cy="465604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1800" dirty="0">
                <a:effectLst/>
                <a:ea typeface="Arial" panose="020B0604020202020204" pitchFamily="34" charset="0"/>
              </a:rPr>
              <a:t> </a:t>
            </a:r>
            <a:endParaRPr lang="pt-BR" sz="1800" dirty="0">
              <a:ea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sz="1800" b="1" dirty="0">
                <a:ea typeface="Arial" panose="020B0604020202020204" pitchFamily="34" charset="0"/>
              </a:rPr>
              <a:t>Os órgãos gestores do estado e as comunidades envolvidas no turismo de pesca esportiva e pesca comercial necessitam de: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pt-BR" sz="1800" b="1" dirty="0">
                <a:ea typeface="Arial" panose="020B0604020202020204" pitchFamily="34" charset="0"/>
              </a:rPr>
              <a:t> </a:t>
            </a:r>
            <a:r>
              <a:rPr lang="pt-BR" sz="1800" dirty="0">
                <a:ea typeface="Arial" panose="020B0604020202020204" pitchFamily="34" charset="0"/>
              </a:rPr>
              <a:t>uma definição sobre os impactos ocasionados por cada um dos segmentos envolvidos nesse processo,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pt-BR" sz="1800" dirty="0">
                <a:ea typeface="Arial" panose="020B0604020202020204" pitchFamily="34" charset="0"/>
              </a:rPr>
              <a:t>medidas de zoneamento exclusivas de áreas de pesca esportiva na bacia do rio Guaporé e Madeira e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pt-BR" sz="1800" dirty="0">
                <a:ea typeface="Arial" panose="020B0604020202020204" pitchFamily="34" charset="0"/>
              </a:rPr>
              <a:t>futuramente a definição de cargas de exploração de pesca esportiva embarcada nos rios de Rondônia.</a:t>
            </a:r>
          </a:p>
          <a:p>
            <a:pPr marL="0" indent="0">
              <a:lnSpc>
                <a:spcPct val="150000"/>
              </a:lnSpc>
              <a:buNone/>
            </a:pPr>
            <a:endParaRPr lang="pt-BR" sz="1800" dirty="0">
              <a:ea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t-BR" sz="1800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0D9093CE-EDAD-75A8-1E01-9445FE0815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37" r="12266" b="3"/>
          <a:stretch/>
        </p:blipFill>
        <p:spPr>
          <a:xfrm>
            <a:off x="7423147" y="4699131"/>
            <a:ext cx="1593652" cy="2255726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pic>
        <p:nvPicPr>
          <p:cNvPr id="3" name="image2.png">
            <a:extLst>
              <a:ext uri="{FF2B5EF4-FFF2-40B4-BE49-F238E27FC236}">
                <a16:creationId xmlns:a16="http://schemas.microsoft.com/office/drawing/2014/main" id="{8F415E30-774B-5508-2C7D-0E51AB374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8" y="3147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5.png">
            <a:extLst>
              <a:ext uri="{FF2B5EF4-FFF2-40B4-BE49-F238E27FC236}">
                <a16:creationId xmlns:a16="http://schemas.microsoft.com/office/drawing/2014/main" id="{E8D79F75-7E95-FE48-BB1E-26E36285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" y="12620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351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A277A4-DBA3-47F3-9CDC-1C9016F95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400" b="1" kern="0" dirty="0">
                <a:latin typeface="Arial" panose="020B0604020202020204" pitchFamily="34" charset="0"/>
                <a:ea typeface="Arial" panose="020B0604020202020204" pitchFamily="34" charset="0"/>
              </a:rPr>
              <a:t>IMPACTO AMBIENTAL DA ATIVIDADE DA PESCA ESPORTIVA </a:t>
            </a:r>
            <a:endParaRPr lang="pt-BR" sz="3400" dirty="0"/>
          </a:p>
        </p:txBody>
      </p:sp>
      <p:graphicFrame>
        <p:nvGraphicFramePr>
          <p:cNvPr id="19" name="Espaço Reservado para Conteúdo 2">
            <a:extLst>
              <a:ext uri="{FF2B5EF4-FFF2-40B4-BE49-F238E27FC236}">
                <a16:creationId xmlns:a16="http://schemas.microsoft.com/office/drawing/2014/main" id="{31D7F99E-BA9C-BA49-1414-4FE73BFAAA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9532" y="1023452"/>
          <a:ext cx="8424936" cy="571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3" name="CaixaDeTexto 6">
            <a:extLst>
              <a:ext uri="{FF2B5EF4-FFF2-40B4-BE49-F238E27FC236}">
                <a16:creationId xmlns:a16="http://schemas.microsoft.com/office/drawing/2014/main" id="{4DEC727A-4DBE-DCFA-F4C3-E5043A46474F}"/>
              </a:ext>
            </a:extLst>
          </p:cNvPr>
          <p:cNvGraphicFramePr/>
          <p:nvPr/>
        </p:nvGraphicFramePr>
        <p:xfrm>
          <a:off x="939268" y="4941168"/>
          <a:ext cx="7886700" cy="2074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image2.png">
            <a:extLst>
              <a:ext uri="{FF2B5EF4-FFF2-40B4-BE49-F238E27FC236}">
                <a16:creationId xmlns:a16="http://schemas.microsoft.com/office/drawing/2014/main" id="{C58CCAF1-11BA-CC07-D9E0-670C40400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8" y="3147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5.png">
            <a:extLst>
              <a:ext uri="{FF2B5EF4-FFF2-40B4-BE49-F238E27FC236}">
                <a16:creationId xmlns:a16="http://schemas.microsoft.com/office/drawing/2014/main" id="{7C3160A3-4E0D-7536-9B8F-53594F9F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" y="12620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83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FB328-A042-47E7-86DE-B84472B0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7" y="-24531"/>
            <a:ext cx="8229600" cy="692601"/>
          </a:xfrm>
        </p:spPr>
        <p:txBody>
          <a:bodyPr>
            <a:normAutofit/>
          </a:bodyPr>
          <a:lstStyle/>
          <a:p>
            <a:pPr algn="ctr"/>
            <a:r>
              <a:rPr lang="pt-BR" sz="1500" b="1" kern="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MODELOS DE PESCA ESPORTIVA SUSTENTÁVELNO MUNDO E BRASIL</a:t>
            </a:r>
            <a:endParaRPr lang="pt-BR" sz="15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F6584E-5836-4B55-9D32-3C11D87FE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0AF4FB8-D5FC-957B-6CC1-69F76A411073}"/>
              </a:ext>
            </a:extLst>
          </p:cNvPr>
          <p:cNvSpPr txBox="1"/>
          <p:nvPr/>
        </p:nvSpPr>
        <p:spPr>
          <a:xfrm>
            <a:off x="1089956" y="701691"/>
            <a:ext cx="7272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Baseada em Ecossistemas - Países como: USA, Nova Zelândia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52CC86B-D3FA-34ED-3C40-08C7E960681E}"/>
              </a:ext>
            </a:extLst>
          </p:cNvPr>
          <p:cNvSpPr txBox="1"/>
          <p:nvPr/>
        </p:nvSpPr>
        <p:spPr>
          <a:xfrm>
            <a:off x="482228" y="5664498"/>
            <a:ext cx="83839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Este enfoque considera todo o ecossistema, não apenas espécies individuais. Com práticas como a proteção de habitats críticos, monitoramento científico contínuo e redução de captura acidental.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3073E47A-523B-F9C7-C809-76CC13F674A3}"/>
              </a:ext>
            </a:extLst>
          </p:cNvPr>
          <p:cNvGraphicFramePr/>
          <p:nvPr/>
        </p:nvGraphicFramePr>
        <p:xfrm>
          <a:off x="457200" y="1348022"/>
          <a:ext cx="8229600" cy="4385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3256371-5EA1-5DDC-D77E-E1D4BC66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15</a:t>
            </a:fld>
            <a:endParaRPr lang="pt-BR"/>
          </a:p>
        </p:txBody>
      </p:sp>
      <p:pic>
        <p:nvPicPr>
          <p:cNvPr id="16385" name="image2.png">
            <a:extLst>
              <a:ext uri="{FF2B5EF4-FFF2-40B4-BE49-F238E27FC236}">
                <a16:creationId xmlns:a16="http://schemas.microsoft.com/office/drawing/2014/main" id="{9C2D5BE1-5F96-34BD-3026-583F85B24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5" y="0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image5.png">
            <a:extLst>
              <a:ext uri="{FF2B5EF4-FFF2-40B4-BE49-F238E27FC236}">
                <a16:creationId xmlns:a16="http://schemas.microsoft.com/office/drawing/2014/main" id="{10E3D322-CD30-515A-4968-9E660C703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1039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0181F58-C6C6-4102-4EEE-6BDCA8ABA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D67BFE6-BD02-4E1E-2D91-F30191C4F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60" y="8976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552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D771F-76A4-611E-6886-9A102D565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985735-52EA-716E-B861-EC5CA6F4E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94C1731-AF76-6EF0-71EE-4CA60AAE190E}"/>
              </a:ext>
            </a:extLst>
          </p:cNvPr>
          <p:cNvSpPr txBox="1"/>
          <p:nvPr/>
        </p:nvSpPr>
        <p:spPr>
          <a:xfrm>
            <a:off x="455445" y="188924"/>
            <a:ext cx="8509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Modelos Europeus de Pesca Sustentável </a:t>
            </a:r>
            <a:endParaRPr lang="pt-BR" sz="1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dirty="0">
                <a:solidFill>
                  <a:srgbClr val="7464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Europa, países como Noruega, Grécia e Portugal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4C85153-6E1E-D446-1B98-4F747691C3BD}"/>
              </a:ext>
            </a:extLst>
          </p:cNvPr>
          <p:cNvSpPr txBox="1"/>
          <p:nvPr/>
        </p:nvSpPr>
        <p:spPr>
          <a:xfrm>
            <a:off x="380020" y="4672527"/>
            <a:ext cx="83839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dirty="0">
                <a:cs typeface="Arial" panose="020B0604020202020204" pitchFamily="34" charset="0"/>
              </a:rPr>
              <a:t>	A Noruega se destaca com sua abordagem baseada em pesquisa científica robusta e legislação rigorosa. utiliza tecnologias avançadas para rastreamento e monitoramento.</a:t>
            </a:r>
          </a:p>
          <a:p>
            <a:pPr marL="0" indent="0" algn="just">
              <a:buNone/>
            </a:pPr>
            <a:r>
              <a:rPr lang="pt-BR" dirty="0">
                <a:cs typeface="Arial" panose="020B0604020202020204" pitchFamily="34" charset="0"/>
              </a:rPr>
              <a:t>	Na Grécia e em Portugal, o pesca-turismo integra atividades turísticas às práticas de pesca tradicionais. participam de excursões guiadas, aprendendo sobre técnicas sustentáveis e a importância da conservação. Essas práticas têm resultado em benefícios econômicos para comunidades pesqueiras e maior conscientização ambiental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AD0BC59A-8318-2209-980D-E665FBCB1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6172521"/>
              </p:ext>
            </p:extLst>
          </p:nvPr>
        </p:nvGraphicFramePr>
        <p:xfrm>
          <a:off x="471821" y="603595"/>
          <a:ext cx="8229600" cy="413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3579557-EF60-CFCA-737E-A87A97E2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16</a:t>
            </a:fld>
            <a:endParaRPr lang="pt-BR" dirty="0"/>
          </a:p>
        </p:txBody>
      </p:sp>
      <p:pic>
        <p:nvPicPr>
          <p:cNvPr id="17409" name="image2.png">
            <a:extLst>
              <a:ext uri="{FF2B5EF4-FFF2-40B4-BE49-F238E27FC236}">
                <a16:creationId xmlns:a16="http://schemas.microsoft.com/office/drawing/2014/main" id="{5A2C0527-3C93-04E1-3CDC-E5F15779B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5" y="0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image5.png">
            <a:extLst>
              <a:ext uri="{FF2B5EF4-FFF2-40B4-BE49-F238E27FC236}">
                <a16:creationId xmlns:a16="http://schemas.microsoft.com/office/drawing/2014/main" id="{5A02C5C5-E0EF-E131-A753-56DEBC28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924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13A4850-2D3D-C404-5487-77966C113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87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983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06E6B-516F-F51F-F3B3-C1F0B6474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D9876D-4AB4-3B63-418A-959AE59C8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F27B51-1883-D21D-7058-6C323E33AB47}"/>
              </a:ext>
            </a:extLst>
          </p:cNvPr>
          <p:cNvSpPr txBox="1"/>
          <p:nvPr/>
        </p:nvSpPr>
        <p:spPr>
          <a:xfrm>
            <a:off x="1611804" y="164986"/>
            <a:ext cx="7272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Iniciativas na América Latina -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Argentina, Chile e Brasil 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6609F1B-5F84-1FAD-1B2B-A66B9FC3C62E}"/>
              </a:ext>
            </a:extLst>
          </p:cNvPr>
          <p:cNvSpPr txBox="1"/>
          <p:nvPr/>
        </p:nvSpPr>
        <p:spPr>
          <a:xfrm>
            <a:off x="107504" y="4507587"/>
            <a:ext cx="89289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	Na Argentina, destaca-se a gestão de pesca artesanal sustentável na Patagônia e a implementação de Áreas Marinhas Protegidas como Namuncurá –Banco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Burdwood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O Chile adota o modelo de Direitos de Uso Territorial de Pesca (TURF) em locais como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Caleta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Coliumo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e as Ilhas Juan Fernández.</a:t>
            </a:r>
          </a:p>
          <a:p>
            <a:pPr marL="0" indent="0" algn="just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	No Brasil, iniciativas como a da Reserva de Desenvolvimento Sustentável Uatumã, na Amazônia, promovem a pesca esportiva "pesque e solte" como prática sustentável. 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BDF70FF1-3F0C-7048-88D1-03A44E3BB0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5794034"/>
              </p:ext>
            </p:extLst>
          </p:nvPr>
        </p:nvGraphicFramePr>
        <p:xfrm>
          <a:off x="381174" y="457200"/>
          <a:ext cx="8229600" cy="4057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3F123A1-FE5B-DD86-569A-3BF3C5B4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17</a:t>
            </a:fld>
            <a:endParaRPr lang="pt-BR"/>
          </a:p>
        </p:txBody>
      </p:sp>
      <p:pic>
        <p:nvPicPr>
          <p:cNvPr id="18433" name="image2.png">
            <a:extLst>
              <a:ext uri="{FF2B5EF4-FFF2-40B4-BE49-F238E27FC236}">
                <a16:creationId xmlns:a16="http://schemas.microsoft.com/office/drawing/2014/main" id="{F1AFF702-C4E2-9D80-1683-E70ADFA1F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963" y="29435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image5.png">
            <a:extLst>
              <a:ext uri="{FF2B5EF4-FFF2-40B4-BE49-F238E27FC236}">
                <a16:creationId xmlns:a16="http://schemas.microsoft.com/office/drawing/2014/main" id="{D86CD9B6-89A8-1BAE-4474-A638CBD0F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6" y="178473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8CD8AC6-F8E6-A7DF-D556-1CE85A644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7B7EDF4-B0C4-72A8-E4B7-1F43AF7A9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037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4DC4F-E0E0-D8CE-3325-D52EAF377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B46958-721A-E9FC-6744-C50B5257D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262283D-0672-50A8-B7D8-E16343C343BB}"/>
              </a:ext>
            </a:extLst>
          </p:cNvPr>
          <p:cNvSpPr txBox="1"/>
          <p:nvPr/>
        </p:nvSpPr>
        <p:spPr>
          <a:xfrm>
            <a:off x="1619671" y="152361"/>
            <a:ext cx="7272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Modelos Asiáticos e do Pacífico – Japão e Austrália 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DF04EB5-F4D3-35B7-5EAD-659E3B3975F6}"/>
              </a:ext>
            </a:extLst>
          </p:cNvPr>
          <p:cNvSpPr txBox="1"/>
          <p:nvPr/>
        </p:nvSpPr>
        <p:spPr>
          <a:xfrm>
            <a:off x="153924" y="4553720"/>
            <a:ext cx="8928992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dirty="0">
                <a:cs typeface="Arial" panose="020B0604020202020204" pitchFamily="34" charset="0"/>
              </a:rPr>
              <a:t>	No Japão -integra o turismo à pesca sustentável, valorizando tradições pesqueiras e conservação dos estoques. Em áreas como </a:t>
            </a:r>
            <a:r>
              <a:rPr lang="pt-BR" dirty="0" err="1">
                <a:cs typeface="Arial" panose="020B0604020202020204" pitchFamily="34" charset="0"/>
              </a:rPr>
              <a:t>Toba</a:t>
            </a:r>
            <a:r>
              <a:rPr lang="pt-BR" dirty="0">
                <a:cs typeface="Arial" panose="020B0604020202020204" pitchFamily="34" charset="0"/>
              </a:rPr>
              <a:t> e as Ilhas </a:t>
            </a:r>
            <a:r>
              <a:rPr lang="pt-BR" dirty="0" err="1">
                <a:cs typeface="Arial" panose="020B0604020202020204" pitchFamily="34" charset="0"/>
              </a:rPr>
              <a:t>Ogasawara</a:t>
            </a:r>
            <a:r>
              <a:rPr lang="pt-BR" dirty="0">
                <a:cs typeface="Arial" panose="020B0604020202020204" pitchFamily="34" charset="0"/>
              </a:rPr>
              <a:t>, pescadores locais guiam turistas, proporcionando imersão nas técnicas tradicionais e práticas sustentáveis. Na 	Austrália a pesca sustentável voltada ao turismo segue padrões rigorosos, como os do Marine </a:t>
            </a:r>
            <a:r>
              <a:rPr lang="pt-BR" dirty="0" err="1">
                <a:cs typeface="Arial" panose="020B0604020202020204" pitchFamily="34" charset="0"/>
              </a:rPr>
              <a:t>Stewardship</a:t>
            </a:r>
            <a:r>
              <a:rPr lang="pt-BR" dirty="0">
                <a:cs typeface="Arial" panose="020B0604020202020204" pitchFamily="34" charset="0"/>
              </a:rPr>
              <a:t> </a:t>
            </a:r>
            <a:r>
              <a:rPr lang="pt-BR" dirty="0" err="1">
                <a:cs typeface="Arial" panose="020B0604020202020204" pitchFamily="34" charset="0"/>
              </a:rPr>
              <a:t>Council</a:t>
            </a:r>
            <a:r>
              <a:rPr lang="pt-BR" dirty="0">
                <a:cs typeface="Arial" panose="020B0604020202020204" pitchFamily="34" charset="0"/>
              </a:rPr>
              <a:t> (MSC) </a:t>
            </a:r>
            <a:r>
              <a:rPr lang="pt-BR" b="0" i="0" dirty="0">
                <a:effectLst/>
              </a:rPr>
              <a:t>Conselho de Manejo Marinho Organização sem fins lucrativos que visa estabelecer padrões para a pesca sustentável, padrões do MSC são avaliadas por uma equipe de Órgãos de Avaliação de Conformidade.</a:t>
            </a:r>
          </a:p>
          <a:p>
            <a:pPr marL="0" indent="0" algn="just">
              <a:buNone/>
            </a:pPr>
            <a:endParaRPr lang="pt-BR" sz="1600" dirty="0">
              <a:solidFill>
                <a:srgbClr val="7464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4669B15-9CEB-90F5-08C3-50FCCF8FF0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1872413"/>
              </p:ext>
            </p:extLst>
          </p:nvPr>
        </p:nvGraphicFramePr>
        <p:xfrm>
          <a:off x="297941" y="774233"/>
          <a:ext cx="8548117" cy="3640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14AB716-BEE6-7A66-B445-24E10E16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18</a:t>
            </a:fld>
            <a:endParaRPr lang="pt-BR"/>
          </a:p>
        </p:txBody>
      </p:sp>
      <p:pic>
        <p:nvPicPr>
          <p:cNvPr id="19457" name="image2.png">
            <a:extLst>
              <a:ext uri="{FF2B5EF4-FFF2-40B4-BE49-F238E27FC236}">
                <a16:creationId xmlns:a16="http://schemas.microsoft.com/office/drawing/2014/main" id="{6D1BC319-24EC-24C9-11E4-6C8B6FCB3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500" y="0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image5.png">
            <a:extLst>
              <a:ext uri="{FF2B5EF4-FFF2-40B4-BE49-F238E27FC236}">
                <a16:creationId xmlns:a16="http://schemas.microsoft.com/office/drawing/2014/main" id="{40333790-1F33-6A54-5BBE-D2552177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" y="157852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72EB4D9-99C6-BDDC-F8EC-4968EBD9D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ED60DFDF-D65D-2F34-5BA2-C368AF4AF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48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47C23-8295-8C6D-A1B7-3D2AFAF8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A157D9-DF08-FAF1-B823-F7CD835B4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0B843C3-F3F7-5DED-95CA-7C5D374A8A10}"/>
              </a:ext>
            </a:extLst>
          </p:cNvPr>
          <p:cNvSpPr txBox="1"/>
          <p:nvPr/>
        </p:nvSpPr>
        <p:spPr>
          <a:xfrm>
            <a:off x="1052866" y="79051"/>
            <a:ext cx="7437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Modelos na América Central e Caribe</a:t>
            </a:r>
            <a:endParaRPr lang="pt-BR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EB86B775-7110-D601-3723-8A2A19F6BF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0757834"/>
              </p:ext>
            </p:extLst>
          </p:nvPr>
        </p:nvGraphicFramePr>
        <p:xfrm>
          <a:off x="411827" y="692598"/>
          <a:ext cx="8229600" cy="3641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6601982F-58B1-E87A-1207-2118401FF8FE}"/>
              </a:ext>
            </a:extLst>
          </p:cNvPr>
          <p:cNvSpPr txBox="1"/>
          <p:nvPr/>
        </p:nvSpPr>
        <p:spPr>
          <a:xfrm>
            <a:off x="179513" y="4549676"/>
            <a:ext cx="87849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1800" b="0" i="0" u="none" strike="noStrike" baseline="0" dirty="0">
                <a:cs typeface="Arial" panose="020B0604020202020204" pitchFamily="34" charset="0"/>
              </a:rPr>
              <a:t>	Em El Salvador, projetos comunitários na Baía de </a:t>
            </a:r>
            <a:r>
              <a:rPr lang="pt-BR" sz="1800" b="0" i="0" u="none" strike="noStrike" baseline="0" dirty="0" err="1">
                <a:cs typeface="Arial" panose="020B0604020202020204" pitchFamily="34" charset="0"/>
              </a:rPr>
              <a:t>Jiquilisco</a:t>
            </a:r>
            <a:r>
              <a:rPr lang="pt-BR" sz="1800" b="0" i="0" u="none" strike="noStrike" baseline="0" dirty="0">
                <a:cs typeface="Arial" panose="020B0604020202020204" pitchFamily="34" charset="0"/>
              </a:rPr>
              <a:t> promove uma restauração de manguezais e a pesca artesanal sustentável. </a:t>
            </a:r>
          </a:p>
          <a:p>
            <a:pPr marL="0" indent="0" algn="just">
              <a:buNone/>
            </a:pPr>
            <a:r>
              <a:rPr lang="pt-BR" dirty="0">
                <a:cs typeface="Arial" panose="020B0604020202020204" pitchFamily="34" charset="0"/>
              </a:rPr>
              <a:t>	</a:t>
            </a:r>
            <a:r>
              <a:rPr lang="pt-BR" sz="1800" b="0" i="0" u="none" strike="noStrike" baseline="0" dirty="0">
                <a:cs typeface="Arial" panose="020B0604020202020204" pitchFamily="34" charset="0"/>
              </a:rPr>
              <a:t>Na Costa Rica, o </a:t>
            </a:r>
            <a:r>
              <a:rPr lang="pt-BR" sz="1800" b="0" i="0" u="none" strike="noStrike" baseline="0" dirty="0" err="1">
                <a:cs typeface="Arial" panose="020B0604020202020204" pitchFamily="34" charset="0"/>
              </a:rPr>
              <a:t>pescaturismo</a:t>
            </a:r>
            <a:r>
              <a:rPr lang="pt-BR" sz="1800" b="0" i="0" u="none" strike="noStrike" baseline="0" dirty="0">
                <a:cs typeface="Arial" panose="020B0604020202020204" pitchFamily="34" charset="0"/>
              </a:rPr>
              <a:t> é promovido como alternativa econômica em áreas como o Golfo de Nicoya, com foco em práticas pesque e solte. O Panamá utiliza Áreas Marinhas Protegidas para controlar a sobrepesca e fomentar o turismo de pesca sustentável. </a:t>
            </a:r>
            <a:r>
              <a:rPr lang="pt-BR" sz="1800" b="1" i="0" u="none" strike="noStrike" baseline="0" dirty="0">
                <a:cs typeface="Arial" panose="020B0604020202020204" pitchFamily="34" charset="0"/>
              </a:rPr>
              <a:t>Essas iniciativas visam proteger habitats críticos, restaurar estoques pesqueiros e proporcionar benefícios econômicos às comunidades locais.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92BA746-66E6-CD32-EA0E-BA329EBD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19</a:t>
            </a:fld>
            <a:endParaRPr lang="pt-BR"/>
          </a:p>
        </p:txBody>
      </p:sp>
      <p:pic>
        <p:nvPicPr>
          <p:cNvPr id="20481" name="image2.png">
            <a:extLst>
              <a:ext uri="{FF2B5EF4-FFF2-40B4-BE49-F238E27FC236}">
                <a16:creationId xmlns:a16="http://schemas.microsoft.com/office/drawing/2014/main" id="{A382DF20-126F-325F-AE81-D91862E0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002" y="46659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image5.png">
            <a:extLst>
              <a:ext uri="{FF2B5EF4-FFF2-40B4-BE49-F238E27FC236}">
                <a16:creationId xmlns:a16="http://schemas.microsoft.com/office/drawing/2014/main" id="{F87F4550-5FCD-5F74-A7EE-4596B445D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5" y="183184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71C4B58-C5BC-A527-C2D9-877EDD3B9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070E19D-730F-F3E6-37B0-D6AD0A9AE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1031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AFC7E-DF39-EDEF-D546-CB78D6EA4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AA0C793-D183-34DB-0C3E-CF512CFC8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95" name="Espaço Reservado para Conteúdo 2">
            <a:extLst>
              <a:ext uri="{FF2B5EF4-FFF2-40B4-BE49-F238E27FC236}">
                <a16:creationId xmlns:a16="http://schemas.microsoft.com/office/drawing/2014/main" id="{7B39AF57-71D6-47CF-AEC7-4971622EBF1A}"/>
              </a:ext>
            </a:extLst>
          </p:cNvPr>
          <p:cNvGraphicFramePr/>
          <p:nvPr/>
        </p:nvGraphicFramePr>
        <p:xfrm>
          <a:off x="971600" y="332656"/>
          <a:ext cx="7886700" cy="638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19BB40A1-22ED-238C-F6BC-0EB7080D3C5C}"/>
              </a:ext>
            </a:extLst>
          </p:cNvPr>
          <p:cNvSpPr txBox="1"/>
          <p:nvPr/>
        </p:nvSpPr>
        <p:spPr>
          <a:xfrm>
            <a:off x="1547664" y="362761"/>
            <a:ext cx="6335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PLANO DE DESENVOLVIMENTO DO TURISMO DA PESCA  ESPORTIVA DE RONDÔNIA</a:t>
            </a:r>
          </a:p>
        </p:txBody>
      </p:sp>
      <p:pic>
        <p:nvPicPr>
          <p:cNvPr id="3077" name="image2.png">
            <a:extLst>
              <a:ext uri="{FF2B5EF4-FFF2-40B4-BE49-F238E27FC236}">
                <a16:creationId xmlns:a16="http://schemas.microsoft.com/office/drawing/2014/main" id="{27951022-A549-8261-6076-0D2A4076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10" y="-2953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image5.png">
            <a:extLst>
              <a:ext uri="{FF2B5EF4-FFF2-40B4-BE49-F238E27FC236}">
                <a16:creationId xmlns:a16="http://schemas.microsoft.com/office/drawing/2014/main" id="{268A437F-385F-2A60-E45D-6B44EE7A7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9" y="216269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5E35647B-937D-9681-5A2E-975DD4592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97D3D1C-69EA-7C56-D298-5C3921CDD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185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F7CDE9-F417-423F-AFDC-4C72D39F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686" y="260648"/>
            <a:ext cx="6967686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Desafios e Perspectivas Futuras</a:t>
            </a:r>
            <a:br>
              <a:rPr lang="pt-BR" sz="2100" dirty="0">
                <a:latin typeface="Gelasio"/>
              </a:rPr>
            </a:br>
            <a:endParaRPr lang="pt-BR" sz="2100" dirty="0"/>
          </a:p>
        </p:txBody>
      </p:sp>
      <p:graphicFrame>
        <p:nvGraphicFramePr>
          <p:cNvPr id="43" name="Espaço Reservado para Conteúdo 2">
            <a:extLst>
              <a:ext uri="{FF2B5EF4-FFF2-40B4-BE49-F238E27FC236}">
                <a16:creationId xmlns:a16="http://schemas.microsoft.com/office/drawing/2014/main" id="{D18DCCA4-6474-B22F-5A15-104BB9092A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49" y="1484784"/>
          <a:ext cx="7946359" cy="4781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9393B10-42D9-0013-D8E0-0139DDDF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20</a:t>
            </a:fld>
            <a:endParaRPr lang="pt-BR"/>
          </a:p>
        </p:txBody>
      </p:sp>
      <p:pic>
        <p:nvPicPr>
          <p:cNvPr id="21506" name="image19.png">
            <a:extLst>
              <a:ext uri="{FF2B5EF4-FFF2-40B4-BE49-F238E27FC236}">
                <a16:creationId xmlns:a16="http://schemas.microsoft.com/office/drawing/2014/main" id="{FEC943B7-2DBF-A017-D72F-53A2A233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009" y="4963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" name="image21.png">
            <a:extLst>
              <a:ext uri="{FF2B5EF4-FFF2-40B4-BE49-F238E27FC236}">
                <a16:creationId xmlns:a16="http://schemas.microsoft.com/office/drawing/2014/main" id="{FD6EC511-D61A-DA60-2154-44DE05F87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6" y="126047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036378-31C4-DF79-51EE-601A05BC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28" y="-771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7586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392801-9460-49C0-B19F-CC378FEA4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460" y="260536"/>
            <a:ext cx="6447501" cy="678656"/>
          </a:xfrm>
        </p:spPr>
        <p:txBody>
          <a:bodyPr>
            <a:noAutofit/>
          </a:bodyPr>
          <a:lstStyle/>
          <a:p>
            <a:pPr algn="ctr"/>
            <a:r>
              <a:rPr lang="pt-BR" sz="320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Programa de Regionalização e Mapa do Turismo Brasileiro</a:t>
            </a: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716DDD-754F-49E3-BBE0-ABCD495C0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25" y="1315615"/>
            <a:ext cx="8391549" cy="115212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1800" dirty="0">
                <a:cs typeface="Arial" panose="020B0604020202020204" pitchFamily="34" charset="0"/>
              </a:rPr>
              <a:t>	Em Rondônia, o Mapa de Regionalização foi instituído pela Portaria nº 57/2019/SETUR-CTUR, publicado no DOE nº 219 de 22/11/2019. Das sete regiões turísticas de Rondônia, apenas quatro municípios relevantes para este estudo estão incluídos: </a:t>
            </a:r>
            <a:r>
              <a:rPr lang="pt-BR" sz="1800" b="1" dirty="0">
                <a:cs typeface="Arial" panose="020B0604020202020204" pitchFamily="34" charset="0"/>
              </a:rPr>
              <a:t>Porto Velho, Costa Marques, Pimenteiras do Oeste e Alto Alegre dos Parecis</a:t>
            </a:r>
            <a:r>
              <a:rPr lang="pt-BR" sz="18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image157.png" descr="Uma imagem contendo Mapa&#10;&#10;Descrição gerada automaticamente">
            <a:extLst>
              <a:ext uri="{FF2B5EF4-FFF2-40B4-BE49-F238E27FC236}">
                <a16:creationId xmlns:a16="http://schemas.microsoft.com/office/drawing/2014/main" id="{728D2379-92EE-43E9-BCE1-8E8991355B17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04" y="2780928"/>
            <a:ext cx="4608512" cy="3517356"/>
          </a:xfrm>
          <a:prstGeom prst="rect">
            <a:avLst/>
          </a:prstGeom>
          <a:ln/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060A228-1DAC-49D0-8E2F-0CE4598B2F85}"/>
              </a:ext>
            </a:extLst>
          </p:cNvPr>
          <p:cNvGraphicFramePr/>
          <p:nvPr/>
        </p:nvGraphicFramePr>
        <p:xfrm>
          <a:off x="4716016" y="2636912"/>
          <a:ext cx="4176464" cy="3949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59E0F8-B1A6-B2EE-8661-0FE96BD50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21</a:t>
            </a:fld>
            <a:endParaRPr lang="pt-BR"/>
          </a:p>
        </p:txBody>
      </p:sp>
      <p:pic>
        <p:nvPicPr>
          <p:cNvPr id="22530" name="image19.png">
            <a:extLst>
              <a:ext uri="{FF2B5EF4-FFF2-40B4-BE49-F238E27FC236}">
                <a16:creationId xmlns:a16="http://schemas.microsoft.com/office/drawing/2014/main" id="{0336D135-61FD-1A93-05F8-2B82999CF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9" name="image21.png">
            <a:extLst>
              <a:ext uri="{FF2B5EF4-FFF2-40B4-BE49-F238E27FC236}">
                <a16:creationId xmlns:a16="http://schemas.microsoft.com/office/drawing/2014/main" id="{FE9EF7B3-BD90-FF8B-D6B1-56A658A84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DD89079-E783-CC9C-B28E-1C231840E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8BD26E7-8F0A-F468-D623-4D952F718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183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955327-C1F5-4D2A-B2D7-44E1247A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63039"/>
            <a:ext cx="5605629" cy="26064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br>
              <a:rPr lang="pt-BR" sz="2400" b="1" kern="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  <a:ea typeface="Arial" panose="020B0604020202020204" pitchFamily="34" charset="0"/>
              </a:rPr>
              <a:t>PROGRAMA DE REGIONALIZAÇÃO E MAPA DO TURISMO BRASILEIRO</a:t>
            </a:r>
            <a:endParaRPr lang="pt-BR" sz="2400" dirty="0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3086DA05-AF96-0C5B-4047-FE51EC16F4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1774141"/>
              </p:ext>
            </p:extLst>
          </p:nvPr>
        </p:nvGraphicFramePr>
        <p:xfrm>
          <a:off x="0" y="1052736"/>
          <a:ext cx="8964488" cy="5452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3B1BCE91-7803-9CEA-ADF6-141419C29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FD79E795-42FB-CA08-55CB-29F46EC62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444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5.jpg">
            <a:extLst>
              <a:ext uri="{FF2B5EF4-FFF2-40B4-BE49-F238E27FC236}">
                <a16:creationId xmlns:a16="http://schemas.microsoft.com/office/drawing/2014/main" id="{B1CD91EB-014C-9995-3148-2333687058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4850" y="643466"/>
            <a:ext cx="7874299" cy="5571067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461C9BC-1375-12B7-A51D-7B3B3B023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D4C9C96-99D0-473B-ABA6-5ED521F58EB7}" type="slidenum">
              <a:rPr lang="pt-BR"/>
              <a:pPr>
                <a:spcAft>
                  <a:spcPts val="600"/>
                </a:spcAft>
              </a:pPr>
              <a:t>23</a:t>
            </a:fld>
            <a:endParaRPr lang="pt-BR"/>
          </a:p>
        </p:txBody>
      </p:sp>
      <p:pic>
        <p:nvPicPr>
          <p:cNvPr id="4" name="image19.png">
            <a:extLst>
              <a:ext uri="{FF2B5EF4-FFF2-40B4-BE49-F238E27FC236}">
                <a16:creationId xmlns:a16="http://schemas.microsoft.com/office/drawing/2014/main" id="{058EE524-2102-0480-4CCB-F0E04E59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009" y="4963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21.png">
            <a:extLst>
              <a:ext uri="{FF2B5EF4-FFF2-40B4-BE49-F238E27FC236}">
                <a16:creationId xmlns:a16="http://schemas.microsoft.com/office/drawing/2014/main" id="{AF82807E-C027-C6F1-D12B-6CD107158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6" y="126047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82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10EF2-0CEE-4DA4-ADDA-CF7C052A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pPr algn="ctr"/>
            <a:r>
              <a:rPr lang="pt-BR" sz="1500" b="1" kern="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CARACTERIZAÇÃO DO MUNICÍPIO DE ALTA FLORESTA/RO</a:t>
            </a:r>
            <a:endParaRPr lang="pt-BR" sz="1500" dirty="0"/>
          </a:p>
        </p:txBody>
      </p:sp>
      <p:sp>
        <p:nvSpPr>
          <p:cNvPr id="7" name="Espaço Reservado para Conteúdo 9">
            <a:extLst>
              <a:ext uri="{FF2B5EF4-FFF2-40B4-BE49-F238E27FC236}">
                <a16:creationId xmlns:a16="http://schemas.microsoft.com/office/drawing/2014/main" id="{05500991-B8C7-9F82-BFD6-44BE4C7B74CA}"/>
              </a:ext>
            </a:extLst>
          </p:cNvPr>
          <p:cNvSpPr txBox="1">
            <a:spLocks/>
          </p:cNvSpPr>
          <p:nvPr/>
        </p:nvSpPr>
        <p:spPr>
          <a:xfrm>
            <a:off x="2123728" y="836712"/>
            <a:ext cx="5448619" cy="8102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dirty="0"/>
              <a:t>Informações socioeconômicas</a:t>
            </a:r>
          </a:p>
        </p:txBody>
      </p:sp>
      <p:graphicFrame>
        <p:nvGraphicFramePr>
          <p:cNvPr id="11" name="Espaço Reservado para Conteúdo 2">
            <a:extLst>
              <a:ext uri="{FF2B5EF4-FFF2-40B4-BE49-F238E27FC236}">
                <a16:creationId xmlns:a16="http://schemas.microsoft.com/office/drawing/2014/main" id="{03577BE6-DB69-D891-B394-7A128387D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6850513"/>
              </p:ext>
            </p:extLst>
          </p:nvPr>
        </p:nvGraphicFramePr>
        <p:xfrm>
          <a:off x="287524" y="1490762"/>
          <a:ext cx="8568952" cy="4981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A9461C1C-714B-352F-D3C7-AFA85DB1F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124D62CB-D70E-D949-9665-76D715690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41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7389E-82FD-2F59-8FE2-167BA7117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C8737-55E7-9136-3DE2-F452D22D0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208"/>
            <a:ext cx="8229600" cy="418058"/>
          </a:xfrm>
        </p:spPr>
        <p:txBody>
          <a:bodyPr>
            <a:normAutofit/>
          </a:bodyPr>
          <a:lstStyle/>
          <a:p>
            <a:pPr algn="ctr"/>
            <a:r>
              <a:rPr lang="pt-BR" sz="1500" b="1" kern="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CARACTERIZAÇÃO DO MUNICÍPIO DE ALTA FLORESTA/RO</a:t>
            </a:r>
            <a:endParaRPr lang="pt-BR" sz="1500" dirty="0"/>
          </a:p>
        </p:txBody>
      </p:sp>
      <p:sp>
        <p:nvSpPr>
          <p:cNvPr id="7" name="Espaço Reservado para Conteúdo 9">
            <a:extLst>
              <a:ext uri="{FF2B5EF4-FFF2-40B4-BE49-F238E27FC236}">
                <a16:creationId xmlns:a16="http://schemas.microsoft.com/office/drawing/2014/main" id="{738E2041-3B33-873E-DBEC-6487C2C88240}"/>
              </a:ext>
            </a:extLst>
          </p:cNvPr>
          <p:cNvSpPr txBox="1">
            <a:spLocks/>
          </p:cNvSpPr>
          <p:nvPr/>
        </p:nvSpPr>
        <p:spPr>
          <a:xfrm>
            <a:off x="1836915" y="483667"/>
            <a:ext cx="5448619" cy="5690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dirty="0"/>
              <a:t>Informações socioeconômicas</a:t>
            </a:r>
          </a:p>
        </p:txBody>
      </p:sp>
      <p:graphicFrame>
        <p:nvGraphicFramePr>
          <p:cNvPr id="11" name="Espaço Reservado para Conteúdo 2">
            <a:extLst>
              <a:ext uri="{FF2B5EF4-FFF2-40B4-BE49-F238E27FC236}">
                <a16:creationId xmlns:a16="http://schemas.microsoft.com/office/drawing/2014/main" id="{05F677EB-2218-5FBD-D39F-E699BB4ADE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209460"/>
              </p:ext>
            </p:extLst>
          </p:nvPr>
        </p:nvGraphicFramePr>
        <p:xfrm>
          <a:off x="168737" y="1052735"/>
          <a:ext cx="8784976" cy="5765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73DCF18D-479D-0B12-B329-45027B232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88F17415-29B1-2AD8-3C15-07E18D6F5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438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06327F-7F55-452E-8FE3-70F5E0DC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48" y="199868"/>
            <a:ext cx="8747148" cy="315912"/>
          </a:xfrm>
        </p:spPr>
        <p:txBody>
          <a:bodyPr>
            <a:noAutofit/>
          </a:bodyPr>
          <a:lstStyle/>
          <a:p>
            <a:r>
              <a:rPr lang="pt-BR" sz="3200" b="1" i="1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Atrativos e Infraestrutura Turística</a:t>
            </a:r>
            <a:endParaRPr lang="pt-BR" sz="3200" dirty="0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34D9ECCF-45B1-8647-E61F-D811512DAD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653703"/>
              </p:ext>
            </p:extLst>
          </p:nvPr>
        </p:nvGraphicFramePr>
        <p:xfrm>
          <a:off x="749416" y="745961"/>
          <a:ext cx="8143064" cy="5491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54433D5C-BCC1-F262-7237-C22A0154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0BEBE3F6-AD1A-ACCB-195C-17020701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409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1E524A-2935-C5EC-7AC6-9AC6D8B49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2EB752D9-B519-9C5D-A32E-958B3765A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5DB1E4-8D1F-644B-8BC0-50987AC1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30" y="561389"/>
            <a:ext cx="8747148" cy="315912"/>
          </a:xfrm>
        </p:spPr>
        <p:txBody>
          <a:bodyPr>
            <a:noAutofit/>
          </a:bodyPr>
          <a:lstStyle/>
          <a:p>
            <a:r>
              <a:rPr lang="pt-BR" sz="3200" b="1" i="1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Atrativos e Infraestrutura Turística</a:t>
            </a:r>
            <a:endParaRPr lang="pt-BR" sz="3200" dirty="0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0374A8BC-EE86-7035-A785-1F169B4B2B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17596"/>
              </p:ext>
            </p:extLst>
          </p:nvPr>
        </p:nvGraphicFramePr>
        <p:xfrm>
          <a:off x="395536" y="1124744"/>
          <a:ext cx="8548732" cy="5755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5CA93076-4742-096F-8CEA-387CE521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E0BD2238-B43C-2CED-7DC4-10817C6C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812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8824632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06327F-7F55-452E-8FE3-70F5E0DC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42" y="673059"/>
            <a:ext cx="7044316" cy="133084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 kern="0" dirty="0">
                <a:latin typeface="Arial" panose="020B0604020202020204" pitchFamily="34" charset="0"/>
                <a:ea typeface="Arial" panose="020B0604020202020204" pitchFamily="34" charset="0"/>
              </a:rPr>
              <a:t>CARACTERIZAÇÃO DO MUNICÍPIO DE ALTA FLORESTA D’OESTE</a:t>
            </a:r>
            <a:br>
              <a:rPr lang="pt-BR" sz="2800" b="1" kern="0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pt-BR" sz="28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2FB4B8-72A4-401C-95B5-2B52D1F30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368" y="2117850"/>
            <a:ext cx="8208913" cy="4545264"/>
          </a:xfrm>
        </p:spPr>
        <p:txBody>
          <a:bodyPr>
            <a:noAutofit/>
          </a:bodyPr>
          <a:lstStyle/>
          <a:p>
            <a:pPr marR="88900" indent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lang="pt-BR" sz="18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Desafios Ambientais </a:t>
            </a:r>
            <a:r>
              <a:rPr lang="pt-BR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 -  </a:t>
            </a:r>
            <a:r>
              <a:rPr lang="pt-BR" sz="1800" dirty="0">
                <a:solidFill>
                  <a:srgbClr val="231F20"/>
                </a:solidFill>
                <a:effectLst/>
                <a:ea typeface="Arial" panose="020B0604020202020204" pitchFamily="34" charset="0"/>
              </a:rPr>
              <a:t>os desafios ambientais de Alta Floresta D'Oeste envolvem os desafios de muitas áreas da Amazônia e da região de Rondônia, relacionados, principalmente, à preservação dos recursos naturais e ao uso sustentável do território, entre os quais, destacam-se: o comprometimento da biodiversidade local e o desequilíbrio ecológico gerado pelo desmatamento; as queimadas que degradam os habitats naturais e reduzem a biodiversidade; a redução das espécies nativas geradas pela caça e a pesca predatória; a má gestão dos resíduos sólidos e a poluição dos recursos hídricos.</a:t>
            </a:r>
            <a:endParaRPr lang="pt-BR" sz="18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pt-BR" sz="1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036218" y="6209414"/>
            <a:ext cx="5107781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19.png">
            <a:extLst>
              <a:ext uri="{FF2B5EF4-FFF2-40B4-BE49-F238E27FC236}">
                <a16:creationId xmlns:a16="http://schemas.microsoft.com/office/drawing/2014/main" id="{1996FCC1-AFB4-6222-E2FE-23864E75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7A5C5B38-F71F-3857-D502-529AADCE3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970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CE2A54-300A-4064-BFF1-C849C93FB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66" y="69320"/>
            <a:ext cx="8229600" cy="62337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500" b="1" kern="0" dirty="0">
                <a:latin typeface="Arial" panose="020B0604020202020204" pitchFamily="34" charset="0"/>
                <a:ea typeface="Arial" panose="020B0604020202020204" pitchFamily="34" charset="0"/>
              </a:rPr>
              <a:t>CARACTERIZAÇÃO DA PESCA ESPORTIVA EM CABIXI/RO</a:t>
            </a:r>
            <a:br>
              <a:rPr lang="pt-BR" sz="1500" b="1" kern="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pt-BR" sz="1500" dirty="0">
                <a:latin typeface="Arial" panose="020B0604020202020204" pitchFamily="34" charset="0"/>
                <a:ea typeface="Arial" panose="020B0604020202020204" pitchFamily="34" charset="0"/>
              </a:rPr>
              <a:t>Base Metodológica para caracterização do Turismo da Pesca Esportiva – </a:t>
            </a:r>
            <a:br>
              <a:rPr lang="pt-BR" sz="1500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pt-BR" sz="1500" dirty="0">
                <a:latin typeface="Arial" panose="020B0604020202020204" pitchFamily="34" charset="0"/>
                <a:ea typeface="Arial" panose="020B0604020202020204" pitchFamily="34" charset="0"/>
              </a:rPr>
              <a:t>Sistema de Turismo</a:t>
            </a:r>
            <a:endParaRPr lang="pt-BR" sz="15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AE7A99-73A0-4682-A3E1-A0095B35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4077072"/>
            <a:ext cx="7635875" cy="7146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180.png" descr="Diagrama&#10;&#10;Descrição gerada automaticamente">
            <a:extLst>
              <a:ext uri="{FF2B5EF4-FFF2-40B4-BE49-F238E27FC236}">
                <a16:creationId xmlns:a16="http://schemas.microsoft.com/office/drawing/2014/main" id="{A2198EFA-526B-41EB-85AB-65FDBA32416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9512" y="980728"/>
            <a:ext cx="8784975" cy="5112568"/>
          </a:xfrm>
          <a:prstGeom prst="rect">
            <a:avLst/>
          </a:prstGeom>
          <a:ln/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98CE308-334F-CA1E-B27D-68806C0EAEC9}"/>
              </a:ext>
            </a:extLst>
          </p:cNvPr>
          <p:cNvSpPr txBox="1"/>
          <p:nvPr/>
        </p:nvSpPr>
        <p:spPr>
          <a:xfrm>
            <a:off x="179512" y="6093296"/>
            <a:ext cx="4591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 Fonte: adaptação do modelo de Beni (2003), por Heros Augusto</a:t>
            </a:r>
          </a:p>
          <a:p>
            <a:pPr marL="0" indent="0">
              <a:buNone/>
            </a:pP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                 Santos Lobo, disponível no  artigo “Sistemas Socioambientais</a:t>
            </a:r>
          </a:p>
          <a:p>
            <a:pPr marL="0" indent="0">
              <a:buNone/>
            </a:pP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                 Complexos: Contribuições Teóricas</a:t>
            </a:r>
          </a:p>
          <a:p>
            <a:pPr marL="0" indent="0">
              <a:buNone/>
            </a:pP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</a:rPr>
              <a:t>                 Para o Estudo da Modelagem Sistêmica do Turismo”.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7969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CF7A49B-7D29-3071-A4C1-728C8FFC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3</a:t>
            </a:fld>
            <a:endParaRPr lang="pt-BR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70B836D-F26C-ACD2-A1CB-0AA013C90704}"/>
              </a:ext>
            </a:extLst>
          </p:cNvPr>
          <p:cNvGraphicFramePr>
            <a:graphicFrameLocks noGrp="1"/>
          </p:cNvGraphicFramePr>
          <p:nvPr/>
        </p:nvGraphicFramePr>
        <p:xfrm>
          <a:off x="107504" y="152622"/>
          <a:ext cx="8928991" cy="65527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04585">
                  <a:extLst>
                    <a:ext uri="{9D8B030D-6E8A-4147-A177-3AD203B41FA5}">
                      <a16:colId xmlns:a16="http://schemas.microsoft.com/office/drawing/2014/main" val="311453591"/>
                    </a:ext>
                  </a:extLst>
                </a:gridCol>
                <a:gridCol w="1458590">
                  <a:extLst>
                    <a:ext uri="{9D8B030D-6E8A-4147-A177-3AD203B41FA5}">
                      <a16:colId xmlns:a16="http://schemas.microsoft.com/office/drawing/2014/main" val="4012308255"/>
                    </a:ext>
                  </a:extLst>
                </a:gridCol>
                <a:gridCol w="1305377">
                  <a:extLst>
                    <a:ext uri="{9D8B030D-6E8A-4147-A177-3AD203B41FA5}">
                      <a16:colId xmlns:a16="http://schemas.microsoft.com/office/drawing/2014/main" val="2104079382"/>
                    </a:ext>
                  </a:extLst>
                </a:gridCol>
                <a:gridCol w="3960439">
                  <a:extLst>
                    <a:ext uri="{9D8B030D-6E8A-4147-A177-3AD203B41FA5}">
                      <a16:colId xmlns:a16="http://schemas.microsoft.com/office/drawing/2014/main" val="795123036"/>
                    </a:ext>
                  </a:extLst>
                </a:gridCol>
              </a:tblGrid>
              <a:tr h="58348">
                <a:tc>
                  <a:txBody>
                    <a:bodyPr/>
                    <a:lstStyle/>
                    <a:p>
                      <a:pPr marR="831215" algn="ctr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Ação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68275" algn="ctr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Ferramenta de ação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64770" algn="ctr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Responsável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67640" algn="ctr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   Público beneficiário 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38096382"/>
                  </a:ext>
                </a:extLst>
              </a:tr>
              <a:tr h="719140">
                <a:tc>
                  <a:txBody>
                    <a:bodyPr/>
                    <a:lstStyle/>
                    <a:p>
                      <a:pPr marR="53340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1 - Organização do local e infraestrutura dos encontros nos municípios do estudo.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33655"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Contato com prefeituras e entidades.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22034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RBCIP em parceria com o Grupo Gestor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Participantes dos workshops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44985864"/>
                  </a:ext>
                </a:extLst>
              </a:tr>
              <a:tr h="1267435">
                <a:tc>
                  <a:txBody>
                    <a:bodyPr/>
                    <a:lstStyle/>
                    <a:p>
                      <a:pPr marR="117475" algn="l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2 - Mobilização das Pastas públicas das prefeituras e estado; Comunidade e setor comercial, instituições e Trade do Turismo de pesca esportiva de cada localidade.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Participação Social.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22034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RBCIP em parceria com o Grupo Gestor de Rondônia.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8318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Setor Público nas pastas do: Turismo, Cultura, Esporte, Desenvolvimento Econômico, Trabalho, Educação e Assistência Social; trade local; Pescadores esportivos, condutores de pesca, hospedarias, incluindo barcos hotel e flutuantes, comércio de pesca formal e informal, restaurantes, artesanato e gastronomia e agricultura familiar, Fecomércio, Sebrae, Universidades, </a:t>
                      </a:r>
                      <a:r>
                        <a:rPr lang="pt-BR" sz="1600" dirty="0" err="1">
                          <a:solidFill>
                            <a:srgbClr val="231F20"/>
                          </a:solidFill>
                          <a:effectLst/>
                        </a:rPr>
                        <a:t>etc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2292657"/>
                  </a:ext>
                </a:extLst>
              </a:tr>
              <a:tr h="1053262">
                <a:tc>
                  <a:txBody>
                    <a:bodyPr/>
                    <a:lstStyle/>
                    <a:p>
                      <a:pPr marR="155575"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3 - Realização de Pesquisas para levantamento de dados.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7175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Questionários estruturados incluindo sustentabilidade da atividade dentro da visão ambiental, da Pesca Esportiva e dos </a:t>
                      </a:r>
                      <a:r>
                        <a:rPr lang="pt-BR" sz="1600" dirty="0" err="1">
                          <a:solidFill>
                            <a:srgbClr val="231F20"/>
                          </a:solidFill>
                          <a:effectLst/>
                        </a:rPr>
                        <a:t>ods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26365"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Equipe RBCIP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00330"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Pescadores esportivos, condutores de pesca, turistas, hospedarias, comércio de pesca formal e informal, restaurantes, artesanato gastronomia, agricultura familiar. Secretarias de Meio Ambientes, Turismo, Planejamento e Desenvolvimento Econômico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71243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837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D5A6E6-8DA7-4B54-B9A6-E66E1199D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kern="1200">
                <a:latin typeface="+mj-lt"/>
                <a:ea typeface="+mj-ea"/>
                <a:cs typeface="+mj-cs"/>
              </a:rPr>
              <a:t>Base Metodológica para </a:t>
            </a:r>
            <a:r>
              <a:rPr lang="en-US" sz="3500"/>
              <a:t>C</a:t>
            </a:r>
            <a:r>
              <a:rPr lang="en-US" sz="3500" kern="1200">
                <a:latin typeface="+mj-lt"/>
                <a:ea typeface="+mj-ea"/>
                <a:cs typeface="+mj-cs"/>
              </a:rPr>
              <a:t>aracterização do Turismo da Pesca Esportiva</a:t>
            </a:r>
            <a:endParaRPr lang="en-US" sz="35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6BAC94DA-B574-B437-B553-B9E3E77D3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21.png">
            <a:extLst>
              <a:ext uri="{FF2B5EF4-FFF2-40B4-BE49-F238E27FC236}">
                <a16:creationId xmlns:a16="http://schemas.microsoft.com/office/drawing/2014/main" id="{9302A3DF-B7EE-30CB-E2A7-8AEE1103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CaixaDeTexto 4">
            <a:extLst>
              <a:ext uri="{FF2B5EF4-FFF2-40B4-BE49-F238E27FC236}">
                <a16:creationId xmlns:a16="http://schemas.microsoft.com/office/drawing/2014/main" id="{C1ABA7EF-5914-AED5-75E4-596E722228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1222444"/>
              </p:ext>
            </p:extLst>
          </p:nvPr>
        </p:nvGraphicFramePr>
        <p:xfrm>
          <a:off x="628650" y="2492896"/>
          <a:ext cx="3862331" cy="3038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098C1848-BBCA-8E34-64DB-139EDC2DF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4097" y="2634241"/>
            <a:ext cx="3409354" cy="275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95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151F8A-0302-51E9-4BFF-D425ECAD8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845DFB-59D1-FB5E-CEC1-4B67078BA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5BAED5-6A06-10D5-713B-38883EB5C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AF0D11-FD95-A10E-2BA0-A1BEA935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C3E51EA-1FA6-F60E-95A8-09505809E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00" y="1498940"/>
            <a:ext cx="8912376" cy="50835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69355B-846E-D461-59C0-DEA2531D3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2BE5D00F-E7CD-4929-03FB-FAE780634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21.png">
            <a:extLst>
              <a:ext uri="{FF2B5EF4-FFF2-40B4-BE49-F238E27FC236}">
                <a16:creationId xmlns:a16="http://schemas.microsoft.com/office/drawing/2014/main" id="{F76FEA7C-0849-BF41-E225-62C22904A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28023F7-AF83-A552-C578-DFB66731E9F5}"/>
              </a:ext>
            </a:extLst>
          </p:cNvPr>
          <p:cNvSpPr txBox="1"/>
          <p:nvPr/>
        </p:nvSpPr>
        <p:spPr>
          <a:xfrm>
            <a:off x="1022274" y="469099"/>
            <a:ext cx="7099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b="1" dirty="0"/>
              <a:t>2– O  conjunto da organização estrutural</a:t>
            </a:r>
            <a:r>
              <a:rPr lang="pt-BR" dirty="0"/>
              <a:t> -superestrutura, ou seja, as políticas e as diretrizes que regulam e desenvolvem a atividade turística e a tríplice infraestrutura: básica, turística e de apoio.</a:t>
            </a:r>
          </a:p>
        </p:txBody>
      </p:sp>
    </p:spTree>
    <p:extLst>
      <p:ext uri="{BB962C8B-B14F-4D97-AF65-F5344CB8AC3E}">
        <p14:creationId xmlns:p14="http://schemas.microsoft.com/office/powerpoint/2010/main" val="1913011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19B07-51DD-A427-622F-9B944B0B6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9309F2-DD73-D27E-D1AB-0AFC571E1DD1}"/>
              </a:ext>
            </a:extLst>
          </p:cNvPr>
          <p:cNvSpPr txBox="1"/>
          <p:nvPr/>
        </p:nvSpPr>
        <p:spPr>
          <a:xfrm>
            <a:off x="764390" y="825757"/>
            <a:ext cx="7900987" cy="8174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3 - O conjunto das </a:t>
            </a:r>
            <a:r>
              <a:rPr lang="en-US" sz="2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ações</a:t>
            </a: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operacionais</a:t>
            </a: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relação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no mercado da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Oferta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da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Demanda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turística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o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Processo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Distribuição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(mercado).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C9773EB-F88D-9D33-90C3-4D3B3E864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2877815"/>
            <a:ext cx="8058150" cy="2900933"/>
          </a:xfrm>
          <a:prstGeom prst="rect">
            <a:avLst/>
          </a:prstGeom>
        </p:spPr>
      </p:pic>
      <p:pic>
        <p:nvPicPr>
          <p:cNvPr id="3" name="image19.png">
            <a:extLst>
              <a:ext uri="{FF2B5EF4-FFF2-40B4-BE49-F238E27FC236}">
                <a16:creationId xmlns:a16="http://schemas.microsoft.com/office/drawing/2014/main" id="{01E64119-60DA-4C8E-28A1-74E5BA67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21.png">
            <a:extLst>
              <a:ext uri="{FF2B5EF4-FFF2-40B4-BE49-F238E27FC236}">
                <a16:creationId xmlns:a16="http://schemas.microsoft.com/office/drawing/2014/main" id="{4BF5DD55-8587-B482-EE44-4CEDC9D73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98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90EC188-3926-16B5-CD13-1F9E55D20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03999" y="6356350"/>
            <a:ext cx="20574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D4C9C96-99D0-473B-ABA6-5ED521F58EB7}" type="slidenum">
              <a:rPr lang="pt-BR"/>
              <a:pPr>
                <a:lnSpc>
                  <a:spcPct val="90000"/>
                </a:lnSpc>
                <a:spcAft>
                  <a:spcPts val="600"/>
                </a:spcAft>
              </a:pPr>
              <a:t>33</a:t>
            </a:fld>
            <a:endParaRPr lang="pt-BR"/>
          </a:p>
        </p:txBody>
      </p:sp>
      <p:pic>
        <p:nvPicPr>
          <p:cNvPr id="3" name="image40.png">
            <a:extLst>
              <a:ext uri="{FF2B5EF4-FFF2-40B4-BE49-F238E27FC236}">
                <a16:creationId xmlns:a16="http://schemas.microsoft.com/office/drawing/2014/main" id="{0C4BFBFA-C2E9-E0D5-33E8-983E0AB98EA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871737" y="136525"/>
            <a:ext cx="5760085" cy="3513455"/>
          </a:xfrm>
          <a:prstGeom prst="rect">
            <a:avLst/>
          </a:prstGeom>
          <a:ln/>
        </p:spPr>
      </p:pic>
      <p:pic>
        <p:nvPicPr>
          <p:cNvPr id="4" name="image39.png">
            <a:extLst>
              <a:ext uri="{FF2B5EF4-FFF2-40B4-BE49-F238E27FC236}">
                <a16:creationId xmlns:a16="http://schemas.microsoft.com/office/drawing/2014/main" id="{427EE82C-F496-7CBF-7710-9850B4C9681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871737" y="3674913"/>
            <a:ext cx="5760085" cy="326580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402887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F8A1555-64D1-A206-F0C0-B2C2BB79D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34</a:t>
            </a:fld>
            <a:endParaRPr lang="pt-BR"/>
          </a:p>
        </p:txBody>
      </p:sp>
      <p:pic>
        <p:nvPicPr>
          <p:cNvPr id="3" name="image13.png">
            <a:extLst>
              <a:ext uri="{FF2B5EF4-FFF2-40B4-BE49-F238E27FC236}">
                <a16:creationId xmlns:a16="http://schemas.microsoft.com/office/drawing/2014/main" id="{8E4391F0-CBD9-06FB-A027-E521A61810D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547663" y="0"/>
            <a:ext cx="5760085" cy="3564890"/>
          </a:xfrm>
          <a:prstGeom prst="rect">
            <a:avLst/>
          </a:prstGeom>
          <a:ln/>
        </p:spPr>
      </p:pic>
      <p:pic>
        <p:nvPicPr>
          <p:cNvPr id="4" name="image20.png">
            <a:extLst>
              <a:ext uri="{FF2B5EF4-FFF2-40B4-BE49-F238E27FC236}">
                <a16:creationId xmlns:a16="http://schemas.microsoft.com/office/drawing/2014/main" id="{734668BA-0CED-A6E4-BABE-3F22823552B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547663" y="3564890"/>
            <a:ext cx="5760085" cy="318960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377033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865313"/>
            <a:ext cx="7818120" cy="18288"/>
          </a:xfrm>
          <a:custGeom>
            <a:avLst/>
            <a:gdLst>
              <a:gd name="connsiteX0" fmla="*/ 0 w 7818120"/>
              <a:gd name="connsiteY0" fmla="*/ 0 h 18288"/>
              <a:gd name="connsiteX1" fmla="*/ 416966 w 7818120"/>
              <a:gd name="connsiteY1" fmla="*/ 0 h 18288"/>
              <a:gd name="connsiteX2" fmla="*/ 1146658 w 7818120"/>
              <a:gd name="connsiteY2" fmla="*/ 0 h 18288"/>
              <a:gd name="connsiteX3" fmla="*/ 1563624 w 7818120"/>
              <a:gd name="connsiteY3" fmla="*/ 0 h 18288"/>
              <a:gd name="connsiteX4" fmla="*/ 2136953 w 7818120"/>
              <a:gd name="connsiteY4" fmla="*/ 0 h 18288"/>
              <a:gd name="connsiteX5" fmla="*/ 2944825 w 7818120"/>
              <a:gd name="connsiteY5" fmla="*/ 0 h 18288"/>
              <a:gd name="connsiteX6" fmla="*/ 3596335 w 7818120"/>
              <a:gd name="connsiteY6" fmla="*/ 0 h 18288"/>
              <a:gd name="connsiteX7" fmla="*/ 4326026 w 7818120"/>
              <a:gd name="connsiteY7" fmla="*/ 0 h 18288"/>
              <a:gd name="connsiteX8" fmla="*/ 4899355 w 7818120"/>
              <a:gd name="connsiteY8" fmla="*/ 0 h 18288"/>
              <a:gd name="connsiteX9" fmla="*/ 5550865 w 7818120"/>
              <a:gd name="connsiteY9" fmla="*/ 0 h 18288"/>
              <a:gd name="connsiteX10" fmla="*/ 6358738 w 7818120"/>
              <a:gd name="connsiteY10" fmla="*/ 0 h 18288"/>
              <a:gd name="connsiteX11" fmla="*/ 6853885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244791 w 7818120"/>
              <a:gd name="connsiteY14" fmla="*/ 18288 h 18288"/>
              <a:gd name="connsiteX15" fmla="*/ 6827825 w 7818120"/>
              <a:gd name="connsiteY15" fmla="*/ 18288 h 18288"/>
              <a:gd name="connsiteX16" fmla="*/ 6176315 w 7818120"/>
              <a:gd name="connsiteY16" fmla="*/ 18288 h 18288"/>
              <a:gd name="connsiteX17" fmla="*/ 5681167 w 7818120"/>
              <a:gd name="connsiteY17" fmla="*/ 18288 h 18288"/>
              <a:gd name="connsiteX18" fmla="*/ 5029657 w 7818120"/>
              <a:gd name="connsiteY18" fmla="*/ 18288 h 18288"/>
              <a:gd name="connsiteX19" fmla="*/ 4378147 w 7818120"/>
              <a:gd name="connsiteY19" fmla="*/ 18288 h 18288"/>
              <a:gd name="connsiteX20" fmla="*/ 3726637 w 7818120"/>
              <a:gd name="connsiteY20" fmla="*/ 18288 h 18288"/>
              <a:gd name="connsiteX21" fmla="*/ 3075127 w 7818120"/>
              <a:gd name="connsiteY21" fmla="*/ 18288 h 18288"/>
              <a:gd name="connsiteX22" fmla="*/ 2501798 w 7818120"/>
              <a:gd name="connsiteY22" fmla="*/ 18288 h 18288"/>
              <a:gd name="connsiteX23" fmla="*/ 1772107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21520" y="-12182"/>
                  <a:pt x="211324" y="18247"/>
                  <a:pt x="416966" y="0"/>
                </a:cubicBezTo>
                <a:cubicBezTo>
                  <a:pt x="622608" y="-18247"/>
                  <a:pt x="891241" y="-13744"/>
                  <a:pt x="1146658" y="0"/>
                </a:cubicBezTo>
                <a:cubicBezTo>
                  <a:pt x="1402075" y="13744"/>
                  <a:pt x="1378880" y="-8543"/>
                  <a:pt x="1563624" y="0"/>
                </a:cubicBezTo>
                <a:cubicBezTo>
                  <a:pt x="1748368" y="8543"/>
                  <a:pt x="1972300" y="7443"/>
                  <a:pt x="2136953" y="0"/>
                </a:cubicBezTo>
                <a:cubicBezTo>
                  <a:pt x="2301606" y="-7443"/>
                  <a:pt x="2679634" y="12382"/>
                  <a:pt x="2944825" y="0"/>
                </a:cubicBezTo>
                <a:cubicBezTo>
                  <a:pt x="3210016" y="-12382"/>
                  <a:pt x="3409232" y="17967"/>
                  <a:pt x="3596335" y="0"/>
                </a:cubicBezTo>
                <a:cubicBezTo>
                  <a:pt x="3783438" y="-17967"/>
                  <a:pt x="4002523" y="-28578"/>
                  <a:pt x="4326026" y="0"/>
                </a:cubicBezTo>
                <a:cubicBezTo>
                  <a:pt x="4649529" y="28578"/>
                  <a:pt x="4777384" y="-3624"/>
                  <a:pt x="4899355" y="0"/>
                </a:cubicBezTo>
                <a:cubicBezTo>
                  <a:pt x="5021326" y="3624"/>
                  <a:pt x="5317653" y="1281"/>
                  <a:pt x="5550865" y="0"/>
                </a:cubicBezTo>
                <a:cubicBezTo>
                  <a:pt x="5784077" y="-1281"/>
                  <a:pt x="6142956" y="-39637"/>
                  <a:pt x="6358738" y="0"/>
                </a:cubicBezTo>
                <a:cubicBezTo>
                  <a:pt x="6574520" y="39637"/>
                  <a:pt x="6724785" y="-4460"/>
                  <a:pt x="6853885" y="0"/>
                </a:cubicBezTo>
                <a:cubicBezTo>
                  <a:pt x="6982985" y="4460"/>
                  <a:pt x="7403044" y="-1955"/>
                  <a:pt x="7818120" y="0"/>
                </a:cubicBezTo>
                <a:cubicBezTo>
                  <a:pt x="7817988" y="7702"/>
                  <a:pt x="7817908" y="13511"/>
                  <a:pt x="7818120" y="18288"/>
                </a:cubicBezTo>
                <a:cubicBezTo>
                  <a:pt x="7698847" y="-3267"/>
                  <a:pt x="7390924" y="22979"/>
                  <a:pt x="7244791" y="18288"/>
                </a:cubicBezTo>
                <a:cubicBezTo>
                  <a:pt x="7098658" y="13597"/>
                  <a:pt x="6952735" y="29357"/>
                  <a:pt x="6827825" y="18288"/>
                </a:cubicBezTo>
                <a:cubicBezTo>
                  <a:pt x="6702915" y="7219"/>
                  <a:pt x="6338661" y="34530"/>
                  <a:pt x="6176315" y="18288"/>
                </a:cubicBezTo>
                <a:cubicBezTo>
                  <a:pt x="6013969" y="2047"/>
                  <a:pt x="5850602" y="6362"/>
                  <a:pt x="5681167" y="18288"/>
                </a:cubicBezTo>
                <a:cubicBezTo>
                  <a:pt x="5511732" y="30214"/>
                  <a:pt x="5312143" y="419"/>
                  <a:pt x="5029657" y="18288"/>
                </a:cubicBezTo>
                <a:cubicBezTo>
                  <a:pt x="4747171" y="36158"/>
                  <a:pt x="4655062" y="30740"/>
                  <a:pt x="4378147" y="18288"/>
                </a:cubicBezTo>
                <a:cubicBezTo>
                  <a:pt x="4101232" y="5837"/>
                  <a:pt x="4037646" y="44706"/>
                  <a:pt x="3726637" y="18288"/>
                </a:cubicBezTo>
                <a:cubicBezTo>
                  <a:pt x="3415628" y="-8130"/>
                  <a:pt x="3321756" y="45507"/>
                  <a:pt x="3075127" y="18288"/>
                </a:cubicBezTo>
                <a:cubicBezTo>
                  <a:pt x="2828498" y="-8931"/>
                  <a:pt x="2684733" y="14853"/>
                  <a:pt x="2501798" y="18288"/>
                </a:cubicBezTo>
                <a:cubicBezTo>
                  <a:pt x="2318863" y="21723"/>
                  <a:pt x="2121844" y="-13013"/>
                  <a:pt x="1772107" y="18288"/>
                </a:cubicBezTo>
                <a:cubicBezTo>
                  <a:pt x="1422370" y="49589"/>
                  <a:pt x="1431548" y="31666"/>
                  <a:pt x="1120597" y="18288"/>
                </a:cubicBezTo>
                <a:cubicBezTo>
                  <a:pt x="809646" y="4911"/>
                  <a:pt x="246393" y="5624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77487" y="-4302"/>
                  <a:pt x="287499" y="4997"/>
                  <a:pt x="573329" y="0"/>
                </a:cubicBezTo>
                <a:cubicBezTo>
                  <a:pt x="859159" y="-4997"/>
                  <a:pt x="821965" y="-336"/>
                  <a:pt x="990295" y="0"/>
                </a:cubicBezTo>
                <a:cubicBezTo>
                  <a:pt x="1158625" y="336"/>
                  <a:pt x="1587918" y="-4681"/>
                  <a:pt x="1798168" y="0"/>
                </a:cubicBezTo>
                <a:cubicBezTo>
                  <a:pt x="2008418" y="4681"/>
                  <a:pt x="2088841" y="-2754"/>
                  <a:pt x="2371496" y="0"/>
                </a:cubicBezTo>
                <a:cubicBezTo>
                  <a:pt x="2654151" y="2754"/>
                  <a:pt x="2701462" y="-24976"/>
                  <a:pt x="2944825" y="0"/>
                </a:cubicBezTo>
                <a:cubicBezTo>
                  <a:pt x="3188188" y="24976"/>
                  <a:pt x="3511636" y="25407"/>
                  <a:pt x="3752698" y="0"/>
                </a:cubicBezTo>
                <a:cubicBezTo>
                  <a:pt x="3993760" y="-25407"/>
                  <a:pt x="4107153" y="6432"/>
                  <a:pt x="4247845" y="0"/>
                </a:cubicBezTo>
                <a:cubicBezTo>
                  <a:pt x="4388537" y="-6432"/>
                  <a:pt x="4835598" y="-5108"/>
                  <a:pt x="5055718" y="0"/>
                </a:cubicBezTo>
                <a:cubicBezTo>
                  <a:pt x="5275838" y="5108"/>
                  <a:pt x="5461006" y="-24536"/>
                  <a:pt x="5863590" y="0"/>
                </a:cubicBezTo>
                <a:cubicBezTo>
                  <a:pt x="6266174" y="24536"/>
                  <a:pt x="6355549" y="-19657"/>
                  <a:pt x="6515100" y="0"/>
                </a:cubicBezTo>
                <a:cubicBezTo>
                  <a:pt x="6674651" y="19657"/>
                  <a:pt x="7275423" y="-57462"/>
                  <a:pt x="7818120" y="0"/>
                </a:cubicBezTo>
                <a:cubicBezTo>
                  <a:pt x="7818132" y="8833"/>
                  <a:pt x="7818660" y="9830"/>
                  <a:pt x="7818120" y="18288"/>
                </a:cubicBezTo>
                <a:cubicBezTo>
                  <a:pt x="7610240" y="4606"/>
                  <a:pt x="7521789" y="7721"/>
                  <a:pt x="7401154" y="18288"/>
                </a:cubicBezTo>
                <a:cubicBezTo>
                  <a:pt x="7280519" y="28855"/>
                  <a:pt x="6930719" y="4225"/>
                  <a:pt x="6593281" y="18288"/>
                </a:cubicBezTo>
                <a:cubicBezTo>
                  <a:pt x="6255843" y="32351"/>
                  <a:pt x="6286682" y="1162"/>
                  <a:pt x="6098134" y="18288"/>
                </a:cubicBezTo>
                <a:cubicBezTo>
                  <a:pt x="5909586" y="35414"/>
                  <a:pt x="5602789" y="48596"/>
                  <a:pt x="5446624" y="18288"/>
                </a:cubicBezTo>
                <a:cubicBezTo>
                  <a:pt x="5290459" y="-12020"/>
                  <a:pt x="4917039" y="21960"/>
                  <a:pt x="4638751" y="18288"/>
                </a:cubicBezTo>
                <a:cubicBezTo>
                  <a:pt x="4360463" y="14616"/>
                  <a:pt x="4304690" y="5450"/>
                  <a:pt x="3987241" y="18288"/>
                </a:cubicBezTo>
                <a:cubicBezTo>
                  <a:pt x="3669792" y="31127"/>
                  <a:pt x="3758742" y="32551"/>
                  <a:pt x="3570275" y="18288"/>
                </a:cubicBezTo>
                <a:cubicBezTo>
                  <a:pt x="3381808" y="4025"/>
                  <a:pt x="3267153" y="36200"/>
                  <a:pt x="3075127" y="18288"/>
                </a:cubicBezTo>
                <a:cubicBezTo>
                  <a:pt x="2883101" y="376"/>
                  <a:pt x="2665825" y="10973"/>
                  <a:pt x="2267255" y="18288"/>
                </a:cubicBezTo>
                <a:cubicBezTo>
                  <a:pt x="1868685" y="25603"/>
                  <a:pt x="1884698" y="28410"/>
                  <a:pt x="1615745" y="18288"/>
                </a:cubicBezTo>
                <a:cubicBezTo>
                  <a:pt x="1346792" y="8167"/>
                  <a:pt x="1320952" y="10430"/>
                  <a:pt x="1120597" y="18288"/>
                </a:cubicBezTo>
                <a:cubicBezTo>
                  <a:pt x="920242" y="26146"/>
                  <a:pt x="556507" y="50790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684D9AD-3252-15D1-6D8A-34D92E5DE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D4C9C96-99D0-473B-ABA6-5ED521F58EB7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graphicFrame>
        <p:nvGraphicFramePr>
          <p:cNvPr id="6" name="CaixaDeTexto 3">
            <a:extLst>
              <a:ext uri="{FF2B5EF4-FFF2-40B4-BE49-F238E27FC236}">
                <a16:creationId xmlns:a16="http://schemas.microsoft.com/office/drawing/2014/main" id="{9D48F489-B0C4-2E19-6799-1A7FBB2659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0946702"/>
              </p:ext>
            </p:extLst>
          </p:nvPr>
        </p:nvGraphicFramePr>
        <p:xfrm>
          <a:off x="426960" y="332656"/>
          <a:ext cx="8407846" cy="6295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8A7274B4-8FC6-1715-C39B-64E7259A1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9EBFDCE1-E45E-0079-72ED-0D4A8037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B82320B-5AC4-2178-FDD9-9936EDDA4550}"/>
              </a:ext>
            </a:extLst>
          </p:cNvPr>
          <p:cNvSpPr txBox="1"/>
          <p:nvPr/>
        </p:nvSpPr>
        <p:spPr>
          <a:xfrm>
            <a:off x="1414000" y="737614"/>
            <a:ext cx="6043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ENTREVISTA COMERCIO LOCAL DA CIDADE DE  ALTA FLORESTA</a:t>
            </a:r>
          </a:p>
        </p:txBody>
      </p:sp>
    </p:spTree>
    <p:extLst>
      <p:ext uri="{BB962C8B-B14F-4D97-AF65-F5344CB8AC3E}">
        <p14:creationId xmlns:p14="http://schemas.microsoft.com/office/powerpoint/2010/main" val="3539660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7484D-6A39-B133-A059-0498C320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8E616A-4D65-0DB9-1A1E-124A0D92D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9D5DD4C0-122C-0B6D-7DEB-B2F911EA0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865313"/>
            <a:ext cx="7818120" cy="18288"/>
          </a:xfrm>
          <a:custGeom>
            <a:avLst/>
            <a:gdLst>
              <a:gd name="connsiteX0" fmla="*/ 0 w 7818120"/>
              <a:gd name="connsiteY0" fmla="*/ 0 h 18288"/>
              <a:gd name="connsiteX1" fmla="*/ 416966 w 7818120"/>
              <a:gd name="connsiteY1" fmla="*/ 0 h 18288"/>
              <a:gd name="connsiteX2" fmla="*/ 1146658 w 7818120"/>
              <a:gd name="connsiteY2" fmla="*/ 0 h 18288"/>
              <a:gd name="connsiteX3" fmla="*/ 1563624 w 7818120"/>
              <a:gd name="connsiteY3" fmla="*/ 0 h 18288"/>
              <a:gd name="connsiteX4" fmla="*/ 2136953 w 7818120"/>
              <a:gd name="connsiteY4" fmla="*/ 0 h 18288"/>
              <a:gd name="connsiteX5" fmla="*/ 2944825 w 7818120"/>
              <a:gd name="connsiteY5" fmla="*/ 0 h 18288"/>
              <a:gd name="connsiteX6" fmla="*/ 3596335 w 7818120"/>
              <a:gd name="connsiteY6" fmla="*/ 0 h 18288"/>
              <a:gd name="connsiteX7" fmla="*/ 4326026 w 7818120"/>
              <a:gd name="connsiteY7" fmla="*/ 0 h 18288"/>
              <a:gd name="connsiteX8" fmla="*/ 4899355 w 7818120"/>
              <a:gd name="connsiteY8" fmla="*/ 0 h 18288"/>
              <a:gd name="connsiteX9" fmla="*/ 5550865 w 7818120"/>
              <a:gd name="connsiteY9" fmla="*/ 0 h 18288"/>
              <a:gd name="connsiteX10" fmla="*/ 6358738 w 7818120"/>
              <a:gd name="connsiteY10" fmla="*/ 0 h 18288"/>
              <a:gd name="connsiteX11" fmla="*/ 6853885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244791 w 7818120"/>
              <a:gd name="connsiteY14" fmla="*/ 18288 h 18288"/>
              <a:gd name="connsiteX15" fmla="*/ 6827825 w 7818120"/>
              <a:gd name="connsiteY15" fmla="*/ 18288 h 18288"/>
              <a:gd name="connsiteX16" fmla="*/ 6176315 w 7818120"/>
              <a:gd name="connsiteY16" fmla="*/ 18288 h 18288"/>
              <a:gd name="connsiteX17" fmla="*/ 5681167 w 7818120"/>
              <a:gd name="connsiteY17" fmla="*/ 18288 h 18288"/>
              <a:gd name="connsiteX18" fmla="*/ 5029657 w 7818120"/>
              <a:gd name="connsiteY18" fmla="*/ 18288 h 18288"/>
              <a:gd name="connsiteX19" fmla="*/ 4378147 w 7818120"/>
              <a:gd name="connsiteY19" fmla="*/ 18288 h 18288"/>
              <a:gd name="connsiteX20" fmla="*/ 3726637 w 7818120"/>
              <a:gd name="connsiteY20" fmla="*/ 18288 h 18288"/>
              <a:gd name="connsiteX21" fmla="*/ 3075127 w 7818120"/>
              <a:gd name="connsiteY21" fmla="*/ 18288 h 18288"/>
              <a:gd name="connsiteX22" fmla="*/ 2501798 w 7818120"/>
              <a:gd name="connsiteY22" fmla="*/ 18288 h 18288"/>
              <a:gd name="connsiteX23" fmla="*/ 1772107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21520" y="-12182"/>
                  <a:pt x="211324" y="18247"/>
                  <a:pt x="416966" y="0"/>
                </a:cubicBezTo>
                <a:cubicBezTo>
                  <a:pt x="622608" y="-18247"/>
                  <a:pt x="891241" y="-13744"/>
                  <a:pt x="1146658" y="0"/>
                </a:cubicBezTo>
                <a:cubicBezTo>
                  <a:pt x="1402075" y="13744"/>
                  <a:pt x="1378880" y="-8543"/>
                  <a:pt x="1563624" y="0"/>
                </a:cubicBezTo>
                <a:cubicBezTo>
                  <a:pt x="1748368" y="8543"/>
                  <a:pt x="1972300" y="7443"/>
                  <a:pt x="2136953" y="0"/>
                </a:cubicBezTo>
                <a:cubicBezTo>
                  <a:pt x="2301606" y="-7443"/>
                  <a:pt x="2679634" y="12382"/>
                  <a:pt x="2944825" y="0"/>
                </a:cubicBezTo>
                <a:cubicBezTo>
                  <a:pt x="3210016" y="-12382"/>
                  <a:pt x="3409232" y="17967"/>
                  <a:pt x="3596335" y="0"/>
                </a:cubicBezTo>
                <a:cubicBezTo>
                  <a:pt x="3783438" y="-17967"/>
                  <a:pt x="4002523" y="-28578"/>
                  <a:pt x="4326026" y="0"/>
                </a:cubicBezTo>
                <a:cubicBezTo>
                  <a:pt x="4649529" y="28578"/>
                  <a:pt x="4777384" y="-3624"/>
                  <a:pt x="4899355" y="0"/>
                </a:cubicBezTo>
                <a:cubicBezTo>
                  <a:pt x="5021326" y="3624"/>
                  <a:pt x="5317653" y="1281"/>
                  <a:pt x="5550865" y="0"/>
                </a:cubicBezTo>
                <a:cubicBezTo>
                  <a:pt x="5784077" y="-1281"/>
                  <a:pt x="6142956" y="-39637"/>
                  <a:pt x="6358738" y="0"/>
                </a:cubicBezTo>
                <a:cubicBezTo>
                  <a:pt x="6574520" y="39637"/>
                  <a:pt x="6724785" y="-4460"/>
                  <a:pt x="6853885" y="0"/>
                </a:cubicBezTo>
                <a:cubicBezTo>
                  <a:pt x="6982985" y="4460"/>
                  <a:pt x="7403044" y="-1955"/>
                  <a:pt x="7818120" y="0"/>
                </a:cubicBezTo>
                <a:cubicBezTo>
                  <a:pt x="7817988" y="7702"/>
                  <a:pt x="7817908" y="13511"/>
                  <a:pt x="7818120" y="18288"/>
                </a:cubicBezTo>
                <a:cubicBezTo>
                  <a:pt x="7698847" y="-3267"/>
                  <a:pt x="7390924" y="22979"/>
                  <a:pt x="7244791" y="18288"/>
                </a:cubicBezTo>
                <a:cubicBezTo>
                  <a:pt x="7098658" y="13597"/>
                  <a:pt x="6952735" y="29357"/>
                  <a:pt x="6827825" y="18288"/>
                </a:cubicBezTo>
                <a:cubicBezTo>
                  <a:pt x="6702915" y="7219"/>
                  <a:pt x="6338661" y="34530"/>
                  <a:pt x="6176315" y="18288"/>
                </a:cubicBezTo>
                <a:cubicBezTo>
                  <a:pt x="6013969" y="2047"/>
                  <a:pt x="5850602" y="6362"/>
                  <a:pt x="5681167" y="18288"/>
                </a:cubicBezTo>
                <a:cubicBezTo>
                  <a:pt x="5511732" y="30214"/>
                  <a:pt x="5312143" y="419"/>
                  <a:pt x="5029657" y="18288"/>
                </a:cubicBezTo>
                <a:cubicBezTo>
                  <a:pt x="4747171" y="36158"/>
                  <a:pt x="4655062" y="30740"/>
                  <a:pt x="4378147" y="18288"/>
                </a:cubicBezTo>
                <a:cubicBezTo>
                  <a:pt x="4101232" y="5837"/>
                  <a:pt x="4037646" y="44706"/>
                  <a:pt x="3726637" y="18288"/>
                </a:cubicBezTo>
                <a:cubicBezTo>
                  <a:pt x="3415628" y="-8130"/>
                  <a:pt x="3321756" y="45507"/>
                  <a:pt x="3075127" y="18288"/>
                </a:cubicBezTo>
                <a:cubicBezTo>
                  <a:pt x="2828498" y="-8931"/>
                  <a:pt x="2684733" y="14853"/>
                  <a:pt x="2501798" y="18288"/>
                </a:cubicBezTo>
                <a:cubicBezTo>
                  <a:pt x="2318863" y="21723"/>
                  <a:pt x="2121844" y="-13013"/>
                  <a:pt x="1772107" y="18288"/>
                </a:cubicBezTo>
                <a:cubicBezTo>
                  <a:pt x="1422370" y="49589"/>
                  <a:pt x="1431548" y="31666"/>
                  <a:pt x="1120597" y="18288"/>
                </a:cubicBezTo>
                <a:cubicBezTo>
                  <a:pt x="809646" y="4911"/>
                  <a:pt x="246393" y="5624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77487" y="-4302"/>
                  <a:pt x="287499" y="4997"/>
                  <a:pt x="573329" y="0"/>
                </a:cubicBezTo>
                <a:cubicBezTo>
                  <a:pt x="859159" y="-4997"/>
                  <a:pt x="821965" y="-336"/>
                  <a:pt x="990295" y="0"/>
                </a:cubicBezTo>
                <a:cubicBezTo>
                  <a:pt x="1158625" y="336"/>
                  <a:pt x="1587918" y="-4681"/>
                  <a:pt x="1798168" y="0"/>
                </a:cubicBezTo>
                <a:cubicBezTo>
                  <a:pt x="2008418" y="4681"/>
                  <a:pt x="2088841" y="-2754"/>
                  <a:pt x="2371496" y="0"/>
                </a:cubicBezTo>
                <a:cubicBezTo>
                  <a:pt x="2654151" y="2754"/>
                  <a:pt x="2701462" y="-24976"/>
                  <a:pt x="2944825" y="0"/>
                </a:cubicBezTo>
                <a:cubicBezTo>
                  <a:pt x="3188188" y="24976"/>
                  <a:pt x="3511636" y="25407"/>
                  <a:pt x="3752698" y="0"/>
                </a:cubicBezTo>
                <a:cubicBezTo>
                  <a:pt x="3993760" y="-25407"/>
                  <a:pt x="4107153" y="6432"/>
                  <a:pt x="4247845" y="0"/>
                </a:cubicBezTo>
                <a:cubicBezTo>
                  <a:pt x="4388537" y="-6432"/>
                  <a:pt x="4835598" y="-5108"/>
                  <a:pt x="5055718" y="0"/>
                </a:cubicBezTo>
                <a:cubicBezTo>
                  <a:pt x="5275838" y="5108"/>
                  <a:pt x="5461006" y="-24536"/>
                  <a:pt x="5863590" y="0"/>
                </a:cubicBezTo>
                <a:cubicBezTo>
                  <a:pt x="6266174" y="24536"/>
                  <a:pt x="6355549" y="-19657"/>
                  <a:pt x="6515100" y="0"/>
                </a:cubicBezTo>
                <a:cubicBezTo>
                  <a:pt x="6674651" y="19657"/>
                  <a:pt x="7275423" y="-57462"/>
                  <a:pt x="7818120" y="0"/>
                </a:cubicBezTo>
                <a:cubicBezTo>
                  <a:pt x="7818132" y="8833"/>
                  <a:pt x="7818660" y="9830"/>
                  <a:pt x="7818120" y="18288"/>
                </a:cubicBezTo>
                <a:cubicBezTo>
                  <a:pt x="7610240" y="4606"/>
                  <a:pt x="7521789" y="7721"/>
                  <a:pt x="7401154" y="18288"/>
                </a:cubicBezTo>
                <a:cubicBezTo>
                  <a:pt x="7280519" y="28855"/>
                  <a:pt x="6930719" y="4225"/>
                  <a:pt x="6593281" y="18288"/>
                </a:cubicBezTo>
                <a:cubicBezTo>
                  <a:pt x="6255843" y="32351"/>
                  <a:pt x="6286682" y="1162"/>
                  <a:pt x="6098134" y="18288"/>
                </a:cubicBezTo>
                <a:cubicBezTo>
                  <a:pt x="5909586" y="35414"/>
                  <a:pt x="5602789" y="48596"/>
                  <a:pt x="5446624" y="18288"/>
                </a:cubicBezTo>
                <a:cubicBezTo>
                  <a:pt x="5290459" y="-12020"/>
                  <a:pt x="4917039" y="21960"/>
                  <a:pt x="4638751" y="18288"/>
                </a:cubicBezTo>
                <a:cubicBezTo>
                  <a:pt x="4360463" y="14616"/>
                  <a:pt x="4304690" y="5450"/>
                  <a:pt x="3987241" y="18288"/>
                </a:cubicBezTo>
                <a:cubicBezTo>
                  <a:pt x="3669792" y="31127"/>
                  <a:pt x="3758742" y="32551"/>
                  <a:pt x="3570275" y="18288"/>
                </a:cubicBezTo>
                <a:cubicBezTo>
                  <a:pt x="3381808" y="4025"/>
                  <a:pt x="3267153" y="36200"/>
                  <a:pt x="3075127" y="18288"/>
                </a:cubicBezTo>
                <a:cubicBezTo>
                  <a:pt x="2883101" y="376"/>
                  <a:pt x="2665825" y="10973"/>
                  <a:pt x="2267255" y="18288"/>
                </a:cubicBezTo>
                <a:cubicBezTo>
                  <a:pt x="1868685" y="25603"/>
                  <a:pt x="1884698" y="28410"/>
                  <a:pt x="1615745" y="18288"/>
                </a:cubicBezTo>
                <a:cubicBezTo>
                  <a:pt x="1346792" y="8167"/>
                  <a:pt x="1320952" y="10430"/>
                  <a:pt x="1120597" y="18288"/>
                </a:cubicBezTo>
                <a:cubicBezTo>
                  <a:pt x="920242" y="26146"/>
                  <a:pt x="556507" y="50790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23D418B-6FDD-88CC-EEA7-FFF977235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D4C9C96-99D0-473B-ABA6-5ED521F58EB7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graphicFrame>
        <p:nvGraphicFramePr>
          <p:cNvPr id="6" name="CaixaDeTexto 3">
            <a:extLst>
              <a:ext uri="{FF2B5EF4-FFF2-40B4-BE49-F238E27FC236}">
                <a16:creationId xmlns:a16="http://schemas.microsoft.com/office/drawing/2014/main" id="{45D4F668-FE7A-3945-B80C-9F30DA520E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378233"/>
              </p:ext>
            </p:extLst>
          </p:nvPr>
        </p:nvGraphicFramePr>
        <p:xfrm>
          <a:off x="539552" y="1491836"/>
          <a:ext cx="8407846" cy="5135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CE4614C1-AFAB-59BC-BF5E-A1EF819D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BA9AEF7C-A75E-A63B-10FD-162A2C523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6A8C3B6-E542-B655-204A-C37F48A2815A}"/>
              </a:ext>
            </a:extLst>
          </p:cNvPr>
          <p:cNvSpPr txBox="1"/>
          <p:nvPr/>
        </p:nvSpPr>
        <p:spPr>
          <a:xfrm>
            <a:off x="2691247" y="580001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</a:rPr>
              <a:t>ENTREVISTAS EM PORTO ROLIM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558589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B663057-2FB5-E715-7291-DA64B5E94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37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5C6BB37-164F-C323-28C4-6F50D30253C0}"/>
              </a:ext>
            </a:extLst>
          </p:cNvPr>
          <p:cNvSpPr txBox="1"/>
          <p:nvPr/>
        </p:nvSpPr>
        <p:spPr>
          <a:xfrm>
            <a:off x="827584" y="1772816"/>
            <a:ext cx="7056785" cy="24332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effectLst/>
                <a:ea typeface="Arial" panose="020B0604020202020204" pitchFamily="34" charset="0"/>
              </a:rPr>
              <a:t>Visão de futuro</a:t>
            </a:r>
            <a:endParaRPr lang="pt-BR" sz="32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t-BR" sz="3200" dirty="0">
                <a:effectLst/>
                <a:ea typeface="Times New Roman" panose="02020603050405020304" pitchFamily="18" charset="0"/>
              </a:rPr>
              <a:t> </a:t>
            </a:r>
            <a:r>
              <a:rPr lang="pt-BR" sz="32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Alta Floresta/Porto Rolim ser reconhecida como: Local para se investir no segmento da pesca esportiva.</a:t>
            </a:r>
            <a:endParaRPr lang="pt-BR" sz="32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640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C420B73-2538-82E6-F24C-5989F400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38</a:t>
            </a:fld>
            <a:endParaRPr lang="pt-BR"/>
          </a:p>
        </p:txBody>
      </p:sp>
      <p:graphicFrame>
        <p:nvGraphicFramePr>
          <p:cNvPr id="8" name="CaixaDeTexto 4">
            <a:extLst>
              <a:ext uri="{FF2B5EF4-FFF2-40B4-BE49-F238E27FC236}">
                <a16:creationId xmlns:a16="http://schemas.microsoft.com/office/drawing/2014/main" id="{A0B2FF35-2A88-EE3D-8D08-2DC64D0909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63927"/>
              </p:ext>
            </p:extLst>
          </p:nvPr>
        </p:nvGraphicFramePr>
        <p:xfrm>
          <a:off x="827584" y="355861"/>
          <a:ext cx="7632848" cy="6502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8216CAC7-8CD0-D35D-C8D2-995C16B57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E9B219A1-753E-0DA3-DDCB-E381EAF10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99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1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3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6075" y="-1"/>
            <a:ext cx="7817925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CB799A31-E0E8-9EAF-BEAB-219A0C007C6F}"/>
              </a:ext>
            </a:extLst>
          </p:cNvPr>
          <p:cNvSpPr txBox="1"/>
          <p:nvPr/>
        </p:nvSpPr>
        <p:spPr>
          <a:xfrm>
            <a:off x="903936" y="849340"/>
            <a:ext cx="7024828" cy="574315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effectLst/>
              </a:rPr>
              <a:t>1 </a:t>
            </a:r>
            <a:r>
              <a:rPr lang="en-US" sz="2000" dirty="0">
                <a:effectLst/>
              </a:rPr>
              <a:t>- </a:t>
            </a:r>
            <a:r>
              <a:rPr lang="en-US" sz="2000" b="1" dirty="0">
                <a:effectLst/>
              </a:rPr>
              <a:t>Em </a:t>
            </a:r>
            <a:r>
              <a:rPr lang="en-US" sz="2000" b="1" dirty="0" err="1">
                <a:effectLst/>
              </a:rPr>
              <a:t>relação</a:t>
            </a:r>
            <a:r>
              <a:rPr lang="en-US" sz="2000" b="1" dirty="0">
                <a:effectLst/>
              </a:rPr>
              <a:t> ao conjunto de </a:t>
            </a:r>
            <a:r>
              <a:rPr lang="en-US" sz="2000" b="1" dirty="0" err="1">
                <a:effectLst/>
              </a:rPr>
              <a:t>relações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ambientais</a:t>
            </a:r>
            <a:r>
              <a:rPr lang="en-US" sz="2000" dirty="0">
                <a:effectLst/>
              </a:rPr>
              <a:t> - </a:t>
            </a:r>
            <a:r>
              <a:rPr lang="en-US" sz="2000" dirty="0" err="1">
                <a:effectLst/>
              </a:rPr>
              <a:t>mostra</a:t>
            </a:r>
            <a:r>
              <a:rPr lang="en-US" sz="2000" dirty="0">
                <a:effectLst/>
              </a:rPr>
              <a:t> a </a:t>
            </a:r>
            <a:r>
              <a:rPr lang="en-US" sz="2000" dirty="0" err="1">
                <a:effectLst/>
              </a:rPr>
              <a:t>relação</a:t>
            </a:r>
            <a:r>
              <a:rPr lang="en-US" sz="2000" dirty="0">
                <a:effectLst/>
              </a:rPr>
              <a:t> entre o turismo e o </a:t>
            </a:r>
            <a:r>
              <a:rPr lang="en-US" sz="2000" dirty="0" err="1">
                <a:effectLst/>
              </a:rPr>
              <a:t>meio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ambiente</a:t>
            </a:r>
            <a:r>
              <a:rPr lang="en-US" sz="2000" dirty="0">
                <a:effectLst/>
              </a:rPr>
              <a:t> – </a:t>
            </a:r>
            <a:r>
              <a:rPr lang="en-US" sz="2000" dirty="0" err="1">
                <a:effectLst/>
              </a:rPr>
              <a:t>econômico</a:t>
            </a:r>
            <a:r>
              <a:rPr lang="en-US" sz="2000" dirty="0">
                <a:effectLst/>
              </a:rPr>
              <a:t>, social, cultural e </a:t>
            </a:r>
            <a:r>
              <a:rPr lang="en-US" sz="2000" dirty="0" err="1">
                <a:effectLst/>
              </a:rPr>
              <a:t>ecológico</a:t>
            </a:r>
            <a:r>
              <a:rPr lang="en-US" sz="2000" dirty="0">
                <a:effectLst/>
              </a:rPr>
              <a:t> –no qual se </a:t>
            </a:r>
            <a:r>
              <a:rPr lang="en-US" sz="2000" dirty="0" err="1">
                <a:effectLst/>
              </a:rPr>
              <a:t>cria</a:t>
            </a:r>
            <a:r>
              <a:rPr lang="en-US" sz="2000" dirty="0">
                <a:effectLst/>
              </a:rPr>
              <a:t>, se </a:t>
            </a:r>
            <a:r>
              <a:rPr lang="en-US" sz="2000" dirty="0" err="1">
                <a:effectLst/>
              </a:rPr>
              <a:t>insere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influência</a:t>
            </a:r>
            <a:r>
              <a:rPr lang="en-US" sz="2000" dirty="0">
                <a:effectLst/>
              </a:rPr>
              <a:t> e </a:t>
            </a:r>
            <a:r>
              <a:rPr lang="en-US" sz="2000" dirty="0" err="1">
                <a:effectLst/>
              </a:rPr>
              <a:t>por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ele</a:t>
            </a:r>
            <a:r>
              <a:rPr lang="en-US" sz="2000" dirty="0">
                <a:effectLst/>
              </a:rPr>
              <a:t> é </a:t>
            </a:r>
            <a:r>
              <a:rPr lang="en-US" sz="2000" dirty="0" err="1">
                <a:effectLst/>
              </a:rPr>
              <a:t>influenciado</a:t>
            </a:r>
            <a:r>
              <a:rPr lang="en-US" sz="2000" dirty="0">
                <a:effectLst/>
              </a:rPr>
              <a:t>.</a:t>
            </a:r>
          </a:p>
          <a:p>
            <a:pPr indent="-228600" algn="just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effectLst/>
              </a:rPr>
              <a:t>PONTOS FORTES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Parque natural – </a:t>
            </a:r>
            <a:r>
              <a:rPr lang="en-US" sz="2000" dirty="0" err="1">
                <a:effectLst/>
              </a:rPr>
              <a:t>produto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ecológico</a:t>
            </a:r>
            <a:r>
              <a:rPr lang="en-US" sz="2000" dirty="0"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PIB do </a:t>
            </a:r>
            <a:r>
              <a:rPr lang="en-US" sz="2000" dirty="0" err="1">
                <a:effectLst/>
              </a:rPr>
              <a:t>agronegócio</a:t>
            </a:r>
            <a:r>
              <a:rPr lang="en-US" sz="2000" dirty="0">
                <a:effectLst/>
              </a:rPr>
              <a:t> é </a:t>
            </a:r>
            <a:r>
              <a:rPr lang="en-US" sz="2000" dirty="0" err="1">
                <a:effectLst/>
              </a:rPr>
              <a:t>muito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bom</a:t>
            </a:r>
            <a:r>
              <a:rPr lang="en-US" sz="2000" dirty="0"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Assistência</a:t>
            </a:r>
            <a:r>
              <a:rPr lang="en-US" sz="2000" dirty="0">
                <a:effectLst/>
              </a:rPr>
              <a:t> forte </a:t>
            </a:r>
            <a:r>
              <a:rPr lang="en-US" sz="2000" dirty="0" err="1">
                <a:effectLst/>
              </a:rPr>
              <a:t>na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agricultura</a:t>
            </a:r>
            <a:r>
              <a:rPr lang="en-US" sz="2000" dirty="0">
                <a:effectLst/>
              </a:rPr>
              <a:t> familiar.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Assistência</a:t>
            </a:r>
            <a:r>
              <a:rPr lang="en-US" sz="2000" dirty="0">
                <a:effectLst/>
              </a:rPr>
              <a:t> ao </a:t>
            </a:r>
            <a:r>
              <a:rPr lang="en-US" sz="2000" dirty="0" err="1">
                <a:effectLst/>
              </a:rPr>
              <a:t>agronegócio</a:t>
            </a:r>
            <a:r>
              <a:rPr lang="en-US" sz="2000" dirty="0">
                <a:effectLst/>
              </a:rPr>
              <a:t> – </a:t>
            </a:r>
            <a:r>
              <a:rPr lang="en-US" sz="2000" dirty="0" err="1">
                <a:effectLst/>
              </a:rPr>
              <a:t>estão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estruturando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em</a:t>
            </a:r>
            <a:r>
              <a:rPr lang="en-US" sz="2000" dirty="0">
                <a:effectLst/>
              </a:rPr>
              <a:t> P. </a:t>
            </a:r>
            <a:r>
              <a:rPr lang="en-US" sz="2000" dirty="0" err="1">
                <a:effectLst/>
              </a:rPr>
              <a:t>Rolim</a:t>
            </a:r>
            <a:r>
              <a:rPr lang="en-US" sz="2000" dirty="0">
                <a:effectLst/>
              </a:rPr>
              <a:t> para </a:t>
            </a:r>
            <a:r>
              <a:rPr lang="en-US" sz="2000" dirty="0" err="1">
                <a:effectLst/>
              </a:rPr>
              <a:t>fornecimento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produtos</a:t>
            </a:r>
            <a:r>
              <a:rPr lang="en-US" sz="2000" dirty="0"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Biodiversidade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espécies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em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grande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quantidade</a:t>
            </a:r>
            <a:r>
              <a:rPr lang="en-US" sz="2000" dirty="0"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Proteção</a:t>
            </a:r>
            <a:r>
              <a:rPr lang="en-US" sz="2000" dirty="0">
                <a:effectLst/>
              </a:rPr>
              <a:t> das </a:t>
            </a:r>
            <a:r>
              <a:rPr lang="en-US" sz="2000" dirty="0" err="1">
                <a:effectLst/>
              </a:rPr>
              <a:t>tartarugas</a:t>
            </a:r>
            <a:r>
              <a:rPr lang="en-US" sz="2000" dirty="0">
                <a:effectLst/>
              </a:rPr>
              <a:t>, com </a:t>
            </a:r>
            <a:r>
              <a:rPr lang="en-US" sz="2000" dirty="0" err="1">
                <a:effectLst/>
              </a:rPr>
              <a:t>legislação</a:t>
            </a:r>
            <a:r>
              <a:rPr lang="en-US" sz="2000" dirty="0"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Berçário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Mequéns</a:t>
            </a:r>
            <a:r>
              <a:rPr lang="en-US" sz="2000" dirty="0">
                <a:effectLst/>
              </a:rPr>
              <a:t> (</a:t>
            </a:r>
            <a:r>
              <a:rPr lang="en-US" sz="2000" dirty="0" err="1">
                <a:effectLst/>
              </a:rPr>
              <a:t>rio</a:t>
            </a:r>
            <a:r>
              <a:rPr lang="en-US" sz="2000" dirty="0">
                <a:effectLst/>
              </a:rPr>
              <a:t>).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Cidade</a:t>
            </a:r>
            <a:r>
              <a:rPr lang="en-US" sz="2000" dirty="0">
                <a:effectLst/>
              </a:rPr>
              <a:t> limpa e </a:t>
            </a:r>
            <a:r>
              <a:rPr lang="en-US" sz="2000" dirty="0" err="1">
                <a:effectLst/>
              </a:rPr>
              <a:t>organizada</a:t>
            </a:r>
            <a:r>
              <a:rPr lang="en-US" sz="2000" dirty="0"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Diversidade</a:t>
            </a:r>
            <a:r>
              <a:rPr lang="en-US" sz="2000" dirty="0">
                <a:effectLst/>
              </a:rPr>
              <a:t> cultural - </a:t>
            </a:r>
            <a:r>
              <a:rPr lang="en-US" sz="2000" dirty="0" err="1">
                <a:effectLst/>
              </a:rPr>
              <a:t>Quilombolas</a:t>
            </a:r>
            <a:r>
              <a:rPr lang="en-US" sz="2000" dirty="0">
                <a:effectLst/>
              </a:rPr>
              <a:t> e </a:t>
            </a:r>
            <a:r>
              <a:rPr lang="en-US" sz="2000" dirty="0" err="1">
                <a:effectLst/>
              </a:rPr>
              <a:t>indígenas</a:t>
            </a:r>
            <a:r>
              <a:rPr lang="en-US" sz="2000" dirty="0"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Rios </a:t>
            </a:r>
            <a:r>
              <a:rPr lang="en-US" sz="2000" dirty="0" err="1">
                <a:effectLst/>
              </a:rPr>
              <a:t>Guaporé</a:t>
            </a:r>
            <a:r>
              <a:rPr lang="en-US" sz="2000" dirty="0">
                <a:effectLst/>
              </a:rPr>
              <a:t> e </a:t>
            </a:r>
            <a:r>
              <a:rPr lang="en-US" sz="2000" dirty="0" err="1">
                <a:effectLst/>
              </a:rPr>
              <a:t>os</a:t>
            </a:r>
            <a:r>
              <a:rPr lang="en-US" sz="2000" dirty="0">
                <a:effectLst/>
              </a:rPr>
              <a:t> </a:t>
            </a:r>
            <a:r>
              <a:rPr lang="en-US" sz="2000" dirty="0" err="1">
                <a:effectLst/>
              </a:rPr>
              <a:t>rios</a:t>
            </a:r>
            <a:r>
              <a:rPr lang="en-US" sz="2000" dirty="0">
                <a:effectLst/>
              </a:rPr>
              <a:t> Branco e </a:t>
            </a:r>
            <a:r>
              <a:rPr lang="en-US" sz="2000" dirty="0" err="1">
                <a:effectLst/>
              </a:rPr>
              <a:t>rio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Mequéns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são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berçário</a:t>
            </a:r>
            <a:endParaRPr lang="en-US" sz="2000" dirty="0">
              <a:effectLst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B89833C-6E05-E4CC-BF87-7E3DBF6D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/>
              <a:pPr>
                <a:spcAft>
                  <a:spcPts val="600"/>
                </a:spcAft>
                <a:defRPr/>
              </a:pPr>
              <a:t>39</a:t>
            </a:fld>
            <a:endParaRPr lang="en-US"/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4F91E85D-0511-DA08-08E0-A4C4AE235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78DE5E35-C730-7049-74B1-4878ECF88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019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4D895-D492-AC67-D0CF-8D6290039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2EA5A9D-82FD-5DFF-51E0-477C994F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4</a:t>
            </a:fld>
            <a:endParaRPr lang="pt-BR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CA2D178-7D03-2A93-E9FF-ED6DA23657A1}"/>
              </a:ext>
            </a:extLst>
          </p:cNvPr>
          <p:cNvGraphicFramePr>
            <a:graphicFrameLocks noGrp="1"/>
          </p:cNvGraphicFramePr>
          <p:nvPr/>
        </p:nvGraphicFramePr>
        <p:xfrm>
          <a:off x="218065" y="1412776"/>
          <a:ext cx="8602408" cy="47337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23951">
                  <a:extLst>
                    <a:ext uri="{9D8B030D-6E8A-4147-A177-3AD203B41FA5}">
                      <a16:colId xmlns:a16="http://schemas.microsoft.com/office/drawing/2014/main" val="311453591"/>
                    </a:ext>
                  </a:extLst>
                </a:gridCol>
                <a:gridCol w="1830382">
                  <a:extLst>
                    <a:ext uri="{9D8B030D-6E8A-4147-A177-3AD203B41FA5}">
                      <a16:colId xmlns:a16="http://schemas.microsoft.com/office/drawing/2014/main" val="4012308255"/>
                    </a:ext>
                  </a:extLst>
                </a:gridCol>
                <a:gridCol w="1248737">
                  <a:extLst>
                    <a:ext uri="{9D8B030D-6E8A-4147-A177-3AD203B41FA5}">
                      <a16:colId xmlns:a16="http://schemas.microsoft.com/office/drawing/2014/main" val="2104079382"/>
                    </a:ext>
                  </a:extLst>
                </a:gridCol>
                <a:gridCol w="3399338">
                  <a:extLst>
                    <a:ext uri="{9D8B030D-6E8A-4147-A177-3AD203B41FA5}">
                      <a16:colId xmlns:a16="http://schemas.microsoft.com/office/drawing/2014/main" val="795123036"/>
                    </a:ext>
                  </a:extLst>
                </a:gridCol>
              </a:tblGrid>
              <a:tr h="254588">
                <a:tc>
                  <a:txBody>
                    <a:bodyPr/>
                    <a:lstStyle/>
                    <a:p>
                      <a:pPr marR="831215" algn="ctr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Ação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68275" algn="ctr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Ferramenta de ação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64770" algn="ctr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Responsável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67640" algn="ctr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rgbClr val="231F20"/>
                          </a:solidFill>
                          <a:effectLst/>
                        </a:rPr>
                        <a:t>   Público beneficiário 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38096382"/>
                  </a:ext>
                </a:extLst>
              </a:tr>
              <a:tr h="749666">
                <a:tc>
                  <a:txBody>
                    <a:bodyPr/>
                    <a:lstStyle/>
                    <a:p>
                      <a:pPr marR="156210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4 - Visitas e registros da infraestrutura pesqueira.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>
                          <a:solidFill>
                            <a:srgbClr val="231F20"/>
                          </a:solidFill>
                          <a:effectLst/>
                        </a:rPr>
                        <a:t>GPS e Drones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2636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Equipe RBCIP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Municípios foco do trabalho.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55267952"/>
                  </a:ext>
                </a:extLst>
              </a:tr>
              <a:tr h="12447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5 - Levantamentos secundários: Documentos, legislações, dados econômicos, turísticos, dentre outros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>
                          <a:solidFill>
                            <a:srgbClr val="231F20"/>
                          </a:solidFill>
                          <a:effectLst/>
                        </a:rPr>
                        <a:t>Pesquisas em órgãos</a:t>
                      </a:r>
                      <a:r>
                        <a:rPr lang="pt-BR" sz="160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pt-BR" sz="1600">
                          <a:solidFill>
                            <a:srgbClr val="231F20"/>
                          </a:solidFill>
                          <a:effectLst/>
                        </a:rPr>
                        <a:t>oficiais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26365"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>
                          <a:solidFill>
                            <a:srgbClr val="231F20"/>
                          </a:solidFill>
                          <a:effectLst/>
                        </a:rPr>
                        <a:t>Equipe RBCIP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4889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Municípios foco do trabalho e Governo do Estado.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73836005"/>
                  </a:ext>
                </a:extLst>
              </a:tr>
              <a:tr h="502127">
                <a:tc>
                  <a:txBody>
                    <a:bodyPr/>
                    <a:lstStyle/>
                    <a:p>
                      <a:pPr marR="32194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6 - Realização de Pesquisa externa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>
                          <a:solidFill>
                            <a:srgbClr val="231F20"/>
                          </a:solidFill>
                          <a:effectLst/>
                        </a:rPr>
                        <a:t>Pesquisa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26365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>
                          <a:solidFill>
                            <a:srgbClr val="231F20"/>
                          </a:solidFill>
                          <a:effectLst/>
                        </a:rPr>
                        <a:t>Equipe RBCIP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Grupos oficiais de pesca esportiva.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24798153"/>
                  </a:ext>
                </a:extLst>
              </a:tr>
              <a:tr h="1244744">
                <a:tc>
                  <a:txBody>
                    <a:bodyPr/>
                    <a:lstStyle/>
                    <a:p>
                      <a:pPr marR="133350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7 – Elaboração e apresentação de diagnóstico dos municípios e um diagnóstico consolidado.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16840" algn="just">
                        <a:lnSpc>
                          <a:spcPct val="107000"/>
                        </a:lnSpc>
                        <a:spcBef>
                          <a:spcPts val="125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Resultados oriundos das metodologias aplicadas.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R="126365"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Equipe RBCIP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90"/>
                        </a:spcBef>
                        <a:spcAft>
                          <a:spcPts val="800"/>
                        </a:spcAft>
                      </a:pPr>
                      <a:r>
                        <a:rPr lang="pt-BR" sz="1600" dirty="0">
                          <a:solidFill>
                            <a:srgbClr val="231F20"/>
                          </a:solidFill>
                          <a:effectLst/>
                        </a:rPr>
                        <a:t>Equipe Gestora de Rondônia.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0295380"/>
                  </a:ext>
                </a:extLst>
              </a:tr>
            </a:tbl>
          </a:graphicData>
        </a:graphic>
      </p:graphicFrame>
      <p:pic>
        <p:nvPicPr>
          <p:cNvPr id="4" name="image2.png">
            <a:extLst>
              <a:ext uri="{FF2B5EF4-FFF2-40B4-BE49-F238E27FC236}">
                <a16:creationId xmlns:a16="http://schemas.microsoft.com/office/drawing/2014/main" id="{A4976FF2-5035-A2EB-64C7-4E4C8C330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25" y="-13115"/>
            <a:ext cx="654650" cy="14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5.png">
            <a:extLst>
              <a:ext uri="{FF2B5EF4-FFF2-40B4-BE49-F238E27FC236}">
                <a16:creationId xmlns:a16="http://schemas.microsoft.com/office/drawing/2014/main" id="{F9EA5FE7-C504-3BBF-AB55-2220475CF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2772"/>
            <a:ext cx="1481379" cy="56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634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3ECE0C-F661-648D-BED1-4DE2C4D79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72088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E01357D-F10E-DB4C-3A30-FD3A79C67D79}"/>
              </a:ext>
            </a:extLst>
          </p:cNvPr>
          <p:cNvSpPr txBox="1"/>
          <p:nvPr/>
        </p:nvSpPr>
        <p:spPr>
          <a:xfrm>
            <a:off x="392412" y="654397"/>
            <a:ext cx="8121039" cy="606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i="1" dirty="0">
                <a:effectLst/>
              </a:rPr>
              <a:t>PONTOS FRACOS </a:t>
            </a:r>
          </a:p>
          <a:p>
            <a:pPr marL="342900" lvl="0" indent="-342900" algn="just">
              <a:buFont typeface="Arial" panose="020B0604020202020204" pitchFamily="34" charset="0"/>
              <a:buChar char="✔"/>
            </a:pPr>
            <a:r>
              <a:rPr lang="pt-BR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PORTO ROLIM - Área de litígio distante de resolver, as terras e casas não são regularizadas. Esta situação provoca insegurança e inibe a atração de investidores, por não terem certeza do que vai acontecer. Área requerida pelos quilombolas e indígenas. Conflitos internos étnico racial.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buFont typeface="Arial" panose="020B0604020202020204" pitchFamily="34" charset="0"/>
              <a:buChar char="✔"/>
            </a:pPr>
            <a:r>
              <a:rPr lang="pt-BR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Pesca predatória.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buFont typeface="Arial" panose="020B0604020202020204" pitchFamily="34" charset="0"/>
              <a:buChar char="✔"/>
            </a:pPr>
            <a:r>
              <a:rPr lang="pt-BR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Falta incentivo para a cultura local.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buFont typeface="Arial" panose="020B0604020202020204" pitchFamily="34" charset="0"/>
              <a:buChar char="✔"/>
            </a:pPr>
            <a:r>
              <a:rPr lang="pt-BR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Alto custo para os moradores – translado, alimentação, hospedagem.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buFont typeface="Arial" panose="020B0604020202020204" pitchFamily="34" charset="0"/>
              <a:buChar char="✔"/>
            </a:pPr>
            <a:r>
              <a:rPr lang="pt-BR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Falta projeto de incentivo para pescadores.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buFont typeface="Arial" panose="020B0604020202020204" pitchFamily="34" charset="0"/>
              <a:buChar char="✔"/>
            </a:pPr>
            <a:r>
              <a:rPr lang="pt-BR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Faltam incentivos para os pescadores consumirem no comércio local.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buFont typeface="Arial" panose="020B0604020202020204" pitchFamily="34" charset="0"/>
              <a:buChar char="✔"/>
            </a:pPr>
            <a:r>
              <a:rPr lang="pt-BR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Os turistas não compram na cidade, trazem tudo de fora.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buFont typeface="Arial" panose="020B0604020202020204" pitchFamily="34" charset="0"/>
              <a:buChar char="✔"/>
            </a:pPr>
            <a:r>
              <a:rPr lang="pt-BR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Alta floresta é cidade de pernoite.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buFont typeface="Arial" panose="020B0604020202020204" pitchFamily="34" charset="0"/>
              <a:buChar char="✔"/>
            </a:pPr>
            <a:r>
              <a:rPr lang="pt-BR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Muitas casas de veraneio que também não consomem o comércio local.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buFont typeface="Arial" panose="020B0604020202020204" pitchFamily="34" charset="0"/>
              <a:buChar char="✔"/>
            </a:pPr>
            <a:r>
              <a:rPr lang="pt-BR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Acampamento ao longo dos rios sem quaisquer controles e infraestrutura – deixam rastro de lixo e queimadas.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buFont typeface="Arial" panose="020B0604020202020204" pitchFamily="34" charset="0"/>
              <a:buChar char="✔"/>
            </a:pPr>
            <a:r>
              <a:rPr lang="pt-BR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Ausência de controle de entrada de quem vai para Porto Rolim e para qual atrativo irá se instalar.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buFont typeface="Arial" panose="020B0604020202020204" pitchFamily="34" charset="0"/>
              <a:buChar char="✔"/>
            </a:pPr>
            <a:r>
              <a:rPr lang="pt-BR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Ausência de fiscalização – SEDAM – ICMBIO – Militar – pouco efetivo nos órgãos.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buFont typeface="Arial" panose="020B0604020202020204" pitchFamily="34" charset="0"/>
              <a:buChar char="✔"/>
            </a:pPr>
            <a:r>
              <a:rPr lang="pt-BR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Ausência de consciência sustentável da comunidade e pescadores locais e </a:t>
            </a:r>
            <a:r>
              <a:rPr lang="pt-BR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piloteiros</a:t>
            </a:r>
            <a:r>
              <a:rPr lang="pt-BR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.</a:t>
            </a:r>
            <a:endParaRPr lang="pt-BR" dirty="0">
              <a:effectLst/>
              <a:ea typeface="Noto Sans Symbols"/>
              <a:cs typeface="Noto Sans Symbols"/>
            </a:endParaRPr>
          </a:p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u="none" strike="noStrike" dirty="0">
              <a:effectLst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A0F3931-C078-C2D0-81B0-C3F12907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/>
              <a:pPr>
                <a:spcAft>
                  <a:spcPts val="600"/>
                </a:spcAft>
                <a:defRPr/>
              </a:pPr>
              <a:t>40</a:t>
            </a:fld>
            <a:endParaRPr lang="en-US"/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59C7CFA8-5D62-0321-2076-585F4F7E9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47FA6BDD-AADA-1B0E-BF2B-7671F6264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141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3A5DB5-5C6E-E1B3-B0AD-BE7EC4D65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6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: Shape 6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72088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00E5C98-D9FB-AF77-FA9A-390564241CC4}"/>
              </a:ext>
            </a:extLst>
          </p:cNvPr>
          <p:cNvSpPr txBox="1"/>
          <p:nvPr/>
        </p:nvSpPr>
        <p:spPr>
          <a:xfrm>
            <a:off x="539552" y="850705"/>
            <a:ext cx="7659990" cy="5505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PONTOS FRACOS 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✔"/>
            </a:pPr>
            <a:r>
              <a:rPr lang="en-US" dirty="0">
                <a:solidFill>
                  <a:srgbClr val="000000"/>
                </a:solidFill>
              </a:rPr>
              <a:t>Porto </a:t>
            </a:r>
            <a:r>
              <a:rPr lang="en-US" dirty="0" err="1">
                <a:solidFill>
                  <a:srgbClr val="000000"/>
                </a:solidFill>
              </a:rPr>
              <a:t>Rolim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dirty="0" err="1">
                <a:solidFill>
                  <a:srgbClr val="000000"/>
                </a:solidFill>
              </a:rPr>
              <a:t>comércio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muito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desabastecido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Produto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muito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caro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devido</a:t>
            </a:r>
            <a:r>
              <a:rPr lang="en-US" dirty="0">
                <a:solidFill>
                  <a:srgbClr val="000000"/>
                </a:solidFill>
              </a:rPr>
              <a:t> o </a:t>
            </a:r>
            <a:r>
              <a:rPr lang="en-US" dirty="0" err="1">
                <a:solidFill>
                  <a:srgbClr val="000000"/>
                </a:solidFill>
              </a:rPr>
              <a:t>transporte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✔"/>
            </a:pPr>
            <a:r>
              <a:rPr lang="en-US" dirty="0" err="1">
                <a:solidFill>
                  <a:srgbClr val="000000"/>
                </a:solidFill>
              </a:rPr>
              <a:t>Presença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assídua</a:t>
            </a:r>
            <a:r>
              <a:rPr lang="en-US" dirty="0">
                <a:solidFill>
                  <a:srgbClr val="000000"/>
                </a:solidFill>
              </a:rPr>
              <a:t> dos bolivianos </a:t>
            </a:r>
            <a:r>
              <a:rPr lang="en-US" dirty="0" err="1">
                <a:solidFill>
                  <a:srgbClr val="000000"/>
                </a:solidFill>
              </a:rPr>
              <a:t>nos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rios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praticando</a:t>
            </a:r>
            <a:r>
              <a:rPr lang="en-US" dirty="0">
                <a:solidFill>
                  <a:srgbClr val="000000"/>
                </a:solidFill>
              </a:rPr>
              <a:t> a </a:t>
            </a:r>
            <a:r>
              <a:rPr lang="en-US" dirty="0" err="1">
                <a:solidFill>
                  <a:srgbClr val="000000"/>
                </a:solidFill>
              </a:rPr>
              <a:t>pesca</a:t>
            </a:r>
            <a:r>
              <a:rPr lang="en-US" dirty="0">
                <a:solidFill>
                  <a:srgbClr val="000000"/>
                </a:solidFill>
              </a:rPr>
              <a:t> com rede e </a:t>
            </a:r>
            <a:r>
              <a:rPr lang="en-US" dirty="0" err="1">
                <a:solidFill>
                  <a:srgbClr val="000000"/>
                </a:solidFill>
              </a:rPr>
              <a:t>malha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✔"/>
            </a:pPr>
            <a:r>
              <a:rPr lang="en-US" dirty="0">
                <a:solidFill>
                  <a:srgbClr val="000000"/>
                </a:solidFill>
              </a:rPr>
              <a:t>Porto </a:t>
            </a:r>
            <a:r>
              <a:rPr lang="en-US" dirty="0" err="1">
                <a:solidFill>
                  <a:srgbClr val="000000"/>
                </a:solidFill>
              </a:rPr>
              <a:t>rolim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População</a:t>
            </a:r>
            <a:r>
              <a:rPr lang="en-US" dirty="0">
                <a:solidFill>
                  <a:srgbClr val="000000"/>
                </a:solidFill>
              </a:rPr>
              <a:t> local </a:t>
            </a:r>
            <a:r>
              <a:rPr lang="en-US" dirty="0" err="1">
                <a:solidFill>
                  <a:srgbClr val="000000"/>
                </a:solidFill>
              </a:rPr>
              <a:t>sem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muito</a:t>
            </a:r>
            <a:r>
              <a:rPr lang="en-US" dirty="0">
                <a:solidFill>
                  <a:srgbClr val="000000"/>
                </a:solidFill>
              </a:rPr>
              <a:t> interesse </a:t>
            </a:r>
            <a:r>
              <a:rPr lang="en-US" dirty="0" err="1">
                <a:solidFill>
                  <a:srgbClr val="000000"/>
                </a:solidFill>
              </a:rPr>
              <a:t>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empreender</a:t>
            </a:r>
            <a:r>
              <a:rPr lang="en-US" dirty="0">
                <a:solidFill>
                  <a:srgbClr val="000000"/>
                </a:solidFill>
              </a:rPr>
              <a:t> e </a:t>
            </a:r>
            <a:r>
              <a:rPr lang="en-US" dirty="0" err="1">
                <a:solidFill>
                  <a:srgbClr val="000000"/>
                </a:solidFill>
              </a:rPr>
              <a:t>melhorar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financeiramente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✔"/>
            </a:pPr>
            <a:r>
              <a:rPr lang="en-US" dirty="0">
                <a:solidFill>
                  <a:srgbClr val="000000"/>
                </a:solidFill>
              </a:rPr>
              <a:t>Porto </a:t>
            </a:r>
            <a:r>
              <a:rPr lang="en-US" dirty="0" err="1">
                <a:solidFill>
                  <a:srgbClr val="000000"/>
                </a:solidFill>
              </a:rPr>
              <a:t>Rolim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dirty="0" err="1">
                <a:solidFill>
                  <a:srgbClr val="000000"/>
                </a:solidFill>
              </a:rPr>
              <a:t>não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pode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nenhum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investimento</a:t>
            </a:r>
            <a:r>
              <a:rPr lang="en-US" dirty="0">
                <a:solidFill>
                  <a:srgbClr val="000000"/>
                </a:solidFill>
              </a:rPr>
              <a:t> no local </a:t>
            </a:r>
            <a:r>
              <a:rPr lang="en-US" dirty="0" err="1">
                <a:solidFill>
                  <a:srgbClr val="000000"/>
                </a:solidFill>
              </a:rPr>
              <a:t>por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conta</a:t>
            </a:r>
            <a:r>
              <a:rPr lang="en-US" dirty="0">
                <a:solidFill>
                  <a:srgbClr val="000000"/>
                </a:solidFill>
              </a:rPr>
              <a:t> da </a:t>
            </a:r>
            <a:r>
              <a:rPr lang="en-US" dirty="0" err="1">
                <a:solidFill>
                  <a:srgbClr val="000000"/>
                </a:solidFill>
              </a:rPr>
              <a:t>ação</a:t>
            </a:r>
            <a:r>
              <a:rPr lang="en-US" dirty="0">
                <a:solidFill>
                  <a:srgbClr val="000000"/>
                </a:solidFill>
              </a:rPr>
              <a:t> judicial – </a:t>
            </a:r>
            <a:r>
              <a:rPr lang="en-US" dirty="0" err="1">
                <a:solidFill>
                  <a:srgbClr val="000000"/>
                </a:solidFill>
              </a:rPr>
              <a:t>totalmente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melhorias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✔"/>
            </a:pPr>
            <a:r>
              <a:rPr lang="en-US" dirty="0" err="1">
                <a:solidFill>
                  <a:srgbClr val="000000"/>
                </a:solidFill>
              </a:rPr>
              <a:t>Distância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dirty="0" err="1">
                <a:solidFill>
                  <a:srgbClr val="000000"/>
                </a:solidFill>
              </a:rPr>
              <a:t>alta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floresta</a:t>
            </a:r>
            <a:r>
              <a:rPr lang="en-US" dirty="0">
                <a:solidFill>
                  <a:srgbClr val="000000"/>
                </a:solidFill>
              </a:rPr>
              <a:t> de Porto </a:t>
            </a:r>
            <a:r>
              <a:rPr lang="en-US" dirty="0" err="1">
                <a:solidFill>
                  <a:srgbClr val="000000"/>
                </a:solidFill>
              </a:rPr>
              <a:t>Rolim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dirty="0" err="1">
                <a:solidFill>
                  <a:srgbClr val="000000"/>
                </a:solidFill>
              </a:rPr>
              <a:t>Cerca</a:t>
            </a:r>
            <a:r>
              <a:rPr lang="en-US" dirty="0">
                <a:solidFill>
                  <a:srgbClr val="000000"/>
                </a:solidFill>
              </a:rPr>
              <a:t> de 180 km de </a:t>
            </a:r>
            <a:r>
              <a:rPr lang="en-US" dirty="0" err="1">
                <a:solidFill>
                  <a:srgbClr val="000000"/>
                </a:solidFill>
              </a:rPr>
              <a:t>estrada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dirty="0" err="1">
                <a:solidFill>
                  <a:srgbClr val="000000"/>
                </a:solidFill>
              </a:rPr>
              <a:t>chão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até</a:t>
            </a:r>
            <a:r>
              <a:rPr lang="en-US" dirty="0">
                <a:solidFill>
                  <a:srgbClr val="000000"/>
                </a:solidFill>
              </a:rPr>
              <a:t> o </a:t>
            </a:r>
            <a:r>
              <a:rPr lang="en-US" dirty="0" err="1">
                <a:solidFill>
                  <a:srgbClr val="000000"/>
                </a:solidFill>
              </a:rPr>
              <a:t>aterro</a:t>
            </a:r>
            <a:r>
              <a:rPr lang="en-US" dirty="0">
                <a:solidFill>
                  <a:srgbClr val="000000"/>
                </a:solidFill>
              </a:rPr>
              <a:t> e </a:t>
            </a:r>
            <a:r>
              <a:rPr lang="en-US" dirty="0" err="1">
                <a:solidFill>
                  <a:srgbClr val="000000"/>
                </a:solidFill>
              </a:rPr>
              <a:t>depois</a:t>
            </a:r>
            <a:r>
              <a:rPr lang="en-US" dirty="0">
                <a:solidFill>
                  <a:srgbClr val="000000"/>
                </a:solidFill>
              </a:rPr>
              <a:t> o </a:t>
            </a:r>
            <a:r>
              <a:rPr lang="en-US" dirty="0" err="1">
                <a:solidFill>
                  <a:srgbClr val="000000"/>
                </a:solidFill>
              </a:rPr>
              <a:t>trajeto</a:t>
            </a:r>
            <a:r>
              <a:rPr lang="en-US" dirty="0">
                <a:solidFill>
                  <a:srgbClr val="000000"/>
                </a:solidFill>
              </a:rPr>
              <a:t> é de </a:t>
            </a:r>
            <a:r>
              <a:rPr lang="en-US" dirty="0" err="1">
                <a:solidFill>
                  <a:srgbClr val="000000"/>
                </a:solidFill>
              </a:rPr>
              <a:t>barco</a:t>
            </a:r>
            <a:r>
              <a:rPr lang="en-US" dirty="0">
                <a:solidFill>
                  <a:srgbClr val="000000"/>
                </a:solidFill>
              </a:rPr>
              <a:t> com tempos </a:t>
            </a:r>
            <a:r>
              <a:rPr lang="en-US" dirty="0" err="1">
                <a:solidFill>
                  <a:srgbClr val="000000"/>
                </a:solidFill>
              </a:rPr>
              <a:t>variados</a:t>
            </a:r>
            <a:r>
              <a:rPr lang="en-US" dirty="0">
                <a:solidFill>
                  <a:srgbClr val="000000"/>
                </a:solidFill>
              </a:rPr>
              <a:t>. Estrada </a:t>
            </a:r>
            <a:r>
              <a:rPr lang="en-US" dirty="0" err="1">
                <a:solidFill>
                  <a:srgbClr val="000000"/>
                </a:solidFill>
              </a:rPr>
              <a:t>cascalhada</a:t>
            </a:r>
            <a:r>
              <a:rPr lang="en-US" dirty="0">
                <a:solidFill>
                  <a:srgbClr val="000000"/>
                </a:solidFill>
              </a:rPr>
              <a:t> pela </a:t>
            </a:r>
            <a:r>
              <a:rPr lang="en-US" dirty="0" err="1">
                <a:solidFill>
                  <a:srgbClr val="000000"/>
                </a:solidFill>
              </a:rPr>
              <a:t>prefeitura</a:t>
            </a:r>
            <a:r>
              <a:rPr lang="en-US" dirty="0">
                <a:solidFill>
                  <a:srgbClr val="000000"/>
                </a:solidFill>
              </a:rPr>
              <a:t>, mas </a:t>
            </a:r>
            <a:r>
              <a:rPr lang="en-US" dirty="0" err="1">
                <a:solidFill>
                  <a:srgbClr val="000000"/>
                </a:solidFill>
              </a:rPr>
              <a:t>requer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mais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manutenção</a:t>
            </a:r>
            <a:r>
              <a:rPr lang="en-US" dirty="0">
                <a:solidFill>
                  <a:srgbClr val="000000"/>
                </a:solidFill>
              </a:rPr>
              <a:t>, é </a:t>
            </a:r>
            <a:r>
              <a:rPr lang="en-US" dirty="0" err="1">
                <a:solidFill>
                  <a:srgbClr val="000000"/>
                </a:solidFill>
              </a:rPr>
              <a:t>trânsito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também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dirty="0" err="1">
                <a:solidFill>
                  <a:srgbClr val="000000"/>
                </a:solidFill>
              </a:rPr>
              <a:t>transporte</a:t>
            </a:r>
            <a:r>
              <a:rPr lang="en-US" dirty="0">
                <a:solidFill>
                  <a:srgbClr val="000000"/>
                </a:solidFill>
              </a:rPr>
              <a:t> de cargas </a:t>
            </a:r>
            <a:r>
              <a:rPr lang="en-US" dirty="0" err="1">
                <a:solidFill>
                  <a:srgbClr val="000000"/>
                </a:solidFill>
              </a:rPr>
              <a:t>vivas</a:t>
            </a:r>
            <a:r>
              <a:rPr lang="en-US" dirty="0">
                <a:solidFill>
                  <a:srgbClr val="000000"/>
                </a:solidFill>
              </a:rPr>
              <a:t> e </a:t>
            </a:r>
            <a:r>
              <a:rPr lang="en-US" dirty="0" err="1">
                <a:solidFill>
                  <a:srgbClr val="000000"/>
                </a:solidFill>
              </a:rPr>
              <a:t>outras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✔"/>
            </a:pPr>
            <a:r>
              <a:rPr lang="en-US" dirty="0">
                <a:solidFill>
                  <a:srgbClr val="000000"/>
                </a:solidFill>
              </a:rPr>
              <a:t>Alta </a:t>
            </a:r>
            <a:r>
              <a:rPr lang="en-US" dirty="0" err="1">
                <a:solidFill>
                  <a:srgbClr val="000000"/>
                </a:solidFill>
              </a:rPr>
              <a:t>floresta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não</a:t>
            </a:r>
            <a:r>
              <a:rPr lang="en-US" dirty="0">
                <a:solidFill>
                  <a:srgbClr val="000000"/>
                </a:solidFill>
              </a:rPr>
              <a:t> se beneficia do turismo </a:t>
            </a:r>
            <a:r>
              <a:rPr lang="en-US" dirty="0" err="1">
                <a:solidFill>
                  <a:srgbClr val="000000"/>
                </a:solidFill>
              </a:rPr>
              <a:t>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porto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rolim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✔"/>
            </a:pPr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err="1">
                <a:solidFill>
                  <a:srgbClr val="000000"/>
                </a:solidFill>
              </a:rPr>
              <a:t>Fiscalização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aborda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turistas</a:t>
            </a:r>
            <a:r>
              <a:rPr lang="en-US" dirty="0">
                <a:solidFill>
                  <a:srgbClr val="000000"/>
                </a:solidFill>
              </a:rPr>
              <a:t> de forma </a:t>
            </a:r>
            <a:r>
              <a:rPr lang="en-US" dirty="0" err="1">
                <a:solidFill>
                  <a:srgbClr val="000000"/>
                </a:solidFill>
              </a:rPr>
              <a:t>constrangedora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função</a:t>
            </a:r>
            <a:r>
              <a:rPr lang="en-US" dirty="0">
                <a:solidFill>
                  <a:srgbClr val="000000"/>
                </a:solidFill>
              </a:rPr>
              <a:t> de ser </a:t>
            </a:r>
            <a:r>
              <a:rPr lang="en-US" dirty="0" err="1">
                <a:solidFill>
                  <a:srgbClr val="000000"/>
                </a:solidFill>
              </a:rPr>
              <a:t>rota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dirty="0" err="1">
                <a:solidFill>
                  <a:srgbClr val="000000"/>
                </a:solidFill>
              </a:rPr>
              <a:t>drogas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Acontece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todos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municípios</a:t>
            </a:r>
            <a:r>
              <a:rPr lang="en-US" dirty="0">
                <a:solidFill>
                  <a:srgbClr val="000000"/>
                </a:solidFill>
              </a:rPr>
              <a:t> da </a:t>
            </a:r>
            <a:r>
              <a:rPr lang="en-US" dirty="0" err="1">
                <a:solidFill>
                  <a:srgbClr val="000000"/>
                </a:solidFill>
              </a:rPr>
              <a:t>fronteira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✔"/>
            </a:pPr>
            <a:r>
              <a:rPr lang="en-US" dirty="0">
                <a:solidFill>
                  <a:srgbClr val="000000"/>
                </a:solidFill>
              </a:rPr>
              <a:t>Falta de </a:t>
            </a:r>
            <a:r>
              <a:rPr lang="en-US" dirty="0" err="1">
                <a:solidFill>
                  <a:srgbClr val="000000"/>
                </a:solidFill>
              </a:rPr>
              <a:t>incentivo</a:t>
            </a:r>
            <a:r>
              <a:rPr lang="en-US" dirty="0">
                <a:solidFill>
                  <a:srgbClr val="000000"/>
                </a:solidFill>
              </a:rPr>
              <a:t> para </a:t>
            </a:r>
            <a:r>
              <a:rPr lang="en-US" dirty="0" err="1">
                <a:solidFill>
                  <a:srgbClr val="000000"/>
                </a:solidFill>
              </a:rPr>
              <a:t>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locais</a:t>
            </a:r>
            <a:r>
              <a:rPr lang="en-US" dirty="0">
                <a:solidFill>
                  <a:srgbClr val="000000"/>
                </a:solidFill>
              </a:rPr>
              <a:t> para </a:t>
            </a:r>
            <a:r>
              <a:rPr lang="en-US" dirty="0" err="1">
                <a:solidFill>
                  <a:srgbClr val="000000"/>
                </a:solidFill>
              </a:rPr>
              <a:t>profissionalização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como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guias</a:t>
            </a:r>
            <a:r>
              <a:rPr lang="en-US" dirty="0">
                <a:solidFill>
                  <a:srgbClr val="000000"/>
                </a:solidFill>
              </a:rPr>
              <a:t> de turismo/</a:t>
            </a:r>
            <a:r>
              <a:rPr lang="en-US" dirty="0" err="1">
                <a:solidFill>
                  <a:srgbClr val="000000"/>
                </a:solidFill>
              </a:rPr>
              <a:t>piloteiros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até</a:t>
            </a:r>
            <a:r>
              <a:rPr lang="en-US" dirty="0">
                <a:solidFill>
                  <a:srgbClr val="000000"/>
                </a:solidFill>
              </a:rPr>
              <a:t> no </a:t>
            </a:r>
            <a:r>
              <a:rPr lang="en-US" dirty="0" err="1">
                <a:solidFill>
                  <a:srgbClr val="000000"/>
                </a:solidFill>
              </a:rPr>
              <a:t>trato</a:t>
            </a:r>
            <a:r>
              <a:rPr lang="en-US" dirty="0">
                <a:solidFill>
                  <a:srgbClr val="000000"/>
                </a:solidFill>
              </a:rPr>
              <a:t> com </a:t>
            </a:r>
            <a:r>
              <a:rPr lang="en-US" dirty="0" err="1">
                <a:solidFill>
                  <a:srgbClr val="000000"/>
                </a:solidFill>
              </a:rPr>
              <a:t>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turistas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428310E-62FB-372B-9BBD-670120FEF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/>
              <a:pPr>
                <a:spcAft>
                  <a:spcPts val="600"/>
                </a:spcAft>
                <a:defRPr/>
              </a:pPr>
              <a:t>41</a:t>
            </a:fld>
            <a:endParaRPr lang="en-US"/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98B4390C-0FED-198D-1B38-324580092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EE00B2E3-2B10-CEAA-D653-3CB4A5C6E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306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9111EC0-C482-95D8-EC64-ED2AF0C4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42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B56A01-4143-836A-1654-87EC596C9A5F}"/>
              </a:ext>
            </a:extLst>
          </p:cNvPr>
          <p:cNvSpPr txBox="1"/>
          <p:nvPr/>
        </p:nvSpPr>
        <p:spPr>
          <a:xfrm>
            <a:off x="176088" y="1021215"/>
            <a:ext cx="8892988" cy="5483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pt-BR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OPORTUNIDADES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Setor público interessado no desenvolvimento do </a:t>
            </a:r>
            <a:r>
              <a:rPr lang="pt-BR" sz="2000" dirty="0" err="1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turismo.Plano</a:t>
            </a: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 municipal de turismo em elaboração. Investimentos acessíveis para empreendimentos sustentáveis. O turismo atrairá novos investimentos e melhor qualidade de vida para as pessoas.</a:t>
            </a:r>
            <a:endParaRPr lang="pt-BR" sz="2000" dirty="0">
              <a:effectLst/>
              <a:ea typeface="Noto Sans Symbols"/>
              <a:cs typeface="Noto Sans Symbols"/>
            </a:endParaRPr>
          </a:p>
          <a:p>
            <a:pPr algn="just">
              <a:spcBef>
                <a:spcPts val="1200"/>
              </a:spcBef>
              <a:spcAft>
                <a:spcPts val="800"/>
              </a:spcAft>
            </a:pPr>
            <a:r>
              <a:rPr lang="pt-BR" sz="2000" b="1" i="1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AMEAÇAS</a:t>
            </a:r>
            <a:endParaRPr lang="pt-BR" sz="2000" dirty="0"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Questões climáticas/ impacto ambiental/ desequilíbrio do ecossistema prevalecendo espécies predatórias, interferindo na diversidade das espécies.</a:t>
            </a:r>
            <a:endParaRPr lang="pt-BR" sz="2000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Processo judicial – a insegurança afasta investidores que preferem investir na Bolívia pelas facilidades encontradas, inclusive na legislação ambiental. Devido à incerteza quanto ao futuro, os locais não investem em estrutura – conforto/ gastronomia/ beleza arquitetônica nem no potencial econômico da exploração do turismo.</a:t>
            </a:r>
            <a:endParaRPr lang="pt-BR" sz="2000" dirty="0">
              <a:effectLst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Noto Sans Symbols"/>
              </a:rPr>
              <a:t>Ausência de fiscalização na Bolívia. </a:t>
            </a:r>
            <a:r>
              <a:rPr lang="pt-BR" sz="20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Porto Rolim – área de sítio arqueológico, não se pode fazer nada.</a:t>
            </a:r>
            <a:endParaRPr lang="pt-BR" sz="2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F46A6545-781A-D1A0-1FA2-744DC3FFE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21.png">
            <a:extLst>
              <a:ext uri="{FF2B5EF4-FFF2-40B4-BE49-F238E27FC236}">
                <a16:creationId xmlns:a16="http://schemas.microsoft.com/office/drawing/2014/main" id="{FF05BF3B-DD0D-EF6B-8A18-430E272F3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8746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B16634-9A91-0F6C-D91E-939FB4A4A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15">
            <a:extLst>
              <a:ext uri="{FF2B5EF4-FFF2-40B4-BE49-F238E27FC236}">
                <a16:creationId xmlns:a16="http://schemas.microsoft.com/office/drawing/2014/main" id="{95408913-B323-422F-B521-2957A5B7F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17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194" y="0"/>
            <a:ext cx="5474982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0DAB4D9-9358-CA88-E23B-D86332B2CFC8}"/>
              </a:ext>
            </a:extLst>
          </p:cNvPr>
          <p:cNvSpPr txBox="1"/>
          <p:nvPr/>
        </p:nvSpPr>
        <p:spPr>
          <a:xfrm>
            <a:off x="537653" y="708018"/>
            <a:ext cx="7975798" cy="543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>
                <a:effectLst/>
              </a:rPr>
              <a:t>2 - Em </a:t>
            </a:r>
            <a:r>
              <a:rPr lang="en-US" sz="2000" b="1" dirty="0" err="1">
                <a:effectLst/>
              </a:rPr>
              <a:t>relação</a:t>
            </a:r>
            <a:r>
              <a:rPr lang="en-US" sz="2000" b="1" dirty="0">
                <a:effectLst/>
              </a:rPr>
              <a:t> ao conjunto da </a:t>
            </a:r>
            <a:r>
              <a:rPr lang="en-US" sz="2000" b="1" dirty="0" err="1">
                <a:effectLst/>
              </a:rPr>
              <a:t>organização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estrutural</a:t>
            </a:r>
            <a:r>
              <a:rPr lang="en-US" sz="2000" b="1" dirty="0">
                <a:effectLst/>
              </a:rPr>
              <a:t> </a:t>
            </a:r>
            <a:r>
              <a:rPr lang="en-US" sz="2000" dirty="0"/>
              <a:t>- </a:t>
            </a:r>
            <a:r>
              <a:rPr lang="en-US" sz="2000" dirty="0" err="1"/>
              <a:t>mostra</a:t>
            </a:r>
            <a:r>
              <a:rPr lang="en-US" sz="2000" dirty="0"/>
              <a:t> a </a:t>
            </a:r>
            <a:r>
              <a:rPr lang="en-US" sz="2000" dirty="0" err="1"/>
              <a:t>superestrutura</a:t>
            </a:r>
            <a:r>
              <a:rPr lang="en-US" sz="2000" dirty="0"/>
              <a:t>,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 err="1"/>
              <a:t>seja</a:t>
            </a:r>
            <a:r>
              <a:rPr lang="en-US" sz="2000" dirty="0"/>
              <a:t>, as </a:t>
            </a:r>
            <a:r>
              <a:rPr lang="en-US" sz="2000" dirty="0" err="1"/>
              <a:t>políticas</a:t>
            </a:r>
            <a:r>
              <a:rPr lang="en-US" sz="2000" dirty="0"/>
              <a:t> e as </a:t>
            </a:r>
            <a:r>
              <a:rPr lang="en-US" sz="2000" dirty="0" err="1"/>
              <a:t>diretrizes</a:t>
            </a:r>
            <a:r>
              <a:rPr lang="en-US" sz="2000" dirty="0"/>
              <a:t> que </a:t>
            </a:r>
            <a:r>
              <a:rPr lang="en-US" sz="2000" dirty="0" err="1"/>
              <a:t>visam</a:t>
            </a:r>
            <a:r>
              <a:rPr lang="en-US" sz="2000" dirty="0"/>
              <a:t>  regular e  </a:t>
            </a:r>
            <a:r>
              <a:rPr lang="en-US" sz="2000" dirty="0" err="1"/>
              <a:t>desenvolver</a:t>
            </a:r>
            <a:r>
              <a:rPr lang="en-US" sz="2000" dirty="0"/>
              <a:t> a </a:t>
            </a:r>
            <a:r>
              <a:rPr lang="en-US" sz="2000" dirty="0" err="1"/>
              <a:t>atividade</a:t>
            </a:r>
            <a:r>
              <a:rPr lang="en-US" sz="2000" dirty="0"/>
              <a:t> </a:t>
            </a:r>
            <a:r>
              <a:rPr lang="en-US" sz="2000" dirty="0" err="1"/>
              <a:t>turística</a:t>
            </a:r>
            <a:r>
              <a:rPr lang="en-US" sz="2000" dirty="0"/>
              <a:t>, sempre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harmonia</a:t>
            </a:r>
            <a:r>
              <a:rPr lang="en-US" sz="2000" dirty="0"/>
              <a:t> com o conjunto das </a:t>
            </a:r>
            <a:r>
              <a:rPr lang="en-US" sz="2000" dirty="0" err="1"/>
              <a:t>relações</a:t>
            </a:r>
            <a:r>
              <a:rPr lang="en-US" sz="2000" dirty="0"/>
              <a:t> </a:t>
            </a:r>
            <a:r>
              <a:rPr lang="en-US" sz="2000" dirty="0" err="1"/>
              <a:t>ambientais</a:t>
            </a:r>
            <a:r>
              <a:rPr lang="en-US" sz="2000" dirty="0"/>
              <a:t> e a </a:t>
            </a:r>
            <a:r>
              <a:rPr lang="en-US" sz="2000" dirty="0" err="1"/>
              <a:t>tríplice</a:t>
            </a:r>
            <a:r>
              <a:rPr lang="en-US" sz="2000" dirty="0"/>
              <a:t> </a:t>
            </a:r>
            <a:r>
              <a:rPr lang="en-US" sz="2000" dirty="0" err="1"/>
              <a:t>infraestrutura</a:t>
            </a:r>
            <a:r>
              <a:rPr lang="en-US" sz="2000" dirty="0"/>
              <a:t>: </a:t>
            </a:r>
            <a:r>
              <a:rPr lang="en-US" sz="2000" dirty="0" err="1"/>
              <a:t>básica</a:t>
            </a:r>
            <a:r>
              <a:rPr lang="en-US" sz="2000" dirty="0"/>
              <a:t>, </a:t>
            </a:r>
            <a:r>
              <a:rPr lang="en-US" sz="2000" dirty="0" err="1"/>
              <a:t>turística</a:t>
            </a:r>
            <a:r>
              <a:rPr lang="en-US" sz="2000" dirty="0"/>
              <a:t> e de </a:t>
            </a:r>
            <a:r>
              <a:rPr lang="en-US" sz="2000" dirty="0" err="1"/>
              <a:t>apoio</a:t>
            </a:r>
            <a:r>
              <a:rPr lang="en-US" sz="2000" dirty="0"/>
              <a:t>, </a:t>
            </a:r>
            <a:r>
              <a:rPr lang="en-US" sz="2000" dirty="0" err="1"/>
              <a:t>necessárias</a:t>
            </a:r>
            <a:r>
              <a:rPr lang="en-US" sz="2000" dirty="0"/>
              <a:t> </a:t>
            </a:r>
            <a:r>
              <a:rPr lang="en-US" sz="2000" dirty="0" err="1"/>
              <a:t>aos</a:t>
            </a:r>
            <a:r>
              <a:rPr lang="en-US" sz="2000" dirty="0"/>
              <a:t> </a:t>
            </a:r>
            <a:r>
              <a:rPr lang="en-US" sz="2000" dirty="0" err="1"/>
              <a:t>turistas</a:t>
            </a:r>
            <a:r>
              <a:rPr lang="en-US" sz="2000" dirty="0"/>
              <a:t> e, </a:t>
            </a:r>
            <a:r>
              <a:rPr lang="en-US" sz="2000" dirty="0" err="1"/>
              <a:t>especialmente</a:t>
            </a:r>
            <a:r>
              <a:rPr lang="en-US" sz="2000" dirty="0"/>
              <a:t>, e </a:t>
            </a:r>
            <a:r>
              <a:rPr lang="en-US" sz="2000" dirty="0" err="1"/>
              <a:t>aos</a:t>
            </a:r>
            <a:r>
              <a:rPr lang="en-US" sz="2000" dirty="0"/>
              <a:t> </a:t>
            </a:r>
            <a:r>
              <a:rPr lang="en-US" sz="2000" dirty="0" err="1"/>
              <a:t>moradores</a:t>
            </a:r>
            <a:r>
              <a:rPr lang="en-US" sz="2000" dirty="0"/>
              <a:t> da </a:t>
            </a:r>
            <a:r>
              <a:rPr lang="en-US" sz="2000" dirty="0" err="1"/>
              <a:t>localidade</a:t>
            </a:r>
            <a:r>
              <a:rPr lang="en-US" sz="2000" dirty="0"/>
              <a:t> </a:t>
            </a:r>
            <a:r>
              <a:rPr lang="en-US" sz="2000" dirty="0" err="1"/>
              <a:t>onde</a:t>
            </a:r>
            <a:r>
              <a:rPr lang="en-US" sz="2000" dirty="0"/>
              <a:t> o turismo é </a:t>
            </a:r>
            <a:r>
              <a:rPr lang="en-US" sz="2000" dirty="0" err="1"/>
              <a:t>foco</a:t>
            </a:r>
            <a:r>
              <a:rPr lang="en-US" sz="2000" dirty="0"/>
              <a:t> de </a:t>
            </a:r>
            <a:r>
              <a:rPr lang="en-US" sz="2000" dirty="0" err="1"/>
              <a:t>implementação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 </a:t>
            </a:r>
            <a:r>
              <a:rPr lang="en-US" sz="2000" b="1" i="1" dirty="0">
                <a:effectLst/>
              </a:rPr>
              <a:t>PONTES FORTES</a:t>
            </a:r>
            <a:endParaRPr lang="en-US" sz="2000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Acesso</a:t>
            </a:r>
            <a:r>
              <a:rPr lang="en-US" sz="2000" dirty="0">
                <a:effectLst/>
              </a:rPr>
              <a:t> fluvial à Porto </a:t>
            </a:r>
            <a:r>
              <a:rPr lang="en-US" sz="2000" dirty="0" err="1">
                <a:effectLst/>
              </a:rPr>
              <a:t>Rolim</a:t>
            </a:r>
            <a:endParaRPr lang="en-US" sz="2000" dirty="0">
              <a:effectLst/>
            </a:endParaRPr>
          </a:p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 </a:t>
            </a:r>
            <a:r>
              <a:rPr lang="en-US" sz="2000" b="1" i="1" dirty="0">
                <a:effectLst/>
              </a:rPr>
              <a:t>AMEAÇAS</a:t>
            </a:r>
            <a:endParaRPr lang="en-US" sz="2000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</a:rPr>
              <a:t>Tráfego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embarcações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na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área</a:t>
            </a:r>
            <a:r>
              <a:rPr lang="en-US" sz="2000" dirty="0">
                <a:effectLst/>
              </a:rPr>
              <a:t>/</a:t>
            </a:r>
            <a:r>
              <a:rPr lang="en-US" sz="2000" dirty="0" err="1">
                <a:effectLst/>
              </a:rPr>
              <a:t>região</a:t>
            </a:r>
            <a:r>
              <a:rPr lang="en-US" sz="2000" dirty="0">
                <a:effectLst/>
              </a:rPr>
              <a:t> do </a:t>
            </a:r>
            <a:r>
              <a:rPr lang="en-US" sz="2000" dirty="0" err="1">
                <a:effectLst/>
              </a:rPr>
              <a:t>berçário</a:t>
            </a:r>
            <a:r>
              <a:rPr lang="en-US" sz="2000" dirty="0">
                <a:effectLst/>
              </a:rPr>
              <a:t> – </a:t>
            </a:r>
            <a:r>
              <a:rPr lang="en-US" sz="2000" dirty="0" err="1">
                <a:effectLst/>
              </a:rPr>
              <a:t>rio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mequéns</a:t>
            </a:r>
            <a:r>
              <a:rPr lang="en-US" sz="2000" dirty="0">
                <a:effectLst/>
              </a:rPr>
              <a:t>.</a:t>
            </a: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Falta de </a:t>
            </a:r>
            <a:r>
              <a:rPr lang="en-US" sz="2000" dirty="0" err="1">
                <a:effectLst/>
              </a:rPr>
              <a:t>segurança</a:t>
            </a:r>
            <a:r>
              <a:rPr lang="en-US" sz="2000" dirty="0">
                <a:effectLst/>
              </a:rPr>
              <a:t> – o </a:t>
            </a:r>
            <a:r>
              <a:rPr lang="en-US" sz="2000" dirty="0" err="1">
                <a:effectLst/>
              </a:rPr>
              <a:t>acesso</a:t>
            </a:r>
            <a:r>
              <a:rPr lang="en-US" sz="2000" dirty="0">
                <a:effectLst/>
              </a:rPr>
              <a:t> à </a:t>
            </a:r>
            <a:r>
              <a:rPr lang="en-US" sz="2000" dirty="0" err="1">
                <a:effectLst/>
              </a:rPr>
              <a:t>Bolívia</a:t>
            </a:r>
            <a:r>
              <a:rPr lang="en-US" sz="2000" dirty="0">
                <a:effectLst/>
              </a:rPr>
              <a:t> é livre. </a:t>
            </a:r>
            <a:r>
              <a:rPr lang="en-US" sz="2000" dirty="0" err="1">
                <a:effectLst/>
              </a:rPr>
              <a:t>Tráfico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drogas</a:t>
            </a:r>
            <a:r>
              <a:rPr lang="en-US" sz="2000" dirty="0">
                <a:effectLst/>
              </a:rPr>
              <a:t> – </a:t>
            </a:r>
            <a:r>
              <a:rPr lang="en-US" sz="2000" dirty="0" err="1">
                <a:effectLst/>
              </a:rPr>
              <a:t>rota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drogas</a:t>
            </a:r>
            <a:endParaRPr lang="en-US" sz="2000" dirty="0">
              <a:effectLst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B49673A-C0EC-E97A-CE95-0BE5F0974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D4C9C96-99D0-473B-ABA6-5ED521F58EB7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98E754E9-8C8C-9F42-E11B-252A09432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E6B5C485-7479-127D-C82B-7EF571B92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208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45BE38-18EC-EAE1-7321-BF2548132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DE70F8-9DCE-D807-5AF5-3B4AC542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2EF0B0D-2CA5-E01D-B574-A5562272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6075" y="-1"/>
            <a:ext cx="7817925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DEBC1BD-E84E-1FF3-BA5A-A9D3F8C9D28D}"/>
              </a:ext>
            </a:extLst>
          </p:cNvPr>
          <p:cNvSpPr txBox="1"/>
          <p:nvPr/>
        </p:nvSpPr>
        <p:spPr>
          <a:xfrm>
            <a:off x="443425" y="772584"/>
            <a:ext cx="8254864" cy="56437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000" dirty="0"/>
              <a:t> </a:t>
            </a:r>
            <a:r>
              <a:rPr lang="pt-BR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PONTOS FRACOS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Dificuldade em transporte, estradas ruins principalmente nas chuvas.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Falta de divulgação e sinalização.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Infraestrutura de apoio precária – falta corpo de bombeiros, postos de fiscalização.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Não tem CAT – Centro de atendimento ao turista.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Ausência de cursos de capacitação específicos como: hotelaria, tradutor, guia, etc.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Ausência de calendário cultural; guia turístico e roteiro turístico.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Ausência de artesanato.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Acesso para porto rolim por alto alegre, o que deixa ainda menos recursos na cidade.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Ausência de regulamentação de áreas de camping.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Porto Rolim – acesso somente por via Fluvial.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Ausência de promoção da região, como local de pesca esportiva.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D3038D0-9703-4348-0344-E33597ECC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D4C9C96-99D0-473B-ABA6-5ED521F58EB7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  <p:pic>
        <p:nvPicPr>
          <p:cNvPr id="3" name="image19.png">
            <a:extLst>
              <a:ext uri="{FF2B5EF4-FFF2-40B4-BE49-F238E27FC236}">
                <a16:creationId xmlns:a16="http://schemas.microsoft.com/office/drawing/2014/main" id="{B664FA33-C0BD-14F4-9D48-BA4337D8F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21.png">
            <a:extLst>
              <a:ext uri="{FF2B5EF4-FFF2-40B4-BE49-F238E27FC236}">
                <a16:creationId xmlns:a16="http://schemas.microsoft.com/office/drawing/2014/main" id="{794D0947-A864-1806-EDE7-0EF742657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676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2F1AE8C-21A5-D11A-924F-A04D3F92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45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D0657C-9C6E-6134-AD26-68F983F30207}"/>
              </a:ext>
            </a:extLst>
          </p:cNvPr>
          <p:cNvSpPr txBox="1"/>
          <p:nvPr/>
        </p:nvSpPr>
        <p:spPr>
          <a:xfrm>
            <a:off x="647564" y="690111"/>
            <a:ext cx="7848872" cy="5591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3185" indent="4572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pt-BR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3 - Em relação ao conjunto das ações operacionais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mostra a relação no mercado da oferta e da demanda turística e o processo de distribuição. A organização da oferta por meio da formatação de produtos turísticos é estratégia para o desenvolvimento dos destinos e das regiões onde estão inseridas.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83185"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pt-BR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PONTOS FRACOS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83185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Ausência da cadeia do turismo – sem empresa de locação, agência, CAT – Centro de Atendimento ao Turista, receptivos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 e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produtos não formatados - Inexistência de roteiro turístico. 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83185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Ausência de promoção turística. 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83185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Ausência de monitoramento do turismo da pesca esportiva - dificultando a implantação de políticas públicas para o turismo da pesca esportiva.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marR="83185" lvl="0" indent="-342900" algn="just">
              <a:spcAft>
                <a:spcPts val="800"/>
              </a:spcAft>
              <a:buFont typeface="Arial" panose="020B0604020202020204" pitchFamily="34" charset="0"/>
              <a:buChar char="✔"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Noto Sans Symbols"/>
              </a:rPr>
              <a:t>Os empreendimentos fazem a sua própria comercialização dos espaços e serviços oferecidos.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pic>
        <p:nvPicPr>
          <p:cNvPr id="4" name="image19.png">
            <a:extLst>
              <a:ext uri="{FF2B5EF4-FFF2-40B4-BE49-F238E27FC236}">
                <a16:creationId xmlns:a16="http://schemas.microsoft.com/office/drawing/2014/main" id="{6D0F9EB3-B163-3559-EA24-47181BBFE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21.png">
            <a:extLst>
              <a:ext uri="{FF2B5EF4-FFF2-40B4-BE49-F238E27FC236}">
                <a16:creationId xmlns:a16="http://schemas.microsoft.com/office/drawing/2014/main" id="{777A628A-732D-6D51-D551-33179E30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5875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5930E83-C3E4-28DA-1326-76975B13E97A}"/>
              </a:ext>
            </a:extLst>
          </p:cNvPr>
          <p:cNvSpPr txBox="1"/>
          <p:nvPr/>
        </p:nvSpPr>
        <p:spPr>
          <a:xfrm>
            <a:off x="785350" y="-8385"/>
            <a:ext cx="7886700" cy="989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  <a:ea typeface="+mj-ea"/>
                <a:cs typeface="+mj-cs"/>
              </a:rPr>
              <a:t>PRINCIPAIS SOLICITAÇÕES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8D6577F-211F-382D-24DB-618B64E7A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4" name="CaixaDeTexto 3">
            <a:extLst>
              <a:ext uri="{FF2B5EF4-FFF2-40B4-BE49-F238E27FC236}">
                <a16:creationId xmlns:a16="http://schemas.microsoft.com/office/drawing/2014/main" id="{2B685DB6-7076-3101-7DC3-815A7C8C24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0097363"/>
              </p:ext>
            </p:extLst>
          </p:nvPr>
        </p:nvGraphicFramePr>
        <p:xfrm>
          <a:off x="475641" y="1048228"/>
          <a:ext cx="8335838" cy="5308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467ADC91-1175-26E9-3033-685536D28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3C1663C8-2831-9C82-A857-45B02AE00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800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02C9-7CBC-4AEE-4F10-755411691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D683763-FB91-0BC1-75F0-36C6B469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4" name="CaixaDeTexto 3">
            <a:extLst>
              <a:ext uri="{FF2B5EF4-FFF2-40B4-BE49-F238E27FC236}">
                <a16:creationId xmlns:a16="http://schemas.microsoft.com/office/drawing/2014/main" id="{19F2DFAA-7797-1C15-2047-CEF529F0801D}"/>
              </a:ext>
            </a:extLst>
          </p:cNvPr>
          <p:cNvGraphicFramePr/>
          <p:nvPr/>
        </p:nvGraphicFramePr>
        <p:xfrm>
          <a:off x="395536" y="892362"/>
          <a:ext cx="8560407" cy="5604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BB101209-7F5A-5BEF-B33F-4EC15A5D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6DE825B1-D643-3CAF-4819-2A77E9A4C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14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298C7-4877-7262-82E8-504B29A49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355565B-BF94-E015-4398-1BE5343F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4" name="CaixaDeTexto 3">
            <a:extLst>
              <a:ext uri="{FF2B5EF4-FFF2-40B4-BE49-F238E27FC236}">
                <a16:creationId xmlns:a16="http://schemas.microsoft.com/office/drawing/2014/main" id="{ADFC2526-44DF-8D32-D2ED-DF5E9C91C3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003137"/>
              </p:ext>
            </p:extLst>
          </p:nvPr>
        </p:nvGraphicFramePr>
        <p:xfrm>
          <a:off x="417565" y="836712"/>
          <a:ext cx="8111270" cy="4395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0273CBF0-4D62-D5DB-5F1A-833F8AC6B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8A0CBCC3-185E-A3F8-D4B1-F3C95D660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4326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D5FAB-E7D2-ECFD-447A-9672AB98D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7E0F15E-A568-5103-95F8-F1417093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49</a:t>
            </a:fld>
            <a:endParaRPr lang="pt-BR"/>
          </a:p>
        </p:txBody>
      </p:sp>
      <p:graphicFrame>
        <p:nvGraphicFramePr>
          <p:cNvPr id="6" name="CaixaDeTexto 3">
            <a:extLst>
              <a:ext uri="{FF2B5EF4-FFF2-40B4-BE49-F238E27FC236}">
                <a16:creationId xmlns:a16="http://schemas.microsoft.com/office/drawing/2014/main" id="{3C1F36AD-751E-0926-72B2-2B051FB538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82"/>
              </p:ext>
            </p:extLst>
          </p:nvPr>
        </p:nvGraphicFramePr>
        <p:xfrm>
          <a:off x="382012" y="708018"/>
          <a:ext cx="8757652" cy="6689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719AB71B-DF71-9197-2BF2-FFD29D62D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78816249-5DAC-7779-3526-AD66F55B4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57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212F6D-29B1-431B-9302-95036147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15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ENQUETES E ENDEREÇOS ELETRÔNICOS </a:t>
            </a:r>
            <a:endParaRPr lang="pt-BR" sz="1500" dirty="0">
              <a:solidFill>
                <a:schemeClr val="accent1"/>
              </a:solidFill>
            </a:endParaRPr>
          </a:p>
        </p:txBody>
      </p:sp>
      <p:pic>
        <p:nvPicPr>
          <p:cNvPr id="10" name="image168.jpg">
            <a:extLst>
              <a:ext uri="{FF2B5EF4-FFF2-40B4-BE49-F238E27FC236}">
                <a16:creationId xmlns:a16="http://schemas.microsoft.com/office/drawing/2014/main" id="{440731F1-D3F0-4875-9B5A-2B2239A5E4B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4118" y="2276872"/>
            <a:ext cx="2279238" cy="2592288"/>
          </a:xfrm>
          <a:prstGeom prst="rect">
            <a:avLst/>
          </a:prstGeom>
          <a:ln/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7863AC8C-AF0C-4182-9173-C8D365737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957" y="4311481"/>
            <a:ext cx="2625026" cy="68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900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https://enquete.portalpescaesportivarondonia.com/</a:t>
            </a:r>
            <a:endParaRPr lang="pt-BR" altLang="pt-BR" sz="6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825" dirty="0"/>
              <a:t>Endereços eletrônicos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350" dirty="0">
              <a:latin typeface="Arial" panose="020B0604020202020204" pitchFamily="34" charset="0"/>
            </a:endParaRPr>
          </a:p>
        </p:txBody>
      </p:sp>
      <p:pic>
        <p:nvPicPr>
          <p:cNvPr id="1025" name="Imagem 3">
            <a:extLst>
              <a:ext uri="{FF2B5EF4-FFF2-40B4-BE49-F238E27FC236}">
                <a16:creationId xmlns:a16="http://schemas.microsoft.com/office/drawing/2014/main" id="{FFAD6AD5-70F3-4566-966C-2F9472778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18" y="1506202"/>
            <a:ext cx="2627622" cy="163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0AC6DF4E-A125-491D-A7FB-6CE1E75E095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610306" y="5425768"/>
            <a:ext cx="49477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35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632B5E43-6301-4E31-8F93-58A171B9F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923" y="4886474"/>
            <a:ext cx="278606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900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https://turista.portalpescaesportivarondonia.com/</a:t>
            </a:r>
            <a:endParaRPr lang="pt-BR" altLang="pt-BR" sz="600" dirty="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sz="1350" dirty="0">
              <a:latin typeface="Arial" panose="020B0604020202020204" pitchFamily="34" charset="0"/>
            </a:endParaRPr>
          </a:p>
        </p:txBody>
      </p:sp>
      <p:pic>
        <p:nvPicPr>
          <p:cNvPr id="1028" name="Imagem 4">
            <a:extLst>
              <a:ext uri="{FF2B5EF4-FFF2-40B4-BE49-F238E27FC236}">
                <a16:creationId xmlns:a16="http://schemas.microsoft.com/office/drawing/2014/main" id="{B54976A8-DCA4-452F-87AF-16E0D7978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59" y="3548852"/>
            <a:ext cx="2625026" cy="19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90DF9E9E-0C11-4559-9CB9-89F949557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28348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350"/>
          </a:p>
        </p:txBody>
      </p:sp>
      <p:pic>
        <p:nvPicPr>
          <p:cNvPr id="15" name="Imagem 14" descr="Tabela&#10;&#10;Descrição gerada automaticamente">
            <a:extLst>
              <a:ext uri="{FF2B5EF4-FFF2-40B4-BE49-F238E27FC236}">
                <a16:creationId xmlns:a16="http://schemas.microsoft.com/office/drawing/2014/main" id="{9DFF2071-0C4E-494E-BC6D-104E0484030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211618" y="1556029"/>
            <a:ext cx="1835705" cy="2569802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C9A5E98-AC01-6D81-A03F-7E92353B2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5</a:t>
            </a:fld>
            <a:endParaRPr lang="pt-BR"/>
          </a:p>
        </p:txBody>
      </p:sp>
      <p:pic>
        <p:nvPicPr>
          <p:cNvPr id="4097" name="image2.png">
            <a:extLst>
              <a:ext uri="{FF2B5EF4-FFF2-40B4-BE49-F238E27FC236}">
                <a16:creationId xmlns:a16="http://schemas.microsoft.com/office/drawing/2014/main" id="{C83CA750-7266-A538-F6AE-0487CBC7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3" y="64971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image5.png">
            <a:extLst>
              <a:ext uri="{FF2B5EF4-FFF2-40B4-BE49-F238E27FC236}">
                <a16:creationId xmlns:a16="http://schemas.microsoft.com/office/drawing/2014/main" id="{BC006EA9-73CE-9E1F-3E34-660DF2C4C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0" y="276218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35D7746-90AE-8EDE-D5EC-C3E2519D5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69702DC-4CBE-276B-3824-FC0BF2C89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523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80F6A4B-2E52-9179-ED4D-ED17222A0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50</a:t>
            </a:fld>
            <a:endParaRPr lang="pt-BR"/>
          </a:p>
        </p:txBody>
      </p:sp>
      <p:graphicFrame>
        <p:nvGraphicFramePr>
          <p:cNvPr id="6" name="CaixaDeTexto 3">
            <a:extLst>
              <a:ext uri="{FF2B5EF4-FFF2-40B4-BE49-F238E27FC236}">
                <a16:creationId xmlns:a16="http://schemas.microsoft.com/office/drawing/2014/main" id="{C8B2B412-2B48-165F-F05D-AFC3EFE0D9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4777668"/>
              </p:ext>
            </p:extLst>
          </p:nvPr>
        </p:nvGraphicFramePr>
        <p:xfrm>
          <a:off x="582476" y="691855"/>
          <a:ext cx="8486600" cy="586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19.png">
            <a:extLst>
              <a:ext uri="{FF2B5EF4-FFF2-40B4-BE49-F238E27FC236}">
                <a16:creationId xmlns:a16="http://schemas.microsoft.com/office/drawing/2014/main" id="{8956B106-D060-E423-3A21-BAF6A8D60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1" y="40035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21.png">
            <a:extLst>
              <a:ext uri="{FF2B5EF4-FFF2-40B4-BE49-F238E27FC236}">
                <a16:creationId xmlns:a16="http://schemas.microsoft.com/office/drawing/2014/main" id="{C1C4C537-F12B-E226-EC03-2D62D9596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0" y="230180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5445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F4EA6BE-D73D-FDE9-FBB5-03BFAA19E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51</a:t>
            </a:fld>
            <a:endParaRPr lang="pt-BR"/>
          </a:p>
        </p:txBody>
      </p:sp>
      <p:sp>
        <p:nvSpPr>
          <p:cNvPr id="3" name="CaixaDeTexto 6">
            <a:extLst>
              <a:ext uri="{FF2B5EF4-FFF2-40B4-BE49-F238E27FC236}">
                <a16:creationId xmlns:a16="http://schemas.microsoft.com/office/drawing/2014/main" id="{EB3B7BA3-AEC4-8221-D3D5-DC721223BADB}"/>
              </a:ext>
            </a:extLst>
          </p:cNvPr>
          <p:cNvSpPr txBox="1"/>
          <p:nvPr/>
        </p:nvSpPr>
        <p:spPr>
          <a:xfrm>
            <a:off x="621506" y="494414"/>
            <a:ext cx="7900987" cy="8174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100" u="sng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ENQUETE</a:t>
            </a:r>
            <a:endParaRPr lang="en-US" sz="3100" kern="120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Espaço Reservado para Número de Slide 1">
            <a:extLst>
              <a:ext uri="{FF2B5EF4-FFF2-40B4-BE49-F238E27FC236}">
                <a16:creationId xmlns:a16="http://schemas.microsoft.com/office/drawing/2014/main" id="{16D70663-1D80-4D27-6692-AA90F86376A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BD4C9C96-99D0-473B-ABA6-5ED521F58EB7}" type="slidenum">
              <a:rPr lang="en-US" sz="900" smtClean="0"/>
              <a:pPr>
                <a:spcAft>
                  <a:spcPts val="600"/>
                </a:spcAft>
              </a:pPr>
              <a:t>51</a:t>
            </a:fld>
            <a:endParaRPr lang="en-US" sz="900"/>
          </a:p>
        </p:txBody>
      </p:sp>
      <p:pic>
        <p:nvPicPr>
          <p:cNvPr id="5" name="image19.png">
            <a:extLst>
              <a:ext uri="{FF2B5EF4-FFF2-40B4-BE49-F238E27FC236}">
                <a16:creationId xmlns:a16="http://schemas.microsoft.com/office/drawing/2014/main" id="{41758D49-4B55-380E-BF10-BE8DE9DBE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563" y="88280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21.png">
            <a:extLst>
              <a:ext uri="{FF2B5EF4-FFF2-40B4-BE49-F238E27FC236}">
                <a16:creationId xmlns:a16="http://schemas.microsoft.com/office/drawing/2014/main" id="{3F06B714-8D3E-DBB0-E12F-B149DE3DD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2" y="27842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5F34A901-077D-B9B6-6339-540AAE9897AA}"/>
              </a:ext>
            </a:extLst>
          </p:cNvPr>
          <p:cNvGraphicFramePr/>
          <p:nvPr/>
        </p:nvGraphicFramePr>
        <p:xfrm>
          <a:off x="542925" y="2354239"/>
          <a:ext cx="8058150" cy="3948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76E94B93-CF1C-BCDE-DD28-6A63A06DEF1C}"/>
              </a:ext>
            </a:extLst>
          </p:cNvPr>
          <p:cNvSpPr txBox="1"/>
          <p:nvPr/>
        </p:nvSpPr>
        <p:spPr>
          <a:xfrm>
            <a:off x="2021840" y="3132574"/>
            <a:ext cx="64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28</a:t>
            </a:r>
            <a:r>
              <a:rPr lang="pt-BR" sz="1800" kern="1200" dirty="0"/>
              <a:t>%</a:t>
            </a:r>
          </a:p>
        </p:txBody>
      </p:sp>
      <p:sp>
        <p:nvSpPr>
          <p:cNvPr id="9" name="CaixaDeTexto 1">
            <a:extLst>
              <a:ext uri="{FF2B5EF4-FFF2-40B4-BE49-F238E27FC236}">
                <a16:creationId xmlns:a16="http://schemas.microsoft.com/office/drawing/2014/main" id="{A1D4DF6A-F3F9-55C4-6796-091460CAF601}"/>
              </a:ext>
            </a:extLst>
          </p:cNvPr>
          <p:cNvSpPr txBox="1"/>
          <p:nvPr/>
        </p:nvSpPr>
        <p:spPr>
          <a:xfrm>
            <a:off x="3855720" y="4328281"/>
            <a:ext cx="640080" cy="3693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/>
              <a:t>12</a:t>
            </a:r>
            <a:r>
              <a:rPr lang="pt-BR" sz="1800" kern="1200" dirty="0"/>
              <a:t>%</a:t>
            </a:r>
          </a:p>
        </p:txBody>
      </p:sp>
      <p:sp>
        <p:nvSpPr>
          <p:cNvPr id="10" name="CaixaDeTexto 1">
            <a:extLst>
              <a:ext uri="{FF2B5EF4-FFF2-40B4-BE49-F238E27FC236}">
                <a16:creationId xmlns:a16="http://schemas.microsoft.com/office/drawing/2014/main" id="{4681597D-375C-8DA7-6689-2A8625673174}"/>
              </a:ext>
            </a:extLst>
          </p:cNvPr>
          <p:cNvSpPr txBox="1"/>
          <p:nvPr/>
        </p:nvSpPr>
        <p:spPr>
          <a:xfrm>
            <a:off x="2910840" y="4286087"/>
            <a:ext cx="640080" cy="3693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/>
              <a:t>13</a:t>
            </a:r>
            <a:r>
              <a:rPr lang="pt-BR" sz="1800" kern="1200" dirty="0"/>
              <a:t>%</a:t>
            </a:r>
          </a:p>
        </p:txBody>
      </p:sp>
      <p:sp>
        <p:nvSpPr>
          <p:cNvPr id="11" name="CaixaDeTexto 1">
            <a:extLst>
              <a:ext uri="{FF2B5EF4-FFF2-40B4-BE49-F238E27FC236}">
                <a16:creationId xmlns:a16="http://schemas.microsoft.com/office/drawing/2014/main" id="{029C14E4-124C-80DC-C5F8-C11718311804}"/>
              </a:ext>
            </a:extLst>
          </p:cNvPr>
          <p:cNvSpPr txBox="1"/>
          <p:nvPr/>
        </p:nvSpPr>
        <p:spPr>
          <a:xfrm>
            <a:off x="4831080" y="4697613"/>
            <a:ext cx="640080" cy="3693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/>
              <a:t>7</a:t>
            </a:r>
            <a:r>
              <a:rPr lang="pt-BR" sz="1800" kern="12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384328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a&#10;&#10;Descrição gerada automaticamente">
            <a:extLst>
              <a:ext uri="{FF2B5EF4-FFF2-40B4-BE49-F238E27FC236}">
                <a16:creationId xmlns:a16="http://schemas.microsoft.com/office/drawing/2014/main" id="{AB0209BC-4AD6-E9DA-D1F0-204EF2E3F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179831"/>
            <a:ext cx="8178799" cy="44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6A4F19D-DE3A-51FB-734E-80EB969B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D4C9C96-99D0-473B-ABA6-5ED521F58EB7}" type="slidenum">
              <a:rPr lang="pt-B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52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0790627-FF6B-324C-0EF5-ECBD60813A81}"/>
              </a:ext>
            </a:extLst>
          </p:cNvPr>
          <p:cNvSpPr txBox="1"/>
          <p:nvPr/>
        </p:nvSpPr>
        <p:spPr>
          <a:xfrm>
            <a:off x="2302100" y="570469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PONTOS DE GEOREFERRENCIAMENTO DE PEIXES</a:t>
            </a:r>
          </a:p>
        </p:txBody>
      </p:sp>
    </p:spTree>
    <p:extLst>
      <p:ext uri="{BB962C8B-B14F-4D97-AF65-F5344CB8AC3E}">
        <p14:creationId xmlns:p14="http://schemas.microsoft.com/office/powerpoint/2010/main" val="11948180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F21AEF-BB49-891B-98CE-DC6DC0D73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ECF755-0737-0FC2-8BC5-62985F5F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30D6D96-8D8E-2DD4-088C-D6327ADECC07}"/>
              </a:ext>
            </a:extLst>
          </p:cNvPr>
          <p:cNvSpPr txBox="1"/>
          <p:nvPr/>
        </p:nvSpPr>
        <p:spPr>
          <a:xfrm>
            <a:off x="-17093" y="-315415"/>
            <a:ext cx="3436965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CONCLUSÃO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B777297-E8D9-6572-F0FF-4A6FDDAD3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0" name="CaixaDeTexto 5">
            <a:extLst>
              <a:ext uri="{FF2B5EF4-FFF2-40B4-BE49-F238E27FC236}">
                <a16:creationId xmlns:a16="http://schemas.microsoft.com/office/drawing/2014/main" id="{E426388B-0CBC-B3E3-B96D-765D2C890D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485275"/>
              </p:ext>
            </p:extLst>
          </p:nvPr>
        </p:nvGraphicFramePr>
        <p:xfrm>
          <a:off x="323528" y="534205"/>
          <a:ext cx="8717170" cy="6597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E5015549-A94F-0BDF-AF91-FBB2CD76B687}"/>
              </a:ext>
            </a:extLst>
          </p:cNvPr>
          <p:cNvSpPr/>
          <p:nvPr/>
        </p:nvSpPr>
        <p:spPr>
          <a:xfrm>
            <a:off x="1115616" y="542184"/>
            <a:ext cx="918928" cy="57703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1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795299B-4054-2E77-3F4B-88AD2C496BF7}"/>
              </a:ext>
            </a:extLst>
          </p:cNvPr>
          <p:cNvSpPr/>
          <p:nvPr/>
        </p:nvSpPr>
        <p:spPr>
          <a:xfrm>
            <a:off x="4186515" y="534205"/>
            <a:ext cx="836152" cy="57703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2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42873AE-3867-995B-C0E1-BB3E1C275A5F}"/>
              </a:ext>
            </a:extLst>
          </p:cNvPr>
          <p:cNvSpPr/>
          <p:nvPr/>
        </p:nvSpPr>
        <p:spPr>
          <a:xfrm>
            <a:off x="7308304" y="542184"/>
            <a:ext cx="836152" cy="56905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071965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0AEED8F-EE64-40B4-1289-826B38CD4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0" name="CaixaDeTexto 5">
            <a:extLst>
              <a:ext uri="{FF2B5EF4-FFF2-40B4-BE49-F238E27FC236}">
                <a16:creationId xmlns:a16="http://schemas.microsoft.com/office/drawing/2014/main" id="{88A3B45E-7BAE-0E9D-52BB-D16E5D216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1418096"/>
              </p:ext>
            </p:extLst>
          </p:nvPr>
        </p:nvGraphicFramePr>
        <p:xfrm>
          <a:off x="179512" y="692696"/>
          <a:ext cx="8784976" cy="6165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96941FFD-BD4C-F0A9-883F-7F9EF2162FC5}"/>
              </a:ext>
            </a:extLst>
          </p:cNvPr>
          <p:cNvSpPr/>
          <p:nvPr/>
        </p:nvSpPr>
        <p:spPr>
          <a:xfrm>
            <a:off x="719572" y="150569"/>
            <a:ext cx="864096" cy="53754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4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334C979-0677-71AD-B3C9-A156CB3A73CE}"/>
              </a:ext>
            </a:extLst>
          </p:cNvPr>
          <p:cNvSpPr/>
          <p:nvPr/>
        </p:nvSpPr>
        <p:spPr>
          <a:xfrm>
            <a:off x="7054602" y="112712"/>
            <a:ext cx="864096" cy="5674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6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C4A3839D-8DF6-C766-7677-9DC91A97AE72}"/>
              </a:ext>
            </a:extLst>
          </p:cNvPr>
          <p:cNvSpPr/>
          <p:nvPr/>
        </p:nvSpPr>
        <p:spPr>
          <a:xfrm>
            <a:off x="4067690" y="103231"/>
            <a:ext cx="864096" cy="5674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22386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6921ED-5D12-8FA2-303D-CD46F3EAB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A67ABB5-7F75-50B2-85AE-CDDF4AEFD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4FBD7E7-52B0-83A2-0E2A-65EE2871C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0" name="CaixaDeTexto 5">
            <a:extLst>
              <a:ext uri="{FF2B5EF4-FFF2-40B4-BE49-F238E27FC236}">
                <a16:creationId xmlns:a16="http://schemas.microsoft.com/office/drawing/2014/main" id="{ED830635-9DF6-2F81-BB75-22DDB2AC88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4633212"/>
              </p:ext>
            </p:extLst>
          </p:nvPr>
        </p:nvGraphicFramePr>
        <p:xfrm>
          <a:off x="179512" y="692696"/>
          <a:ext cx="8784976" cy="6165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AE0012A5-54B5-40D9-DA39-C6234B52C4D9}"/>
              </a:ext>
            </a:extLst>
          </p:cNvPr>
          <p:cNvSpPr/>
          <p:nvPr/>
        </p:nvSpPr>
        <p:spPr>
          <a:xfrm>
            <a:off x="1133872" y="101733"/>
            <a:ext cx="864096" cy="53754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7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EEC8D28-3158-1C4B-FEA8-DC1503EB761A}"/>
              </a:ext>
            </a:extLst>
          </p:cNvPr>
          <p:cNvSpPr/>
          <p:nvPr/>
        </p:nvSpPr>
        <p:spPr>
          <a:xfrm>
            <a:off x="3995936" y="125242"/>
            <a:ext cx="864096" cy="5674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8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CF66B72-CE13-932C-7E4D-438E20268F1F}"/>
              </a:ext>
            </a:extLst>
          </p:cNvPr>
          <p:cNvSpPr/>
          <p:nvPr/>
        </p:nvSpPr>
        <p:spPr>
          <a:xfrm>
            <a:off x="7559652" y="112042"/>
            <a:ext cx="864096" cy="5674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170167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7856B37-AB94-0BDD-7ABF-937969932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95" name="Espaço Reservado para Conteúdo 2">
            <a:extLst>
              <a:ext uri="{FF2B5EF4-FFF2-40B4-BE49-F238E27FC236}">
                <a16:creationId xmlns:a16="http://schemas.microsoft.com/office/drawing/2014/main" id="{53772702-E236-43D6-71AE-05837A026741}"/>
              </a:ext>
            </a:extLst>
          </p:cNvPr>
          <p:cNvGraphicFramePr/>
          <p:nvPr/>
        </p:nvGraphicFramePr>
        <p:xfrm>
          <a:off x="293183" y="974547"/>
          <a:ext cx="4295783" cy="2679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Número de Slide 1">
            <a:extLst>
              <a:ext uri="{FF2B5EF4-FFF2-40B4-BE49-F238E27FC236}">
                <a16:creationId xmlns:a16="http://schemas.microsoft.com/office/drawing/2014/main" id="{CE5A668E-6EFA-840C-7011-962582912608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4C9C96-99D0-473B-ABA6-5ED521F58EB7}" type="slidenum">
              <a:rPr lang="pt-BR" smtClean="0"/>
              <a:pPr/>
              <a:t>56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525250A6-6061-A8E3-9131-D29463B84A8E}"/>
              </a:ext>
            </a:extLst>
          </p:cNvPr>
          <p:cNvSpPr txBox="1">
            <a:spLocks/>
          </p:cNvSpPr>
          <p:nvPr/>
        </p:nvSpPr>
        <p:spPr>
          <a:xfrm>
            <a:off x="179512" y="2737245"/>
            <a:ext cx="4185623" cy="33041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t-BR" sz="1800" b="1">
                <a:solidFill>
                  <a:srgbClr val="2F5496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pt-BR" sz="18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8" name="Espaço Reservado para Conteúdo 6">
            <a:extLst>
              <a:ext uri="{FF2B5EF4-FFF2-40B4-BE49-F238E27FC236}">
                <a16:creationId xmlns:a16="http://schemas.microsoft.com/office/drawing/2014/main" id="{8FEA73ED-5D8B-D8A9-149D-971796F5FEE9}"/>
              </a:ext>
            </a:extLst>
          </p:cNvPr>
          <p:cNvSpPr txBox="1">
            <a:spLocks/>
          </p:cNvSpPr>
          <p:nvPr/>
        </p:nvSpPr>
        <p:spPr>
          <a:xfrm>
            <a:off x="4592151" y="3600453"/>
            <a:ext cx="4185617" cy="29632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t-BR" sz="1800" dirty="0">
                <a:solidFill>
                  <a:srgbClr val="1F4E7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                   </a:t>
            </a:r>
            <a:endParaRPr lang="pt-BR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BEC2221-4EF0-D9BF-2428-F648FF0B82F5}"/>
              </a:ext>
            </a:extLst>
          </p:cNvPr>
          <p:cNvSpPr/>
          <p:nvPr/>
        </p:nvSpPr>
        <p:spPr>
          <a:xfrm>
            <a:off x="1622311" y="6230257"/>
            <a:ext cx="6192688" cy="5762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000" b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ENDEREÇO</a:t>
            </a:r>
            <a:endParaRPr lang="pt-BR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000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SCLN 412 Bloco D Lote 08 Sala 205, Asa Norte, Brasília/DF </a:t>
            </a:r>
            <a:r>
              <a:rPr lang="pt-BR" sz="1000" dirty="0">
                <a:latin typeface="Calibri" panose="020F0502020204030204" pitchFamily="34" charset="0"/>
                <a:ea typeface="Arial" panose="020B0604020202020204" pitchFamily="34" charset="0"/>
              </a:rPr>
              <a:t> - </a:t>
            </a:r>
            <a:r>
              <a:rPr lang="pt-BR" sz="1000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CEP: 70867-540</a:t>
            </a:r>
            <a:r>
              <a:rPr lang="pt-BR" sz="10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          </a:t>
            </a:r>
            <a:r>
              <a:rPr lang="pt-BR" sz="1000" dirty="0">
                <a:latin typeface="Calibri" panose="020F0502020204030204" pitchFamily="34" charset="0"/>
                <a:ea typeface="Arial" panose="020B0604020202020204" pitchFamily="34" charset="0"/>
              </a:rPr>
              <a:t>   </a:t>
            </a:r>
            <a:r>
              <a:rPr lang="pt-BR" sz="1000" u="none" strike="noStrike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7"/>
              </a:rPr>
              <a:t>contato@rbcip.org</a:t>
            </a:r>
            <a:endParaRPr lang="pt-BR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Espaço Reservado para Texto 5">
            <a:extLst>
              <a:ext uri="{FF2B5EF4-FFF2-40B4-BE49-F238E27FC236}">
                <a16:creationId xmlns:a16="http://schemas.microsoft.com/office/drawing/2014/main" id="{24937CB0-B876-4FC8-77EC-AB6957ED8C3D}"/>
              </a:ext>
            </a:extLst>
          </p:cNvPr>
          <p:cNvSpPr txBox="1">
            <a:spLocks/>
          </p:cNvSpPr>
          <p:nvPr/>
        </p:nvSpPr>
        <p:spPr>
          <a:xfrm>
            <a:off x="2250956" y="3365631"/>
            <a:ext cx="4185618" cy="5762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t-BR" sz="1600" b="1" dirty="0"/>
              <a:t>   EQUIPE TÉCNICA DO PROJETO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C0EBB53-46F5-B13A-3685-93ADF6B13D07}"/>
              </a:ext>
            </a:extLst>
          </p:cNvPr>
          <p:cNvSpPr txBox="1"/>
          <p:nvPr/>
        </p:nvSpPr>
        <p:spPr>
          <a:xfrm>
            <a:off x="5361142" y="1246069"/>
            <a:ext cx="3178696" cy="2002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solidFill>
                  <a:srgbClr val="2F549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COORDENAÇÃO GERAL</a:t>
            </a:r>
            <a:endParaRPr lang="pt-BR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solidFill>
                  <a:srgbClr val="2F549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Marcelo </a:t>
            </a:r>
            <a:r>
              <a:rPr lang="pt-BR" sz="1400" dirty="0" err="1">
                <a:solidFill>
                  <a:srgbClr val="2F549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Estrêla</a:t>
            </a:r>
            <a:r>
              <a:rPr lang="pt-BR" sz="1400" dirty="0">
                <a:solidFill>
                  <a:srgbClr val="2F549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Fiche</a:t>
            </a:r>
            <a:endParaRPr lang="pt-BR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400" b="1" dirty="0">
              <a:solidFill>
                <a:srgbClr val="2F549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COORDENAÇÃO DO PROJETO</a:t>
            </a:r>
            <a:endParaRPr lang="pt-BR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Nilde Clara de S. Benites Brun</a:t>
            </a:r>
            <a:endParaRPr lang="pt-BR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t-BR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04E9F6D-3F35-6669-9E8F-05F177EB57E6}"/>
              </a:ext>
            </a:extLst>
          </p:cNvPr>
          <p:cNvSpPr txBox="1"/>
          <p:nvPr/>
        </p:nvSpPr>
        <p:spPr>
          <a:xfrm>
            <a:off x="299502" y="4024476"/>
            <a:ext cx="3105383" cy="213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Aline </a:t>
            </a:r>
            <a:r>
              <a:rPr lang="pt-BR" sz="1400" dirty="0" err="1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Mirelle</a:t>
            </a: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Marcon   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Arthur Mesquita Camargo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Carlos Alexandre Ruy da Silva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 err="1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Catiana</a:t>
            </a: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Sabadin </a:t>
            </a:r>
            <a:r>
              <a:rPr lang="pt-BR" sz="1400" dirty="0" err="1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Zamarrenho</a:t>
            </a: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Katia Silene de Oliveira Maia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Marcelo </a:t>
            </a:r>
            <a:r>
              <a:rPr lang="pt-BR" sz="1400" dirty="0" err="1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Estrêla</a:t>
            </a: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Fiche </a:t>
            </a:r>
            <a:endParaRPr lang="pt-BR" sz="1400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5E12A47-7E90-8748-1F36-F42C0471CA8C}"/>
              </a:ext>
            </a:extLst>
          </p:cNvPr>
          <p:cNvSpPr txBox="1"/>
          <p:nvPr/>
        </p:nvSpPr>
        <p:spPr>
          <a:xfrm>
            <a:off x="6012159" y="4041011"/>
            <a:ext cx="2944397" cy="213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Maria Auxiliadora M. C. Rosa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 err="1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Normann</a:t>
            </a: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400" dirty="0" err="1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Kalmus</a:t>
            </a: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Nilde Clara de S. Benites Brun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Raniere Garcez Costa Sousa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Robson Oliveira de Souza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pt-BR" sz="1400" dirty="0">
                <a:solidFill>
                  <a:srgbClr val="1F4E7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Wladimir Costa Paradas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50" name="image2.png">
            <a:extLst>
              <a:ext uri="{FF2B5EF4-FFF2-40B4-BE49-F238E27FC236}">
                <a16:creationId xmlns:a16="http://schemas.microsoft.com/office/drawing/2014/main" id="{6C195725-8BBC-0340-2D07-C42A90C9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955" y="4244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5.png">
            <a:extLst>
              <a:ext uri="{FF2B5EF4-FFF2-40B4-BE49-F238E27FC236}">
                <a16:creationId xmlns:a16="http://schemas.microsoft.com/office/drawing/2014/main" id="{A9FB305D-D7AB-73F8-F1A5-16D794B8C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9" y="157951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09FFBE3-765C-54F4-5FE4-EB00F7980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976" y="28925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B140C1F-2691-9EB1-0292-163B591C8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F0522B2-E555-7D8A-5808-50364DF02D61}"/>
              </a:ext>
            </a:extLst>
          </p:cNvPr>
          <p:cNvSpPr txBox="1"/>
          <p:nvPr/>
        </p:nvSpPr>
        <p:spPr>
          <a:xfrm>
            <a:off x="1691680" y="348798"/>
            <a:ext cx="6408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PLANO DE DESENVOLVIMENTO DO TURISMO DA PESCA  ESPORTIVA DE RONDÔNIA</a:t>
            </a:r>
          </a:p>
        </p:txBody>
      </p:sp>
    </p:spTree>
    <p:extLst>
      <p:ext uri="{BB962C8B-B14F-4D97-AF65-F5344CB8AC3E}">
        <p14:creationId xmlns:p14="http://schemas.microsoft.com/office/powerpoint/2010/main" val="28573890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38328-BD53-B297-319F-58BBE651B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17EBBCC-E5F7-F5D5-7CF1-04B3431F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Espaço Reservado para Número de Slide 1">
            <a:extLst>
              <a:ext uri="{FF2B5EF4-FFF2-40B4-BE49-F238E27FC236}">
                <a16:creationId xmlns:a16="http://schemas.microsoft.com/office/drawing/2014/main" id="{8DA24E5A-F10F-D9C5-C016-BA9E8054AEC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4C9C96-99D0-473B-ABA6-5ED521F58EB7}" type="slidenum">
              <a:rPr lang="pt-BR" smtClean="0"/>
              <a:pPr/>
              <a:t>57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BE57E5F7-82D7-8AA4-92CD-831AA8DF8A34}"/>
              </a:ext>
            </a:extLst>
          </p:cNvPr>
          <p:cNvSpPr txBox="1">
            <a:spLocks/>
          </p:cNvSpPr>
          <p:nvPr/>
        </p:nvSpPr>
        <p:spPr>
          <a:xfrm>
            <a:off x="179512" y="2737245"/>
            <a:ext cx="4185623" cy="33041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t-BR" sz="1800" b="1">
                <a:solidFill>
                  <a:srgbClr val="2F5496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pt-BR" sz="18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itchFamily="34" charset="0"/>
              <a:buNone/>
            </a:pPr>
            <a:endParaRPr lang="pt-BR" sz="1800" b="1">
              <a:solidFill>
                <a:srgbClr val="2F549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8" name="Espaço Reservado para Conteúdo 6">
            <a:extLst>
              <a:ext uri="{FF2B5EF4-FFF2-40B4-BE49-F238E27FC236}">
                <a16:creationId xmlns:a16="http://schemas.microsoft.com/office/drawing/2014/main" id="{C64E1B8F-B727-EA28-EFD0-1FF80CAC8DE5}"/>
              </a:ext>
            </a:extLst>
          </p:cNvPr>
          <p:cNvSpPr txBox="1">
            <a:spLocks/>
          </p:cNvSpPr>
          <p:nvPr/>
        </p:nvSpPr>
        <p:spPr>
          <a:xfrm>
            <a:off x="4592151" y="3600453"/>
            <a:ext cx="4185617" cy="29632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800"/>
              </a:spcAft>
              <a:buFont typeface="Arial" pitchFamily="34" charset="0"/>
              <a:buNone/>
            </a:pPr>
            <a:r>
              <a:rPr lang="pt-BR" sz="1800" dirty="0">
                <a:solidFill>
                  <a:srgbClr val="1F4E7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                    </a:t>
            </a:r>
            <a:endParaRPr lang="pt-BR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  <p:pic>
        <p:nvPicPr>
          <p:cNvPr id="2050" name="image2.png">
            <a:extLst>
              <a:ext uri="{FF2B5EF4-FFF2-40B4-BE49-F238E27FC236}">
                <a16:creationId xmlns:a16="http://schemas.microsoft.com/office/drawing/2014/main" id="{7019125F-2AE8-0177-C5B4-34390CC7C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955" y="4244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5.png">
            <a:extLst>
              <a:ext uri="{FF2B5EF4-FFF2-40B4-BE49-F238E27FC236}">
                <a16:creationId xmlns:a16="http://schemas.microsoft.com/office/drawing/2014/main" id="{22A05FB0-CDC3-1AE7-0F35-E23D53902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9" y="157951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76D652F-E332-DB7E-3017-081057CA6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976" y="28925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ACEB7B22-EDD1-1CED-D642-5C7877C30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B1A06D4-D184-7210-44AC-26FAE36A9CA8}"/>
              </a:ext>
            </a:extLst>
          </p:cNvPr>
          <p:cNvSpPr/>
          <p:nvPr/>
        </p:nvSpPr>
        <p:spPr>
          <a:xfrm>
            <a:off x="2896476" y="2460246"/>
            <a:ext cx="3541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OBRIGADA!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98CEB67-AC85-634D-FD49-6CD132985B2E}"/>
              </a:ext>
            </a:extLst>
          </p:cNvPr>
          <p:cNvSpPr/>
          <p:nvPr/>
        </p:nvSpPr>
        <p:spPr>
          <a:xfrm>
            <a:off x="1770618" y="3630383"/>
            <a:ext cx="46912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4A2A977-DF70-6722-D7B2-87FF5462E945}"/>
              </a:ext>
            </a:extLst>
          </p:cNvPr>
          <p:cNvSpPr/>
          <p:nvPr/>
        </p:nvSpPr>
        <p:spPr>
          <a:xfrm>
            <a:off x="557888" y="880633"/>
            <a:ext cx="802822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PLANO DE DESENVOLVIMENTO DO TURISMO DA PESCA ESPORTIVA DE RONDÔNIA</a:t>
            </a:r>
          </a:p>
        </p:txBody>
      </p:sp>
    </p:spTree>
    <p:extLst>
      <p:ext uri="{BB962C8B-B14F-4D97-AF65-F5344CB8AC3E}">
        <p14:creationId xmlns:p14="http://schemas.microsoft.com/office/powerpoint/2010/main" val="4086389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FA36E-D6D8-3D15-ACB0-595DF59DB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57280C4-69B1-77FE-7C79-03486F803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D4C9C96-99D0-473B-ABA6-5ED521F58EB7}" type="slidenum">
              <a:rPr lang="en-US"/>
              <a:pPr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86C327AA-38BE-DAEF-4B9E-D06591E23AB0}"/>
              </a:ext>
            </a:extLst>
          </p:cNvPr>
          <p:cNvGraphicFramePr/>
          <p:nvPr/>
        </p:nvGraphicFramePr>
        <p:xfrm>
          <a:off x="391382" y="568573"/>
          <a:ext cx="8145308" cy="3796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2828EC8E-93C2-99EB-B2D0-82AC1707EE8C}"/>
              </a:ext>
            </a:extLst>
          </p:cNvPr>
          <p:cNvSpPr txBox="1"/>
          <p:nvPr/>
        </p:nvSpPr>
        <p:spPr>
          <a:xfrm>
            <a:off x="275272" y="6527085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¹Arlinghaus </a:t>
            </a:r>
            <a:r>
              <a:rPr lang="pt-BR" sz="1200" i="1" dirty="0"/>
              <a:t>et a</a:t>
            </a:r>
            <a:r>
              <a:rPr lang="pt-BR" sz="1200" dirty="0"/>
              <a:t>l., 2009, ²FAO, 2012; ³Cicarrelli , 2006; ⁴ANEPE, 2017. 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53B93F2-B4F0-9789-7C9A-5C5F8F6B2F1C}"/>
              </a:ext>
            </a:extLst>
          </p:cNvPr>
          <p:cNvSpPr/>
          <p:nvPr/>
        </p:nvSpPr>
        <p:spPr>
          <a:xfrm>
            <a:off x="4139952" y="112474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³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E17EC35-FB07-6FC2-F05D-22AF1263FC6C}"/>
              </a:ext>
            </a:extLst>
          </p:cNvPr>
          <p:cNvSpPr/>
          <p:nvPr/>
        </p:nvSpPr>
        <p:spPr>
          <a:xfrm>
            <a:off x="1475656" y="1196752"/>
            <a:ext cx="409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¹</a:t>
            </a:r>
            <a:r>
              <a:rPr lang="pt-BR" sz="1100" dirty="0"/>
              <a:t>,</a:t>
            </a:r>
            <a:r>
              <a:rPr lang="pt-BR" dirty="0"/>
              <a:t> ²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E586EB2-64FA-3FF1-A049-F1419A9EA9FA}"/>
              </a:ext>
            </a:extLst>
          </p:cNvPr>
          <p:cNvSpPr/>
          <p:nvPr/>
        </p:nvSpPr>
        <p:spPr>
          <a:xfrm>
            <a:off x="6897868" y="1124744"/>
            <a:ext cx="266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⁴</a:t>
            </a:r>
          </a:p>
        </p:txBody>
      </p:sp>
      <p:pic>
        <p:nvPicPr>
          <p:cNvPr id="22" name="Imagem 21" descr="Tabela&#10;&#10;Descrição gerada automaticamente com confiança média">
            <a:extLst>
              <a:ext uri="{FF2B5EF4-FFF2-40B4-BE49-F238E27FC236}">
                <a16:creationId xmlns:a16="http://schemas.microsoft.com/office/drawing/2014/main" id="{CBE7D26F-3956-6879-17C4-633255C16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" y="4268118"/>
            <a:ext cx="8981652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1" name="image2.png">
            <a:extLst>
              <a:ext uri="{FF2B5EF4-FFF2-40B4-BE49-F238E27FC236}">
                <a16:creationId xmlns:a16="http://schemas.microsoft.com/office/drawing/2014/main" id="{2AB33437-44A1-39FD-6350-4D9DAB029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9" y="10369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image5.png">
            <a:extLst>
              <a:ext uri="{FF2B5EF4-FFF2-40B4-BE49-F238E27FC236}">
                <a16:creationId xmlns:a16="http://schemas.microsoft.com/office/drawing/2014/main" id="{679ACAD9-A676-6AC2-8DA8-DF7D5CFFC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" y="4762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08F48AD-7365-670A-2C62-44547933B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E11247-9B1E-19A9-9FAE-568AD8C3D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434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B4EAB-0B0A-4B40-ADB7-9AC8E845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177" y="669331"/>
            <a:ext cx="4657842" cy="11521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200" b="1" dirty="0">
                <a:latin typeface="Arial" panose="020B0604020202020204" pitchFamily="34" charset="0"/>
                <a:ea typeface="Arial" panose="020B0604020202020204" pitchFamily="34" charset="0"/>
              </a:rPr>
              <a:t>Pesca Esportiva no Estado de Rondônia</a:t>
            </a:r>
            <a:endParaRPr lang="pt-BR" sz="31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1B9B31A-2578-201F-5B94-ABF6C3CC95C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19"/>
            <a:ext cx="4176464" cy="33309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AA277A4-DBA3-47F3-9CDC-1C9016F95896}"/>
              </a:ext>
            </a:extLst>
          </p:cNvPr>
          <p:cNvSpPr txBox="1">
            <a:spLocks/>
          </p:cNvSpPr>
          <p:nvPr/>
        </p:nvSpPr>
        <p:spPr>
          <a:xfrm>
            <a:off x="-17264" y="1844845"/>
            <a:ext cx="4472088" cy="904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dirty="0">
                <a:solidFill>
                  <a:schemeClr val="accent2"/>
                </a:solidFill>
                <a:latin typeface="+mn-lt"/>
                <a:ea typeface="Calibri" panose="020F0502020204030204" pitchFamily="34" charset="0"/>
              </a:rPr>
              <a:t>Mapa temático exibindo as principais Bacias Hidrográficas do Estado de Rondônia</a:t>
            </a:r>
            <a:br>
              <a:rPr lang="pt-BR" sz="1600" dirty="0">
                <a:solidFill>
                  <a:schemeClr val="accent2"/>
                </a:solidFill>
                <a:latin typeface="+mn-lt"/>
                <a:ea typeface="Calibri" panose="020F0502020204030204" pitchFamily="34" charset="0"/>
              </a:rPr>
            </a:br>
            <a:endParaRPr lang="pt-BR" sz="1600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14" name="CaixaDeTexto 11">
            <a:extLst>
              <a:ext uri="{FF2B5EF4-FFF2-40B4-BE49-F238E27FC236}">
                <a16:creationId xmlns:a16="http://schemas.microsoft.com/office/drawing/2014/main" id="{14A4FD63-DB28-06C6-6557-4A312029509C}"/>
              </a:ext>
            </a:extLst>
          </p:cNvPr>
          <p:cNvGraphicFramePr/>
          <p:nvPr/>
        </p:nvGraphicFramePr>
        <p:xfrm>
          <a:off x="4776337" y="457200"/>
          <a:ext cx="4260896" cy="7202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7B7F774-C0E1-234A-EF26-18962309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7</a:t>
            </a:fld>
            <a:endParaRPr lang="pt-BR"/>
          </a:p>
        </p:txBody>
      </p:sp>
      <p:pic>
        <p:nvPicPr>
          <p:cNvPr id="6145" name="image2.png">
            <a:extLst>
              <a:ext uri="{FF2B5EF4-FFF2-40B4-BE49-F238E27FC236}">
                <a16:creationId xmlns:a16="http://schemas.microsoft.com/office/drawing/2014/main" id="{C19841D1-E9A5-FDF7-653B-69D29AF0D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8" y="3147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image5.png">
            <a:extLst>
              <a:ext uri="{FF2B5EF4-FFF2-40B4-BE49-F238E27FC236}">
                <a16:creationId xmlns:a16="http://schemas.microsoft.com/office/drawing/2014/main" id="{104DDC4F-A3E4-F316-17C4-99833BB48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" y="12620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617B69-BAB5-4F8F-0381-B6CCA9612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ADC2B4-F586-2D11-6F4E-A3393F17F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695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8</a:t>
            </a:fld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7C0D9F7-90E2-0487-BAA4-1E3A72293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34" y="908168"/>
            <a:ext cx="8125038" cy="594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B8F079-E34E-18F3-68F8-4ADC6680AA99}"/>
              </a:ext>
            </a:extLst>
          </p:cNvPr>
          <p:cNvSpPr txBox="1"/>
          <p:nvPr/>
        </p:nvSpPr>
        <p:spPr>
          <a:xfrm>
            <a:off x="1406646" y="41958"/>
            <a:ext cx="6730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1200"/>
              </a:spcBef>
              <a:spcAft>
                <a:spcPts val="1200"/>
              </a:spcAft>
            </a:pPr>
            <a:r>
              <a:rPr lang="pt-BR" sz="18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Pirarucus invasores nas bacias dos rios Guaporé e Mamoré e seus potenciais impactos sobre a pesca esportiva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8D38CE-ECCA-6D71-D3C9-E2B70AE5A577}"/>
              </a:ext>
            </a:extLst>
          </p:cNvPr>
          <p:cNvSpPr txBox="1"/>
          <p:nvPr/>
        </p:nvSpPr>
        <p:spPr>
          <a:xfrm>
            <a:off x="195056" y="626464"/>
            <a:ext cx="8053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Fugas de pirarucus das pisciculturas</a:t>
            </a:r>
            <a:endParaRPr lang="pt-BR" dirty="0"/>
          </a:p>
          <a:p>
            <a:pPr algn="just"/>
            <a:endParaRPr lang="pt-BR" dirty="0"/>
          </a:p>
        </p:txBody>
      </p:sp>
      <p:pic>
        <p:nvPicPr>
          <p:cNvPr id="6" name="image2.png">
            <a:extLst>
              <a:ext uri="{FF2B5EF4-FFF2-40B4-BE49-F238E27FC236}">
                <a16:creationId xmlns:a16="http://schemas.microsoft.com/office/drawing/2014/main" id="{E7CEB67D-6056-9C93-B8E6-30F858D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8" y="3147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5.png">
            <a:extLst>
              <a:ext uri="{FF2B5EF4-FFF2-40B4-BE49-F238E27FC236}">
                <a16:creationId xmlns:a16="http://schemas.microsoft.com/office/drawing/2014/main" id="{40170CDC-C808-A212-77F7-0EF36571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" y="12620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876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345C5-70BB-A0E5-15A8-D5A0C2991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1F5F597-39E9-AA73-C688-41F3D06C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C9C96-99D0-473B-ABA6-5ED521F58EB7}" type="slidenum">
              <a:rPr lang="pt-BR" smtClean="0"/>
              <a:t>9</a:t>
            </a:fld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08102E4-0909-BF5A-9A2F-A56CBC789EEC}"/>
              </a:ext>
            </a:extLst>
          </p:cNvPr>
          <p:cNvSpPr txBox="1"/>
          <p:nvPr/>
        </p:nvSpPr>
        <p:spPr>
          <a:xfrm>
            <a:off x="1218013" y="406280"/>
            <a:ext cx="71548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1200"/>
              </a:spcBef>
              <a:spcAft>
                <a:spcPts val="1200"/>
              </a:spcAft>
            </a:pPr>
            <a:r>
              <a:rPr lang="pt-BR" sz="18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Pirarucus invasores nas bacias dos rios Guaporé e Mamoré e seus potenciais impactos sobre a pesca esportiva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54" name="CaixaDeTexto 14">
            <a:extLst>
              <a:ext uri="{FF2B5EF4-FFF2-40B4-BE49-F238E27FC236}">
                <a16:creationId xmlns:a16="http://schemas.microsoft.com/office/drawing/2014/main" id="{7123083C-CCDC-E2C7-4CE5-71A62551AA70}"/>
              </a:ext>
            </a:extLst>
          </p:cNvPr>
          <p:cNvGraphicFramePr/>
          <p:nvPr/>
        </p:nvGraphicFramePr>
        <p:xfrm>
          <a:off x="215515" y="836712"/>
          <a:ext cx="8712968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Imagem 16">
            <a:extLst>
              <a:ext uri="{FF2B5EF4-FFF2-40B4-BE49-F238E27FC236}">
                <a16:creationId xmlns:a16="http://schemas.microsoft.com/office/drawing/2014/main" id="{298B42A3-76FC-135B-4C99-6F4D70B2F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9558" y="4651520"/>
            <a:ext cx="1557318" cy="2069956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F98333C-944C-7E4B-851D-1F66DBA3F247}"/>
              </a:ext>
            </a:extLst>
          </p:cNvPr>
          <p:cNvGrpSpPr/>
          <p:nvPr/>
        </p:nvGrpSpPr>
        <p:grpSpPr>
          <a:xfrm>
            <a:off x="4614123" y="4075891"/>
            <a:ext cx="1800000" cy="1086835"/>
            <a:chOff x="4285420" y="1233239"/>
            <a:chExt cx="1800000" cy="1086835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8E6D1F3B-A188-D9DE-B497-6D88E8FF76B4}"/>
                </a:ext>
              </a:extLst>
            </p:cNvPr>
            <p:cNvSpPr/>
            <p:nvPr/>
          </p:nvSpPr>
          <p:spPr>
            <a:xfrm>
              <a:off x="4285420" y="1233239"/>
              <a:ext cx="1800000" cy="10868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b="1" i="1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DF722427-E940-981F-5149-3DF2B266080C}"/>
                </a:ext>
              </a:extLst>
            </p:cNvPr>
            <p:cNvSpPr txBox="1"/>
            <p:nvPr/>
          </p:nvSpPr>
          <p:spPr>
            <a:xfrm>
              <a:off x="4285420" y="1233239"/>
              <a:ext cx="1800000" cy="1086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b="1" i="1" kern="1200" dirty="0">
                  <a:sym typeface="Wingdings" panose="05000000000000000000" pitchFamily="2" charset="2"/>
                </a:rPr>
                <a:t></a:t>
              </a:r>
              <a:r>
                <a:rPr lang="pt-BR" sz="1600" b="1" i="1" dirty="0">
                  <a:sym typeface="Wingdings" panose="05000000000000000000" pitchFamily="2" charset="2"/>
                </a:rPr>
                <a:t>Manejo do Pirarucu invasor</a:t>
              </a:r>
              <a:endParaRPr lang="en-US" sz="1600" b="1" i="1" kern="1200" dirty="0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3AEAE7E4-B743-74EA-994A-C8ACE0C72356}"/>
              </a:ext>
            </a:extLst>
          </p:cNvPr>
          <p:cNvGrpSpPr/>
          <p:nvPr/>
        </p:nvGrpSpPr>
        <p:grpSpPr>
          <a:xfrm>
            <a:off x="6861972" y="4075891"/>
            <a:ext cx="1800000" cy="1086835"/>
            <a:chOff x="4285420" y="1233239"/>
            <a:chExt cx="1800000" cy="1086835"/>
          </a:xfrm>
        </p:grpSpPr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A579043C-BA82-7328-CF96-331955F48DC2}"/>
                </a:ext>
              </a:extLst>
            </p:cNvPr>
            <p:cNvSpPr/>
            <p:nvPr/>
          </p:nvSpPr>
          <p:spPr>
            <a:xfrm>
              <a:off x="4285420" y="1233239"/>
              <a:ext cx="1800000" cy="10868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b="1" i="1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675D6F03-116E-CF99-8209-8D1033A0EE25}"/>
                </a:ext>
              </a:extLst>
            </p:cNvPr>
            <p:cNvSpPr txBox="1"/>
            <p:nvPr/>
          </p:nvSpPr>
          <p:spPr>
            <a:xfrm>
              <a:off x="4285420" y="1233239"/>
              <a:ext cx="1800000" cy="1086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b="1" i="1" kern="1200" dirty="0">
                  <a:sym typeface="Wingdings" panose="05000000000000000000" pitchFamily="2" charset="2"/>
                </a:rPr>
                <a:t></a:t>
              </a:r>
              <a:r>
                <a:rPr lang="pt-BR" sz="1600" b="1" i="1" dirty="0">
                  <a:sym typeface="Wingdings" panose="05000000000000000000" pitchFamily="2" charset="2"/>
                </a:rPr>
                <a:t>Cadeia Produtiva e comercial</a:t>
              </a:r>
              <a:endParaRPr lang="en-US" sz="1600" b="1" i="1" kern="1200" dirty="0"/>
            </a:p>
          </p:txBody>
        </p:sp>
      </p:grpSp>
      <p:sp>
        <p:nvSpPr>
          <p:cNvPr id="24" name="AutoShape 4">
            <a:extLst>
              <a:ext uri="{FF2B5EF4-FFF2-40B4-BE49-F238E27FC236}">
                <a16:creationId xmlns:a16="http://schemas.microsoft.com/office/drawing/2014/main" id="{3B1DCCC9-80D2-1529-49CB-571D7829E2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69735" y="62810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b="1" i="1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0B5680D7-DC3B-62A0-C3B6-1020C06C2F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9730" y="4605003"/>
            <a:ext cx="1622242" cy="2162989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FC3B494F-AE95-BFFA-DC20-A9E73226E6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886" y="4592309"/>
            <a:ext cx="2718466" cy="2116473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DD4FF7B4-DBAA-5FD8-7DA3-EDEB0D28290E}"/>
              </a:ext>
            </a:extLst>
          </p:cNvPr>
          <p:cNvSpPr txBox="1"/>
          <p:nvPr/>
        </p:nvSpPr>
        <p:spPr>
          <a:xfrm>
            <a:off x="522620" y="3994619"/>
            <a:ext cx="1800000" cy="108683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1600" b="1" i="1" kern="1200" dirty="0">
                <a:sym typeface="Wingdings" panose="05000000000000000000" pitchFamily="2" charset="2"/>
              </a:rPr>
              <a:t></a:t>
            </a:r>
            <a:r>
              <a:rPr lang="pt-BR" sz="1600" b="1" i="1" dirty="0">
                <a:sym typeface="Wingdings" panose="05000000000000000000" pitchFamily="2" charset="2"/>
              </a:rPr>
              <a:t>Análise de conteúdo estomacal</a:t>
            </a:r>
            <a:endParaRPr lang="en-US" sz="1600" b="1" i="1" kern="1200" dirty="0"/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DA5CDD8F-A6F4-C530-67C5-513ADDC3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08" y="31477"/>
            <a:ext cx="55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5.png">
            <a:extLst>
              <a:ext uri="{FF2B5EF4-FFF2-40B4-BE49-F238E27FC236}">
                <a16:creationId xmlns:a16="http://schemas.microsoft.com/office/drawing/2014/main" id="{9C3E1CD2-5356-E1F6-C1D4-1D9A74B24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" y="126205"/>
            <a:ext cx="12573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1741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10555</TotalTime>
  <Words>5649</Words>
  <Application>Microsoft Office PowerPoint</Application>
  <PresentationFormat>Apresentação na tela (4:3)</PresentationFormat>
  <Paragraphs>524</Paragraphs>
  <Slides>57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4" baseType="lpstr">
      <vt:lpstr>Arial</vt:lpstr>
      <vt:lpstr>Calibri</vt:lpstr>
      <vt:lpstr>Gelasio</vt:lpstr>
      <vt:lpstr>Noto Sans Symbols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ENQUETES E ENDEREÇOS ELETRÔNICOS </vt:lpstr>
      <vt:lpstr>Apresentação do PowerPoint</vt:lpstr>
      <vt:lpstr>Pesca Esportiva no Estado de Rondônia</vt:lpstr>
      <vt:lpstr>Apresentação do PowerPoint</vt:lpstr>
      <vt:lpstr>Apresentação do PowerPoint</vt:lpstr>
      <vt:lpstr>Introdução de Espécies Não Nativas e seus Impactos na bacia do rio Guaporé</vt:lpstr>
      <vt:lpstr>Apresentação do PowerPoint</vt:lpstr>
      <vt:lpstr> Pesca Esportiva no Estado de Rondônia </vt:lpstr>
      <vt:lpstr> Pesca Esportiva no Estado de Rondônia </vt:lpstr>
      <vt:lpstr>IMPACTO AMBIENTAL DA ATIVIDADE DA PESCA ESPORTIVA </vt:lpstr>
      <vt:lpstr>MODELOS DE PESCA ESPORTIVA SUSTENTÁVELNO MUNDO E BRASIL</vt:lpstr>
      <vt:lpstr>Apresentação do PowerPoint</vt:lpstr>
      <vt:lpstr>Apresentação do PowerPoint</vt:lpstr>
      <vt:lpstr>Apresentação do PowerPoint</vt:lpstr>
      <vt:lpstr>Apresentação do PowerPoint</vt:lpstr>
      <vt:lpstr> Desafios e Perspectivas Futuras </vt:lpstr>
      <vt:lpstr>Programa de Regionalização e Mapa do Turismo Brasileiro</vt:lpstr>
      <vt:lpstr> PROGRAMA DE REGIONALIZAÇÃO E MAPA DO TURISMO BRASILEIRO</vt:lpstr>
      <vt:lpstr>Apresentação do PowerPoint</vt:lpstr>
      <vt:lpstr>CARACTERIZAÇÃO DO MUNICÍPIO DE ALTA FLORESTA/RO</vt:lpstr>
      <vt:lpstr>CARACTERIZAÇÃO DO MUNICÍPIO DE ALTA FLORESTA/RO</vt:lpstr>
      <vt:lpstr>Atrativos e Infraestrutura Turística</vt:lpstr>
      <vt:lpstr>Atrativos e Infraestrutura Turística</vt:lpstr>
      <vt:lpstr>CARACTERIZAÇÃO DO MUNICÍPIO DE ALTA FLORESTA D’OESTE </vt:lpstr>
      <vt:lpstr>CARACTERIZAÇÃO DA PESCA ESPORTIVA EM CABIXI/RO Base Metodológica para caracterização do Turismo da Pesca Esportiva –  Sistema de Turismo</vt:lpstr>
      <vt:lpstr>Base Metodológica para Caracterização do Turismo da Pesca Esportiva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de qualificação</dc:title>
  <dc:creator>usuário</dc:creator>
  <cp:lastModifiedBy>Carlos Alexandre Ruy da Silva</cp:lastModifiedBy>
  <cp:revision>331</cp:revision>
  <dcterms:created xsi:type="dcterms:W3CDTF">2017-03-29T08:09:14Z</dcterms:created>
  <dcterms:modified xsi:type="dcterms:W3CDTF">2024-11-25T15:14:49Z</dcterms:modified>
</cp:coreProperties>
</file>