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sldIdLst>
    <p:sldId id="406" r:id="rId2"/>
    <p:sldId id="382" r:id="rId3"/>
    <p:sldId id="420" r:id="rId4"/>
    <p:sldId id="421" r:id="rId5"/>
    <p:sldId id="258" r:id="rId6"/>
    <p:sldId id="359" r:id="rId7"/>
    <p:sldId id="452" r:id="rId8"/>
    <p:sldId id="453" r:id="rId9"/>
    <p:sldId id="454" r:id="rId10"/>
    <p:sldId id="455" r:id="rId11"/>
    <p:sldId id="456" r:id="rId12"/>
    <p:sldId id="457" r:id="rId13"/>
    <p:sldId id="458" r:id="rId14"/>
    <p:sldId id="263" r:id="rId15"/>
    <p:sldId id="459" r:id="rId16"/>
    <p:sldId id="460" r:id="rId17"/>
    <p:sldId id="461" r:id="rId18"/>
    <p:sldId id="462" r:id="rId19"/>
    <p:sldId id="463" r:id="rId20"/>
    <p:sldId id="464" r:id="rId21"/>
    <p:sldId id="465" r:id="rId22"/>
    <p:sldId id="300" r:id="rId23"/>
    <p:sldId id="285" r:id="rId24"/>
    <p:sldId id="423" r:id="rId25"/>
    <p:sldId id="293" r:id="rId26"/>
    <p:sldId id="429" r:id="rId27"/>
    <p:sldId id="447" r:id="rId28"/>
    <p:sldId id="296" r:id="rId29"/>
    <p:sldId id="444" r:id="rId30"/>
    <p:sldId id="318" r:id="rId31"/>
    <p:sldId id="299" r:id="rId32"/>
    <p:sldId id="414" r:id="rId33"/>
    <p:sldId id="415" r:id="rId34"/>
    <p:sldId id="368" r:id="rId35"/>
    <p:sldId id="431" r:id="rId36"/>
    <p:sldId id="397" r:id="rId37"/>
    <p:sldId id="401" r:id="rId38"/>
    <p:sldId id="446" r:id="rId39"/>
    <p:sldId id="438" r:id="rId40"/>
    <p:sldId id="383" r:id="rId41"/>
    <p:sldId id="439" r:id="rId42"/>
    <p:sldId id="440" r:id="rId43"/>
    <p:sldId id="384" r:id="rId44"/>
    <p:sldId id="441" r:id="rId45"/>
    <p:sldId id="396" r:id="rId46"/>
    <p:sldId id="402" r:id="rId47"/>
    <p:sldId id="433" r:id="rId48"/>
    <p:sldId id="393" r:id="rId49"/>
    <p:sldId id="467" r:id="rId50"/>
    <p:sldId id="437" r:id="rId51"/>
    <p:sldId id="468" r:id="rId52"/>
    <p:sldId id="375" r:id="rId53"/>
    <p:sldId id="405" r:id="rId54"/>
    <p:sldId id="346" r:id="rId55"/>
    <p:sldId id="417" r:id="rId5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CA8CF-4922-449E-85F9-0CBCD23715ED}" v="124" dt="2024-11-25T13:45:58.17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4660"/>
  </p:normalViewPr>
  <p:slideViewPr>
    <p:cSldViewPr>
      <p:cViewPr varScale="1">
        <p:scale>
          <a:sx n="59" d="100"/>
          <a:sy n="59" d="100"/>
        </p:scale>
        <p:origin x="1316" y="6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Alexandre Ruy da Silva" userId="3eeb775e7a1be439" providerId="LiveId" clId="{DBA83632-055F-4857-B499-9CC0B3CA0241}"/>
    <pc:docChg chg="modSld">
      <pc:chgData name="Carlos Alexandre Ruy da Silva" userId="3eeb775e7a1be439" providerId="LiveId" clId="{DBA83632-055F-4857-B499-9CC0B3CA0241}" dt="2024-11-25T21:04:38.424" v="16" actId="20577"/>
      <pc:docMkLst>
        <pc:docMk/>
      </pc:docMkLst>
      <pc:sldChg chg="modSp mod">
        <pc:chgData name="Carlos Alexandre Ruy da Silva" userId="3eeb775e7a1be439" providerId="LiveId" clId="{DBA83632-055F-4857-B499-9CC0B3CA0241}" dt="2024-11-25T21:04:38.424" v="16" actId="20577"/>
        <pc:sldMkLst>
          <pc:docMk/>
          <pc:sldMk cId="937526478" sldId="406"/>
        </pc:sldMkLst>
        <pc:spChg chg="mod">
          <ac:chgData name="Carlos Alexandre Ruy da Silva" userId="3eeb775e7a1be439" providerId="LiveId" clId="{DBA83632-055F-4857-B499-9CC0B3CA0241}" dt="2024-11-25T21:04:38.424" v="16" actId="20577"/>
          <ac:spMkLst>
            <pc:docMk/>
            <pc:sldMk cId="937526478" sldId="406"/>
            <ac:spMk id="3" creationId="{3BE1DECE-F6A8-1843-30D3-708D639F9953}"/>
          </ac:spMkLst>
        </pc:spChg>
      </pc:sldChg>
    </pc:docChg>
  </pc:docChgLst>
  <pc:docChgLst>
    <pc:chgData name="maria auxiliadora martins castro rosa" userId="1fcbd706a97a9bd0" providerId="LiveId" clId="{A65CA8CF-4922-449E-85F9-0CBCD23715ED}"/>
    <pc:docChg chg="undo custSel addSld delSld modSld">
      <pc:chgData name="maria auxiliadora martins castro rosa" userId="1fcbd706a97a9bd0" providerId="LiveId" clId="{A65CA8CF-4922-449E-85F9-0CBCD23715ED}" dt="2024-11-25T13:46:27.275" v="237" actId="2711"/>
      <pc:docMkLst>
        <pc:docMk/>
      </pc:docMkLst>
      <pc:sldChg chg="addSp delSp modSp add del mod setBg delDesignElem">
        <pc:chgData name="maria auxiliadora martins castro rosa" userId="1fcbd706a97a9bd0" providerId="LiveId" clId="{A65CA8CF-4922-449E-85F9-0CBCD23715ED}" dt="2024-11-25T13:21:38.283" v="53"/>
        <pc:sldMkLst>
          <pc:docMk/>
          <pc:sldMk cId="2821431016" sldId="263"/>
        </pc:sldMkLst>
        <pc:spChg chg="del">
          <ac:chgData name="maria auxiliadora martins castro rosa" userId="1fcbd706a97a9bd0" providerId="LiveId" clId="{A65CA8CF-4922-449E-85F9-0CBCD23715ED}" dt="2024-11-14T10:05:11.739" v="16"/>
          <ac:spMkLst>
            <pc:docMk/>
            <pc:sldMk cId="2821431016" sldId="263"/>
            <ac:spMk id="17" creationId="{DB304A14-32D0-4873-B914-423ED7B8DAFD}"/>
          </ac:spMkLst>
        </pc:spChg>
        <pc:spChg chg="del">
          <ac:chgData name="maria auxiliadora martins castro rosa" userId="1fcbd706a97a9bd0" providerId="LiveId" clId="{A65CA8CF-4922-449E-85F9-0CBCD23715ED}" dt="2024-11-14T10:05:11.739" v="16"/>
          <ac:spMkLst>
            <pc:docMk/>
            <pc:sldMk cId="2821431016" sldId="263"/>
            <ac:spMk id="19" creationId="{1D460C86-854F-4FB3-ABC2-E823D8FEB9DB}"/>
          </ac:spMkLst>
        </pc:spChg>
        <pc:spChg chg="del">
          <ac:chgData name="maria auxiliadora martins castro rosa" userId="1fcbd706a97a9bd0" providerId="LiveId" clId="{A65CA8CF-4922-449E-85F9-0CBCD23715ED}" dt="2024-11-14T10:05:11.739" v="16"/>
          <ac:spMkLst>
            <pc:docMk/>
            <pc:sldMk cId="2821431016" sldId="263"/>
            <ac:spMk id="21" creationId="{BB48116A-278A-4CC5-89D3-9DE8E8FF1245}"/>
          </ac:spMkLst>
        </pc:spChg>
        <pc:picChg chg="add mod">
          <ac:chgData name="maria auxiliadora martins castro rosa" userId="1fcbd706a97a9bd0" providerId="LiveId" clId="{A65CA8CF-4922-449E-85F9-0CBCD23715ED}" dt="2024-11-14T10:07:34.439" v="24"/>
          <ac:picMkLst>
            <pc:docMk/>
            <pc:sldMk cId="2821431016" sldId="263"/>
            <ac:picMk id="3" creationId="{65A385BD-5045-DB8C-003E-251C80B86558}"/>
          </ac:picMkLst>
        </pc:picChg>
        <pc:picChg chg="mod">
          <ac:chgData name="maria auxiliadora martins castro rosa" userId="1fcbd706a97a9bd0" providerId="LiveId" clId="{A65CA8CF-4922-449E-85F9-0CBCD23715ED}" dt="2024-11-14T10:10:16.369" v="40" actId="14100"/>
          <ac:picMkLst>
            <pc:docMk/>
            <pc:sldMk cId="2821431016" sldId="263"/>
            <ac:picMk id="4" creationId="{F51A9B3A-2AB6-0542-4B2B-91D52F0549D9}"/>
          </ac:picMkLst>
        </pc:picChg>
        <pc:picChg chg="add mod">
          <ac:chgData name="maria auxiliadora martins castro rosa" userId="1fcbd706a97a9bd0" providerId="LiveId" clId="{A65CA8CF-4922-449E-85F9-0CBCD23715ED}" dt="2024-11-14T10:07:34.439" v="24"/>
          <ac:picMkLst>
            <pc:docMk/>
            <pc:sldMk cId="2821431016" sldId="263"/>
            <ac:picMk id="5" creationId="{EE63F543-65FA-D3B9-BB2C-5A360DE9A2F9}"/>
          </ac:picMkLst>
        </pc:picChg>
      </pc:sldChg>
      <pc:sldChg chg="del">
        <pc:chgData name="maria auxiliadora martins castro rosa" userId="1fcbd706a97a9bd0" providerId="LiveId" clId="{A65CA8CF-4922-449E-85F9-0CBCD23715ED}" dt="2024-11-25T13:20:10.852" v="43" actId="47"/>
        <pc:sldMkLst>
          <pc:docMk/>
          <pc:sldMk cId="1726218401" sldId="266"/>
        </pc:sldMkLst>
      </pc:sldChg>
      <pc:sldChg chg="addSp delSp modSp add del setBg delDesignElem">
        <pc:chgData name="maria auxiliadora martins castro rosa" userId="1fcbd706a97a9bd0" providerId="LiveId" clId="{A65CA8CF-4922-449E-85F9-0CBCD23715ED}" dt="2024-11-25T13:20:20.322" v="48" actId="47"/>
        <pc:sldMkLst>
          <pc:docMk/>
          <pc:sldMk cId="951902884" sldId="270"/>
        </pc:sldMkLst>
        <pc:spChg chg="del">
          <ac:chgData name="maria auxiliadora martins castro rosa" userId="1fcbd706a97a9bd0" providerId="LiveId" clId="{A65CA8CF-4922-449E-85F9-0CBCD23715ED}" dt="2024-11-14T10:05:11.739" v="16"/>
          <ac:spMkLst>
            <pc:docMk/>
            <pc:sldMk cId="951902884" sldId="270"/>
            <ac:spMk id="11" creationId="{F35DB090-93B5-4581-8D71-BB3839684BFF}"/>
          </ac:spMkLst>
        </pc:spChg>
        <pc:spChg chg="del">
          <ac:chgData name="maria auxiliadora martins castro rosa" userId="1fcbd706a97a9bd0" providerId="LiveId" clId="{A65CA8CF-4922-449E-85F9-0CBCD23715ED}" dt="2024-11-14T10:05:11.739" v="16"/>
          <ac:spMkLst>
            <pc:docMk/>
            <pc:sldMk cId="951902884" sldId="270"/>
            <ac:spMk id="13" creationId="{A0DE92DF-4769-4DE9-93FD-EE31271850CA}"/>
          </ac:spMkLst>
        </pc:spChg>
        <pc:picChg chg="add mod">
          <ac:chgData name="maria auxiliadora martins castro rosa" userId="1fcbd706a97a9bd0" providerId="LiveId" clId="{A65CA8CF-4922-449E-85F9-0CBCD23715ED}" dt="2024-11-14T10:07:26.197" v="22"/>
          <ac:picMkLst>
            <pc:docMk/>
            <pc:sldMk cId="951902884" sldId="270"/>
            <ac:picMk id="2" creationId="{F4E0BD4B-96D8-F9C1-0B60-3FB4EBC36286}"/>
          </ac:picMkLst>
        </pc:picChg>
        <pc:picChg chg="add mod">
          <ac:chgData name="maria auxiliadora martins castro rosa" userId="1fcbd706a97a9bd0" providerId="LiveId" clId="{A65CA8CF-4922-449E-85F9-0CBCD23715ED}" dt="2024-11-14T10:07:26.197" v="22"/>
          <ac:picMkLst>
            <pc:docMk/>
            <pc:sldMk cId="951902884" sldId="270"/>
            <ac:picMk id="3" creationId="{9CA6D3BF-189C-2952-DFFA-FA1A2F8EFCCF}"/>
          </ac:picMkLst>
        </pc:picChg>
      </pc:sldChg>
      <pc:sldChg chg="del">
        <pc:chgData name="maria auxiliadora martins castro rosa" userId="1fcbd706a97a9bd0" providerId="LiveId" clId="{A65CA8CF-4922-449E-85F9-0CBCD23715ED}" dt="2024-11-25T13:32:02.642" v="90" actId="47"/>
        <pc:sldMkLst>
          <pc:docMk/>
          <pc:sldMk cId="729733494" sldId="286"/>
        </pc:sldMkLst>
      </pc:sldChg>
      <pc:sldChg chg="modSp mod">
        <pc:chgData name="maria auxiliadora martins castro rosa" userId="1fcbd706a97a9bd0" providerId="LiveId" clId="{A65CA8CF-4922-449E-85F9-0CBCD23715ED}" dt="2024-11-25T13:22:54.193" v="70" actId="14100"/>
        <pc:sldMkLst>
          <pc:docMk/>
          <pc:sldMk cId="2526444877" sldId="300"/>
        </pc:sldMkLst>
        <pc:graphicFrameChg chg="mod">
          <ac:chgData name="maria auxiliadora martins castro rosa" userId="1fcbd706a97a9bd0" providerId="LiveId" clId="{A65CA8CF-4922-449E-85F9-0CBCD23715ED}" dt="2024-11-25T13:22:54.193" v="70" actId="14100"/>
          <ac:graphicFrameMkLst>
            <pc:docMk/>
            <pc:sldMk cId="2526444877" sldId="300"/>
            <ac:graphicFrameMk id="5" creationId="{3086DA05-AF96-0C5B-4047-FE51EC16F4D6}"/>
          </ac:graphicFrameMkLst>
        </pc:graphicFrameChg>
      </pc:sldChg>
      <pc:sldChg chg="addSp delSp modSp add del mod setBg delDesignElem">
        <pc:chgData name="maria auxiliadora martins castro rosa" userId="1fcbd706a97a9bd0" providerId="LiveId" clId="{A65CA8CF-4922-449E-85F9-0CBCD23715ED}" dt="2024-11-25T13:20:28.246" v="52" actId="47"/>
        <pc:sldMkLst>
          <pc:docMk/>
          <pc:sldMk cId="986540012" sldId="305"/>
        </pc:sldMkLst>
        <pc:spChg chg="del">
          <ac:chgData name="maria auxiliadora martins castro rosa" userId="1fcbd706a97a9bd0" providerId="LiveId" clId="{A65CA8CF-4922-449E-85F9-0CBCD23715ED}" dt="2024-11-14T10:05:11.739" v="16"/>
          <ac:spMkLst>
            <pc:docMk/>
            <pc:sldMk cId="986540012" sldId="305"/>
            <ac:spMk id="31" creationId="{B50AB553-2A96-4A92-96F2-93548E096954}"/>
          </ac:spMkLst>
        </pc:spChg>
        <pc:picChg chg="add mod">
          <ac:chgData name="maria auxiliadora martins castro rosa" userId="1fcbd706a97a9bd0" providerId="LiveId" clId="{A65CA8CF-4922-449E-85F9-0CBCD23715ED}" dt="2024-11-14T10:07:45.700" v="26"/>
          <ac:picMkLst>
            <pc:docMk/>
            <pc:sldMk cId="986540012" sldId="305"/>
            <ac:picMk id="3" creationId="{C58CCAF1-11BA-CC07-D9E0-670C40400063}"/>
          </ac:picMkLst>
        </pc:picChg>
        <pc:picChg chg="del mod">
          <ac:chgData name="maria auxiliadora martins castro rosa" userId="1fcbd706a97a9bd0" providerId="LiveId" clId="{A65CA8CF-4922-449E-85F9-0CBCD23715ED}" dt="2024-11-14T10:05:25.828" v="18" actId="478"/>
          <ac:picMkLst>
            <pc:docMk/>
            <pc:sldMk cId="986540012" sldId="305"/>
            <ac:picMk id="4" creationId="{CC420721-22A8-205A-83BD-DEBD7429C0A5}"/>
          </ac:picMkLst>
        </pc:picChg>
        <pc:picChg chg="add mod">
          <ac:chgData name="maria auxiliadora martins castro rosa" userId="1fcbd706a97a9bd0" providerId="LiveId" clId="{A65CA8CF-4922-449E-85F9-0CBCD23715ED}" dt="2024-11-14T10:07:45.700" v="26"/>
          <ac:picMkLst>
            <pc:docMk/>
            <pc:sldMk cId="986540012" sldId="305"/>
            <ac:picMk id="5" creationId="{7C3160A3-4E0D-7536-9B8F-53594F9FD5CC}"/>
          </ac:picMkLst>
        </pc:picChg>
      </pc:sldChg>
      <pc:sldChg chg="addSp modSp add del mod">
        <pc:chgData name="maria auxiliadora martins castro rosa" userId="1fcbd706a97a9bd0" providerId="LiveId" clId="{A65CA8CF-4922-449E-85F9-0CBCD23715ED}" dt="2024-11-25T13:20:12.305" v="44" actId="47"/>
        <pc:sldMkLst>
          <pc:docMk/>
          <pc:sldMk cId="3574876660" sldId="342"/>
        </pc:sldMkLst>
        <pc:spChg chg="mod">
          <ac:chgData name="maria auxiliadora martins castro rosa" userId="1fcbd706a97a9bd0" providerId="LiveId" clId="{A65CA8CF-4922-449E-85F9-0CBCD23715ED}" dt="2024-11-14T10:08:21.304" v="27" actId="1076"/>
          <ac:spMkLst>
            <pc:docMk/>
            <pc:sldMk cId="3574876660" sldId="342"/>
            <ac:spMk id="11" creationId="{C3B8F079-E34E-18F3-68F8-4ADC6680AA99}"/>
          </ac:spMkLst>
        </pc:spChg>
        <pc:picChg chg="add mod">
          <ac:chgData name="maria auxiliadora martins castro rosa" userId="1fcbd706a97a9bd0" providerId="LiveId" clId="{A65CA8CF-4922-449E-85F9-0CBCD23715ED}" dt="2024-11-14T10:07:13.842" v="19"/>
          <ac:picMkLst>
            <pc:docMk/>
            <pc:sldMk cId="3574876660" sldId="342"/>
            <ac:picMk id="6" creationId="{E7CEB67D-6056-9C93-B8E6-30F858D518C4}"/>
          </ac:picMkLst>
        </pc:picChg>
        <pc:picChg chg="add mod">
          <ac:chgData name="maria auxiliadora martins castro rosa" userId="1fcbd706a97a9bd0" providerId="LiveId" clId="{A65CA8CF-4922-449E-85F9-0CBCD23715ED}" dt="2024-11-14T10:07:13.842" v="19"/>
          <ac:picMkLst>
            <pc:docMk/>
            <pc:sldMk cId="3574876660" sldId="342"/>
            <ac:picMk id="7" creationId="{40170CDC-C808-A212-77F7-0EF365713928}"/>
          </ac:picMkLst>
        </pc:picChg>
      </pc:sldChg>
      <pc:sldChg chg="del">
        <pc:chgData name="maria auxiliadora martins castro rosa" userId="1fcbd706a97a9bd0" providerId="LiveId" clId="{A65CA8CF-4922-449E-85F9-0CBCD23715ED}" dt="2024-11-14T10:04:13.095" v="3" actId="47"/>
        <pc:sldMkLst>
          <pc:docMk/>
          <pc:sldMk cId="1582042789" sldId="343"/>
        </pc:sldMkLst>
      </pc:sldChg>
      <pc:sldChg chg="addSp modSp add del mod">
        <pc:chgData name="maria auxiliadora martins castro rosa" userId="1fcbd706a97a9bd0" providerId="LiveId" clId="{A65CA8CF-4922-449E-85F9-0CBCD23715ED}" dt="2024-11-25T13:20:13.555" v="45" actId="47"/>
        <pc:sldMkLst>
          <pc:docMk/>
          <pc:sldMk cId="3990174182" sldId="344"/>
        </pc:sldMkLst>
        <pc:spChg chg="mod">
          <ac:chgData name="maria auxiliadora martins castro rosa" userId="1fcbd706a97a9bd0" providerId="LiveId" clId="{A65CA8CF-4922-449E-85F9-0CBCD23715ED}" dt="2024-11-14T10:08:35.474" v="30" actId="1076"/>
          <ac:spMkLst>
            <pc:docMk/>
            <pc:sldMk cId="3990174182" sldId="344"/>
            <ac:spMk id="11" creationId="{D08102E4-0909-BF5A-9A2F-A56CBC789EEC}"/>
          </ac:spMkLst>
        </pc:spChg>
        <pc:graphicFrameChg chg="mod modGraphic">
          <ac:chgData name="maria auxiliadora martins castro rosa" userId="1fcbd706a97a9bd0" providerId="LiveId" clId="{A65CA8CF-4922-449E-85F9-0CBCD23715ED}" dt="2024-11-14T10:08:49.751" v="32" actId="13926"/>
          <ac:graphicFrameMkLst>
            <pc:docMk/>
            <pc:sldMk cId="3990174182" sldId="344"/>
            <ac:graphicFrameMk id="2054" creationId="{7123083C-CCDC-E2C7-4CE5-71A62551AA70}"/>
          </ac:graphicFrameMkLst>
        </pc:graphicFrameChg>
        <pc:picChg chg="add mod">
          <ac:chgData name="maria auxiliadora martins castro rosa" userId="1fcbd706a97a9bd0" providerId="LiveId" clId="{A65CA8CF-4922-449E-85F9-0CBCD23715ED}" dt="2024-11-14T10:07:17.095" v="20"/>
          <ac:picMkLst>
            <pc:docMk/>
            <pc:sldMk cId="3990174182" sldId="344"/>
            <ac:picMk id="3" creationId="{DA5CDD8F-A6F4-C530-67C5-513ADDC3AAEB}"/>
          </ac:picMkLst>
        </pc:picChg>
        <pc:picChg chg="add mod">
          <ac:chgData name="maria auxiliadora martins castro rosa" userId="1fcbd706a97a9bd0" providerId="LiveId" clId="{A65CA8CF-4922-449E-85F9-0CBCD23715ED}" dt="2024-11-14T10:07:17.095" v="20"/>
          <ac:picMkLst>
            <pc:docMk/>
            <pc:sldMk cId="3990174182" sldId="344"/>
            <ac:picMk id="4" creationId="{9C3E1CD2-5356-E1F6-C1D4-1D9A74B246C6}"/>
          </ac:picMkLst>
        </pc:picChg>
      </pc:sldChg>
      <pc:sldChg chg="del">
        <pc:chgData name="maria auxiliadora martins castro rosa" userId="1fcbd706a97a9bd0" providerId="LiveId" clId="{A65CA8CF-4922-449E-85F9-0CBCD23715ED}" dt="2024-11-25T13:21:49.351" v="54" actId="47"/>
        <pc:sldMkLst>
          <pc:docMk/>
          <pc:sldMk cId="2499638327" sldId="348"/>
        </pc:sldMkLst>
      </pc:sldChg>
      <pc:sldChg chg="del">
        <pc:chgData name="maria auxiliadora martins castro rosa" userId="1fcbd706a97a9bd0" providerId="LiveId" clId="{A65CA8CF-4922-449E-85F9-0CBCD23715ED}" dt="2024-11-25T13:21:57.648" v="58" actId="47"/>
        <pc:sldMkLst>
          <pc:docMk/>
          <pc:sldMk cId="1784602466" sldId="354"/>
        </pc:sldMkLst>
      </pc:sldChg>
      <pc:sldChg chg="del">
        <pc:chgData name="maria auxiliadora martins castro rosa" userId="1fcbd706a97a9bd0" providerId="LiveId" clId="{A65CA8CF-4922-449E-85F9-0CBCD23715ED}" dt="2024-11-25T13:21:52.772" v="55" actId="47"/>
        <pc:sldMkLst>
          <pc:docMk/>
          <pc:sldMk cId="3545025924" sldId="355"/>
        </pc:sldMkLst>
      </pc:sldChg>
      <pc:sldChg chg="del">
        <pc:chgData name="maria auxiliadora martins castro rosa" userId="1fcbd706a97a9bd0" providerId="LiveId" clId="{A65CA8CF-4922-449E-85F9-0CBCD23715ED}" dt="2024-11-25T13:21:53.710" v="56" actId="47"/>
        <pc:sldMkLst>
          <pc:docMk/>
          <pc:sldMk cId="931884082" sldId="356"/>
        </pc:sldMkLst>
      </pc:sldChg>
      <pc:sldChg chg="del">
        <pc:chgData name="maria auxiliadora martins castro rosa" userId="1fcbd706a97a9bd0" providerId="LiveId" clId="{A65CA8CF-4922-449E-85F9-0CBCD23715ED}" dt="2024-11-25T13:21:54.866" v="57" actId="47"/>
        <pc:sldMkLst>
          <pc:docMk/>
          <pc:sldMk cId="2153166597" sldId="357"/>
        </pc:sldMkLst>
      </pc:sldChg>
      <pc:sldChg chg="del">
        <pc:chgData name="maria auxiliadora martins castro rosa" userId="1fcbd706a97a9bd0" providerId="LiveId" clId="{A65CA8CF-4922-449E-85F9-0CBCD23715ED}" dt="2024-11-25T13:21:59.055" v="59" actId="47"/>
        <pc:sldMkLst>
          <pc:docMk/>
          <pc:sldMk cId="3086750618" sldId="358"/>
        </pc:sldMkLst>
      </pc:sldChg>
      <pc:sldChg chg="del">
        <pc:chgData name="maria auxiliadora martins castro rosa" userId="1fcbd706a97a9bd0" providerId="LiveId" clId="{A65CA8CF-4922-449E-85F9-0CBCD23715ED}" dt="2024-11-25T13:22:01.727" v="60" actId="47"/>
        <pc:sldMkLst>
          <pc:docMk/>
          <pc:sldMk cId="3091361003" sldId="361"/>
        </pc:sldMkLst>
      </pc:sldChg>
      <pc:sldChg chg="addSp delSp modSp add del mod setBg">
        <pc:chgData name="maria auxiliadora martins castro rosa" userId="1fcbd706a97a9bd0" providerId="LiveId" clId="{A65CA8CF-4922-449E-85F9-0CBCD23715ED}" dt="2024-11-25T13:20:15.899" v="47" actId="47"/>
        <pc:sldMkLst>
          <pc:docMk/>
          <pc:sldMk cId="745481767" sldId="365"/>
        </pc:sldMkLst>
        <pc:spChg chg="add del">
          <ac:chgData name="maria auxiliadora martins castro rosa" userId="1fcbd706a97a9bd0" providerId="LiveId" clId="{A65CA8CF-4922-449E-85F9-0CBCD23715ED}" dt="2024-11-14T10:09:40.385" v="35" actId="478"/>
          <ac:spMkLst>
            <pc:docMk/>
            <pc:sldMk cId="745481767" sldId="365"/>
            <ac:spMk id="4" creationId="{DAFC28DC-8971-6338-B494-FD2964A0C926}"/>
          </ac:spMkLst>
        </pc:spChg>
        <pc:spChg chg="del">
          <ac:chgData name="maria auxiliadora martins castro rosa" userId="1fcbd706a97a9bd0" providerId="LiveId" clId="{A65CA8CF-4922-449E-85F9-0CBCD23715ED}" dt="2024-11-14T10:09:47.737" v="37" actId="478"/>
          <ac:spMkLst>
            <pc:docMk/>
            <pc:sldMk cId="745481767" sldId="365"/>
            <ac:spMk id="6" creationId="{EE1DD008-4EDD-4D32-1B91-DFEFF14E5524}"/>
          </ac:spMkLst>
        </pc:spChg>
        <pc:picChg chg="add del mod">
          <ac:chgData name="maria auxiliadora martins castro rosa" userId="1fcbd706a97a9bd0" providerId="LiveId" clId="{A65CA8CF-4922-449E-85F9-0CBCD23715ED}" dt="2024-11-14T10:09:52.505" v="38" actId="1076"/>
          <ac:picMkLst>
            <pc:docMk/>
            <pc:sldMk cId="745481767" sldId="365"/>
            <ac:picMk id="43" creationId="{46ED84C6-58DD-9194-25B1-1A0CC3A2E356}"/>
          </ac:picMkLst>
        </pc:picChg>
      </pc:sldChg>
      <pc:sldChg chg="addSp delSp modSp add del mod setBg delDesignElem">
        <pc:chgData name="maria auxiliadora martins castro rosa" userId="1fcbd706a97a9bd0" providerId="LiveId" clId="{A65CA8CF-4922-449E-85F9-0CBCD23715ED}" dt="2024-11-25T13:20:14.665" v="46" actId="47"/>
        <pc:sldMkLst>
          <pc:docMk/>
          <pc:sldMk cId="419229175" sldId="366"/>
        </pc:sldMkLst>
        <pc:spChg chg="mod">
          <ac:chgData name="maria auxiliadora martins castro rosa" userId="1fcbd706a97a9bd0" providerId="LiveId" clId="{A65CA8CF-4922-449E-85F9-0CBCD23715ED}" dt="2024-11-14T10:09:26.573" v="33" actId="1076"/>
          <ac:spMkLst>
            <pc:docMk/>
            <pc:sldMk cId="419229175" sldId="366"/>
            <ac:spMk id="2" creationId="{68B0AC4F-3732-41B1-AD83-8904B10B9369}"/>
          </ac:spMkLst>
        </pc:spChg>
        <pc:spChg chg="del">
          <ac:chgData name="maria auxiliadora martins castro rosa" userId="1fcbd706a97a9bd0" providerId="LiveId" clId="{A65CA8CF-4922-449E-85F9-0CBCD23715ED}" dt="2024-11-14T10:05:11.739" v="16"/>
          <ac:spMkLst>
            <pc:docMk/>
            <pc:sldMk cId="419229175" sldId="366"/>
            <ac:spMk id="9" creationId="{7FF47CB7-972F-479F-A36D-9E72D26EC8DA}"/>
          </ac:spMkLst>
        </pc:spChg>
        <pc:spChg chg="del">
          <ac:chgData name="maria auxiliadora martins castro rosa" userId="1fcbd706a97a9bd0" providerId="LiveId" clId="{A65CA8CF-4922-449E-85F9-0CBCD23715ED}" dt="2024-11-14T10:05:11.739" v="16"/>
          <ac:spMkLst>
            <pc:docMk/>
            <pc:sldMk cId="419229175" sldId="366"/>
            <ac:spMk id="11" creationId="{0D153B68-5844-490D-8E67-F616D6D721CA}"/>
          </ac:spMkLst>
        </pc:spChg>
        <pc:spChg chg="del">
          <ac:chgData name="maria auxiliadora martins castro rosa" userId="1fcbd706a97a9bd0" providerId="LiveId" clId="{A65CA8CF-4922-449E-85F9-0CBCD23715ED}" dt="2024-11-14T10:05:11.739" v="16"/>
          <ac:spMkLst>
            <pc:docMk/>
            <pc:sldMk cId="419229175" sldId="366"/>
            <ac:spMk id="13" creationId="{9A0D773F-7A7D-4DBB-9DEA-86BB8B8F4BC8}"/>
          </ac:spMkLst>
        </pc:spChg>
        <pc:picChg chg="add mod">
          <ac:chgData name="maria auxiliadora martins castro rosa" userId="1fcbd706a97a9bd0" providerId="LiveId" clId="{A65CA8CF-4922-449E-85F9-0CBCD23715ED}" dt="2024-11-14T10:07:22.085" v="21"/>
          <ac:picMkLst>
            <pc:docMk/>
            <pc:sldMk cId="419229175" sldId="366"/>
            <ac:picMk id="4" creationId="{6E11DA52-F292-BA47-8DD4-E82237E8491F}"/>
          </ac:picMkLst>
        </pc:picChg>
        <pc:picChg chg="add mod">
          <ac:chgData name="maria auxiliadora martins castro rosa" userId="1fcbd706a97a9bd0" providerId="LiveId" clId="{A65CA8CF-4922-449E-85F9-0CBCD23715ED}" dt="2024-11-14T10:07:22.085" v="21"/>
          <ac:picMkLst>
            <pc:docMk/>
            <pc:sldMk cId="419229175" sldId="366"/>
            <ac:picMk id="5" creationId="{0AFA88F3-D399-965E-AAF7-3AC1AD68BA05}"/>
          </ac:picMkLst>
        </pc:picChg>
      </pc:sldChg>
      <pc:sldChg chg="del">
        <pc:chgData name="maria auxiliadora martins castro rosa" userId="1fcbd706a97a9bd0" providerId="LiveId" clId="{A65CA8CF-4922-449E-85F9-0CBCD23715ED}" dt="2024-11-25T13:22:57.868" v="71" actId="47"/>
        <pc:sldMkLst>
          <pc:docMk/>
          <pc:sldMk cId="2893682945" sldId="367"/>
        </pc:sldMkLst>
      </pc:sldChg>
      <pc:sldChg chg="modSp mod">
        <pc:chgData name="maria auxiliadora martins castro rosa" userId="1fcbd706a97a9bd0" providerId="LiveId" clId="{A65CA8CF-4922-449E-85F9-0CBCD23715ED}" dt="2024-11-25T13:45:17.277" v="225" actId="1076"/>
        <pc:sldMkLst>
          <pc:docMk/>
          <pc:sldMk cId="922386514" sldId="375"/>
        </pc:sldMkLst>
        <pc:spChg chg="mod">
          <ac:chgData name="maria auxiliadora martins castro rosa" userId="1fcbd706a97a9bd0" providerId="LiveId" clId="{A65CA8CF-4922-449E-85F9-0CBCD23715ED}" dt="2024-11-25T13:45:13.823" v="223" actId="1076"/>
          <ac:spMkLst>
            <pc:docMk/>
            <pc:sldMk cId="922386514" sldId="375"/>
            <ac:spMk id="6" creationId="{BD0B06FF-8877-B3C5-250F-EFDEC92AF349}"/>
          </ac:spMkLst>
        </pc:spChg>
        <pc:spChg chg="mod">
          <ac:chgData name="maria auxiliadora martins castro rosa" userId="1fcbd706a97a9bd0" providerId="LiveId" clId="{A65CA8CF-4922-449E-85F9-0CBCD23715ED}" dt="2024-11-25T13:45:15.526" v="224" actId="1076"/>
          <ac:spMkLst>
            <pc:docMk/>
            <pc:sldMk cId="922386514" sldId="375"/>
            <ac:spMk id="9" creationId="{96941FFD-BD4C-F0A9-883F-7F9EF2162FC5}"/>
          </ac:spMkLst>
        </pc:spChg>
        <pc:spChg chg="mod">
          <ac:chgData name="maria auxiliadora martins castro rosa" userId="1fcbd706a97a9bd0" providerId="LiveId" clId="{A65CA8CF-4922-449E-85F9-0CBCD23715ED}" dt="2024-11-25T13:45:17.277" v="225" actId="1076"/>
          <ac:spMkLst>
            <pc:docMk/>
            <pc:sldMk cId="922386514" sldId="375"/>
            <ac:spMk id="11" creationId="{7334C979-0677-71AD-B3C9-A156CB3A73CE}"/>
          </ac:spMkLst>
        </pc:spChg>
        <pc:graphicFrameChg chg="mod">
          <ac:chgData name="maria auxiliadora martins castro rosa" userId="1fcbd706a97a9bd0" providerId="LiveId" clId="{A65CA8CF-4922-449E-85F9-0CBCD23715ED}" dt="2024-11-25T13:45:12.338" v="222" actId="1076"/>
          <ac:graphicFrameMkLst>
            <pc:docMk/>
            <pc:sldMk cId="922386514" sldId="375"/>
            <ac:graphicFrameMk id="10" creationId="{88A3B45E-7BAE-0E9D-52BB-D16E5D2163E7}"/>
          </ac:graphicFrameMkLst>
        </pc:graphicFrameChg>
      </pc:sldChg>
      <pc:sldChg chg="addSp delSp modSp del mod">
        <pc:chgData name="maria auxiliadora martins castro rosa" userId="1fcbd706a97a9bd0" providerId="LiveId" clId="{A65CA8CF-4922-449E-85F9-0CBCD23715ED}" dt="2024-11-25T13:42:52.646" v="192" actId="47"/>
        <pc:sldMkLst>
          <pc:docMk/>
          <pc:sldMk cId="2307196588" sldId="380"/>
        </pc:sldMkLst>
        <pc:spChg chg="del">
          <ac:chgData name="maria auxiliadora martins castro rosa" userId="1fcbd706a97a9bd0" providerId="LiveId" clId="{A65CA8CF-4922-449E-85F9-0CBCD23715ED}" dt="2024-11-25T13:41:48.381" v="178" actId="478"/>
          <ac:spMkLst>
            <pc:docMk/>
            <pc:sldMk cId="2307196588" sldId="380"/>
            <ac:spMk id="5" creationId="{542873AE-3867-995B-C0E1-BB3E1C275A5F}"/>
          </ac:spMkLst>
        </pc:spChg>
        <pc:spChg chg="del mod">
          <ac:chgData name="maria auxiliadora martins castro rosa" userId="1fcbd706a97a9bd0" providerId="LiveId" clId="{A65CA8CF-4922-449E-85F9-0CBCD23715ED}" dt="2024-11-25T13:41:45.006" v="176" actId="478"/>
          <ac:spMkLst>
            <pc:docMk/>
            <pc:sldMk cId="2307196588" sldId="380"/>
            <ac:spMk id="9" creationId="{E5015549-A94F-0BDF-AF91-FBB2CD76B687}"/>
          </ac:spMkLst>
        </pc:spChg>
        <pc:spChg chg="del">
          <ac:chgData name="maria auxiliadora martins castro rosa" userId="1fcbd706a97a9bd0" providerId="LiveId" clId="{A65CA8CF-4922-449E-85F9-0CBCD23715ED}" dt="2024-11-25T13:41:46.584" v="177" actId="478"/>
          <ac:spMkLst>
            <pc:docMk/>
            <pc:sldMk cId="2307196588" sldId="380"/>
            <ac:spMk id="11" creationId="{C795299B-4054-2E77-3F4B-88AD2C496BF7}"/>
          </ac:spMkLst>
        </pc:spChg>
        <pc:graphicFrameChg chg="add del mod">
          <ac:chgData name="maria auxiliadora martins castro rosa" userId="1fcbd706a97a9bd0" providerId="LiveId" clId="{A65CA8CF-4922-449E-85F9-0CBCD23715ED}" dt="2024-11-25T13:42:45.870" v="189" actId="21"/>
          <ac:graphicFrameMkLst>
            <pc:docMk/>
            <pc:sldMk cId="2307196588" sldId="380"/>
            <ac:graphicFrameMk id="10" creationId="{E426388B-0CBC-B3E3-B96D-765D2C890D9E}"/>
          </ac:graphicFrameMkLst>
        </pc:graphicFrameChg>
      </pc:sldChg>
      <pc:sldChg chg="modSp">
        <pc:chgData name="maria auxiliadora martins castro rosa" userId="1fcbd706a97a9bd0" providerId="LiveId" clId="{A65CA8CF-4922-449E-85F9-0CBCD23715ED}" dt="2024-11-25T13:45:58.176" v="232" actId="20577"/>
        <pc:sldMkLst>
          <pc:docMk/>
          <pc:sldMk cId="3135404986" sldId="396"/>
        </pc:sldMkLst>
        <pc:graphicFrameChg chg="mod">
          <ac:chgData name="maria auxiliadora martins castro rosa" userId="1fcbd706a97a9bd0" providerId="LiveId" clId="{A65CA8CF-4922-449E-85F9-0CBCD23715ED}" dt="2024-11-25T13:45:58.176" v="232" actId="20577"/>
          <ac:graphicFrameMkLst>
            <pc:docMk/>
            <pc:sldMk cId="3135404986" sldId="396"/>
            <ac:graphicFrameMk id="8" creationId="{A0B2FF35-2A88-EE3D-8D08-2DC64D0909AE}"/>
          </ac:graphicFrameMkLst>
        </pc:graphicFrameChg>
      </pc:sldChg>
      <pc:sldChg chg="modSp">
        <pc:chgData name="maria auxiliadora martins castro rosa" userId="1fcbd706a97a9bd0" providerId="LiveId" clId="{A65CA8CF-4922-449E-85F9-0CBCD23715ED}" dt="2024-11-25T13:34:21.443" v="94" actId="255"/>
        <pc:sldMkLst>
          <pc:docMk/>
          <pc:sldMk cId="3558589745" sldId="397"/>
        </pc:sldMkLst>
        <pc:graphicFrameChg chg="mod">
          <ac:chgData name="maria auxiliadora martins castro rosa" userId="1fcbd706a97a9bd0" providerId="LiveId" clId="{A65CA8CF-4922-449E-85F9-0CBCD23715ED}" dt="2024-11-25T13:34:21.443" v="94" actId="255"/>
          <ac:graphicFrameMkLst>
            <pc:docMk/>
            <pc:sldMk cId="3558589745" sldId="397"/>
            <ac:graphicFrameMk id="6" creationId="{45D4F668-FE7A-3945-B80C-9F30DA520EFF}"/>
          </ac:graphicFrameMkLst>
        </pc:graphicFrameChg>
      </pc:sldChg>
      <pc:sldChg chg="modSp">
        <pc:chgData name="maria auxiliadora martins castro rosa" userId="1fcbd706a97a9bd0" providerId="LiveId" clId="{A65CA8CF-4922-449E-85F9-0CBCD23715ED}" dt="2024-11-25T13:34:52.444" v="110" actId="20577"/>
        <pc:sldMkLst>
          <pc:docMk/>
          <pc:sldMk cId="564232167" sldId="401"/>
        </pc:sldMkLst>
        <pc:graphicFrameChg chg="mod">
          <ac:chgData name="maria auxiliadora martins castro rosa" userId="1fcbd706a97a9bd0" providerId="LiveId" clId="{A65CA8CF-4922-449E-85F9-0CBCD23715ED}" dt="2024-11-25T13:34:52.444" v="110" actId="20577"/>
          <ac:graphicFrameMkLst>
            <pc:docMk/>
            <pc:sldMk cId="564232167" sldId="401"/>
            <ac:graphicFrameMk id="6" creationId="{56596C21-3AB9-91EE-C65F-F5BAADB98210}"/>
          </ac:graphicFrameMkLst>
        </pc:graphicFrameChg>
      </pc:sldChg>
      <pc:sldChg chg="delSp modSp mod">
        <pc:chgData name="maria auxiliadora martins castro rosa" userId="1fcbd706a97a9bd0" providerId="LiveId" clId="{A65CA8CF-4922-449E-85F9-0CBCD23715ED}" dt="2024-11-25T13:46:27.275" v="237" actId="2711"/>
        <pc:sldMkLst>
          <pc:docMk/>
          <pc:sldMk cId="397256236" sldId="402"/>
        </pc:sldMkLst>
        <pc:spChg chg="mod">
          <ac:chgData name="maria auxiliadora martins castro rosa" userId="1fcbd706a97a9bd0" providerId="LiveId" clId="{A65CA8CF-4922-449E-85F9-0CBCD23715ED}" dt="2024-11-25T13:46:27.275" v="237" actId="2711"/>
          <ac:spMkLst>
            <pc:docMk/>
            <pc:sldMk cId="397256236" sldId="402"/>
            <ac:spMk id="4" creationId="{8A55D47C-42E6-8C3C-77D4-F3E2CFC69365}"/>
          </ac:spMkLst>
        </pc:spChg>
        <pc:picChg chg="del mod">
          <ac:chgData name="maria auxiliadora martins castro rosa" userId="1fcbd706a97a9bd0" providerId="LiveId" clId="{A65CA8CF-4922-449E-85F9-0CBCD23715ED}" dt="2024-11-25T13:36:07.258" v="114" actId="478"/>
          <ac:picMkLst>
            <pc:docMk/>
            <pc:sldMk cId="397256236" sldId="402"/>
            <ac:picMk id="25" creationId="{4742B3DE-B23E-28CE-C24D-DAD87B7D26F0}"/>
          </ac:picMkLst>
        </pc:picChg>
      </pc:sldChg>
      <pc:sldChg chg="del">
        <pc:chgData name="maria auxiliadora martins castro rosa" userId="1fcbd706a97a9bd0" providerId="LiveId" clId="{A65CA8CF-4922-449E-85F9-0CBCD23715ED}" dt="2024-11-25T13:37:57.921" v="118" actId="47"/>
        <pc:sldMkLst>
          <pc:docMk/>
          <pc:sldMk cId="2365287633" sldId="403"/>
        </pc:sldMkLst>
      </pc:sldChg>
      <pc:sldChg chg="modSp mod">
        <pc:chgData name="maria auxiliadora martins castro rosa" userId="1fcbd706a97a9bd0" providerId="LiveId" clId="{A65CA8CF-4922-449E-85F9-0CBCD23715ED}" dt="2024-11-25T13:45:34.289" v="230" actId="1076"/>
        <pc:sldMkLst>
          <pc:docMk/>
          <pc:sldMk cId="517016724" sldId="405"/>
        </pc:sldMkLst>
        <pc:spChg chg="mod">
          <ac:chgData name="maria auxiliadora martins castro rosa" userId="1fcbd706a97a9bd0" providerId="LiveId" clId="{A65CA8CF-4922-449E-85F9-0CBCD23715ED}" dt="2024-11-25T13:45:30.380" v="228" actId="1076"/>
          <ac:spMkLst>
            <pc:docMk/>
            <pc:sldMk cId="517016724" sldId="405"/>
            <ac:spMk id="3" creationId="{2F199480-8452-AB0D-3669-241CA1E4D633}"/>
          </ac:spMkLst>
        </pc:spChg>
        <pc:spChg chg="mod">
          <ac:chgData name="maria auxiliadora martins castro rosa" userId="1fcbd706a97a9bd0" providerId="LiveId" clId="{A65CA8CF-4922-449E-85F9-0CBCD23715ED}" dt="2024-11-25T13:45:27.441" v="227" actId="1076"/>
          <ac:spMkLst>
            <pc:docMk/>
            <pc:sldMk cId="517016724" sldId="405"/>
            <ac:spMk id="9" creationId="{AE0012A5-54B5-40D9-DA39-C6234B52C4D9}"/>
          </ac:spMkLst>
        </pc:spChg>
        <pc:spChg chg="mod">
          <ac:chgData name="maria auxiliadora martins castro rosa" userId="1fcbd706a97a9bd0" providerId="LiveId" clId="{A65CA8CF-4922-449E-85F9-0CBCD23715ED}" dt="2024-11-25T13:45:31.756" v="229" actId="1076"/>
          <ac:spMkLst>
            <pc:docMk/>
            <pc:sldMk cId="517016724" sldId="405"/>
            <ac:spMk id="12" creationId="{033B2ABD-B05C-E5CE-4376-E3CB406023FF}"/>
          </ac:spMkLst>
        </pc:spChg>
        <pc:graphicFrameChg chg="mod">
          <ac:chgData name="maria auxiliadora martins castro rosa" userId="1fcbd706a97a9bd0" providerId="LiveId" clId="{A65CA8CF-4922-449E-85F9-0CBCD23715ED}" dt="2024-11-25T13:45:34.289" v="230" actId="1076"/>
          <ac:graphicFrameMkLst>
            <pc:docMk/>
            <pc:sldMk cId="517016724" sldId="405"/>
            <ac:graphicFrameMk id="10" creationId="{ED830635-9DF6-2F81-BB75-22DDB2AC88DD}"/>
          </ac:graphicFrameMkLst>
        </pc:graphicFrameChg>
      </pc:sldChg>
      <pc:sldChg chg="del">
        <pc:chgData name="maria auxiliadora martins castro rosa" userId="1fcbd706a97a9bd0" providerId="LiveId" clId="{A65CA8CF-4922-449E-85F9-0CBCD23715ED}" dt="2024-11-14T10:04:17.301" v="6" actId="47"/>
        <pc:sldMkLst>
          <pc:docMk/>
          <pc:sldMk cId="401513089" sldId="407"/>
        </pc:sldMkLst>
      </pc:sldChg>
      <pc:sldChg chg="del">
        <pc:chgData name="maria auxiliadora martins castro rosa" userId="1fcbd706a97a9bd0" providerId="LiveId" clId="{A65CA8CF-4922-449E-85F9-0CBCD23715ED}" dt="2024-11-14T10:04:28.637" v="8" actId="47"/>
        <pc:sldMkLst>
          <pc:docMk/>
          <pc:sldMk cId="3559507683" sldId="408"/>
        </pc:sldMkLst>
      </pc:sldChg>
      <pc:sldChg chg="del">
        <pc:chgData name="maria auxiliadora martins castro rosa" userId="1fcbd706a97a9bd0" providerId="LiveId" clId="{A65CA8CF-4922-449E-85F9-0CBCD23715ED}" dt="2024-11-14T10:05:08.627" v="9" actId="47"/>
        <pc:sldMkLst>
          <pc:docMk/>
          <pc:sldMk cId="771945080" sldId="409"/>
        </pc:sldMkLst>
      </pc:sldChg>
      <pc:sldChg chg="del">
        <pc:chgData name="maria auxiliadora martins castro rosa" userId="1fcbd706a97a9bd0" providerId="LiveId" clId="{A65CA8CF-4922-449E-85F9-0CBCD23715ED}" dt="2024-11-14T10:05:08.627" v="9" actId="47"/>
        <pc:sldMkLst>
          <pc:docMk/>
          <pc:sldMk cId="1109946766" sldId="410"/>
        </pc:sldMkLst>
      </pc:sldChg>
      <pc:sldChg chg="del">
        <pc:chgData name="maria auxiliadora martins castro rosa" userId="1fcbd706a97a9bd0" providerId="LiveId" clId="{A65CA8CF-4922-449E-85F9-0CBCD23715ED}" dt="2024-11-14T10:05:08.627" v="9" actId="47"/>
        <pc:sldMkLst>
          <pc:docMk/>
          <pc:sldMk cId="2261458394" sldId="411"/>
        </pc:sldMkLst>
      </pc:sldChg>
      <pc:sldChg chg="del">
        <pc:chgData name="maria auxiliadora martins castro rosa" userId="1fcbd706a97a9bd0" providerId="LiveId" clId="{A65CA8CF-4922-449E-85F9-0CBCD23715ED}" dt="2024-11-14T10:05:08.627" v="9" actId="47"/>
        <pc:sldMkLst>
          <pc:docMk/>
          <pc:sldMk cId="972204839" sldId="412"/>
        </pc:sldMkLst>
      </pc:sldChg>
      <pc:sldChg chg="modSp">
        <pc:chgData name="maria auxiliadora martins castro rosa" userId="1fcbd706a97a9bd0" providerId="LiveId" clId="{A65CA8CF-4922-449E-85F9-0CBCD23715ED}" dt="2024-11-25T13:31:53.546" v="89" actId="20577"/>
        <pc:sldMkLst>
          <pc:docMk/>
          <pc:sldMk cId="222824111" sldId="423"/>
        </pc:sldMkLst>
        <pc:graphicFrameChg chg="mod">
          <ac:chgData name="maria auxiliadora martins castro rosa" userId="1fcbd706a97a9bd0" providerId="LiveId" clId="{A65CA8CF-4922-449E-85F9-0CBCD23715ED}" dt="2024-11-25T13:31:53.546" v="89" actId="20577"/>
          <ac:graphicFrameMkLst>
            <pc:docMk/>
            <pc:sldMk cId="222824111" sldId="423"/>
            <ac:graphicFrameMk id="11" creationId="{5C802DDD-490E-5098-7122-F2FDD69A6260}"/>
          </ac:graphicFrameMkLst>
        </pc:graphicFrameChg>
      </pc:sldChg>
      <pc:sldChg chg="modSp">
        <pc:chgData name="maria auxiliadora martins castro rosa" userId="1fcbd706a97a9bd0" providerId="LiveId" clId="{A65CA8CF-4922-449E-85F9-0CBCD23715ED}" dt="2024-11-25T13:33:07.297" v="92" actId="20577"/>
        <pc:sldMkLst>
          <pc:docMk/>
          <pc:sldMk cId="4031276617" sldId="429"/>
        </pc:sldMkLst>
        <pc:graphicFrameChg chg="mod">
          <ac:chgData name="maria auxiliadora martins castro rosa" userId="1fcbd706a97a9bd0" providerId="LiveId" clId="{A65CA8CF-4922-449E-85F9-0CBCD23715ED}" dt="2024-11-25T13:33:07.297" v="92" actId="20577"/>
          <ac:graphicFrameMkLst>
            <pc:docMk/>
            <pc:sldMk cId="4031276617" sldId="429"/>
            <ac:graphicFrameMk id="5" creationId="{00883253-4F29-E82F-92CA-567F7F294653}"/>
          </ac:graphicFrameMkLst>
        </pc:graphicFrameChg>
      </pc:sldChg>
      <pc:sldChg chg="addSp delSp modSp add del mod setBg delDesignElem">
        <pc:chgData name="maria auxiliadora martins castro rosa" userId="1fcbd706a97a9bd0" providerId="LiveId" clId="{A65CA8CF-4922-449E-85F9-0CBCD23715ED}" dt="2024-11-25T13:20:21.775" v="49" actId="47"/>
        <pc:sldMkLst>
          <pc:docMk/>
          <pc:sldMk cId="771945080" sldId="448"/>
        </pc:sldMkLst>
        <pc:spChg chg="mod">
          <ac:chgData name="maria auxiliadora martins castro rosa" userId="1fcbd706a97a9bd0" providerId="LiveId" clId="{A65CA8CF-4922-449E-85F9-0CBCD23715ED}" dt="2024-11-14T10:10:10.850" v="39" actId="1076"/>
          <ac:spMkLst>
            <pc:docMk/>
            <pc:sldMk cId="771945080" sldId="448"/>
            <ac:spMk id="2" creationId="{DCA7529F-A449-C359-D6F8-FB1247277774}"/>
          </ac:spMkLst>
        </pc:spChg>
        <pc:spChg chg="del">
          <ac:chgData name="maria auxiliadora martins castro rosa" userId="1fcbd706a97a9bd0" providerId="LiveId" clId="{A65CA8CF-4922-449E-85F9-0CBCD23715ED}" dt="2024-11-14T10:05:11.739" v="16"/>
          <ac:spMkLst>
            <pc:docMk/>
            <pc:sldMk cId="771945080" sldId="448"/>
            <ac:spMk id="73" creationId="{45D37F4E-DDB4-456B-97E0-9937730A039F}"/>
          </ac:spMkLst>
        </pc:spChg>
        <pc:spChg chg="del">
          <ac:chgData name="maria auxiliadora martins castro rosa" userId="1fcbd706a97a9bd0" providerId="LiveId" clId="{A65CA8CF-4922-449E-85F9-0CBCD23715ED}" dt="2024-11-14T10:05:11.739" v="16"/>
          <ac:spMkLst>
            <pc:docMk/>
            <pc:sldMk cId="771945080" sldId="448"/>
            <ac:spMk id="75" creationId="{B2DD41CD-8F47-4F56-AD12-4E2FF7696987}"/>
          </ac:spMkLst>
        </pc:spChg>
        <pc:picChg chg="add mod">
          <ac:chgData name="maria auxiliadora martins castro rosa" userId="1fcbd706a97a9bd0" providerId="LiveId" clId="{A65CA8CF-4922-449E-85F9-0CBCD23715ED}" dt="2024-11-14T10:07:30.030" v="23"/>
          <ac:picMkLst>
            <pc:docMk/>
            <pc:sldMk cId="771945080" sldId="448"/>
            <ac:picMk id="5" creationId="{49D41697-4E7A-B4F2-E3CA-966F3C410270}"/>
          </ac:picMkLst>
        </pc:picChg>
        <pc:picChg chg="add mod">
          <ac:chgData name="maria auxiliadora martins castro rosa" userId="1fcbd706a97a9bd0" providerId="LiveId" clId="{A65CA8CF-4922-449E-85F9-0CBCD23715ED}" dt="2024-11-14T10:07:30.030" v="23"/>
          <ac:picMkLst>
            <pc:docMk/>
            <pc:sldMk cId="771945080" sldId="448"/>
            <ac:picMk id="6" creationId="{04AF818F-335D-7556-D1DC-A98DD9976154}"/>
          </ac:picMkLst>
        </pc:picChg>
      </pc:sldChg>
      <pc:sldChg chg="add del">
        <pc:chgData name="maria auxiliadora martins castro rosa" userId="1fcbd706a97a9bd0" providerId="LiveId" clId="{A65CA8CF-4922-449E-85F9-0CBCD23715ED}" dt="2024-11-14T10:05:08.627" v="9" actId="47"/>
        <pc:sldMkLst>
          <pc:docMk/>
          <pc:sldMk cId="3598879648" sldId="448"/>
        </pc:sldMkLst>
      </pc:sldChg>
      <pc:sldChg chg="addSp delSp modSp add del mod setBg delDesignElem">
        <pc:chgData name="maria auxiliadora martins castro rosa" userId="1fcbd706a97a9bd0" providerId="LiveId" clId="{A65CA8CF-4922-449E-85F9-0CBCD23715ED}" dt="2024-11-25T13:20:26.746" v="51" actId="47"/>
        <pc:sldMkLst>
          <pc:docMk/>
          <pc:sldMk cId="2261458394" sldId="449"/>
        </pc:sldMkLst>
        <pc:spChg chg="del">
          <ac:chgData name="maria auxiliadora martins castro rosa" userId="1fcbd706a97a9bd0" providerId="LiveId" clId="{A65CA8CF-4922-449E-85F9-0CBCD23715ED}" dt="2024-11-14T10:05:11.739" v="16"/>
          <ac:spMkLst>
            <pc:docMk/>
            <pc:sldMk cId="2261458394" sldId="449"/>
            <ac:spMk id="17" creationId="{4F7EBAE4-9945-4473-9E34-B2C66EA0F03D}"/>
          </ac:spMkLst>
        </pc:spChg>
        <pc:spChg chg="del">
          <ac:chgData name="maria auxiliadora martins castro rosa" userId="1fcbd706a97a9bd0" providerId="LiveId" clId="{A65CA8CF-4922-449E-85F9-0CBCD23715ED}" dt="2024-11-14T10:05:11.739" v="16"/>
          <ac:spMkLst>
            <pc:docMk/>
            <pc:sldMk cId="2261458394" sldId="449"/>
            <ac:spMk id="19" creationId="{70BEB1E7-2F88-40BC-B73D-42E5B6F80BFC}"/>
          </ac:spMkLst>
        </pc:spChg>
        <pc:spChg chg="del">
          <ac:chgData name="maria auxiliadora martins castro rosa" userId="1fcbd706a97a9bd0" providerId="LiveId" clId="{A65CA8CF-4922-449E-85F9-0CBCD23715ED}" dt="2024-11-14T10:05:11.739" v="16"/>
          <ac:spMkLst>
            <pc:docMk/>
            <pc:sldMk cId="2261458394" sldId="449"/>
            <ac:spMk id="21" creationId="{A7B99495-F43F-4D80-A44F-2CB4764EB90B}"/>
          </ac:spMkLst>
        </pc:spChg>
        <pc:picChg chg="add mod">
          <ac:chgData name="maria auxiliadora martins castro rosa" userId="1fcbd706a97a9bd0" providerId="LiveId" clId="{A65CA8CF-4922-449E-85F9-0CBCD23715ED}" dt="2024-11-14T10:07:37.928" v="25"/>
          <ac:picMkLst>
            <pc:docMk/>
            <pc:sldMk cId="2261458394" sldId="449"/>
            <ac:picMk id="3" creationId="{8F415E30-774B-5508-2C7D-0E51AB374ED2}"/>
          </ac:picMkLst>
        </pc:picChg>
        <pc:picChg chg="mod">
          <ac:chgData name="maria auxiliadora martins castro rosa" userId="1fcbd706a97a9bd0" providerId="LiveId" clId="{A65CA8CF-4922-449E-85F9-0CBCD23715ED}" dt="2024-11-14T10:10:23.172" v="41" actId="14100"/>
          <ac:picMkLst>
            <pc:docMk/>
            <pc:sldMk cId="2261458394" sldId="449"/>
            <ac:picMk id="4" creationId="{0D9093CE-EDAD-75A8-1E01-9445FE0815D2}"/>
          </ac:picMkLst>
        </pc:picChg>
        <pc:picChg chg="add mod">
          <ac:chgData name="maria auxiliadora martins castro rosa" userId="1fcbd706a97a9bd0" providerId="LiveId" clId="{A65CA8CF-4922-449E-85F9-0CBCD23715ED}" dt="2024-11-14T10:07:37.928" v="25"/>
          <ac:picMkLst>
            <pc:docMk/>
            <pc:sldMk cId="2261458394" sldId="449"/>
            <ac:picMk id="5" creationId="{E8D79F75-7E95-FE48-BB1E-26E36285861E}"/>
          </ac:picMkLst>
        </pc:picChg>
      </pc:sldChg>
      <pc:sldChg chg="add del">
        <pc:chgData name="maria auxiliadora martins castro rosa" userId="1fcbd706a97a9bd0" providerId="LiveId" clId="{A65CA8CF-4922-449E-85F9-0CBCD23715ED}" dt="2024-11-14T10:05:08.627" v="9" actId="47"/>
        <pc:sldMkLst>
          <pc:docMk/>
          <pc:sldMk cId="2623197203" sldId="449"/>
        </pc:sldMkLst>
      </pc:sldChg>
      <pc:sldChg chg="delSp add del setBg delDesignElem">
        <pc:chgData name="maria auxiliadora martins castro rosa" userId="1fcbd706a97a9bd0" providerId="LiveId" clId="{A65CA8CF-4922-449E-85F9-0CBCD23715ED}" dt="2024-11-14T10:05:08.627" v="9" actId="47"/>
        <pc:sldMkLst>
          <pc:docMk/>
          <pc:sldMk cId="1308355864" sldId="450"/>
        </pc:sldMkLst>
        <pc:spChg chg="del">
          <ac:chgData name="maria auxiliadora martins castro rosa" userId="1fcbd706a97a9bd0" providerId="LiveId" clId="{A65CA8CF-4922-449E-85F9-0CBCD23715ED}" dt="2024-11-14T10:04:02.311" v="2"/>
          <ac:spMkLst>
            <pc:docMk/>
            <pc:sldMk cId="1308355864" sldId="450"/>
            <ac:spMk id="11" creationId="{F35DB090-93B5-4581-8D71-BB3839684BFF}"/>
          </ac:spMkLst>
        </pc:spChg>
        <pc:spChg chg="del">
          <ac:chgData name="maria auxiliadora martins castro rosa" userId="1fcbd706a97a9bd0" providerId="LiveId" clId="{A65CA8CF-4922-449E-85F9-0CBCD23715ED}" dt="2024-11-14T10:04:02.311" v="2"/>
          <ac:spMkLst>
            <pc:docMk/>
            <pc:sldMk cId="1308355864" sldId="450"/>
            <ac:spMk id="13" creationId="{A0DE92DF-4769-4DE9-93FD-EE31271850CA}"/>
          </ac:spMkLst>
        </pc:spChg>
      </pc:sldChg>
      <pc:sldChg chg="add">
        <pc:chgData name="maria auxiliadora martins castro rosa" userId="1fcbd706a97a9bd0" providerId="LiveId" clId="{A65CA8CF-4922-449E-85F9-0CBCD23715ED}" dt="2024-11-25T13:20:03.524" v="42"/>
        <pc:sldMkLst>
          <pc:docMk/>
          <pc:sldMk cId="428695771" sldId="452"/>
        </pc:sldMkLst>
      </pc:sldChg>
      <pc:sldChg chg="add">
        <pc:chgData name="maria auxiliadora martins castro rosa" userId="1fcbd706a97a9bd0" providerId="LiveId" clId="{A65CA8CF-4922-449E-85F9-0CBCD23715ED}" dt="2024-11-25T13:20:03.524" v="42"/>
        <pc:sldMkLst>
          <pc:docMk/>
          <pc:sldMk cId="1307089845" sldId="453"/>
        </pc:sldMkLst>
      </pc:sldChg>
      <pc:sldChg chg="add">
        <pc:chgData name="maria auxiliadora martins castro rosa" userId="1fcbd706a97a9bd0" providerId="LiveId" clId="{A65CA8CF-4922-449E-85F9-0CBCD23715ED}" dt="2024-11-25T13:20:03.524" v="42"/>
        <pc:sldMkLst>
          <pc:docMk/>
          <pc:sldMk cId="2479097154" sldId="454"/>
        </pc:sldMkLst>
      </pc:sldChg>
      <pc:sldChg chg="add">
        <pc:chgData name="maria auxiliadora martins castro rosa" userId="1fcbd706a97a9bd0" providerId="LiveId" clId="{A65CA8CF-4922-449E-85F9-0CBCD23715ED}" dt="2024-11-25T13:20:03.524" v="42"/>
        <pc:sldMkLst>
          <pc:docMk/>
          <pc:sldMk cId="350684205" sldId="455"/>
        </pc:sldMkLst>
      </pc:sldChg>
      <pc:sldChg chg="add">
        <pc:chgData name="maria auxiliadora martins castro rosa" userId="1fcbd706a97a9bd0" providerId="LiveId" clId="{A65CA8CF-4922-449E-85F9-0CBCD23715ED}" dt="2024-11-25T13:20:03.524" v="42"/>
        <pc:sldMkLst>
          <pc:docMk/>
          <pc:sldMk cId="2057102897" sldId="456"/>
        </pc:sldMkLst>
      </pc:sldChg>
      <pc:sldChg chg="add">
        <pc:chgData name="maria auxiliadora martins castro rosa" userId="1fcbd706a97a9bd0" providerId="LiveId" clId="{A65CA8CF-4922-449E-85F9-0CBCD23715ED}" dt="2024-11-25T13:20:03.524" v="42"/>
        <pc:sldMkLst>
          <pc:docMk/>
          <pc:sldMk cId="2239738482" sldId="457"/>
        </pc:sldMkLst>
      </pc:sldChg>
      <pc:sldChg chg="add">
        <pc:chgData name="maria auxiliadora martins castro rosa" userId="1fcbd706a97a9bd0" providerId="LiveId" clId="{A65CA8CF-4922-449E-85F9-0CBCD23715ED}" dt="2024-11-25T13:20:03.524" v="42"/>
        <pc:sldMkLst>
          <pc:docMk/>
          <pc:sldMk cId="2813839146" sldId="458"/>
        </pc:sldMkLst>
      </pc:sldChg>
      <pc:sldChg chg="add">
        <pc:chgData name="maria auxiliadora martins castro rosa" userId="1fcbd706a97a9bd0" providerId="LiveId" clId="{A65CA8CF-4922-449E-85F9-0CBCD23715ED}" dt="2024-11-25T13:21:38.283" v="53"/>
        <pc:sldMkLst>
          <pc:docMk/>
          <pc:sldMk cId="1088552374" sldId="459"/>
        </pc:sldMkLst>
      </pc:sldChg>
      <pc:sldChg chg="add">
        <pc:chgData name="maria auxiliadora martins castro rosa" userId="1fcbd706a97a9bd0" providerId="LiveId" clId="{A65CA8CF-4922-449E-85F9-0CBCD23715ED}" dt="2024-11-25T13:21:38.283" v="53"/>
        <pc:sldMkLst>
          <pc:docMk/>
          <pc:sldMk cId="1848983020" sldId="460"/>
        </pc:sldMkLst>
      </pc:sldChg>
      <pc:sldChg chg="add">
        <pc:chgData name="maria auxiliadora martins castro rosa" userId="1fcbd706a97a9bd0" providerId="LiveId" clId="{A65CA8CF-4922-449E-85F9-0CBCD23715ED}" dt="2024-11-25T13:21:38.283" v="53"/>
        <pc:sldMkLst>
          <pc:docMk/>
          <pc:sldMk cId="1696037657" sldId="461"/>
        </pc:sldMkLst>
      </pc:sldChg>
      <pc:sldChg chg="add">
        <pc:chgData name="maria auxiliadora martins castro rosa" userId="1fcbd706a97a9bd0" providerId="LiveId" clId="{A65CA8CF-4922-449E-85F9-0CBCD23715ED}" dt="2024-11-25T13:21:38.283" v="53"/>
        <pc:sldMkLst>
          <pc:docMk/>
          <pc:sldMk cId="411548443" sldId="462"/>
        </pc:sldMkLst>
      </pc:sldChg>
      <pc:sldChg chg="add">
        <pc:chgData name="maria auxiliadora martins castro rosa" userId="1fcbd706a97a9bd0" providerId="LiveId" clId="{A65CA8CF-4922-449E-85F9-0CBCD23715ED}" dt="2024-11-25T13:21:38.283" v="53"/>
        <pc:sldMkLst>
          <pc:docMk/>
          <pc:sldMk cId="2171031156" sldId="463"/>
        </pc:sldMkLst>
      </pc:sldChg>
      <pc:sldChg chg="add">
        <pc:chgData name="maria auxiliadora martins castro rosa" userId="1fcbd706a97a9bd0" providerId="LiveId" clId="{A65CA8CF-4922-449E-85F9-0CBCD23715ED}" dt="2024-11-25T13:21:38.283" v="53"/>
        <pc:sldMkLst>
          <pc:docMk/>
          <pc:sldMk cId="1767586323" sldId="464"/>
        </pc:sldMkLst>
      </pc:sldChg>
      <pc:sldChg chg="add">
        <pc:chgData name="maria auxiliadora martins castro rosa" userId="1fcbd706a97a9bd0" providerId="LiveId" clId="{A65CA8CF-4922-449E-85F9-0CBCD23715ED}" dt="2024-11-25T13:21:38.283" v="53"/>
        <pc:sldMkLst>
          <pc:docMk/>
          <pc:sldMk cId="382679576" sldId="465"/>
        </pc:sldMkLst>
      </pc:sldChg>
      <pc:sldChg chg="new del">
        <pc:chgData name="maria auxiliadora martins castro rosa" userId="1fcbd706a97a9bd0" providerId="LiveId" clId="{A65CA8CF-4922-449E-85F9-0CBCD23715ED}" dt="2024-11-25T13:37:56.641" v="117" actId="47"/>
        <pc:sldMkLst>
          <pc:docMk/>
          <pc:sldMk cId="3374061937" sldId="466"/>
        </pc:sldMkLst>
      </pc:sldChg>
      <pc:sldChg chg="add">
        <pc:chgData name="maria auxiliadora martins castro rosa" userId="1fcbd706a97a9bd0" providerId="LiveId" clId="{A65CA8CF-4922-449E-85F9-0CBCD23715ED}" dt="2024-11-25T13:37:54.046" v="116"/>
        <pc:sldMkLst>
          <pc:docMk/>
          <pc:sldMk cId="3384328231" sldId="467"/>
        </pc:sldMkLst>
      </pc:sldChg>
      <pc:sldChg chg="addSp delSp modSp add mod">
        <pc:chgData name="maria auxiliadora martins castro rosa" userId="1fcbd706a97a9bd0" providerId="LiveId" clId="{A65CA8CF-4922-449E-85F9-0CBCD23715ED}" dt="2024-11-25T13:45:04.317" v="220" actId="12269"/>
        <pc:sldMkLst>
          <pc:docMk/>
          <pc:sldMk cId="4293578347" sldId="468"/>
        </pc:sldMkLst>
        <pc:spChg chg="add mod">
          <ac:chgData name="maria auxiliadora martins castro rosa" userId="1fcbd706a97a9bd0" providerId="LiveId" clId="{A65CA8CF-4922-449E-85F9-0CBCD23715ED}" dt="2024-11-25T13:44:27.287" v="208" actId="20577"/>
          <ac:spMkLst>
            <pc:docMk/>
            <pc:sldMk cId="4293578347" sldId="468"/>
            <ac:spMk id="3" creationId="{F13151DE-5988-A0F6-DE32-7C1CD58A41A9}"/>
          </ac:spMkLst>
        </pc:spChg>
        <pc:spChg chg="del">
          <ac:chgData name="maria auxiliadora martins castro rosa" userId="1fcbd706a97a9bd0" providerId="LiveId" clId="{A65CA8CF-4922-449E-85F9-0CBCD23715ED}" dt="2024-11-25T13:42:38.452" v="187" actId="478"/>
          <ac:spMkLst>
            <pc:docMk/>
            <pc:sldMk cId="4293578347" sldId="468"/>
            <ac:spMk id="4" creationId="{BFF3D731-AD9F-56E2-65A5-C4FC37AE0059}"/>
          </ac:spMkLst>
        </pc:spChg>
        <pc:spChg chg="del">
          <ac:chgData name="maria auxiliadora martins castro rosa" userId="1fcbd706a97a9bd0" providerId="LiveId" clId="{A65CA8CF-4922-449E-85F9-0CBCD23715ED}" dt="2024-11-25T13:42:40.445" v="188" actId="478"/>
          <ac:spMkLst>
            <pc:docMk/>
            <pc:sldMk cId="4293578347" sldId="468"/>
            <ac:spMk id="7" creationId="{69AF849F-F8A7-57EA-5A6A-A850FBAEDBC6}"/>
          </ac:spMkLst>
        </pc:spChg>
        <pc:spChg chg="add mod">
          <ac:chgData name="maria auxiliadora martins castro rosa" userId="1fcbd706a97a9bd0" providerId="LiveId" clId="{A65CA8CF-4922-449E-85F9-0CBCD23715ED}" dt="2024-11-25T13:44:31.555" v="210" actId="20577"/>
          <ac:spMkLst>
            <pc:docMk/>
            <pc:sldMk cId="4293578347" sldId="468"/>
            <ac:spMk id="8" creationId="{17661DB3-1D1F-D9EA-879D-8A7ED01618C0}"/>
          </ac:spMkLst>
        </pc:spChg>
        <pc:spChg chg="add mod">
          <ac:chgData name="maria auxiliadora martins castro rosa" userId="1fcbd706a97a9bd0" providerId="LiveId" clId="{A65CA8CF-4922-449E-85F9-0CBCD23715ED}" dt="2024-11-25T13:44:36.792" v="212" actId="20577"/>
          <ac:spMkLst>
            <pc:docMk/>
            <pc:sldMk cId="4293578347" sldId="468"/>
            <ac:spMk id="9" creationId="{7B85B2C4-9E5C-FA77-DED1-477D57187C80}"/>
          </ac:spMkLst>
        </pc:spChg>
        <pc:graphicFrameChg chg="add mod">
          <ac:chgData name="maria auxiliadora martins castro rosa" userId="1fcbd706a97a9bd0" providerId="LiveId" clId="{A65CA8CF-4922-449E-85F9-0CBCD23715ED}" dt="2024-11-25T13:45:04.317" v="220" actId="12269"/>
          <ac:graphicFrameMkLst>
            <pc:docMk/>
            <pc:sldMk cId="4293578347" sldId="468"/>
            <ac:graphicFrameMk id="10" creationId="{E426388B-0CBC-B3E3-B96D-765D2C890D9E}"/>
          </ac:graphicFrameMkLst>
        </pc:graphicFrameChg>
        <pc:picChg chg="del">
          <ac:chgData name="maria auxiliadora martins castro rosa" userId="1fcbd706a97a9bd0" providerId="LiveId" clId="{A65CA8CF-4922-449E-85F9-0CBCD23715ED}" dt="2024-11-25T13:44:40.596" v="213" actId="478"/>
          <ac:picMkLst>
            <pc:docMk/>
            <pc:sldMk cId="4293578347" sldId="468"/>
            <ac:picMk id="5" creationId="{DF29569F-279D-5A20-933A-4EBCA49D39B5}"/>
          </ac:picMkLst>
        </pc:picChg>
        <pc:picChg chg="del">
          <ac:chgData name="maria auxiliadora martins castro rosa" userId="1fcbd706a97a9bd0" providerId="LiveId" clId="{A65CA8CF-4922-449E-85F9-0CBCD23715ED}" dt="2024-11-25T13:44:50.843" v="217" actId="478"/>
          <ac:picMkLst>
            <pc:docMk/>
            <pc:sldMk cId="4293578347" sldId="468"/>
            <ac:picMk id="6" creationId="{A3C097DB-D33A-FF01-7E51-70ED07A722F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4.5478028773235868E-2"/>
          <c:w val="0.95416666666666672"/>
          <c:h val="0.772609856133820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Planilha1!$E$3:$E$10</c:f>
              <c:strCache>
                <c:ptCount val="8"/>
                <c:pt idx="0">
                  <c:v>Falta Fiscalização</c:v>
                </c:pt>
                <c:pt idx="1">
                  <c:v>Divulgação e Plano de Turismo</c:v>
                </c:pt>
                <c:pt idx="2">
                  <c:v>Investimento Infraestrutura</c:v>
                </c:pt>
                <c:pt idx="3">
                  <c:v>Fechamento da Pesca</c:v>
                </c:pt>
                <c:pt idx="4">
                  <c:v>Formação Profissional</c:v>
                </c:pt>
                <c:pt idx="5">
                  <c:v>Liberação da pesca do Pirarucu</c:v>
                </c:pt>
                <c:pt idx="6">
                  <c:v>Repovoamento do rio Guaporé</c:v>
                </c:pt>
                <c:pt idx="7">
                  <c:v>Falta de voo</c:v>
                </c:pt>
              </c:strCache>
            </c:strRef>
          </c:cat>
          <c:val>
            <c:numRef>
              <c:f>Planilha1!$F$3:$F$10</c:f>
              <c:numCache>
                <c:formatCode>General</c:formatCode>
                <c:ptCount val="8"/>
                <c:pt idx="0">
                  <c:v>24</c:v>
                </c:pt>
                <c:pt idx="1">
                  <c:v>21</c:v>
                </c:pt>
                <c:pt idx="2">
                  <c:v>10</c:v>
                </c:pt>
                <c:pt idx="3">
                  <c:v>9</c:v>
                </c:pt>
                <c:pt idx="4">
                  <c:v>5</c:v>
                </c:pt>
                <c:pt idx="5">
                  <c:v>2</c:v>
                </c:pt>
                <c:pt idx="6">
                  <c:v>2</c:v>
                </c:pt>
                <c:pt idx="7">
                  <c:v>1</c:v>
                </c:pt>
              </c:numCache>
            </c:numRef>
          </c:val>
          <c:extLst>
            <c:ext xmlns:c16="http://schemas.microsoft.com/office/drawing/2014/chart" uri="{C3380CC4-5D6E-409C-BE32-E72D297353CC}">
              <c16:uniqueId val="{00000000-B248-4FAF-886A-0158507E2DEC}"/>
            </c:ext>
          </c:extLst>
        </c:ser>
        <c:dLbls>
          <c:dLblPos val="ctr"/>
          <c:showLegendKey val="0"/>
          <c:showVal val="1"/>
          <c:showCatName val="0"/>
          <c:showSerName val="0"/>
          <c:showPercent val="0"/>
          <c:showBubbleSize val="0"/>
        </c:dLbls>
        <c:gapWidth val="150"/>
        <c:overlap val="100"/>
        <c:axId val="430543743"/>
        <c:axId val="430544703"/>
      </c:barChart>
      <c:catAx>
        <c:axId val="430543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4703"/>
        <c:crosses val="autoZero"/>
        <c:auto val="1"/>
        <c:lblAlgn val="ctr"/>
        <c:lblOffset val="100"/>
        <c:noMultiLvlLbl val="0"/>
      </c:catAx>
      <c:valAx>
        <c:axId val="430544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16.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17.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8.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ata7.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8.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rawing7.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6.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F056-89E3-48E9-8B58-A97C405A510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EA142732-C9C9-44A2-B77A-148F3960C780}">
      <dgm:prSet custT="1"/>
      <dgm:spPr/>
      <dgm:t>
        <a:bodyPr/>
        <a:lstStyle/>
        <a:p>
          <a:pPr algn="just"/>
          <a:r>
            <a:rPr lang="pt-BR" sz="1600" noProof="1"/>
            <a:t>O </a:t>
          </a:r>
          <a:r>
            <a:rPr lang="pt-BR" sz="1600" b="1" i="1" noProof="1"/>
            <a:t>Plano de Desenvolvimento do Turismo de Pesca Esportiva de Rondônia </a:t>
          </a:r>
          <a:r>
            <a:rPr lang="pt-BR" sz="16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noProof="1"/>
            <a:t>Cabixi, Pimenteiras do Oeste, Alto Alegre dos Parecis, Alta Floresta do Oeste</a:t>
          </a:r>
          <a:r>
            <a:rPr lang="pt-BR" sz="1600" b="1" dirty="0"/>
            <a:t>, São Francisco do Guaporé, Costa Marques e Porto Velho</a:t>
          </a:r>
          <a:endParaRPr lang="en-US" sz="1600" b="1" dirty="0"/>
        </a:p>
      </dgm:t>
    </dgm:pt>
    <dgm:pt modelId="{D4F78806-A883-4917-BE5A-A09FA390F993}" type="parTrans" cxnId="{26B0B91A-28B7-4106-BED8-19089AEF015C}">
      <dgm:prSet/>
      <dgm:spPr/>
      <dgm:t>
        <a:bodyPr/>
        <a:lstStyle/>
        <a:p>
          <a:endParaRPr lang="en-US" sz="1600"/>
        </a:p>
      </dgm:t>
    </dgm:pt>
    <dgm:pt modelId="{983EC226-737E-48C1-AA21-BFA5084F0AAC}" type="sibTrans" cxnId="{26B0B91A-28B7-4106-BED8-19089AEF015C}">
      <dgm:prSet/>
      <dgm:spPr/>
      <dgm:t>
        <a:bodyPr/>
        <a:lstStyle/>
        <a:p>
          <a:endParaRPr lang="en-US" sz="1600"/>
        </a:p>
      </dgm:t>
    </dgm:pt>
    <dgm:pt modelId="{2BE8FBCE-57FF-4F28-9E11-220EEA1398CF}">
      <dgm:prSet custT="1"/>
      <dgm:spPr/>
      <dgm:t>
        <a:bodyPr/>
        <a:lstStyle/>
        <a:p>
          <a:pPr>
            <a:lnSpc>
              <a:spcPct val="100000"/>
            </a:lnSpc>
          </a:pPr>
          <a:r>
            <a:rPr lang="pt-BR" sz="1600" noProof="0" dirty="0"/>
            <a:t>O </a:t>
          </a:r>
          <a:r>
            <a:rPr lang="pt-BR" sz="1600" b="1" noProof="0" dirty="0"/>
            <a:t>Diagnóstico do Plano de Desenvolvimento do Turismo da Pesca Esportiva</a:t>
          </a:r>
          <a:r>
            <a:rPr lang="pt-BR" sz="1600" noProof="0" dirty="0"/>
            <a:t>, corresponde a Etapa 2 do Plano de Desenvolvimento do Turismo da Pesca Esportiva, busca as melhores práticas sustentáveis para o desenvolvimento e crescimento do estado de </a:t>
          </a:r>
          <a:r>
            <a:rPr lang="en-US" sz="1600" dirty="0"/>
            <a:t>Rondônia.</a:t>
          </a:r>
        </a:p>
      </dgm:t>
    </dgm:pt>
    <dgm:pt modelId="{A35DA181-46C0-4D85-979F-C593097F95CF}" type="parTrans" cxnId="{B8268AB7-F32B-4A13-82E5-8121CD10A3BE}">
      <dgm:prSet/>
      <dgm:spPr/>
      <dgm:t>
        <a:bodyPr/>
        <a:lstStyle/>
        <a:p>
          <a:endParaRPr lang="en-US" sz="1600"/>
        </a:p>
      </dgm:t>
    </dgm:pt>
    <dgm:pt modelId="{BA330830-A61B-4F4A-AE77-3B8BA5E264CE}" type="sibTrans" cxnId="{B8268AB7-F32B-4A13-82E5-8121CD10A3BE}">
      <dgm:prSet/>
      <dgm:spPr/>
      <dgm:t>
        <a:bodyPr/>
        <a:lstStyle/>
        <a:p>
          <a:endParaRPr lang="en-US" sz="1600"/>
        </a:p>
      </dgm:t>
    </dgm:pt>
    <dgm:pt modelId="{374ACB2A-94BB-4B48-85B7-A73CCB890B4B}" type="pres">
      <dgm:prSet presAssocID="{733EF056-89E3-48E9-8B58-A97C405A5109}" presName="root" presStyleCnt="0">
        <dgm:presLayoutVars>
          <dgm:dir/>
          <dgm:resizeHandles val="exact"/>
        </dgm:presLayoutVars>
      </dgm:prSet>
      <dgm:spPr/>
    </dgm:pt>
    <dgm:pt modelId="{54705680-9C2B-468A-A84D-C583E4E7FF20}" type="pres">
      <dgm:prSet presAssocID="{EA142732-C9C9-44A2-B77A-148F3960C780}" presName="compNode" presStyleCnt="0"/>
      <dgm:spPr/>
    </dgm:pt>
    <dgm:pt modelId="{124B647B-8027-4F9A-93B1-5785E6168AD2}" type="pres">
      <dgm:prSet presAssocID="{EA142732-C9C9-44A2-B77A-148F3960C780}" presName="bgRect" presStyleLbl="bgShp" presStyleIdx="0" presStyleCnt="2"/>
      <dgm:spPr/>
    </dgm:pt>
    <dgm:pt modelId="{2B16430A-9717-45D5-9E82-BD5519E721CA}" type="pres">
      <dgm:prSet presAssocID="{EA142732-C9C9-44A2-B77A-148F3960C7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291EC243-40AF-4671-9D7F-E3FDFD9ABE1C}" type="pres">
      <dgm:prSet presAssocID="{EA142732-C9C9-44A2-B77A-148F3960C780}" presName="spaceRect" presStyleCnt="0"/>
      <dgm:spPr/>
    </dgm:pt>
    <dgm:pt modelId="{862E8739-5D0A-43A0-88A2-05144BB42D2E}" type="pres">
      <dgm:prSet presAssocID="{EA142732-C9C9-44A2-B77A-148F3960C780}" presName="parTx" presStyleLbl="revTx" presStyleIdx="0" presStyleCnt="2" custScaleX="113782" custLinFactNeighborX="-1590" custLinFactNeighborY="-716">
        <dgm:presLayoutVars>
          <dgm:chMax val="0"/>
          <dgm:chPref val="0"/>
        </dgm:presLayoutVars>
      </dgm:prSet>
      <dgm:spPr/>
    </dgm:pt>
    <dgm:pt modelId="{7292FECF-0A66-43D0-98BF-FD20349AC1A8}" type="pres">
      <dgm:prSet presAssocID="{983EC226-737E-48C1-AA21-BFA5084F0AAC}" presName="sibTrans" presStyleCnt="0"/>
      <dgm:spPr/>
    </dgm:pt>
    <dgm:pt modelId="{30145515-3B02-4BD0-926D-1A166E38E0C5}" type="pres">
      <dgm:prSet presAssocID="{2BE8FBCE-57FF-4F28-9E11-220EEA1398CF}" presName="compNode" presStyleCnt="0"/>
      <dgm:spPr/>
    </dgm:pt>
    <dgm:pt modelId="{2A2EC48D-D3AB-4E07-B5D7-6EFD00B757F9}" type="pres">
      <dgm:prSet presAssocID="{2BE8FBCE-57FF-4F28-9E11-220EEA1398CF}" presName="bgRect" presStyleLbl="bgShp" presStyleIdx="1" presStyleCnt="2" custLinFactNeighborX="-10" custLinFactNeighborY="-777"/>
      <dgm:spPr/>
    </dgm:pt>
    <dgm:pt modelId="{48FE9774-2BBD-4D5C-A976-A55FCE48DAF5}" type="pres">
      <dgm:prSet presAssocID="{2BE8FBCE-57FF-4F28-9E11-220EEA1398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ixe"/>
        </a:ext>
      </dgm:extLst>
    </dgm:pt>
    <dgm:pt modelId="{2A8E5125-8744-4E1C-8CAA-A3876D5301DF}" type="pres">
      <dgm:prSet presAssocID="{2BE8FBCE-57FF-4F28-9E11-220EEA1398CF}" presName="spaceRect" presStyleCnt="0"/>
      <dgm:spPr/>
    </dgm:pt>
    <dgm:pt modelId="{04378B25-A77A-4BBE-B730-4E2372D43560}" type="pres">
      <dgm:prSet presAssocID="{2BE8FBCE-57FF-4F28-9E11-220EEA1398CF}" presName="parTx" presStyleLbl="revTx" presStyleIdx="1" presStyleCnt="2">
        <dgm:presLayoutVars>
          <dgm:chMax val="0"/>
          <dgm:chPref val="0"/>
        </dgm:presLayoutVars>
      </dgm:prSet>
      <dgm:spPr/>
    </dgm:pt>
  </dgm:ptLst>
  <dgm:cxnLst>
    <dgm:cxn modelId="{26B0B91A-28B7-4106-BED8-19089AEF015C}" srcId="{733EF056-89E3-48E9-8B58-A97C405A5109}" destId="{EA142732-C9C9-44A2-B77A-148F3960C780}" srcOrd="0" destOrd="0" parTransId="{D4F78806-A883-4917-BE5A-A09FA390F993}" sibTransId="{983EC226-737E-48C1-AA21-BFA5084F0AAC}"/>
    <dgm:cxn modelId="{B16DA14C-8D72-431C-99AB-FE791D035722}" type="presOf" srcId="{733EF056-89E3-48E9-8B58-A97C405A5109}" destId="{374ACB2A-94BB-4B48-85B7-A73CCB890B4B}" srcOrd="0" destOrd="0" presId="urn:microsoft.com/office/officeart/2018/2/layout/IconVerticalSolidList"/>
    <dgm:cxn modelId="{49577D78-6DD0-4A4B-96F0-D67ACED117EC}" type="presOf" srcId="{2BE8FBCE-57FF-4F28-9E11-220EEA1398CF}" destId="{04378B25-A77A-4BBE-B730-4E2372D43560}" srcOrd="0" destOrd="0" presId="urn:microsoft.com/office/officeart/2018/2/layout/IconVerticalSolidList"/>
    <dgm:cxn modelId="{203F7192-1D7D-4069-8FCF-1C66609C8D9D}" type="presOf" srcId="{EA142732-C9C9-44A2-B77A-148F3960C780}" destId="{862E8739-5D0A-43A0-88A2-05144BB42D2E}" srcOrd="0" destOrd="0" presId="urn:microsoft.com/office/officeart/2018/2/layout/IconVerticalSolidList"/>
    <dgm:cxn modelId="{B8268AB7-F32B-4A13-82E5-8121CD10A3BE}" srcId="{733EF056-89E3-48E9-8B58-A97C405A5109}" destId="{2BE8FBCE-57FF-4F28-9E11-220EEA1398CF}" srcOrd="1" destOrd="0" parTransId="{A35DA181-46C0-4D85-979F-C593097F95CF}" sibTransId="{BA330830-A61B-4F4A-AE77-3B8BA5E264CE}"/>
    <dgm:cxn modelId="{EBCFAF85-07E5-45F2-B58B-B72DFA8F7888}" type="presParOf" srcId="{374ACB2A-94BB-4B48-85B7-A73CCB890B4B}" destId="{54705680-9C2B-468A-A84D-C583E4E7FF20}" srcOrd="0" destOrd="0" presId="urn:microsoft.com/office/officeart/2018/2/layout/IconVerticalSolidList"/>
    <dgm:cxn modelId="{889C3A45-7BBF-4472-B3EC-5A99A11E9CC6}" type="presParOf" srcId="{54705680-9C2B-468A-A84D-C583E4E7FF20}" destId="{124B647B-8027-4F9A-93B1-5785E6168AD2}" srcOrd="0" destOrd="0" presId="urn:microsoft.com/office/officeart/2018/2/layout/IconVerticalSolidList"/>
    <dgm:cxn modelId="{747618BA-4561-4129-B61B-9DFD047FB065}" type="presParOf" srcId="{54705680-9C2B-468A-A84D-C583E4E7FF20}" destId="{2B16430A-9717-45D5-9E82-BD5519E721CA}" srcOrd="1" destOrd="0" presId="urn:microsoft.com/office/officeart/2018/2/layout/IconVerticalSolidList"/>
    <dgm:cxn modelId="{57E99921-4F88-4D9C-9AC6-B59E490CB044}" type="presParOf" srcId="{54705680-9C2B-468A-A84D-C583E4E7FF20}" destId="{291EC243-40AF-4671-9D7F-E3FDFD9ABE1C}" srcOrd="2" destOrd="0" presId="urn:microsoft.com/office/officeart/2018/2/layout/IconVerticalSolidList"/>
    <dgm:cxn modelId="{50DC13BE-70A9-4B38-A0F2-74FC66AC893C}" type="presParOf" srcId="{54705680-9C2B-468A-A84D-C583E4E7FF20}" destId="{862E8739-5D0A-43A0-88A2-05144BB42D2E}" srcOrd="3" destOrd="0" presId="urn:microsoft.com/office/officeart/2018/2/layout/IconVerticalSolidList"/>
    <dgm:cxn modelId="{1E68E4AA-2456-4BC1-BC07-BE3D06513929}" type="presParOf" srcId="{374ACB2A-94BB-4B48-85B7-A73CCB890B4B}" destId="{7292FECF-0A66-43D0-98BF-FD20349AC1A8}" srcOrd="1" destOrd="0" presId="urn:microsoft.com/office/officeart/2018/2/layout/IconVerticalSolidList"/>
    <dgm:cxn modelId="{567AB002-B65B-4651-9903-91A46ED304CE}" type="presParOf" srcId="{374ACB2A-94BB-4B48-85B7-A73CCB890B4B}" destId="{30145515-3B02-4BD0-926D-1A166E38E0C5}" srcOrd="2" destOrd="0" presId="urn:microsoft.com/office/officeart/2018/2/layout/IconVerticalSolidList"/>
    <dgm:cxn modelId="{3F4294CE-45B5-4088-A26C-82C0D8F84842}" type="presParOf" srcId="{30145515-3B02-4BD0-926D-1A166E38E0C5}" destId="{2A2EC48D-D3AB-4E07-B5D7-6EFD00B757F9}" srcOrd="0" destOrd="0" presId="urn:microsoft.com/office/officeart/2018/2/layout/IconVerticalSolidList"/>
    <dgm:cxn modelId="{D2380BC5-1860-4073-971F-802B875AFF47}" type="presParOf" srcId="{30145515-3B02-4BD0-926D-1A166E38E0C5}" destId="{48FE9774-2BBD-4D5C-A976-A55FCE48DAF5}" srcOrd="1" destOrd="0" presId="urn:microsoft.com/office/officeart/2018/2/layout/IconVerticalSolidList"/>
    <dgm:cxn modelId="{C1BA9E4F-7B45-46C9-BA6F-AE8B75DD1484}" type="presParOf" srcId="{30145515-3B02-4BD0-926D-1A166E38E0C5}" destId="{2A8E5125-8744-4E1C-8CAA-A3876D5301DF}" srcOrd="2" destOrd="0" presId="urn:microsoft.com/office/officeart/2018/2/layout/IconVerticalSolidList"/>
    <dgm:cxn modelId="{1FB54FD3-8C82-4821-AC41-055CB2F75EA8}" type="presParOf" srcId="{30145515-3B02-4BD0-926D-1A166E38E0C5}" destId="{04378B25-A77A-4BBE-B730-4E2372D435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Gestão de pesca artesanal na Patagônia e Áreas Marinhas Protegida.</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pPr>
            <a:buNone/>
          </a:pPr>
          <a:r>
            <a:rPr lang="pt-BR" sz="1800" dirty="0">
              <a:solidFill>
                <a:schemeClr val="tx1"/>
              </a:solidFill>
              <a:latin typeface="+mn-lt"/>
              <a:cs typeface="Arial" panose="020B0604020202020204" pitchFamily="34" charset="0"/>
            </a:rPr>
            <a:t>Modelo TURF – Direitos de Uso territorial de Pesca em </a:t>
          </a:r>
          <a:r>
            <a:rPr lang="pt-BR" sz="1800" dirty="0" err="1">
              <a:solidFill>
                <a:schemeClr val="tx1"/>
              </a:solidFill>
              <a:latin typeface="+mn-lt"/>
              <a:cs typeface="Arial" panose="020B0604020202020204" pitchFamily="34" charset="0"/>
            </a:rPr>
            <a:t>Caleta</a:t>
          </a:r>
          <a:r>
            <a:rPr lang="pt-BR" sz="1800" dirty="0">
              <a:solidFill>
                <a:schemeClr val="tx1"/>
              </a:solidFill>
              <a:latin typeface="+mn-lt"/>
              <a:cs typeface="Arial" panose="020B0604020202020204" pitchFamily="34" charset="0"/>
            </a:rPr>
            <a:t> </a:t>
          </a:r>
          <a:r>
            <a:rPr lang="pt-BR" sz="1800" dirty="0" err="1">
              <a:solidFill>
                <a:schemeClr val="tx1"/>
              </a:solidFill>
              <a:latin typeface="+mn-lt"/>
              <a:cs typeface="Arial" panose="020B0604020202020204" pitchFamily="34" charset="0"/>
            </a:rPr>
            <a:t>Coliumo</a:t>
          </a:r>
          <a:r>
            <a:rPr lang="pt-BR" sz="1800" dirty="0">
              <a:solidFill>
                <a:schemeClr val="tx1"/>
              </a:solidFill>
              <a:latin typeface="+mn-lt"/>
              <a:cs typeface="Arial" panose="020B0604020202020204" pitchFamily="34" charset="0"/>
            </a:rPr>
            <a:t> e Ilhas Juan Fernández.</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Brasil</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Pesca esportiva sustentável na RDS – Reserva de Desenvolvimento </a:t>
          </a:r>
          <a:r>
            <a:rPr lang="pt-BR" sz="1800" dirty="0" err="1">
              <a:solidFill>
                <a:schemeClr val="tx1"/>
              </a:solidFill>
              <a:latin typeface="+mn-lt"/>
              <a:cs typeface="Arial" panose="020B0604020202020204" pitchFamily="34" charset="0"/>
            </a:rPr>
            <a:t>Sustentavel</a:t>
          </a:r>
          <a:r>
            <a:rPr lang="pt-BR" sz="1800" dirty="0">
              <a:solidFill>
                <a:schemeClr val="tx1"/>
              </a:solidFill>
              <a:latin typeface="+mn-lt"/>
              <a:cs typeface="Arial" panose="020B0604020202020204" pitchFamily="34" charset="0"/>
            </a:rPr>
            <a:t> Uatumã, Amazônia.</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Argentina</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E61AB445-A98C-43ED-BB0B-0667D9EF43B9}">
      <dgm:prSet custT="1"/>
      <dgm:spPr/>
      <dgm:t>
        <a:bodyPr/>
        <a:lstStyle/>
        <a:p>
          <a:r>
            <a:rPr lang="pt-BR" sz="1800" b="1" i="0" u="none" strike="noStrike" baseline="0" dirty="0">
              <a:solidFill>
                <a:schemeClr val="tx1"/>
              </a:solidFill>
              <a:latin typeface="+mn-lt"/>
              <a:cs typeface="Arial" panose="020B0604020202020204" pitchFamily="34" charset="0"/>
            </a:rPr>
            <a:t>Resultados</a:t>
          </a:r>
          <a:endParaRPr lang="pt-BR" sz="1800" b="0" i="0" u="none" strike="noStrike" baseline="0" dirty="0">
            <a:solidFill>
              <a:schemeClr val="tx1"/>
            </a:solidFill>
            <a:latin typeface="+mn-lt"/>
            <a:cs typeface="Arial" panose="020B0604020202020204" pitchFamily="34" charset="0"/>
          </a:endParaRPr>
        </a:p>
      </dgm:t>
    </dgm:pt>
    <dgm:pt modelId="{A485E093-9210-4958-850C-FDD43B59855E}" type="parTrans" cxnId="{BCC8A1DA-2A0E-4E01-9655-82884CC43619}">
      <dgm:prSet/>
      <dgm:spPr/>
      <dgm:t>
        <a:bodyPr/>
        <a:lstStyle/>
        <a:p>
          <a:endParaRPr lang="pt-BR" sz="1800">
            <a:solidFill>
              <a:schemeClr val="tx1"/>
            </a:solidFill>
            <a:latin typeface="+mn-lt"/>
          </a:endParaRPr>
        </a:p>
      </dgm:t>
    </dgm:pt>
    <dgm:pt modelId="{46272198-89AA-4840-A72C-54295313737C}" type="sibTrans" cxnId="{BCC8A1DA-2A0E-4E01-9655-82884CC43619}">
      <dgm:prSet/>
      <dgm:spPr/>
      <dgm:t>
        <a:bodyPr/>
        <a:lstStyle/>
        <a:p>
          <a:endParaRPr lang="pt-BR" sz="1800">
            <a:solidFill>
              <a:schemeClr val="tx1"/>
            </a:solidFill>
            <a:latin typeface="+mn-lt"/>
          </a:endParaRPr>
        </a:p>
      </dgm:t>
    </dgm:pt>
    <dgm:pt modelId="{E65E0B8A-5343-49F0-9838-C3C89CDF4F38}">
      <dgm:prSet custT="1"/>
      <dgm:spPr/>
      <dgm:t>
        <a:bodyPr/>
        <a:lstStyle/>
        <a:p>
          <a:pPr>
            <a:buNone/>
          </a:pPr>
          <a:endParaRPr lang="pt-BR" sz="1800" dirty="0">
            <a:solidFill>
              <a:schemeClr val="tx1"/>
            </a:solidFill>
            <a:latin typeface="+mn-lt"/>
          </a:endParaRPr>
        </a:p>
      </dgm:t>
    </dgm:pt>
    <dgm:pt modelId="{D33A5698-381B-4705-9239-1A9955ECB8FA}" type="parTrans" cxnId="{B5A87284-0054-4B9E-9BF8-20A4EC589F07}">
      <dgm:prSet/>
      <dgm:spPr/>
      <dgm:t>
        <a:bodyPr/>
        <a:lstStyle/>
        <a:p>
          <a:endParaRPr lang="pt-BR" sz="1800">
            <a:solidFill>
              <a:schemeClr val="tx1"/>
            </a:solidFill>
            <a:latin typeface="+mn-lt"/>
          </a:endParaRPr>
        </a:p>
      </dgm:t>
    </dgm:pt>
    <dgm:pt modelId="{F62B6661-022C-4681-A998-ED4FBEC8E6B9}" type="sibTrans" cxnId="{B5A87284-0054-4B9E-9BF8-20A4EC589F07}">
      <dgm:prSet/>
      <dgm:spPr/>
      <dgm:t>
        <a:bodyPr/>
        <a:lstStyle/>
        <a:p>
          <a:endParaRPr lang="pt-BR" sz="1800">
            <a:solidFill>
              <a:schemeClr val="tx1"/>
            </a:solidFill>
            <a:latin typeface="+mn-lt"/>
          </a:endParaRPr>
        </a:p>
      </dgm:t>
    </dgm:pt>
    <dgm:pt modelId="{A495AE63-B1D3-4AD8-BDA9-B16E26D0C64D}">
      <dgm:prSet custT="1"/>
      <dgm:spPr/>
      <dgm:t>
        <a:bodyPr/>
        <a:lstStyle/>
        <a:p>
          <a:pPr>
            <a:buNone/>
          </a:pPr>
          <a:r>
            <a:rPr lang="pt-BR" sz="1800" dirty="0">
              <a:solidFill>
                <a:schemeClr val="tx1"/>
              </a:solidFill>
              <a:latin typeface="+mn-lt"/>
              <a:cs typeface="Arial" panose="020B0604020202020204" pitchFamily="34" charset="0"/>
            </a:rPr>
            <a:t>Equilíbrio entre conservação e desenvolvimento econômico local.</a:t>
          </a:r>
          <a:endParaRPr lang="pt-BR" sz="1800" dirty="0">
            <a:solidFill>
              <a:schemeClr val="tx1"/>
            </a:solidFill>
            <a:latin typeface="+mn-lt"/>
          </a:endParaRPr>
        </a:p>
      </dgm:t>
    </dgm:pt>
    <dgm:pt modelId="{F8B1C80D-EB7A-4034-98DC-A38A0C4A517B}" type="parTrans" cxnId="{E34C375E-663F-4603-9600-53A3B0DE9D22}">
      <dgm:prSet/>
      <dgm:spPr/>
      <dgm:t>
        <a:bodyPr/>
        <a:lstStyle/>
        <a:p>
          <a:endParaRPr lang="pt-BR" sz="1800">
            <a:solidFill>
              <a:schemeClr val="tx1"/>
            </a:solidFill>
            <a:latin typeface="+mn-lt"/>
          </a:endParaRPr>
        </a:p>
      </dgm:t>
    </dgm:pt>
    <dgm:pt modelId="{FC18A942-B3E8-44EE-8578-B4D79DA416B1}" type="sibTrans" cxnId="{E34C375E-663F-4603-9600-53A3B0DE9D22}">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Chile</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Práticas que garantem a manutenção das populações de peixes.</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pPr>
            <a:buNone/>
          </a:pPr>
          <a:r>
            <a:rPr lang="pt-BR" sz="1800">
              <a:solidFill>
                <a:schemeClr val="tx1"/>
              </a:solidFill>
              <a:latin typeface="+mn-lt"/>
              <a:cs typeface="Arial" panose="020B0604020202020204" pitchFamily="34" charset="0"/>
            </a:rPr>
            <a:t>Valorização das tradições pesqueiras locais.</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a:solidFill>
                <a:schemeClr val="tx1"/>
              </a:solidFill>
              <a:latin typeface="+mn-lt"/>
              <a:cs typeface="Arial" panose="020B0604020202020204" pitchFamily="34" charset="0"/>
            </a:rPr>
            <a:t>Certificação MSC</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Garantia de práticas sustentáveis reconhecidas internacionalmente.</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a:solidFill>
                <a:schemeClr val="tx1"/>
              </a:solidFill>
              <a:latin typeface="+mn-lt"/>
              <a:cs typeface="Arial" panose="020B0604020202020204" pitchFamily="34" charset="0"/>
            </a:rPr>
            <a:t>Conservação de Estoques</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E61AB445-A98C-43ED-BB0B-0667D9EF43B9}">
      <dgm:prSet custT="1"/>
      <dgm:spPr/>
      <dgm:t>
        <a:bodyPr/>
        <a:lstStyle/>
        <a:p>
          <a:r>
            <a:rPr lang="pt-BR" sz="1800" b="1">
              <a:solidFill>
                <a:schemeClr val="tx1"/>
              </a:solidFill>
              <a:latin typeface="+mn-lt"/>
              <a:cs typeface="Arial" panose="020B0604020202020204" pitchFamily="34" charset="0"/>
            </a:rPr>
            <a:t>Inovação Tecnológica</a:t>
          </a:r>
          <a:endParaRPr lang="pt-BR" sz="1800" b="0" i="0" u="none" strike="noStrike" baseline="0" dirty="0">
            <a:solidFill>
              <a:schemeClr val="tx1"/>
            </a:solidFill>
            <a:latin typeface="+mn-lt"/>
            <a:cs typeface="Arial" panose="020B0604020202020204" pitchFamily="34" charset="0"/>
          </a:endParaRPr>
        </a:p>
      </dgm:t>
    </dgm:pt>
    <dgm:pt modelId="{A485E093-9210-4958-850C-FDD43B59855E}" type="parTrans" cxnId="{BCC8A1DA-2A0E-4E01-9655-82884CC43619}">
      <dgm:prSet/>
      <dgm:spPr/>
      <dgm:t>
        <a:bodyPr/>
        <a:lstStyle/>
        <a:p>
          <a:endParaRPr lang="pt-BR" sz="1800">
            <a:solidFill>
              <a:schemeClr val="tx1"/>
            </a:solidFill>
            <a:latin typeface="+mn-lt"/>
          </a:endParaRPr>
        </a:p>
      </dgm:t>
    </dgm:pt>
    <dgm:pt modelId="{46272198-89AA-4840-A72C-54295313737C}" type="sibTrans" cxnId="{BCC8A1DA-2A0E-4E01-9655-82884CC43619}">
      <dgm:prSet/>
      <dgm:spPr/>
      <dgm:t>
        <a:bodyPr/>
        <a:lstStyle/>
        <a:p>
          <a:endParaRPr lang="pt-BR" sz="1800">
            <a:solidFill>
              <a:schemeClr val="tx1"/>
            </a:solidFill>
            <a:latin typeface="+mn-lt"/>
          </a:endParaRPr>
        </a:p>
      </dgm:t>
    </dgm:pt>
    <dgm:pt modelId="{A495AE63-B1D3-4AD8-BDA9-B16E26D0C64D}">
      <dgm:prSet custT="1"/>
      <dgm:spPr/>
      <dgm:t>
        <a:bodyPr/>
        <a:lstStyle/>
        <a:p>
          <a:pPr>
            <a:buNone/>
          </a:pPr>
          <a:r>
            <a:rPr lang="pt-BR" sz="1800" dirty="0">
              <a:solidFill>
                <a:schemeClr val="tx1"/>
              </a:solidFill>
              <a:latin typeface="+mn-lt"/>
              <a:cs typeface="Arial" panose="020B0604020202020204" pitchFamily="34" charset="0"/>
            </a:rPr>
            <a:t>Uso de tecnologias avançadas para pesca seletiva e monitoramento. </a:t>
          </a:r>
          <a:endParaRPr lang="pt-BR" sz="1800" dirty="0">
            <a:solidFill>
              <a:schemeClr val="tx1"/>
            </a:solidFill>
            <a:latin typeface="+mn-lt"/>
          </a:endParaRPr>
        </a:p>
      </dgm:t>
    </dgm:pt>
    <dgm:pt modelId="{F8B1C80D-EB7A-4034-98DC-A38A0C4A517B}" type="parTrans" cxnId="{E34C375E-663F-4603-9600-53A3B0DE9D22}">
      <dgm:prSet/>
      <dgm:spPr/>
      <dgm:t>
        <a:bodyPr/>
        <a:lstStyle/>
        <a:p>
          <a:endParaRPr lang="pt-BR" sz="1800">
            <a:solidFill>
              <a:schemeClr val="tx1"/>
            </a:solidFill>
            <a:latin typeface="+mn-lt"/>
          </a:endParaRPr>
        </a:p>
      </dgm:t>
    </dgm:pt>
    <dgm:pt modelId="{FC18A942-B3E8-44EE-8578-B4D79DA416B1}" type="sibTrans" cxnId="{E34C375E-663F-4603-9600-53A3B0DE9D22}">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a:solidFill>
                <a:schemeClr val="tx1"/>
              </a:solidFill>
              <a:latin typeface="+mn-lt"/>
              <a:cs typeface="Arial" panose="020B0604020202020204" pitchFamily="34" charset="0"/>
            </a:rPr>
            <a:t>Preservação Cultural</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0"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0"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iniciativas de pesca sustentável voltada ao turismo, especialmente em áreas de manguezais e recifes de coral</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r>
            <a:rPr lang="pt-BR" sz="1800" dirty="0">
              <a:solidFill>
                <a:schemeClr val="tx1"/>
              </a:solidFill>
              <a:latin typeface="+mn-lt"/>
              <a:cs typeface="Arial" panose="020B0604020202020204" pitchFamily="34" charset="0"/>
            </a:rPr>
            <a:t>o </a:t>
          </a:r>
          <a:r>
            <a:rPr lang="pt-BR" sz="1800" dirty="0" err="1">
              <a:solidFill>
                <a:schemeClr val="tx1"/>
              </a:solidFill>
              <a:latin typeface="+mn-lt"/>
              <a:cs typeface="Arial" panose="020B0604020202020204" pitchFamily="34" charset="0"/>
            </a:rPr>
            <a:t>pescaturismo</a:t>
          </a:r>
          <a:r>
            <a:rPr lang="pt-BR" sz="1800" dirty="0">
              <a:solidFill>
                <a:schemeClr val="tx1"/>
              </a:solidFill>
              <a:latin typeface="+mn-lt"/>
              <a:cs typeface="Arial" panose="020B0604020202020204" pitchFamily="34" charset="0"/>
            </a:rPr>
            <a:t> é promovido como alternativa econômica em áreas como o Golfo de Nicoya, com foco em práticas de pesque e solte. </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Panamá</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utiliza Áreas Protegidas para controlar a sobrepesca e fomentar o turismo de pesca sustentável.</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El Salvador</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Costa Rica</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1D0FEF-5279-4D26-AB41-9484C946D74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30E83F0-B01F-4494-8B14-F6F17F57D786}">
      <dgm:prSet custT="1"/>
      <dgm:spPr/>
      <dgm:t>
        <a:bodyPr/>
        <a:lstStyle/>
        <a:p>
          <a:r>
            <a:rPr lang="pt-BR" sz="2000" b="1" dirty="0"/>
            <a:t>Regulamentação Eficaz - </a:t>
          </a:r>
          <a:r>
            <a:rPr lang="pt-BR" sz="2000" dirty="0"/>
            <a:t>Implementação de políticas mais robustas para garantir a sustentabilidade a longo prazo das práticas de pesca.</a:t>
          </a:r>
          <a:endParaRPr lang="en-US" sz="2000" dirty="0"/>
        </a:p>
      </dgm:t>
    </dgm:pt>
    <dgm:pt modelId="{C7967E88-FCD1-4428-AFE8-0A648D9139C5}" type="parTrans" cxnId="{669D477A-A444-41C8-9ED9-8189139125FA}">
      <dgm:prSet/>
      <dgm:spPr/>
      <dgm:t>
        <a:bodyPr/>
        <a:lstStyle/>
        <a:p>
          <a:endParaRPr lang="en-US" sz="2000"/>
        </a:p>
      </dgm:t>
    </dgm:pt>
    <dgm:pt modelId="{FF087D24-4DFA-4D61-92D0-6FB9B7D7E96B}" type="sibTrans" cxnId="{669D477A-A444-41C8-9ED9-8189139125FA}">
      <dgm:prSet/>
      <dgm:spPr/>
      <dgm:t>
        <a:bodyPr/>
        <a:lstStyle/>
        <a:p>
          <a:endParaRPr lang="en-US" sz="2000"/>
        </a:p>
      </dgm:t>
    </dgm:pt>
    <dgm:pt modelId="{6AC679B1-9FD7-4412-8B46-442AB245518F}">
      <dgm:prSet custT="1"/>
      <dgm:spPr/>
      <dgm:t>
        <a:bodyPr/>
        <a:lstStyle/>
        <a:p>
          <a:r>
            <a:rPr lang="pt-BR" sz="2000" b="1" dirty="0"/>
            <a:t>Capacitação Local - </a:t>
          </a:r>
          <a:r>
            <a:rPr lang="pt-BR" sz="2000" dirty="0"/>
            <a:t>Treinamento de pescadores, </a:t>
          </a:r>
          <a:r>
            <a:rPr lang="pt-BR" sz="2000" dirty="0">
              <a:solidFill>
                <a:schemeClr val="tx1"/>
              </a:solidFill>
            </a:rPr>
            <a:t>monitores de pesca </a:t>
          </a:r>
          <a:r>
            <a:rPr lang="pt-BR" sz="2000" dirty="0"/>
            <a:t>e comunidades para atender às demandas do turismo sustentável.</a:t>
          </a:r>
          <a:endParaRPr lang="en-US" sz="2000" dirty="0"/>
        </a:p>
      </dgm:t>
    </dgm:pt>
    <dgm:pt modelId="{68CB418C-08D0-4165-8977-19234C49BB66}" type="parTrans" cxnId="{89E2C45C-9A10-4929-BD9B-140F794BB546}">
      <dgm:prSet/>
      <dgm:spPr/>
      <dgm:t>
        <a:bodyPr/>
        <a:lstStyle/>
        <a:p>
          <a:endParaRPr lang="en-US" sz="2000"/>
        </a:p>
      </dgm:t>
    </dgm:pt>
    <dgm:pt modelId="{9C427004-CE46-478E-B957-B132C1D53A3D}" type="sibTrans" cxnId="{89E2C45C-9A10-4929-BD9B-140F794BB546}">
      <dgm:prSet/>
      <dgm:spPr/>
      <dgm:t>
        <a:bodyPr/>
        <a:lstStyle/>
        <a:p>
          <a:endParaRPr lang="en-US" sz="2000"/>
        </a:p>
      </dgm:t>
    </dgm:pt>
    <dgm:pt modelId="{289CC94F-D5C0-48C7-B5BE-585D86A45F44}">
      <dgm:prSet custT="1"/>
      <dgm:spPr/>
      <dgm:t>
        <a:bodyPr/>
        <a:lstStyle/>
        <a:p>
          <a:r>
            <a:rPr lang="pt-BR" sz="2000" b="1" dirty="0"/>
            <a:t>Tecnologias Avançadas - </a:t>
          </a:r>
          <a:r>
            <a:rPr lang="pt-BR" sz="2000" dirty="0"/>
            <a:t>Integração de drones e sensores </a:t>
          </a:r>
          <a:r>
            <a:rPr lang="pt-BR" sz="2000" dirty="0">
              <a:solidFill>
                <a:schemeClr val="tx1"/>
              </a:solidFill>
            </a:rPr>
            <a:t>aquáticos para melhorar o monitoramento, a fiscalização e a gestão dos recursos pesqueiros.</a:t>
          </a:r>
          <a:endParaRPr lang="en-US" sz="2000" dirty="0">
            <a:solidFill>
              <a:schemeClr val="tx1"/>
            </a:solidFill>
          </a:endParaRPr>
        </a:p>
      </dgm:t>
    </dgm:pt>
    <dgm:pt modelId="{B2257433-3C42-4D76-AD0E-B781BD1D7DCA}" type="parTrans" cxnId="{E03132E3-B1FC-4D67-8BAD-DFA291DCBBA7}">
      <dgm:prSet/>
      <dgm:spPr/>
      <dgm:t>
        <a:bodyPr/>
        <a:lstStyle/>
        <a:p>
          <a:endParaRPr lang="en-US" sz="2000"/>
        </a:p>
      </dgm:t>
    </dgm:pt>
    <dgm:pt modelId="{074F15F4-16EC-48D6-9291-977898D7EBB6}" type="sibTrans" cxnId="{E03132E3-B1FC-4D67-8BAD-DFA291DCBBA7}">
      <dgm:prSet/>
      <dgm:spPr/>
      <dgm:t>
        <a:bodyPr/>
        <a:lstStyle/>
        <a:p>
          <a:endParaRPr lang="en-US" sz="2000"/>
        </a:p>
      </dgm:t>
    </dgm:pt>
    <dgm:pt modelId="{29BE5CDE-1A45-4AB8-9FB7-D502D69F929C}">
      <dgm:prSet custT="1"/>
      <dgm:spPr/>
      <dgm:t>
        <a:bodyPr/>
        <a:lstStyle/>
        <a:p>
          <a:r>
            <a:rPr lang="pt-BR" sz="2000" b="1" dirty="0"/>
            <a:t>Educação Ambiental - </a:t>
          </a:r>
          <a:r>
            <a:rPr lang="pt-BR" sz="2000" dirty="0"/>
            <a:t>Maior ênfase na conscientização de turistas e comunidades locais sobre a importância da pesca sustentável.</a:t>
          </a:r>
          <a:endParaRPr lang="en-US" sz="2000" dirty="0"/>
        </a:p>
      </dgm:t>
    </dgm:pt>
    <dgm:pt modelId="{22544F54-DE33-42B4-8B85-550521887BAC}" type="parTrans" cxnId="{BEC073AF-1459-4604-ABDE-DA3D145B7F55}">
      <dgm:prSet/>
      <dgm:spPr/>
      <dgm:t>
        <a:bodyPr/>
        <a:lstStyle/>
        <a:p>
          <a:endParaRPr lang="en-US" sz="2000"/>
        </a:p>
      </dgm:t>
    </dgm:pt>
    <dgm:pt modelId="{220BCFC2-DD89-4175-9120-5E91973814D9}" type="sibTrans" cxnId="{BEC073AF-1459-4604-ABDE-DA3D145B7F55}">
      <dgm:prSet/>
      <dgm:spPr/>
      <dgm:t>
        <a:bodyPr/>
        <a:lstStyle/>
        <a:p>
          <a:endParaRPr lang="en-US" sz="2000"/>
        </a:p>
      </dgm:t>
    </dgm:pt>
    <dgm:pt modelId="{F1316204-FE44-4762-A714-69280C0FFE9E}" type="pres">
      <dgm:prSet presAssocID="{001D0FEF-5279-4D26-AB41-9484C946D744}" presName="vert0" presStyleCnt="0">
        <dgm:presLayoutVars>
          <dgm:dir/>
          <dgm:animOne val="branch"/>
          <dgm:animLvl val="lvl"/>
        </dgm:presLayoutVars>
      </dgm:prSet>
      <dgm:spPr/>
    </dgm:pt>
    <dgm:pt modelId="{72380686-7D1B-4DE9-A71C-8E44D45F1214}" type="pres">
      <dgm:prSet presAssocID="{A30E83F0-B01F-4494-8B14-F6F17F57D786}" presName="thickLine" presStyleLbl="alignNode1" presStyleIdx="0" presStyleCnt="4" custLinFactNeighborY="-5606"/>
      <dgm:spPr/>
    </dgm:pt>
    <dgm:pt modelId="{E0C25B6F-6A76-4126-AD8F-429DA0536652}" type="pres">
      <dgm:prSet presAssocID="{A30E83F0-B01F-4494-8B14-F6F17F57D786}" presName="horz1" presStyleCnt="0"/>
      <dgm:spPr/>
    </dgm:pt>
    <dgm:pt modelId="{3928A127-AA75-4ECC-8445-C3FE4AFC2101}" type="pres">
      <dgm:prSet presAssocID="{A30E83F0-B01F-4494-8B14-F6F17F57D786}" presName="tx1" presStyleLbl="revTx" presStyleIdx="0" presStyleCnt="4"/>
      <dgm:spPr/>
    </dgm:pt>
    <dgm:pt modelId="{CF22C5AC-344B-411A-B909-3AB9BE354AF2}" type="pres">
      <dgm:prSet presAssocID="{A30E83F0-B01F-4494-8B14-F6F17F57D786}" presName="vert1" presStyleCnt="0"/>
      <dgm:spPr/>
    </dgm:pt>
    <dgm:pt modelId="{DD8C1F1F-EE1D-4ACD-A969-4FDC1F02F084}" type="pres">
      <dgm:prSet presAssocID="{6AC679B1-9FD7-4412-8B46-442AB245518F}" presName="thickLine" presStyleLbl="alignNode1" presStyleIdx="1" presStyleCnt="4"/>
      <dgm:spPr/>
    </dgm:pt>
    <dgm:pt modelId="{7C490A3B-A7DD-4E7D-AB59-7CE4A63761CE}" type="pres">
      <dgm:prSet presAssocID="{6AC679B1-9FD7-4412-8B46-442AB245518F}" presName="horz1" presStyleCnt="0"/>
      <dgm:spPr/>
    </dgm:pt>
    <dgm:pt modelId="{9A87D6C1-D400-4014-9006-31203373919A}" type="pres">
      <dgm:prSet presAssocID="{6AC679B1-9FD7-4412-8B46-442AB245518F}" presName="tx1" presStyleLbl="revTx" presStyleIdx="1" presStyleCnt="4"/>
      <dgm:spPr/>
    </dgm:pt>
    <dgm:pt modelId="{0CDCD9E2-E94D-4B1E-9F20-D10107549D0C}" type="pres">
      <dgm:prSet presAssocID="{6AC679B1-9FD7-4412-8B46-442AB245518F}" presName="vert1" presStyleCnt="0"/>
      <dgm:spPr/>
    </dgm:pt>
    <dgm:pt modelId="{6C37810F-94D8-4A96-B4F5-1CB5B4D63AF9}" type="pres">
      <dgm:prSet presAssocID="{289CC94F-D5C0-48C7-B5BE-585D86A45F44}" presName="thickLine" presStyleLbl="alignNode1" presStyleIdx="2" presStyleCnt="4" custLinFactNeighborY="-1131"/>
      <dgm:spPr/>
    </dgm:pt>
    <dgm:pt modelId="{ABC72C43-A967-4AA1-9B92-2ABA57214293}" type="pres">
      <dgm:prSet presAssocID="{289CC94F-D5C0-48C7-B5BE-585D86A45F44}" presName="horz1" presStyleCnt="0"/>
      <dgm:spPr/>
    </dgm:pt>
    <dgm:pt modelId="{EFC590B8-B799-4FE0-9869-46A66EEB05F5}" type="pres">
      <dgm:prSet presAssocID="{289CC94F-D5C0-48C7-B5BE-585D86A45F44}" presName="tx1" presStyleLbl="revTx" presStyleIdx="2" presStyleCnt="4"/>
      <dgm:spPr/>
    </dgm:pt>
    <dgm:pt modelId="{8CFABF31-C196-43B0-AE52-552B8E646001}" type="pres">
      <dgm:prSet presAssocID="{289CC94F-D5C0-48C7-B5BE-585D86A45F44}" presName="vert1" presStyleCnt="0"/>
      <dgm:spPr/>
    </dgm:pt>
    <dgm:pt modelId="{A46BCB3C-E3D3-4DE9-918A-C28F79E32B99}" type="pres">
      <dgm:prSet presAssocID="{29BE5CDE-1A45-4AB8-9FB7-D502D69F929C}" presName="thickLine" presStyleLbl="alignNode1" presStyleIdx="3" presStyleCnt="4"/>
      <dgm:spPr/>
    </dgm:pt>
    <dgm:pt modelId="{04E3EB1F-B63B-4F1F-869C-5311E3FD9C44}" type="pres">
      <dgm:prSet presAssocID="{29BE5CDE-1A45-4AB8-9FB7-D502D69F929C}" presName="horz1" presStyleCnt="0"/>
      <dgm:spPr/>
    </dgm:pt>
    <dgm:pt modelId="{975AA68E-BF3F-47C5-A3CB-D194044BA5A7}" type="pres">
      <dgm:prSet presAssocID="{29BE5CDE-1A45-4AB8-9FB7-D502D69F929C}" presName="tx1" presStyleLbl="revTx" presStyleIdx="3" presStyleCnt="4"/>
      <dgm:spPr/>
    </dgm:pt>
    <dgm:pt modelId="{558B90AB-45C7-4ADA-8DC2-5B114172DB74}" type="pres">
      <dgm:prSet presAssocID="{29BE5CDE-1A45-4AB8-9FB7-D502D69F929C}" presName="vert1" presStyleCnt="0"/>
      <dgm:spPr/>
    </dgm:pt>
  </dgm:ptLst>
  <dgm:cxnLst>
    <dgm:cxn modelId="{F4412C0A-4498-4921-949F-30F5C2F59144}" type="presOf" srcId="{A30E83F0-B01F-4494-8B14-F6F17F57D786}" destId="{3928A127-AA75-4ECC-8445-C3FE4AFC2101}" srcOrd="0" destOrd="0" presId="urn:microsoft.com/office/officeart/2008/layout/LinedList"/>
    <dgm:cxn modelId="{0399FE19-25E7-460B-800F-4C8F9BD87545}" type="presOf" srcId="{289CC94F-D5C0-48C7-B5BE-585D86A45F44}" destId="{EFC590B8-B799-4FE0-9869-46A66EEB05F5}" srcOrd="0" destOrd="0" presId="urn:microsoft.com/office/officeart/2008/layout/LinedList"/>
    <dgm:cxn modelId="{5D8B9A3E-8158-4995-B8AE-84A7B54DCC64}" type="presOf" srcId="{29BE5CDE-1A45-4AB8-9FB7-D502D69F929C}" destId="{975AA68E-BF3F-47C5-A3CB-D194044BA5A7}" srcOrd="0" destOrd="0" presId="urn:microsoft.com/office/officeart/2008/layout/LinedList"/>
    <dgm:cxn modelId="{89E2C45C-9A10-4929-BD9B-140F794BB546}" srcId="{001D0FEF-5279-4D26-AB41-9484C946D744}" destId="{6AC679B1-9FD7-4412-8B46-442AB245518F}" srcOrd="1" destOrd="0" parTransId="{68CB418C-08D0-4165-8977-19234C49BB66}" sibTransId="{9C427004-CE46-478E-B957-B132C1D53A3D}"/>
    <dgm:cxn modelId="{CFBCD069-148B-426B-A445-F2F7E7C806BA}" type="presOf" srcId="{6AC679B1-9FD7-4412-8B46-442AB245518F}" destId="{9A87D6C1-D400-4014-9006-31203373919A}" srcOrd="0" destOrd="0" presId="urn:microsoft.com/office/officeart/2008/layout/LinedList"/>
    <dgm:cxn modelId="{669D477A-A444-41C8-9ED9-8189139125FA}" srcId="{001D0FEF-5279-4D26-AB41-9484C946D744}" destId="{A30E83F0-B01F-4494-8B14-F6F17F57D786}" srcOrd="0" destOrd="0" parTransId="{C7967E88-FCD1-4428-AFE8-0A648D9139C5}" sibTransId="{FF087D24-4DFA-4D61-92D0-6FB9B7D7E96B}"/>
    <dgm:cxn modelId="{BDF6929D-E426-494D-9EE7-F9DD2FAA1C0E}" type="presOf" srcId="{001D0FEF-5279-4D26-AB41-9484C946D744}" destId="{F1316204-FE44-4762-A714-69280C0FFE9E}" srcOrd="0" destOrd="0" presId="urn:microsoft.com/office/officeart/2008/layout/LinedList"/>
    <dgm:cxn modelId="{BEC073AF-1459-4604-ABDE-DA3D145B7F55}" srcId="{001D0FEF-5279-4D26-AB41-9484C946D744}" destId="{29BE5CDE-1A45-4AB8-9FB7-D502D69F929C}" srcOrd="3" destOrd="0" parTransId="{22544F54-DE33-42B4-8B85-550521887BAC}" sibTransId="{220BCFC2-DD89-4175-9120-5E91973814D9}"/>
    <dgm:cxn modelId="{E03132E3-B1FC-4D67-8BAD-DFA291DCBBA7}" srcId="{001D0FEF-5279-4D26-AB41-9484C946D744}" destId="{289CC94F-D5C0-48C7-B5BE-585D86A45F44}" srcOrd="2" destOrd="0" parTransId="{B2257433-3C42-4D76-AD0E-B781BD1D7DCA}" sibTransId="{074F15F4-16EC-48D6-9291-977898D7EBB6}"/>
    <dgm:cxn modelId="{8305F88B-11DA-4CA9-8E2F-0F220A6EA505}" type="presParOf" srcId="{F1316204-FE44-4762-A714-69280C0FFE9E}" destId="{72380686-7D1B-4DE9-A71C-8E44D45F1214}" srcOrd="0" destOrd="0" presId="urn:microsoft.com/office/officeart/2008/layout/LinedList"/>
    <dgm:cxn modelId="{B9EF196B-1484-4A4D-B246-5449E7F4E189}" type="presParOf" srcId="{F1316204-FE44-4762-A714-69280C0FFE9E}" destId="{E0C25B6F-6A76-4126-AD8F-429DA0536652}" srcOrd="1" destOrd="0" presId="urn:microsoft.com/office/officeart/2008/layout/LinedList"/>
    <dgm:cxn modelId="{DB51DB60-470C-4183-BBEE-0E8923F164A9}" type="presParOf" srcId="{E0C25B6F-6A76-4126-AD8F-429DA0536652}" destId="{3928A127-AA75-4ECC-8445-C3FE4AFC2101}" srcOrd="0" destOrd="0" presId="urn:microsoft.com/office/officeart/2008/layout/LinedList"/>
    <dgm:cxn modelId="{E38694C1-2ABB-4A68-BF14-961DB16659C0}" type="presParOf" srcId="{E0C25B6F-6A76-4126-AD8F-429DA0536652}" destId="{CF22C5AC-344B-411A-B909-3AB9BE354AF2}" srcOrd="1" destOrd="0" presId="urn:microsoft.com/office/officeart/2008/layout/LinedList"/>
    <dgm:cxn modelId="{67B26D56-AB39-447F-A753-C6FA1F2010D8}" type="presParOf" srcId="{F1316204-FE44-4762-A714-69280C0FFE9E}" destId="{DD8C1F1F-EE1D-4ACD-A969-4FDC1F02F084}" srcOrd="2" destOrd="0" presId="urn:microsoft.com/office/officeart/2008/layout/LinedList"/>
    <dgm:cxn modelId="{5FFC10E5-F7B4-4897-AFC2-AF59A229230F}" type="presParOf" srcId="{F1316204-FE44-4762-A714-69280C0FFE9E}" destId="{7C490A3B-A7DD-4E7D-AB59-7CE4A63761CE}" srcOrd="3" destOrd="0" presId="urn:microsoft.com/office/officeart/2008/layout/LinedList"/>
    <dgm:cxn modelId="{D07F7066-B98C-4116-8B7A-238B54FA5376}" type="presParOf" srcId="{7C490A3B-A7DD-4E7D-AB59-7CE4A63761CE}" destId="{9A87D6C1-D400-4014-9006-31203373919A}" srcOrd="0" destOrd="0" presId="urn:microsoft.com/office/officeart/2008/layout/LinedList"/>
    <dgm:cxn modelId="{12B8A578-D7C5-40EF-819F-59290493A52D}" type="presParOf" srcId="{7C490A3B-A7DD-4E7D-AB59-7CE4A63761CE}" destId="{0CDCD9E2-E94D-4B1E-9F20-D10107549D0C}" srcOrd="1" destOrd="0" presId="urn:microsoft.com/office/officeart/2008/layout/LinedList"/>
    <dgm:cxn modelId="{9F4A660E-BF97-4654-BE6B-C494155695F6}" type="presParOf" srcId="{F1316204-FE44-4762-A714-69280C0FFE9E}" destId="{6C37810F-94D8-4A96-B4F5-1CB5B4D63AF9}" srcOrd="4" destOrd="0" presId="urn:microsoft.com/office/officeart/2008/layout/LinedList"/>
    <dgm:cxn modelId="{74C6E38B-B989-412A-9B88-7EA0D4BA56DD}" type="presParOf" srcId="{F1316204-FE44-4762-A714-69280C0FFE9E}" destId="{ABC72C43-A967-4AA1-9B92-2ABA57214293}" srcOrd="5" destOrd="0" presId="urn:microsoft.com/office/officeart/2008/layout/LinedList"/>
    <dgm:cxn modelId="{9404BAEC-61FC-4435-8BB1-930402E59FA5}" type="presParOf" srcId="{ABC72C43-A967-4AA1-9B92-2ABA57214293}" destId="{EFC590B8-B799-4FE0-9869-46A66EEB05F5}" srcOrd="0" destOrd="0" presId="urn:microsoft.com/office/officeart/2008/layout/LinedList"/>
    <dgm:cxn modelId="{CACA0768-34E8-4A3D-B9F4-F10137CA2F56}" type="presParOf" srcId="{ABC72C43-A967-4AA1-9B92-2ABA57214293}" destId="{8CFABF31-C196-43B0-AE52-552B8E646001}" srcOrd="1" destOrd="0" presId="urn:microsoft.com/office/officeart/2008/layout/LinedList"/>
    <dgm:cxn modelId="{987EFFE2-7AC2-4992-8F27-C0E25DE772AC}" type="presParOf" srcId="{F1316204-FE44-4762-A714-69280C0FFE9E}" destId="{A46BCB3C-E3D3-4DE9-918A-C28F79E32B99}" srcOrd="6" destOrd="0" presId="urn:microsoft.com/office/officeart/2008/layout/LinedList"/>
    <dgm:cxn modelId="{A6514825-525D-49C6-8CB5-B87346C5BE97}" type="presParOf" srcId="{F1316204-FE44-4762-A714-69280C0FFE9E}" destId="{04E3EB1F-B63B-4F1F-869C-5311E3FD9C44}" srcOrd="7" destOrd="0" presId="urn:microsoft.com/office/officeart/2008/layout/LinedList"/>
    <dgm:cxn modelId="{748DC2B4-3CBF-44D1-872C-E4A85C293763}" type="presParOf" srcId="{04E3EB1F-B63B-4F1F-869C-5311E3FD9C44}" destId="{975AA68E-BF3F-47C5-A3CB-D194044BA5A7}" srcOrd="0" destOrd="0" presId="urn:microsoft.com/office/officeart/2008/layout/LinedList"/>
    <dgm:cxn modelId="{6EACC8A0-3F6A-4B8A-B63D-7C3CDF8AC20F}" type="presParOf" srcId="{04E3EB1F-B63B-4F1F-869C-5311E3FD9C44}" destId="{558B90AB-45C7-4ADA-8DC2-5B114172DB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17DF3E-26C4-4617-9E25-2647FAA474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89476E16-F26C-481A-A1AB-E615F7492F2F}">
      <dgm:prSet phldrT="[Texto]" custT="1"/>
      <dgm:spPr>
        <a:xfrm>
          <a:off x="274320" y="8883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Madeira Mamoré</a:t>
          </a:r>
        </a:p>
      </dgm:t>
    </dgm:pt>
    <dgm:pt modelId="{DC4E07F7-571B-43BE-A105-E77AE1BCE820}" type="parTrans" cxnId="{D29AC1F0-648C-4C3D-AC2C-41123377EAA6}">
      <dgm:prSet/>
      <dgm:spPr/>
      <dgm:t>
        <a:bodyPr/>
        <a:lstStyle/>
        <a:p>
          <a:endParaRPr lang="pt-BR" sz="1100"/>
        </a:p>
      </dgm:t>
    </dgm:pt>
    <dgm:pt modelId="{904D621C-E0F0-4FA2-B6F5-1081B9A966E3}" type="sibTrans" cxnId="{D29AC1F0-648C-4C3D-AC2C-41123377EAA6}">
      <dgm:prSet/>
      <dgm:spPr/>
      <dgm:t>
        <a:bodyPr/>
        <a:lstStyle/>
        <a:p>
          <a:endParaRPr lang="pt-BR" sz="1100"/>
        </a:p>
      </dgm:t>
    </dgm:pt>
    <dgm:pt modelId="{931B9EE1-6A18-4016-A5DD-796C8EEAF5CB}">
      <dgm:prSet custT="1"/>
      <dgm:spPr>
        <a:xfrm>
          <a:off x="274320" y="61582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Região dos Fortes.</a:t>
          </a:r>
        </a:p>
      </dgm:t>
    </dgm:pt>
    <dgm:pt modelId="{F0831A47-219A-4852-AFB4-416436E03957}" type="parTrans" cxnId="{D3DB8C35-1FEE-49B5-9328-B8AC05734BE3}">
      <dgm:prSet/>
      <dgm:spPr/>
      <dgm:t>
        <a:bodyPr/>
        <a:lstStyle/>
        <a:p>
          <a:endParaRPr lang="pt-BR" sz="1100"/>
        </a:p>
      </dgm:t>
    </dgm:pt>
    <dgm:pt modelId="{AA57C7B8-E86B-4699-AD68-7700966D8DF1}" type="sibTrans" cxnId="{D3DB8C35-1FEE-49B5-9328-B8AC05734BE3}">
      <dgm:prSet/>
      <dgm:spPr/>
      <dgm:t>
        <a:bodyPr/>
        <a:lstStyle/>
        <a:p>
          <a:endParaRPr lang="pt-BR" sz="1100"/>
        </a:p>
      </dgm:t>
    </dgm:pt>
    <dgm:pt modelId="{646BF3BE-F437-4E90-925B-39BA22B2D8C8}">
      <dgm:prSet custT="1"/>
      <dgm:spPr>
        <a:xfrm>
          <a:off x="274320" y="114282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Rios de Rondon.</a:t>
          </a:r>
        </a:p>
      </dgm:t>
    </dgm:pt>
    <dgm:pt modelId="{6A511728-29CF-460D-8E82-443811544ADF}" type="parTrans" cxnId="{9F951FE9-5C92-4A0A-B01A-467F02FF7513}">
      <dgm:prSet/>
      <dgm:spPr/>
      <dgm:t>
        <a:bodyPr/>
        <a:lstStyle/>
        <a:p>
          <a:endParaRPr lang="pt-BR" sz="1100"/>
        </a:p>
      </dgm:t>
    </dgm:pt>
    <dgm:pt modelId="{B3863173-95D0-4D93-BC01-199D74986784}" type="sibTrans" cxnId="{9F951FE9-5C92-4A0A-B01A-467F02FF7513}">
      <dgm:prSet/>
      <dgm:spPr/>
      <dgm:t>
        <a:bodyPr/>
        <a:lstStyle/>
        <a:p>
          <a:endParaRPr lang="pt-BR" sz="1100"/>
        </a:p>
      </dgm:t>
    </dgm:pt>
    <dgm:pt modelId="{68D636A1-B954-4798-BC5E-C447EB849D71}">
      <dgm:prSet custT="1"/>
      <dgm:spPr>
        <a:xfrm>
          <a:off x="274320" y="146034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Rotas das Águas.</a:t>
          </a:r>
        </a:p>
      </dgm:t>
    </dgm:pt>
    <dgm:pt modelId="{D77372A1-9746-4B43-A561-A883531C4DF3}" type="parTrans" cxnId="{FCE1F05F-67AA-4024-B01A-47032BABAFA3}">
      <dgm:prSet/>
      <dgm:spPr/>
      <dgm:t>
        <a:bodyPr/>
        <a:lstStyle/>
        <a:p>
          <a:endParaRPr lang="pt-BR" sz="1100"/>
        </a:p>
      </dgm:t>
    </dgm:pt>
    <dgm:pt modelId="{7A122DBF-B354-46A4-8333-18930FAF5C5C}" type="sibTrans" cxnId="{FCE1F05F-67AA-4024-B01A-47032BABAFA3}">
      <dgm:prSet/>
      <dgm:spPr/>
      <dgm:t>
        <a:bodyPr/>
        <a:lstStyle/>
        <a:p>
          <a:endParaRPr lang="pt-BR" sz="1100"/>
        </a:p>
      </dgm:t>
    </dgm:pt>
    <dgm:pt modelId="{1BB1486C-5D2B-40CD-A03F-AB52E466481A}">
      <dgm:prSet custT="1"/>
      <dgm:spPr>
        <a:xfrm>
          <a:off x="274320" y="177786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Guaporé.</a:t>
          </a:r>
        </a:p>
      </dgm:t>
    </dgm:pt>
    <dgm:pt modelId="{0D01AFAB-9185-40B6-954F-9C972648BA3F}" type="parTrans" cxnId="{442312AC-3475-454C-A690-52A3C676BA9C}">
      <dgm:prSet/>
      <dgm:spPr/>
      <dgm:t>
        <a:bodyPr/>
        <a:lstStyle/>
        <a:p>
          <a:endParaRPr lang="pt-BR" sz="1100"/>
        </a:p>
      </dgm:t>
    </dgm:pt>
    <dgm:pt modelId="{268CCC81-C97C-4C89-B686-27A10669F383}" type="sibTrans" cxnId="{442312AC-3475-454C-A690-52A3C676BA9C}">
      <dgm:prSet/>
      <dgm:spPr/>
      <dgm:t>
        <a:bodyPr/>
        <a:lstStyle/>
        <a:p>
          <a:endParaRPr lang="pt-BR" sz="1100"/>
        </a:p>
      </dgm:t>
    </dgm:pt>
    <dgm:pt modelId="{96FAC7EE-AECC-4010-9E2D-1B89F1987BC9}">
      <dgm:prSet custT="1"/>
      <dgm:spPr>
        <a:xfrm>
          <a:off x="274320" y="230485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Jamari.</a:t>
          </a:r>
        </a:p>
      </dgm:t>
    </dgm:pt>
    <dgm:pt modelId="{25AAD131-72AD-445C-916B-ABF57D3B252D}" type="parTrans" cxnId="{BB37397F-DFF6-42F2-A9A6-425A0E806185}">
      <dgm:prSet/>
      <dgm:spPr/>
      <dgm:t>
        <a:bodyPr/>
        <a:lstStyle/>
        <a:p>
          <a:endParaRPr lang="pt-BR" sz="1100"/>
        </a:p>
      </dgm:t>
    </dgm:pt>
    <dgm:pt modelId="{520B0B86-2FFD-4DA6-9F63-FA52266784B7}" type="sibTrans" cxnId="{BB37397F-DFF6-42F2-A9A6-425A0E806185}">
      <dgm:prSet/>
      <dgm:spPr/>
      <dgm:t>
        <a:bodyPr/>
        <a:lstStyle/>
        <a:p>
          <a:endParaRPr lang="pt-BR" sz="1100"/>
        </a:p>
      </dgm:t>
    </dgm:pt>
    <dgm:pt modelId="{C75878A2-315F-4AFB-BFB8-7DC05C2C24AE}">
      <dgm:prSet custT="1"/>
      <dgm:spPr>
        <a:xfrm>
          <a:off x="274320" y="262237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Zona da Mata</a:t>
          </a:r>
        </a:p>
      </dgm:t>
    </dgm:pt>
    <dgm:pt modelId="{BB72B8F3-25DC-48D8-8153-7C110F813F6E}" type="parTrans" cxnId="{B8A1F5CF-B965-4F88-B4DB-7E65F834C5D0}">
      <dgm:prSet/>
      <dgm:spPr/>
      <dgm:t>
        <a:bodyPr/>
        <a:lstStyle/>
        <a:p>
          <a:endParaRPr lang="pt-BR" sz="1100"/>
        </a:p>
      </dgm:t>
    </dgm:pt>
    <dgm:pt modelId="{2C343B95-0308-4B1F-A663-BA71C3EC7C82}" type="sibTrans" cxnId="{B8A1F5CF-B965-4F88-B4DB-7E65F834C5D0}">
      <dgm:prSet/>
      <dgm:spPr/>
      <dgm:t>
        <a:bodyPr/>
        <a:lstStyle/>
        <a:p>
          <a:endParaRPr lang="pt-BR" sz="1100"/>
        </a:p>
      </dgm:t>
    </dgm:pt>
    <dgm:pt modelId="{6ACE0AC0-A2CC-4778-9917-2048EF4B8470}">
      <dgm:prSet custT="1"/>
      <dgm:spPr>
        <a:xfrm>
          <a:off x="0" y="71914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Costa Marques</a:t>
          </a:r>
        </a:p>
      </dgm:t>
    </dgm:pt>
    <dgm:pt modelId="{0C6B5282-001A-4EB5-95D8-14700318D066}" type="parTrans" cxnId="{68AB0F42-42CC-4F90-B001-21E9CD590CBC}">
      <dgm:prSet/>
      <dgm:spPr/>
      <dgm:t>
        <a:bodyPr/>
        <a:lstStyle/>
        <a:p>
          <a:endParaRPr lang="pt-BR" sz="1100"/>
        </a:p>
      </dgm:t>
    </dgm:pt>
    <dgm:pt modelId="{A6BE08DE-A92A-4725-B6E1-4CC995A7D6E8}" type="sibTrans" cxnId="{68AB0F42-42CC-4F90-B001-21E9CD590CBC}">
      <dgm:prSet/>
      <dgm:spPr/>
      <dgm:t>
        <a:bodyPr/>
        <a:lstStyle/>
        <a:p>
          <a:endParaRPr lang="pt-BR" sz="1100"/>
        </a:p>
      </dgm:t>
    </dgm:pt>
    <dgm:pt modelId="{742FEB5A-0839-4EEC-B161-8A7BE2FA2A63}">
      <dgm:prSet custT="1"/>
      <dgm:spPr>
        <a:xfrm>
          <a:off x="0" y="188118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Pimenteiras do Oeste</a:t>
          </a:r>
        </a:p>
      </dgm:t>
    </dgm:pt>
    <dgm:pt modelId="{BEC07FAA-2C5C-4282-8821-487ED8AB41AB}" type="parTrans" cxnId="{DB229DBB-9442-4456-A4E3-DDBDC284C9D9}">
      <dgm:prSet/>
      <dgm:spPr/>
      <dgm:t>
        <a:bodyPr/>
        <a:lstStyle/>
        <a:p>
          <a:endParaRPr lang="pt-BR" sz="1100"/>
        </a:p>
      </dgm:t>
    </dgm:pt>
    <dgm:pt modelId="{CA4D166A-2233-4D67-94F9-BB40787283E0}" type="sibTrans" cxnId="{DB229DBB-9442-4456-A4E3-DDBDC284C9D9}">
      <dgm:prSet/>
      <dgm:spPr/>
      <dgm:t>
        <a:bodyPr/>
        <a:lstStyle/>
        <a:p>
          <a:endParaRPr lang="pt-BR" sz="1100"/>
        </a:p>
      </dgm:t>
    </dgm:pt>
    <dgm:pt modelId="{43D16C2B-E9F2-42C2-A444-00E9C9A242A7}">
      <dgm:prSet custT="1"/>
      <dgm:spPr>
        <a:xfrm>
          <a:off x="0" y="272569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Alto Alegre dos Parecis</a:t>
          </a:r>
        </a:p>
      </dgm:t>
    </dgm:pt>
    <dgm:pt modelId="{96FA8ABA-DDF8-4E7D-AD39-81BAB0B74FD9}" type="parTrans" cxnId="{40913863-5C90-4619-8B38-EAD1924FAD92}">
      <dgm:prSet/>
      <dgm:spPr/>
      <dgm:t>
        <a:bodyPr/>
        <a:lstStyle/>
        <a:p>
          <a:endParaRPr lang="pt-BR" sz="1100"/>
        </a:p>
      </dgm:t>
    </dgm:pt>
    <dgm:pt modelId="{360B1A6F-00FE-49FD-91A6-1F62C1C342DD}" type="sibTrans" cxnId="{40913863-5C90-4619-8B38-EAD1924FAD92}">
      <dgm:prSet/>
      <dgm:spPr/>
      <dgm:t>
        <a:bodyPr/>
        <a:lstStyle/>
        <a:p>
          <a:endParaRPr lang="pt-BR" sz="1100"/>
        </a:p>
      </dgm:t>
    </dgm:pt>
    <dgm:pt modelId="{AF988D11-3143-4428-A78F-DE793507F9A0}">
      <dgm:prSet phldrT="[Texto]" custT="1"/>
      <dgm:spPr>
        <a:xfrm>
          <a:off x="0" y="19215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Porto Velho</a:t>
          </a:r>
        </a:p>
      </dgm:t>
    </dgm:pt>
    <dgm:pt modelId="{5DF68D47-A821-42D6-9787-3908CDDE8EDA}" type="sibTrans" cxnId="{A821A411-25E3-4085-8F54-A5A4237864C9}">
      <dgm:prSet/>
      <dgm:spPr/>
      <dgm:t>
        <a:bodyPr/>
        <a:lstStyle/>
        <a:p>
          <a:endParaRPr lang="pt-BR" sz="1100"/>
        </a:p>
      </dgm:t>
    </dgm:pt>
    <dgm:pt modelId="{6AEE985F-63C2-4550-862C-BA9BF8FA2F5C}" type="parTrans" cxnId="{A821A411-25E3-4085-8F54-A5A4237864C9}">
      <dgm:prSet/>
      <dgm:spPr/>
      <dgm:t>
        <a:bodyPr/>
        <a:lstStyle/>
        <a:p>
          <a:endParaRPr lang="pt-BR" sz="1100"/>
        </a:p>
      </dgm:t>
    </dgm:pt>
    <dgm:pt modelId="{314D09EC-0A83-4383-8728-76089FCD7B2E}" type="pres">
      <dgm:prSet presAssocID="{2B17DF3E-26C4-4617-9E25-2647FAA4749B}" presName="linear" presStyleCnt="0">
        <dgm:presLayoutVars>
          <dgm:dir/>
          <dgm:animLvl val="lvl"/>
          <dgm:resizeHandles val="exact"/>
        </dgm:presLayoutVars>
      </dgm:prSet>
      <dgm:spPr/>
    </dgm:pt>
    <dgm:pt modelId="{BC4CCFD3-F30D-451E-AAD3-779A02F924E5}" type="pres">
      <dgm:prSet presAssocID="{89476E16-F26C-481A-A1AB-E615F7492F2F}" presName="parentLin" presStyleCnt="0"/>
      <dgm:spPr/>
    </dgm:pt>
    <dgm:pt modelId="{F4A5D24F-8579-4279-8331-0B2C6E424EA9}" type="pres">
      <dgm:prSet presAssocID="{89476E16-F26C-481A-A1AB-E615F7492F2F}" presName="parentLeftMargin" presStyleLbl="node1" presStyleIdx="0" presStyleCnt="7"/>
      <dgm:spPr/>
    </dgm:pt>
    <dgm:pt modelId="{8B4485F3-70CA-4694-B081-402F4F23F473}" type="pres">
      <dgm:prSet presAssocID="{89476E16-F26C-481A-A1AB-E615F7492F2F}" presName="parentText" presStyleLbl="node1" presStyleIdx="0" presStyleCnt="7">
        <dgm:presLayoutVars>
          <dgm:chMax val="0"/>
          <dgm:bulletEnabled val="1"/>
        </dgm:presLayoutVars>
      </dgm:prSet>
      <dgm:spPr/>
    </dgm:pt>
    <dgm:pt modelId="{21F1F2D1-F3B2-47A5-A1E4-B0570DBB1D65}" type="pres">
      <dgm:prSet presAssocID="{89476E16-F26C-481A-A1AB-E615F7492F2F}" presName="negativeSpace" presStyleCnt="0"/>
      <dgm:spPr/>
    </dgm:pt>
    <dgm:pt modelId="{801AB8FB-CE92-4466-8390-A28AB6C8076A}" type="pres">
      <dgm:prSet presAssocID="{89476E16-F26C-481A-A1AB-E615F7492F2F}" presName="childText" presStyleLbl="conFgAcc1" presStyleIdx="0" presStyleCnt="7">
        <dgm:presLayoutVars>
          <dgm:bulletEnabled val="1"/>
        </dgm:presLayoutVars>
      </dgm:prSet>
      <dgm:spPr/>
    </dgm:pt>
    <dgm:pt modelId="{E8FCF0CE-07E6-45FB-8E16-D90F570523F5}" type="pres">
      <dgm:prSet presAssocID="{904D621C-E0F0-4FA2-B6F5-1081B9A966E3}" presName="spaceBetweenRectangles" presStyleCnt="0"/>
      <dgm:spPr/>
    </dgm:pt>
    <dgm:pt modelId="{0968B0FA-A843-426C-87D9-864B9229E243}" type="pres">
      <dgm:prSet presAssocID="{931B9EE1-6A18-4016-A5DD-796C8EEAF5CB}" presName="parentLin" presStyleCnt="0"/>
      <dgm:spPr/>
    </dgm:pt>
    <dgm:pt modelId="{83C9F428-EC65-4BBB-A4D0-850F851F8864}" type="pres">
      <dgm:prSet presAssocID="{931B9EE1-6A18-4016-A5DD-796C8EEAF5CB}" presName="parentLeftMargin" presStyleLbl="node1" presStyleIdx="0" presStyleCnt="7"/>
      <dgm:spPr/>
    </dgm:pt>
    <dgm:pt modelId="{518C9F89-B862-4F99-8D11-FEF7247B2ACC}" type="pres">
      <dgm:prSet presAssocID="{931B9EE1-6A18-4016-A5DD-796C8EEAF5CB}" presName="parentText" presStyleLbl="node1" presStyleIdx="1" presStyleCnt="7">
        <dgm:presLayoutVars>
          <dgm:chMax val="0"/>
          <dgm:bulletEnabled val="1"/>
        </dgm:presLayoutVars>
      </dgm:prSet>
      <dgm:spPr/>
    </dgm:pt>
    <dgm:pt modelId="{DD3EDE26-D912-4166-A64D-50FA8D217788}" type="pres">
      <dgm:prSet presAssocID="{931B9EE1-6A18-4016-A5DD-796C8EEAF5CB}" presName="negativeSpace" presStyleCnt="0"/>
      <dgm:spPr/>
    </dgm:pt>
    <dgm:pt modelId="{E0E1FFF9-5E0E-4128-9401-A75A8A5DCCD2}" type="pres">
      <dgm:prSet presAssocID="{931B9EE1-6A18-4016-A5DD-796C8EEAF5CB}" presName="childText" presStyleLbl="conFgAcc1" presStyleIdx="1" presStyleCnt="7">
        <dgm:presLayoutVars>
          <dgm:bulletEnabled val="1"/>
        </dgm:presLayoutVars>
      </dgm:prSet>
      <dgm:spPr/>
    </dgm:pt>
    <dgm:pt modelId="{CE778843-3F2A-41B1-908A-E915A5B36201}" type="pres">
      <dgm:prSet presAssocID="{AA57C7B8-E86B-4699-AD68-7700966D8DF1}" presName="spaceBetweenRectangles" presStyleCnt="0"/>
      <dgm:spPr/>
    </dgm:pt>
    <dgm:pt modelId="{A1561B24-11D4-4F7E-93A4-1941B108009C}" type="pres">
      <dgm:prSet presAssocID="{646BF3BE-F437-4E90-925B-39BA22B2D8C8}" presName="parentLin" presStyleCnt="0"/>
      <dgm:spPr/>
    </dgm:pt>
    <dgm:pt modelId="{992A11D3-4576-48A3-AC10-0B12139B94DC}" type="pres">
      <dgm:prSet presAssocID="{646BF3BE-F437-4E90-925B-39BA22B2D8C8}" presName="parentLeftMargin" presStyleLbl="node1" presStyleIdx="1" presStyleCnt="7"/>
      <dgm:spPr/>
    </dgm:pt>
    <dgm:pt modelId="{E0F36294-C375-46F6-A9C5-281303FDB5BE}" type="pres">
      <dgm:prSet presAssocID="{646BF3BE-F437-4E90-925B-39BA22B2D8C8}" presName="parentText" presStyleLbl="node1" presStyleIdx="2" presStyleCnt="7">
        <dgm:presLayoutVars>
          <dgm:chMax val="0"/>
          <dgm:bulletEnabled val="1"/>
        </dgm:presLayoutVars>
      </dgm:prSet>
      <dgm:spPr/>
    </dgm:pt>
    <dgm:pt modelId="{B1E3DD25-1B62-40BA-B708-0A150738122B}" type="pres">
      <dgm:prSet presAssocID="{646BF3BE-F437-4E90-925B-39BA22B2D8C8}" presName="negativeSpace" presStyleCnt="0"/>
      <dgm:spPr/>
    </dgm:pt>
    <dgm:pt modelId="{A239C0AD-ED14-4DAA-A762-5BE741EE966F}" type="pres">
      <dgm:prSet presAssocID="{646BF3BE-F437-4E90-925B-39BA22B2D8C8}" presName="childText" presStyleLbl="conFgAcc1" presStyleIdx="2" presStyleCnt="7">
        <dgm:presLayoutVars>
          <dgm:bulletEnabled val="1"/>
        </dgm:presLayoutVars>
      </dgm:prSet>
      <dgm:spPr>
        <a:xfrm>
          <a:off x="0" y="124614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3F29C25-FA3C-4645-A859-E21E9B7C269B}" type="pres">
      <dgm:prSet presAssocID="{B3863173-95D0-4D93-BC01-199D74986784}" presName="spaceBetweenRectangles" presStyleCnt="0"/>
      <dgm:spPr/>
    </dgm:pt>
    <dgm:pt modelId="{86944F68-45B1-4804-AE98-7EBC50DB9ECB}" type="pres">
      <dgm:prSet presAssocID="{68D636A1-B954-4798-BC5E-C447EB849D71}" presName="parentLin" presStyleCnt="0"/>
      <dgm:spPr/>
    </dgm:pt>
    <dgm:pt modelId="{5BEADCED-6AD4-46F4-81F2-A1AA93902324}" type="pres">
      <dgm:prSet presAssocID="{68D636A1-B954-4798-BC5E-C447EB849D71}" presName="parentLeftMargin" presStyleLbl="node1" presStyleIdx="2" presStyleCnt="7"/>
      <dgm:spPr/>
    </dgm:pt>
    <dgm:pt modelId="{DBD4B6E5-E906-42E1-A781-E7F1F9FEA34E}" type="pres">
      <dgm:prSet presAssocID="{68D636A1-B954-4798-BC5E-C447EB849D71}" presName="parentText" presStyleLbl="node1" presStyleIdx="3" presStyleCnt="7">
        <dgm:presLayoutVars>
          <dgm:chMax val="0"/>
          <dgm:bulletEnabled val="1"/>
        </dgm:presLayoutVars>
      </dgm:prSet>
      <dgm:spPr/>
    </dgm:pt>
    <dgm:pt modelId="{EC6EF4D1-6828-4B1F-92F0-FA9F07D02EAD}" type="pres">
      <dgm:prSet presAssocID="{68D636A1-B954-4798-BC5E-C447EB849D71}" presName="negativeSpace" presStyleCnt="0"/>
      <dgm:spPr/>
    </dgm:pt>
    <dgm:pt modelId="{052091B9-AECC-416B-AB68-402D0B557870}" type="pres">
      <dgm:prSet presAssocID="{68D636A1-B954-4798-BC5E-C447EB849D71}" presName="childText" presStyleLbl="conFgAcc1" presStyleIdx="3" presStyleCnt="7">
        <dgm:presLayoutVars>
          <dgm:bulletEnabled val="1"/>
        </dgm:presLayoutVars>
      </dgm:prSet>
      <dgm:spPr>
        <a:xfrm>
          <a:off x="0" y="156366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8EB55DA-B9BD-4D94-9E5E-E9F8104E9729}" type="pres">
      <dgm:prSet presAssocID="{7A122DBF-B354-46A4-8333-18930FAF5C5C}" presName="spaceBetweenRectangles" presStyleCnt="0"/>
      <dgm:spPr/>
    </dgm:pt>
    <dgm:pt modelId="{48E76D2E-7330-4563-B4BC-F5BEC534564E}" type="pres">
      <dgm:prSet presAssocID="{1BB1486C-5D2B-40CD-A03F-AB52E466481A}" presName="parentLin" presStyleCnt="0"/>
      <dgm:spPr/>
    </dgm:pt>
    <dgm:pt modelId="{B0419929-14F3-460A-BAED-35E356CBEC19}" type="pres">
      <dgm:prSet presAssocID="{1BB1486C-5D2B-40CD-A03F-AB52E466481A}" presName="parentLeftMargin" presStyleLbl="node1" presStyleIdx="3" presStyleCnt="7"/>
      <dgm:spPr/>
    </dgm:pt>
    <dgm:pt modelId="{6F6B3D82-25B8-4A84-9B82-2C67C9F8774D}" type="pres">
      <dgm:prSet presAssocID="{1BB1486C-5D2B-40CD-A03F-AB52E466481A}" presName="parentText" presStyleLbl="node1" presStyleIdx="4" presStyleCnt="7">
        <dgm:presLayoutVars>
          <dgm:chMax val="0"/>
          <dgm:bulletEnabled val="1"/>
        </dgm:presLayoutVars>
      </dgm:prSet>
      <dgm:spPr/>
    </dgm:pt>
    <dgm:pt modelId="{592B17A2-383A-40B6-973E-E09B922B0E92}" type="pres">
      <dgm:prSet presAssocID="{1BB1486C-5D2B-40CD-A03F-AB52E466481A}" presName="negativeSpace" presStyleCnt="0"/>
      <dgm:spPr/>
    </dgm:pt>
    <dgm:pt modelId="{AEFE3A8A-98C1-4545-8422-8E5D801228E0}" type="pres">
      <dgm:prSet presAssocID="{1BB1486C-5D2B-40CD-A03F-AB52E466481A}" presName="childText" presStyleLbl="conFgAcc1" presStyleIdx="4" presStyleCnt="7">
        <dgm:presLayoutVars>
          <dgm:bulletEnabled val="1"/>
        </dgm:presLayoutVars>
      </dgm:prSet>
      <dgm:spPr/>
    </dgm:pt>
    <dgm:pt modelId="{633662E7-23BB-44C8-A293-70F64518A4EA}" type="pres">
      <dgm:prSet presAssocID="{268CCC81-C97C-4C89-B686-27A10669F383}" presName="spaceBetweenRectangles" presStyleCnt="0"/>
      <dgm:spPr/>
    </dgm:pt>
    <dgm:pt modelId="{0C552EE5-ED76-4884-87A6-B99A450290E6}" type="pres">
      <dgm:prSet presAssocID="{96FAC7EE-AECC-4010-9E2D-1B89F1987BC9}" presName="parentLin" presStyleCnt="0"/>
      <dgm:spPr/>
    </dgm:pt>
    <dgm:pt modelId="{DE90C855-6F6F-4CDE-9A59-B39767A97839}" type="pres">
      <dgm:prSet presAssocID="{96FAC7EE-AECC-4010-9E2D-1B89F1987BC9}" presName="parentLeftMargin" presStyleLbl="node1" presStyleIdx="4" presStyleCnt="7"/>
      <dgm:spPr/>
    </dgm:pt>
    <dgm:pt modelId="{3DD67BD7-F719-4C28-AC12-F6093DE4FF66}" type="pres">
      <dgm:prSet presAssocID="{96FAC7EE-AECC-4010-9E2D-1B89F1987BC9}" presName="parentText" presStyleLbl="node1" presStyleIdx="5" presStyleCnt="7">
        <dgm:presLayoutVars>
          <dgm:chMax val="0"/>
          <dgm:bulletEnabled val="1"/>
        </dgm:presLayoutVars>
      </dgm:prSet>
      <dgm:spPr/>
    </dgm:pt>
    <dgm:pt modelId="{9B0D7EBC-3A00-4D85-82F8-F8BBFB98C55E}" type="pres">
      <dgm:prSet presAssocID="{96FAC7EE-AECC-4010-9E2D-1B89F1987BC9}" presName="negativeSpace" presStyleCnt="0"/>
      <dgm:spPr/>
    </dgm:pt>
    <dgm:pt modelId="{33573851-6D48-4BDB-9B73-F77382100BD7}" type="pres">
      <dgm:prSet presAssocID="{96FAC7EE-AECC-4010-9E2D-1B89F1987BC9}" presName="childText" presStyleLbl="conFgAcc1" presStyleIdx="5" presStyleCnt="7">
        <dgm:presLayoutVars>
          <dgm:bulletEnabled val="1"/>
        </dgm:presLayoutVars>
      </dgm:prSet>
      <dgm:spPr>
        <a:xfrm>
          <a:off x="0" y="2408175"/>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AFB167B5-7425-4AAC-A1FC-133A19871785}" type="pres">
      <dgm:prSet presAssocID="{520B0B86-2FFD-4DA6-9F63-FA52266784B7}" presName="spaceBetweenRectangles" presStyleCnt="0"/>
      <dgm:spPr/>
    </dgm:pt>
    <dgm:pt modelId="{50EBF133-7DA5-4484-B7AE-DB8B6EEFE446}" type="pres">
      <dgm:prSet presAssocID="{C75878A2-315F-4AFB-BFB8-7DC05C2C24AE}" presName="parentLin" presStyleCnt="0"/>
      <dgm:spPr/>
    </dgm:pt>
    <dgm:pt modelId="{C556D474-F5BD-44C4-AFE7-85C20886BAAC}" type="pres">
      <dgm:prSet presAssocID="{C75878A2-315F-4AFB-BFB8-7DC05C2C24AE}" presName="parentLeftMargin" presStyleLbl="node1" presStyleIdx="5" presStyleCnt="7"/>
      <dgm:spPr/>
    </dgm:pt>
    <dgm:pt modelId="{E57BD5C3-F588-4B04-84B5-C01736F546AD}" type="pres">
      <dgm:prSet presAssocID="{C75878A2-315F-4AFB-BFB8-7DC05C2C24AE}" presName="parentText" presStyleLbl="node1" presStyleIdx="6" presStyleCnt="7">
        <dgm:presLayoutVars>
          <dgm:chMax val="0"/>
          <dgm:bulletEnabled val="1"/>
        </dgm:presLayoutVars>
      </dgm:prSet>
      <dgm:spPr/>
    </dgm:pt>
    <dgm:pt modelId="{C18613C1-1A1B-4098-A3B0-7BE7ECB98ECF}" type="pres">
      <dgm:prSet presAssocID="{C75878A2-315F-4AFB-BFB8-7DC05C2C24AE}" presName="negativeSpace" presStyleCnt="0"/>
      <dgm:spPr/>
    </dgm:pt>
    <dgm:pt modelId="{E5055B1E-43C5-44CF-8DED-D9126121957D}" type="pres">
      <dgm:prSet presAssocID="{C75878A2-315F-4AFB-BFB8-7DC05C2C24AE}" presName="childText" presStyleLbl="conFgAcc1" presStyleIdx="6" presStyleCnt="7">
        <dgm:presLayoutVars>
          <dgm:bulletEnabled val="1"/>
        </dgm:presLayoutVars>
      </dgm:prSet>
      <dgm:spPr/>
    </dgm:pt>
  </dgm:ptLst>
  <dgm:cxnLst>
    <dgm:cxn modelId="{48ED4A06-DA31-4567-BB45-9CE20AEEA3D9}" type="presOf" srcId="{43D16C2B-E9F2-42C2-A444-00E9C9A242A7}" destId="{E5055B1E-43C5-44CF-8DED-D9126121957D}" srcOrd="0" destOrd="0" presId="urn:microsoft.com/office/officeart/2005/8/layout/list1"/>
    <dgm:cxn modelId="{A821A411-25E3-4085-8F54-A5A4237864C9}" srcId="{89476E16-F26C-481A-A1AB-E615F7492F2F}" destId="{AF988D11-3143-4428-A78F-DE793507F9A0}" srcOrd="0" destOrd="0" parTransId="{6AEE985F-63C2-4550-862C-BA9BF8FA2F5C}" sibTransId="{5DF68D47-A821-42D6-9787-3908CDDE8EDA}"/>
    <dgm:cxn modelId="{19993A24-0FC8-42EC-AB39-62FD0244DC9A}" type="presOf" srcId="{931B9EE1-6A18-4016-A5DD-796C8EEAF5CB}" destId="{518C9F89-B862-4F99-8D11-FEF7247B2ACC}" srcOrd="1" destOrd="0" presId="urn:microsoft.com/office/officeart/2005/8/layout/list1"/>
    <dgm:cxn modelId="{A6FA0125-45CC-42B2-BD5B-B417BCE419AC}" type="presOf" srcId="{96FAC7EE-AECC-4010-9E2D-1B89F1987BC9}" destId="{DE90C855-6F6F-4CDE-9A59-B39767A97839}" srcOrd="0" destOrd="0" presId="urn:microsoft.com/office/officeart/2005/8/layout/list1"/>
    <dgm:cxn modelId="{19599227-631D-484F-A27F-9F556C542311}" type="presOf" srcId="{646BF3BE-F437-4E90-925B-39BA22B2D8C8}" destId="{992A11D3-4576-48A3-AC10-0B12139B94DC}" srcOrd="0" destOrd="0" presId="urn:microsoft.com/office/officeart/2005/8/layout/list1"/>
    <dgm:cxn modelId="{D3DB8C35-1FEE-49B5-9328-B8AC05734BE3}" srcId="{2B17DF3E-26C4-4617-9E25-2647FAA4749B}" destId="{931B9EE1-6A18-4016-A5DD-796C8EEAF5CB}" srcOrd="1" destOrd="0" parTransId="{F0831A47-219A-4852-AFB4-416436E03957}" sibTransId="{AA57C7B8-E86B-4699-AD68-7700966D8DF1}"/>
    <dgm:cxn modelId="{D17C2A5E-89C1-44DE-A9C7-75830FA5B44D}" type="presOf" srcId="{931B9EE1-6A18-4016-A5DD-796C8EEAF5CB}" destId="{83C9F428-EC65-4BBB-A4D0-850F851F8864}" srcOrd="0" destOrd="0" presId="urn:microsoft.com/office/officeart/2005/8/layout/list1"/>
    <dgm:cxn modelId="{9A4B3E5E-E6E1-4279-9DDD-FA29DC867A19}" type="presOf" srcId="{89476E16-F26C-481A-A1AB-E615F7492F2F}" destId="{8B4485F3-70CA-4694-B081-402F4F23F473}" srcOrd="1" destOrd="0" presId="urn:microsoft.com/office/officeart/2005/8/layout/list1"/>
    <dgm:cxn modelId="{FCE1F05F-67AA-4024-B01A-47032BABAFA3}" srcId="{2B17DF3E-26C4-4617-9E25-2647FAA4749B}" destId="{68D636A1-B954-4798-BC5E-C447EB849D71}" srcOrd="3" destOrd="0" parTransId="{D77372A1-9746-4B43-A561-A883531C4DF3}" sibTransId="{7A122DBF-B354-46A4-8333-18930FAF5C5C}"/>
    <dgm:cxn modelId="{68AB0F42-42CC-4F90-B001-21E9CD590CBC}" srcId="{931B9EE1-6A18-4016-A5DD-796C8EEAF5CB}" destId="{6ACE0AC0-A2CC-4778-9917-2048EF4B8470}" srcOrd="0" destOrd="0" parTransId="{0C6B5282-001A-4EB5-95D8-14700318D066}" sibTransId="{A6BE08DE-A92A-4725-B6E1-4CC995A7D6E8}"/>
    <dgm:cxn modelId="{40913863-5C90-4619-8B38-EAD1924FAD92}" srcId="{C75878A2-315F-4AFB-BFB8-7DC05C2C24AE}" destId="{43D16C2B-E9F2-42C2-A444-00E9C9A242A7}" srcOrd="0" destOrd="0" parTransId="{96FA8ABA-DDF8-4E7D-AD39-81BAB0B74FD9}" sibTransId="{360B1A6F-00FE-49FD-91A6-1F62C1C342DD}"/>
    <dgm:cxn modelId="{47CCD74C-3764-46F8-8E0D-B444FE056CC7}" type="presOf" srcId="{1BB1486C-5D2B-40CD-A03F-AB52E466481A}" destId="{B0419929-14F3-460A-BAED-35E356CBEC19}" srcOrd="0" destOrd="0" presId="urn:microsoft.com/office/officeart/2005/8/layout/list1"/>
    <dgm:cxn modelId="{A15E2C50-279D-419E-8C0D-526B84145BFD}" type="presOf" srcId="{2B17DF3E-26C4-4617-9E25-2647FAA4749B}" destId="{314D09EC-0A83-4383-8728-76089FCD7B2E}" srcOrd="0" destOrd="0" presId="urn:microsoft.com/office/officeart/2005/8/layout/list1"/>
    <dgm:cxn modelId="{3A079D52-501B-4230-A3F8-F7CDD24F959A}" type="presOf" srcId="{1BB1486C-5D2B-40CD-A03F-AB52E466481A}" destId="{6F6B3D82-25B8-4A84-9B82-2C67C9F8774D}" srcOrd="1" destOrd="0" presId="urn:microsoft.com/office/officeart/2005/8/layout/list1"/>
    <dgm:cxn modelId="{DA67D953-FBCC-4302-83E4-C4B9087E0F9B}" type="presOf" srcId="{742FEB5A-0839-4EEC-B161-8A7BE2FA2A63}" destId="{AEFE3A8A-98C1-4545-8422-8E5D801228E0}" srcOrd="0" destOrd="0" presId="urn:microsoft.com/office/officeart/2005/8/layout/list1"/>
    <dgm:cxn modelId="{0543E576-2D72-4878-8113-BB4EB048EE38}" type="presOf" srcId="{96FAC7EE-AECC-4010-9E2D-1B89F1987BC9}" destId="{3DD67BD7-F719-4C28-AC12-F6093DE4FF66}" srcOrd="1" destOrd="0" presId="urn:microsoft.com/office/officeart/2005/8/layout/list1"/>
    <dgm:cxn modelId="{D6693E59-670B-4474-8D88-B407F57A10E9}" type="presOf" srcId="{89476E16-F26C-481A-A1AB-E615F7492F2F}" destId="{F4A5D24F-8579-4279-8331-0B2C6E424EA9}" srcOrd="0" destOrd="0" presId="urn:microsoft.com/office/officeart/2005/8/layout/list1"/>
    <dgm:cxn modelId="{BB37397F-DFF6-42F2-A9A6-425A0E806185}" srcId="{2B17DF3E-26C4-4617-9E25-2647FAA4749B}" destId="{96FAC7EE-AECC-4010-9E2D-1B89F1987BC9}" srcOrd="5" destOrd="0" parTransId="{25AAD131-72AD-445C-916B-ABF57D3B252D}" sibTransId="{520B0B86-2FFD-4DA6-9F63-FA52266784B7}"/>
    <dgm:cxn modelId="{BB2C7995-48FF-4F20-ADDB-CC7D6D4E4322}" type="presOf" srcId="{6ACE0AC0-A2CC-4778-9917-2048EF4B8470}" destId="{E0E1FFF9-5E0E-4128-9401-A75A8A5DCCD2}" srcOrd="0" destOrd="0" presId="urn:microsoft.com/office/officeart/2005/8/layout/list1"/>
    <dgm:cxn modelId="{442312AC-3475-454C-A690-52A3C676BA9C}" srcId="{2B17DF3E-26C4-4617-9E25-2647FAA4749B}" destId="{1BB1486C-5D2B-40CD-A03F-AB52E466481A}" srcOrd="4" destOrd="0" parTransId="{0D01AFAB-9185-40B6-954F-9C972648BA3F}" sibTransId="{268CCC81-C97C-4C89-B686-27A10669F383}"/>
    <dgm:cxn modelId="{FBE07ABA-B8EF-42C4-AAF6-49D06E79EAFF}" type="presOf" srcId="{C75878A2-315F-4AFB-BFB8-7DC05C2C24AE}" destId="{C556D474-F5BD-44C4-AFE7-85C20886BAAC}" srcOrd="0" destOrd="0" presId="urn:microsoft.com/office/officeart/2005/8/layout/list1"/>
    <dgm:cxn modelId="{DB229DBB-9442-4456-A4E3-DDBDC284C9D9}" srcId="{1BB1486C-5D2B-40CD-A03F-AB52E466481A}" destId="{742FEB5A-0839-4EEC-B161-8A7BE2FA2A63}" srcOrd="0" destOrd="0" parTransId="{BEC07FAA-2C5C-4282-8821-487ED8AB41AB}" sibTransId="{CA4D166A-2233-4D67-94F9-BB40787283E0}"/>
    <dgm:cxn modelId="{FB977AC3-4F87-4C58-A0A0-EF02E03C3918}" type="presOf" srcId="{646BF3BE-F437-4E90-925B-39BA22B2D8C8}" destId="{E0F36294-C375-46F6-A9C5-281303FDB5BE}" srcOrd="1" destOrd="0" presId="urn:microsoft.com/office/officeart/2005/8/layout/list1"/>
    <dgm:cxn modelId="{B8A1F5CF-B965-4F88-B4DB-7E65F834C5D0}" srcId="{2B17DF3E-26C4-4617-9E25-2647FAA4749B}" destId="{C75878A2-315F-4AFB-BFB8-7DC05C2C24AE}" srcOrd="6" destOrd="0" parTransId="{BB72B8F3-25DC-48D8-8153-7C110F813F6E}" sibTransId="{2C343B95-0308-4B1F-A663-BA71C3EC7C82}"/>
    <dgm:cxn modelId="{25D486D3-38BB-49EF-BDEC-934AD670657A}" type="presOf" srcId="{68D636A1-B954-4798-BC5E-C447EB849D71}" destId="{5BEADCED-6AD4-46F4-81F2-A1AA93902324}" srcOrd="0" destOrd="0" presId="urn:microsoft.com/office/officeart/2005/8/layout/list1"/>
    <dgm:cxn modelId="{D65EE0D3-4590-423F-89E9-7A0EDE4D486C}" type="presOf" srcId="{68D636A1-B954-4798-BC5E-C447EB849D71}" destId="{DBD4B6E5-E906-42E1-A781-E7F1F9FEA34E}" srcOrd="1" destOrd="0" presId="urn:microsoft.com/office/officeart/2005/8/layout/list1"/>
    <dgm:cxn modelId="{8035D9D4-6A2F-4217-9F2F-27C1A6F44194}" type="presOf" srcId="{AF988D11-3143-4428-A78F-DE793507F9A0}" destId="{801AB8FB-CE92-4466-8390-A28AB6C8076A}" srcOrd="0" destOrd="0" presId="urn:microsoft.com/office/officeart/2005/8/layout/list1"/>
    <dgm:cxn modelId="{9F951FE9-5C92-4A0A-B01A-467F02FF7513}" srcId="{2B17DF3E-26C4-4617-9E25-2647FAA4749B}" destId="{646BF3BE-F437-4E90-925B-39BA22B2D8C8}" srcOrd="2" destOrd="0" parTransId="{6A511728-29CF-460D-8E82-443811544ADF}" sibTransId="{B3863173-95D0-4D93-BC01-199D74986784}"/>
    <dgm:cxn modelId="{538282F0-49F8-4414-9826-994416F98BD3}" type="presOf" srcId="{C75878A2-315F-4AFB-BFB8-7DC05C2C24AE}" destId="{E57BD5C3-F588-4B04-84B5-C01736F546AD}" srcOrd="1" destOrd="0" presId="urn:microsoft.com/office/officeart/2005/8/layout/list1"/>
    <dgm:cxn modelId="{D29AC1F0-648C-4C3D-AC2C-41123377EAA6}" srcId="{2B17DF3E-26C4-4617-9E25-2647FAA4749B}" destId="{89476E16-F26C-481A-A1AB-E615F7492F2F}" srcOrd="0" destOrd="0" parTransId="{DC4E07F7-571B-43BE-A105-E77AE1BCE820}" sibTransId="{904D621C-E0F0-4FA2-B6F5-1081B9A966E3}"/>
    <dgm:cxn modelId="{4187DCF9-575E-4215-98BD-82DD1ED1A0A1}" type="presParOf" srcId="{314D09EC-0A83-4383-8728-76089FCD7B2E}" destId="{BC4CCFD3-F30D-451E-AAD3-779A02F924E5}" srcOrd="0" destOrd="0" presId="urn:microsoft.com/office/officeart/2005/8/layout/list1"/>
    <dgm:cxn modelId="{9FA43CC9-9763-457D-9B0F-2D5EC2CC46BF}" type="presParOf" srcId="{BC4CCFD3-F30D-451E-AAD3-779A02F924E5}" destId="{F4A5D24F-8579-4279-8331-0B2C6E424EA9}" srcOrd="0" destOrd="0" presId="urn:microsoft.com/office/officeart/2005/8/layout/list1"/>
    <dgm:cxn modelId="{F5930419-A0A0-4EE8-9831-6D7EEB16D6DB}" type="presParOf" srcId="{BC4CCFD3-F30D-451E-AAD3-779A02F924E5}" destId="{8B4485F3-70CA-4694-B081-402F4F23F473}" srcOrd="1" destOrd="0" presId="urn:microsoft.com/office/officeart/2005/8/layout/list1"/>
    <dgm:cxn modelId="{C0F36D89-64AC-48E3-820D-53257C3DE354}" type="presParOf" srcId="{314D09EC-0A83-4383-8728-76089FCD7B2E}" destId="{21F1F2D1-F3B2-47A5-A1E4-B0570DBB1D65}" srcOrd="1" destOrd="0" presId="urn:microsoft.com/office/officeart/2005/8/layout/list1"/>
    <dgm:cxn modelId="{F4F95272-8C41-4890-84B6-947A1D56A299}" type="presParOf" srcId="{314D09EC-0A83-4383-8728-76089FCD7B2E}" destId="{801AB8FB-CE92-4466-8390-A28AB6C8076A}" srcOrd="2" destOrd="0" presId="urn:microsoft.com/office/officeart/2005/8/layout/list1"/>
    <dgm:cxn modelId="{7614BBC6-F822-43F6-A2AA-5505ECAF3B70}" type="presParOf" srcId="{314D09EC-0A83-4383-8728-76089FCD7B2E}" destId="{E8FCF0CE-07E6-45FB-8E16-D90F570523F5}" srcOrd="3" destOrd="0" presId="urn:microsoft.com/office/officeart/2005/8/layout/list1"/>
    <dgm:cxn modelId="{3A2B1D6F-2E0A-4F57-9933-C0185B71E833}" type="presParOf" srcId="{314D09EC-0A83-4383-8728-76089FCD7B2E}" destId="{0968B0FA-A843-426C-87D9-864B9229E243}" srcOrd="4" destOrd="0" presId="urn:microsoft.com/office/officeart/2005/8/layout/list1"/>
    <dgm:cxn modelId="{A64D098F-C4BB-4E0F-9750-6353DA7BB2CA}" type="presParOf" srcId="{0968B0FA-A843-426C-87D9-864B9229E243}" destId="{83C9F428-EC65-4BBB-A4D0-850F851F8864}" srcOrd="0" destOrd="0" presId="urn:microsoft.com/office/officeart/2005/8/layout/list1"/>
    <dgm:cxn modelId="{4D42ABFB-AAB1-4F89-86EF-8B570FF72649}" type="presParOf" srcId="{0968B0FA-A843-426C-87D9-864B9229E243}" destId="{518C9F89-B862-4F99-8D11-FEF7247B2ACC}" srcOrd="1" destOrd="0" presId="urn:microsoft.com/office/officeart/2005/8/layout/list1"/>
    <dgm:cxn modelId="{87756C5E-17D8-4610-B6CF-C1F556A027C6}" type="presParOf" srcId="{314D09EC-0A83-4383-8728-76089FCD7B2E}" destId="{DD3EDE26-D912-4166-A64D-50FA8D217788}" srcOrd="5" destOrd="0" presId="urn:microsoft.com/office/officeart/2005/8/layout/list1"/>
    <dgm:cxn modelId="{4F0B42AD-F876-488E-98AE-2C4DA816DA36}" type="presParOf" srcId="{314D09EC-0A83-4383-8728-76089FCD7B2E}" destId="{E0E1FFF9-5E0E-4128-9401-A75A8A5DCCD2}" srcOrd="6" destOrd="0" presId="urn:microsoft.com/office/officeart/2005/8/layout/list1"/>
    <dgm:cxn modelId="{FA470B07-479E-4F58-B88E-624FEFE25457}" type="presParOf" srcId="{314D09EC-0A83-4383-8728-76089FCD7B2E}" destId="{CE778843-3F2A-41B1-908A-E915A5B36201}" srcOrd="7" destOrd="0" presId="urn:microsoft.com/office/officeart/2005/8/layout/list1"/>
    <dgm:cxn modelId="{72581E1D-B63B-4495-AAB3-975E2CA0EA78}" type="presParOf" srcId="{314D09EC-0A83-4383-8728-76089FCD7B2E}" destId="{A1561B24-11D4-4F7E-93A4-1941B108009C}" srcOrd="8" destOrd="0" presId="urn:microsoft.com/office/officeart/2005/8/layout/list1"/>
    <dgm:cxn modelId="{32E26482-C596-468A-B3A3-D7DCB7B42D12}" type="presParOf" srcId="{A1561B24-11D4-4F7E-93A4-1941B108009C}" destId="{992A11D3-4576-48A3-AC10-0B12139B94DC}" srcOrd="0" destOrd="0" presId="urn:microsoft.com/office/officeart/2005/8/layout/list1"/>
    <dgm:cxn modelId="{1982E5B5-2E1A-4882-866D-D24CD0A4D6BB}" type="presParOf" srcId="{A1561B24-11D4-4F7E-93A4-1941B108009C}" destId="{E0F36294-C375-46F6-A9C5-281303FDB5BE}" srcOrd="1" destOrd="0" presId="urn:microsoft.com/office/officeart/2005/8/layout/list1"/>
    <dgm:cxn modelId="{495E4DB4-6E0E-44E9-BF35-E70767825063}" type="presParOf" srcId="{314D09EC-0A83-4383-8728-76089FCD7B2E}" destId="{B1E3DD25-1B62-40BA-B708-0A150738122B}" srcOrd="9" destOrd="0" presId="urn:microsoft.com/office/officeart/2005/8/layout/list1"/>
    <dgm:cxn modelId="{3A3A63D3-5ACD-474B-AFEA-9E818CC1C6A3}" type="presParOf" srcId="{314D09EC-0A83-4383-8728-76089FCD7B2E}" destId="{A239C0AD-ED14-4DAA-A762-5BE741EE966F}" srcOrd="10" destOrd="0" presId="urn:microsoft.com/office/officeart/2005/8/layout/list1"/>
    <dgm:cxn modelId="{37DBAA56-C5D2-46AA-9D4C-0F887F3EDAC7}" type="presParOf" srcId="{314D09EC-0A83-4383-8728-76089FCD7B2E}" destId="{E3F29C25-FA3C-4645-A859-E21E9B7C269B}" srcOrd="11" destOrd="0" presId="urn:microsoft.com/office/officeart/2005/8/layout/list1"/>
    <dgm:cxn modelId="{6632449F-705F-4A23-AD97-CB2D87356585}" type="presParOf" srcId="{314D09EC-0A83-4383-8728-76089FCD7B2E}" destId="{86944F68-45B1-4804-AE98-7EBC50DB9ECB}" srcOrd="12" destOrd="0" presId="urn:microsoft.com/office/officeart/2005/8/layout/list1"/>
    <dgm:cxn modelId="{0DCDE265-52D7-4E64-BC92-BD014D51AEF0}" type="presParOf" srcId="{86944F68-45B1-4804-AE98-7EBC50DB9ECB}" destId="{5BEADCED-6AD4-46F4-81F2-A1AA93902324}" srcOrd="0" destOrd="0" presId="urn:microsoft.com/office/officeart/2005/8/layout/list1"/>
    <dgm:cxn modelId="{12B0CC55-A640-40DC-82C7-B77A3BA07392}" type="presParOf" srcId="{86944F68-45B1-4804-AE98-7EBC50DB9ECB}" destId="{DBD4B6E5-E906-42E1-A781-E7F1F9FEA34E}" srcOrd="1" destOrd="0" presId="urn:microsoft.com/office/officeart/2005/8/layout/list1"/>
    <dgm:cxn modelId="{8CFF116F-820C-43B7-89D7-34FFD298FD9B}" type="presParOf" srcId="{314D09EC-0A83-4383-8728-76089FCD7B2E}" destId="{EC6EF4D1-6828-4B1F-92F0-FA9F07D02EAD}" srcOrd="13" destOrd="0" presId="urn:microsoft.com/office/officeart/2005/8/layout/list1"/>
    <dgm:cxn modelId="{BAAF41FB-361D-4DE0-9522-B3C55BC16A6B}" type="presParOf" srcId="{314D09EC-0A83-4383-8728-76089FCD7B2E}" destId="{052091B9-AECC-416B-AB68-402D0B557870}" srcOrd="14" destOrd="0" presId="urn:microsoft.com/office/officeart/2005/8/layout/list1"/>
    <dgm:cxn modelId="{815D01EC-399D-4305-A795-2CCE7AEE938D}" type="presParOf" srcId="{314D09EC-0A83-4383-8728-76089FCD7B2E}" destId="{68EB55DA-B9BD-4D94-9E5E-E9F8104E9729}" srcOrd="15" destOrd="0" presId="urn:microsoft.com/office/officeart/2005/8/layout/list1"/>
    <dgm:cxn modelId="{56473E42-03D3-4ADD-B85E-C5E6551623CF}" type="presParOf" srcId="{314D09EC-0A83-4383-8728-76089FCD7B2E}" destId="{48E76D2E-7330-4563-B4BC-F5BEC534564E}" srcOrd="16" destOrd="0" presId="urn:microsoft.com/office/officeart/2005/8/layout/list1"/>
    <dgm:cxn modelId="{91541C1A-06A7-4448-A822-ED2CEAA08C5E}" type="presParOf" srcId="{48E76D2E-7330-4563-B4BC-F5BEC534564E}" destId="{B0419929-14F3-460A-BAED-35E356CBEC19}" srcOrd="0" destOrd="0" presId="urn:microsoft.com/office/officeart/2005/8/layout/list1"/>
    <dgm:cxn modelId="{BDDF33BB-9449-4994-BBCB-7F55C2743564}" type="presParOf" srcId="{48E76D2E-7330-4563-B4BC-F5BEC534564E}" destId="{6F6B3D82-25B8-4A84-9B82-2C67C9F8774D}" srcOrd="1" destOrd="0" presId="urn:microsoft.com/office/officeart/2005/8/layout/list1"/>
    <dgm:cxn modelId="{C60850C5-3B04-4828-9934-468A518F9B5E}" type="presParOf" srcId="{314D09EC-0A83-4383-8728-76089FCD7B2E}" destId="{592B17A2-383A-40B6-973E-E09B922B0E92}" srcOrd="17" destOrd="0" presId="urn:microsoft.com/office/officeart/2005/8/layout/list1"/>
    <dgm:cxn modelId="{934252F3-71B3-41B1-ADA2-B380C2C02B4B}" type="presParOf" srcId="{314D09EC-0A83-4383-8728-76089FCD7B2E}" destId="{AEFE3A8A-98C1-4545-8422-8E5D801228E0}" srcOrd="18" destOrd="0" presId="urn:microsoft.com/office/officeart/2005/8/layout/list1"/>
    <dgm:cxn modelId="{675935AA-1969-4FA9-9873-D8847A1388A5}" type="presParOf" srcId="{314D09EC-0A83-4383-8728-76089FCD7B2E}" destId="{633662E7-23BB-44C8-A293-70F64518A4EA}" srcOrd="19" destOrd="0" presId="urn:microsoft.com/office/officeart/2005/8/layout/list1"/>
    <dgm:cxn modelId="{41B91AE4-DADB-49F4-B442-0A9FDE1B9AC7}" type="presParOf" srcId="{314D09EC-0A83-4383-8728-76089FCD7B2E}" destId="{0C552EE5-ED76-4884-87A6-B99A450290E6}" srcOrd="20" destOrd="0" presId="urn:microsoft.com/office/officeart/2005/8/layout/list1"/>
    <dgm:cxn modelId="{8EDD53A5-CDEC-42C7-A76F-060F16D06C29}" type="presParOf" srcId="{0C552EE5-ED76-4884-87A6-B99A450290E6}" destId="{DE90C855-6F6F-4CDE-9A59-B39767A97839}" srcOrd="0" destOrd="0" presId="urn:microsoft.com/office/officeart/2005/8/layout/list1"/>
    <dgm:cxn modelId="{4091B49B-5C9E-4F28-BF90-3B05FCEACCBC}" type="presParOf" srcId="{0C552EE5-ED76-4884-87A6-B99A450290E6}" destId="{3DD67BD7-F719-4C28-AC12-F6093DE4FF66}" srcOrd="1" destOrd="0" presId="urn:microsoft.com/office/officeart/2005/8/layout/list1"/>
    <dgm:cxn modelId="{347CA10B-AFE0-4549-B304-4913B1071D8E}" type="presParOf" srcId="{314D09EC-0A83-4383-8728-76089FCD7B2E}" destId="{9B0D7EBC-3A00-4D85-82F8-F8BBFB98C55E}" srcOrd="21" destOrd="0" presId="urn:microsoft.com/office/officeart/2005/8/layout/list1"/>
    <dgm:cxn modelId="{BF15C199-D534-4B9C-A437-745BAB22A34B}" type="presParOf" srcId="{314D09EC-0A83-4383-8728-76089FCD7B2E}" destId="{33573851-6D48-4BDB-9B73-F77382100BD7}" srcOrd="22" destOrd="0" presId="urn:microsoft.com/office/officeart/2005/8/layout/list1"/>
    <dgm:cxn modelId="{F388EC29-1A6B-406E-A4D2-A0D1FE8EF939}" type="presParOf" srcId="{314D09EC-0A83-4383-8728-76089FCD7B2E}" destId="{AFB167B5-7425-4AAC-A1FC-133A19871785}" srcOrd="23" destOrd="0" presId="urn:microsoft.com/office/officeart/2005/8/layout/list1"/>
    <dgm:cxn modelId="{7EDDEBA5-D65F-41BD-8779-2517DEB6573C}" type="presParOf" srcId="{314D09EC-0A83-4383-8728-76089FCD7B2E}" destId="{50EBF133-7DA5-4484-B7AE-DB8B6EEFE446}" srcOrd="24" destOrd="0" presId="urn:microsoft.com/office/officeart/2005/8/layout/list1"/>
    <dgm:cxn modelId="{72BD9794-4698-4943-ADAC-4900C7FB8DFB}" type="presParOf" srcId="{50EBF133-7DA5-4484-B7AE-DB8B6EEFE446}" destId="{C556D474-F5BD-44C4-AFE7-85C20886BAAC}" srcOrd="0" destOrd="0" presId="urn:microsoft.com/office/officeart/2005/8/layout/list1"/>
    <dgm:cxn modelId="{E8689274-F4E2-4CE8-945E-8229BEE1A96C}" type="presParOf" srcId="{50EBF133-7DA5-4484-B7AE-DB8B6EEFE446}" destId="{E57BD5C3-F588-4B04-84B5-C01736F546AD}" srcOrd="1" destOrd="0" presId="urn:microsoft.com/office/officeart/2005/8/layout/list1"/>
    <dgm:cxn modelId="{98ED96A4-6A1B-4172-8404-702DC5FF8B28}" type="presParOf" srcId="{314D09EC-0A83-4383-8728-76089FCD7B2E}" destId="{C18613C1-1A1B-4098-A3B0-7BE7ECB98ECF}" srcOrd="25" destOrd="0" presId="urn:microsoft.com/office/officeart/2005/8/layout/list1"/>
    <dgm:cxn modelId="{468F0AF7-4D10-4A53-856C-224AD2EE24DC}" type="presParOf" srcId="{314D09EC-0A83-4383-8728-76089FCD7B2E}" destId="{E5055B1E-43C5-44CF-8DED-D9126121957D}"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6FA7A6-55AC-4EAC-A549-1EC676D6AC6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175A69-7D34-42C0-B537-0193AE2AF677}">
      <dgm:prSet custT="1"/>
      <dgm:spPr/>
      <dgm:t>
        <a:bodyPr/>
        <a:lstStyle/>
        <a:p>
          <a:pPr>
            <a:lnSpc>
              <a:spcPct val="150000"/>
            </a:lnSpc>
          </a:pPr>
          <a:r>
            <a:rPr lang="pt-BR" sz="1800" b="1" i="1" dirty="0"/>
            <a:t>Categorização Turística do Município -</a:t>
          </a:r>
          <a:r>
            <a:rPr lang="pt-BR" sz="1800" dirty="0"/>
            <a:t>São Francisco do Guaporé </a:t>
          </a:r>
          <a:r>
            <a:rPr lang="pt-BR" sz="1800" b="1" dirty="0"/>
            <a:t>não faz </a:t>
          </a:r>
          <a:r>
            <a:rPr lang="pt-BR" sz="1800" dirty="0"/>
            <a:t>parte do Programa de Regionalização do Turismo do Mapa do Turismo Brasileiro, ferramenta importante para orientar e promover o desenvolvimento turístico no Brasil. A categorização dos municípios no Mapa do Turismo Brasileiro é um instrumento elaborado pelo Ministério do Turismo (MTur) para identificar o desempenho da economia do setor nos municípios que constam no Mapa do Turismo Brasileiro. </a:t>
          </a:r>
          <a:endParaRPr lang="en-US" sz="1800" dirty="0"/>
        </a:p>
      </dgm:t>
    </dgm:pt>
    <dgm:pt modelId="{AD5B9741-5BE7-4CF8-A445-7DAC9DEFC6C2}" type="parTrans" cxnId="{E8ACA46A-CD00-4B65-B090-1766C37730B1}">
      <dgm:prSet/>
      <dgm:spPr/>
      <dgm:t>
        <a:bodyPr/>
        <a:lstStyle/>
        <a:p>
          <a:endParaRPr lang="en-US" sz="1800"/>
        </a:p>
      </dgm:t>
    </dgm:pt>
    <dgm:pt modelId="{F2BB2BC0-7BEE-49E1-B99C-A9D3D7362536}" type="sibTrans" cxnId="{E8ACA46A-CD00-4B65-B090-1766C37730B1}">
      <dgm:prSet/>
      <dgm:spPr/>
      <dgm:t>
        <a:bodyPr/>
        <a:lstStyle/>
        <a:p>
          <a:endParaRPr lang="en-US" sz="1800"/>
        </a:p>
      </dgm:t>
    </dgm:pt>
    <dgm:pt modelId="{5F1CB41C-9E8F-4C8E-8CF6-DACEFA47FC3D}" type="pres">
      <dgm:prSet presAssocID="{B46FA7A6-55AC-4EAC-A549-1EC676D6AC6C}" presName="root" presStyleCnt="0">
        <dgm:presLayoutVars>
          <dgm:dir/>
          <dgm:resizeHandles val="exact"/>
        </dgm:presLayoutVars>
      </dgm:prSet>
      <dgm:spPr/>
    </dgm:pt>
    <dgm:pt modelId="{4EDFE2A6-0AED-4E81-B285-17B185CF7266}" type="pres">
      <dgm:prSet presAssocID="{B46FA7A6-55AC-4EAC-A549-1EC676D6AC6C}" presName="container" presStyleCnt="0">
        <dgm:presLayoutVars>
          <dgm:dir/>
          <dgm:resizeHandles val="exact"/>
        </dgm:presLayoutVars>
      </dgm:prSet>
      <dgm:spPr/>
    </dgm:pt>
    <dgm:pt modelId="{CD1FB502-A5F9-4405-9F6B-E709E60BB412}" type="pres">
      <dgm:prSet presAssocID="{78175A69-7D34-42C0-B537-0193AE2AF677}" presName="compNode" presStyleCnt="0"/>
      <dgm:spPr/>
    </dgm:pt>
    <dgm:pt modelId="{386E0BE0-3419-4CC6-9830-90D51AACA57F}" type="pres">
      <dgm:prSet presAssocID="{78175A69-7D34-42C0-B537-0193AE2AF677}" presName="iconBgRect" presStyleLbl="bgShp" presStyleIdx="0" presStyleCnt="1" custScaleX="77228" custScaleY="60551" custLinFactNeighborX="-1139" custLinFactNeighborY="-76626"/>
      <dgm:spPr/>
    </dgm:pt>
    <dgm:pt modelId="{F1CAD934-B43D-47D9-B116-25CFAE4ADC23}" type="pres">
      <dgm:prSet presAssocID="{78175A69-7D34-42C0-B537-0193AE2AF677}" presName="iconRect" presStyleLbl="node1" presStyleIdx="0" presStyleCnt="1" custLinFactY="-10652" custLinFactNeighborX="-25365"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guntas"/>
        </a:ext>
      </dgm:extLst>
    </dgm:pt>
    <dgm:pt modelId="{0F45C682-B10A-40C0-AD80-AE76075E8414}" type="pres">
      <dgm:prSet presAssocID="{78175A69-7D34-42C0-B537-0193AE2AF677}" presName="spaceRect" presStyleCnt="0"/>
      <dgm:spPr/>
    </dgm:pt>
    <dgm:pt modelId="{DB262D05-7598-41FF-B6EB-1737C001FBC9}" type="pres">
      <dgm:prSet presAssocID="{78175A69-7D34-42C0-B537-0193AE2AF677}" presName="textRect" presStyleLbl="revTx" presStyleIdx="0" presStyleCnt="1" custScaleX="148351" custLinFactNeighborX="-13356" custLinFactNeighborY="17029">
        <dgm:presLayoutVars>
          <dgm:chMax val="1"/>
          <dgm:chPref val="1"/>
        </dgm:presLayoutVars>
      </dgm:prSet>
      <dgm:spPr/>
    </dgm:pt>
  </dgm:ptLst>
  <dgm:cxnLst>
    <dgm:cxn modelId="{E8ACA46A-CD00-4B65-B090-1766C37730B1}" srcId="{B46FA7A6-55AC-4EAC-A549-1EC676D6AC6C}" destId="{78175A69-7D34-42C0-B537-0193AE2AF677}" srcOrd="0" destOrd="0" parTransId="{AD5B9741-5BE7-4CF8-A445-7DAC9DEFC6C2}" sibTransId="{F2BB2BC0-7BEE-49E1-B99C-A9D3D7362536}"/>
    <dgm:cxn modelId="{D7E667C8-ED81-482E-81D9-6D9C36269177}" type="presOf" srcId="{B46FA7A6-55AC-4EAC-A549-1EC676D6AC6C}" destId="{5F1CB41C-9E8F-4C8E-8CF6-DACEFA47FC3D}" srcOrd="0" destOrd="0" presId="urn:microsoft.com/office/officeart/2018/2/layout/IconCircleList"/>
    <dgm:cxn modelId="{165D83D6-6AA0-4B54-8420-E7430C97655E}" type="presOf" srcId="{78175A69-7D34-42C0-B537-0193AE2AF677}" destId="{DB262D05-7598-41FF-B6EB-1737C001FBC9}" srcOrd="0" destOrd="0" presId="urn:microsoft.com/office/officeart/2018/2/layout/IconCircleList"/>
    <dgm:cxn modelId="{62A613E3-FCDF-4117-A328-EB77EB69DF2F}" type="presParOf" srcId="{5F1CB41C-9E8F-4C8E-8CF6-DACEFA47FC3D}" destId="{4EDFE2A6-0AED-4E81-B285-17B185CF7266}" srcOrd="0" destOrd="0" presId="urn:microsoft.com/office/officeart/2018/2/layout/IconCircleList"/>
    <dgm:cxn modelId="{8B119413-9112-4E9E-AA52-E448613D4F42}" type="presParOf" srcId="{4EDFE2A6-0AED-4E81-B285-17B185CF7266}" destId="{CD1FB502-A5F9-4405-9F6B-E709E60BB412}" srcOrd="0" destOrd="0" presId="urn:microsoft.com/office/officeart/2018/2/layout/IconCircleList"/>
    <dgm:cxn modelId="{9B04F243-FABC-4AF2-939E-877E4D77B7D2}" type="presParOf" srcId="{CD1FB502-A5F9-4405-9F6B-E709E60BB412}" destId="{386E0BE0-3419-4CC6-9830-90D51AACA57F}" srcOrd="0" destOrd="0" presId="urn:microsoft.com/office/officeart/2018/2/layout/IconCircleList"/>
    <dgm:cxn modelId="{4ED0DC67-2C9A-491E-A527-C42DF91DFC37}" type="presParOf" srcId="{CD1FB502-A5F9-4405-9F6B-E709E60BB412}" destId="{F1CAD934-B43D-47D9-B116-25CFAE4ADC23}" srcOrd="1" destOrd="0" presId="urn:microsoft.com/office/officeart/2018/2/layout/IconCircleList"/>
    <dgm:cxn modelId="{23DE62D2-AE99-45CD-8935-84F8DD372FAB}" type="presParOf" srcId="{CD1FB502-A5F9-4405-9F6B-E709E60BB412}" destId="{0F45C682-B10A-40C0-AD80-AE76075E8414}" srcOrd="2" destOrd="0" presId="urn:microsoft.com/office/officeart/2018/2/layout/IconCircleList"/>
    <dgm:cxn modelId="{6DCE752E-FA7E-4153-8B05-EBBF461A71C7}" type="presParOf" srcId="{CD1FB502-A5F9-4405-9F6B-E709E60BB412}" destId="{DB262D05-7598-41FF-B6EB-1737C001FBC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7FD6E-EB5A-4090-BFD3-CFB58F81BF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segundo o IBGE (2022), São Francisco do Guaporé possui 16.286 habitantes distribuídos numa área territorial de 10.948.593 Km², gerando uma densidade demográfica de 1,49 </a:t>
          </a:r>
          <a:r>
            <a:rPr lang="pt-BR" sz="1800" dirty="0" err="1"/>
            <a:t>hab</a:t>
          </a:r>
          <a:r>
            <a:rPr lang="pt-BR" sz="1800" dirty="0"/>
            <a:t>/Km². </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60D11E1E-2686-4B9C-8F65-2440C1EF4541}">
      <dgm:prSet custT="1"/>
      <dgm:spPr/>
      <dgm:t>
        <a:bodyPr/>
        <a:lstStyle/>
        <a:p>
          <a:pPr>
            <a:lnSpc>
              <a:spcPct val="100000"/>
            </a:lnSpc>
          </a:pPr>
          <a:r>
            <a:rPr lang="pt-BR" sz="1800" dirty="0"/>
            <a:t>A economia de São Francisco do Guaporé  tendo como destaque a agricultura. O município produz arroz, milho, mandioca e feijão, com a coexistência da agricultura de subsistência familiar e a produção em larga escala, especialmente de grãos. </a:t>
          </a:r>
          <a:endParaRPr lang="en-US" sz="1800" dirty="0"/>
        </a:p>
      </dgm:t>
    </dgm:pt>
    <dgm:pt modelId="{38F8DB50-6756-4EC7-97FB-B526458D6E07}" type="parTrans" cxnId="{52EE4884-A9F9-481C-9321-8CF379E37005}">
      <dgm:prSet/>
      <dgm:spPr/>
      <dgm:t>
        <a:bodyPr/>
        <a:lstStyle/>
        <a:p>
          <a:endParaRPr lang="pt-BR"/>
        </a:p>
      </dgm:t>
    </dgm:pt>
    <dgm:pt modelId="{7E7A221A-5318-452E-ADC2-F6E0371A7F1E}" type="sibTrans" cxnId="{52EE4884-A9F9-481C-9321-8CF379E37005}">
      <dgm:prSet/>
      <dgm:spPr/>
      <dgm:t>
        <a:bodyPr/>
        <a:lstStyle/>
        <a:p>
          <a:endParaRPr lang="pt-BR"/>
        </a:p>
      </dgm:t>
    </dgm:pt>
    <dgm:pt modelId="{8FC04D58-022B-40D6-A1C5-F81B71B4D26C}">
      <dgm:prSet custT="1"/>
      <dgm:spPr/>
      <dgm:t>
        <a:bodyPr/>
        <a:lstStyle/>
        <a:p>
          <a:pPr>
            <a:lnSpc>
              <a:spcPct val="100000"/>
            </a:lnSpc>
          </a:pPr>
          <a:r>
            <a:rPr lang="pt-BR" sz="1800" dirty="0"/>
            <a:t>O Índice de Desenvolvimento Humano é de 0,611 abaixo da média do Estado (0,756) e o PIB </a:t>
          </a:r>
          <a:r>
            <a:rPr lang="pt-BR" sz="1800" i="1" dirty="0"/>
            <a:t>per capta</a:t>
          </a:r>
          <a:r>
            <a:rPr lang="pt-BR" sz="1800" dirty="0"/>
            <a:t> de R$23.143,16.</a:t>
          </a:r>
          <a:endParaRPr lang="en-US" sz="1800" dirty="0"/>
        </a:p>
      </dgm:t>
    </dgm:pt>
    <dgm:pt modelId="{4998E154-885C-46D5-8BDE-A24AF6D4D60B}" type="parTrans" cxnId="{D14A8524-E7FB-4851-8B8C-2A497C01CD08}">
      <dgm:prSet/>
      <dgm:spPr/>
      <dgm:t>
        <a:bodyPr/>
        <a:lstStyle/>
        <a:p>
          <a:endParaRPr lang="pt-BR"/>
        </a:p>
      </dgm:t>
    </dgm:pt>
    <dgm:pt modelId="{CF8BE030-F271-43C5-8119-4A053912479D}" type="sibTrans" cxnId="{D14A8524-E7FB-4851-8B8C-2A497C01CD08}">
      <dgm:prSet/>
      <dgm:spPr/>
      <dgm:t>
        <a:bodyPr/>
        <a:lstStyle/>
        <a:p>
          <a:endParaRPr lang="pt-BR"/>
        </a:p>
      </dgm:t>
    </dgm:pt>
    <dgm:pt modelId="{B80B5F1D-89EF-44D3-8E69-C93F21FEECE8}">
      <dgm:prSet custT="1"/>
      <dgm:spPr/>
      <dgm:t>
        <a:bodyPr/>
        <a:lstStyle/>
        <a:p>
          <a:pPr>
            <a:lnSpc>
              <a:spcPct val="100000"/>
            </a:lnSpc>
          </a:pPr>
          <a:r>
            <a:rPr lang="pt-BR" sz="1800" dirty="0"/>
            <a:t>São Francisco é uma das cidades mais prósperas da região do Vale do Guaporé, onde muitas empresas estão se instalando.</a:t>
          </a:r>
          <a:endParaRPr lang="en-US" sz="1800" dirty="0"/>
        </a:p>
      </dgm:t>
    </dgm:pt>
    <dgm:pt modelId="{C81BC75E-3D6D-44F9-99BC-8AAD78DF2D5D}" type="parTrans" cxnId="{AE23B37E-CE06-48B6-BCA6-148AAAF8B51F}">
      <dgm:prSet/>
      <dgm:spPr/>
      <dgm:t>
        <a:bodyPr/>
        <a:lstStyle/>
        <a:p>
          <a:endParaRPr lang="pt-BR"/>
        </a:p>
      </dgm:t>
    </dgm:pt>
    <dgm:pt modelId="{6C83ADAB-F677-48C3-8A39-EC62C751F75E}" type="sibTrans" cxnId="{AE23B37E-CE06-48B6-BCA6-148AAAF8B51F}">
      <dgm:prSet/>
      <dgm:spPr/>
      <dgm:t>
        <a:bodyPr/>
        <a:lstStyle/>
        <a:p>
          <a:endParaRPr lang="pt-BR"/>
        </a:p>
      </dgm:t>
    </dgm:pt>
    <dgm:pt modelId="{5E212E26-EB99-4F7E-8EF7-25C59CD1B4C8}">
      <dgm:prSet custT="1"/>
      <dgm:spPr/>
      <dgm:t>
        <a:bodyPr/>
        <a:lstStyle/>
        <a:p>
          <a:pPr>
            <a:lnSpc>
              <a:spcPct val="100000"/>
            </a:lnSpc>
          </a:pPr>
          <a:r>
            <a:rPr lang="pt-BR" sz="1800" dirty="0"/>
            <a:t>A pecuária de corte e de leite também são bem desenvolvidas, fornecendo produtos para a região e estados vizinhos. </a:t>
          </a:r>
          <a:endParaRPr lang="en-US" sz="1800" dirty="0"/>
        </a:p>
      </dgm:t>
    </dgm:pt>
    <dgm:pt modelId="{DB581715-A9D3-46A5-B817-8E5667674F83}" type="parTrans" cxnId="{6AEBB8ED-980F-468D-97EF-F4CB4DAEF5A0}">
      <dgm:prSet/>
      <dgm:spPr/>
      <dgm:t>
        <a:bodyPr/>
        <a:lstStyle/>
        <a:p>
          <a:endParaRPr lang="pt-BR"/>
        </a:p>
      </dgm:t>
    </dgm:pt>
    <dgm:pt modelId="{0D80219D-8A33-4610-B62C-7A176AC0E554}" type="sibTrans" cxnId="{6AEBB8ED-980F-468D-97EF-F4CB4DAEF5A0}">
      <dgm:prSet/>
      <dgm:spPr/>
      <dgm:t>
        <a:bodyPr/>
        <a:lstStyle/>
        <a:p>
          <a:endParaRPr lang="pt-BR"/>
        </a:p>
      </dgm:t>
    </dgm:pt>
    <dgm:pt modelId="{CBB3A458-8259-4F39-B75F-B6E5CC947F5A}" type="pres">
      <dgm:prSet presAssocID="{88D7FD6E-EB5A-4090-BFD3-CFB58F81BF5A}" presName="root" presStyleCnt="0">
        <dgm:presLayoutVars>
          <dgm:dir/>
          <dgm:resizeHandles val="exact"/>
        </dgm:presLayoutVars>
      </dgm:prSet>
      <dgm:spPr/>
    </dgm:pt>
    <dgm:pt modelId="{F708904C-6F76-4450-8850-A933BDC25578}" type="pres">
      <dgm:prSet presAssocID="{FE49C591-EC43-4B09-BA8D-99C3E559EF01}" presName="compNode" presStyleCnt="0"/>
      <dgm:spPr/>
    </dgm:pt>
    <dgm:pt modelId="{A05D12C8-6E60-4257-AA50-F58F75973D7F}" type="pres">
      <dgm:prSet presAssocID="{FE49C591-EC43-4B09-BA8D-99C3E559EF01}" presName="bgRect" presStyleLbl="bgShp" presStyleIdx="0" presStyleCnt="5"/>
      <dgm:spPr/>
    </dgm:pt>
    <dgm:pt modelId="{2F2BCDA3-1F52-4229-8EDD-BE4C5A9AE180}" type="pres">
      <dgm:prSet presAssocID="{FE49C591-EC43-4B09-BA8D-99C3E559EF0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uxograma"/>
        </a:ext>
      </dgm:extLst>
    </dgm:pt>
    <dgm:pt modelId="{3544EFFC-A5AB-4CB6-90B6-6CD31F578461}" type="pres">
      <dgm:prSet presAssocID="{FE49C591-EC43-4B09-BA8D-99C3E559EF01}" presName="spaceRect" presStyleCnt="0"/>
      <dgm:spPr/>
    </dgm:pt>
    <dgm:pt modelId="{93101B3B-898B-4EEC-9462-4467DF87FF54}" type="pres">
      <dgm:prSet presAssocID="{FE49C591-EC43-4B09-BA8D-99C3E559EF01}" presName="parTx" presStyleLbl="revTx" presStyleIdx="0" presStyleCnt="5" custScaleX="101762" custLinFactNeighborX="-90" custLinFactNeighborY="-7911">
        <dgm:presLayoutVars>
          <dgm:chMax val="0"/>
          <dgm:chPref val="0"/>
        </dgm:presLayoutVars>
      </dgm:prSet>
      <dgm:spPr/>
    </dgm:pt>
    <dgm:pt modelId="{4F4EB23D-3E11-42B2-8094-D06161D0D7EA}" type="pres">
      <dgm:prSet presAssocID="{3FFEA9AD-417A-4179-B9C2-F5CBCEB45E60}" presName="sibTrans" presStyleCnt="0"/>
      <dgm:spPr/>
    </dgm:pt>
    <dgm:pt modelId="{EE6DFC65-6AF8-4773-8025-10F56707DFFE}" type="pres">
      <dgm:prSet presAssocID="{8FC04D58-022B-40D6-A1C5-F81B71B4D26C}" presName="compNode" presStyleCnt="0"/>
      <dgm:spPr/>
    </dgm:pt>
    <dgm:pt modelId="{4DF1E82B-D66F-4968-BE7E-BDE017D7B2E1}" type="pres">
      <dgm:prSet presAssocID="{8FC04D58-022B-40D6-A1C5-F81B71B4D26C}" presName="bgRect" presStyleLbl="bgShp" presStyleIdx="1" presStyleCnt="5" custLinFactNeighborX="129" custLinFactNeighborY="-13230"/>
      <dgm:spPr/>
    </dgm:pt>
    <dgm:pt modelId="{90289E07-3B10-4039-81C6-E52691BC1690}" type="pres">
      <dgm:prSet presAssocID="{8FC04D58-022B-40D6-A1C5-F81B71B4D26C}" presName="iconRect" presStyleLbl="node1" presStyleIdx="1" presStyleCnt="5"/>
      <dgm:spPr/>
    </dgm:pt>
    <dgm:pt modelId="{4161AA61-C241-4E11-ABED-A9D03E155870}" type="pres">
      <dgm:prSet presAssocID="{8FC04D58-022B-40D6-A1C5-F81B71B4D26C}" presName="spaceRect" presStyleCnt="0"/>
      <dgm:spPr/>
    </dgm:pt>
    <dgm:pt modelId="{B7784C2C-2DEB-481A-A35D-A79015F83CA9}" type="pres">
      <dgm:prSet presAssocID="{8FC04D58-022B-40D6-A1C5-F81B71B4D26C}" presName="parTx" presStyleLbl="revTx" presStyleIdx="1" presStyleCnt="5" custLinFactNeighborX="-575" custLinFactNeighborY="-30366">
        <dgm:presLayoutVars>
          <dgm:chMax val="0"/>
          <dgm:chPref val="0"/>
        </dgm:presLayoutVars>
      </dgm:prSet>
      <dgm:spPr/>
    </dgm:pt>
    <dgm:pt modelId="{4D00B229-96BC-4B98-806B-9BEDDA7729FC}" type="pres">
      <dgm:prSet presAssocID="{CF8BE030-F271-43C5-8119-4A053912479D}" presName="sibTrans" presStyleCnt="0"/>
      <dgm:spPr/>
    </dgm:pt>
    <dgm:pt modelId="{C7E048CE-0A5E-4F44-A5BA-5B8938C7619F}" type="pres">
      <dgm:prSet presAssocID="{60D11E1E-2686-4B9C-8F65-2440C1EF4541}" presName="compNode" presStyleCnt="0"/>
      <dgm:spPr/>
    </dgm:pt>
    <dgm:pt modelId="{B2366B16-85BE-40B2-AEA5-471F4FF8808F}" type="pres">
      <dgm:prSet presAssocID="{60D11E1E-2686-4B9C-8F65-2440C1EF4541}" presName="bgRect" presStyleLbl="bgShp" presStyleIdx="2" presStyleCnt="5"/>
      <dgm:spPr/>
    </dgm:pt>
    <dgm:pt modelId="{5DBC48AC-0A2A-493A-B2C5-693BD9DF7C4B}" type="pres">
      <dgm:prSet presAssocID="{60D11E1E-2686-4B9C-8F65-2440C1EF4541}" presName="iconRect" presStyleLbl="node1" presStyleIdx="2" presStyleCnt="5"/>
      <dgm:spPr/>
    </dgm:pt>
    <dgm:pt modelId="{0ADDCE65-C88D-4E11-B49E-ED4E3C20BC8A}" type="pres">
      <dgm:prSet presAssocID="{60D11E1E-2686-4B9C-8F65-2440C1EF4541}" presName="spaceRect" presStyleCnt="0"/>
      <dgm:spPr/>
    </dgm:pt>
    <dgm:pt modelId="{1700F284-095B-4A60-B36E-A2756970531D}" type="pres">
      <dgm:prSet presAssocID="{60D11E1E-2686-4B9C-8F65-2440C1EF4541}" presName="parTx" presStyleLbl="revTx" presStyleIdx="2" presStyleCnt="5" custScaleX="101735" custScaleY="127201" custLinFactNeighborX="-130" custLinFactNeighborY="-28745">
        <dgm:presLayoutVars>
          <dgm:chMax val="0"/>
          <dgm:chPref val="0"/>
        </dgm:presLayoutVars>
      </dgm:prSet>
      <dgm:spPr/>
    </dgm:pt>
    <dgm:pt modelId="{D83F2360-D915-41E0-961C-2A537CA423CB}" type="pres">
      <dgm:prSet presAssocID="{7E7A221A-5318-452E-ADC2-F6E0371A7F1E}" presName="sibTrans" presStyleCnt="0"/>
      <dgm:spPr/>
    </dgm:pt>
    <dgm:pt modelId="{F1C02CF1-4F85-4571-83F8-59E2791C5B20}" type="pres">
      <dgm:prSet presAssocID="{5E212E26-EB99-4F7E-8EF7-25C59CD1B4C8}" presName="compNode" presStyleCnt="0"/>
      <dgm:spPr/>
    </dgm:pt>
    <dgm:pt modelId="{6E111356-9609-4A72-ACAF-E6407D7377D3}" type="pres">
      <dgm:prSet presAssocID="{5E212E26-EB99-4F7E-8EF7-25C59CD1B4C8}" presName="bgRect" presStyleLbl="bgShp" presStyleIdx="3" presStyleCnt="5"/>
      <dgm:spPr/>
    </dgm:pt>
    <dgm:pt modelId="{03A20612-B224-483E-821F-C5250DB678D5}" type="pres">
      <dgm:prSet presAssocID="{5E212E26-EB99-4F7E-8EF7-25C59CD1B4C8}" presName="iconRect" presStyleLbl="node1" presStyleIdx="3" presStyleCnt="5"/>
      <dgm:spPr/>
    </dgm:pt>
    <dgm:pt modelId="{1BCA746E-E429-4E87-9C7B-FDCEE63E1252}" type="pres">
      <dgm:prSet presAssocID="{5E212E26-EB99-4F7E-8EF7-25C59CD1B4C8}" presName="spaceRect" presStyleCnt="0"/>
      <dgm:spPr/>
    </dgm:pt>
    <dgm:pt modelId="{506A2183-187F-48C6-9FC5-B02F769D1C12}" type="pres">
      <dgm:prSet presAssocID="{5E212E26-EB99-4F7E-8EF7-25C59CD1B4C8}" presName="parTx" presStyleLbl="revTx" presStyleIdx="3" presStyleCnt="5">
        <dgm:presLayoutVars>
          <dgm:chMax val="0"/>
          <dgm:chPref val="0"/>
        </dgm:presLayoutVars>
      </dgm:prSet>
      <dgm:spPr/>
    </dgm:pt>
    <dgm:pt modelId="{F09C9A6C-D108-4AAB-927B-0426F5B230DB}" type="pres">
      <dgm:prSet presAssocID="{0D80219D-8A33-4610-B62C-7A176AC0E554}" presName="sibTrans" presStyleCnt="0"/>
      <dgm:spPr/>
    </dgm:pt>
    <dgm:pt modelId="{D8413641-86DD-4986-A7E2-104461546271}" type="pres">
      <dgm:prSet presAssocID="{B80B5F1D-89EF-44D3-8E69-C93F21FEECE8}" presName="compNode" presStyleCnt="0"/>
      <dgm:spPr/>
    </dgm:pt>
    <dgm:pt modelId="{6B655A8B-8AE9-4411-896E-DBE8EBF353D7}" type="pres">
      <dgm:prSet presAssocID="{B80B5F1D-89EF-44D3-8E69-C93F21FEECE8}" presName="bgRect" presStyleLbl="bgShp" presStyleIdx="4" presStyleCnt="5"/>
      <dgm:spPr/>
    </dgm:pt>
    <dgm:pt modelId="{26038F77-29F8-4727-95F9-D2713E8288F5}" type="pres">
      <dgm:prSet presAssocID="{B80B5F1D-89EF-44D3-8E69-C93F21FEECE8}" presName="iconRect" presStyleLbl="node1" presStyleIdx="4" presStyleCnt="5"/>
      <dgm:spPr/>
    </dgm:pt>
    <dgm:pt modelId="{0BD0007D-6299-43CE-8AA3-189829496914}" type="pres">
      <dgm:prSet presAssocID="{B80B5F1D-89EF-44D3-8E69-C93F21FEECE8}" presName="spaceRect" presStyleCnt="0"/>
      <dgm:spPr/>
    </dgm:pt>
    <dgm:pt modelId="{E22F2D3D-DA0B-4845-A468-367497F27D63}" type="pres">
      <dgm:prSet presAssocID="{B80B5F1D-89EF-44D3-8E69-C93F21FEECE8}" presName="parTx" presStyleLbl="revTx" presStyleIdx="4" presStyleCnt="5">
        <dgm:presLayoutVars>
          <dgm:chMax val="0"/>
          <dgm:chPref val="0"/>
        </dgm:presLayoutVars>
      </dgm:prSet>
      <dgm:spPr/>
    </dgm:pt>
  </dgm:ptLst>
  <dgm:cxnLst>
    <dgm:cxn modelId="{3A3B7812-8534-4C73-B2B7-03191E7BEF5D}" type="presOf" srcId="{88D7FD6E-EB5A-4090-BFD3-CFB58F81BF5A}" destId="{CBB3A458-8259-4F39-B75F-B6E5CC947F5A}" srcOrd="0" destOrd="0" presId="urn:microsoft.com/office/officeart/2018/2/layout/IconVerticalSolidList"/>
    <dgm:cxn modelId="{D14A8524-E7FB-4851-8B8C-2A497C01CD08}" srcId="{88D7FD6E-EB5A-4090-BFD3-CFB58F81BF5A}" destId="{8FC04D58-022B-40D6-A1C5-F81B71B4D26C}" srcOrd="1" destOrd="0" parTransId="{4998E154-885C-46D5-8BDE-A24AF6D4D60B}" sibTransId="{CF8BE030-F271-43C5-8119-4A053912479D}"/>
    <dgm:cxn modelId="{01589272-B3AC-4922-884D-4642D5EB1332}" type="presOf" srcId="{60D11E1E-2686-4B9C-8F65-2440C1EF4541}" destId="{1700F284-095B-4A60-B36E-A2756970531D}" srcOrd="0" destOrd="0" presId="urn:microsoft.com/office/officeart/2018/2/layout/IconVerticalSolidList"/>
    <dgm:cxn modelId="{AE23B37E-CE06-48B6-BCA6-148AAAF8B51F}" srcId="{88D7FD6E-EB5A-4090-BFD3-CFB58F81BF5A}" destId="{B80B5F1D-89EF-44D3-8E69-C93F21FEECE8}" srcOrd="4" destOrd="0" parTransId="{C81BC75E-3D6D-44F9-99BC-8AAD78DF2D5D}" sibTransId="{6C83ADAB-F677-48C3-8A39-EC62C751F75E}"/>
    <dgm:cxn modelId="{52EE4884-A9F9-481C-9321-8CF379E37005}" srcId="{88D7FD6E-EB5A-4090-BFD3-CFB58F81BF5A}" destId="{60D11E1E-2686-4B9C-8F65-2440C1EF4541}" srcOrd="2" destOrd="0" parTransId="{38F8DB50-6756-4EC7-97FB-B526458D6E07}" sibTransId="{7E7A221A-5318-452E-ADC2-F6E0371A7F1E}"/>
    <dgm:cxn modelId="{EAEEDD91-93DC-4E93-904F-90E05A9A2900}" type="presOf" srcId="{8FC04D58-022B-40D6-A1C5-F81B71B4D26C}" destId="{B7784C2C-2DEB-481A-A35D-A79015F83CA9}" srcOrd="0" destOrd="0" presId="urn:microsoft.com/office/officeart/2018/2/layout/IconVerticalSolidList"/>
    <dgm:cxn modelId="{E2466796-D29D-4F52-BF65-4B5D0AB23463}" type="presOf" srcId="{B80B5F1D-89EF-44D3-8E69-C93F21FEECE8}" destId="{E22F2D3D-DA0B-4845-A468-367497F27D63}" srcOrd="0" destOrd="0" presId="urn:microsoft.com/office/officeart/2018/2/layout/IconVerticalSolidList"/>
    <dgm:cxn modelId="{941EA79D-A94E-4609-A572-6F4F5BAE42FD}" type="presOf" srcId="{FE49C591-EC43-4B09-BA8D-99C3E559EF01}" destId="{93101B3B-898B-4EEC-9462-4467DF87FF54}" srcOrd="0" destOrd="0" presId="urn:microsoft.com/office/officeart/2018/2/layout/IconVerticalSolidList"/>
    <dgm:cxn modelId="{A350A1C7-06DB-444B-9F3F-FCC79F2AFB25}" srcId="{88D7FD6E-EB5A-4090-BFD3-CFB58F81BF5A}" destId="{FE49C591-EC43-4B09-BA8D-99C3E559EF01}" srcOrd="0" destOrd="0" parTransId="{56053147-4E86-43B3-A196-6B51BE292020}" sibTransId="{3FFEA9AD-417A-4179-B9C2-F5CBCEB45E60}"/>
    <dgm:cxn modelId="{6AEBB8ED-980F-468D-97EF-F4CB4DAEF5A0}" srcId="{88D7FD6E-EB5A-4090-BFD3-CFB58F81BF5A}" destId="{5E212E26-EB99-4F7E-8EF7-25C59CD1B4C8}" srcOrd="3" destOrd="0" parTransId="{DB581715-A9D3-46A5-B817-8E5667674F83}" sibTransId="{0D80219D-8A33-4610-B62C-7A176AC0E554}"/>
    <dgm:cxn modelId="{101242FD-4ADD-43E1-A84A-27EBF8A1F4E5}" type="presOf" srcId="{5E212E26-EB99-4F7E-8EF7-25C59CD1B4C8}" destId="{506A2183-187F-48C6-9FC5-B02F769D1C12}" srcOrd="0" destOrd="0" presId="urn:microsoft.com/office/officeart/2018/2/layout/IconVerticalSolidList"/>
    <dgm:cxn modelId="{6E79CF28-09B8-4DA2-9C31-19D4C56E1B52}" type="presParOf" srcId="{CBB3A458-8259-4F39-B75F-B6E5CC947F5A}" destId="{F708904C-6F76-4450-8850-A933BDC25578}" srcOrd="0" destOrd="0" presId="urn:microsoft.com/office/officeart/2018/2/layout/IconVerticalSolidList"/>
    <dgm:cxn modelId="{A5573026-ED4F-46E6-8921-9F0D44ECA40C}" type="presParOf" srcId="{F708904C-6F76-4450-8850-A933BDC25578}" destId="{A05D12C8-6E60-4257-AA50-F58F75973D7F}" srcOrd="0" destOrd="0" presId="urn:microsoft.com/office/officeart/2018/2/layout/IconVerticalSolidList"/>
    <dgm:cxn modelId="{08F0A622-9F3A-4014-B741-AC87DF0FA4B5}" type="presParOf" srcId="{F708904C-6F76-4450-8850-A933BDC25578}" destId="{2F2BCDA3-1F52-4229-8EDD-BE4C5A9AE180}" srcOrd="1" destOrd="0" presId="urn:microsoft.com/office/officeart/2018/2/layout/IconVerticalSolidList"/>
    <dgm:cxn modelId="{FAA3BC73-8A65-40B1-AF60-0BE67B2319A4}" type="presParOf" srcId="{F708904C-6F76-4450-8850-A933BDC25578}" destId="{3544EFFC-A5AB-4CB6-90B6-6CD31F578461}" srcOrd="2" destOrd="0" presId="urn:microsoft.com/office/officeart/2018/2/layout/IconVerticalSolidList"/>
    <dgm:cxn modelId="{844175C2-C5B4-4ECD-ABB5-611A71279687}" type="presParOf" srcId="{F708904C-6F76-4450-8850-A933BDC25578}" destId="{93101B3B-898B-4EEC-9462-4467DF87FF54}" srcOrd="3" destOrd="0" presId="urn:microsoft.com/office/officeart/2018/2/layout/IconVerticalSolidList"/>
    <dgm:cxn modelId="{0E5BDAB6-9CE4-4265-893C-B12AFB8B24A4}" type="presParOf" srcId="{CBB3A458-8259-4F39-B75F-B6E5CC947F5A}" destId="{4F4EB23D-3E11-42B2-8094-D06161D0D7EA}" srcOrd="1" destOrd="0" presId="urn:microsoft.com/office/officeart/2018/2/layout/IconVerticalSolidList"/>
    <dgm:cxn modelId="{D9ACAAC2-9B2B-4772-84C0-C53BA3E36558}" type="presParOf" srcId="{CBB3A458-8259-4F39-B75F-B6E5CC947F5A}" destId="{EE6DFC65-6AF8-4773-8025-10F56707DFFE}" srcOrd="2" destOrd="0" presId="urn:microsoft.com/office/officeart/2018/2/layout/IconVerticalSolidList"/>
    <dgm:cxn modelId="{2D418536-F7F2-4724-907C-1D39B83BBD5D}" type="presParOf" srcId="{EE6DFC65-6AF8-4773-8025-10F56707DFFE}" destId="{4DF1E82B-D66F-4968-BE7E-BDE017D7B2E1}" srcOrd="0" destOrd="0" presId="urn:microsoft.com/office/officeart/2018/2/layout/IconVerticalSolidList"/>
    <dgm:cxn modelId="{42989CE9-8056-4E8C-9E85-549569391F0E}" type="presParOf" srcId="{EE6DFC65-6AF8-4773-8025-10F56707DFFE}" destId="{90289E07-3B10-4039-81C6-E52691BC1690}" srcOrd="1" destOrd="0" presId="urn:microsoft.com/office/officeart/2018/2/layout/IconVerticalSolidList"/>
    <dgm:cxn modelId="{3E48B342-425D-4D39-9117-D95EBB037B2D}" type="presParOf" srcId="{EE6DFC65-6AF8-4773-8025-10F56707DFFE}" destId="{4161AA61-C241-4E11-ABED-A9D03E155870}" srcOrd="2" destOrd="0" presId="urn:microsoft.com/office/officeart/2018/2/layout/IconVerticalSolidList"/>
    <dgm:cxn modelId="{71F2CCB1-0FA7-4887-A825-9D1C43E733E5}" type="presParOf" srcId="{EE6DFC65-6AF8-4773-8025-10F56707DFFE}" destId="{B7784C2C-2DEB-481A-A35D-A79015F83CA9}" srcOrd="3" destOrd="0" presId="urn:microsoft.com/office/officeart/2018/2/layout/IconVerticalSolidList"/>
    <dgm:cxn modelId="{62055A31-08DC-4007-9439-42B44DFB859C}" type="presParOf" srcId="{CBB3A458-8259-4F39-B75F-B6E5CC947F5A}" destId="{4D00B229-96BC-4B98-806B-9BEDDA7729FC}" srcOrd="3" destOrd="0" presId="urn:microsoft.com/office/officeart/2018/2/layout/IconVerticalSolidList"/>
    <dgm:cxn modelId="{9875F09D-F7BF-4D4D-9DC5-0AB8039018A4}" type="presParOf" srcId="{CBB3A458-8259-4F39-B75F-B6E5CC947F5A}" destId="{C7E048CE-0A5E-4F44-A5BA-5B8938C7619F}" srcOrd="4" destOrd="0" presId="urn:microsoft.com/office/officeart/2018/2/layout/IconVerticalSolidList"/>
    <dgm:cxn modelId="{BD7CFA46-8DAD-44BF-9DCA-BFB34DFE7A11}" type="presParOf" srcId="{C7E048CE-0A5E-4F44-A5BA-5B8938C7619F}" destId="{B2366B16-85BE-40B2-AEA5-471F4FF8808F}" srcOrd="0" destOrd="0" presId="urn:microsoft.com/office/officeart/2018/2/layout/IconVerticalSolidList"/>
    <dgm:cxn modelId="{92152481-7354-4F57-B7EC-8721B2056B4D}" type="presParOf" srcId="{C7E048CE-0A5E-4F44-A5BA-5B8938C7619F}" destId="{5DBC48AC-0A2A-493A-B2C5-693BD9DF7C4B}" srcOrd="1" destOrd="0" presId="urn:microsoft.com/office/officeart/2018/2/layout/IconVerticalSolidList"/>
    <dgm:cxn modelId="{73F83684-0A8C-4F91-9539-CEA02A015A83}" type="presParOf" srcId="{C7E048CE-0A5E-4F44-A5BA-5B8938C7619F}" destId="{0ADDCE65-C88D-4E11-B49E-ED4E3C20BC8A}" srcOrd="2" destOrd="0" presId="urn:microsoft.com/office/officeart/2018/2/layout/IconVerticalSolidList"/>
    <dgm:cxn modelId="{89B3DCEC-6495-46A1-9C6D-4E4A48AF4BB3}" type="presParOf" srcId="{C7E048CE-0A5E-4F44-A5BA-5B8938C7619F}" destId="{1700F284-095B-4A60-B36E-A2756970531D}" srcOrd="3" destOrd="0" presId="urn:microsoft.com/office/officeart/2018/2/layout/IconVerticalSolidList"/>
    <dgm:cxn modelId="{5A1D18F0-3A57-4F22-B0C2-1CE6D644E2E5}" type="presParOf" srcId="{CBB3A458-8259-4F39-B75F-B6E5CC947F5A}" destId="{D83F2360-D915-41E0-961C-2A537CA423CB}" srcOrd="5" destOrd="0" presId="urn:microsoft.com/office/officeart/2018/2/layout/IconVerticalSolidList"/>
    <dgm:cxn modelId="{3CA8B55D-3210-4AF9-BCF5-D37552A2EB74}" type="presParOf" srcId="{CBB3A458-8259-4F39-B75F-B6E5CC947F5A}" destId="{F1C02CF1-4F85-4571-83F8-59E2791C5B20}" srcOrd="6" destOrd="0" presId="urn:microsoft.com/office/officeart/2018/2/layout/IconVerticalSolidList"/>
    <dgm:cxn modelId="{0977FEB3-D449-4433-B31E-94CDD3BBE40D}" type="presParOf" srcId="{F1C02CF1-4F85-4571-83F8-59E2791C5B20}" destId="{6E111356-9609-4A72-ACAF-E6407D7377D3}" srcOrd="0" destOrd="0" presId="urn:microsoft.com/office/officeart/2018/2/layout/IconVerticalSolidList"/>
    <dgm:cxn modelId="{D00AC3B3-695A-48CC-A928-13054BA2C325}" type="presParOf" srcId="{F1C02CF1-4F85-4571-83F8-59E2791C5B20}" destId="{03A20612-B224-483E-821F-C5250DB678D5}" srcOrd="1" destOrd="0" presId="urn:microsoft.com/office/officeart/2018/2/layout/IconVerticalSolidList"/>
    <dgm:cxn modelId="{D636721E-F038-489B-9945-582B1D1F9B5A}" type="presParOf" srcId="{F1C02CF1-4F85-4571-83F8-59E2791C5B20}" destId="{1BCA746E-E429-4E87-9C7B-FDCEE63E1252}" srcOrd="2" destOrd="0" presId="urn:microsoft.com/office/officeart/2018/2/layout/IconVerticalSolidList"/>
    <dgm:cxn modelId="{F1E00889-5D12-418C-A176-2C05861E0DF3}" type="presParOf" srcId="{F1C02CF1-4F85-4571-83F8-59E2791C5B20}" destId="{506A2183-187F-48C6-9FC5-B02F769D1C12}" srcOrd="3" destOrd="0" presId="urn:microsoft.com/office/officeart/2018/2/layout/IconVerticalSolidList"/>
    <dgm:cxn modelId="{CB92286C-65BF-4AC1-B3BA-5D3386E54FD1}" type="presParOf" srcId="{CBB3A458-8259-4F39-B75F-B6E5CC947F5A}" destId="{F09C9A6C-D108-4AAB-927B-0426F5B230DB}" srcOrd="7" destOrd="0" presId="urn:microsoft.com/office/officeart/2018/2/layout/IconVerticalSolidList"/>
    <dgm:cxn modelId="{582AFD30-25E6-4A43-8702-F08739268792}" type="presParOf" srcId="{CBB3A458-8259-4F39-B75F-B6E5CC947F5A}" destId="{D8413641-86DD-4986-A7E2-104461546271}" srcOrd="8" destOrd="0" presId="urn:microsoft.com/office/officeart/2018/2/layout/IconVerticalSolidList"/>
    <dgm:cxn modelId="{7C5A0C0E-EAF7-48A3-B914-48C97934E970}" type="presParOf" srcId="{D8413641-86DD-4986-A7E2-104461546271}" destId="{6B655A8B-8AE9-4411-896E-DBE8EBF353D7}" srcOrd="0" destOrd="0" presId="urn:microsoft.com/office/officeart/2018/2/layout/IconVerticalSolidList"/>
    <dgm:cxn modelId="{6AE6A30D-55D3-43C0-9CC2-41E48CA67A65}" type="presParOf" srcId="{D8413641-86DD-4986-A7E2-104461546271}" destId="{26038F77-29F8-4727-95F9-D2713E8288F5}" srcOrd="1" destOrd="0" presId="urn:microsoft.com/office/officeart/2018/2/layout/IconVerticalSolidList"/>
    <dgm:cxn modelId="{BCDCE1C8-FDB7-47DE-B2CA-9F5BA7904CCE}" type="presParOf" srcId="{D8413641-86DD-4986-A7E2-104461546271}" destId="{0BD0007D-6299-43CE-8AA3-189829496914}" srcOrd="2" destOrd="0" presId="urn:microsoft.com/office/officeart/2018/2/layout/IconVerticalSolidList"/>
    <dgm:cxn modelId="{B1BAA199-03CA-41C2-A963-7B5B98FFD25D}" type="presParOf" srcId="{D8413641-86DD-4986-A7E2-104461546271}" destId="{E22F2D3D-DA0B-4845-A468-367497F27D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D7FD6E-EB5A-4090-BFD3-CFB58F81BF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O extrativismo de recursos naturais, como madeira e castanha, são atividades tradicionais com alguma relevância econômica que, juntamente com a pesca, contribuem na renda do município</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E6844F2C-BD8C-4669-A73A-7E3331CCFCD3}">
      <dgm:prSet custT="1"/>
      <dgm:spPr/>
      <dgm:t>
        <a:bodyPr/>
        <a:lstStyle/>
        <a:p>
          <a:pPr>
            <a:lnSpc>
              <a:spcPct val="100000"/>
            </a:lnSpc>
          </a:pPr>
          <a:r>
            <a:rPr lang="pt-BR" sz="1800" dirty="0"/>
            <a:t>IBGE (2022), somente 9,58% tem acesso a serviços de abastecimento de água, abaixo da média do estado de Rondônia (55,95%) e da média nacional (84,24%). Poço raso, freático ou cacimba representam 82,14% dos domicílios e poço profundo ou artesiano, 11,46%</a:t>
          </a:r>
          <a:endParaRPr lang="en-US" sz="1800" dirty="0"/>
        </a:p>
      </dgm:t>
    </dgm:pt>
    <dgm:pt modelId="{42F371B2-587A-4DAB-A6DD-9D77DD40E296}" type="parTrans" cxnId="{3158725A-6D18-475C-BB4A-E9792D2C285A}">
      <dgm:prSet/>
      <dgm:spPr/>
      <dgm:t>
        <a:bodyPr/>
        <a:lstStyle/>
        <a:p>
          <a:endParaRPr lang="pt-BR"/>
        </a:p>
      </dgm:t>
    </dgm:pt>
    <dgm:pt modelId="{7418F562-05A9-4A39-A4AC-D1100C11F644}" type="sibTrans" cxnId="{3158725A-6D18-475C-BB4A-E9792D2C285A}">
      <dgm:prSet/>
      <dgm:spPr/>
      <dgm:t>
        <a:bodyPr/>
        <a:lstStyle/>
        <a:p>
          <a:endParaRPr lang="pt-BR"/>
        </a:p>
      </dgm:t>
    </dgm:pt>
    <dgm:pt modelId="{63728B21-F8EA-479F-837F-EA11245BB416}">
      <dgm:prSet custT="1"/>
      <dgm:spPr/>
      <dgm:t>
        <a:bodyPr/>
        <a:lstStyle/>
        <a:p>
          <a:pPr>
            <a:lnSpc>
              <a:spcPct val="100000"/>
            </a:lnSpc>
          </a:pPr>
          <a:r>
            <a:rPr lang="pt-BR" sz="1800" dirty="0"/>
            <a:t>São Francisco do Guaporé também possui baixíssima cobertura por sistema convencional de esgotamento sanitário utilizando  fossas </a:t>
          </a:r>
          <a:r>
            <a:rPr lang="pt-BR" sz="1800" dirty="0" err="1"/>
            <a:t>sép</a:t>
          </a:r>
          <a:endParaRPr lang="en-US" sz="1800" dirty="0"/>
        </a:p>
      </dgm:t>
    </dgm:pt>
    <dgm:pt modelId="{C559C6D5-47BB-4F35-8C76-3B741246B610}" type="parTrans" cxnId="{814579F9-E650-4174-B158-2703057EBCBD}">
      <dgm:prSet/>
      <dgm:spPr/>
      <dgm:t>
        <a:bodyPr/>
        <a:lstStyle/>
        <a:p>
          <a:endParaRPr lang="pt-BR"/>
        </a:p>
      </dgm:t>
    </dgm:pt>
    <dgm:pt modelId="{C20883F0-FDC2-49E0-A8AD-7CFCA77E630A}" type="sibTrans" cxnId="{814579F9-E650-4174-B158-2703057EBCBD}">
      <dgm:prSet/>
      <dgm:spPr/>
      <dgm:t>
        <a:bodyPr/>
        <a:lstStyle/>
        <a:p>
          <a:endParaRPr lang="pt-BR"/>
        </a:p>
      </dgm:t>
    </dgm:pt>
    <dgm:pt modelId="{353D2D7B-9B14-48CB-B77D-A0C65A88D295}">
      <dgm:prSet custT="1"/>
      <dgm:spPr/>
      <dgm:t>
        <a:bodyPr/>
        <a:lstStyle/>
        <a:p>
          <a:pPr>
            <a:lnSpc>
              <a:spcPct val="100000"/>
            </a:lnSpc>
          </a:pPr>
          <a:r>
            <a:rPr lang="pt-BR" sz="1800" dirty="0"/>
            <a:t> Aproximadamente 59% da população é atendida com coleta de resíduos porta-a-porta, realizada pelo serviço de limpeza pública municipal. Os demais domicílios queimam ou enterram os resíduos produzidos.</a:t>
          </a:r>
          <a:endParaRPr lang="en-US" sz="1800" dirty="0"/>
        </a:p>
      </dgm:t>
    </dgm:pt>
    <dgm:pt modelId="{5F0182F2-3C98-4F76-A98C-38DBE24311E0}" type="parTrans" cxnId="{83C9E3D8-ED3F-48A4-B0FC-184B51A9A65E}">
      <dgm:prSet/>
      <dgm:spPr/>
      <dgm:t>
        <a:bodyPr/>
        <a:lstStyle/>
        <a:p>
          <a:endParaRPr lang="pt-BR"/>
        </a:p>
      </dgm:t>
    </dgm:pt>
    <dgm:pt modelId="{0C54EEAC-F16B-4A90-BFFA-16A0B506274F}" type="sibTrans" cxnId="{83C9E3D8-ED3F-48A4-B0FC-184B51A9A65E}">
      <dgm:prSet/>
      <dgm:spPr/>
      <dgm:t>
        <a:bodyPr/>
        <a:lstStyle/>
        <a:p>
          <a:endParaRPr lang="pt-BR"/>
        </a:p>
      </dgm:t>
    </dgm:pt>
    <dgm:pt modelId="{CBB3A458-8259-4F39-B75F-B6E5CC947F5A}" type="pres">
      <dgm:prSet presAssocID="{88D7FD6E-EB5A-4090-BFD3-CFB58F81BF5A}" presName="root" presStyleCnt="0">
        <dgm:presLayoutVars>
          <dgm:dir/>
          <dgm:resizeHandles val="exact"/>
        </dgm:presLayoutVars>
      </dgm:prSet>
      <dgm:spPr/>
    </dgm:pt>
    <dgm:pt modelId="{F708904C-6F76-4450-8850-A933BDC25578}" type="pres">
      <dgm:prSet presAssocID="{FE49C591-EC43-4B09-BA8D-99C3E559EF01}" presName="compNode" presStyleCnt="0"/>
      <dgm:spPr/>
    </dgm:pt>
    <dgm:pt modelId="{A05D12C8-6E60-4257-AA50-F58F75973D7F}" type="pres">
      <dgm:prSet presAssocID="{FE49C591-EC43-4B09-BA8D-99C3E559EF01}" presName="bgRect" presStyleLbl="bgShp" presStyleIdx="0" presStyleCnt="4"/>
      <dgm:spPr/>
    </dgm:pt>
    <dgm:pt modelId="{2F2BCDA3-1F52-4229-8EDD-BE4C5A9AE180}" type="pres">
      <dgm:prSet presAssocID="{FE49C591-EC43-4B09-BA8D-99C3E559EF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uxograma"/>
        </a:ext>
      </dgm:extLst>
    </dgm:pt>
    <dgm:pt modelId="{3544EFFC-A5AB-4CB6-90B6-6CD31F578461}" type="pres">
      <dgm:prSet presAssocID="{FE49C591-EC43-4B09-BA8D-99C3E559EF01}" presName="spaceRect" presStyleCnt="0"/>
      <dgm:spPr/>
    </dgm:pt>
    <dgm:pt modelId="{93101B3B-898B-4EEC-9462-4467DF87FF54}" type="pres">
      <dgm:prSet presAssocID="{FE49C591-EC43-4B09-BA8D-99C3E559EF01}" presName="parTx" presStyleLbl="revTx" presStyleIdx="0" presStyleCnt="4" custScaleX="101502" custLinFactNeighborX="-338" custLinFactNeighborY="-12482">
        <dgm:presLayoutVars>
          <dgm:chMax val="0"/>
          <dgm:chPref val="0"/>
        </dgm:presLayoutVars>
      </dgm:prSet>
      <dgm:spPr/>
    </dgm:pt>
    <dgm:pt modelId="{4F4EB23D-3E11-42B2-8094-D06161D0D7EA}" type="pres">
      <dgm:prSet presAssocID="{3FFEA9AD-417A-4179-B9C2-F5CBCEB45E60}" presName="sibTrans" presStyleCnt="0"/>
      <dgm:spPr/>
    </dgm:pt>
    <dgm:pt modelId="{AB0270DF-5194-404F-87D1-F65A09CF3FC6}" type="pres">
      <dgm:prSet presAssocID="{E6844F2C-BD8C-4669-A73A-7E3331CCFCD3}" presName="compNode" presStyleCnt="0"/>
      <dgm:spPr/>
    </dgm:pt>
    <dgm:pt modelId="{FC86E4B1-1A5A-4ADC-BDCA-6B0EB347E105}" type="pres">
      <dgm:prSet presAssocID="{E6844F2C-BD8C-4669-A73A-7E3331CCFCD3}" presName="bgRect" presStyleLbl="bgShp" presStyleIdx="1" presStyleCnt="4"/>
      <dgm:spPr/>
    </dgm:pt>
    <dgm:pt modelId="{0E938CDA-3B72-4C0A-BFB4-E14EE2CC4FDE}" type="pres">
      <dgm:prSet presAssocID="{E6844F2C-BD8C-4669-A73A-7E3331CCFCD3}" presName="iconRect" presStyleLbl="node1" presStyleIdx="1" presStyleCnt="4"/>
      <dgm:spPr/>
    </dgm:pt>
    <dgm:pt modelId="{619395D8-B903-42E8-A1A3-62FCB5EA6B6B}" type="pres">
      <dgm:prSet presAssocID="{E6844F2C-BD8C-4669-A73A-7E3331CCFCD3}" presName="spaceRect" presStyleCnt="0"/>
      <dgm:spPr/>
    </dgm:pt>
    <dgm:pt modelId="{B86473D0-B1F9-4AC1-B22F-2A0356C4FC25}" type="pres">
      <dgm:prSet presAssocID="{E6844F2C-BD8C-4669-A73A-7E3331CCFCD3}" presName="parTx" presStyleLbl="revTx" presStyleIdx="1" presStyleCnt="4">
        <dgm:presLayoutVars>
          <dgm:chMax val="0"/>
          <dgm:chPref val="0"/>
        </dgm:presLayoutVars>
      </dgm:prSet>
      <dgm:spPr/>
    </dgm:pt>
    <dgm:pt modelId="{61C0EF8C-3230-4687-92AF-EC2C60BFB00C}" type="pres">
      <dgm:prSet presAssocID="{7418F562-05A9-4A39-A4AC-D1100C11F644}" presName="sibTrans" presStyleCnt="0"/>
      <dgm:spPr/>
    </dgm:pt>
    <dgm:pt modelId="{67403624-24F7-4F2D-8207-76D4266E5001}" type="pres">
      <dgm:prSet presAssocID="{63728B21-F8EA-479F-837F-EA11245BB416}" presName="compNode" presStyleCnt="0"/>
      <dgm:spPr/>
    </dgm:pt>
    <dgm:pt modelId="{4AD86216-2573-4C84-84FF-7235B799B8F0}" type="pres">
      <dgm:prSet presAssocID="{63728B21-F8EA-479F-837F-EA11245BB416}" presName="bgRect" presStyleLbl="bgShp" presStyleIdx="2" presStyleCnt="4"/>
      <dgm:spPr/>
    </dgm:pt>
    <dgm:pt modelId="{E92EE4E7-C171-449A-B90D-016A5BD155BD}" type="pres">
      <dgm:prSet presAssocID="{63728B21-F8EA-479F-837F-EA11245BB416}" presName="iconRect" presStyleLbl="node1" presStyleIdx="2" presStyleCnt="4"/>
      <dgm:spPr/>
    </dgm:pt>
    <dgm:pt modelId="{AB01DB07-A56F-4CE6-B34C-D796267C8AF1}" type="pres">
      <dgm:prSet presAssocID="{63728B21-F8EA-479F-837F-EA11245BB416}" presName="spaceRect" presStyleCnt="0"/>
      <dgm:spPr/>
    </dgm:pt>
    <dgm:pt modelId="{EB10BD81-FFB3-4D4A-84D2-81A70D50D13D}" type="pres">
      <dgm:prSet presAssocID="{63728B21-F8EA-479F-837F-EA11245BB416}" presName="parTx" presStyleLbl="revTx" presStyleIdx="2" presStyleCnt="4" custScaleX="100062">
        <dgm:presLayoutVars>
          <dgm:chMax val="0"/>
          <dgm:chPref val="0"/>
        </dgm:presLayoutVars>
      </dgm:prSet>
      <dgm:spPr/>
    </dgm:pt>
    <dgm:pt modelId="{873D175D-45DE-44AF-8A5E-9A4043ABED05}" type="pres">
      <dgm:prSet presAssocID="{C20883F0-FDC2-49E0-A8AD-7CFCA77E630A}" presName="sibTrans" presStyleCnt="0"/>
      <dgm:spPr/>
    </dgm:pt>
    <dgm:pt modelId="{EBB7BC4D-5AA2-4725-8CF9-31478D5D5349}" type="pres">
      <dgm:prSet presAssocID="{353D2D7B-9B14-48CB-B77D-A0C65A88D295}" presName="compNode" presStyleCnt="0"/>
      <dgm:spPr/>
    </dgm:pt>
    <dgm:pt modelId="{70A31677-DF3F-4949-AAE7-C99535551F95}" type="pres">
      <dgm:prSet presAssocID="{353D2D7B-9B14-48CB-B77D-A0C65A88D295}" presName="bgRect" presStyleLbl="bgShp" presStyleIdx="3" presStyleCnt="4"/>
      <dgm:spPr/>
    </dgm:pt>
    <dgm:pt modelId="{44786556-C4B1-4C8E-8D7E-A95DDE3E0F90}" type="pres">
      <dgm:prSet presAssocID="{353D2D7B-9B14-48CB-B77D-A0C65A88D295}" presName="iconRect" presStyleLbl="node1" presStyleIdx="3" presStyleCnt="4"/>
      <dgm:spPr/>
    </dgm:pt>
    <dgm:pt modelId="{DDCA2093-5628-47BD-86DC-1D872AD5138B}" type="pres">
      <dgm:prSet presAssocID="{353D2D7B-9B14-48CB-B77D-A0C65A88D295}" presName="spaceRect" presStyleCnt="0"/>
      <dgm:spPr/>
    </dgm:pt>
    <dgm:pt modelId="{D6DFDC28-0F45-4F97-8C67-644B57F6A8EF}" type="pres">
      <dgm:prSet presAssocID="{353D2D7B-9B14-48CB-B77D-A0C65A88D295}" presName="parTx" presStyleLbl="revTx" presStyleIdx="3" presStyleCnt="4">
        <dgm:presLayoutVars>
          <dgm:chMax val="0"/>
          <dgm:chPref val="0"/>
        </dgm:presLayoutVars>
      </dgm:prSet>
      <dgm:spPr/>
    </dgm:pt>
  </dgm:ptLst>
  <dgm:cxnLst>
    <dgm:cxn modelId="{3A3B7812-8534-4C73-B2B7-03191E7BEF5D}" type="presOf" srcId="{88D7FD6E-EB5A-4090-BFD3-CFB58F81BF5A}" destId="{CBB3A458-8259-4F39-B75F-B6E5CC947F5A}" srcOrd="0" destOrd="0" presId="urn:microsoft.com/office/officeart/2018/2/layout/IconVerticalSolidList"/>
    <dgm:cxn modelId="{D0992415-7096-4D74-AC87-F02298480DF7}" type="presOf" srcId="{E6844F2C-BD8C-4669-A73A-7E3331CCFCD3}" destId="{B86473D0-B1F9-4AC1-B22F-2A0356C4FC25}" srcOrd="0" destOrd="0" presId="urn:microsoft.com/office/officeart/2018/2/layout/IconVerticalSolidList"/>
    <dgm:cxn modelId="{3158725A-6D18-475C-BB4A-E9792D2C285A}" srcId="{88D7FD6E-EB5A-4090-BFD3-CFB58F81BF5A}" destId="{E6844F2C-BD8C-4669-A73A-7E3331CCFCD3}" srcOrd="1" destOrd="0" parTransId="{42F371B2-587A-4DAB-A6DD-9D77DD40E296}" sibTransId="{7418F562-05A9-4A39-A4AC-D1100C11F644}"/>
    <dgm:cxn modelId="{941EA79D-A94E-4609-A572-6F4F5BAE42FD}" type="presOf" srcId="{FE49C591-EC43-4B09-BA8D-99C3E559EF01}" destId="{93101B3B-898B-4EEC-9462-4467DF87FF54}" srcOrd="0" destOrd="0" presId="urn:microsoft.com/office/officeart/2018/2/layout/IconVerticalSolidList"/>
    <dgm:cxn modelId="{F3C60BAE-33F3-4A38-91FE-B9DDF7284429}" type="presOf" srcId="{353D2D7B-9B14-48CB-B77D-A0C65A88D295}" destId="{D6DFDC28-0F45-4F97-8C67-644B57F6A8EF}" srcOrd="0" destOrd="0" presId="urn:microsoft.com/office/officeart/2018/2/layout/IconVerticalSolidList"/>
    <dgm:cxn modelId="{27FE45C4-DDE8-4199-8D22-A682EE2D8D9E}" type="presOf" srcId="{63728B21-F8EA-479F-837F-EA11245BB416}" destId="{EB10BD81-FFB3-4D4A-84D2-81A70D50D13D}" srcOrd="0" destOrd="0" presId="urn:microsoft.com/office/officeart/2018/2/layout/IconVerticalSolidList"/>
    <dgm:cxn modelId="{A350A1C7-06DB-444B-9F3F-FCC79F2AFB25}" srcId="{88D7FD6E-EB5A-4090-BFD3-CFB58F81BF5A}" destId="{FE49C591-EC43-4B09-BA8D-99C3E559EF01}" srcOrd="0" destOrd="0" parTransId="{56053147-4E86-43B3-A196-6B51BE292020}" sibTransId="{3FFEA9AD-417A-4179-B9C2-F5CBCEB45E60}"/>
    <dgm:cxn modelId="{83C9E3D8-ED3F-48A4-B0FC-184B51A9A65E}" srcId="{88D7FD6E-EB5A-4090-BFD3-CFB58F81BF5A}" destId="{353D2D7B-9B14-48CB-B77D-A0C65A88D295}" srcOrd="3" destOrd="0" parTransId="{5F0182F2-3C98-4F76-A98C-38DBE24311E0}" sibTransId="{0C54EEAC-F16B-4A90-BFFA-16A0B506274F}"/>
    <dgm:cxn modelId="{814579F9-E650-4174-B158-2703057EBCBD}" srcId="{88D7FD6E-EB5A-4090-BFD3-CFB58F81BF5A}" destId="{63728B21-F8EA-479F-837F-EA11245BB416}" srcOrd="2" destOrd="0" parTransId="{C559C6D5-47BB-4F35-8C76-3B741246B610}" sibTransId="{C20883F0-FDC2-49E0-A8AD-7CFCA77E630A}"/>
    <dgm:cxn modelId="{6E79CF28-09B8-4DA2-9C31-19D4C56E1B52}" type="presParOf" srcId="{CBB3A458-8259-4F39-B75F-B6E5CC947F5A}" destId="{F708904C-6F76-4450-8850-A933BDC25578}" srcOrd="0" destOrd="0" presId="urn:microsoft.com/office/officeart/2018/2/layout/IconVerticalSolidList"/>
    <dgm:cxn modelId="{A5573026-ED4F-46E6-8921-9F0D44ECA40C}" type="presParOf" srcId="{F708904C-6F76-4450-8850-A933BDC25578}" destId="{A05D12C8-6E60-4257-AA50-F58F75973D7F}" srcOrd="0" destOrd="0" presId="urn:microsoft.com/office/officeart/2018/2/layout/IconVerticalSolidList"/>
    <dgm:cxn modelId="{08F0A622-9F3A-4014-B741-AC87DF0FA4B5}" type="presParOf" srcId="{F708904C-6F76-4450-8850-A933BDC25578}" destId="{2F2BCDA3-1F52-4229-8EDD-BE4C5A9AE180}" srcOrd="1" destOrd="0" presId="urn:microsoft.com/office/officeart/2018/2/layout/IconVerticalSolidList"/>
    <dgm:cxn modelId="{FAA3BC73-8A65-40B1-AF60-0BE67B2319A4}" type="presParOf" srcId="{F708904C-6F76-4450-8850-A933BDC25578}" destId="{3544EFFC-A5AB-4CB6-90B6-6CD31F578461}" srcOrd="2" destOrd="0" presId="urn:microsoft.com/office/officeart/2018/2/layout/IconVerticalSolidList"/>
    <dgm:cxn modelId="{844175C2-C5B4-4ECD-ABB5-611A71279687}" type="presParOf" srcId="{F708904C-6F76-4450-8850-A933BDC25578}" destId="{93101B3B-898B-4EEC-9462-4467DF87FF54}" srcOrd="3" destOrd="0" presId="urn:microsoft.com/office/officeart/2018/2/layout/IconVerticalSolidList"/>
    <dgm:cxn modelId="{0E5BDAB6-9CE4-4265-893C-B12AFB8B24A4}" type="presParOf" srcId="{CBB3A458-8259-4F39-B75F-B6E5CC947F5A}" destId="{4F4EB23D-3E11-42B2-8094-D06161D0D7EA}" srcOrd="1" destOrd="0" presId="urn:microsoft.com/office/officeart/2018/2/layout/IconVerticalSolidList"/>
    <dgm:cxn modelId="{21FB237E-DC8D-49A0-8D86-58F0E8D9DBF0}" type="presParOf" srcId="{CBB3A458-8259-4F39-B75F-B6E5CC947F5A}" destId="{AB0270DF-5194-404F-87D1-F65A09CF3FC6}" srcOrd="2" destOrd="0" presId="urn:microsoft.com/office/officeart/2018/2/layout/IconVerticalSolidList"/>
    <dgm:cxn modelId="{2672E14A-8758-43EB-B494-9DBD4EBE484E}" type="presParOf" srcId="{AB0270DF-5194-404F-87D1-F65A09CF3FC6}" destId="{FC86E4B1-1A5A-4ADC-BDCA-6B0EB347E105}" srcOrd="0" destOrd="0" presId="urn:microsoft.com/office/officeart/2018/2/layout/IconVerticalSolidList"/>
    <dgm:cxn modelId="{167AE4C4-AE39-4D2A-96CE-4EC153A577D3}" type="presParOf" srcId="{AB0270DF-5194-404F-87D1-F65A09CF3FC6}" destId="{0E938CDA-3B72-4C0A-BFB4-E14EE2CC4FDE}" srcOrd="1" destOrd="0" presId="urn:microsoft.com/office/officeart/2018/2/layout/IconVerticalSolidList"/>
    <dgm:cxn modelId="{3506D335-93C0-4EED-8543-1D00D2E4E9C9}" type="presParOf" srcId="{AB0270DF-5194-404F-87D1-F65A09CF3FC6}" destId="{619395D8-B903-42E8-A1A3-62FCB5EA6B6B}" srcOrd="2" destOrd="0" presId="urn:microsoft.com/office/officeart/2018/2/layout/IconVerticalSolidList"/>
    <dgm:cxn modelId="{971F4284-686A-4BBC-9060-DECE63D8432F}" type="presParOf" srcId="{AB0270DF-5194-404F-87D1-F65A09CF3FC6}" destId="{B86473D0-B1F9-4AC1-B22F-2A0356C4FC25}" srcOrd="3" destOrd="0" presId="urn:microsoft.com/office/officeart/2018/2/layout/IconVerticalSolidList"/>
    <dgm:cxn modelId="{4C9028D4-F5DF-402D-90D0-0CAC7D7C6257}" type="presParOf" srcId="{CBB3A458-8259-4F39-B75F-B6E5CC947F5A}" destId="{61C0EF8C-3230-4687-92AF-EC2C60BFB00C}" srcOrd="3" destOrd="0" presId="urn:microsoft.com/office/officeart/2018/2/layout/IconVerticalSolidList"/>
    <dgm:cxn modelId="{A965BBA5-C6F9-487E-BDD2-525CE22EDE82}" type="presParOf" srcId="{CBB3A458-8259-4F39-B75F-B6E5CC947F5A}" destId="{67403624-24F7-4F2D-8207-76D4266E5001}" srcOrd="4" destOrd="0" presId="urn:microsoft.com/office/officeart/2018/2/layout/IconVerticalSolidList"/>
    <dgm:cxn modelId="{A6746FC1-9068-4519-A2B3-712899068142}" type="presParOf" srcId="{67403624-24F7-4F2D-8207-76D4266E5001}" destId="{4AD86216-2573-4C84-84FF-7235B799B8F0}" srcOrd="0" destOrd="0" presId="urn:microsoft.com/office/officeart/2018/2/layout/IconVerticalSolidList"/>
    <dgm:cxn modelId="{3AFBA112-4B69-4A3A-9404-BD3AD930AC15}" type="presParOf" srcId="{67403624-24F7-4F2D-8207-76D4266E5001}" destId="{E92EE4E7-C171-449A-B90D-016A5BD155BD}" srcOrd="1" destOrd="0" presId="urn:microsoft.com/office/officeart/2018/2/layout/IconVerticalSolidList"/>
    <dgm:cxn modelId="{2199A09F-79DB-46FA-9001-3BE18829BB81}" type="presParOf" srcId="{67403624-24F7-4F2D-8207-76D4266E5001}" destId="{AB01DB07-A56F-4CE6-B34C-D796267C8AF1}" srcOrd="2" destOrd="0" presId="urn:microsoft.com/office/officeart/2018/2/layout/IconVerticalSolidList"/>
    <dgm:cxn modelId="{25C50294-E48F-45B2-A60D-3AC386B111E5}" type="presParOf" srcId="{67403624-24F7-4F2D-8207-76D4266E5001}" destId="{EB10BD81-FFB3-4D4A-84D2-81A70D50D13D}" srcOrd="3" destOrd="0" presId="urn:microsoft.com/office/officeart/2018/2/layout/IconVerticalSolidList"/>
    <dgm:cxn modelId="{AFDAC34E-1FAD-4EA1-B4DC-AD1B520DA5DE}" type="presParOf" srcId="{CBB3A458-8259-4F39-B75F-B6E5CC947F5A}" destId="{873D175D-45DE-44AF-8A5E-9A4043ABED05}" srcOrd="5" destOrd="0" presId="urn:microsoft.com/office/officeart/2018/2/layout/IconVerticalSolidList"/>
    <dgm:cxn modelId="{39CF6D42-E887-407F-ACBB-D4AB18B9F281}" type="presParOf" srcId="{CBB3A458-8259-4F39-B75F-B6E5CC947F5A}" destId="{EBB7BC4D-5AA2-4725-8CF9-31478D5D5349}" srcOrd="6" destOrd="0" presId="urn:microsoft.com/office/officeart/2018/2/layout/IconVerticalSolidList"/>
    <dgm:cxn modelId="{8B819E78-8EC5-408E-8DBF-FC5F9DAEA2DF}" type="presParOf" srcId="{EBB7BC4D-5AA2-4725-8CF9-31478D5D5349}" destId="{70A31677-DF3F-4949-AAE7-C99535551F95}" srcOrd="0" destOrd="0" presId="urn:microsoft.com/office/officeart/2018/2/layout/IconVerticalSolidList"/>
    <dgm:cxn modelId="{748A686B-5D28-4D99-B147-3998A7B4E0FC}" type="presParOf" srcId="{EBB7BC4D-5AA2-4725-8CF9-31478D5D5349}" destId="{44786556-C4B1-4C8E-8D7E-A95DDE3E0F90}" srcOrd="1" destOrd="0" presId="urn:microsoft.com/office/officeart/2018/2/layout/IconVerticalSolidList"/>
    <dgm:cxn modelId="{191E1CF2-C5C2-4CCC-A6AB-E2C323FE2176}" type="presParOf" srcId="{EBB7BC4D-5AA2-4725-8CF9-31478D5D5349}" destId="{DDCA2093-5628-47BD-86DC-1D872AD5138B}" srcOrd="2" destOrd="0" presId="urn:microsoft.com/office/officeart/2018/2/layout/IconVerticalSolidList"/>
    <dgm:cxn modelId="{71FFBF80-DC82-4CDD-9E0A-4D54A969BAF3}" type="presParOf" srcId="{EBB7BC4D-5AA2-4725-8CF9-31478D5D5349}" destId="{D6DFDC28-0F45-4F97-8C67-644B57F6A8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O rio Guaporé é o principal ponto turístico da região. Ele é ideal para passeios de barco, pesca esportiva e observação de vida selvagem, como aves, jacarés e peixes típicos da Amazônia. </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4464CF5A-FD4A-4940-B423-7F2DF3D3B9A8}">
      <dgm:prSet custT="1"/>
      <dgm:spPr/>
      <dgm:t>
        <a:bodyPr/>
        <a:lstStyle/>
        <a:p>
          <a:r>
            <a:rPr lang="pt-BR" sz="1800" dirty="0"/>
            <a:t>São Francisco do Guaporé também possui uma série de eventos culturais e festas populares, que são uma oportunidade para o turista conhecer as tradições locais. Festas juninas, festas religiosas e outros eventos comunitários refletem a cultura ribeirinha e rural da região</a:t>
          </a:r>
          <a:endParaRPr lang="en-US" sz="1800" dirty="0"/>
        </a:p>
      </dgm:t>
    </dgm:pt>
    <dgm:pt modelId="{C936C51C-6041-4765-8BAE-2E843CBCA026}" type="parTrans" cxnId="{E162CB94-1074-414F-B4B7-49AA932F6175}">
      <dgm:prSet/>
      <dgm:spPr/>
      <dgm:t>
        <a:bodyPr/>
        <a:lstStyle/>
        <a:p>
          <a:endParaRPr lang="en-US" sz="1800"/>
        </a:p>
      </dgm:t>
    </dgm:pt>
    <dgm:pt modelId="{CFD2F750-523C-4E7D-B9DA-B3BD2350248B}" type="sibTrans" cxnId="{E162CB94-1074-414F-B4B7-49AA932F6175}">
      <dgm:prSet phldrT="6" phldr="0"/>
      <dgm:spPr/>
      <dgm:t>
        <a:bodyPr/>
        <a:lstStyle/>
        <a:p>
          <a:endParaRPr lang="en-US" sz="1800"/>
        </a:p>
      </dgm:t>
    </dgm:pt>
    <dgm:pt modelId="{766E5FBE-375A-4BF6-B596-EC1630D4A40D}">
      <dgm:prSet custT="1"/>
      <dgm:spPr/>
      <dgm:t>
        <a:bodyPr/>
        <a:lstStyle/>
        <a:p>
          <a:r>
            <a:rPr lang="pt-BR" sz="1800" dirty="0"/>
            <a:t>o município de São Francisco do Guaporé tem uma infraestrutura limitada. As estradas que conectam São Francisco do Guaporé aos principais pontos turísticos, especialmente ao rio Guaporé, são de terra e a principal via de acesso é a BR-429, que liga o município a outras regiões do estado. </a:t>
          </a:r>
          <a:endParaRPr lang="en-US" sz="1800" dirty="0"/>
        </a:p>
      </dgm:t>
    </dgm:pt>
    <dgm:pt modelId="{CBA8BE04-F8C1-405D-9945-743F8E156C13}" type="parTrans" cxnId="{E647C827-B5A5-4C8D-B35B-48E4F9C63726}">
      <dgm:prSet/>
      <dgm:spPr/>
      <dgm:t>
        <a:bodyPr/>
        <a:lstStyle/>
        <a:p>
          <a:endParaRPr lang="en-US" sz="1800"/>
        </a:p>
      </dgm:t>
    </dgm:pt>
    <dgm:pt modelId="{2DC773B6-E2A0-492D-9427-934DF8360B97}" type="sibTrans" cxnId="{E647C827-B5A5-4C8D-B35B-48E4F9C63726}">
      <dgm:prSet phldrT="7" phldr="0"/>
      <dgm:spPr/>
      <dgm:t>
        <a:bodyPr/>
        <a:lstStyle/>
        <a:p>
          <a:endParaRPr lang="en-US" sz="1800"/>
        </a:p>
      </dgm:t>
    </dgm:pt>
    <dgm:pt modelId="{FAF13376-F28F-46DC-9421-2CD74600BC73}">
      <dgm:prSet custT="1"/>
      <dgm:spPr/>
      <dgm:t>
        <a:bodyPr/>
        <a:lstStyle/>
        <a:p>
          <a:r>
            <a:rPr lang="pt-BR" sz="1800" dirty="0"/>
            <a:t>A pesca no rio é uma atividade popular, atraindo turistas interessados em espécies como tucunaré, pacu e dourado, em especial em Pedras Negras, bastante famosa pelas suas atrações turísticas.</a:t>
          </a:r>
          <a:endParaRPr lang="en-US" sz="1800" dirty="0"/>
        </a:p>
      </dgm:t>
    </dgm:pt>
    <dgm:pt modelId="{8F626BA3-9BA6-4DB1-9BF1-1AE8BDAC6694}" type="parTrans" cxnId="{1E569B9D-2DF7-4A27-B134-08A8F924727B}">
      <dgm:prSet/>
      <dgm:spPr/>
      <dgm:t>
        <a:bodyPr/>
        <a:lstStyle/>
        <a:p>
          <a:endParaRPr lang="pt-BR"/>
        </a:p>
      </dgm:t>
    </dgm:pt>
    <dgm:pt modelId="{4E48797F-4712-481C-B45F-2B3F97CCCC83}" type="sibTrans" cxnId="{1E569B9D-2DF7-4A27-B134-08A8F924727B}">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20164"/>
      <dgm:spPr/>
    </dgm:pt>
    <dgm:pt modelId="{770E1E39-C5D9-4129-8C25-212A53734F70}" type="pres">
      <dgm:prSet presAssocID="{7B7EE7B7-4A0D-4BDA-BD5C-9A54030B1FC5}" presName="vert1" presStyleCnt="0"/>
      <dgm:spPr/>
    </dgm:pt>
    <dgm:pt modelId="{5C307B01-DA1D-4DD8-861F-ADC8655D6813}" type="pres">
      <dgm:prSet presAssocID="{FAF13376-F28F-46DC-9421-2CD74600BC73}" presName="thickLine" presStyleLbl="alignNode1" presStyleIdx="1" presStyleCnt="4"/>
      <dgm:spPr/>
    </dgm:pt>
    <dgm:pt modelId="{592BBC5F-F75B-45CB-A438-E09E43DF4066}" type="pres">
      <dgm:prSet presAssocID="{FAF13376-F28F-46DC-9421-2CD74600BC73}" presName="horz1" presStyleCnt="0"/>
      <dgm:spPr/>
    </dgm:pt>
    <dgm:pt modelId="{26BD5E7A-3EBC-47E0-BB79-674CDC483101}" type="pres">
      <dgm:prSet presAssocID="{FAF13376-F28F-46DC-9421-2CD74600BC73}" presName="tx1" presStyleLbl="revTx" presStyleIdx="1" presStyleCnt="4" custScaleY="17364"/>
      <dgm:spPr/>
    </dgm:pt>
    <dgm:pt modelId="{CFB06FFB-7316-4066-8886-99252E3400A3}" type="pres">
      <dgm:prSet presAssocID="{FAF13376-F28F-46DC-9421-2CD74600BC73}" presName="vert1" presStyleCnt="0"/>
      <dgm:spPr/>
    </dgm:pt>
    <dgm:pt modelId="{D85FC548-074D-4380-9126-844B1BFDC71F}" type="pres">
      <dgm:prSet presAssocID="{4464CF5A-FD4A-4940-B423-7F2DF3D3B9A8}" presName="thickLine" presStyleLbl="alignNode1" presStyleIdx="2" presStyleCnt="4"/>
      <dgm:spPr/>
    </dgm:pt>
    <dgm:pt modelId="{74AF2758-04B1-40C3-894C-D1A8CEEF3898}" type="pres">
      <dgm:prSet presAssocID="{4464CF5A-FD4A-4940-B423-7F2DF3D3B9A8}" presName="horz1" presStyleCnt="0"/>
      <dgm:spPr/>
    </dgm:pt>
    <dgm:pt modelId="{7B18A7FC-C4D7-414E-B0D1-42835A5633FE}" type="pres">
      <dgm:prSet presAssocID="{4464CF5A-FD4A-4940-B423-7F2DF3D3B9A8}" presName="tx1" presStyleLbl="revTx" presStyleIdx="2" presStyleCnt="4" custScaleY="21259"/>
      <dgm:spPr/>
    </dgm:pt>
    <dgm:pt modelId="{8B964B63-DD73-4417-A53A-0399EC29DA13}" type="pres">
      <dgm:prSet presAssocID="{4464CF5A-FD4A-4940-B423-7F2DF3D3B9A8}" presName="vert1" presStyleCnt="0"/>
      <dgm:spPr/>
    </dgm:pt>
    <dgm:pt modelId="{28FFA243-B719-412D-9824-99456FA1BA99}" type="pres">
      <dgm:prSet presAssocID="{766E5FBE-375A-4BF6-B596-EC1630D4A40D}" presName="thickLine" presStyleLbl="alignNode1" presStyleIdx="3" presStyleCnt="4"/>
      <dgm:spPr/>
    </dgm:pt>
    <dgm:pt modelId="{1D51EF27-2DCF-4A80-8E45-2315C67DBB54}" type="pres">
      <dgm:prSet presAssocID="{766E5FBE-375A-4BF6-B596-EC1630D4A40D}" presName="horz1" presStyleCnt="0"/>
      <dgm:spPr/>
    </dgm:pt>
    <dgm:pt modelId="{38F8A4D3-4A51-4AA2-93A8-EBB620117AEF}" type="pres">
      <dgm:prSet presAssocID="{766E5FBE-375A-4BF6-B596-EC1630D4A40D}" presName="tx1" presStyleLbl="revTx" presStyleIdx="3" presStyleCnt="4" custScaleY="24332" custLinFactNeighborX="449" custLinFactNeighborY="1588"/>
      <dgm:spPr/>
    </dgm:pt>
    <dgm:pt modelId="{44225554-989E-4FBF-801C-A18958262667}" type="pres">
      <dgm:prSet presAssocID="{766E5FBE-375A-4BF6-B596-EC1630D4A40D}" presName="vert1" presStyleCnt="0"/>
      <dgm:spPr/>
    </dgm:pt>
  </dgm:ptLst>
  <dgm:cxnLst>
    <dgm:cxn modelId="{E647C827-B5A5-4C8D-B35B-48E4F9C63726}" srcId="{AC6FE493-B985-4307-B286-FD247C7D5450}" destId="{766E5FBE-375A-4BF6-B596-EC1630D4A40D}" srcOrd="3" destOrd="0" parTransId="{CBA8BE04-F8C1-405D-9945-743F8E156C13}" sibTransId="{2DC773B6-E2A0-492D-9427-934DF8360B97}"/>
    <dgm:cxn modelId="{7AC9D129-3773-43F4-A362-7F8E3F6EAD7F}" type="presOf" srcId="{766E5FBE-375A-4BF6-B596-EC1630D4A40D}" destId="{38F8A4D3-4A51-4AA2-93A8-EBB620117AEF}"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E162CB94-1074-414F-B4B7-49AA932F6175}" srcId="{AC6FE493-B985-4307-B286-FD247C7D5450}" destId="{4464CF5A-FD4A-4940-B423-7F2DF3D3B9A8}" srcOrd="2" destOrd="0" parTransId="{C936C51C-6041-4765-8BAE-2E843CBCA026}" sibTransId="{CFD2F750-523C-4E7D-B9DA-B3BD2350248B}"/>
    <dgm:cxn modelId="{1E569B9D-2DF7-4A27-B134-08A8F924727B}" srcId="{AC6FE493-B985-4307-B286-FD247C7D5450}" destId="{FAF13376-F28F-46DC-9421-2CD74600BC73}" srcOrd="1" destOrd="0" parTransId="{8F626BA3-9BA6-4DB1-9BF1-1AE8BDAC6694}" sibTransId="{4E48797F-4712-481C-B45F-2B3F97CCCC83}"/>
    <dgm:cxn modelId="{2EE3C8B3-8D83-4E25-A966-AEE689E109E3}" srcId="{AC6FE493-B985-4307-B286-FD247C7D5450}" destId="{7B7EE7B7-4A0D-4BDA-BD5C-9A54030B1FC5}" srcOrd="0" destOrd="0" parTransId="{07AFED00-77DD-407F-B3FB-62C7C428471F}" sibTransId="{2B8A6C9F-FBF5-4B82-B289-7EBAA9720C03}"/>
    <dgm:cxn modelId="{4193B4C3-C1F2-419C-91BF-B36B0F61B6D4}" type="presOf" srcId="{FAF13376-F28F-46DC-9421-2CD74600BC73}" destId="{26BD5E7A-3EBC-47E0-BB79-674CDC483101}" srcOrd="0" destOrd="0" presId="urn:microsoft.com/office/officeart/2008/layout/LinedList"/>
    <dgm:cxn modelId="{251CB2FC-10ED-4E03-ABAD-6B7A3263AE8B}" type="presOf" srcId="{4464CF5A-FD4A-4940-B423-7F2DF3D3B9A8}" destId="{7B18A7FC-C4D7-414E-B0D1-42835A5633FE}"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C8F9DAC6-325A-482D-9FAD-40118930F700}" type="presParOf" srcId="{B81BF3A7-F02A-4422-BDC4-4A63CB492E15}" destId="{5C307B01-DA1D-4DD8-861F-ADC8655D6813}" srcOrd="2" destOrd="0" presId="urn:microsoft.com/office/officeart/2008/layout/LinedList"/>
    <dgm:cxn modelId="{0FCB5AF5-44E1-4C50-9E89-1C49D82FEEED}" type="presParOf" srcId="{B81BF3A7-F02A-4422-BDC4-4A63CB492E15}" destId="{592BBC5F-F75B-45CB-A438-E09E43DF4066}" srcOrd="3" destOrd="0" presId="urn:microsoft.com/office/officeart/2008/layout/LinedList"/>
    <dgm:cxn modelId="{521FFC82-8FC4-4B3D-A45E-D45540AF97DD}" type="presParOf" srcId="{592BBC5F-F75B-45CB-A438-E09E43DF4066}" destId="{26BD5E7A-3EBC-47E0-BB79-674CDC483101}" srcOrd="0" destOrd="0" presId="urn:microsoft.com/office/officeart/2008/layout/LinedList"/>
    <dgm:cxn modelId="{E28321C3-00D5-47CE-B182-70B894438BEB}" type="presParOf" srcId="{592BBC5F-F75B-45CB-A438-E09E43DF4066}" destId="{CFB06FFB-7316-4066-8886-99252E3400A3}" srcOrd="1" destOrd="0" presId="urn:microsoft.com/office/officeart/2008/layout/LinedList"/>
    <dgm:cxn modelId="{F8264F28-12BD-43D6-BF31-CC78A7BE7F19}" type="presParOf" srcId="{B81BF3A7-F02A-4422-BDC4-4A63CB492E15}" destId="{D85FC548-074D-4380-9126-844B1BFDC71F}" srcOrd="4" destOrd="0" presId="urn:microsoft.com/office/officeart/2008/layout/LinedList"/>
    <dgm:cxn modelId="{2D5FD6A2-57BD-47DA-B161-B91AE808EEBE}" type="presParOf" srcId="{B81BF3A7-F02A-4422-BDC4-4A63CB492E15}" destId="{74AF2758-04B1-40C3-894C-D1A8CEEF3898}" srcOrd="5" destOrd="0" presId="urn:microsoft.com/office/officeart/2008/layout/LinedList"/>
    <dgm:cxn modelId="{38635808-A2B2-477E-B2A0-C7235F8D9807}" type="presParOf" srcId="{74AF2758-04B1-40C3-894C-D1A8CEEF3898}" destId="{7B18A7FC-C4D7-414E-B0D1-42835A5633FE}" srcOrd="0" destOrd="0" presId="urn:microsoft.com/office/officeart/2008/layout/LinedList"/>
    <dgm:cxn modelId="{7C6F98B9-CC18-413D-BCAE-A655C0840E44}" type="presParOf" srcId="{74AF2758-04B1-40C3-894C-D1A8CEEF3898}" destId="{8B964B63-DD73-4417-A53A-0399EC29DA13}" srcOrd="1" destOrd="0" presId="urn:microsoft.com/office/officeart/2008/layout/LinedList"/>
    <dgm:cxn modelId="{140DA662-02E8-4135-B6DD-AE1CAA594A3A}" type="presParOf" srcId="{B81BF3A7-F02A-4422-BDC4-4A63CB492E15}" destId="{28FFA243-B719-412D-9824-99456FA1BA99}" srcOrd="6" destOrd="0" presId="urn:microsoft.com/office/officeart/2008/layout/LinedList"/>
    <dgm:cxn modelId="{1410B230-42C6-499D-85C6-237CF40F9B20}" type="presParOf" srcId="{B81BF3A7-F02A-4422-BDC4-4A63CB492E15}" destId="{1D51EF27-2DCF-4A80-8E45-2315C67DBB54}" srcOrd="7" destOrd="0" presId="urn:microsoft.com/office/officeart/2008/layout/LinedList"/>
    <dgm:cxn modelId="{78C89D93-077E-4B83-AB8F-DD4631B16004}" type="presParOf" srcId="{1D51EF27-2DCF-4A80-8E45-2315C67DBB54}" destId="{38F8A4D3-4A51-4AA2-93A8-EBB620117AEF}" srcOrd="0" destOrd="0" presId="urn:microsoft.com/office/officeart/2008/layout/LinedList"/>
    <dgm:cxn modelId="{F58F4399-12BE-401A-AAF5-DA9B2E98713B}" type="presParOf" srcId="{1D51EF27-2DCF-4A80-8E45-2315C67DBB54}" destId="{44225554-989E-4FBF-801C-A189582626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O acesso a Pedras Negras  se dá apenas por barco ou avião de pequeno porte. </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766E5FBE-375A-4BF6-B596-EC1630D4A40D}">
      <dgm:prSet custT="1"/>
      <dgm:spPr/>
      <dgm:t>
        <a:bodyPr/>
        <a:lstStyle/>
        <a:p>
          <a:r>
            <a:rPr lang="pt-BR" sz="1800" dirty="0"/>
            <a:t>Ainda não há uma estrutura formal de postos de informação turística, mas as pousadas e hotéis locais, geralmente, orientam os turistas sobre os principais pontos de interesse e serviços disponíveis. O turismo ainda é informal.</a:t>
          </a:r>
          <a:endParaRPr lang="en-US" sz="1800" dirty="0"/>
        </a:p>
      </dgm:t>
    </dgm:pt>
    <dgm:pt modelId="{CBA8BE04-F8C1-405D-9945-743F8E156C13}" type="parTrans" cxnId="{E647C827-B5A5-4C8D-B35B-48E4F9C63726}">
      <dgm:prSet/>
      <dgm:spPr/>
      <dgm:t>
        <a:bodyPr/>
        <a:lstStyle/>
        <a:p>
          <a:endParaRPr lang="en-US" sz="1800"/>
        </a:p>
      </dgm:t>
    </dgm:pt>
    <dgm:pt modelId="{2DC773B6-E2A0-492D-9427-934DF8360B97}" type="sibTrans" cxnId="{E647C827-B5A5-4C8D-B35B-48E4F9C63726}">
      <dgm:prSet phldrT="7" phldr="0"/>
      <dgm:spPr/>
      <dgm:t>
        <a:bodyPr/>
        <a:lstStyle/>
        <a:p>
          <a:endParaRPr lang="en-US" sz="1800"/>
        </a:p>
      </dgm:t>
    </dgm:pt>
    <dgm:pt modelId="{DEA87E89-187C-4722-8E7B-CC346EAA7FDF}">
      <dgm:prSet custT="1"/>
      <dgm:spPr/>
      <dgm:t>
        <a:bodyPr/>
        <a:lstStyle/>
        <a:p>
          <a:r>
            <a:rPr lang="pt-BR" sz="1800" dirty="0"/>
            <a:t>A cidade de São Francisco do Guaporé oferece algumas pousadas e hotéis simples, que atendem principalmente pescadores e turistas que buscam aventuras ecológicas. Algumas pousadas estão localizadas próximas ao rio Guaporé, oferecendo fácil acesso para a pesca e passeios de barco. </a:t>
          </a:r>
          <a:endParaRPr lang="en-US" sz="1800" dirty="0"/>
        </a:p>
      </dgm:t>
    </dgm:pt>
    <dgm:pt modelId="{7EFC0D3C-7C96-4307-AA00-2E8DF84E536C}" type="parTrans" cxnId="{758BE141-EEE5-4E6E-A554-471EA05E14D2}">
      <dgm:prSet/>
      <dgm:spPr/>
      <dgm:t>
        <a:bodyPr/>
        <a:lstStyle/>
        <a:p>
          <a:endParaRPr lang="pt-BR"/>
        </a:p>
      </dgm:t>
    </dgm:pt>
    <dgm:pt modelId="{3FCCB04B-13C1-4D81-85B0-0B533BC08580}" type="sibTrans" cxnId="{758BE141-EEE5-4E6E-A554-471EA05E14D2}">
      <dgm:prSet/>
      <dgm:spPr/>
      <dgm:t>
        <a:bodyPr/>
        <a:lstStyle/>
        <a:p>
          <a:endParaRPr lang="pt-BR"/>
        </a:p>
      </dgm:t>
    </dgm:pt>
    <dgm:pt modelId="{05CB092D-2CB6-46BD-BD62-A433846178F1}">
      <dgm:prSet custT="1"/>
      <dgm:spPr/>
      <dgm:t>
        <a:bodyPr/>
        <a:lstStyle/>
        <a:p>
          <a:r>
            <a:rPr lang="pt-BR" sz="1800" dirty="0"/>
            <a:t>Não há um aeroporto comercial na cidade, sendo necessário utilizar o transporte rodoviário para chegar às localidades.</a:t>
          </a:r>
          <a:endParaRPr lang="en-US" sz="1800" dirty="0"/>
        </a:p>
      </dgm:t>
    </dgm:pt>
    <dgm:pt modelId="{56E8C9C3-D245-4EBD-B8B5-AF9111910FAD}" type="parTrans" cxnId="{B0B2CB13-BBA4-4520-9321-FB33A5B6F5F7}">
      <dgm:prSet/>
      <dgm:spPr/>
      <dgm:t>
        <a:bodyPr/>
        <a:lstStyle/>
        <a:p>
          <a:endParaRPr lang="pt-BR"/>
        </a:p>
      </dgm:t>
    </dgm:pt>
    <dgm:pt modelId="{D5C98194-1A66-46E3-8D35-581FD44A407C}" type="sibTrans" cxnId="{B0B2CB13-BBA4-4520-9321-FB33A5B6F5F7}">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51652"/>
      <dgm:spPr/>
    </dgm:pt>
    <dgm:pt modelId="{770E1E39-C5D9-4129-8C25-212A53734F70}" type="pres">
      <dgm:prSet presAssocID="{7B7EE7B7-4A0D-4BDA-BD5C-9A54030B1FC5}" presName="vert1" presStyleCnt="0"/>
      <dgm:spPr/>
    </dgm:pt>
    <dgm:pt modelId="{1D421233-7716-4B9F-A5CD-5895F01F8C12}" type="pres">
      <dgm:prSet presAssocID="{05CB092D-2CB6-46BD-BD62-A433846178F1}" presName="thickLine" presStyleLbl="alignNode1" presStyleIdx="1" presStyleCnt="4"/>
      <dgm:spPr/>
    </dgm:pt>
    <dgm:pt modelId="{B2AC04DF-6290-4144-975F-56A11CD242E4}" type="pres">
      <dgm:prSet presAssocID="{05CB092D-2CB6-46BD-BD62-A433846178F1}" presName="horz1" presStyleCnt="0"/>
      <dgm:spPr/>
    </dgm:pt>
    <dgm:pt modelId="{9CC73F1A-97CF-43DF-A496-7D7110CD5298}" type="pres">
      <dgm:prSet presAssocID="{05CB092D-2CB6-46BD-BD62-A433846178F1}" presName="tx1" presStyleLbl="revTx" presStyleIdx="1" presStyleCnt="4" custScaleY="56337"/>
      <dgm:spPr/>
    </dgm:pt>
    <dgm:pt modelId="{700C298C-793C-4BCA-9BE9-7029F4F7738C}" type="pres">
      <dgm:prSet presAssocID="{05CB092D-2CB6-46BD-BD62-A433846178F1}" presName="vert1" presStyleCnt="0"/>
      <dgm:spPr/>
    </dgm:pt>
    <dgm:pt modelId="{6C293BE0-089F-43B6-8241-F2D534A5990F}" type="pres">
      <dgm:prSet presAssocID="{DEA87E89-187C-4722-8E7B-CC346EAA7FDF}" presName="thickLine" presStyleLbl="alignNode1" presStyleIdx="2" presStyleCnt="4"/>
      <dgm:spPr/>
    </dgm:pt>
    <dgm:pt modelId="{6DC65EBB-3042-49F1-A9EB-EB8BEC70A2E2}" type="pres">
      <dgm:prSet presAssocID="{DEA87E89-187C-4722-8E7B-CC346EAA7FDF}" presName="horz1" presStyleCnt="0"/>
      <dgm:spPr/>
    </dgm:pt>
    <dgm:pt modelId="{E7B1D192-5DE5-4FA5-9125-09DBBED3EAD3}" type="pres">
      <dgm:prSet presAssocID="{DEA87E89-187C-4722-8E7B-CC346EAA7FDF}" presName="tx1" presStyleLbl="revTx" presStyleIdx="2" presStyleCnt="4" custScaleY="110958"/>
      <dgm:spPr/>
    </dgm:pt>
    <dgm:pt modelId="{E6A2BDE8-0AFC-44CF-8E57-7FA3E7F59806}" type="pres">
      <dgm:prSet presAssocID="{DEA87E89-187C-4722-8E7B-CC346EAA7FDF}" presName="vert1" presStyleCnt="0"/>
      <dgm:spPr/>
    </dgm:pt>
    <dgm:pt modelId="{28FFA243-B719-412D-9824-99456FA1BA99}" type="pres">
      <dgm:prSet presAssocID="{766E5FBE-375A-4BF6-B596-EC1630D4A40D}" presName="thickLine" presStyleLbl="alignNode1" presStyleIdx="3" presStyleCnt="4"/>
      <dgm:spPr/>
    </dgm:pt>
    <dgm:pt modelId="{1D51EF27-2DCF-4A80-8E45-2315C67DBB54}" type="pres">
      <dgm:prSet presAssocID="{766E5FBE-375A-4BF6-B596-EC1630D4A40D}" presName="horz1" presStyleCnt="0"/>
      <dgm:spPr/>
    </dgm:pt>
    <dgm:pt modelId="{38F8A4D3-4A51-4AA2-93A8-EBB620117AEF}" type="pres">
      <dgm:prSet presAssocID="{766E5FBE-375A-4BF6-B596-EC1630D4A40D}" presName="tx1" presStyleLbl="revTx" presStyleIdx="3" presStyleCnt="4" custScaleY="52327"/>
      <dgm:spPr/>
    </dgm:pt>
    <dgm:pt modelId="{44225554-989E-4FBF-801C-A18958262667}" type="pres">
      <dgm:prSet presAssocID="{766E5FBE-375A-4BF6-B596-EC1630D4A40D}" presName="vert1" presStyleCnt="0"/>
      <dgm:spPr/>
    </dgm:pt>
  </dgm:ptLst>
  <dgm:cxnLst>
    <dgm:cxn modelId="{B0B2CB13-BBA4-4520-9321-FB33A5B6F5F7}" srcId="{AC6FE493-B985-4307-B286-FD247C7D5450}" destId="{05CB092D-2CB6-46BD-BD62-A433846178F1}" srcOrd="1" destOrd="0" parTransId="{56E8C9C3-D245-4EBD-B8B5-AF9111910FAD}" sibTransId="{D5C98194-1A66-46E3-8D35-581FD44A407C}"/>
    <dgm:cxn modelId="{E647C827-B5A5-4C8D-B35B-48E4F9C63726}" srcId="{AC6FE493-B985-4307-B286-FD247C7D5450}" destId="{766E5FBE-375A-4BF6-B596-EC1630D4A40D}" srcOrd="3" destOrd="0" parTransId="{CBA8BE04-F8C1-405D-9945-743F8E156C13}" sibTransId="{2DC773B6-E2A0-492D-9427-934DF8360B97}"/>
    <dgm:cxn modelId="{7AC9D129-3773-43F4-A362-7F8E3F6EAD7F}" type="presOf" srcId="{766E5FBE-375A-4BF6-B596-EC1630D4A40D}" destId="{38F8A4D3-4A51-4AA2-93A8-EBB620117AEF}"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758BE141-EEE5-4E6E-A554-471EA05E14D2}" srcId="{AC6FE493-B985-4307-B286-FD247C7D5450}" destId="{DEA87E89-187C-4722-8E7B-CC346EAA7FDF}" srcOrd="2" destOrd="0" parTransId="{7EFC0D3C-7C96-4307-AA00-2E8DF84E536C}" sibTransId="{3FCCB04B-13C1-4D81-85B0-0B533BC08580}"/>
    <dgm:cxn modelId="{1CDD5644-B880-4FAB-A000-E0481BDE295D}" type="presOf" srcId="{DEA87E89-187C-4722-8E7B-CC346EAA7FDF}" destId="{E7B1D192-5DE5-4FA5-9125-09DBBED3EAD3}"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2EE3C8B3-8D83-4E25-A966-AEE689E109E3}" srcId="{AC6FE493-B985-4307-B286-FD247C7D5450}" destId="{7B7EE7B7-4A0D-4BDA-BD5C-9A54030B1FC5}" srcOrd="0" destOrd="0" parTransId="{07AFED00-77DD-407F-B3FB-62C7C428471F}" sibTransId="{2B8A6C9F-FBF5-4B82-B289-7EBAA9720C03}"/>
    <dgm:cxn modelId="{BC408FBB-48B7-4A1E-95BD-15D2327636F1}" type="presOf" srcId="{05CB092D-2CB6-46BD-BD62-A433846178F1}" destId="{9CC73F1A-97CF-43DF-A496-7D7110CD5298}"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2C7048D8-5949-47A1-BD78-1703BEE930E1}" type="presParOf" srcId="{B81BF3A7-F02A-4422-BDC4-4A63CB492E15}" destId="{1D421233-7716-4B9F-A5CD-5895F01F8C12}" srcOrd="2" destOrd="0" presId="urn:microsoft.com/office/officeart/2008/layout/LinedList"/>
    <dgm:cxn modelId="{C2E0D91A-F821-4623-B2D3-ACF0456DE389}" type="presParOf" srcId="{B81BF3A7-F02A-4422-BDC4-4A63CB492E15}" destId="{B2AC04DF-6290-4144-975F-56A11CD242E4}" srcOrd="3" destOrd="0" presId="urn:microsoft.com/office/officeart/2008/layout/LinedList"/>
    <dgm:cxn modelId="{E76CE0F9-608A-456D-8F4F-1C9E394C82A5}" type="presParOf" srcId="{B2AC04DF-6290-4144-975F-56A11CD242E4}" destId="{9CC73F1A-97CF-43DF-A496-7D7110CD5298}" srcOrd="0" destOrd="0" presId="urn:microsoft.com/office/officeart/2008/layout/LinedList"/>
    <dgm:cxn modelId="{04150BA2-DCFA-4629-B2A7-96148B717D14}" type="presParOf" srcId="{B2AC04DF-6290-4144-975F-56A11CD242E4}" destId="{700C298C-793C-4BCA-9BE9-7029F4F7738C}" srcOrd="1" destOrd="0" presId="urn:microsoft.com/office/officeart/2008/layout/LinedList"/>
    <dgm:cxn modelId="{8589422E-9731-47D2-B9D1-4A31FB224695}" type="presParOf" srcId="{B81BF3A7-F02A-4422-BDC4-4A63CB492E15}" destId="{6C293BE0-089F-43B6-8241-F2D534A5990F}" srcOrd="4" destOrd="0" presId="urn:microsoft.com/office/officeart/2008/layout/LinedList"/>
    <dgm:cxn modelId="{4896E8F2-8AEA-4572-9A2C-252B10167C57}" type="presParOf" srcId="{B81BF3A7-F02A-4422-BDC4-4A63CB492E15}" destId="{6DC65EBB-3042-49F1-A9EB-EB8BEC70A2E2}" srcOrd="5" destOrd="0" presId="urn:microsoft.com/office/officeart/2008/layout/LinedList"/>
    <dgm:cxn modelId="{96F42374-AAA0-4809-BB4B-9639F5DB9FC4}" type="presParOf" srcId="{6DC65EBB-3042-49F1-A9EB-EB8BEC70A2E2}" destId="{E7B1D192-5DE5-4FA5-9125-09DBBED3EAD3}" srcOrd="0" destOrd="0" presId="urn:microsoft.com/office/officeart/2008/layout/LinedList"/>
    <dgm:cxn modelId="{EB01F32E-A13D-46CE-A7A3-C74E8BDB4DC6}" type="presParOf" srcId="{6DC65EBB-3042-49F1-A9EB-EB8BEC70A2E2}" destId="{E6A2BDE8-0AFC-44CF-8E57-7FA3E7F59806}" srcOrd="1" destOrd="0" presId="urn:microsoft.com/office/officeart/2008/layout/LinedList"/>
    <dgm:cxn modelId="{140DA662-02E8-4135-B6DD-AE1CAA594A3A}" type="presParOf" srcId="{B81BF3A7-F02A-4422-BDC4-4A63CB492E15}" destId="{28FFA243-B719-412D-9824-99456FA1BA99}" srcOrd="6" destOrd="0" presId="urn:microsoft.com/office/officeart/2008/layout/LinedList"/>
    <dgm:cxn modelId="{1410B230-42C6-499D-85C6-237CF40F9B20}" type="presParOf" srcId="{B81BF3A7-F02A-4422-BDC4-4A63CB492E15}" destId="{1D51EF27-2DCF-4A80-8E45-2315C67DBB54}" srcOrd="7" destOrd="0" presId="urn:microsoft.com/office/officeart/2008/layout/LinedList"/>
    <dgm:cxn modelId="{78C89D93-077E-4B83-AB8F-DD4631B16004}" type="presParOf" srcId="{1D51EF27-2DCF-4A80-8E45-2315C67DBB54}" destId="{38F8A4D3-4A51-4AA2-93A8-EBB620117AEF}" srcOrd="0" destOrd="0" presId="urn:microsoft.com/office/officeart/2008/layout/LinedList"/>
    <dgm:cxn modelId="{F58F4399-12BE-401A-AAF5-DA9B2E98713B}" type="presParOf" srcId="{1D51EF27-2DCF-4A80-8E45-2315C67DBB54}" destId="{44225554-989E-4FBF-801C-A189582626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CD89E-D683-4841-BA5C-731DE7681632}"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D550465E-79F3-475F-9E97-DF94BB5E88B1}">
      <dgm:prSet phldrT="[Texto]"/>
      <dgm:spPr/>
      <dgm:t>
        <a:bodyPr/>
        <a:lstStyle/>
        <a:p>
          <a:r>
            <a:rPr lang="pt-BR" dirty="0"/>
            <a:t>Mundo</a:t>
          </a:r>
        </a:p>
      </dgm:t>
    </dgm:pt>
    <dgm:pt modelId="{296C3915-9926-41FC-97E2-B47EEF7F7CEC}" type="parTrans" cxnId="{360FD9F8-AB10-45FB-81CC-A2AF6A870B86}">
      <dgm:prSet/>
      <dgm:spPr/>
      <dgm:t>
        <a:bodyPr/>
        <a:lstStyle/>
        <a:p>
          <a:endParaRPr lang="pt-BR"/>
        </a:p>
      </dgm:t>
    </dgm:pt>
    <dgm:pt modelId="{6D57C779-904D-46F4-9CE3-006776039801}" type="sibTrans" cxnId="{360FD9F8-AB10-45FB-81CC-A2AF6A870B86}">
      <dgm:prSet/>
      <dgm:spPr/>
      <dgm:t>
        <a:bodyPr/>
        <a:lstStyle/>
        <a:p>
          <a:endParaRPr lang="pt-BR"/>
        </a:p>
      </dgm:t>
    </dgm:pt>
    <dgm:pt modelId="{25AE030C-6D62-4326-BE7B-015F339AFAA6}">
      <dgm:prSet phldrT="[Texto]">
        <dgm:style>
          <a:lnRef idx="2">
            <a:schemeClr val="dk1"/>
          </a:lnRef>
          <a:fillRef idx="1">
            <a:schemeClr val="lt1"/>
          </a:fillRef>
          <a:effectRef idx="0">
            <a:schemeClr val="dk1"/>
          </a:effectRef>
          <a:fontRef idx="minor">
            <a:schemeClr val="dk1"/>
          </a:fontRef>
        </dgm:style>
      </dgm:prSet>
      <dgm:spPr/>
      <dgm:t>
        <a:bodyPr/>
        <a:lstStyle/>
        <a:p>
          <a:pPr algn="ctr"/>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dgm:t>
    </dgm:pt>
    <dgm:pt modelId="{598354D9-777D-45F2-B25C-077DF6AD822E}" type="parTrans" cxnId="{FBC82103-4FF1-4104-9146-EF5852512989}">
      <dgm:prSet/>
      <dgm:spPr/>
      <dgm:t>
        <a:bodyPr/>
        <a:lstStyle/>
        <a:p>
          <a:endParaRPr lang="pt-BR"/>
        </a:p>
      </dgm:t>
    </dgm:pt>
    <dgm:pt modelId="{3181A911-5EF6-495A-A149-5F5E76C39983}" type="sibTrans" cxnId="{FBC82103-4FF1-4104-9146-EF5852512989}">
      <dgm:prSet/>
      <dgm:spPr/>
      <dgm:t>
        <a:bodyPr/>
        <a:lstStyle/>
        <a:p>
          <a:endParaRPr lang="pt-BR"/>
        </a:p>
      </dgm:t>
    </dgm:pt>
    <dgm:pt modelId="{8E325AC7-D907-49D3-8411-4F523DBDD618}">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dgm:t>
    </dgm:pt>
    <dgm:pt modelId="{5EAAAEF0-08D1-401F-AB3D-09A3C97429EB}" type="parTrans" cxnId="{480F40B0-AFC9-462E-AB6A-B91563AFA710}">
      <dgm:prSet/>
      <dgm:spPr/>
      <dgm:t>
        <a:bodyPr/>
        <a:lstStyle/>
        <a:p>
          <a:endParaRPr lang="pt-BR"/>
        </a:p>
      </dgm:t>
    </dgm:pt>
    <dgm:pt modelId="{6ADB2069-94E3-4FDD-BCCB-930679B27AE6}" type="sibTrans" cxnId="{480F40B0-AFC9-462E-AB6A-B91563AFA710}">
      <dgm:prSet/>
      <dgm:spPr/>
      <dgm:t>
        <a:bodyPr/>
        <a:lstStyle/>
        <a:p>
          <a:endParaRPr lang="pt-BR"/>
        </a:p>
      </dgm:t>
    </dgm:pt>
    <dgm:pt modelId="{99FFC6FE-62D3-4979-9079-2B81E69EA8E0}">
      <dgm:prSet phldrT="[Texto]"/>
      <dgm:spPr/>
      <dgm:t>
        <a:bodyPr/>
        <a:lstStyle/>
        <a:p>
          <a:r>
            <a:rPr lang="pt-BR" dirty="0"/>
            <a:t>USA</a:t>
          </a:r>
        </a:p>
      </dgm:t>
    </dgm:pt>
    <dgm:pt modelId="{2C94DA8F-DB7D-494C-BB25-EC0F13504FBA}" type="parTrans" cxnId="{97A69BE4-1F6F-42A7-A9A0-5458D4E84BBB}">
      <dgm:prSet/>
      <dgm:spPr/>
      <dgm:t>
        <a:bodyPr/>
        <a:lstStyle/>
        <a:p>
          <a:endParaRPr lang="pt-BR"/>
        </a:p>
      </dgm:t>
    </dgm:pt>
    <dgm:pt modelId="{9F16933A-152F-477F-A58D-0F575280AA76}" type="sibTrans" cxnId="{97A69BE4-1F6F-42A7-A9A0-5458D4E84BBB}">
      <dgm:prSet/>
      <dgm:spPr/>
      <dgm:t>
        <a:bodyPr/>
        <a:lstStyle/>
        <a:p>
          <a:endParaRPr lang="pt-BR"/>
        </a:p>
      </dgm:t>
    </dgm:pt>
    <dgm:pt modelId="{EB76FAAF-5EF7-4395-BA24-0075D5AB215E}">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dgm:t>
    </dgm:pt>
    <dgm:pt modelId="{51DE2F70-6162-48E5-9E57-D36C6DFE55B9}" type="parTrans" cxnId="{B2CA4D5B-08F7-4263-AB0A-A6762258FFDE}">
      <dgm:prSet/>
      <dgm:spPr/>
      <dgm:t>
        <a:bodyPr/>
        <a:lstStyle/>
        <a:p>
          <a:endParaRPr lang="pt-BR"/>
        </a:p>
      </dgm:t>
    </dgm:pt>
    <dgm:pt modelId="{5BFDCF63-CDA0-440A-B1FD-A15BAB06181C}" type="sibTrans" cxnId="{B2CA4D5B-08F7-4263-AB0A-A6762258FFDE}">
      <dgm:prSet/>
      <dgm:spPr/>
      <dgm:t>
        <a:bodyPr/>
        <a:lstStyle/>
        <a:p>
          <a:endParaRPr lang="pt-BR"/>
        </a:p>
      </dgm:t>
    </dgm:pt>
    <dgm:pt modelId="{C343158B-58F2-4D90-98DE-62942C684C15}">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dgm:t>
    </dgm:pt>
    <dgm:pt modelId="{08A4AB2A-8E34-4FCF-B92D-91608E07FA34}" type="parTrans" cxnId="{3388B393-1F5C-4728-ACFD-91D1481650D0}">
      <dgm:prSet/>
      <dgm:spPr/>
      <dgm:t>
        <a:bodyPr/>
        <a:lstStyle/>
        <a:p>
          <a:endParaRPr lang="pt-BR"/>
        </a:p>
      </dgm:t>
    </dgm:pt>
    <dgm:pt modelId="{D76979D1-6B8A-407C-BAA5-8EBCE67ADEF6}" type="sibTrans" cxnId="{3388B393-1F5C-4728-ACFD-91D1481650D0}">
      <dgm:prSet/>
      <dgm:spPr/>
      <dgm:t>
        <a:bodyPr/>
        <a:lstStyle/>
        <a:p>
          <a:endParaRPr lang="pt-BR"/>
        </a:p>
      </dgm:t>
    </dgm:pt>
    <dgm:pt modelId="{FD49DBE2-8BB7-4717-8C89-E34CFE5724BB}">
      <dgm:prSet phldrT="[Texto]"/>
      <dgm:spPr/>
      <dgm:t>
        <a:bodyPr/>
        <a:lstStyle/>
        <a:p>
          <a:r>
            <a:rPr lang="pt-BR" dirty="0"/>
            <a:t>Brasil</a:t>
          </a:r>
        </a:p>
      </dgm:t>
    </dgm:pt>
    <dgm:pt modelId="{97D5B08A-6C8C-4630-8A4E-6153E605160F}" type="parTrans" cxnId="{33072573-25ED-4100-AAFF-5B785911A6FA}">
      <dgm:prSet/>
      <dgm:spPr/>
      <dgm:t>
        <a:bodyPr/>
        <a:lstStyle/>
        <a:p>
          <a:endParaRPr lang="pt-BR"/>
        </a:p>
      </dgm:t>
    </dgm:pt>
    <dgm:pt modelId="{079220E3-E237-49F3-991A-6F0FA5B8A3E0}" type="sibTrans" cxnId="{33072573-25ED-4100-AAFF-5B785911A6FA}">
      <dgm:prSet/>
      <dgm:spPr/>
      <dgm:t>
        <a:bodyPr/>
        <a:lstStyle/>
        <a:p>
          <a:endParaRPr lang="pt-BR"/>
        </a:p>
      </dgm:t>
    </dgm:pt>
    <dgm:pt modelId="{FF7771C4-361D-4A07-BF15-F5751BD096A0}">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dgm:t>
    </dgm:pt>
    <dgm:pt modelId="{1351C2E3-A0EB-4E61-8F53-84EF9180015F}" type="parTrans" cxnId="{3773A04E-35AA-4570-BCEB-DE8EE65E3BF5}">
      <dgm:prSet/>
      <dgm:spPr/>
      <dgm:t>
        <a:bodyPr/>
        <a:lstStyle/>
        <a:p>
          <a:endParaRPr lang="pt-BR"/>
        </a:p>
      </dgm:t>
    </dgm:pt>
    <dgm:pt modelId="{DE852CE9-F13D-42C1-B092-0E1B132C4A97}" type="sibTrans" cxnId="{3773A04E-35AA-4570-BCEB-DE8EE65E3BF5}">
      <dgm:prSet/>
      <dgm:spPr/>
      <dgm:t>
        <a:bodyPr/>
        <a:lstStyle/>
        <a:p>
          <a:endParaRPr lang="pt-BR"/>
        </a:p>
      </dgm:t>
    </dgm:pt>
    <dgm:pt modelId="{68020CE2-B946-48D2-A6E9-69092D2D3186}">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gm:t>
    </dgm:pt>
    <dgm:pt modelId="{8C804B5A-B254-4275-B2C8-C1FC5324D37F}" type="parTrans" cxnId="{24479854-CA81-4EC4-B551-D308E5D0C3D5}">
      <dgm:prSet/>
      <dgm:spPr/>
      <dgm:t>
        <a:bodyPr/>
        <a:lstStyle/>
        <a:p>
          <a:endParaRPr lang="pt-BR"/>
        </a:p>
      </dgm:t>
    </dgm:pt>
    <dgm:pt modelId="{CC1289F4-CC33-40E4-AFF4-19A6353B8DDA}" type="sibTrans" cxnId="{24479854-CA81-4EC4-B551-D308E5D0C3D5}">
      <dgm:prSet/>
      <dgm:spPr/>
      <dgm:t>
        <a:bodyPr/>
        <a:lstStyle/>
        <a:p>
          <a:endParaRPr lang="pt-BR"/>
        </a:p>
      </dgm:t>
    </dgm:pt>
    <dgm:pt modelId="{FEE22FB5-D563-4A1A-8403-4C5038F5BC0F}">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39EB510-3513-4748-B1E9-05F1B7A3E6CE}" type="parTrans" cxnId="{990A23F7-71AF-46C8-AD5B-2BAAA6683256}">
      <dgm:prSet/>
      <dgm:spPr/>
      <dgm:t>
        <a:bodyPr/>
        <a:lstStyle/>
        <a:p>
          <a:endParaRPr lang="pt-BR"/>
        </a:p>
      </dgm:t>
    </dgm:pt>
    <dgm:pt modelId="{0BBF0AB6-6D41-4A2A-B9A9-1C2E623A1AEA}" type="sibTrans" cxnId="{990A23F7-71AF-46C8-AD5B-2BAAA6683256}">
      <dgm:prSet/>
      <dgm:spPr/>
      <dgm:t>
        <a:bodyPr/>
        <a:lstStyle/>
        <a:p>
          <a:endParaRPr lang="pt-BR"/>
        </a:p>
      </dgm:t>
    </dgm:pt>
    <dgm:pt modelId="{E3AC69F2-C27E-4506-85F9-F2A16D5D54A6}">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gm:t>
    </dgm:pt>
    <dgm:pt modelId="{614159AF-3B49-427F-A9DD-52D603DB23F2}" type="parTrans" cxnId="{81A806F2-7918-4685-9941-24AA6E4FE1B2}">
      <dgm:prSet/>
      <dgm:spPr/>
      <dgm:t>
        <a:bodyPr/>
        <a:lstStyle/>
        <a:p>
          <a:endParaRPr lang="pt-BR"/>
        </a:p>
      </dgm:t>
    </dgm:pt>
    <dgm:pt modelId="{5073A074-43C3-49A3-82B1-9210D72A1115}" type="sibTrans" cxnId="{81A806F2-7918-4685-9941-24AA6E4FE1B2}">
      <dgm:prSet/>
      <dgm:spPr/>
      <dgm:t>
        <a:bodyPr/>
        <a:lstStyle/>
        <a:p>
          <a:endParaRPr lang="pt-BR"/>
        </a:p>
      </dgm:t>
    </dgm:pt>
    <dgm:pt modelId="{BA4F0402-E236-4113-B108-3ED9A5112894}">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gm:t>
    </dgm:pt>
    <dgm:pt modelId="{BFC6C6FB-D315-4F6C-9FBC-79EDF6EC8648}" type="parTrans" cxnId="{31A6E292-A82E-45F5-BB10-97A9D9A282A7}">
      <dgm:prSet/>
      <dgm:spPr/>
      <dgm:t>
        <a:bodyPr/>
        <a:lstStyle/>
        <a:p>
          <a:endParaRPr lang="pt-BR"/>
        </a:p>
      </dgm:t>
    </dgm:pt>
    <dgm:pt modelId="{2EF43AE0-D986-4270-A9D2-B1B00E405B72}" type="sibTrans" cxnId="{31A6E292-A82E-45F5-BB10-97A9D9A282A7}">
      <dgm:prSet/>
      <dgm:spPr/>
      <dgm:t>
        <a:bodyPr/>
        <a:lstStyle/>
        <a:p>
          <a:endParaRPr lang="pt-BR"/>
        </a:p>
      </dgm:t>
    </dgm:pt>
    <dgm:pt modelId="{62969A00-652F-459D-8C60-1EC3F6AB39C6}">
      <dgm:prSet phldrT="[Texto]">
        <dgm:style>
          <a:lnRef idx="2">
            <a:schemeClr val="dk1"/>
          </a:lnRef>
          <a:fillRef idx="1">
            <a:schemeClr val="lt1"/>
          </a:fillRef>
          <a:effectRef idx="0">
            <a:schemeClr val="dk1"/>
          </a:effectRef>
          <a:fontRef idx="minor">
            <a:schemeClr val="dk1"/>
          </a:fontRef>
        </dgm:style>
      </dgm:prSet>
      <dgm:spPr/>
      <dgm:t>
        <a:bodyPr/>
        <a:lstStyle/>
        <a:p>
          <a:pPr algn="ctr"/>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6425A93-031F-4E5E-96D5-AAF1DE942E54}" type="parTrans" cxnId="{47450E0F-3F81-4EBB-8C61-FC20FC100A9D}">
      <dgm:prSet/>
      <dgm:spPr/>
      <dgm:t>
        <a:bodyPr/>
        <a:lstStyle/>
        <a:p>
          <a:endParaRPr lang="pt-BR"/>
        </a:p>
      </dgm:t>
    </dgm:pt>
    <dgm:pt modelId="{D6B2D792-F9EC-43A4-8167-7591C781ACDE}" type="sibTrans" cxnId="{47450E0F-3F81-4EBB-8C61-FC20FC100A9D}">
      <dgm:prSet/>
      <dgm:spPr/>
      <dgm:t>
        <a:bodyPr/>
        <a:lstStyle/>
        <a:p>
          <a:endParaRPr lang="pt-BR"/>
        </a:p>
      </dgm:t>
    </dgm:pt>
    <dgm:pt modelId="{B9AA4FF3-0282-4DAE-934C-B021B73D0841}">
      <dgm:prSet phldrT="[Texto]">
        <dgm:style>
          <a:lnRef idx="2">
            <a:schemeClr val="dk1"/>
          </a:lnRef>
          <a:fillRef idx="1">
            <a:schemeClr val="lt1"/>
          </a:fillRef>
          <a:effectRef idx="0">
            <a:schemeClr val="dk1"/>
          </a:effectRef>
          <a:fontRef idx="minor">
            <a:schemeClr val="dk1"/>
          </a:fontRef>
        </dgm:style>
      </dgm:prSet>
      <dgm:spPr/>
      <dgm:t>
        <a:bodyPr/>
        <a:lstStyle/>
        <a:p>
          <a:pPr algn="l"/>
          <a:endParaRPr lang="pt-BR" dirty="0">
            <a:solidFill>
              <a:srgbClr val="FF0000"/>
            </a:solidFill>
            <a:latin typeface="Arial" panose="020B0604020202020204" pitchFamily="34" charset="0"/>
            <a:cs typeface="Arial" panose="020B0604020202020204" pitchFamily="34" charset="0"/>
          </a:endParaRPr>
        </a:p>
      </dgm:t>
    </dgm:pt>
    <dgm:pt modelId="{AAAE8832-899E-4B9E-83E1-5557630B8E9B}" type="parTrans" cxnId="{94A760C8-8F59-4047-9981-3C47B4F4226F}">
      <dgm:prSet/>
      <dgm:spPr/>
      <dgm:t>
        <a:bodyPr/>
        <a:lstStyle/>
        <a:p>
          <a:endParaRPr lang="pt-BR"/>
        </a:p>
      </dgm:t>
    </dgm:pt>
    <dgm:pt modelId="{3A66CF73-FB40-4171-AC5D-F9580B79BCD0}" type="sibTrans" cxnId="{94A760C8-8F59-4047-9981-3C47B4F4226F}">
      <dgm:prSet/>
      <dgm:spPr/>
      <dgm:t>
        <a:bodyPr/>
        <a:lstStyle/>
        <a:p>
          <a:endParaRPr lang="pt-BR"/>
        </a:p>
      </dgm:t>
    </dgm:pt>
    <dgm:pt modelId="{51DF5769-A5ED-4F96-A0BF-B1689FDBC1AC}">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937AA86-FCA4-4997-8799-D86C9B99DF6C}" type="parTrans" cxnId="{50343860-31C5-464F-BCF5-6B98717995F6}">
      <dgm:prSet/>
      <dgm:spPr/>
      <dgm:t>
        <a:bodyPr/>
        <a:lstStyle/>
        <a:p>
          <a:endParaRPr lang="pt-BR"/>
        </a:p>
      </dgm:t>
    </dgm:pt>
    <dgm:pt modelId="{9AD77AEB-4455-4E06-A9D6-B2672FD8B8BD}" type="sibTrans" cxnId="{50343860-31C5-464F-BCF5-6B98717995F6}">
      <dgm:prSet/>
      <dgm:spPr/>
      <dgm:t>
        <a:bodyPr/>
        <a:lstStyle/>
        <a:p>
          <a:endParaRPr lang="pt-BR"/>
        </a:p>
      </dgm:t>
    </dgm:pt>
    <dgm:pt modelId="{A4D50A06-3C3C-43FE-AD28-055C203EC58E}">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FF0000"/>
            </a:solidFill>
            <a:latin typeface="Arial" panose="020B0604020202020204" pitchFamily="34" charset="0"/>
            <a:cs typeface="Arial" panose="020B0604020202020204" pitchFamily="34" charset="0"/>
          </a:endParaRPr>
        </a:p>
      </dgm:t>
    </dgm:pt>
    <dgm:pt modelId="{C94803D1-D28C-4852-B29C-11ED310C6C5E}" type="parTrans" cxnId="{AB31BBEA-8240-4971-B70F-1EC0AF2DCDFB}">
      <dgm:prSet/>
      <dgm:spPr/>
      <dgm:t>
        <a:bodyPr/>
        <a:lstStyle/>
        <a:p>
          <a:endParaRPr lang="pt-BR"/>
        </a:p>
      </dgm:t>
    </dgm:pt>
    <dgm:pt modelId="{55ED7416-358E-4121-990A-07A5D353BEF7}" type="sibTrans" cxnId="{AB31BBEA-8240-4971-B70F-1EC0AF2DCDFB}">
      <dgm:prSet/>
      <dgm:spPr/>
      <dgm:t>
        <a:bodyPr/>
        <a:lstStyle/>
        <a:p>
          <a:endParaRPr lang="pt-BR"/>
        </a:p>
      </dgm:t>
    </dgm:pt>
    <dgm:pt modelId="{3541B8E8-08DC-4AB6-A7BA-9621523F3BA5}">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effectLst/>
            <a:latin typeface="Arial" panose="020B0604020202020204" pitchFamily="34" charset="0"/>
            <a:cs typeface="Arial" panose="020B0604020202020204" pitchFamily="34" charset="0"/>
          </a:endParaRPr>
        </a:p>
      </dgm:t>
    </dgm:pt>
    <dgm:pt modelId="{31E3ED9F-791F-41FA-A3A5-35651DB4DE3A}" type="parTrans" cxnId="{CA7864E1-E8C3-4998-860E-C82EC6FBA4C4}">
      <dgm:prSet/>
      <dgm:spPr/>
      <dgm:t>
        <a:bodyPr/>
        <a:lstStyle/>
        <a:p>
          <a:endParaRPr lang="pt-BR"/>
        </a:p>
      </dgm:t>
    </dgm:pt>
    <dgm:pt modelId="{950BEA7E-E1C0-4186-9851-0FA3639F6709}" type="sibTrans" cxnId="{CA7864E1-E8C3-4998-860E-C82EC6FBA4C4}">
      <dgm:prSet/>
      <dgm:spPr/>
      <dgm:t>
        <a:bodyPr/>
        <a:lstStyle/>
        <a:p>
          <a:endParaRPr lang="pt-BR"/>
        </a:p>
      </dgm:t>
    </dgm:pt>
    <dgm:pt modelId="{61F7D7ED-028B-4301-B96A-4FCDBC34F0C1}">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890FA96-E4E1-4F82-8158-13E5799D8C31}" type="parTrans" cxnId="{1780A5AA-FDAD-46A8-8C31-7FAA6AA6E5FB}">
      <dgm:prSet/>
      <dgm:spPr/>
      <dgm:t>
        <a:bodyPr/>
        <a:lstStyle/>
        <a:p>
          <a:endParaRPr lang="pt-BR"/>
        </a:p>
      </dgm:t>
    </dgm:pt>
    <dgm:pt modelId="{D8B79F35-1728-48B0-89E1-5C7CC9277BE9}" type="sibTrans" cxnId="{1780A5AA-FDAD-46A8-8C31-7FAA6AA6E5FB}">
      <dgm:prSet/>
      <dgm:spPr/>
      <dgm:t>
        <a:bodyPr/>
        <a:lstStyle/>
        <a:p>
          <a:endParaRPr lang="pt-BR"/>
        </a:p>
      </dgm:t>
    </dgm:pt>
    <dgm:pt modelId="{DB53891A-E831-4626-8262-EE8B76B229AC}" type="pres">
      <dgm:prSet presAssocID="{ADECD89E-D683-4841-BA5C-731DE7681632}" presName="linearFlow" presStyleCnt="0">
        <dgm:presLayoutVars>
          <dgm:dir/>
          <dgm:animLvl val="lvl"/>
          <dgm:resizeHandles/>
        </dgm:presLayoutVars>
      </dgm:prSet>
      <dgm:spPr/>
    </dgm:pt>
    <dgm:pt modelId="{E2EE95AD-B2A8-40B5-BB88-3230F4A4F7DA}" type="pres">
      <dgm:prSet presAssocID="{D550465E-79F3-475F-9E97-DF94BB5E88B1}" presName="compositeNode" presStyleCnt="0">
        <dgm:presLayoutVars>
          <dgm:bulletEnabled val="1"/>
        </dgm:presLayoutVars>
      </dgm:prSet>
      <dgm:spPr/>
    </dgm:pt>
    <dgm:pt modelId="{B725DF31-B794-4AC8-8EC5-41F9F9E372DD}" type="pres">
      <dgm:prSet presAssocID="{D550465E-79F3-475F-9E97-DF94BB5E88B1}" presName="image" presStyleLbl="fgImgPlace1" presStyleIdx="0" presStyleCnt="3"/>
      <dgm:spPr>
        <a:blipFill rotWithShape="1">
          <a:blip xmlns:r="http://schemas.openxmlformats.org/officeDocument/2006/relationships" r:embed="rId1"/>
          <a:stretch>
            <a:fillRect/>
          </a:stretch>
        </a:blipFill>
      </dgm:spPr>
    </dgm:pt>
    <dgm:pt modelId="{DE724129-9249-4496-AFD0-53803381CA7F}" type="pres">
      <dgm:prSet presAssocID="{D550465E-79F3-475F-9E97-DF94BB5E88B1}" presName="childNode" presStyleLbl="node1" presStyleIdx="0" presStyleCnt="3" custScaleX="98737">
        <dgm:presLayoutVars>
          <dgm:bulletEnabled val="1"/>
        </dgm:presLayoutVars>
      </dgm:prSet>
      <dgm:spPr/>
    </dgm:pt>
    <dgm:pt modelId="{EF9A9E6A-4AB8-47B2-BC2D-97B14068C655}" type="pres">
      <dgm:prSet presAssocID="{D550465E-79F3-475F-9E97-DF94BB5E88B1}" presName="parentNode" presStyleLbl="revTx" presStyleIdx="0" presStyleCnt="3">
        <dgm:presLayoutVars>
          <dgm:chMax val="0"/>
          <dgm:bulletEnabled val="1"/>
        </dgm:presLayoutVars>
      </dgm:prSet>
      <dgm:spPr/>
    </dgm:pt>
    <dgm:pt modelId="{22AE5886-5C35-4F7F-B239-3586F458AD6E}" type="pres">
      <dgm:prSet presAssocID="{6D57C779-904D-46F4-9CE3-006776039801}" presName="sibTrans" presStyleCnt="0"/>
      <dgm:spPr/>
    </dgm:pt>
    <dgm:pt modelId="{0649035D-74BC-417C-AE39-5EC4EE89254F}" type="pres">
      <dgm:prSet presAssocID="{99FFC6FE-62D3-4979-9079-2B81E69EA8E0}" presName="compositeNode" presStyleCnt="0">
        <dgm:presLayoutVars>
          <dgm:bulletEnabled val="1"/>
        </dgm:presLayoutVars>
      </dgm:prSet>
      <dgm:spPr/>
    </dgm:pt>
    <dgm:pt modelId="{6E56323D-A9FF-4CAF-B179-F3D874DFA2C0}" type="pres">
      <dgm:prSet presAssocID="{99FFC6FE-62D3-4979-9079-2B81E69EA8E0}"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EB7C4C49-5996-4EA4-B9C7-142E23FD500E}" type="pres">
      <dgm:prSet presAssocID="{99FFC6FE-62D3-4979-9079-2B81E69EA8E0}" presName="childNode" presStyleLbl="node1" presStyleIdx="1" presStyleCnt="3">
        <dgm:presLayoutVars>
          <dgm:bulletEnabled val="1"/>
        </dgm:presLayoutVars>
      </dgm:prSet>
      <dgm:spPr/>
    </dgm:pt>
    <dgm:pt modelId="{44C39695-49BA-422D-AE2D-7761C9033D9B}" type="pres">
      <dgm:prSet presAssocID="{99FFC6FE-62D3-4979-9079-2B81E69EA8E0}" presName="parentNode" presStyleLbl="revTx" presStyleIdx="1" presStyleCnt="3">
        <dgm:presLayoutVars>
          <dgm:chMax val="0"/>
          <dgm:bulletEnabled val="1"/>
        </dgm:presLayoutVars>
      </dgm:prSet>
      <dgm:spPr/>
    </dgm:pt>
    <dgm:pt modelId="{185A34C5-1955-4E81-A047-877DA5AF6296}" type="pres">
      <dgm:prSet presAssocID="{9F16933A-152F-477F-A58D-0F575280AA76}" presName="sibTrans" presStyleCnt="0"/>
      <dgm:spPr/>
    </dgm:pt>
    <dgm:pt modelId="{9755243A-14EB-4BFA-8CAA-6F4FA1DE8148}" type="pres">
      <dgm:prSet presAssocID="{FD49DBE2-8BB7-4717-8C89-E34CFE5724BB}" presName="compositeNode" presStyleCnt="0">
        <dgm:presLayoutVars>
          <dgm:bulletEnabled val="1"/>
        </dgm:presLayoutVars>
      </dgm:prSet>
      <dgm:spPr/>
    </dgm:pt>
    <dgm:pt modelId="{F86EE86F-0FE7-42F6-BF2B-797F1AE07FC7}" type="pres">
      <dgm:prSet presAssocID="{FD49DBE2-8BB7-4717-8C89-E34CFE5724B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FAD8B33-573E-4D11-80BB-E61B2606A208}" type="pres">
      <dgm:prSet presAssocID="{FD49DBE2-8BB7-4717-8C89-E34CFE5724BB}" presName="childNode" presStyleLbl="node1" presStyleIdx="2" presStyleCnt="3">
        <dgm:presLayoutVars>
          <dgm:bulletEnabled val="1"/>
        </dgm:presLayoutVars>
      </dgm:prSet>
      <dgm:spPr/>
    </dgm:pt>
    <dgm:pt modelId="{E3C9B449-18DB-4180-8A43-45902305F950}" type="pres">
      <dgm:prSet presAssocID="{FD49DBE2-8BB7-4717-8C89-E34CFE5724BB}" presName="parentNode" presStyleLbl="revTx" presStyleIdx="2" presStyleCnt="3">
        <dgm:presLayoutVars>
          <dgm:chMax val="0"/>
          <dgm:bulletEnabled val="1"/>
        </dgm:presLayoutVars>
      </dgm:prSet>
      <dgm:spPr/>
    </dgm:pt>
  </dgm:ptLst>
  <dgm:cxnLst>
    <dgm:cxn modelId="{FBC82103-4FF1-4104-9146-EF5852512989}" srcId="{D550465E-79F3-475F-9E97-DF94BB5E88B1}" destId="{25AE030C-6D62-4326-BE7B-015F339AFAA6}" srcOrd="0" destOrd="0" parTransId="{598354D9-777D-45F2-B25C-077DF6AD822E}" sibTransId="{3181A911-5EF6-495A-A149-5F5E76C39983}"/>
    <dgm:cxn modelId="{5E61CB04-34AD-4D59-BF9F-4C038D4D9143}" type="presOf" srcId="{B9AA4FF3-0282-4DAE-934C-B021B73D0841}" destId="{DE724129-9249-4496-AFD0-53803381CA7F}" srcOrd="0" destOrd="3" presId="urn:microsoft.com/office/officeart/2005/8/layout/hList2"/>
    <dgm:cxn modelId="{47450E0F-3F81-4EBB-8C61-FC20FC100A9D}" srcId="{D550465E-79F3-475F-9E97-DF94BB5E88B1}" destId="{62969A00-652F-459D-8C60-1EC3F6AB39C6}" srcOrd="1" destOrd="0" parTransId="{B6425A93-031F-4E5E-96D5-AAF1DE942E54}" sibTransId="{D6B2D792-F9EC-43A4-8167-7591C781ACDE}"/>
    <dgm:cxn modelId="{FDEE101E-AA14-4B08-A7D9-03D80C81BF19}" type="presOf" srcId="{E3AC69F2-C27E-4506-85F9-F2A16D5D54A6}" destId="{DE724129-9249-4496-AFD0-53803381CA7F}" srcOrd="0" destOrd="4" presId="urn:microsoft.com/office/officeart/2005/8/layout/hList2"/>
    <dgm:cxn modelId="{B0BE8B2A-0FA8-4659-8918-C907F2B28A03}" type="presOf" srcId="{C343158B-58F2-4D90-98DE-62942C684C15}" destId="{EB7C4C49-5996-4EA4-B9C7-142E23FD500E}" srcOrd="0" destOrd="2" presId="urn:microsoft.com/office/officeart/2005/8/layout/hList2"/>
    <dgm:cxn modelId="{80E4BB35-F8B1-41F4-BC8B-509B647C759F}" type="presOf" srcId="{BA4F0402-E236-4113-B108-3ED9A5112894}" destId="{EB7C4C49-5996-4EA4-B9C7-142E23FD500E}" srcOrd="0" destOrd="4" presId="urn:microsoft.com/office/officeart/2005/8/layout/hList2"/>
    <dgm:cxn modelId="{70208B3F-16DD-4DA7-B6FC-BB7A431E63FD}" type="presOf" srcId="{99FFC6FE-62D3-4979-9079-2B81E69EA8E0}" destId="{44C39695-49BA-422D-AE2D-7761C9033D9B}" srcOrd="0" destOrd="0" presId="urn:microsoft.com/office/officeart/2005/8/layout/hList2"/>
    <dgm:cxn modelId="{B2CA4D5B-08F7-4263-AB0A-A6762258FFDE}" srcId="{99FFC6FE-62D3-4979-9079-2B81E69EA8E0}" destId="{EB76FAAF-5EF7-4395-BA24-0075D5AB215E}" srcOrd="0" destOrd="0" parTransId="{51DE2F70-6162-48E5-9E57-D36C6DFE55B9}" sibTransId="{5BFDCF63-CDA0-440A-B1FD-A15BAB06181C}"/>
    <dgm:cxn modelId="{9D14155C-F908-4AF4-92E1-9E1CD2F92DD6}" type="presOf" srcId="{61F7D7ED-028B-4301-B96A-4FCDBC34F0C1}" destId="{3FAD8B33-573E-4D11-80BB-E61B2606A208}" srcOrd="0" destOrd="1" presId="urn:microsoft.com/office/officeart/2005/8/layout/hList2"/>
    <dgm:cxn modelId="{50343860-31C5-464F-BCF5-6B98717995F6}" srcId="{99FFC6FE-62D3-4979-9079-2B81E69EA8E0}" destId="{51DF5769-A5ED-4F96-A0BF-B1689FDBC1AC}" srcOrd="1" destOrd="0" parTransId="{D937AA86-FCA4-4997-8799-D86C9B99DF6C}" sibTransId="{9AD77AEB-4455-4E06-A9D6-B2672FD8B8BD}"/>
    <dgm:cxn modelId="{0C1C416B-52A8-434A-A6FF-D6D65B852626}" type="presOf" srcId="{FD49DBE2-8BB7-4717-8C89-E34CFE5724BB}" destId="{E3C9B449-18DB-4180-8A43-45902305F950}" srcOrd="0" destOrd="0" presId="urn:microsoft.com/office/officeart/2005/8/layout/hList2"/>
    <dgm:cxn modelId="{DC249A4C-0B79-4381-8668-78DA6E640A02}" type="presOf" srcId="{51DF5769-A5ED-4F96-A0BF-B1689FDBC1AC}" destId="{EB7C4C49-5996-4EA4-B9C7-142E23FD500E}" srcOrd="0" destOrd="1" presId="urn:microsoft.com/office/officeart/2005/8/layout/hList2"/>
    <dgm:cxn modelId="{3773A04E-35AA-4570-BCEB-DE8EE65E3BF5}" srcId="{FD49DBE2-8BB7-4717-8C89-E34CFE5724BB}" destId="{FF7771C4-361D-4A07-BF15-F5751BD096A0}" srcOrd="0" destOrd="0" parTransId="{1351C2E3-A0EB-4E61-8F53-84EF9180015F}" sibTransId="{DE852CE9-F13D-42C1-B092-0E1B132C4A97}"/>
    <dgm:cxn modelId="{33072573-25ED-4100-AAFF-5B785911A6FA}" srcId="{ADECD89E-D683-4841-BA5C-731DE7681632}" destId="{FD49DBE2-8BB7-4717-8C89-E34CFE5724BB}" srcOrd="2" destOrd="0" parTransId="{97D5B08A-6C8C-4630-8A4E-6153E605160F}" sibTransId="{079220E3-E237-49F3-991A-6F0FA5B8A3E0}"/>
    <dgm:cxn modelId="{24479854-CA81-4EC4-B551-D308E5D0C3D5}" srcId="{FD49DBE2-8BB7-4717-8C89-E34CFE5724BB}" destId="{68020CE2-B946-48D2-A6E9-69092D2D3186}" srcOrd="4" destOrd="0" parTransId="{8C804B5A-B254-4275-B2C8-C1FC5324D37F}" sibTransId="{CC1289F4-CC33-40E4-AFF4-19A6353B8DDA}"/>
    <dgm:cxn modelId="{4D3B4777-9C2E-41A1-83FA-2D1A13CB51C5}" type="presOf" srcId="{FF7771C4-361D-4A07-BF15-F5751BD096A0}" destId="{3FAD8B33-573E-4D11-80BB-E61B2606A208}" srcOrd="0" destOrd="0" presId="urn:microsoft.com/office/officeart/2005/8/layout/hList2"/>
    <dgm:cxn modelId="{75DC8F7C-D715-4671-8C11-5E9CE534D5B5}" type="presOf" srcId="{68020CE2-B946-48D2-A6E9-69092D2D3186}" destId="{3FAD8B33-573E-4D11-80BB-E61B2606A208}" srcOrd="0" destOrd="4" presId="urn:microsoft.com/office/officeart/2005/8/layout/hList2"/>
    <dgm:cxn modelId="{AD6BC48D-1C63-476D-986E-F229505D86F6}" type="presOf" srcId="{25AE030C-6D62-4326-BE7B-015F339AFAA6}" destId="{DE724129-9249-4496-AFD0-53803381CA7F}" srcOrd="0" destOrd="0" presId="urn:microsoft.com/office/officeart/2005/8/layout/hList2"/>
    <dgm:cxn modelId="{31A6E292-A82E-45F5-BB10-97A9D9A282A7}" srcId="{99FFC6FE-62D3-4979-9079-2B81E69EA8E0}" destId="{BA4F0402-E236-4113-B108-3ED9A5112894}" srcOrd="4" destOrd="0" parTransId="{BFC6C6FB-D315-4F6C-9FBC-79EDF6EC8648}" sibTransId="{2EF43AE0-D986-4270-A9D2-B1B00E405B72}"/>
    <dgm:cxn modelId="{56F01193-B7E6-4A9A-A4F5-291D8EDF28F0}" type="presOf" srcId="{A4D50A06-3C3C-43FE-AD28-055C203EC58E}" destId="{EB7C4C49-5996-4EA4-B9C7-142E23FD500E}" srcOrd="0" destOrd="3" presId="urn:microsoft.com/office/officeart/2005/8/layout/hList2"/>
    <dgm:cxn modelId="{3388B393-1F5C-4728-ACFD-91D1481650D0}" srcId="{99FFC6FE-62D3-4979-9079-2B81E69EA8E0}" destId="{C343158B-58F2-4D90-98DE-62942C684C15}" srcOrd="2" destOrd="0" parTransId="{08A4AB2A-8E34-4FCF-B92D-91608E07FA34}" sibTransId="{D76979D1-6B8A-407C-BAA5-8EBCE67ADEF6}"/>
    <dgm:cxn modelId="{DE4719A4-39EA-4C69-8CA8-415EB7870DD9}" type="presOf" srcId="{FEE22FB5-D563-4A1A-8403-4C5038F5BC0F}" destId="{3FAD8B33-573E-4D11-80BB-E61B2606A208}" srcOrd="0" destOrd="2" presId="urn:microsoft.com/office/officeart/2005/8/layout/hList2"/>
    <dgm:cxn modelId="{1780A5AA-FDAD-46A8-8C31-7FAA6AA6E5FB}" srcId="{FD49DBE2-8BB7-4717-8C89-E34CFE5724BB}" destId="{61F7D7ED-028B-4301-B96A-4FCDBC34F0C1}" srcOrd="1" destOrd="0" parTransId="{E890FA96-E4E1-4F82-8158-13E5799D8C31}" sibTransId="{D8B79F35-1728-48B0-89E1-5C7CC9277BE9}"/>
    <dgm:cxn modelId="{7E1C38B0-5B3E-4543-BA12-73EBFB5E3D8D}" type="presOf" srcId="{D550465E-79F3-475F-9E97-DF94BB5E88B1}" destId="{EF9A9E6A-4AB8-47B2-BC2D-97B14068C655}" srcOrd="0" destOrd="0" presId="urn:microsoft.com/office/officeart/2005/8/layout/hList2"/>
    <dgm:cxn modelId="{480F40B0-AFC9-462E-AB6A-B91563AFA710}" srcId="{D550465E-79F3-475F-9E97-DF94BB5E88B1}" destId="{8E325AC7-D907-49D3-8411-4F523DBDD618}" srcOrd="2" destOrd="0" parTransId="{5EAAAEF0-08D1-401F-AB3D-09A3C97429EB}" sibTransId="{6ADB2069-94E3-4FDD-BCCB-930679B27AE6}"/>
    <dgm:cxn modelId="{7620AAB2-3090-4BB4-A66B-3B090A12D444}" type="presOf" srcId="{8E325AC7-D907-49D3-8411-4F523DBDD618}" destId="{DE724129-9249-4496-AFD0-53803381CA7F}" srcOrd="0" destOrd="2" presId="urn:microsoft.com/office/officeart/2005/8/layout/hList2"/>
    <dgm:cxn modelId="{331EA2BE-E0F4-4935-A1B1-9B1227D42713}" type="presOf" srcId="{62969A00-652F-459D-8C60-1EC3F6AB39C6}" destId="{DE724129-9249-4496-AFD0-53803381CA7F}" srcOrd="0" destOrd="1" presId="urn:microsoft.com/office/officeart/2005/8/layout/hList2"/>
    <dgm:cxn modelId="{94A760C8-8F59-4047-9981-3C47B4F4226F}" srcId="{D550465E-79F3-475F-9E97-DF94BB5E88B1}" destId="{B9AA4FF3-0282-4DAE-934C-B021B73D0841}" srcOrd="3" destOrd="0" parTransId="{AAAE8832-899E-4B9E-83E1-5557630B8E9B}" sibTransId="{3A66CF73-FB40-4171-AC5D-F9580B79BCD0}"/>
    <dgm:cxn modelId="{158D8AD0-E0F5-4C7A-8C9F-BAA05CBD173B}" type="presOf" srcId="{EB76FAAF-5EF7-4395-BA24-0075D5AB215E}" destId="{EB7C4C49-5996-4EA4-B9C7-142E23FD500E}" srcOrd="0" destOrd="0" presId="urn:microsoft.com/office/officeart/2005/8/layout/hList2"/>
    <dgm:cxn modelId="{CA7864E1-E8C3-4998-860E-C82EC6FBA4C4}" srcId="{FD49DBE2-8BB7-4717-8C89-E34CFE5724BB}" destId="{3541B8E8-08DC-4AB6-A7BA-9621523F3BA5}" srcOrd="3" destOrd="0" parTransId="{31E3ED9F-791F-41FA-A3A5-35651DB4DE3A}" sibTransId="{950BEA7E-E1C0-4186-9851-0FA3639F6709}"/>
    <dgm:cxn modelId="{97A69BE4-1F6F-42A7-A9A0-5458D4E84BBB}" srcId="{ADECD89E-D683-4841-BA5C-731DE7681632}" destId="{99FFC6FE-62D3-4979-9079-2B81E69EA8E0}" srcOrd="1" destOrd="0" parTransId="{2C94DA8F-DB7D-494C-BB25-EC0F13504FBA}" sibTransId="{9F16933A-152F-477F-A58D-0F575280AA76}"/>
    <dgm:cxn modelId="{191EB5E5-23D4-487E-B94B-D2A233CA2CC7}" type="presOf" srcId="{3541B8E8-08DC-4AB6-A7BA-9621523F3BA5}" destId="{3FAD8B33-573E-4D11-80BB-E61B2606A208}" srcOrd="0" destOrd="3" presId="urn:microsoft.com/office/officeart/2005/8/layout/hList2"/>
    <dgm:cxn modelId="{1DC06EE8-8E6A-4970-890F-C3EAF301BAE5}" type="presOf" srcId="{ADECD89E-D683-4841-BA5C-731DE7681632}" destId="{DB53891A-E831-4626-8262-EE8B76B229AC}" srcOrd="0" destOrd="0" presId="urn:microsoft.com/office/officeart/2005/8/layout/hList2"/>
    <dgm:cxn modelId="{AB31BBEA-8240-4971-B70F-1EC0AF2DCDFB}" srcId="{99FFC6FE-62D3-4979-9079-2B81E69EA8E0}" destId="{A4D50A06-3C3C-43FE-AD28-055C203EC58E}" srcOrd="3" destOrd="0" parTransId="{C94803D1-D28C-4852-B29C-11ED310C6C5E}" sibTransId="{55ED7416-358E-4121-990A-07A5D353BEF7}"/>
    <dgm:cxn modelId="{81A806F2-7918-4685-9941-24AA6E4FE1B2}" srcId="{D550465E-79F3-475F-9E97-DF94BB5E88B1}" destId="{E3AC69F2-C27E-4506-85F9-F2A16D5D54A6}" srcOrd="4" destOrd="0" parTransId="{614159AF-3B49-427F-A9DD-52D603DB23F2}" sibTransId="{5073A074-43C3-49A3-82B1-9210D72A1115}"/>
    <dgm:cxn modelId="{990A23F7-71AF-46C8-AD5B-2BAAA6683256}" srcId="{FD49DBE2-8BB7-4717-8C89-E34CFE5724BB}" destId="{FEE22FB5-D563-4A1A-8403-4C5038F5BC0F}" srcOrd="2" destOrd="0" parTransId="{F39EB510-3513-4748-B1E9-05F1B7A3E6CE}" sibTransId="{0BBF0AB6-6D41-4A2A-B9A9-1C2E623A1AEA}"/>
    <dgm:cxn modelId="{360FD9F8-AB10-45FB-81CC-A2AF6A870B86}" srcId="{ADECD89E-D683-4841-BA5C-731DE7681632}" destId="{D550465E-79F3-475F-9E97-DF94BB5E88B1}" srcOrd="0" destOrd="0" parTransId="{296C3915-9926-41FC-97E2-B47EEF7F7CEC}" sibTransId="{6D57C779-904D-46F4-9CE3-006776039801}"/>
    <dgm:cxn modelId="{393EDA38-E5FB-42F8-BEE5-4CA6C9BC8DFD}" type="presParOf" srcId="{DB53891A-E831-4626-8262-EE8B76B229AC}" destId="{E2EE95AD-B2A8-40B5-BB88-3230F4A4F7DA}" srcOrd="0" destOrd="0" presId="urn:microsoft.com/office/officeart/2005/8/layout/hList2"/>
    <dgm:cxn modelId="{E8F71DA0-712E-4EF5-AE55-CA113656C5B8}" type="presParOf" srcId="{E2EE95AD-B2A8-40B5-BB88-3230F4A4F7DA}" destId="{B725DF31-B794-4AC8-8EC5-41F9F9E372DD}" srcOrd="0" destOrd="0" presId="urn:microsoft.com/office/officeart/2005/8/layout/hList2"/>
    <dgm:cxn modelId="{E5C90058-79A9-4A5E-8B4C-D807430F9538}" type="presParOf" srcId="{E2EE95AD-B2A8-40B5-BB88-3230F4A4F7DA}" destId="{DE724129-9249-4496-AFD0-53803381CA7F}" srcOrd="1" destOrd="0" presId="urn:microsoft.com/office/officeart/2005/8/layout/hList2"/>
    <dgm:cxn modelId="{3A363FBE-4A84-4D6C-A9A9-E727A0BAAEAC}" type="presParOf" srcId="{E2EE95AD-B2A8-40B5-BB88-3230F4A4F7DA}" destId="{EF9A9E6A-4AB8-47B2-BC2D-97B14068C655}" srcOrd="2" destOrd="0" presId="urn:microsoft.com/office/officeart/2005/8/layout/hList2"/>
    <dgm:cxn modelId="{BA52A598-7377-4A49-968D-206B47C3663A}" type="presParOf" srcId="{DB53891A-E831-4626-8262-EE8B76B229AC}" destId="{22AE5886-5C35-4F7F-B239-3586F458AD6E}" srcOrd="1" destOrd="0" presId="urn:microsoft.com/office/officeart/2005/8/layout/hList2"/>
    <dgm:cxn modelId="{5F2CD265-FE34-4843-9995-CCEEDA319306}" type="presParOf" srcId="{DB53891A-E831-4626-8262-EE8B76B229AC}" destId="{0649035D-74BC-417C-AE39-5EC4EE89254F}" srcOrd="2" destOrd="0" presId="urn:microsoft.com/office/officeart/2005/8/layout/hList2"/>
    <dgm:cxn modelId="{7E729254-5F1F-4911-91F8-D63F98D4203F}" type="presParOf" srcId="{0649035D-74BC-417C-AE39-5EC4EE89254F}" destId="{6E56323D-A9FF-4CAF-B179-F3D874DFA2C0}" srcOrd="0" destOrd="0" presId="urn:microsoft.com/office/officeart/2005/8/layout/hList2"/>
    <dgm:cxn modelId="{DAB04791-9DAC-4F57-B57B-2150056D1E66}" type="presParOf" srcId="{0649035D-74BC-417C-AE39-5EC4EE89254F}" destId="{EB7C4C49-5996-4EA4-B9C7-142E23FD500E}" srcOrd="1" destOrd="0" presId="urn:microsoft.com/office/officeart/2005/8/layout/hList2"/>
    <dgm:cxn modelId="{E6941867-607A-48B9-A48B-8C2CC94979A9}" type="presParOf" srcId="{0649035D-74BC-417C-AE39-5EC4EE89254F}" destId="{44C39695-49BA-422D-AE2D-7761C9033D9B}" srcOrd="2" destOrd="0" presId="urn:microsoft.com/office/officeart/2005/8/layout/hList2"/>
    <dgm:cxn modelId="{F1AFC70F-C66F-4EFF-BB65-3547D2AC1814}" type="presParOf" srcId="{DB53891A-E831-4626-8262-EE8B76B229AC}" destId="{185A34C5-1955-4E81-A047-877DA5AF6296}" srcOrd="3" destOrd="0" presId="urn:microsoft.com/office/officeart/2005/8/layout/hList2"/>
    <dgm:cxn modelId="{0F41E1BA-AE16-4383-A472-C5D5F0997F16}" type="presParOf" srcId="{DB53891A-E831-4626-8262-EE8B76B229AC}" destId="{9755243A-14EB-4BFA-8CAA-6F4FA1DE8148}" srcOrd="4" destOrd="0" presId="urn:microsoft.com/office/officeart/2005/8/layout/hList2"/>
    <dgm:cxn modelId="{45490CC5-CF4A-418B-B8D3-C88440A1536F}" type="presParOf" srcId="{9755243A-14EB-4BFA-8CAA-6F4FA1DE8148}" destId="{F86EE86F-0FE7-42F6-BF2B-797F1AE07FC7}" srcOrd="0" destOrd="0" presId="urn:microsoft.com/office/officeart/2005/8/layout/hList2"/>
    <dgm:cxn modelId="{C255C2E0-E83F-4A15-8C07-ACEB7D135573}" type="presParOf" srcId="{9755243A-14EB-4BFA-8CAA-6F4FA1DE8148}" destId="{3FAD8B33-573E-4D11-80BB-E61B2606A208}" srcOrd="1" destOrd="0" presId="urn:microsoft.com/office/officeart/2005/8/layout/hList2"/>
    <dgm:cxn modelId="{8B569DA9-1336-40E1-93E0-4C85E45B27C9}" type="presParOf" srcId="{9755243A-14EB-4BFA-8CAA-6F4FA1DE8148}" destId="{E3C9B449-18DB-4180-8A43-45902305F95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solidFill>
                <a:schemeClr val="tx1"/>
              </a:solidFill>
              <a:effectLst/>
              <a:latin typeface="+mn-lt"/>
              <a:ea typeface="Arial" panose="020B0604020202020204" pitchFamily="34" charset="0"/>
              <a:cs typeface="Noto Sans Symbols"/>
            </a:rPr>
            <a:t>Porto Murtinho - O local fica na beira do rio São Miguel, que é berçário com restrição de pescas. No período de junho a outubro muitos turistas descem para a localidade, com carros próprios e barco e vão para o rio sem </a:t>
          </a:r>
          <a:r>
            <a:rPr lang="pt-BR" sz="1800" dirty="0" err="1">
              <a:solidFill>
                <a:schemeClr val="tx1"/>
              </a:solidFill>
              <a:effectLst/>
              <a:latin typeface="+mn-lt"/>
              <a:ea typeface="Arial" panose="020B0604020202020204" pitchFamily="34" charset="0"/>
              <a:cs typeface="Noto Sans Symbols"/>
            </a:rPr>
            <a:t>piloteiros</a:t>
          </a:r>
          <a:r>
            <a:rPr lang="pt-BR" sz="1800" dirty="0">
              <a:solidFill>
                <a:schemeClr val="tx1"/>
              </a:solidFill>
              <a:effectLst/>
              <a:latin typeface="+mn-lt"/>
              <a:ea typeface="Arial" panose="020B0604020202020204" pitchFamily="34" charset="0"/>
              <a:cs typeface="Noto Sans Symbols"/>
            </a:rPr>
            <a:t>, apesar de na localidade ter </a:t>
          </a:r>
          <a:r>
            <a:rPr lang="pt-BR" sz="1800" dirty="0" err="1">
              <a:solidFill>
                <a:schemeClr val="tx1"/>
              </a:solidFill>
              <a:effectLst/>
              <a:latin typeface="+mn-lt"/>
              <a:ea typeface="Arial" panose="020B0604020202020204" pitchFamily="34" charset="0"/>
              <a:cs typeface="Noto Sans Symbols"/>
            </a:rPr>
            <a:t>piloteiros</a:t>
          </a:r>
          <a:r>
            <a:rPr lang="pt-BR" sz="1800" dirty="0">
              <a:solidFill>
                <a:schemeClr val="tx1"/>
              </a:solidFill>
              <a:effectLst/>
              <a:latin typeface="+mn-lt"/>
              <a:ea typeface="Arial" panose="020B0604020202020204" pitchFamily="34" charset="0"/>
              <a:cs typeface="Noto Sans Symbols"/>
            </a:rPr>
            <a:t>.</a:t>
          </a:r>
          <a:endParaRPr lang="en-US" sz="1800" dirty="0">
            <a:solidFill>
              <a:schemeClr val="tx1"/>
            </a:solidFill>
            <a:latin typeface="+mn-lt"/>
          </a:endParaRPr>
        </a:p>
      </dgm:t>
    </dgm:pt>
    <dgm:pt modelId="{07AFED00-77DD-407F-B3FB-62C7C428471F}" type="parTrans" cxnId="{2EE3C8B3-8D83-4E25-A966-AEE689E109E3}">
      <dgm:prSet/>
      <dgm:spPr/>
      <dgm:t>
        <a:bodyPr/>
        <a:lstStyle/>
        <a:p>
          <a:endParaRPr lang="en-US" sz="1800">
            <a:solidFill>
              <a:schemeClr val="tx1"/>
            </a:solidFill>
            <a:latin typeface="+mn-lt"/>
          </a:endParaRPr>
        </a:p>
      </dgm:t>
    </dgm:pt>
    <dgm:pt modelId="{2B8A6C9F-FBF5-4B82-B289-7EBAA9720C03}" type="sibTrans" cxnId="{2EE3C8B3-8D83-4E25-A966-AEE689E109E3}">
      <dgm:prSet phldrT="1" phldr="0"/>
      <dgm:spPr/>
      <dgm:t>
        <a:bodyPr/>
        <a:lstStyle/>
        <a:p>
          <a:endParaRPr lang="en-US" sz="1800">
            <a:solidFill>
              <a:schemeClr val="tx1"/>
            </a:solidFill>
            <a:latin typeface="+mn-lt"/>
          </a:endParaRPr>
        </a:p>
      </dgm:t>
    </dgm:pt>
    <dgm:pt modelId="{C8B4D08A-776B-4715-8423-042150EA4A1F}">
      <dgm:prSet custT="1"/>
      <dgm:spPr/>
      <dgm:t>
        <a:bodyPr/>
        <a:lstStyle/>
        <a:p>
          <a:r>
            <a:rPr lang="pt-BR" sz="1800" dirty="0">
              <a:solidFill>
                <a:schemeClr val="tx1"/>
              </a:solidFill>
              <a:effectLst/>
              <a:latin typeface="+mn-lt"/>
              <a:ea typeface="Arial" panose="020B0604020202020204" pitchFamily="34" charset="0"/>
              <a:cs typeface="Noto Sans Symbols"/>
            </a:rPr>
            <a:t>Tem muitas casas de veraneio.</a:t>
          </a:r>
          <a:endParaRPr lang="pt-BR" sz="1800" dirty="0">
            <a:solidFill>
              <a:schemeClr val="tx1"/>
            </a:solidFill>
            <a:effectLst/>
            <a:latin typeface="+mn-lt"/>
            <a:ea typeface="Noto Sans Symbols"/>
            <a:cs typeface="Noto Sans Symbols"/>
          </a:endParaRPr>
        </a:p>
      </dgm:t>
    </dgm:pt>
    <dgm:pt modelId="{DD8ABB45-64ED-4F3A-80F9-E16C520F253E}" type="parTrans" cxnId="{23FC1F6C-3168-4E49-A581-514B78159201}">
      <dgm:prSet/>
      <dgm:spPr/>
      <dgm:t>
        <a:bodyPr/>
        <a:lstStyle/>
        <a:p>
          <a:endParaRPr lang="pt-BR" sz="1800">
            <a:solidFill>
              <a:schemeClr val="tx1"/>
            </a:solidFill>
            <a:latin typeface="+mn-lt"/>
          </a:endParaRPr>
        </a:p>
      </dgm:t>
    </dgm:pt>
    <dgm:pt modelId="{429652EB-CE3C-4772-8080-02B123A874CA}" type="sibTrans" cxnId="{23FC1F6C-3168-4E49-A581-514B78159201}">
      <dgm:prSet/>
      <dgm:spPr/>
      <dgm:t>
        <a:bodyPr/>
        <a:lstStyle/>
        <a:p>
          <a:endParaRPr lang="pt-BR" sz="1800">
            <a:solidFill>
              <a:schemeClr val="tx1"/>
            </a:solidFill>
            <a:latin typeface="+mn-lt"/>
          </a:endParaRPr>
        </a:p>
      </dgm:t>
    </dgm:pt>
    <dgm:pt modelId="{1F16339B-021E-4FAD-B54F-3C8DEB71A57D}">
      <dgm:prSet custT="1"/>
      <dgm:spPr/>
      <dgm:t>
        <a:bodyPr/>
        <a:lstStyle/>
        <a:p>
          <a:r>
            <a:rPr lang="pt-BR" sz="1800" dirty="0">
              <a:solidFill>
                <a:schemeClr val="tx1"/>
              </a:solidFill>
              <a:effectLst/>
              <a:latin typeface="+mn-lt"/>
              <a:ea typeface="Arial" panose="020B0604020202020204" pitchFamily="34" charset="0"/>
              <a:cs typeface="Noto Sans Symbols"/>
            </a:rPr>
            <a:t>Na frente do porto de Porto Murtinho há uma base do ICMBIO, que faz controle na reserva. A presença deles inibem um pouco a pesca no rio.</a:t>
          </a:r>
          <a:endParaRPr lang="pt-BR" sz="1800" dirty="0">
            <a:solidFill>
              <a:schemeClr val="tx1"/>
            </a:solidFill>
            <a:effectLst/>
            <a:latin typeface="+mn-lt"/>
            <a:ea typeface="Noto Sans Symbols"/>
            <a:cs typeface="Noto Sans Symbols"/>
          </a:endParaRPr>
        </a:p>
      </dgm:t>
    </dgm:pt>
    <dgm:pt modelId="{44D863DB-E700-4E7E-9B41-99479AE2D883}" type="parTrans" cxnId="{E418A89A-2787-4C71-9345-FCFA861583CF}">
      <dgm:prSet/>
      <dgm:spPr/>
      <dgm:t>
        <a:bodyPr/>
        <a:lstStyle/>
        <a:p>
          <a:endParaRPr lang="pt-BR" sz="1800">
            <a:solidFill>
              <a:schemeClr val="tx1"/>
            </a:solidFill>
            <a:latin typeface="+mn-lt"/>
          </a:endParaRPr>
        </a:p>
      </dgm:t>
    </dgm:pt>
    <dgm:pt modelId="{61E66CBC-B8E8-4DC9-9A86-C5D7138B42A4}" type="sibTrans" cxnId="{E418A89A-2787-4C71-9345-FCFA861583CF}">
      <dgm:prSet/>
      <dgm:spPr/>
      <dgm:t>
        <a:bodyPr/>
        <a:lstStyle/>
        <a:p>
          <a:endParaRPr lang="pt-BR" sz="1800">
            <a:solidFill>
              <a:schemeClr val="tx1"/>
            </a:solidFill>
            <a:latin typeface="+mn-lt"/>
          </a:endParaRPr>
        </a:p>
      </dgm:t>
    </dgm:pt>
    <dgm:pt modelId="{47F15DC2-2A30-4425-B02B-117C6A95DF8F}">
      <dgm:prSet custT="1"/>
      <dgm:spPr/>
      <dgm:t>
        <a:bodyPr/>
        <a:lstStyle/>
        <a:p>
          <a:r>
            <a:rPr lang="pt-BR" sz="1800" dirty="0">
              <a:solidFill>
                <a:schemeClr val="tx1"/>
              </a:solidFill>
              <a:effectLst/>
              <a:latin typeface="+mn-lt"/>
              <a:ea typeface="Arial" panose="020B0604020202020204" pitchFamily="34" charset="0"/>
              <a:cs typeface="Noto Sans Symbols"/>
            </a:rPr>
            <a:t>Os turistas não consomem nada da localidade. Trazem tudo em seus carros e seguem para o rio e acampam. Muito lixo nas margens do rio.</a:t>
          </a:r>
          <a:endParaRPr lang="pt-BR" sz="1800" dirty="0">
            <a:solidFill>
              <a:schemeClr val="tx1"/>
            </a:solidFill>
            <a:effectLst/>
            <a:latin typeface="+mn-lt"/>
            <a:ea typeface="Noto Sans Symbols"/>
            <a:cs typeface="Noto Sans Symbols"/>
          </a:endParaRPr>
        </a:p>
      </dgm:t>
    </dgm:pt>
    <dgm:pt modelId="{3B72C817-E672-456B-BC2C-BEC0BC45BA4F}" type="parTrans" cxnId="{89A5A5D1-53FB-48C3-B0CE-D65FF3BB9F37}">
      <dgm:prSet/>
      <dgm:spPr/>
      <dgm:t>
        <a:bodyPr/>
        <a:lstStyle/>
        <a:p>
          <a:endParaRPr lang="pt-BR" sz="1800">
            <a:solidFill>
              <a:schemeClr val="tx1"/>
            </a:solidFill>
            <a:latin typeface="+mn-lt"/>
          </a:endParaRPr>
        </a:p>
      </dgm:t>
    </dgm:pt>
    <dgm:pt modelId="{FF105F84-E4B6-40D0-8B08-89041F3A068D}" type="sibTrans" cxnId="{89A5A5D1-53FB-48C3-B0CE-D65FF3BB9F37}">
      <dgm:prSet/>
      <dgm:spPr/>
      <dgm:t>
        <a:bodyPr/>
        <a:lstStyle/>
        <a:p>
          <a:endParaRPr lang="pt-BR" sz="1800">
            <a:solidFill>
              <a:schemeClr val="tx1"/>
            </a:solidFill>
            <a:latin typeface="+mn-lt"/>
          </a:endParaRP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107001"/>
      <dgm:spPr/>
    </dgm:pt>
    <dgm:pt modelId="{770E1E39-C5D9-4129-8C25-212A53734F70}" type="pres">
      <dgm:prSet presAssocID="{7B7EE7B7-4A0D-4BDA-BD5C-9A54030B1FC5}" presName="vert1" presStyleCnt="0"/>
      <dgm:spPr/>
    </dgm:pt>
    <dgm:pt modelId="{4F88FB8C-3F30-4911-AC81-B336E75D872D}" type="pres">
      <dgm:prSet presAssocID="{C8B4D08A-776B-4715-8423-042150EA4A1F}" presName="thickLine" presStyleLbl="alignNode1" presStyleIdx="1" presStyleCnt="4"/>
      <dgm:spPr/>
    </dgm:pt>
    <dgm:pt modelId="{981F7999-E38F-4B4B-9087-3BFB94ED88F4}" type="pres">
      <dgm:prSet presAssocID="{C8B4D08A-776B-4715-8423-042150EA4A1F}" presName="horz1" presStyleCnt="0"/>
      <dgm:spPr/>
    </dgm:pt>
    <dgm:pt modelId="{AA3C668C-75F9-4262-AEAF-7F6BA827816D}" type="pres">
      <dgm:prSet presAssocID="{C8B4D08A-776B-4715-8423-042150EA4A1F}" presName="tx1" presStyleLbl="revTx" presStyleIdx="1" presStyleCnt="4" custScaleY="49600"/>
      <dgm:spPr/>
    </dgm:pt>
    <dgm:pt modelId="{A16E0794-1556-4D35-AE14-6A5C6A2B82F8}" type="pres">
      <dgm:prSet presAssocID="{C8B4D08A-776B-4715-8423-042150EA4A1F}" presName="vert1" presStyleCnt="0"/>
      <dgm:spPr/>
    </dgm:pt>
    <dgm:pt modelId="{9C40A65D-F2C1-4D82-924C-4FD1850A3AA4}" type="pres">
      <dgm:prSet presAssocID="{1F16339B-021E-4FAD-B54F-3C8DEB71A57D}" presName="thickLine" presStyleLbl="alignNode1" presStyleIdx="2" presStyleCnt="4"/>
      <dgm:spPr/>
    </dgm:pt>
    <dgm:pt modelId="{21D6951D-6124-4EAF-B8FD-5F01EA2754D8}" type="pres">
      <dgm:prSet presAssocID="{1F16339B-021E-4FAD-B54F-3C8DEB71A57D}" presName="horz1" presStyleCnt="0"/>
      <dgm:spPr/>
    </dgm:pt>
    <dgm:pt modelId="{CD61E9BA-38A3-4266-955F-E26DF6342119}" type="pres">
      <dgm:prSet presAssocID="{1F16339B-021E-4FAD-B54F-3C8DEB71A57D}" presName="tx1" presStyleLbl="revTx" presStyleIdx="2" presStyleCnt="4" custScaleY="63298"/>
      <dgm:spPr/>
    </dgm:pt>
    <dgm:pt modelId="{63AE2BF6-F7A6-4DC2-82DD-A8B9FABD5B64}" type="pres">
      <dgm:prSet presAssocID="{1F16339B-021E-4FAD-B54F-3C8DEB71A57D}" presName="vert1" presStyleCnt="0"/>
      <dgm:spPr/>
    </dgm:pt>
    <dgm:pt modelId="{DA1DEDEE-C570-41C2-B92F-C798E07E5FE5}" type="pres">
      <dgm:prSet presAssocID="{47F15DC2-2A30-4425-B02B-117C6A95DF8F}" presName="thickLine" presStyleLbl="alignNode1" presStyleIdx="3" presStyleCnt="4"/>
      <dgm:spPr/>
    </dgm:pt>
    <dgm:pt modelId="{33D060D1-15C9-4DF9-8A8E-3112DE0CDBD6}" type="pres">
      <dgm:prSet presAssocID="{47F15DC2-2A30-4425-B02B-117C6A95DF8F}" presName="horz1" presStyleCnt="0"/>
      <dgm:spPr/>
    </dgm:pt>
    <dgm:pt modelId="{4B99D014-155A-4C00-9DEE-E64DD543E396}" type="pres">
      <dgm:prSet presAssocID="{47F15DC2-2A30-4425-B02B-117C6A95DF8F}" presName="tx1" presStyleLbl="revTx" presStyleIdx="3" presStyleCnt="4"/>
      <dgm:spPr/>
    </dgm:pt>
    <dgm:pt modelId="{35C63A8F-553F-4CDD-9A84-91FC4EF9B492}" type="pres">
      <dgm:prSet presAssocID="{47F15DC2-2A30-4425-B02B-117C6A95DF8F}" presName="vert1" presStyleCnt="0"/>
      <dgm:spPr/>
    </dgm:pt>
  </dgm:ptLst>
  <dgm:cxnLst>
    <dgm:cxn modelId="{53941212-AC3B-4BC7-9ED6-8AB7AA6F31BF}" type="presOf" srcId="{1F16339B-021E-4FAD-B54F-3C8DEB71A57D}" destId="{CD61E9BA-38A3-4266-955F-E26DF6342119}"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618A1446-979B-4418-BA59-D7436F96420B}" type="presOf" srcId="{C8B4D08A-776B-4715-8423-042150EA4A1F}" destId="{AA3C668C-75F9-4262-AEAF-7F6BA827816D}" srcOrd="0" destOrd="0" presId="urn:microsoft.com/office/officeart/2008/layout/LinedList"/>
    <dgm:cxn modelId="{23FC1F6C-3168-4E49-A581-514B78159201}" srcId="{AC6FE493-B985-4307-B286-FD247C7D5450}" destId="{C8B4D08A-776B-4715-8423-042150EA4A1F}" srcOrd="1" destOrd="0" parTransId="{DD8ABB45-64ED-4F3A-80F9-E16C520F253E}" sibTransId="{429652EB-CE3C-4772-8080-02B123A874CA}"/>
    <dgm:cxn modelId="{02E0DB7F-D366-4DB0-9464-3F2FA7E7039D}" type="presOf" srcId="{7B7EE7B7-4A0D-4BDA-BD5C-9A54030B1FC5}" destId="{61696F97-D790-4769-A3F7-556D33DBEFB0}" srcOrd="0" destOrd="0" presId="urn:microsoft.com/office/officeart/2008/layout/LinedList"/>
    <dgm:cxn modelId="{E418A89A-2787-4C71-9345-FCFA861583CF}" srcId="{AC6FE493-B985-4307-B286-FD247C7D5450}" destId="{1F16339B-021E-4FAD-B54F-3C8DEB71A57D}" srcOrd="2" destOrd="0" parTransId="{44D863DB-E700-4E7E-9B41-99479AE2D883}" sibTransId="{61E66CBC-B8E8-4DC9-9A86-C5D7138B42A4}"/>
    <dgm:cxn modelId="{2EE3C8B3-8D83-4E25-A966-AEE689E109E3}" srcId="{AC6FE493-B985-4307-B286-FD247C7D5450}" destId="{7B7EE7B7-4A0D-4BDA-BD5C-9A54030B1FC5}" srcOrd="0" destOrd="0" parTransId="{07AFED00-77DD-407F-B3FB-62C7C428471F}" sibTransId="{2B8A6C9F-FBF5-4B82-B289-7EBAA9720C03}"/>
    <dgm:cxn modelId="{89A5A5D1-53FB-48C3-B0CE-D65FF3BB9F37}" srcId="{AC6FE493-B985-4307-B286-FD247C7D5450}" destId="{47F15DC2-2A30-4425-B02B-117C6A95DF8F}" srcOrd="3" destOrd="0" parTransId="{3B72C817-E672-456B-BC2C-BEC0BC45BA4F}" sibTransId="{FF105F84-E4B6-40D0-8B08-89041F3A068D}"/>
    <dgm:cxn modelId="{54BA75F5-1865-4798-976A-AF10E9B8AC6D}" type="presOf" srcId="{47F15DC2-2A30-4425-B02B-117C6A95DF8F}" destId="{4B99D014-155A-4C00-9DEE-E64DD543E396}"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D2566CF3-C44D-40F5-B006-7837D240E56A}" type="presParOf" srcId="{B81BF3A7-F02A-4422-BDC4-4A63CB492E15}" destId="{4F88FB8C-3F30-4911-AC81-B336E75D872D}" srcOrd="2" destOrd="0" presId="urn:microsoft.com/office/officeart/2008/layout/LinedList"/>
    <dgm:cxn modelId="{986C14F3-78F2-4C35-ABF8-2BD8EC530771}" type="presParOf" srcId="{B81BF3A7-F02A-4422-BDC4-4A63CB492E15}" destId="{981F7999-E38F-4B4B-9087-3BFB94ED88F4}" srcOrd="3" destOrd="0" presId="urn:microsoft.com/office/officeart/2008/layout/LinedList"/>
    <dgm:cxn modelId="{80BDB1B8-B0C7-4725-A610-0520F4F801D9}" type="presParOf" srcId="{981F7999-E38F-4B4B-9087-3BFB94ED88F4}" destId="{AA3C668C-75F9-4262-AEAF-7F6BA827816D}" srcOrd="0" destOrd="0" presId="urn:microsoft.com/office/officeart/2008/layout/LinedList"/>
    <dgm:cxn modelId="{EF88C2C0-E9F5-4275-A511-E52ADA4793F5}" type="presParOf" srcId="{981F7999-E38F-4B4B-9087-3BFB94ED88F4}" destId="{A16E0794-1556-4D35-AE14-6A5C6A2B82F8}" srcOrd="1" destOrd="0" presId="urn:microsoft.com/office/officeart/2008/layout/LinedList"/>
    <dgm:cxn modelId="{591A9ACA-F70E-4664-A4A7-CB55CE71FDCD}" type="presParOf" srcId="{B81BF3A7-F02A-4422-BDC4-4A63CB492E15}" destId="{9C40A65D-F2C1-4D82-924C-4FD1850A3AA4}" srcOrd="4" destOrd="0" presId="urn:microsoft.com/office/officeart/2008/layout/LinedList"/>
    <dgm:cxn modelId="{BEFFA59A-FD9E-4B65-83EC-CA265B5BF46A}" type="presParOf" srcId="{B81BF3A7-F02A-4422-BDC4-4A63CB492E15}" destId="{21D6951D-6124-4EAF-B8FD-5F01EA2754D8}" srcOrd="5" destOrd="0" presId="urn:microsoft.com/office/officeart/2008/layout/LinedList"/>
    <dgm:cxn modelId="{E326723E-EC84-4C0B-9D3B-85D7F7B175BD}" type="presParOf" srcId="{21D6951D-6124-4EAF-B8FD-5F01EA2754D8}" destId="{CD61E9BA-38A3-4266-955F-E26DF6342119}" srcOrd="0" destOrd="0" presId="urn:microsoft.com/office/officeart/2008/layout/LinedList"/>
    <dgm:cxn modelId="{BF9D3A95-66EE-4D11-AAE8-DB7ECB8CFF92}" type="presParOf" srcId="{21D6951D-6124-4EAF-B8FD-5F01EA2754D8}" destId="{63AE2BF6-F7A6-4DC2-82DD-A8B9FABD5B64}" srcOrd="1" destOrd="0" presId="urn:microsoft.com/office/officeart/2008/layout/LinedList"/>
    <dgm:cxn modelId="{4D4B6BB0-EA92-4EB5-AE36-E50F346B78CC}" type="presParOf" srcId="{B81BF3A7-F02A-4422-BDC4-4A63CB492E15}" destId="{DA1DEDEE-C570-41C2-B92F-C798E07E5FE5}" srcOrd="6" destOrd="0" presId="urn:microsoft.com/office/officeart/2008/layout/LinedList"/>
    <dgm:cxn modelId="{D9A0659A-0601-4C6D-A372-445774E7D17C}" type="presParOf" srcId="{B81BF3A7-F02A-4422-BDC4-4A63CB492E15}" destId="{33D060D1-15C9-4DF9-8A8E-3112DE0CDBD6}" srcOrd="7" destOrd="0" presId="urn:microsoft.com/office/officeart/2008/layout/LinedList"/>
    <dgm:cxn modelId="{63BCD60A-D456-48F2-A9BC-0AE45A1BB0E6}" type="presParOf" srcId="{33D060D1-15C9-4DF9-8A8E-3112DE0CDBD6}" destId="{4B99D014-155A-4C00-9DEE-E64DD543E396}" srcOrd="0" destOrd="0" presId="urn:microsoft.com/office/officeart/2008/layout/LinedList"/>
    <dgm:cxn modelId="{2EB2FDBD-8186-40DD-9CB9-A4228A8A4259}" type="presParOf" srcId="{33D060D1-15C9-4DF9-8A8E-3112DE0CDBD6}" destId="{35C63A8F-553F-4CDD-9A84-91FC4EF9B4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D38D927-4CEE-4507-9B86-A4955467202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CFA6DDA6-6A05-42A3-9005-5E887FAFBC07}">
      <dgm:prSet/>
      <dgm:spPr/>
      <dgm:t>
        <a:bodyPr/>
        <a:lstStyle/>
        <a:p>
          <a:r>
            <a:rPr lang="pt-BR" b="1" dirty="0"/>
            <a:t>1 – O conjunto de relações ambientais- </a:t>
          </a:r>
          <a:r>
            <a:rPr lang="pt-BR" dirty="0"/>
            <a:t> relação entre o turismo e o meio ambiente – econômico, social, cultural e ecológico </a:t>
          </a:r>
          <a:endParaRPr lang="en-US" dirty="0"/>
        </a:p>
      </dgm:t>
    </dgm:pt>
    <dgm:pt modelId="{D9C52C11-F5FA-4E8F-89F0-4D731F9EFB62}" type="parTrans" cxnId="{CB8D0E35-6CA1-471E-AFBC-37765B8E7A4D}">
      <dgm:prSet/>
      <dgm:spPr/>
      <dgm:t>
        <a:bodyPr/>
        <a:lstStyle/>
        <a:p>
          <a:endParaRPr lang="en-US" sz="1800"/>
        </a:p>
      </dgm:t>
    </dgm:pt>
    <dgm:pt modelId="{EF685FE5-386A-41F9-917C-0C8563EA7B10}" type="sibTrans" cxnId="{CB8D0E35-6CA1-471E-AFBC-37765B8E7A4D}">
      <dgm:prSet/>
      <dgm:spPr/>
      <dgm:t>
        <a:bodyPr/>
        <a:lstStyle/>
        <a:p>
          <a:endParaRPr lang="en-US"/>
        </a:p>
      </dgm:t>
    </dgm:pt>
    <dgm:pt modelId="{4D93AF5B-5C0B-4412-BF87-D8E02E1291AB}" type="pres">
      <dgm:prSet presAssocID="{9D38D927-4CEE-4507-9B86-A49554672025}" presName="Name0" presStyleCnt="0">
        <dgm:presLayoutVars>
          <dgm:chPref val="1"/>
          <dgm:dir/>
          <dgm:animOne val="branch"/>
          <dgm:animLvl val="lvl"/>
          <dgm:resizeHandles/>
        </dgm:presLayoutVars>
      </dgm:prSet>
      <dgm:spPr/>
    </dgm:pt>
    <dgm:pt modelId="{6260F557-5340-4B6E-8E6E-A67C434B26A1}" type="pres">
      <dgm:prSet presAssocID="{CFA6DDA6-6A05-42A3-9005-5E887FAFBC07}" presName="vertOne" presStyleCnt="0"/>
      <dgm:spPr/>
    </dgm:pt>
    <dgm:pt modelId="{40E6FB73-D517-466A-9F11-B923E6E01E4A}" type="pres">
      <dgm:prSet presAssocID="{CFA6DDA6-6A05-42A3-9005-5E887FAFBC07}" presName="txOne" presStyleLbl="node0" presStyleIdx="0" presStyleCnt="1">
        <dgm:presLayoutVars>
          <dgm:chPref val="3"/>
        </dgm:presLayoutVars>
      </dgm:prSet>
      <dgm:spPr/>
    </dgm:pt>
    <dgm:pt modelId="{E1BA6E4D-CAFB-4AD1-AA18-43687AB2A95E}" type="pres">
      <dgm:prSet presAssocID="{CFA6DDA6-6A05-42A3-9005-5E887FAFBC07}" presName="horzOne" presStyleCnt="0"/>
      <dgm:spPr/>
    </dgm:pt>
  </dgm:ptLst>
  <dgm:cxnLst>
    <dgm:cxn modelId="{CB8D0E35-6CA1-471E-AFBC-37765B8E7A4D}" srcId="{9D38D927-4CEE-4507-9B86-A49554672025}" destId="{CFA6DDA6-6A05-42A3-9005-5E887FAFBC07}" srcOrd="0" destOrd="0" parTransId="{D9C52C11-F5FA-4E8F-89F0-4D731F9EFB62}" sibTransId="{EF685FE5-386A-41F9-917C-0C8563EA7B10}"/>
    <dgm:cxn modelId="{4D966685-5DF8-48C3-B145-7EBF3D3904BE}" type="presOf" srcId="{9D38D927-4CEE-4507-9B86-A49554672025}" destId="{4D93AF5B-5C0B-4412-BF87-D8E02E1291AB}" srcOrd="0" destOrd="0" presId="urn:microsoft.com/office/officeart/2005/8/layout/hierarchy4"/>
    <dgm:cxn modelId="{1E746490-1C3E-4530-9EF0-86E5250A135A}" type="presOf" srcId="{CFA6DDA6-6A05-42A3-9005-5E887FAFBC07}" destId="{40E6FB73-D517-466A-9F11-B923E6E01E4A}" srcOrd="0" destOrd="0" presId="urn:microsoft.com/office/officeart/2005/8/layout/hierarchy4"/>
    <dgm:cxn modelId="{3FF3377B-5232-422A-9E5E-D51892A9174D}" type="presParOf" srcId="{4D93AF5B-5C0B-4412-BF87-D8E02E1291AB}" destId="{6260F557-5340-4B6E-8E6E-A67C434B26A1}" srcOrd="0" destOrd="0" presId="urn:microsoft.com/office/officeart/2005/8/layout/hierarchy4"/>
    <dgm:cxn modelId="{E96B1570-ACC4-48F8-9DE2-B0EDF451A437}" type="presParOf" srcId="{6260F557-5340-4B6E-8E6E-A67C434B26A1}" destId="{40E6FB73-D517-466A-9F11-B923E6E01E4A}" srcOrd="0" destOrd="0" presId="urn:microsoft.com/office/officeart/2005/8/layout/hierarchy4"/>
    <dgm:cxn modelId="{9F654C89-49A3-49D7-A116-81DFD9E2691F}" type="presParOf" srcId="{6260F557-5340-4B6E-8E6E-A67C434B26A1}" destId="{E1BA6E4D-CAFB-4AD1-AA18-43687AB2A95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09FC7ABF-CB79-41D1-BAB4-C210801053A7}">
      <dgm:prSet custT="1"/>
      <dgm:spPr/>
      <dgm:t>
        <a:bodyPr/>
        <a:lstStyle/>
        <a:p>
          <a:r>
            <a:rPr lang="pt-BR" sz="1800" dirty="0"/>
            <a:t>Foram entrevistados 7 (sete) empreendimentos no ramo de hotelaria, sendo 6 (seis) na área urbana e uma pousada na beira do rio Guaporé perfazendo um total de 131 unidades habitacionais e 283 leitos. </a:t>
          </a:r>
        </a:p>
      </dgm:t>
    </dgm:pt>
    <dgm:pt modelId="{AEA15E6E-6660-4752-80F1-CCC9A0E0B5BA}" type="parTrans" cxnId="{30D7CCF1-8E78-45F9-921E-9D94A666EDE0}">
      <dgm:prSet/>
      <dgm:spPr/>
      <dgm:t>
        <a:bodyPr/>
        <a:lstStyle/>
        <a:p>
          <a:endParaRPr lang="pt-BR" sz="1800"/>
        </a:p>
      </dgm:t>
    </dgm:pt>
    <dgm:pt modelId="{34D8B6F1-DF9A-4737-AED4-E648F9035857}" type="sibTrans" cxnId="{30D7CCF1-8E78-45F9-921E-9D94A666EDE0}">
      <dgm:prSet/>
      <dgm:spPr/>
      <dgm:t>
        <a:bodyPr/>
        <a:lstStyle/>
        <a:p>
          <a:endParaRPr lang="pt-BR" sz="1800"/>
        </a:p>
      </dgm:t>
    </dgm:pt>
    <dgm:pt modelId="{78C1E698-5FA4-4CC1-9C50-D65114AE1B28}">
      <dgm:prSet custT="1"/>
      <dgm:spPr/>
      <dgm:t>
        <a:bodyPr/>
        <a:lstStyle/>
        <a:p>
          <a:r>
            <a:rPr lang="pt-BR" sz="1800" dirty="0"/>
            <a:t>Todos os hotéis urbanos oferecem hospedagem com café da manhã.</a:t>
          </a:r>
        </a:p>
      </dgm:t>
    </dgm:pt>
    <dgm:pt modelId="{0EF938AD-28E6-4CAA-867C-E0E2D53880CC}" type="parTrans" cxnId="{780B9469-EEB5-40E4-BA90-6A650C787734}">
      <dgm:prSet/>
      <dgm:spPr/>
      <dgm:t>
        <a:bodyPr/>
        <a:lstStyle/>
        <a:p>
          <a:endParaRPr lang="pt-BR" sz="1800"/>
        </a:p>
      </dgm:t>
    </dgm:pt>
    <dgm:pt modelId="{D756AC53-ECDD-4B12-A8D0-55175EEFDB25}" type="sibTrans" cxnId="{780B9469-EEB5-40E4-BA90-6A650C787734}">
      <dgm:prSet/>
      <dgm:spPr/>
      <dgm:t>
        <a:bodyPr/>
        <a:lstStyle/>
        <a:p>
          <a:endParaRPr lang="pt-BR" sz="1800"/>
        </a:p>
      </dgm:t>
    </dgm:pt>
    <dgm:pt modelId="{8EC194E6-936B-44DC-9F8E-9EFAC9061170}">
      <dgm:prSet custT="1"/>
      <dgm:spPr/>
      <dgm:t>
        <a:bodyPr/>
        <a:lstStyle/>
        <a:p>
          <a:r>
            <a:rPr lang="pt-BR" sz="1800" dirty="0"/>
            <a:t>A pousada oferece pacotes de pesca customizados para os turistas, tem um escritório na cidade de São Francisco do Guaporé que organiza a chegada dos turistas para a pousada. Como informado anteriormente, não foram realizadas entrevistas em Pedras Negras.</a:t>
          </a:r>
        </a:p>
      </dgm:t>
    </dgm:pt>
    <dgm:pt modelId="{A1F37184-3B5C-4D19-914E-A08B56F1B240}" type="parTrans" cxnId="{B76DD709-55A4-4F7B-9571-44508CF7C114}">
      <dgm:prSet/>
      <dgm:spPr/>
      <dgm:t>
        <a:bodyPr/>
        <a:lstStyle/>
        <a:p>
          <a:endParaRPr lang="pt-BR" sz="1800"/>
        </a:p>
      </dgm:t>
    </dgm:pt>
    <dgm:pt modelId="{322AD616-BFBB-46F7-A753-648A7946E03F}" type="sibTrans" cxnId="{B76DD709-55A4-4F7B-9571-44508CF7C114}">
      <dgm:prSet/>
      <dgm:spPr/>
      <dgm:t>
        <a:bodyPr/>
        <a:lstStyle/>
        <a:p>
          <a:endParaRPr lang="pt-BR" sz="1800"/>
        </a:p>
      </dgm:t>
    </dgm:pt>
    <dgm:pt modelId="{96AADCF0-E238-49BC-A2BF-6B4E22103695}" type="pres">
      <dgm:prSet presAssocID="{190E8AB6-C26D-468B-A4D6-68ADA5D7D034}" presName="Name0" presStyleCnt="0">
        <dgm:presLayoutVars>
          <dgm:dir/>
          <dgm:resizeHandles val="exact"/>
        </dgm:presLayoutVars>
      </dgm:prSet>
      <dgm:spPr/>
    </dgm:pt>
    <dgm:pt modelId="{9E179521-692F-4E5C-91AD-CB1C7323B3B7}" type="pres">
      <dgm:prSet presAssocID="{09FC7ABF-CB79-41D1-BAB4-C210801053A7}" presName="node" presStyleLbl="node1" presStyleIdx="0" presStyleCnt="5">
        <dgm:presLayoutVars>
          <dgm:bulletEnabled val="1"/>
        </dgm:presLayoutVars>
      </dgm:prSet>
      <dgm:spPr/>
    </dgm:pt>
    <dgm:pt modelId="{CA12E2FE-C032-4239-94D2-B293FE63DC86}" type="pres">
      <dgm:prSet presAssocID="{34D8B6F1-DF9A-4737-AED4-E648F9035857}" presName="sibTransSpacerBeforeConnector" presStyleCnt="0"/>
      <dgm:spPr/>
    </dgm:pt>
    <dgm:pt modelId="{223B2F4F-F827-4602-9E41-C9DA8C896B1F}" type="pres">
      <dgm:prSet presAssocID="{34D8B6F1-DF9A-4737-AED4-E648F9035857}" presName="sibTrans" presStyleLbl="node1" presStyleIdx="1" presStyleCnt="5"/>
      <dgm:spPr/>
    </dgm:pt>
    <dgm:pt modelId="{0F36358E-8320-4C7F-9071-DD995F991DD4}" type="pres">
      <dgm:prSet presAssocID="{34D8B6F1-DF9A-4737-AED4-E648F9035857}" presName="sibTransSpacerAfterConnector" presStyleCnt="0"/>
      <dgm:spPr/>
    </dgm:pt>
    <dgm:pt modelId="{36EB4BE1-C45D-4EA7-AC99-3E325359F1E6}" type="pres">
      <dgm:prSet presAssocID="{78C1E698-5FA4-4CC1-9C50-D65114AE1B28}" presName="node" presStyleLbl="node1" presStyleIdx="2" presStyleCnt="5">
        <dgm:presLayoutVars>
          <dgm:bulletEnabled val="1"/>
        </dgm:presLayoutVars>
      </dgm:prSet>
      <dgm:spPr/>
    </dgm:pt>
    <dgm:pt modelId="{50BAAFD0-C5DE-491E-BFA7-D4390F1D6E44}" type="pres">
      <dgm:prSet presAssocID="{D756AC53-ECDD-4B12-A8D0-55175EEFDB25}" presName="sibTransSpacerBeforeConnector" presStyleCnt="0"/>
      <dgm:spPr/>
    </dgm:pt>
    <dgm:pt modelId="{2EBCEFA9-ACDD-484E-B3E2-8DFA7E9676DC}" type="pres">
      <dgm:prSet presAssocID="{D756AC53-ECDD-4B12-A8D0-55175EEFDB25}" presName="sibTrans" presStyleLbl="node1" presStyleIdx="3" presStyleCnt="5"/>
      <dgm:spPr/>
    </dgm:pt>
    <dgm:pt modelId="{2A5D5130-D602-4BB0-89B5-1ED96F69B535}" type="pres">
      <dgm:prSet presAssocID="{D756AC53-ECDD-4B12-A8D0-55175EEFDB25}" presName="sibTransSpacerAfterConnector" presStyleCnt="0"/>
      <dgm:spPr/>
    </dgm:pt>
    <dgm:pt modelId="{9481004A-1132-4E2A-B162-3B6779D2538F}" type="pres">
      <dgm:prSet presAssocID="{8EC194E6-936B-44DC-9F8E-9EFAC9061170}" presName="node" presStyleLbl="node1" presStyleIdx="4" presStyleCnt="5">
        <dgm:presLayoutVars>
          <dgm:bulletEnabled val="1"/>
        </dgm:presLayoutVars>
      </dgm:prSet>
      <dgm:spPr/>
    </dgm:pt>
  </dgm:ptLst>
  <dgm:cxnLst>
    <dgm:cxn modelId="{B76DD709-55A4-4F7B-9571-44508CF7C114}" srcId="{190E8AB6-C26D-468B-A4D6-68ADA5D7D034}" destId="{8EC194E6-936B-44DC-9F8E-9EFAC9061170}" srcOrd="2" destOrd="0" parTransId="{A1F37184-3B5C-4D19-914E-A08B56F1B240}" sibTransId="{322AD616-BFBB-46F7-A753-648A7946E03F}"/>
    <dgm:cxn modelId="{6C988129-D643-49A5-808B-C4FF9D31F285}" type="presOf" srcId="{78C1E698-5FA4-4CC1-9C50-D65114AE1B28}" destId="{36EB4BE1-C45D-4EA7-AC99-3E325359F1E6}" srcOrd="0" destOrd="0" presId="urn:microsoft.com/office/officeart/2016/7/layout/BasicProcessNew"/>
    <dgm:cxn modelId="{780B9469-EEB5-40E4-BA90-6A650C787734}" srcId="{190E8AB6-C26D-468B-A4D6-68ADA5D7D034}" destId="{78C1E698-5FA4-4CC1-9C50-D65114AE1B28}" srcOrd="1" destOrd="0" parTransId="{0EF938AD-28E6-4CAA-867C-E0E2D53880CC}" sibTransId="{D756AC53-ECDD-4B12-A8D0-55175EEFDB25}"/>
    <dgm:cxn modelId="{70B06E77-AA2C-4356-AD2E-70E9174CC64A}" type="presOf" srcId="{190E8AB6-C26D-468B-A4D6-68ADA5D7D034}" destId="{96AADCF0-E238-49BC-A2BF-6B4E22103695}" srcOrd="0" destOrd="0" presId="urn:microsoft.com/office/officeart/2016/7/layout/BasicProcessNew"/>
    <dgm:cxn modelId="{0A4CF67B-7770-410E-B73C-D851CBD87D8E}" type="presOf" srcId="{34D8B6F1-DF9A-4737-AED4-E648F9035857}" destId="{223B2F4F-F827-4602-9E41-C9DA8C896B1F}" srcOrd="0" destOrd="0" presId="urn:microsoft.com/office/officeart/2016/7/layout/BasicProcessNew"/>
    <dgm:cxn modelId="{EEF90FA4-649D-482A-90D6-5BF1934A6ADC}" type="presOf" srcId="{09FC7ABF-CB79-41D1-BAB4-C210801053A7}" destId="{9E179521-692F-4E5C-91AD-CB1C7323B3B7}" srcOrd="0" destOrd="0" presId="urn:microsoft.com/office/officeart/2016/7/layout/BasicProcessNew"/>
    <dgm:cxn modelId="{789A78BF-472C-4B94-BAB6-436775CD4EDE}" type="presOf" srcId="{8EC194E6-936B-44DC-9F8E-9EFAC9061170}" destId="{9481004A-1132-4E2A-B162-3B6779D2538F}" srcOrd="0" destOrd="0" presId="urn:microsoft.com/office/officeart/2016/7/layout/BasicProcessNew"/>
    <dgm:cxn modelId="{30D7CCF1-8E78-45F9-921E-9D94A666EDE0}" srcId="{190E8AB6-C26D-468B-A4D6-68ADA5D7D034}" destId="{09FC7ABF-CB79-41D1-BAB4-C210801053A7}" srcOrd="0" destOrd="0" parTransId="{AEA15E6E-6660-4752-80F1-CCC9A0E0B5BA}" sibTransId="{34D8B6F1-DF9A-4737-AED4-E648F9035857}"/>
    <dgm:cxn modelId="{A1ABAAF8-EF96-4630-B941-DB8944A9A100}" type="presOf" srcId="{D756AC53-ECDD-4B12-A8D0-55175EEFDB25}" destId="{2EBCEFA9-ACDD-484E-B3E2-8DFA7E9676DC}" srcOrd="0" destOrd="0" presId="urn:microsoft.com/office/officeart/2016/7/layout/BasicProcessNew"/>
    <dgm:cxn modelId="{59F78C5D-5A86-45E2-BF27-A1FCBE05E0F8}" type="presParOf" srcId="{96AADCF0-E238-49BC-A2BF-6B4E22103695}" destId="{9E179521-692F-4E5C-91AD-CB1C7323B3B7}" srcOrd="0" destOrd="0" presId="urn:microsoft.com/office/officeart/2016/7/layout/BasicProcessNew"/>
    <dgm:cxn modelId="{C77AF465-0165-4100-9818-4D39ADDDD963}" type="presParOf" srcId="{96AADCF0-E238-49BC-A2BF-6B4E22103695}" destId="{CA12E2FE-C032-4239-94D2-B293FE63DC86}" srcOrd="1" destOrd="0" presId="urn:microsoft.com/office/officeart/2016/7/layout/BasicProcessNew"/>
    <dgm:cxn modelId="{8372D8C9-5EE0-4768-B464-F63A1344F632}" type="presParOf" srcId="{96AADCF0-E238-49BC-A2BF-6B4E22103695}" destId="{223B2F4F-F827-4602-9E41-C9DA8C896B1F}" srcOrd="2" destOrd="0" presId="urn:microsoft.com/office/officeart/2016/7/layout/BasicProcessNew"/>
    <dgm:cxn modelId="{73FFCFB1-2E19-4060-947F-136B2B9EEC57}" type="presParOf" srcId="{96AADCF0-E238-49BC-A2BF-6B4E22103695}" destId="{0F36358E-8320-4C7F-9071-DD995F991DD4}" srcOrd="3" destOrd="0" presId="urn:microsoft.com/office/officeart/2016/7/layout/BasicProcessNew"/>
    <dgm:cxn modelId="{16F99E34-82E8-419C-ACFA-8712F5AB5873}" type="presParOf" srcId="{96AADCF0-E238-49BC-A2BF-6B4E22103695}" destId="{36EB4BE1-C45D-4EA7-AC99-3E325359F1E6}" srcOrd="4" destOrd="0" presId="urn:microsoft.com/office/officeart/2016/7/layout/BasicProcessNew"/>
    <dgm:cxn modelId="{4A6E1183-2252-48AB-9676-8D7C2A4683DC}" type="presParOf" srcId="{96AADCF0-E238-49BC-A2BF-6B4E22103695}" destId="{50BAAFD0-C5DE-491E-BFA7-D4390F1D6E44}" srcOrd="5" destOrd="0" presId="urn:microsoft.com/office/officeart/2016/7/layout/BasicProcessNew"/>
    <dgm:cxn modelId="{D1DC0988-804C-46E6-AA79-69DE3275AFAB}" type="presParOf" srcId="{96AADCF0-E238-49BC-A2BF-6B4E22103695}" destId="{2EBCEFA9-ACDD-484E-B3E2-8DFA7E9676DC}" srcOrd="6" destOrd="0" presId="urn:microsoft.com/office/officeart/2016/7/layout/BasicProcessNew"/>
    <dgm:cxn modelId="{7D902987-E369-44E3-90E5-8B6FAEEB71D4}" type="presParOf" srcId="{96AADCF0-E238-49BC-A2BF-6B4E22103695}" destId="{2A5D5130-D602-4BB0-89B5-1ED96F69B535}" srcOrd="7" destOrd="0" presId="urn:microsoft.com/office/officeart/2016/7/layout/BasicProcessNew"/>
    <dgm:cxn modelId="{4DAE3CE6-ED1F-4A59-A2ED-3FC924E7CC55}" type="presParOf" srcId="{96AADCF0-E238-49BC-A2BF-6B4E22103695}" destId="{9481004A-1132-4E2A-B162-3B6779D2538F}"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90072D5E-DCDC-4284-B403-13F792AB5C98}">
      <dgm:prSet custT="1"/>
      <dgm:spPr/>
      <dgm:t>
        <a:bodyPr/>
        <a:lstStyle/>
        <a:p>
          <a:r>
            <a:rPr lang="pt-BR" sz="1800" dirty="0"/>
            <a:t>Foram entrevistados 5 (cinco) empreendimentos comerciais, sendo  três primeiros no ramo de alimentação e os dois últimos loja de artigos de pesca. </a:t>
          </a:r>
        </a:p>
      </dgm:t>
    </dgm:pt>
    <dgm:pt modelId="{DD60465D-C1D2-41CA-8FD9-43BC69A14A4B}" type="parTrans" cxnId="{91892149-3F96-416C-A28D-B406C5438CEB}">
      <dgm:prSet/>
      <dgm:spPr/>
      <dgm:t>
        <a:bodyPr/>
        <a:lstStyle/>
        <a:p>
          <a:endParaRPr lang="pt-BR" sz="1800"/>
        </a:p>
      </dgm:t>
    </dgm:pt>
    <dgm:pt modelId="{7CBBEBA2-D581-4C6C-A85A-2AE28597C311}" type="sibTrans" cxnId="{91892149-3F96-416C-A28D-B406C5438CEB}">
      <dgm:prSet/>
      <dgm:spPr/>
      <dgm:t>
        <a:bodyPr/>
        <a:lstStyle/>
        <a:p>
          <a:endParaRPr lang="pt-BR" sz="1800"/>
        </a:p>
      </dgm:t>
    </dgm:pt>
    <dgm:pt modelId="{BF17584A-AA8D-4050-A5E6-07D10BE30725}">
      <dgm:prSet custT="1"/>
      <dgm:spPr/>
      <dgm:t>
        <a:bodyPr/>
        <a:lstStyle/>
        <a:p>
          <a:r>
            <a:rPr lang="pt-BR" sz="1800" dirty="0"/>
            <a:t>Nos últimos 12 meses, 60% disseram que os negócios foram entre regular e ruim. Tal desempenho deve-se às condições climáticas e às políticas do governo atual.</a:t>
          </a:r>
        </a:p>
      </dgm:t>
    </dgm:pt>
    <dgm:pt modelId="{501B2E7F-56B4-4139-984E-0DDAF422964C}" type="parTrans" cxnId="{1703043E-065C-4206-8B7B-F9F9FD2CFC18}">
      <dgm:prSet/>
      <dgm:spPr/>
      <dgm:t>
        <a:bodyPr/>
        <a:lstStyle/>
        <a:p>
          <a:endParaRPr lang="pt-BR" sz="1800"/>
        </a:p>
      </dgm:t>
    </dgm:pt>
    <dgm:pt modelId="{A553EEC0-6042-4C74-B413-CFAF57B6CD67}" type="sibTrans" cxnId="{1703043E-065C-4206-8B7B-F9F9FD2CFC18}">
      <dgm:prSet/>
      <dgm:spPr/>
      <dgm:t>
        <a:bodyPr/>
        <a:lstStyle/>
        <a:p>
          <a:endParaRPr lang="pt-BR" sz="1800"/>
        </a:p>
      </dgm:t>
    </dgm:pt>
    <dgm:pt modelId="{E6A4C4FF-D9A6-42DF-83EE-DF3686DFBCB9}">
      <dgm:prSet custT="1"/>
      <dgm:spPr/>
      <dgm:t>
        <a:bodyPr/>
        <a:lstStyle/>
        <a:p>
          <a:r>
            <a:rPr lang="pt-BR" sz="1800"/>
            <a:t>A principal clientela: caminhoneiros, turistas de negócios, viajantes de passagens e turistas da região para atividades de lazer e pesca.</a:t>
          </a:r>
          <a:endParaRPr lang="pt-BR" sz="1800" dirty="0"/>
        </a:p>
      </dgm:t>
    </dgm:pt>
    <dgm:pt modelId="{035F61E9-1260-4F6F-A1B4-35EC6E325CFE}" type="parTrans" cxnId="{F01FFD3D-3B59-48ED-8B1B-02124529A4EE}">
      <dgm:prSet/>
      <dgm:spPr/>
      <dgm:t>
        <a:bodyPr/>
        <a:lstStyle/>
        <a:p>
          <a:endParaRPr lang="pt-BR" sz="1800"/>
        </a:p>
      </dgm:t>
    </dgm:pt>
    <dgm:pt modelId="{8F2D0C7D-97B6-41A8-B290-124AEC989003}" type="sibTrans" cxnId="{F01FFD3D-3B59-48ED-8B1B-02124529A4EE}">
      <dgm:prSet/>
      <dgm:spPr/>
      <dgm:t>
        <a:bodyPr/>
        <a:lstStyle/>
        <a:p>
          <a:endParaRPr lang="pt-BR" sz="1800"/>
        </a:p>
      </dgm:t>
    </dgm:pt>
    <dgm:pt modelId="{96AADCF0-E238-49BC-A2BF-6B4E22103695}" type="pres">
      <dgm:prSet presAssocID="{190E8AB6-C26D-468B-A4D6-68ADA5D7D034}" presName="Name0" presStyleCnt="0">
        <dgm:presLayoutVars>
          <dgm:dir/>
          <dgm:resizeHandles val="exact"/>
        </dgm:presLayoutVars>
      </dgm:prSet>
      <dgm:spPr/>
    </dgm:pt>
    <dgm:pt modelId="{41867FE1-615E-4782-BF0B-F32B72E8C303}" type="pres">
      <dgm:prSet presAssocID="{90072D5E-DCDC-4284-B403-13F792AB5C98}" presName="node" presStyleLbl="node1" presStyleIdx="0" presStyleCnt="5">
        <dgm:presLayoutVars>
          <dgm:bulletEnabled val="1"/>
        </dgm:presLayoutVars>
      </dgm:prSet>
      <dgm:spPr/>
    </dgm:pt>
    <dgm:pt modelId="{48090758-9AD7-42E3-874F-01EC496EC01F}" type="pres">
      <dgm:prSet presAssocID="{7CBBEBA2-D581-4C6C-A85A-2AE28597C311}" presName="sibTransSpacerBeforeConnector" presStyleCnt="0"/>
      <dgm:spPr/>
    </dgm:pt>
    <dgm:pt modelId="{3843F60B-2A55-47A3-BFA4-8627B72AA727}" type="pres">
      <dgm:prSet presAssocID="{7CBBEBA2-D581-4C6C-A85A-2AE28597C311}" presName="sibTrans" presStyleLbl="node1" presStyleIdx="1" presStyleCnt="5"/>
      <dgm:spPr/>
    </dgm:pt>
    <dgm:pt modelId="{38B05A4E-9EFE-468D-8296-99F5BE0B4E05}" type="pres">
      <dgm:prSet presAssocID="{7CBBEBA2-D581-4C6C-A85A-2AE28597C311}" presName="sibTransSpacerAfterConnector" presStyleCnt="0"/>
      <dgm:spPr/>
    </dgm:pt>
    <dgm:pt modelId="{FC4A48EC-0ED3-4AFF-BB5F-B77BAD7C626B}" type="pres">
      <dgm:prSet presAssocID="{BF17584A-AA8D-4050-A5E6-07D10BE30725}" presName="node" presStyleLbl="node1" presStyleIdx="2" presStyleCnt="5">
        <dgm:presLayoutVars>
          <dgm:bulletEnabled val="1"/>
        </dgm:presLayoutVars>
      </dgm:prSet>
      <dgm:spPr/>
    </dgm:pt>
    <dgm:pt modelId="{4EBCD4B4-DAC4-452A-896B-C27EB5AC8A88}" type="pres">
      <dgm:prSet presAssocID="{A553EEC0-6042-4C74-B413-CFAF57B6CD67}" presName="sibTransSpacerBeforeConnector" presStyleCnt="0"/>
      <dgm:spPr/>
    </dgm:pt>
    <dgm:pt modelId="{BFCAF173-9F0E-412B-9F69-F41E680D559D}" type="pres">
      <dgm:prSet presAssocID="{A553EEC0-6042-4C74-B413-CFAF57B6CD67}" presName="sibTrans" presStyleLbl="node1" presStyleIdx="3" presStyleCnt="5"/>
      <dgm:spPr/>
    </dgm:pt>
    <dgm:pt modelId="{4A7C9261-90CA-41A4-8EA4-3DEE08B5D108}" type="pres">
      <dgm:prSet presAssocID="{A553EEC0-6042-4C74-B413-CFAF57B6CD67}" presName="sibTransSpacerAfterConnector" presStyleCnt="0"/>
      <dgm:spPr/>
    </dgm:pt>
    <dgm:pt modelId="{EEA4384D-DDB2-499A-8C8C-7CFB340B008D}" type="pres">
      <dgm:prSet presAssocID="{E6A4C4FF-D9A6-42DF-83EE-DF3686DFBCB9}" presName="node" presStyleLbl="node1" presStyleIdx="4" presStyleCnt="5">
        <dgm:presLayoutVars>
          <dgm:bulletEnabled val="1"/>
        </dgm:presLayoutVars>
      </dgm:prSet>
      <dgm:spPr/>
    </dgm:pt>
  </dgm:ptLst>
  <dgm:cxnLst>
    <dgm:cxn modelId="{9D7BED20-5840-495E-AC0F-322280D3F06F}" type="presOf" srcId="{90072D5E-DCDC-4284-B403-13F792AB5C98}" destId="{41867FE1-615E-4782-BF0B-F32B72E8C303}" srcOrd="0" destOrd="0" presId="urn:microsoft.com/office/officeart/2016/7/layout/BasicProcessNew"/>
    <dgm:cxn modelId="{F01FFD3D-3B59-48ED-8B1B-02124529A4EE}" srcId="{190E8AB6-C26D-468B-A4D6-68ADA5D7D034}" destId="{E6A4C4FF-D9A6-42DF-83EE-DF3686DFBCB9}" srcOrd="2" destOrd="0" parTransId="{035F61E9-1260-4F6F-A1B4-35EC6E325CFE}" sibTransId="{8F2D0C7D-97B6-41A8-B290-124AEC989003}"/>
    <dgm:cxn modelId="{1703043E-065C-4206-8B7B-F9F9FD2CFC18}" srcId="{190E8AB6-C26D-468B-A4D6-68ADA5D7D034}" destId="{BF17584A-AA8D-4050-A5E6-07D10BE30725}" srcOrd="1" destOrd="0" parTransId="{501B2E7F-56B4-4139-984E-0DDAF422964C}" sibTransId="{A553EEC0-6042-4C74-B413-CFAF57B6CD67}"/>
    <dgm:cxn modelId="{91892149-3F96-416C-A28D-B406C5438CEB}" srcId="{190E8AB6-C26D-468B-A4D6-68ADA5D7D034}" destId="{90072D5E-DCDC-4284-B403-13F792AB5C98}" srcOrd="0" destOrd="0" parTransId="{DD60465D-C1D2-41CA-8FD9-43BC69A14A4B}" sibTransId="{7CBBEBA2-D581-4C6C-A85A-2AE28597C311}"/>
    <dgm:cxn modelId="{5BF22371-237B-4C25-B829-0B5C08BE5895}" type="presOf" srcId="{BF17584A-AA8D-4050-A5E6-07D10BE30725}" destId="{FC4A48EC-0ED3-4AFF-BB5F-B77BAD7C626B}"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22490490-7D26-414E-A04C-83522E664FBE}" type="presOf" srcId="{A553EEC0-6042-4C74-B413-CFAF57B6CD67}" destId="{BFCAF173-9F0E-412B-9F69-F41E680D559D}" srcOrd="0" destOrd="0" presId="urn:microsoft.com/office/officeart/2016/7/layout/BasicProcessNew"/>
    <dgm:cxn modelId="{E83D5592-888B-4DBE-A080-81BF2DC63B2B}" type="presOf" srcId="{E6A4C4FF-D9A6-42DF-83EE-DF3686DFBCB9}" destId="{EEA4384D-DDB2-499A-8C8C-7CFB340B008D}" srcOrd="0" destOrd="0" presId="urn:microsoft.com/office/officeart/2016/7/layout/BasicProcessNew"/>
    <dgm:cxn modelId="{4C86CDE4-7392-4728-87AE-38F0B08121AA}" type="presOf" srcId="{7CBBEBA2-D581-4C6C-A85A-2AE28597C311}" destId="{3843F60B-2A55-47A3-BFA4-8627B72AA727}" srcOrd="0" destOrd="0" presId="urn:microsoft.com/office/officeart/2016/7/layout/BasicProcessNew"/>
    <dgm:cxn modelId="{98FEF7DB-A5D1-468C-9185-94E8DC5EA223}" type="presParOf" srcId="{96AADCF0-E238-49BC-A2BF-6B4E22103695}" destId="{41867FE1-615E-4782-BF0B-F32B72E8C303}" srcOrd="0" destOrd="0" presId="urn:microsoft.com/office/officeart/2016/7/layout/BasicProcessNew"/>
    <dgm:cxn modelId="{4ADADB77-1DB4-4541-AE6F-8E4AE3DC5E45}" type="presParOf" srcId="{96AADCF0-E238-49BC-A2BF-6B4E22103695}" destId="{48090758-9AD7-42E3-874F-01EC496EC01F}" srcOrd="1" destOrd="0" presId="urn:microsoft.com/office/officeart/2016/7/layout/BasicProcessNew"/>
    <dgm:cxn modelId="{18242B23-78ED-4E15-8303-C211BF607A04}" type="presParOf" srcId="{96AADCF0-E238-49BC-A2BF-6B4E22103695}" destId="{3843F60B-2A55-47A3-BFA4-8627B72AA727}" srcOrd="2" destOrd="0" presId="urn:microsoft.com/office/officeart/2016/7/layout/BasicProcessNew"/>
    <dgm:cxn modelId="{30B5CC61-0DDA-4B24-8B4A-C585D4EED513}" type="presParOf" srcId="{96AADCF0-E238-49BC-A2BF-6B4E22103695}" destId="{38B05A4E-9EFE-468D-8296-99F5BE0B4E05}" srcOrd="3" destOrd="0" presId="urn:microsoft.com/office/officeart/2016/7/layout/BasicProcessNew"/>
    <dgm:cxn modelId="{C35F99A3-47BC-48FC-B15C-8425D57E8E2A}" type="presParOf" srcId="{96AADCF0-E238-49BC-A2BF-6B4E22103695}" destId="{FC4A48EC-0ED3-4AFF-BB5F-B77BAD7C626B}" srcOrd="4" destOrd="0" presId="urn:microsoft.com/office/officeart/2016/7/layout/BasicProcessNew"/>
    <dgm:cxn modelId="{D5100916-9AC9-4CB4-A299-3843C4DE95B1}" type="presParOf" srcId="{96AADCF0-E238-49BC-A2BF-6B4E22103695}" destId="{4EBCD4B4-DAC4-452A-896B-C27EB5AC8A88}" srcOrd="5" destOrd="0" presId="urn:microsoft.com/office/officeart/2016/7/layout/BasicProcessNew"/>
    <dgm:cxn modelId="{F900AC60-BACC-4A97-B0C1-D77A7F17EBC5}" type="presParOf" srcId="{96AADCF0-E238-49BC-A2BF-6B4E22103695}" destId="{BFCAF173-9F0E-412B-9F69-F41E680D559D}" srcOrd="6" destOrd="0" presId="urn:microsoft.com/office/officeart/2016/7/layout/BasicProcessNew"/>
    <dgm:cxn modelId="{E970EB5C-60E2-437C-8404-37BD1EC6673D}" type="presParOf" srcId="{96AADCF0-E238-49BC-A2BF-6B4E22103695}" destId="{4A7C9261-90CA-41A4-8EA4-3DEE08B5D108}" srcOrd="7" destOrd="0" presId="urn:microsoft.com/office/officeart/2016/7/layout/BasicProcessNew"/>
    <dgm:cxn modelId="{66A25194-6BA9-495D-B1AF-BDB1BBC4B212}" type="presParOf" srcId="{96AADCF0-E238-49BC-A2BF-6B4E22103695}" destId="{EEA4384D-DDB2-499A-8C8C-7CFB340B008D}"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17DB9C04-1067-4796-8270-60A478D5D46E}">
      <dgm:prSet/>
      <dgm:spPr/>
      <dgm:t>
        <a:bodyPr/>
        <a:lstStyle/>
        <a:p>
          <a:r>
            <a:rPr lang="pt-BR" dirty="0"/>
            <a:t>a falta de asfalto na estrada 95, bem como a ausência de fiscalização e divulgação do local como cenário de pesca esportiva.</a:t>
          </a:r>
        </a:p>
      </dgm:t>
    </dgm:pt>
    <dgm:pt modelId="{3D6D2289-5725-4082-8A3D-49457A89A55C}" type="parTrans" cxnId="{A68CED7A-5A3E-4F08-B11C-CBBE66B6254A}">
      <dgm:prSet/>
      <dgm:spPr/>
      <dgm:t>
        <a:bodyPr/>
        <a:lstStyle/>
        <a:p>
          <a:endParaRPr lang="pt-BR"/>
        </a:p>
      </dgm:t>
    </dgm:pt>
    <dgm:pt modelId="{C0D858FE-741B-4ABF-A4B7-E80642190A6A}" type="sibTrans" cxnId="{A68CED7A-5A3E-4F08-B11C-CBBE66B6254A}">
      <dgm:prSet/>
      <dgm:spPr/>
      <dgm:t>
        <a:bodyPr/>
        <a:lstStyle/>
        <a:p>
          <a:endParaRPr lang="pt-BR"/>
        </a:p>
      </dgm:t>
    </dgm:pt>
    <dgm:pt modelId="{37790FFF-06F5-41A2-B44B-153FD7C24E9B}">
      <dgm:prSet/>
      <dgm:spPr/>
      <dgm:t>
        <a:bodyPr/>
        <a:lstStyle/>
        <a:p>
          <a:r>
            <a:rPr lang="pt-BR"/>
            <a:t>Os negócios em 85,7% não foram afetados pelas condições climáticas, mas 14,3% responderam que a falta de peixes tem afetado o empreendimento.</a:t>
          </a:r>
        </a:p>
      </dgm:t>
    </dgm:pt>
    <dgm:pt modelId="{A46A7BE8-5356-4D23-B317-234214B284BF}" type="parTrans" cxnId="{CCC28790-30A6-4806-A91F-2071C38ABAEB}">
      <dgm:prSet/>
      <dgm:spPr/>
      <dgm:t>
        <a:bodyPr/>
        <a:lstStyle/>
        <a:p>
          <a:endParaRPr lang="pt-BR"/>
        </a:p>
      </dgm:t>
    </dgm:pt>
    <dgm:pt modelId="{16825E8C-39BA-4970-BFA0-0D5E06EF4767}" type="sibTrans" cxnId="{CCC28790-30A6-4806-A91F-2071C38ABAEB}">
      <dgm:prSet/>
      <dgm:spPr/>
      <dgm:t>
        <a:bodyPr/>
        <a:lstStyle/>
        <a:p>
          <a:endParaRPr lang="pt-BR"/>
        </a:p>
      </dgm:t>
    </dgm:pt>
    <dgm:pt modelId="{96AADCF0-E238-49BC-A2BF-6B4E22103695}" type="pres">
      <dgm:prSet presAssocID="{190E8AB6-C26D-468B-A4D6-68ADA5D7D034}" presName="Name0" presStyleCnt="0">
        <dgm:presLayoutVars>
          <dgm:dir/>
          <dgm:resizeHandles val="exact"/>
        </dgm:presLayoutVars>
      </dgm:prSet>
      <dgm:spPr/>
    </dgm:pt>
    <dgm:pt modelId="{B89A9C78-87F3-4293-BE5A-AF5A67EE04E2}" type="pres">
      <dgm:prSet presAssocID="{37790FFF-06F5-41A2-B44B-153FD7C24E9B}" presName="node" presStyleLbl="node1" presStyleIdx="0" presStyleCnt="3">
        <dgm:presLayoutVars>
          <dgm:bulletEnabled val="1"/>
        </dgm:presLayoutVars>
      </dgm:prSet>
      <dgm:spPr/>
    </dgm:pt>
    <dgm:pt modelId="{7DC71B84-629A-4184-8ECD-92952EDB0B4A}" type="pres">
      <dgm:prSet presAssocID="{16825E8C-39BA-4970-BFA0-0D5E06EF4767}" presName="sibTransSpacerBeforeConnector" presStyleCnt="0"/>
      <dgm:spPr/>
    </dgm:pt>
    <dgm:pt modelId="{C650CA0E-D565-48DD-8988-B06504D24B8B}" type="pres">
      <dgm:prSet presAssocID="{16825E8C-39BA-4970-BFA0-0D5E06EF4767}" presName="sibTrans" presStyleLbl="node1" presStyleIdx="1" presStyleCnt="3"/>
      <dgm:spPr/>
    </dgm:pt>
    <dgm:pt modelId="{D49A6C57-6BF8-4838-AF37-E344DC2289E4}" type="pres">
      <dgm:prSet presAssocID="{16825E8C-39BA-4970-BFA0-0D5E06EF4767}" presName="sibTransSpacerAfterConnector" presStyleCnt="0"/>
      <dgm:spPr/>
    </dgm:pt>
    <dgm:pt modelId="{58760EFF-8168-4D58-9BFB-5C12EA4F119E}" type="pres">
      <dgm:prSet presAssocID="{17DB9C04-1067-4796-8270-60A478D5D46E}" presName="node" presStyleLbl="node1" presStyleIdx="2" presStyleCnt="3">
        <dgm:presLayoutVars>
          <dgm:bulletEnabled val="1"/>
        </dgm:presLayoutVars>
      </dgm:prSet>
      <dgm:spPr/>
    </dgm:pt>
  </dgm:ptLst>
  <dgm:cxnLst>
    <dgm:cxn modelId="{70B06E77-AA2C-4356-AD2E-70E9174CC64A}" type="presOf" srcId="{190E8AB6-C26D-468B-A4D6-68ADA5D7D034}" destId="{96AADCF0-E238-49BC-A2BF-6B4E22103695}" srcOrd="0" destOrd="0" presId="urn:microsoft.com/office/officeart/2016/7/layout/BasicProcessNew"/>
    <dgm:cxn modelId="{A68CED7A-5A3E-4F08-B11C-CBBE66B6254A}" srcId="{190E8AB6-C26D-468B-A4D6-68ADA5D7D034}" destId="{17DB9C04-1067-4796-8270-60A478D5D46E}" srcOrd="1" destOrd="0" parTransId="{3D6D2289-5725-4082-8A3D-49457A89A55C}" sibTransId="{C0D858FE-741B-4ABF-A4B7-E80642190A6A}"/>
    <dgm:cxn modelId="{CCC28790-30A6-4806-A91F-2071C38ABAEB}" srcId="{190E8AB6-C26D-468B-A4D6-68ADA5D7D034}" destId="{37790FFF-06F5-41A2-B44B-153FD7C24E9B}" srcOrd="0" destOrd="0" parTransId="{A46A7BE8-5356-4D23-B317-234214B284BF}" sibTransId="{16825E8C-39BA-4970-BFA0-0D5E06EF4767}"/>
    <dgm:cxn modelId="{7CED94AA-1ED5-4E50-AFC4-07A7BB1245A9}" type="presOf" srcId="{16825E8C-39BA-4970-BFA0-0D5E06EF4767}" destId="{C650CA0E-D565-48DD-8988-B06504D24B8B}" srcOrd="0" destOrd="0" presId="urn:microsoft.com/office/officeart/2016/7/layout/BasicProcessNew"/>
    <dgm:cxn modelId="{A06D73B9-C217-4595-A07C-5B85ADC77B8E}" type="presOf" srcId="{17DB9C04-1067-4796-8270-60A478D5D46E}" destId="{58760EFF-8168-4D58-9BFB-5C12EA4F119E}" srcOrd="0" destOrd="0" presId="urn:microsoft.com/office/officeart/2016/7/layout/BasicProcessNew"/>
    <dgm:cxn modelId="{E8F868C8-FBA7-4EB6-92C6-BF9BA02EA31C}" type="presOf" srcId="{37790FFF-06F5-41A2-B44B-153FD7C24E9B}" destId="{B89A9C78-87F3-4293-BE5A-AF5A67EE04E2}" srcOrd="0" destOrd="0" presId="urn:microsoft.com/office/officeart/2016/7/layout/BasicProcessNew"/>
    <dgm:cxn modelId="{35DEF7F1-5C60-4D69-8C95-BA87A2AF890A}" type="presParOf" srcId="{96AADCF0-E238-49BC-A2BF-6B4E22103695}" destId="{B89A9C78-87F3-4293-BE5A-AF5A67EE04E2}" srcOrd="0" destOrd="0" presId="urn:microsoft.com/office/officeart/2016/7/layout/BasicProcessNew"/>
    <dgm:cxn modelId="{2C80C445-255A-49FA-BEC7-9589982B51CD}" type="presParOf" srcId="{96AADCF0-E238-49BC-A2BF-6B4E22103695}" destId="{7DC71B84-629A-4184-8ECD-92952EDB0B4A}" srcOrd="1" destOrd="0" presId="urn:microsoft.com/office/officeart/2016/7/layout/BasicProcessNew"/>
    <dgm:cxn modelId="{B95E6FC9-CDDD-4CFA-A9B8-27E60445936F}" type="presParOf" srcId="{96AADCF0-E238-49BC-A2BF-6B4E22103695}" destId="{C650CA0E-D565-48DD-8988-B06504D24B8B}" srcOrd="2" destOrd="0" presId="urn:microsoft.com/office/officeart/2016/7/layout/BasicProcessNew"/>
    <dgm:cxn modelId="{E42E78E1-2F9C-46DB-B5F2-292267FAD7E3}" type="presParOf" srcId="{96AADCF0-E238-49BC-A2BF-6B4E22103695}" destId="{D49A6C57-6BF8-4838-AF37-E344DC2289E4}" srcOrd="3" destOrd="0" presId="urn:microsoft.com/office/officeart/2016/7/layout/BasicProcessNew"/>
    <dgm:cxn modelId="{8282C1CB-5B3E-4D52-8EE4-D5C7203426B5}" type="presParOf" srcId="{96AADCF0-E238-49BC-A2BF-6B4E22103695}" destId="{58760EFF-8168-4D58-9BFB-5C12EA4F119E}"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76E4593-A587-4FE9-A402-5A558210E67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0C0D23B-71CF-4B89-9873-C00A31AA03CD}">
      <dgm:prSet custT="1"/>
      <dgm:spPr/>
      <dgm:t>
        <a:bodyPr/>
        <a:lstStyle/>
        <a:p>
          <a:pPr>
            <a:buFont typeface="Arial" panose="020B0604020202020204" pitchFamily="34" charset="0"/>
            <a:buChar char="✔"/>
          </a:pPr>
          <a:r>
            <a:rPr lang="pt-BR" sz="1800" dirty="0"/>
            <a:t>Estruturar a colônia de pescador para que os </a:t>
          </a:r>
          <a:r>
            <a:rPr lang="pt-BR" sz="1800" dirty="0" err="1"/>
            <a:t>piloteiros</a:t>
          </a:r>
          <a:r>
            <a:rPr lang="pt-BR" sz="1800" dirty="0"/>
            <a:t>/pescadores sejam guias de pesca - mostrar aos profissionais que a pesca esportiva é rentável e segura;</a:t>
          </a:r>
          <a:endParaRPr lang="pt-BR" sz="1800" dirty="0">
            <a:solidFill>
              <a:schemeClr val="bg1"/>
            </a:solidFill>
            <a:effectLst/>
            <a:ea typeface="Noto Sans Symbols"/>
            <a:cs typeface="Noto Sans Symbols"/>
          </a:endParaRPr>
        </a:p>
      </dgm:t>
    </dgm:pt>
    <dgm:pt modelId="{396C420E-A3E5-4B1E-A083-942B65E7752E}" type="parTrans" cxnId="{EE7B5DAA-55AD-4B3B-A8CE-464AC78B7AFF}">
      <dgm:prSet/>
      <dgm:spPr/>
      <dgm:t>
        <a:bodyPr/>
        <a:lstStyle/>
        <a:p>
          <a:endParaRPr lang="pt-BR" sz="1800"/>
        </a:p>
      </dgm:t>
    </dgm:pt>
    <dgm:pt modelId="{D39BFC37-7220-412B-8E6D-DDF2D1DCAFE9}" type="sibTrans" cxnId="{EE7B5DAA-55AD-4B3B-A8CE-464AC78B7AFF}">
      <dgm:prSet custT="1"/>
      <dgm:spPr/>
      <dgm:t>
        <a:bodyPr/>
        <a:lstStyle/>
        <a:p>
          <a:endParaRPr lang="pt-BR" sz="1800"/>
        </a:p>
      </dgm:t>
    </dgm:pt>
    <dgm:pt modelId="{27DE45EE-9123-45F7-A078-FA6C5AF66DFB}">
      <dgm:prSet custT="1"/>
      <dgm:spPr/>
      <dgm:t>
        <a:bodyPr/>
        <a:lstStyle/>
        <a:p>
          <a:pPr>
            <a:buFont typeface="Arial" panose="020B0604020202020204" pitchFamily="34" charset="0"/>
            <a:buChar char="✔"/>
          </a:pPr>
          <a:r>
            <a:rPr lang="pt-BR" sz="1800" dirty="0"/>
            <a:t>Sinalização e asfalto na estrada 95  </a:t>
          </a:r>
          <a:endParaRPr lang="en-US" sz="1800" dirty="0">
            <a:solidFill>
              <a:schemeClr val="bg1"/>
            </a:solidFill>
          </a:endParaRPr>
        </a:p>
      </dgm:t>
    </dgm:pt>
    <dgm:pt modelId="{CAB0F781-C18A-4545-93EC-6C7B10EAC9BF}" type="sibTrans" cxnId="{7C7F12A4-7429-45BD-801B-0CB7D427798E}">
      <dgm:prSet custT="1"/>
      <dgm:spPr/>
      <dgm:t>
        <a:bodyPr/>
        <a:lstStyle/>
        <a:p>
          <a:endParaRPr lang="en-US" sz="1800">
            <a:solidFill>
              <a:schemeClr val="bg1"/>
            </a:solidFill>
          </a:endParaRPr>
        </a:p>
      </dgm:t>
    </dgm:pt>
    <dgm:pt modelId="{4808623B-91A9-46D6-B8A0-1013AE2B5C2A}" type="parTrans" cxnId="{7C7F12A4-7429-45BD-801B-0CB7D427798E}">
      <dgm:prSet/>
      <dgm:spPr/>
      <dgm:t>
        <a:bodyPr/>
        <a:lstStyle/>
        <a:p>
          <a:endParaRPr lang="en-US" sz="1800">
            <a:solidFill>
              <a:schemeClr val="bg1"/>
            </a:solidFill>
          </a:endParaRPr>
        </a:p>
      </dgm:t>
    </dgm:pt>
    <dgm:pt modelId="{52D532FE-1A81-4C79-8ADB-D7FC37CBA4A3}">
      <dgm:prSet custT="1"/>
      <dgm:spPr/>
      <dgm:t>
        <a:bodyPr/>
        <a:lstStyle/>
        <a:p>
          <a:pPr>
            <a:buFont typeface="Arial" panose="020B0604020202020204" pitchFamily="34" charset="0"/>
            <a:buChar char="✔"/>
          </a:pPr>
          <a:r>
            <a:rPr lang="pt-BR" sz="1800" dirty="0"/>
            <a:t>Fiscalização nas estradas – só a estrada 95 tem mais de 10 entradas para o rio. Tem muitos turistas que chegam e acampam direto no rio sem ficar na pousada. Tem vários condomínios de veraneio ao lado das pousadas. São muitos turistas no rio. </a:t>
          </a:r>
        </a:p>
      </dgm:t>
    </dgm:pt>
    <dgm:pt modelId="{3D2C0589-0FD4-4D58-A6CB-A97C76BD14F3}" type="parTrans" cxnId="{75D4561B-BCB5-4065-8475-72B533DA45ED}">
      <dgm:prSet/>
      <dgm:spPr/>
      <dgm:t>
        <a:bodyPr/>
        <a:lstStyle/>
        <a:p>
          <a:endParaRPr lang="pt-BR" sz="1800"/>
        </a:p>
      </dgm:t>
    </dgm:pt>
    <dgm:pt modelId="{4EB6CD5D-F4EA-457E-BADA-0BA5AC1516B8}" type="sibTrans" cxnId="{75D4561B-BCB5-4065-8475-72B533DA45ED}">
      <dgm:prSet custT="1"/>
      <dgm:spPr/>
      <dgm:t>
        <a:bodyPr/>
        <a:lstStyle/>
        <a:p>
          <a:endParaRPr lang="pt-BR" sz="1800"/>
        </a:p>
      </dgm:t>
    </dgm:pt>
    <dgm:pt modelId="{008F7FD1-003C-40CB-8BE8-BCA11D8C0474}">
      <dgm:prSet custT="1"/>
      <dgm:spPr/>
      <dgm:t>
        <a:bodyPr/>
        <a:lstStyle/>
        <a:p>
          <a:pPr>
            <a:buFont typeface="Arial" panose="020B0604020202020204" pitchFamily="34" charset="0"/>
            <a:buChar char="✔"/>
          </a:pPr>
          <a:r>
            <a:rPr lang="pt-BR" sz="1800" dirty="0"/>
            <a:t>Fazer divulgação, atrair mais empresários para rede hoteleira. Na época de eventos faltam quartos.</a:t>
          </a:r>
        </a:p>
      </dgm:t>
    </dgm:pt>
    <dgm:pt modelId="{ECF6757F-1FAA-4DC0-9C52-FA819D6E6659}" type="parTrans" cxnId="{260458DA-C28D-4B79-B78E-FF9CBF51B9EC}">
      <dgm:prSet/>
      <dgm:spPr/>
      <dgm:t>
        <a:bodyPr/>
        <a:lstStyle/>
        <a:p>
          <a:endParaRPr lang="pt-BR" sz="1800"/>
        </a:p>
      </dgm:t>
    </dgm:pt>
    <dgm:pt modelId="{5845F7FA-316A-45CF-ADAA-C94E446D026A}" type="sibTrans" cxnId="{260458DA-C28D-4B79-B78E-FF9CBF51B9EC}">
      <dgm:prSet custT="1"/>
      <dgm:spPr/>
      <dgm:t>
        <a:bodyPr/>
        <a:lstStyle/>
        <a:p>
          <a:endParaRPr lang="pt-BR" sz="1800"/>
        </a:p>
      </dgm:t>
    </dgm:pt>
    <dgm:pt modelId="{2F81453D-273A-4CC2-925F-AC6852643A39}">
      <dgm:prSet custT="1"/>
      <dgm:spPr/>
      <dgm:t>
        <a:bodyPr/>
        <a:lstStyle/>
        <a:p>
          <a:pPr>
            <a:buFont typeface="Arial" panose="020B0604020202020204" pitchFamily="34" charset="0"/>
            <a:buChar char="✔"/>
          </a:pPr>
          <a:r>
            <a:rPr lang="pt-BR" sz="1800" dirty="0"/>
            <a:t>Mais consciência sobre o lixo deixado no rio.</a:t>
          </a:r>
        </a:p>
      </dgm:t>
    </dgm:pt>
    <dgm:pt modelId="{1536DB14-185B-488C-8590-09B6E2C214B6}" type="parTrans" cxnId="{8C67B4E8-2D48-431D-A9BC-08B85269659F}">
      <dgm:prSet/>
      <dgm:spPr/>
      <dgm:t>
        <a:bodyPr/>
        <a:lstStyle/>
        <a:p>
          <a:endParaRPr lang="pt-BR" sz="1800"/>
        </a:p>
      </dgm:t>
    </dgm:pt>
    <dgm:pt modelId="{E132440C-E4CB-46B0-848F-27DD46194BCF}" type="sibTrans" cxnId="{8C67B4E8-2D48-431D-A9BC-08B85269659F}">
      <dgm:prSet custT="1"/>
      <dgm:spPr/>
      <dgm:t>
        <a:bodyPr/>
        <a:lstStyle/>
        <a:p>
          <a:endParaRPr lang="pt-BR" sz="1800"/>
        </a:p>
      </dgm:t>
    </dgm:pt>
    <dgm:pt modelId="{9867D63B-2EBC-4C0B-85D4-73273875F41C}">
      <dgm:prSet custT="1"/>
      <dgm:spPr/>
      <dgm:t>
        <a:bodyPr/>
        <a:lstStyle/>
        <a:p>
          <a:pPr>
            <a:buFont typeface="Arial" panose="020B0604020202020204" pitchFamily="34" charset="0"/>
            <a:buChar char="✔"/>
          </a:pPr>
          <a:r>
            <a:rPr lang="pt-BR" sz="1800" dirty="0"/>
            <a:t>Liberar a pesca do pirarucu. São Francisco não tem nenhum divertimento somente o rio Guaporé</a:t>
          </a:r>
        </a:p>
      </dgm:t>
    </dgm:pt>
    <dgm:pt modelId="{1F44C0FD-863A-4EC1-BF01-96C5F8E77E31}" type="parTrans" cxnId="{9AA7E90E-D7D8-4118-BED9-BD98FB874DF5}">
      <dgm:prSet/>
      <dgm:spPr/>
      <dgm:t>
        <a:bodyPr/>
        <a:lstStyle/>
        <a:p>
          <a:endParaRPr lang="pt-BR" sz="1800"/>
        </a:p>
      </dgm:t>
    </dgm:pt>
    <dgm:pt modelId="{29FC9D45-CB2D-479B-BB66-4BC710865A9C}" type="sibTrans" cxnId="{9AA7E90E-D7D8-4118-BED9-BD98FB874DF5}">
      <dgm:prSet custT="1"/>
      <dgm:spPr/>
      <dgm:t>
        <a:bodyPr/>
        <a:lstStyle/>
        <a:p>
          <a:endParaRPr lang="pt-BR" sz="1800"/>
        </a:p>
      </dgm:t>
    </dgm:pt>
    <dgm:pt modelId="{DCE0A3DD-0BD0-4337-8859-9EBCBB6984DE}">
      <dgm:prSet custT="1"/>
      <dgm:spPr/>
      <dgm:t>
        <a:bodyPr/>
        <a:lstStyle/>
        <a:p>
          <a:pPr>
            <a:buFont typeface="Arial" panose="020B0604020202020204" pitchFamily="34" charset="0"/>
            <a:buChar char="✔"/>
          </a:pPr>
          <a:r>
            <a:rPr lang="pt-BR" sz="1800" dirty="0"/>
            <a:t>Fiscalização da pesca predatória na BR – junto com a PRF, onda já tem um posto.</a:t>
          </a:r>
        </a:p>
      </dgm:t>
    </dgm:pt>
    <dgm:pt modelId="{3B4FA33F-AF93-4425-819B-C94C04164A16}" type="parTrans" cxnId="{E582B2D7-D94B-468E-A4C4-3CC0D855F9AB}">
      <dgm:prSet/>
      <dgm:spPr/>
      <dgm:t>
        <a:bodyPr/>
        <a:lstStyle/>
        <a:p>
          <a:endParaRPr lang="pt-BR" sz="1800"/>
        </a:p>
      </dgm:t>
    </dgm:pt>
    <dgm:pt modelId="{E271012C-4593-496C-9EA1-97629282E3EF}" type="sibTrans" cxnId="{E582B2D7-D94B-468E-A4C4-3CC0D855F9AB}">
      <dgm:prSet custT="1"/>
      <dgm:spPr/>
      <dgm:t>
        <a:bodyPr/>
        <a:lstStyle/>
        <a:p>
          <a:endParaRPr lang="pt-BR" sz="1800"/>
        </a:p>
      </dgm:t>
    </dgm:pt>
    <dgm:pt modelId="{86BB734A-629A-47B6-A41B-DD6F9D838A3C}">
      <dgm:prSet custT="1"/>
      <dgm:spPr/>
      <dgm:t>
        <a:bodyPr/>
        <a:lstStyle/>
        <a:p>
          <a:pPr>
            <a:buFont typeface="Arial" panose="020B0604020202020204" pitchFamily="34" charset="0"/>
            <a:buChar char="✔"/>
          </a:pPr>
          <a:r>
            <a:rPr lang="pt-BR" sz="1800"/>
            <a:t>O rio binacional – ajustar legislação</a:t>
          </a:r>
        </a:p>
      </dgm:t>
    </dgm:pt>
    <dgm:pt modelId="{B007165C-19F1-4BFF-BC1E-7B2AEE58C2D9}" type="parTrans" cxnId="{8365CA0F-CE6C-473F-85E5-1659535F57AB}">
      <dgm:prSet/>
      <dgm:spPr/>
      <dgm:t>
        <a:bodyPr/>
        <a:lstStyle/>
        <a:p>
          <a:endParaRPr lang="pt-BR" sz="1800"/>
        </a:p>
      </dgm:t>
    </dgm:pt>
    <dgm:pt modelId="{9D3137C3-4384-42CE-927A-FA79D9253A40}" type="sibTrans" cxnId="{8365CA0F-CE6C-473F-85E5-1659535F57AB}">
      <dgm:prSet custT="1"/>
      <dgm:spPr/>
      <dgm:t>
        <a:bodyPr/>
        <a:lstStyle/>
        <a:p>
          <a:endParaRPr lang="pt-BR" sz="1800"/>
        </a:p>
      </dgm:t>
    </dgm:pt>
    <dgm:pt modelId="{96DDDA5B-1313-4785-89D9-4D574C8DF9E5}">
      <dgm:prSet custT="1"/>
      <dgm:spPr/>
      <dgm:t>
        <a:bodyPr/>
        <a:lstStyle/>
        <a:p>
          <a:pPr>
            <a:buFont typeface="Arial" panose="020B0604020202020204" pitchFamily="34" charset="0"/>
            <a:buChar char="✔"/>
          </a:pPr>
          <a:r>
            <a:rPr lang="pt-BR" sz="1800" dirty="0"/>
            <a:t>Expandir a consciência da comunidade para a pesca esportiva</a:t>
          </a:r>
        </a:p>
      </dgm:t>
    </dgm:pt>
    <dgm:pt modelId="{6B2C35CE-DE0A-4DE9-815C-EA00FE91C7B0}" type="parTrans" cxnId="{7597C645-8C99-46DF-80B5-922A86E7FB57}">
      <dgm:prSet/>
      <dgm:spPr/>
      <dgm:t>
        <a:bodyPr/>
        <a:lstStyle/>
        <a:p>
          <a:endParaRPr lang="pt-BR" sz="1800"/>
        </a:p>
      </dgm:t>
    </dgm:pt>
    <dgm:pt modelId="{A3DCD60B-ACC4-4BF1-B2D1-587518FFE42B}" type="sibTrans" cxnId="{7597C645-8C99-46DF-80B5-922A86E7FB57}">
      <dgm:prSet/>
      <dgm:spPr/>
      <dgm:t>
        <a:bodyPr/>
        <a:lstStyle/>
        <a:p>
          <a:endParaRPr lang="pt-BR" sz="1800"/>
        </a:p>
      </dgm:t>
    </dgm:pt>
    <dgm:pt modelId="{45200E7C-89C5-45DC-97E7-4325B602FE34}" type="pres">
      <dgm:prSet presAssocID="{076E4593-A587-4FE9-A402-5A558210E67C}" presName="vert0" presStyleCnt="0">
        <dgm:presLayoutVars>
          <dgm:dir/>
          <dgm:animOne val="branch"/>
          <dgm:animLvl val="lvl"/>
        </dgm:presLayoutVars>
      </dgm:prSet>
      <dgm:spPr/>
    </dgm:pt>
    <dgm:pt modelId="{4167D00D-7B88-4A5F-ADDD-0A5947705CF1}" type="pres">
      <dgm:prSet presAssocID="{27DE45EE-9123-45F7-A078-FA6C5AF66DFB}" presName="thickLine" presStyleLbl="alignNode1" presStyleIdx="0" presStyleCnt="9"/>
      <dgm:spPr/>
    </dgm:pt>
    <dgm:pt modelId="{C81FB2FB-17C9-4E8B-95E5-F233E1ADC55A}" type="pres">
      <dgm:prSet presAssocID="{27DE45EE-9123-45F7-A078-FA6C5AF66DFB}" presName="horz1" presStyleCnt="0"/>
      <dgm:spPr/>
    </dgm:pt>
    <dgm:pt modelId="{DC096773-8D91-4F3D-8A27-7E3273F3D072}" type="pres">
      <dgm:prSet presAssocID="{27DE45EE-9123-45F7-A078-FA6C5AF66DFB}" presName="tx1" presStyleLbl="revTx" presStyleIdx="0" presStyleCnt="9"/>
      <dgm:spPr/>
    </dgm:pt>
    <dgm:pt modelId="{CCEEFBBD-71C6-4BE5-8830-E25AF5AFFEC6}" type="pres">
      <dgm:prSet presAssocID="{27DE45EE-9123-45F7-A078-FA6C5AF66DFB}" presName="vert1" presStyleCnt="0"/>
      <dgm:spPr/>
    </dgm:pt>
    <dgm:pt modelId="{7215E3D9-F8E0-4021-A6D0-F97F9C9A8914}" type="pres">
      <dgm:prSet presAssocID="{52D532FE-1A81-4C79-8ADB-D7FC37CBA4A3}" presName="thickLine" presStyleLbl="alignNode1" presStyleIdx="1" presStyleCnt="9"/>
      <dgm:spPr/>
    </dgm:pt>
    <dgm:pt modelId="{F8D739ED-0F55-47EC-A64D-834251F9810B}" type="pres">
      <dgm:prSet presAssocID="{52D532FE-1A81-4C79-8ADB-D7FC37CBA4A3}" presName="horz1" presStyleCnt="0"/>
      <dgm:spPr/>
    </dgm:pt>
    <dgm:pt modelId="{58C2A99A-0193-4BB7-B1C8-5AE6E611F851}" type="pres">
      <dgm:prSet presAssocID="{52D532FE-1A81-4C79-8ADB-D7FC37CBA4A3}" presName="tx1" presStyleLbl="revTx" presStyleIdx="1" presStyleCnt="9" custScaleY="143468"/>
      <dgm:spPr/>
    </dgm:pt>
    <dgm:pt modelId="{2B585AFD-7436-4E32-999F-F7A9F5FDFA39}" type="pres">
      <dgm:prSet presAssocID="{52D532FE-1A81-4C79-8ADB-D7FC37CBA4A3}" presName="vert1" presStyleCnt="0"/>
      <dgm:spPr/>
    </dgm:pt>
    <dgm:pt modelId="{795E9B03-5C62-4EFE-BC05-5017A83F5F10}" type="pres">
      <dgm:prSet presAssocID="{008F7FD1-003C-40CB-8BE8-BCA11D8C0474}" presName="thickLine" presStyleLbl="alignNode1" presStyleIdx="2" presStyleCnt="9"/>
      <dgm:spPr/>
    </dgm:pt>
    <dgm:pt modelId="{5593965A-3EB4-4AC6-A8B2-B1F44B0EDBB4}" type="pres">
      <dgm:prSet presAssocID="{008F7FD1-003C-40CB-8BE8-BCA11D8C0474}" presName="horz1" presStyleCnt="0"/>
      <dgm:spPr/>
    </dgm:pt>
    <dgm:pt modelId="{6C6D9BEA-5A1A-4962-BBF1-4AF610D02E82}" type="pres">
      <dgm:prSet presAssocID="{008F7FD1-003C-40CB-8BE8-BCA11D8C0474}" presName="tx1" presStyleLbl="revTx" presStyleIdx="2" presStyleCnt="9"/>
      <dgm:spPr/>
    </dgm:pt>
    <dgm:pt modelId="{70D031BD-8612-49C6-8635-D61B54F68724}" type="pres">
      <dgm:prSet presAssocID="{008F7FD1-003C-40CB-8BE8-BCA11D8C0474}" presName="vert1" presStyleCnt="0"/>
      <dgm:spPr/>
    </dgm:pt>
    <dgm:pt modelId="{F1197B58-06EB-4BA6-A496-6A683E359165}" type="pres">
      <dgm:prSet presAssocID="{2F81453D-273A-4CC2-925F-AC6852643A39}" presName="thickLine" presStyleLbl="alignNode1" presStyleIdx="3" presStyleCnt="9"/>
      <dgm:spPr/>
    </dgm:pt>
    <dgm:pt modelId="{4CA7462C-BA43-4215-BACD-E6070145ED9A}" type="pres">
      <dgm:prSet presAssocID="{2F81453D-273A-4CC2-925F-AC6852643A39}" presName="horz1" presStyleCnt="0"/>
      <dgm:spPr/>
    </dgm:pt>
    <dgm:pt modelId="{7FD22ADD-A9C4-4AAB-9ACC-F4BF1CD301AA}" type="pres">
      <dgm:prSet presAssocID="{2F81453D-273A-4CC2-925F-AC6852643A39}" presName="tx1" presStyleLbl="revTx" presStyleIdx="3" presStyleCnt="9"/>
      <dgm:spPr/>
    </dgm:pt>
    <dgm:pt modelId="{A2C57610-B07C-4162-B1DE-DC042162CECC}" type="pres">
      <dgm:prSet presAssocID="{2F81453D-273A-4CC2-925F-AC6852643A39}" presName="vert1" presStyleCnt="0"/>
      <dgm:spPr/>
    </dgm:pt>
    <dgm:pt modelId="{FDD39F04-6CBA-4228-86CB-15B385E78FEC}" type="pres">
      <dgm:prSet presAssocID="{9867D63B-2EBC-4C0B-85D4-73273875F41C}" presName="thickLine" presStyleLbl="alignNode1" presStyleIdx="4" presStyleCnt="9"/>
      <dgm:spPr/>
    </dgm:pt>
    <dgm:pt modelId="{1116A33A-8D1B-40BE-8872-FD809885BEBD}" type="pres">
      <dgm:prSet presAssocID="{9867D63B-2EBC-4C0B-85D4-73273875F41C}" presName="horz1" presStyleCnt="0"/>
      <dgm:spPr/>
    </dgm:pt>
    <dgm:pt modelId="{2C4100E2-158E-4077-9073-CFECECE47301}" type="pres">
      <dgm:prSet presAssocID="{9867D63B-2EBC-4C0B-85D4-73273875F41C}" presName="tx1" presStyleLbl="revTx" presStyleIdx="4" presStyleCnt="9"/>
      <dgm:spPr/>
    </dgm:pt>
    <dgm:pt modelId="{5EE1A341-22F9-4BE3-81BE-A69462F8ECAE}" type="pres">
      <dgm:prSet presAssocID="{9867D63B-2EBC-4C0B-85D4-73273875F41C}" presName="vert1" presStyleCnt="0"/>
      <dgm:spPr/>
    </dgm:pt>
    <dgm:pt modelId="{A275C8A4-BE15-4A95-B40E-D10E0DCC545E}" type="pres">
      <dgm:prSet presAssocID="{60C0D23B-71CF-4B89-9873-C00A31AA03CD}" presName="thickLine" presStyleLbl="alignNode1" presStyleIdx="5" presStyleCnt="9"/>
      <dgm:spPr/>
    </dgm:pt>
    <dgm:pt modelId="{8EF0AA20-312F-45C7-90A7-98A5E472A6AC}" type="pres">
      <dgm:prSet presAssocID="{60C0D23B-71CF-4B89-9873-C00A31AA03CD}" presName="horz1" presStyleCnt="0"/>
      <dgm:spPr/>
    </dgm:pt>
    <dgm:pt modelId="{914CEF6E-0CE6-4A50-852B-B1133379E44B}" type="pres">
      <dgm:prSet presAssocID="{60C0D23B-71CF-4B89-9873-C00A31AA03CD}" presName="tx1" presStyleLbl="revTx" presStyleIdx="5" presStyleCnt="9"/>
      <dgm:spPr/>
    </dgm:pt>
    <dgm:pt modelId="{3974024B-EAE6-4A04-909E-A88B179FD6B0}" type="pres">
      <dgm:prSet presAssocID="{60C0D23B-71CF-4B89-9873-C00A31AA03CD}" presName="vert1" presStyleCnt="0"/>
      <dgm:spPr/>
    </dgm:pt>
    <dgm:pt modelId="{8C03A31D-8B80-4704-823D-3D46316A71E0}" type="pres">
      <dgm:prSet presAssocID="{DCE0A3DD-0BD0-4337-8859-9EBCBB6984DE}" presName="thickLine" presStyleLbl="alignNode1" presStyleIdx="6" presStyleCnt="9"/>
      <dgm:spPr/>
    </dgm:pt>
    <dgm:pt modelId="{402448CD-A89F-4804-8277-3C99BE5F628A}" type="pres">
      <dgm:prSet presAssocID="{DCE0A3DD-0BD0-4337-8859-9EBCBB6984DE}" presName="horz1" presStyleCnt="0"/>
      <dgm:spPr/>
    </dgm:pt>
    <dgm:pt modelId="{466E3CAB-0E1C-4DAE-992A-049AC62A33D0}" type="pres">
      <dgm:prSet presAssocID="{DCE0A3DD-0BD0-4337-8859-9EBCBB6984DE}" presName="tx1" presStyleLbl="revTx" presStyleIdx="6" presStyleCnt="9"/>
      <dgm:spPr/>
    </dgm:pt>
    <dgm:pt modelId="{9E89364D-2611-4ED1-A980-C51EEE3DB41D}" type="pres">
      <dgm:prSet presAssocID="{DCE0A3DD-0BD0-4337-8859-9EBCBB6984DE}" presName="vert1" presStyleCnt="0"/>
      <dgm:spPr/>
    </dgm:pt>
    <dgm:pt modelId="{7A51706B-EF9D-43AF-9C74-EB0AF8EBD3C1}" type="pres">
      <dgm:prSet presAssocID="{86BB734A-629A-47B6-A41B-DD6F9D838A3C}" presName="thickLine" presStyleLbl="alignNode1" presStyleIdx="7" presStyleCnt="9"/>
      <dgm:spPr/>
    </dgm:pt>
    <dgm:pt modelId="{31380198-F478-4CC5-8723-16468A2B74AD}" type="pres">
      <dgm:prSet presAssocID="{86BB734A-629A-47B6-A41B-DD6F9D838A3C}" presName="horz1" presStyleCnt="0"/>
      <dgm:spPr/>
    </dgm:pt>
    <dgm:pt modelId="{2E1BEAE0-F461-4520-973A-62849F5066EE}" type="pres">
      <dgm:prSet presAssocID="{86BB734A-629A-47B6-A41B-DD6F9D838A3C}" presName="tx1" presStyleLbl="revTx" presStyleIdx="7" presStyleCnt="9"/>
      <dgm:spPr/>
    </dgm:pt>
    <dgm:pt modelId="{DE494D8F-0BEC-4078-83E4-968A47070C50}" type="pres">
      <dgm:prSet presAssocID="{86BB734A-629A-47B6-A41B-DD6F9D838A3C}" presName="vert1" presStyleCnt="0"/>
      <dgm:spPr/>
    </dgm:pt>
    <dgm:pt modelId="{A254DC00-480B-4E0B-AA2D-4772407CF4B5}" type="pres">
      <dgm:prSet presAssocID="{96DDDA5B-1313-4785-89D9-4D574C8DF9E5}" presName="thickLine" presStyleLbl="alignNode1" presStyleIdx="8" presStyleCnt="9"/>
      <dgm:spPr/>
    </dgm:pt>
    <dgm:pt modelId="{6D36F845-3A3C-4279-A0D1-358E176FF7F1}" type="pres">
      <dgm:prSet presAssocID="{96DDDA5B-1313-4785-89D9-4D574C8DF9E5}" presName="horz1" presStyleCnt="0"/>
      <dgm:spPr/>
    </dgm:pt>
    <dgm:pt modelId="{E441A0EE-8E2F-40F9-87DF-F626EF40B9B3}" type="pres">
      <dgm:prSet presAssocID="{96DDDA5B-1313-4785-89D9-4D574C8DF9E5}" presName="tx1" presStyleLbl="revTx" presStyleIdx="8" presStyleCnt="9"/>
      <dgm:spPr/>
    </dgm:pt>
    <dgm:pt modelId="{67ED6660-3DE8-484F-979E-DF5FBEAA10A0}" type="pres">
      <dgm:prSet presAssocID="{96DDDA5B-1313-4785-89D9-4D574C8DF9E5}" presName="vert1" presStyleCnt="0"/>
      <dgm:spPr/>
    </dgm:pt>
  </dgm:ptLst>
  <dgm:cxnLst>
    <dgm:cxn modelId="{9FB0450A-DC53-404B-9D4A-CE2870D7024B}" type="presOf" srcId="{008F7FD1-003C-40CB-8BE8-BCA11D8C0474}" destId="{6C6D9BEA-5A1A-4962-BBF1-4AF610D02E82}" srcOrd="0" destOrd="0" presId="urn:microsoft.com/office/officeart/2008/layout/LinedList"/>
    <dgm:cxn modelId="{9AA7E90E-D7D8-4118-BED9-BD98FB874DF5}" srcId="{076E4593-A587-4FE9-A402-5A558210E67C}" destId="{9867D63B-2EBC-4C0B-85D4-73273875F41C}" srcOrd="4" destOrd="0" parTransId="{1F44C0FD-863A-4EC1-BF01-96C5F8E77E31}" sibTransId="{29FC9D45-CB2D-479B-BB66-4BC710865A9C}"/>
    <dgm:cxn modelId="{8365CA0F-CE6C-473F-85E5-1659535F57AB}" srcId="{076E4593-A587-4FE9-A402-5A558210E67C}" destId="{86BB734A-629A-47B6-A41B-DD6F9D838A3C}" srcOrd="7" destOrd="0" parTransId="{B007165C-19F1-4BFF-BC1E-7B2AEE58C2D9}" sibTransId="{9D3137C3-4384-42CE-927A-FA79D9253A40}"/>
    <dgm:cxn modelId="{75D4561B-BCB5-4065-8475-72B533DA45ED}" srcId="{076E4593-A587-4FE9-A402-5A558210E67C}" destId="{52D532FE-1A81-4C79-8ADB-D7FC37CBA4A3}" srcOrd="1" destOrd="0" parTransId="{3D2C0589-0FD4-4D58-A6CB-A97C76BD14F3}" sibTransId="{4EB6CD5D-F4EA-457E-BADA-0BA5AC1516B8}"/>
    <dgm:cxn modelId="{18E8A138-0A91-419F-86F6-F41F8BAA9102}" type="presOf" srcId="{96DDDA5B-1313-4785-89D9-4D574C8DF9E5}" destId="{E441A0EE-8E2F-40F9-87DF-F626EF40B9B3}" srcOrd="0" destOrd="0" presId="urn:microsoft.com/office/officeart/2008/layout/LinedList"/>
    <dgm:cxn modelId="{7597C645-8C99-46DF-80B5-922A86E7FB57}" srcId="{076E4593-A587-4FE9-A402-5A558210E67C}" destId="{96DDDA5B-1313-4785-89D9-4D574C8DF9E5}" srcOrd="8" destOrd="0" parTransId="{6B2C35CE-DE0A-4DE9-815C-EA00FE91C7B0}" sibTransId="{A3DCD60B-ACC4-4BF1-B2D1-587518FFE42B}"/>
    <dgm:cxn modelId="{74406871-4926-4574-A36A-5F0636031C55}" type="presOf" srcId="{52D532FE-1A81-4C79-8ADB-D7FC37CBA4A3}" destId="{58C2A99A-0193-4BB7-B1C8-5AE6E611F851}" srcOrd="0" destOrd="0" presId="urn:microsoft.com/office/officeart/2008/layout/LinedList"/>
    <dgm:cxn modelId="{171EBF56-71CD-4648-B97D-781AC7BB5ECF}" type="presOf" srcId="{076E4593-A587-4FE9-A402-5A558210E67C}" destId="{45200E7C-89C5-45DC-97E7-4325B602FE34}" srcOrd="0" destOrd="0" presId="urn:microsoft.com/office/officeart/2008/layout/LinedList"/>
    <dgm:cxn modelId="{8B23CB57-83FA-4D78-9F1F-1C5D08A9BCC8}" type="presOf" srcId="{2F81453D-273A-4CC2-925F-AC6852643A39}" destId="{7FD22ADD-A9C4-4AAB-9ACC-F4BF1CD301AA}" srcOrd="0" destOrd="0" presId="urn:microsoft.com/office/officeart/2008/layout/LinedList"/>
    <dgm:cxn modelId="{7C7F12A4-7429-45BD-801B-0CB7D427798E}" srcId="{076E4593-A587-4FE9-A402-5A558210E67C}" destId="{27DE45EE-9123-45F7-A078-FA6C5AF66DFB}" srcOrd="0" destOrd="0" parTransId="{4808623B-91A9-46D6-B8A0-1013AE2B5C2A}" sibTransId="{CAB0F781-C18A-4545-93EC-6C7B10EAC9BF}"/>
    <dgm:cxn modelId="{EE7B5DAA-55AD-4B3B-A8CE-464AC78B7AFF}" srcId="{076E4593-A587-4FE9-A402-5A558210E67C}" destId="{60C0D23B-71CF-4B89-9873-C00A31AA03CD}" srcOrd="5" destOrd="0" parTransId="{396C420E-A3E5-4B1E-A083-942B65E7752E}" sibTransId="{D39BFC37-7220-412B-8E6D-DDF2D1DCAFE9}"/>
    <dgm:cxn modelId="{20FA20B5-2DAE-4A70-BFE6-24CD49BD1891}" type="presOf" srcId="{86BB734A-629A-47B6-A41B-DD6F9D838A3C}" destId="{2E1BEAE0-F461-4520-973A-62849F5066EE}" srcOrd="0" destOrd="0" presId="urn:microsoft.com/office/officeart/2008/layout/LinedList"/>
    <dgm:cxn modelId="{E582B2D7-D94B-468E-A4C4-3CC0D855F9AB}" srcId="{076E4593-A587-4FE9-A402-5A558210E67C}" destId="{DCE0A3DD-0BD0-4337-8859-9EBCBB6984DE}" srcOrd="6" destOrd="0" parTransId="{3B4FA33F-AF93-4425-819B-C94C04164A16}" sibTransId="{E271012C-4593-496C-9EA1-97629282E3EF}"/>
    <dgm:cxn modelId="{260458DA-C28D-4B79-B78E-FF9CBF51B9EC}" srcId="{076E4593-A587-4FE9-A402-5A558210E67C}" destId="{008F7FD1-003C-40CB-8BE8-BCA11D8C0474}" srcOrd="2" destOrd="0" parTransId="{ECF6757F-1FAA-4DC0-9C52-FA819D6E6659}" sibTransId="{5845F7FA-316A-45CF-ADAA-C94E446D026A}"/>
    <dgm:cxn modelId="{576B4AE8-8328-425C-BD9F-0F203343DEAB}" type="presOf" srcId="{DCE0A3DD-0BD0-4337-8859-9EBCBB6984DE}" destId="{466E3CAB-0E1C-4DAE-992A-049AC62A33D0}" srcOrd="0" destOrd="0" presId="urn:microsoft.com/office/officeart/2008/layout/LinedList"/>
    <dgm:cxn modelId="{8C67B4E8-2D48-431D-A9BC-08B85269659F}" srcId="{076E4593-A587-4FE9-A402-5A558210E67C}" destId="{2F81453D-273A-4CC2-925F-AC6852643A39}" srcOrd="3" destOrd="0" parTransId="{1536DB14-185B-488C-8590-09B6E2C214B6}" sibTransId="{E132440C-E4CB-46B0-848F-27DD46194BCF}"/>
    <dgm:cxn modelId="{105E85EA-5D55-4F85-B5C8-37C029B03BA5}" type="presOf" srcId="{9867D63B-2EBC-4C0B-85D4-73273875F41C}" destId="{2C4100E2-158E-4077-9073-CFECECE47301}" srcOrd="0" destOrd="0" presId="urn:microsoft.com/office/officeart/2008/layout/LinedList"/>
    <dgm:cxn modelId="{DC3A1DF8-AF5C-457A-8366-DB6E7A91D9B6}" type="presOf" srcId="{60C0D23B-71CF-4B89-9873-C00A31AA03CD}" destId="{914CEF6E-0CE6-4A50-852B-B1133379E44B}" srcOrd="0" destOrd="0" presId="urn:microsoft.com/office/officeart/2008/layout/LinedList"/>
    <dgm:cxn modelId="{ACAEB9F9-7146-4CDF-9571-8373B7456466}" type="presOf" srcId="{27DE45EE-9123-45F7-A078-FA6C5AF66DFB}" destId="{DC096773-8D91-4F3D-8A27-7E3273F3D072}" srcOrd="0" destOrd="0" presId="urn:microsoft.com/office/officeart/2008/layout/LinedList"/>
    <dgm:cxn modelId="{483B0BDE-CB4B-4043-A9E0-12E6957A6A1C}" type="presParOf" srcId="{45200E7C-89C5-45DC-97E7-4325B602FE34}" destId="{4167D00D-7B88-4A5F-ADDD-0A5947705CF1}" srcOrd="0" destOrd="0" presId="urn:microsoft.com/office/officeart/2008/layout/LinedList"/>
    <dgm:cxn modelId="{E11AA625-623E-474A-9977-7B82E506298B}" type="presParOf" srcId="{45200E7C-89C5-45DC-97E7-4325B602FE34}" destId="{C81FB2FB-17C9-4E8B-95E5-F233E1ADC55A}" srcOrd="1" destOrd="0" presId="urn:microsoft.com/office/officeart/2008/layout/LinedList"/>
    <dgm:cxn modelId="{F314FBB4-01A8-4083-B38B-11D0A6E9ED43}" type="presParOf" srcId="{C81FB2FB-17C9-4E8B-95E5-F233E1ADC55A}" destId="{DC096773-8D91-4F3D-8A27-7E3273F3D072}" srcOrd="0" destOrd="0" presId="urn:microsoft.com/office/officeart/2008/layout/LinedList"/>
    <dgm:cxn modelId="{48C516AD-13B7-4C4D-BD55-268B787632EE}" type="presParOf" srcId="{C81FB2FB-17C9-4E8B-95E5-F233E1ADC55A}" destId="{CCEEFBBD-71C6-4BE5-8830-E25AF5AFFEC6}" srcOrd="1" destOrd="0" presId="urn:microsoft.com/office/officeart/2008/layout/LinedList"/>
    <dgm:cxn modelId="{C5DAB32A-4326-43C6-8E53-E8C34873DEC3}" type="presParOf" srcId="{45200E7C-89C5-45DC-97E7-4325B602FE34}" destId="{7215E3D9-F8E0-4021-A6D0-F97F9C9A8914}" srcOrd="2" destOrd="0" presId="urn:microsoft.com/office/officeart/2008/layout/LinedList"/>
    <dgm:cxn modelId="{43B79B6F-CCAE-4743-B5B2-1CC0E6F6F75A}" type="presParOf" srcId="{45200E7C-89C5-45DC-97E7-4325B602FE34}" destId="{F8D739ED-0F55-47EC-A64D-834251F9810B}" srcOrd="3" destOrd="0" presId="urn:microsoft.com/office/officeart/2008/layout/LinedList"/>
    <dgm:cxn modelId="{A6A09A96-3A22-4D20-B560-04ADFB24686E}" type="presParOf" srcId="{F8D739ED-0F55-47EC-A64D-834251F9810B}" destId="{58C2A99A-0193-4BB7-B1C8-5AE6E611F851}" srcOrd="0" destOrd="0" presId="urn:microsoft.com/office/officeart/2008/layout/LinedList"/>
    <dgm:cxn modelId="{2E66EED3-469D-477E-A535-21935D126874}" type="presParOf" srcId="{F8D739ED-0F55-47EC-A64D-834251F9810B}" destId="{2B585AFD-7436-4E32-999F-F7A9F5FDFA39}" srcOrd="1" destOrd="0" presId="urn:microsoft.com/office/officeart/2008/layout/LinedList"/>
    <dgm:cxn modelId="{518CC6FE-F314-4F42-B737-70B76AB41474}" type="presParOf" srcId="{45200E7C-89C5-45DC-97E7-4325B602FE34}" destId="{795E9B03-5C62-4EFE-BC05-5017A83F5F10}" srcOrd="4" destOrd="0" presId="urn:microsoft.com/office/officeart/2008/layout/LinedList"/>
    <dgm:cxn modelId="{0C8CE789-A055-4A16-9376-D6ED03576A2A}" type="presParOf" srcId="{45200E7C-89C5-45DC-97E7-4325B602FE34}" destId="{5593965A-3EB4-4AC6-A8B2-B1F44B0EDBB4}" srcOrd="5" destOrd="0" presId="urn:microsoft.com/office/officeart/2008/layout/LinedList"/>
    <dgm:cxn modelId="{43357B65-C41B-41BD-BDBD-2DD4168C21BE}" type="presParOf" srcId="{5593965A-3EB4-4AC6-A8B2-B1F44B0EDBB4}" destId="{6C6D9BEA-5A1A-4962-BBF1-4AF610D02E82}" srcOrd="0" destOrd="0" presId="urn:microsoft.com/office/officeart/2008/layout/LinedList"/>
    <dgm:cxn modelId="{93DD3425-BBB4-405F-8589-08585580FF33}" type="presParOf" srcId="{5593965A-3EB4-4AC6-A8B2-B1F44B0EDBB4}" destId="{70D031BD-8612-49C6-8635-D61B54F68724}" srcOrd="1" destOrd="0" presId="urn:microsoft.com/office/officeart/2008/layout/LinedList"/>
    <dgm:cxn modelId="{510BAE38-C9A3-4768-80A2-C4E28019162D}" type="presParOf" srcId="{45200E7C-89C5-45DC-97E7-4325B602FE34}" destId="{F1197B58-06EB-4BA6-A496-6A683E359165}" srcOrd="6" destOrd="0" presId="urn:microsoft.com/office/officeart/2008/layout/LinedList"/>
    <dgm:cxn modelId="{E6C9734B-2C99-4D44-A67E-78E66FAF4568}" type="presParOf" srcId="{45200E7C-89C5-45DC-97E7-4325B602FE34}" destId="{4CA7462C-BA43-4215-BACD-E6070145ED9A}" srcOrd="7" destOrd="0" presId="urn:microsoft.com/office/officeart/2008/layout/LinedList"/>
    <dgm:cxn modelId="{B21AC614-02A7-40D4-A7DD-4DBB1354C2A0}" type="presParOf" srcId="{4CA7462C-BA43-4215-BACD-E6070145ED9A}" destId="{7FD22ADD-A9C4-4AAB-9ACC-F4BF1CD301AA}" srcOrd="0" destOrd="0" presId="urn:microsoft.com/office/officeart/2008/layout/LinedList"/>
    <dgm:cxn modelId="{ECF34617-594E-4026-BC6F-F92D38467E45}" type="presParOf" srcId="{4CA7462C-BA43-4215-BACD-E6070145ED9A}" destId="{A2C57610-B07C-4162-B1DE-DC042162CECC}" srcOrd="1" destOrd="0" presId="urn:microsoft.com/office/officeart/2008/layout/LinedList"/>
    <dgm:cxn modelId="{CE1EB882-8F8C-4BC6-902C-83E529B19B12}" type="presParOf" srcId="{45200E7C-89C5-45DC-97E7-4325B602FE34}" destId="{FDD39F04-6CBA-4228-86CB-15B385E78FEC}" srcOrd="8" destOrd="0" presId="urn:microsoft.com/office/officeart/2008/layout/LinedList"/>
    <dgm:cxn modelId="{6AF766E2-96FD-437C-A837-7186EF4E36AF}" type="presParOf" srcId="{45200E7C-89C5-45DC-97E7-4325B602FE34}" destId="{1116A33A-8D1B-40BE-8872-FD809885BEBD}" srcOrd="9" destOrd="0" presId="urn:microsoft.com/office/officeart/2008/layout/LinedList"/>
    <dgm:cxn modelId="{F253386A-4719-45D9-B0F8-83A9C35FD289}" type="presParOf" srcId="{1116A33A-8D1B-40BE-8872-FD809885BEBD}" destId="{2C4100E2-158E-4077-9073-CFECECE47301}" srcOrd="0" destOrd="0" presId="urn:microsoft.com/office/officeart/2008/layout/LinedList"/>
    <dgm:cxn modelId="{2BC813FA-4779-4986-BB25-F57357FC1874}" type="presParOf" srcId="{1116A33A-8D1B-40BE-8872-FD809885BEBD}" destId="{5EE1A341-22F9-4BE3-81BE-A69462F8ECAE}" srcOrd="1" destOrd="0" presId="urn:microsoft.com/office/officeart/2008/layout/LinedList"/>
    <dgm:cxn modelId="{9646439D-9722-4929-A9B3-B3987A7268A8}" type="presParOf" srcId="{45200E7C-89C5-45DC-97E7-4325B602FE34}" destId="{A275C8A4-BE15-4A95-B40E-D10E0DCC545E}" srcOrd="10" destOrd="0" presId="urn:microsoft.com/office/officeart/2008/layout/LinedList"/>
    <dgm:cxn modelId="{894657D0-20F8-4B03-9981-95791A918729}" type="presParOf" srcId="{45200E7C-89C5-45DC-97E7-4325B602FE34}" destId="{8EF0AA20-312F-45C7-90A7-98A5E472A6AC}" srcOrd="11" destOrd="0" presId="urn:microsoft.com/office/officeart/2008/layout/LinedList"/>
    <dgm:cxn modelId="{CD613800-CA88-4FC7-97C3-81EAE1DF2F59}" type="presParOf" srcId="{8EF0AA20-312F-45C7-90A7-98A5E472A6AC}" destId="{914CEF6E-0CE6-4A50-852B-B1133379E44B}" srcOrd="0" destOrd="0" presId="urn:microsoft.com/office/officeart/2008/layout/LinedList"/>
    <dgm:cxn modelId="{E476431E-EEC0-4747-A420-5BF0742DF672}" type="presParOf" srcId="{8EF0AA20-312F-45C7-90A7-98A5E472A6AC}" destId="{3974024B-EAE6-4A04-909E-A88B179FD6B0}" srcOrd="1" destOrd="0" presId="urn:microsoft.com/office/officeart/2008/layout/LinedList"/>
    <dgm:cxn modelId="{3F7DB8D7-0836-463B-AF89-7909C440DD07}" type="presParOf" srcId="{45200E7C-89C5-45DC-97E7-4325B602FE34}" destId="{8C03A31D-8B80-4704-823D-3D46316A71E0}" srcOrd="12" destOrd="0" presId="urn:microsoft.com/office/officeart/2008/layout/LinedList"/>
    <dgm:cxn modelId="{975E48F0-F19B-4F14-8D2F-CC31AF288F9D}" type="presParOf" srcId="{45200E7C-89C5-45DC-97E7-4325B602FE34}" destId="{402448CD-A89F-4804-8277-3C99BE5F628A}" srcOrd="13" destOrd="0" presId="urn:microsoft.com/office/officeart/2008/layout/LinedList"/>
    <dgm:cxn modelId="{7BC6C6F6-29F8-4A64-8389-251E7669DA96}" type="presParOf" srcId="{402448CD-A89F-4804-8277-3C99BE5F628A}" destId="{466E3CAB-0E1C-4DAE-992A-049AC62A33D0}" srcOrd="0" destOrd="0" presId="urn:microsoft.com/office/officeart/2008/layout/LinedList"/>
    <dgm:cxn modelId="{2D4DE9E9-8DB6-4D60-A119-ACA63BBC6C4C}" type="presParOf" srcId="{402448CD-A89F-4804-8277-3C99BE5F628A}" destId="{9E89364D-2611-4ED1-A980-C51EEE3DB41D}" srcOrd="1" destOrd="0" presId="urn:microsoft.com/office/officeart/2008/layout/LinedList"/>
    <dgm:cxn modelId="{56AD7243-FA91-41C3-9727-D35C5A7EC325}" type="presParOf" srcId="{45200E7C-89C5-45DC-97E7-4325B602FE34}" destId="{7A51706B-EF9D-43AF-9C74-EB0AF8EBD3C1}" srcOrd="14" destOrd="0" presId="urn:microsoft.com/office/officeart/2008/layout/LinedList"/>
    <dgm:cxn modelId="{4A56F7D5-70A8-4FEA-8981-A19FD25599B9}" type="presParOf" srcId="{45200E7C-89C5-45DC-97E7-4325B602FE34}" destId="{31380198-F478-4CC5-8723-16468A2B74AD}" srcOrd="15" destOrd="0" presId="urn:microsoft.com/office/officeart/2008/layout/LinedList"/>
    <dgm:cxn modelId="{646EB0CB-8B11-4EDE-B44D-F4B61BD7B378}" type="presParOf" srcId="{31380198-F478-4CC5-8723-16468A2B74AD}" destId="{2E1BEAE0-F461-4520-973A-62849F5066EE}" srcOrd="0" destOrd="0" presId="urn:microsoft.com/office/officeart/2008/layout/LinedList"/>
    <dgm:cxn modelId="{21A610C1-0300-4DAE-948A-DFBF111274DA}" type="presParOf" srcId="{31380198-F478-4CC5-8723-16468A2B74AD}" destId="{DE494D8F-0BEC-4078-83E4-968A47070C50}" srcOrd="1" destOrd="0" presId="urn:microsoft.com/office/officeart/2008/layout/LinedList"/>
    <dgm:cxn modelId="{DEE9CF11-B1C7-46B4-A4B5-333499F5D96E}" type="presParOf" srcId="{45200E7C-89C5-45DC-97E7-4325B602FE34}" destId="{A254DC00-480B-4E0B-AA2D-4772407CF4B5}" srcOrd="16" destOrd="0" presId="urn:microsoft.com/office/officeart/2008/layout/LinedList"/>
    <dgm:cxn modelId="{F31B246D-C0E3-4D37-94EE-2330E6CC886C}" type="presParOf" srcId="{45200E7C-89C5-45DC-97E7-4325B602FE34}" destId="{6D36F845-3A3C-4279-A0D1-358E176FF7F1}" srcOrd="17" destOrd="0" presId="urn:microsoft.com/office/officeart/2008/layout/LinedList"/>
    <dgm:cxn modelId="{BC91EFDD-206C-41C8-A2CA-216A24E047EA}" type="presParOf" srcId="{6D36F845-3A3C-4279-A0D1-358E176FF7F1}" destId="{E441A0EE-8E2F-40F9-87DF-F626EF40B9B3}" srcOrd="0" destOrd="0" presId="urn:microsoft.com/office/officeart/2008/layout/LinedList"/>
    <dgm:cxn modelId="{1EF20069-D10D-477C-B5B7-4A0DB31C541F}" type="presParOf" srcId="{6D36F845-3A3C-4279-A0D1-358E176FF7F1}" destId="{67ED6660-3DE8-484F-979E-DF5FBEAA10A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US"/>
        </a:p>
      </dgm:t>
    </dgm:pt>
    <dgm:pt modelId="{77B6DD63-B519-4FFC-BE89-4D8AA5755CAB}">
      <dgm:prSet custT="1"/>
      <dgm:spPr/>
      <dgm:t>
        <a:bodyPr/>
        <a:lstStyle/>
        <a:p>
          <a:r>
            <a:rPr lang="pt-BR" sz="1800" dirty="0"/>
            <a:t>G</a:t>
          </a:r>
          <a:r>
            <a:rPr lang="pt-BR" sz="1800" b="1" dirty="0"/>
            <a:t>overnança local </a:t>
          </a:r>
          <a:r>
            <a:rPr lang="pt-BR" sz="1800" dirty="0"/>
            <a:t>não existe uma governança turística envolvendo os stakeholders na definição de prioridades, estratégias e compartilhamento de responsabilidades, com políticas equilibradas de desenvolvimento econômico com a preservação dos recursos naturais, culturais e históricos, garantindo que o turismo seja viável a longo prazo. </a:t>
          </a:r>
          <a:endParaRPr lang="en-US" sz="1800" b="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r>
            <a:rPr lang="pt-BR" sz="1800" b="1" dirty="0"/>
            <a:t>Políticas públicas de desenvolvimento do turismo da pesca esportiva </a:t>
          </a:r>
          <a:r>
            <a:rPr lang="pt-BR" sz="1800" dirty="0"/>
            <a:t>devem ser instaladas no estado de Rondônia com capilaridade para atender aos anseios e particularidade de cada município, </a:t>
          </a:r>
        </a:p>
        <a:p>
          <a:r>
            <a:rPr lang="pt-BR" sz="1800" dirty="0"/>
            <a:t>como: Estudos do Pirarucu; Qualificação em culinária, Capacitação em atendimento ao turista, manuseio do peixe da pesca esportiva, dentre outros. </a:t>
          </a:r>
          <a:endParaRPr lang="en-US" sz="1800"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6681451B-FD31-4D0E-A94E-393A631208E5}">
      <dgm:prSet custT="1"/>
      <dgm:spPr/>
      <dgm:t>
        <a:bodyPr/>
        <a:lstStyle/>
        <a:p>
          <a:r>
            <a:rPr lang="pt-BR" sz="1800" b="1" dirty="0"/>
            <a:t>Oferta turística </a:t>
          </a:r>
          <a:r>
            <a:rPr lang="pt-BR" sz="1800" dirty="0"/>
            <a:t>A grande oferta está no rio Guaporé, especialmente em Pedras Negras, potencial que favorece uma atividade forte do turismo de pesca esportiva, além da beleza cênica da região, com rio piscosos, com uma diversidade de ictiofauna que atende aos desejos dos aficionados pela pesca esportiva.</a:t>
          </a:r>
          <a:endParaRPr lang="pt-BR" sz="1800" b="1" dirty="0"/>
        </a:p>
      </dgm:t>
    </dgm:pt>
    <dgm:pt modelId="{64CDB1E8-CF35-4FB0-8B40-89DB88996572}" type="parTrans" cxnId="{1106B488-CE7B-4AC5-868A-0287BA6237AD}">
      <dgm:prSet/>
      <dgm:spPr/>
      <dgm:t>
        <a:bodyPr/>
        <a:lstStyle/>
        <a:p>
          <a:endParaRPr lang="en-US" sz="1800">
            <a:solidFill>
              <a:schemeClr val="tx1"/>
            </a:solidFill>
          </a:endParaRPr>
        </a:p>
      </dgm:t>
    </dgm:pt>
    <dgm:pt modelId="{EF9931FA-51B4-45AD-8FD9-DAD9116DF20E}" type="sibTrans" cxnId="{1106B488-CE7B-4AC5-868A-0287BA6237AD}">
      <dgm:prSet/>
      <dgm:spPr/>
      <dgm:t>
        <a:bodyPr/>
        <a:lstStyle/>
        <a:p>
          <a:endParaRPr lang="en-US" sz="1800">
            <a:solidFill>
              <a:schemeClr val="tx1"/>
            </a:solidFill>
          </a:endParaRPr>
        </a:p>
      </dgm:t>
    </dgm:pt>
    <dgm:pt modelId="{1CF15AC5-60C0-4697-918B-14443554B5BE}" type="pres">
      <dgm:prSet presAssocID="{3ADADCB2-8106-47C8-934D-AE6BC4D0B5E9}" presName="Name0" presStyleCnt="0">
        <dgm:presLayoutVars>
          <dgm:chPref val="1"/>
          <dgm:dir/>
          <dgm:animOne val="branch"/>
          <dgm:animLvl val="lvl"/>
          <dgm:resizeHandles/>
        </dgm:presLayoutVars>
      </dgm:prSet>
      <dgm:spPr/>
    </dgm:pt>
    <dgm:pt modelId="{80B3CB3F-3F4C-40EC-B417-89E42D0F81C5}" type="pres">
      <dgm:prSet presAssocID="{77B6DD63-B519-4FFC-BE89-4D8AA5755CAB}" presName="vertOne" presStyleCnt="0"/>
      <dgm:spPr/>
    </dgm:pt>
    <dgm:pt modelId="{59F634DF-C689-4F09-8967-2BE33ED58515}" type="pres">
      <dgm:prSet presAssocID="{77B6DD63-B519-4FFC-BE89-4D8AA5755CAB}" presName="txOne" presStyleLbl="node0" presStyleIdx="0" presStyleCnt="3" custLinFactNeighborX="1961" custLinFactNeighborY="-6869">
        <dgm:presLayoutVars>
          <dgm:chPref val="3"/>
        </dgm:presLayoutVars>
      </dgm:prSet>
      <dgm:spPr/>
    </dgm:pt>
    <dgm:pt modelId="{946DD16A-383C-4BE9-9561-F9C93396DAB2}" type="pres">
      <dgm:prSet presAssocID="{77B6DD63-B519-4FFC-BE89-4D8AA5755CAB}" presName="horzOne" presStyleCnt="0"/>
      <dgm:spPr/>
    </dgm:pt>
    <dgm:pt modelId="{BB7C2B0B-58A4-4229-BA1E-F28CA0C86921}" type="pres">
      <dgm:prSet presAssocID="{8706BC7E-6E24-4860-B0D9-6C9535A5A740}" presName="sibSpaceOne" presStyleCnt="0"/>
      <dgm:spPr/>
    </dgm:pt>
    <dgm:pt modelId="{2AD4DA3A-5D46-4451-B8AE-D0A0BB05C240}" type="pres">
      <dgm:prSet presAssocID="{5847A34E-13C0-40A1-AFF8-8441113D427B}" presName="vertOne" presStyleCnt="0"/>
      <dgm:spPr/>
    </dgm:pt>
    <dgm:pt modelId="{83B768E7-AEF5-4FCF-AF58-69851BDC1EC8}" type="pres">
      <dgm:prSet presAssocID="{5847A34E-13C0-40A1-AFF8-8441113D427B}" presName="txOne" presStyleLbl="node0" presStyleIdx="1" presStyleCnt="3">
        <dgm:presLayoutVars>
          <dgm:chPref val="3"/>
        </dgm:presLayoutVars>
      </dgm:prSet>
      <dgm:spPr/>
    </dgm:pt>
    <dgm:pt modelId="{46BA238A-73E8-49CD-B548-2ADF6E201ABD}" type="pres">
      <dgm:prSet presAssocID="{5847A34E-13C0-40A1-AFF8-8441113D427B}" presName="horzOne" presStyleCnt="0"/>
      <dgm:spPr/>
    </dgm:pt>
    <dgm:pt modelId="{2F37A842-1455-4012-B4AF-FE15BEE08851}" type="pres">
      <dgm:prSet presAssocID="{F6A5491E-112A-4527-9F55-A950C5F24D77}" presName="sibSpaceOne" presStyleCnt="0"/>
      <dgm:spPr/>
    </dgm:pt>
    <dgm:pt modelId="{6770A138-CDCF-4D12-ACEF-BBB7F93132CC}" type="pres">
      <dgm:prSet presAssocID="{6681451B-FD31-4D0E-A94E-393A631208E5}" presName="vertOne" presStyleCnt="0"/>
      <dgm:spPr/>
    </dgm:pt>
    <dgm:pt modelId="{BFF1ECFC-617A-4634-BFEC-20CDE674A608}" type="pres">
      <dgm:prSet presAssocID="{6681451B-FD31-4D0E-A94E-393A631208E5}" presName="txOne" presStyleLbl="node0" presStyleIdx="2" presStyleCnt="3">
        <dgm:presLayoutVars>
          <dgm:chPref val="3"/>
        </dgm:presLayoutVars>
      </dgm:prSet>
      <dgm:spPr/>
    </dgm:pt>
    <dgm:pt modelId="{30108680-9842-425A-B57F-1B178FFDB0F8}" type="pres">
      <dgm:prSet presAssocID="{6681451B-FD31-4D0E-A94E-393A631208E5}" presName="horzOne" presStyleCnt="0"/>
      <dgm:spPr/>
    </dgm:pt>
  </dgm:ptLst>
  <dgm:cxnLst>
    <dgm:cxn modelId="{FEC21C1C-99D8-4C37-9276-D1EE0C044D34}" type="presOf" srcId="{5847A34E-13C0-40A1-AFF8-8441113D427B}" destId="{83B768E7-AEF5-4FCF-AF58-69851BDC1EC8}" srcOrd="0" destOrd="0" presId="urn:microsoft.com/office/officeart/2005/8/layout/hierarchy4"/>
    <dgm:cxn modelId="{6D257028-F46D-43A4-983F-C275CC2B5C9F}" type="presOf" srcId="{3ADADCB2-8106-47C8-934D-AE6BC4D0B5E9}" destId="{1CF15AC5-60C0-4697-918B-14443554B5BE}" srcOrd="0" destOrd="0" presId="urn:microsoft.com/office/officeart/2005/8/layout/hierarchy4"/>
    <dgm:cxn modelId="{CD629A59-7939-4E62-9967-D90BACCB7E31}" srcId="{3ADADCB2-8106-47C8-934D-AE6BC4D0B5E9}" destId="{5847A34E-13C0-40A1-AFF8-8441113D427B}" srcOrd="1" destOrd="0" parTransId="{1F21A65D-98F6-44F7-8ED1-68B4F8A73B5C}" sibTransId="{F6A5491E-112A-4527-9F55-A950C5F24D77}"/>
    <dgm:cxn modelId="{1106B488-CE7B-4AC5-868A-0287BA6237AD}" srcId="{3ADADCB2-8106-47C8-934D-AE6BC4D0B5E9}" destId="{6681451B-FD31-4D0E-A94E-393A631208E5}" srcOrd="2" destOrd="0" parTransId="{64CDB1E8-CF35-4FB0-8B40-89DB88996572}" sibTransId="{EF9931FA-51B4-45AD-8FD9-DAD9116DF20E}"/>
    <dgm:cxn modelId="{6DBA09A3-93AB-46B7-9D12-5709CF14D312}" type="presOf" srcId="{77B6DD63-B519-4FFC-BE89-4D8AA5755CAB}" destId="{59F634DF-C689-4F09-8967-2BE33ED58515}" srcOrd="0" destOrd="0" presId="urn:microsoft.com/office/officeart/2005/8/layout/hierarchy4"/>
    <dgm:cxn modelId="{0A10E0AF-7957-424F-88ED-A201F9F54533}" type="presOf" srcId="{6681451B-FD31-4D0E-A94E-393A631208E5}" destId="{BFF1ECFC-617A-4634-BFEC-20CDE674A608}"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D1CEC431-C7DA-440E-AB1C-DA720E4AB82A}" type="presParOf" srcId="{1CF15AC5-60C0-4697-918B-14443554B5BE}" destId="{80B3CB3F-3F4C-40EC-B417-89E42D0F81C5}" srcOrd="0" destOrd="0" presId="urn:microsoft.com/office/officeart/2005/8/layout/hierarchy4"/>
    <dgm:cxn modelId="{FBB9B144-B5EC-43DA-A1ED-FFB40B65048A}" type="presParOf" srcId="{80B3CB3F-3F4C-40EC-B417-89E42D0F81C5}" destId="{59F634DF-C689-4F09-8967-2BE33ED58515}" srcOrd="0" destOrd="0" presId="urn:microsoft.com/office/officeart/2005/8/layout/hierarchy4"/>
    <dgm:cxn modelId="{CC73F7D9-CD4B-4605-B46E-ADF702D6CF6B}" type="presParOf" srcId="{80B3CB3F-3F4C-40EC-B417-89E42D0F81C5}" destId="{946DD16A-383C-4BE9-9561-F9C93396DAB2}" srcOrd="1" destOrd="0" presId="urn:microsoft.com/office/officeart/2005/8/layout/hierarchy4"/>
    <dgm:cxn modelId="{898D5FD2-0104-4B6F-861A-934793465B19}" type="presParOf" srcId="{1CF15AC5-60C0-4697-918B-14443554B5BE}" destId="{BB7C2B0B-58A4-4229-BA1E-F28CA0C86921}" srcOrd="1" destOrd="0" presId="urn:microsoft.com/office/officeart/2005/8/layout/hierarchy4"/>
    <dgm:cxn modelId="{70D5F21B-4066-4BAC-B62C-196B1A17D6B6}" type="presParOf" srcId="{1CF15AC5-60C0-4697-918B-14443554B5BE}" destId="{2AD4DA3A-5D46-4451-B8AE-D0A0BB05C240}" srcOrd="2" destOrd="0" presId="urn:microsoft.com/office/officeart/2005/8/layout/hierarchy4"/>
    <dgm:cxn modelId="{8AF74E66-ED47-4582-BEDD-7D86000D5CAC}" type="presParOf" srcId="{2AD4DA3A-5D46-4451-B8AE-D0A0BB05C240}" destId="{83B768E7-AEF5-4FCF-AF58-69851BDC1EC8}" srcOrd="0" destOrd="0" presId="urn:microsoft.com/office/officeart/2005/8/layout/hierarchy4"/>
    <dgm:cxn modelId="{D810EC5D-98AA-4DE1-A337-276E7A6EC812}" type="presParOf" srcId="{2AD4DA3A-5D46-4451-B8AE-D0A0BB05C240}" destId="{46BA238A-73E8-49CD-B548-2ADF6E201ABD}" srcOrd="1" destOrd="0" presId="urn:microsoft.com/office/officeart/2005/8/layout/hierarchy4"/>
    <dgm:cxn modelId="{B7EA1D27-C7D9-4094-81BB-899DD9834484}" type="presParOf" srcId="{1CF15AC5-60C0-4697-918B-14443554B5BE}" destId="{2F37A842-1455-4012-B4AF-FE15BEE08851}" srcOrd="3" destOrd="0" presId="urn:microsoft.com/office/officeart/2005/8/layout/hierarchy4"/>
    <dgm:cxn modelId="{DC33E2B5-1FF1-4AF9-9132-300F35ED12CE}" type="presParOf" srcId="{1CF15AC5-60C0-4697-918B-14443554B5BE}" destId="{6770A138-CDCF-4D12-ACEF-BBB7F93132CC}" srcOrd="4" destOrd="0" presId="urn:microsoft.com/office/officeart/2005/8/layout/hierarchy4"/>
    <dgm:cxn modelId="{69299139-5291-4226-80D6-AD8B25DCECC9}" type="presParOf" srcId="{6770A138-CDCF-4D12-ACEF-BBB7F93132CC}" destId="{BFF1ECFC-617A-4634-BFEC-20CDE674A608}" srcOrd="0" destOrd="0" presId="urn:microsoft.com/office/officeart/2005/8/layout/hierarchy4"/>
    <dgm:cxn modelId="{57B58FA2-6FE9-44FE-AB65-C73CC51134E5}" type="presParOf" srcId="{6770A138-CDCF-4D12-ACEF-BBB7F93132CC}" destId="{30108680-9842-425A-B57F-1B178FFDB0F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1" qsCatId="simple" csTypeId="urn:microsoft.com/office/officeart/2005/8/colors/accent0_2" csCatId="mainScheme" phldr="1"/>
      <dgm:spPr/>
      <dgm:t>
        <a:bodyPr/>
        <a:lstStyle/>
        <a:p>
          <a:endParaRPr lang="en-US"/>
        </a:p>
      </dgm:t>
    </dgm:pt>
    <dgm:pt modelId="{77B6DD63-B519-4FFC-BE89-4D8AA5755CAB}">
      <dgm:prSet custT="1"/>
      <dgm:spPr/>
      <dgm:t>
        <a:bodyPr/>
        <a:lstStyle/>
        <a:p>
          <a:pPr>
            <a:buNone/>
          </a:pPr>
          <a:r>
            <a:rPr lang="pt-BR" sz="1800" dirty="0">
              <a:latin typeface="+mn-lt"/>
              <a:ea typeface="Calibri" panose="020F0502020204030204" pitchFamily="34" charset="0"/>
            </a:rPr>
            <a:t>A </a:t>
          </a:r>
          <a:r>
            <a:rPr lang="pt-BR" sz="1800" b="1" dirty="0">
              <a:latin typeface="+mn-lt"/>
              <a:ea typeface="Calibri" panose="020F0502020204030204" pitchFamily="34" charset="0"/>
            </a:rPr>
            <a:t>grande oferta está no rio Guaporé, </a:t>
          </a:r>
          <a:r>
            <a:rPr lang="pt-BR" sz="18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p>
        <a:p>
          <a:pPr>
            <a:buNone/>
          </a:pPr>
          <a:r>
            <a:rPr lang="pt-BR" sz="1800" dirty="0"/>
            <a:t>São Francisco do Guaporé, vem enfrentando a presença do peixe Pirarucu no rio Guaporé, os moradores vêm percebendo que esta presença está reduzindo a diversidade de espécies nos rios, devido a sua voracidade e tamanho. </a:t>
          </a:r>
          <a:endParaRPr lang="pt-BR" sz="1800" i="1" dirty="0">
            <a:latin typeface="+mn-lt"/>
            <a:ea typeface="Calibri" panose="020F0502020204030204" pitchFamily="34" charset="0"/>
          </a:endParaRPr>
        </a:p>
      </dgm:t>
    </dgm:pt>
    <dgm:pt modelId="{A6118217-FDD0-434B-8D71-5D3C252CB210}" type="parTrans" cxnId="{06798FD2-1ECE-404D-A01B-C5F85625DCE2}">
      <dgm:prSet/>
      <dgm:spPr/>
      <dgm:t>
        <a:bodyPr/>
        <a:lstStyle/>
        <a:p>
          <a:endParaRPr lang="en-US" sz="1800">
            <a:solidFill>
              <a:schemeClr val="tx1"/>
            </a:solidFill>
            <a:latin typeface="+mn-lt"/>
          </a:endParaRPr>
        </a:p>
      </dgm:t>
    </dgm:pt>
    <dgm:pt modelId="{8706BC7E-6E24-4860-B0D9-6C9535A5A740}" type="sibTrans" cxnId="{06798FD2-1ECE-404D-A01B-C5F85625DCE2}">
      <dgm:prSet/>
      <dgm:spPr/>
      <dgm:t>
        <a:bodyPr/>
        <a:lstStyle/>
        <a:p>
          <a:endParaRPr lang="en-US" sz="1800">
            <a:solidFill>
              <a:schemeClr val="tx1"/>
            </a:solidFill>
            <a:latin typeface="+mn-lt"/>
          </a:endParaRPr>
        </a:p>
      </dgm:t>
    </dgm:pt>
    <dgm:pt modelId="{39FFD591-7F44-4E33-9467-8223ACE08FF1}">
      <dgm:prSet custT="1"/>
      <dgm:spPr/>
      <dgm:t>
        <a:bodyPr/>
        <a:lstStyle/>
        <a:p>
          <a:pPr>
            <a:buNone/>
          </a:pPr>
          <a:r>
            <a:rPr lang="pt-BR" sz="1800" b="1" dirty="0">
              <a:latin typeface="+mn-lt"/>
            </a:rPr>
            <a:t>Demanda turística </a:t>
          </a:r>
          <a:r>
            <a:rPr lang="pt-BR" sz="1800" dirty="0"/>
            <a:t> conceito que se refere ao número de pessoas que praticam o turismo num determinado período. A atividade de pesca esportiva na localidade de Costa Marques é uma incógnita, inclusive para os entrevistados que não reconhecem a pesca esportiva como uma realidade na localidade. Reconhecem sim, o grande movimento de turistas na região, mas não com a prática do pesque e solte. A pesca comercial, principalmente do pirarucu, está gerando uma boa renda para a população de pescadores profissionais. </a:t>
          </a:r>
          <a:endParaRPr lang="pt-BR" sz="1800" i="1" dirty="0">
            <a:latin typeface="+mn-lt"/>
            <a:ea typeface="Calibri" panose="020F0502020204030204" pitchFamily="34" charset="0"/>
          </a:endParaRPr>
        </a:p>
      </dgm:t>
    </dgm:pt>
    <dgm:pt modelId="{B102D08A-0E30-4926-8AB8-17BBFDA17948}" type="parTrans" cxnId="{D92A7688-B0DB-4080-8CC5-9C41A648EE42}">
      <dgm:prSet/>
      <dgm:spPr/>
      <dgm:t>
        <a:bodyPr/>
        <a:lstStyle/>
        <a:p>
          <a:endParaRPr lang="pt-BR" sz="1800">
            <a:latin typeface="+mn-lt"/>
          </a:endParaRPr>
        </a:p>
      </dgm:t>
    </dgm:pt>
    <dgm:pt modelId="{9AD7FB84-E59A-4F68-B217-B8DB2CC7FDD9}" type="sibTrans" cxnId="{D92A7688-B0DB-4080-8CC5-9C41A648EE42}">
      <dgm:prSet/>
      <dgm:spPr/>
      <dgm:t>
        <a:bodyPr/>
        <a:lstStyle/>
        <a:p>
          <a:endParaRPr lang="pt-BR" sz="1800">
            <a:latin typeface="+mn-lt"/>
          </a:endParaRPr>
        </a:p>
      </dgm:t>
    </dgm:pt>
    <dgm:pt modelId="{6D0649AC-1FEC-4795-A146-7250D0506A1A}">
      <dgm:prSet custT="1"/>
      <dgm:spPr/>
      <dgm:t>
        <a:bodyPr/>
        <a:lstStyle/>
        <a:p>
          <a:r>
            <a:rPr lang="pt-BR" sz="1800" dirty="0"/>
            <a:t>O rio é a única atração local. Não existe nenhum </a:t>
          </a:r>
          <a:r>
            <a:rPr lang="pt-BR" sz="1800" b="1" dirty="0"/>
            <a:t>estudo, nem pesquisa, nem controle sobre a quantidade de turistas </a:t>
          </a:r>
          <a:r>
            <a:rPr lang="pt-BR" sz="1800" dirty="0"/>
            <a:t>que visitam o município de Costa Marques nem qual é o perfil deste público, nem o seu grau de consciência. Muitos acampam na beira do rio, deixando apenas rastro de sua passagem mensuradas através da quantidade de lixo recolhido pelos voluntários locais.</a:t>
          </a:r>
          <a:endParaRPr lang="pt-BR" sz="1800" i="1" dirty="0">
            <a:latin typeface="+mn-lt"/>
            <a:ea typeface="Calibri" panose="020F0502020204030204" pitchFamily="34" charset="0"/>
          </a:endParaRPr>
        </a:p>
      </dgm:t>
    </dgm:pt>
    <dgm:pt modelId="{FEA0FD01-79A1-4C10-89AA-E4F9CA018AAD}" type="parTrans" cxnId="{C9D59515-D5AC-4370-B45F-3E8A91BD5281}">
      <dgm:prSet/>
      <dgm:spPr/>
      <dgm:t>
        <a:bodyPr/>
        <a:lstStyle/>
        <a:p>
          <a:endParaRPr lang="pt-BR"/>
        </a:p>
      </dgm:t>
    </dgm:pt>
    <dgm:pt modelId="{1DA25BE1-D5B4-41F6-8C11-9048FCE0016A}" type="sibTrans" cxnId="{C9D59515-D5AC-4370-B45F-3E8A91BD5281}">
      <dgm:prSet/>
      <dgm:spPr/>
      <dgm:t>
        <a:bodyPr/>
        <a:lstStyle/>
        <a:p>
          <a:endParaRPr lang="pt-BR"/>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A5E198B4-FF10-49EF-9942-C7D7462FDB3F}" type="pres">
      <dgm:prSet presAssocID="{39FFD591-7F44-4E33-9467-8223ACE08FF1}" presName="vertOne" presStyleCnt="0"/>
      <dgm:spPr/>
    </dgm:pt>
    <dgm:pt modelId="{4B8A8832-FEEA-452F-9479-878C911AC235}" type="pres">
      <dgm:prSet presAssocID="{39FFD591-7F44-4E33-9467-8223ACE08FF1}" presName="txOne" presStyleLbl="node0" presStyleIdx="1" presStyleCnt="3" custScaleX="120493">
        <dgm:presLayoutVars>
          <dgm:chPref val="3"/>
        </dgm:presLayoutVars>
      </dgm:prSet>
      <dgm:spPr/>
    </dgm:pt>
    <dgm:pt modelId="{822E11E3-E0FF-4DAE-A7CD-3A509372B449}" type="pres">
      <dgm:prSet presAssocID="{39FFD591-7F44-4E33-9467-8223ACE08FF1}" presName="horzOne" presStyleCnt="0"/>
      <dgm:spPr/>
    </dgm:pt>
    <dgm:pt modelId="{09EADF71-EDD8-48C2-8C5F-3804720006E3}" type="pres">
      <dgm:prSet presAssocID="{9AD7FB84-E59A-4F68-B217-B8DB2CC7FDD9}" presName="sibSpaceOne" presStyleCnt="0"/>
      <dgm:spPr/>
    </dgm:pt>
    <dgm:pt modelId="{2A4ACCB0-4806-4748-8ED7-D83121129A63}" type="pres">
      <dgm:prSet presAssocID="{6D0649AC-1FEC-4795-A146-7250D0506A1A}" presName="vertOne" presStyleCnt="0"/>
      <dgm:spPr/>
    </dgm:pt>
    <dgm:pt modelId="{18A45F23-1E9F-4908-B3E9-B2EC01A397CD}" type="pres">
      <dgm:prSet presAssocID="{6D0649AC-1FEC-4795-A146-7250D0506A1A}" presName="txOne" presStyleLbl="node0" presStyleIdx="2" presStyleCnt="3">
        <dgm:presLayoutVars>
          <dgm:chPref val="3"/>
        </dgm:presLayoutVars>
      </dgm:prSet>
      <dgm:spPr/>
    </dgm:pt>
    <dgm:pt modelId="{E64E68DB-2331-46DC-8A79-3B911DC49A4C}" type="pres">
      <dgm:prSet presAssocID="{6D0649AC-1FEC-4795-A146-7250D0506A1A}" presName="horzOne" presStyleCnt="0"/>
      <dgm:spPr/>
    </dgm:pt>
  </dgm:ptLst>
  <dgm:cxnLst>
    <dgm:cxn modelId="{C9D59515-D5AC-4370-B45F-3E8A91BD5281}" srcId="{3ADADCB2-8106-47C8-934D-AE6BC4D0B5E9}" destId="{6D0649AC-1FEC-4795-A146-7250D0506A1A}" srcOrd="2" destOrd="0" parTransId="{FEA0FD01-79A1-4C10-89AA-E4F9CA018AAD}" sibTransId="{1DA25BE1-D5B4-41F6-8C11-9048FCE0016A}"/>
    <dgm:cxn modelId="{7D52DD37-F853-49F2-9F20-BCCA29EA4E1E}" type="presOf" srcId="{39FFD591-7F44-4E33-9467-8223ACE08FF1}" destId="{4B8A8832-FEEA-452F-9479-878C911AC235}" srcOrd="0" destOrd="0" presId="urn:microsoft.com/office/officeart/2005/8/layout/hierarchy4"/>
    <dgm:cxn modelId="{D92A7688-B0DB-4080-8CC5-9C41A648EE42}" srcId="{3ADADCB2-8106-47C8-934D-AE6BC4D0B5E9}" destId="{39FFD591-7F44-4E33-9467-8223ACE08FF1}" srcOrd="1" destOrd="0" parTransId="{B102D08A-0E30-4926-8AB8-17BBFDA17948}" sibTransId="{9AD7FB84-E59A-4F68-B217-B8DB2CC7FDD9}"/>
    <dgm:cxn modelId="{83D78C91-9831-47B3-8D4F-B00D266460D5}" type="presOf" srcId="{6D0649AC-1FEC-4795-A146-7250D0506A1A}" destId="{18A45F23-1E9F-4908-B3E9-B2EC01A397CD}"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62676160-632D-491E-9EBD-D5113B4F986A}" type="presParOf" srcId="{0453DAA0-7E12-4E8B-A5FB-5D2FAEE52F70}" destId="{A5E198B4-FF10-49EF-9942-C7D7462FDB3F}" srcOrd="2" destOrd="0" presId="urn:microsoft.com/office/officeart/2005/8/layout/hierarchy4"/>
    <dgm:cxn modelId="{A4037907-F958-466C-B793-9CA52C55012B}" type="presParOf" srcId="{A5E198B4-FF10-49EF-9942-C7D7462FDB3F}" destId="{4B8A8832-FEEA-452F-9479-878C911AC235}" srcOrd="0" destOrd="0" presId="urn:microsoft.com/office/officeart/2005/8/layout/hierarchy4"/>
    <dgm:cxn modelId="{EF2F6E96-50A1-4BB0-AB26-F72390EEF87C}" type="presParOf" srcId="{A5E198B4-FF10-49EF-9942-C7D7462FDB3F}" destId="{822E11E3-E0FF-4DAE-A7CD-3A509372B449}" srcOrd="1" destOrd="0" presId="urn:microsoft.com/office/officeart/2005/8/layout/hierarchy4"/>
    <dgm:cxn modelId="{06CE08A6-B4AE-4DCA-A1A0-97134B7A4B82}" type="presParOf" srcId="{0453DAA0-7E12-4E8B-A5FB-5D2FAEE52F70}" destId="{09EADF71-EDD8-48C2-8C5F-3804720006E3}" srcOrd="3" destOrd="0" presId="urn:microsoft.com/office/officeart/2005/8/layout/hierarchy4"/>
    <dgm:cxn modelId="{981C49B8-6D19-4FD4-8F2B-4A039646E14B}" type="presParOf" srcId="{0453DAA0-7E12-4E8B-A5FB-5D2FAEE52F70}" destId="{2A4ACCB0-4806-4748-8ED7-D83121129A63}" srcOrd="4" destOrd="0" presId="urn:microsoft.com/office/officeart/2005/8/layout/hierarchy4"/>
    <dgm:cxn modelId="{80BABEFB-AC49-429D-B60F-359EF553AC98}" type="presParOf" srcId="{2A4ACCB0-4806-4748-8ED7-D83121129A63}" destId="{18A45F23-1E9F-4908-B3E9-B2EC01A397CD}" srcOrd="0" destOrd="0" presId="urn:microsoft.com/office/officeart/2005/8/layout/hierarchy4"/>
    <dgm:cxn modelId="{359A9722-609E-46B8-905B-4930C0E4AB38}" type="presParOf" srcId="{2A4ACCB0-4806-4748-8ED7-D83121129A63}" destId="{E64E68DB-2331-46DC-8A79-3B911DC49A4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1" qsCatId="simple" csTypeId="urn:microsoft.com/office/officeart/2005/8/colors/accent0_2" csCatId="mainScheme" phldr="1"/>
      <dgm:spPr/>
      <dgm:t>
        <a:bodyPr/>
        <a:lstStyle/>
        <a:p>
          <a:endParaRPr lang="en-US"/>
        </a:p>
      </dgm:t>
    </dgm:pt>
    <dgm:pt modelId="{77B6DD63-B519-4FFC-BE89-4D8AA5755CAB}">
      <dgm:prSet custT="1"/>
      <dgm:spPr/>
      <dgm:t>
        <a:bodyPr/>
        <a:lstStyle/>
        <a:p>
          <a:r>
            <a:rPr lang="pt-BR" sz="1800" dirty="0"/>
            <a:t>O pilar </a:t>
          </a:r>
          <a:r>
            <a:rPr lang="pt-BR" sz="1800" b="1" dirty="0"/>
            <a:t>da educação e capacitação </a:t>
          </a:r>
          <a:r>
            <a:rPr lang="pt-BR" sz="18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 .</a:t>
          </a:r>
          <a:endParaRPr lang="en-US" sz="1800" i="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1D3EEE9F-1250-496F-835C-1A81BDBACA74}">
      <dgm:prSet custT="1"/>
      <dgm:spPr/>
      <dgm:t>
        <a:bodyPr/>
        <a:lstStyle/>
        <a:p>
          <a:endParaRPr lang="pt-BR" sz="1800" b="1" dirty="0">
            <a:latin typeface="+mn-lt"/>
          </a:endParaRPr>
        </a:p>
        <a:p>
          <a:endParaRPr lang="pt-BR" sz="1800" b="1" dirty="0">
            <a:latin typeface="+mn-lt"/>
          </a:endParaRPr>
        </a:p>
        <a:p>
          <a:endParaRPr lang="pt-BR" sz="1800" b="1" dirty="0">
            <a:latin typeface="+mn-lt"/>
          </a:endParaRPr>
        </a:p>
        <a:p>
          <a:r>
            <a:rPr lang="pt-BR" sz="1800" b="1" dirty="0">
              <a:latin typeface="+mn-lt"/>
            </a:rPr>
            <a:t>Integração intersetorial é </a:t>
          </a:r>
          <a:r>
            <a:rPr lang="pt-BR" sz="1800" dirty="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dirty="0">
              <a:latin typeface="+mn-lt"/>
              <a:ea typeface="Arial" panose="020B0604020202020204" pitchFamily="34" charset="0"/>
              <a:cs typeface="Arial" panose="020B0604020202020204" pitchFamily="34" charset="0"/>
            </a:rPr>
            <a:t> </a:t>
          </a:r>
          <a:r>
            <a:rPr lang="pt-BR" sz="1800" b="1" dirty="0">
              <a:latin typeface="+mn-lt"/>
              <a:ea typeface="Arial" panose="020B0604020202020204" pitchFamily="34" charset="0"/>
              <a:cs typeface="Arial" panose="020B0604020202020204" pitchFamily="34" charset="0"/>
            </a:rPr>
            <a:t>O artesanato, a cultura, a participação da agricultura familiar, dentre outros, encontram-se fora do processo.</a:t>
          </a:r>
        </a:p>
      </dgm:t>
    </dgm:pt>
    <dgm:pt modelId="{F181BC7D-146C-4206-BE14-2CE4300FFAF7}" type="parTrans" cxnId="{2E21AF6E-BC0E-4AFD-A8E9-4DFB973B8A3F}">
      <dgm:prSet/>
      <dgm:spPr/>
      <dgm:t>
        <a:bodyPr/>
        <a:lstStyle/>
        <a:p>
          <a:endParaRPr lang="pt-BR" sz="1800"/>
        </a:p>
      </dgm:t>
    </dgm:pt>
    <dgm:pt modelId="{C4EB14D2-268E-4F6D-8A0B-9DFF35328243}" type="sibTrans" cxnId="{2E21AF6E-BC0E-4AFD-A8E9-4DFB973B8A3F}">
      <dgm:prSet/>
      <dgm:spPr/>
      <dgm:t>
        <a:bodyPr/>
        <a:lstStyle/>
        <a:p>
          <a:endParaRPr lang="pt-BR" sz="1800"/>
        </a:p>
      </dgm:t>
    </dgm:pt>
    <dgm:pt modelId="{C2985E92-780D-4876-A3D2-29C82A6885BC}">
      <dgm:prSet custT="1"/>
      <dgm:spPr/>
      <dgm:t>
        <a:bodyPr/>
        <a:lstStyle/>
        <a:p>
          <a:r>
            <a:rPr lang="pt-BR" sz="1800" b="1" dirty="0"/>
            <a:t>Não há  atração </a:t>
          </a:r>
          <a:r>
            <a:rPr lang="pt-BR" sz="1800" dirty="0"/>
            <a:t>de  visitantes por meio </a:t>
          </a:r>
          <a:r>
            <a:rPr lang="pt-BR" sz="1800" b="1" dirty="0"/>
            <a:t>de campanhas de marketing e promoção do destino. </a:t>
          </a:r>
          <a:r>
            <a:rPr lang="pt-BR" sz="1800" dirty="0"/>
            <a:t>Isso envolve a </a:t>
          </a:r>
          <a:r>
            <a:rPr lang="pt-BR" sz="1800" b="1" dirty="0"/>
            <a:t>criação de uma identidade turística </a:t>
          </a:r>
          <a:r>
            <a:rPr lang="pt-BR" sz="18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dirty="0"/>
        </a:p>
      </dgm:t>
    </dgm:pt>
    <dgm:pt modelId="{5E28418B-C133-4544-8402-C62753823668}" type="parTrans" cxnId="{B3872433-F31F-4637-9E4E-3EDD92051F23}">
      <dgm:prSet/>
      <dgm:spPr/>
      <dgm:t>
        <a:bodyPr/>
        <a:lstStyle/>
        <a:p>
          <a:endParaRPr lang="pt-BR"/>
        </a:p>
      </dgm:t>
    </dgm:pt>
    <dgm:pt modelId="{795A2E96-140D-4994-BE8E-9AE288BAC4A9}" type="sibTrans" cxnId="{B3872433-F31F-4637-9E4E-3EDD92051F23}">
      <dgm:prSet/>
      <dgm:spPr/>
      <dgm:t>
        <a:bodyPr/>
        <a:lstStyle/>
        <a:p>
          <a:endParaRPr lang="pt-BR"/>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BD984F50-66FA-4802-8281-284B6BE9F7EE}" type="pres">
      <dgm:prSet presAssocID="{C2985E92-780D-4876-A3D2-29C82A6885BC}" presName="vertOne" presStyleCnt="0"/>
      <dgm:spPr/>
    </dgm:pt>
    <dgm:pt modelId="{3654E06C-EE4A-4CE7-8DD7-82C4E2A0D795}" type="pres">
      <dgm:prSet presAssocID="{C2985E92-780D-4876-A3D2-29C82A6885BC}" presName="txOne" presStyleLbl="node0" presStyleIdx="1" presStyleCnt="3">
        <dgm:presLayoutVars>
          <dgm:chPref val="3"/>
        </dgm:presLayoutVars>
      </dgm:prSet>
      <dgm:spPr/>
    </dgm:pt>
    <dgm:pt modelId="{BA4C7775-5D12-4392-9912-170EF09C1ADD}" type="pres">
      <dgm:prSet presAssocID="{C2985E92-780D-4876-A3D2-29C82A6885BC}" presName="horzOne" presStyleCnt="0"/>
      <dgm:spPr/>
    </dgm:pt>
    <dgm:pt modelId="{5466F583-26B9-45C7-8852-FF97B914C1D9}" type="pres">
      <dgm:prSet presAssocID="{795A2E96-140D-4994-BE8E-9AE288BAC4A9}" presName="sibSpaceOne" presStyleCnt="0"/>
      <dgm:spPr/>
    </dgm:pt>
    <dgm:pt modelId="{FEA9D3FE-64F5-469C-91FE-86B1911609C1}" type="pres">
      <dgm:prSet presAssocID="{1D3EEE9F-1250-496F-835C-1A81BDBACA74}" presName="vertOne" presStyleCnt="0"/>
      <dgm:spPr/>
    </dgm:pt>
    <dgm:pt modelId="{1A22B1B2-5F4D-499E-83AA-2888FAAB5EEC}" type="pres">
      <dgm:prSet presAssocID="{1D3EEE9F-1250-496F-835C-1A81BDBACA74}" presName="txOne" presStyleLbl="node0" presStyleIdx="2" presStyleCnt="3" custLinFactNeighborX="4047" custLinFactNeighborY="0">
        <dgm:presLayoutVars>
          <dgm:chPref val="3"/>
        </dgm:presLayoutVars>
      </dgm:prSet>
      <dgm:spPr/>
    </dgm:pt>
    <dgm:pt modelId="{DCA5CF64-7FDE-4038-8A7E-C401C3981A4E}" type="pres">
      <dgm:prSet presAssocID="{1D3EEE9F-1250-496F-835C-1A81BDBACA74}" presName="horzOne" presStyleCnt="0"/>
      <dgm:spPr/>
    </dgm:pt>
  </dgm:ptLst>
  <dgm:cxnLst>
    <dgm:cxn modelId="{B3872433-F31F-4637-9E4E-3EDD92051F23}" srcId="{3ADADCB2-8106-47C8-934D-AE6BC4D0B5E9}" destId="{C2985E92-780D-4876-A3D2-29C82A6885BC}" srcOrd="1" destOrd="0" parTransId="{5E28418B-C133-4544-8402-C62753823668}" sibTransId="{795A2E96-140D-4994-BE8E-9AE288BAC4A9}"/>
    <dgm:cxn modelId="{2E21AF6E-BC0E-4AFD-A8E9-4DFB973B8A3F}" srcId="{3ADADCB2-8106-47C8-934D-AE6BC4D0B5E9}" destId="{1D3EEE9F-1250-496F-835C-1A81BDBACA74}" srcOrd="2" destOrd="0" parTransId="{F181BC7D-146C-4206-BE14-2CE4300FFAF7}" sibTransId="{C4EB14D2-268E-4F6D-8A0B-9DFF35328243}"/>
    <dgm:cxn modelId="{71D04077-1277-4E19-89E1-986F7F699228}" type="presOf" srcId="{C2985E92-780D-4876-A3D2-29C82A6885BC}" destId="{3654E06C-EE4A-4CE7-8DD7-82C4E2A0D795}"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A21D7EAA-67C3-423F-A2A4-22A97FA8A70B}" type="presOf" srcId="{1D3EEE9F-1250-496F-835C-1A81BDBACA74}" destId="{1A22B1B2-5F4D-499E-83AA-2888FAAB5EEC}"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AE975696-BCD5-41C3-9F3D-2EA1C263FEBC}" type="presParOf" srcId="{0453DAA0-7E12-4E8B-A5FB-5D2FAEE52F70}" destId="{BD984F50-66FA-4802-8281-284B6BE9F7EE}" srcOrd="2" destOrd="0" presId="urn:microsoft.com/office/officeart/2005/8/layout/hierarchy4"/>
    <dgm:cxn modelId="{7B9B7E5D-E0FD-47EC-B6F1-EEE9813A4018}" type="presParOf" srcId="{BD984F50-66FA-4802-8281-284B6BE9F7EE}" destId="{3654E06C-EE4A-4CE7-8DD7-82C4E2A0D795}" srcOrd="0" destOrd="0" presId="urn:microsoft.com/office/officeart/2005/8/layout/hierarchy4"/>
    <dgm:cxn modelId="{A6BD2552-1FE3-425B-9FEF-4462AE745244}" type="presParOf" srcId="{BD984F50-66FA-4802-8281-284B6BE9F7EE}" destId="{BA4C7775-5D12-4392-9912-170EF09C1ADD}" srcOrd="1" destOrd="0" presId="urn:microsoft.com/office/officeart/2005/8/layout/hierarchy4"/>
    <dgm:cxn modelId="{FB4ED743-10C1-4918-B6DE-E7EF77EF7466}" type="presParOf" srcId="{0453DAA0-7E12-4E8B-A5FB-5D2FAEE52F70}" destId="{5466F583-26B9-45C7-8852-FF97B914C1D9}" srcOrd="3" destOrd="0" presId="urn:microsoft.com/office/officeart/2005/8/layout/hierarchy4"/>
    <dgm:cxn modelId="{9500B75F-B13E-40EA-B161-66948D0F6E1F}" type="presParOf" srcId="{0453DAA0-7E12-4E8B-A5FB-5D2FAEE52F70}" destId="{FEA9D3FE-64F5-469C-91FE-86B1911609C1}" srcOrd="4" destOrd="0" presId="urn:microsoft.com/office/officeart/2005/8/layout/hierarchy4"/>
    <dgm:cxn modelId="{FFC03627-8CC5-4C60-BA18-C83A5A2C3AF6}" type="presParOf" srcId="{FEA9D3FE-64F5-469C-91FE-86B1911609C1}" destId="{1A22B1B2-5F4D-499E-83AA-2888FAAB5EEC}" srcOrd="0" destOrd="0" presId="urn:microsoft.com/office/officeart/2005/8/layout/hierarchy4"/>
    <dgm:cxn modelId="{A6001EF7-98B1-45AD-87F8-7053AFB1284C}" type="presParOf" srcId="{FEA9D3FE-64F5-469C-91FE-86B1911609C1}" destId="{DCA5CF64-7FDE-4038-8A7E-C401C3981A4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33EF056-89E3-48E9-8B58-A97C405A510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8891B4-6289-46F8-9B0A-DB9223118215}">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DIRETORIA EXECUTIVA - DIRETOR-PRESIDENTE</a:t>
          </a:r>
          <a:endParaRPr lang="pt-BR" dirty="0">
            <a:solidFill>
              <a:schemeClr val="tx1"/>
            </a:solidFill>
            <a:effectLst/>
            <a:latin typeface="Calibri" panose="020F0502020204030204" pitchFamily="34" charset="0"/>
            <a:ea typeface="Calibri" panose="020F0502020204030204" pitchFamily="34" charset="0"/>
          </a:endParaRPr>
        </a:p>
      </dgm:t>
    </dgm:pt>
    <dgm:pt modelId="{1B84A8D7-4F07-41DF-9D1A-2C688CC7FFDA}" type="parTrans" cxnId="{8B3B5AFC-95E2-4854-80DC-46420F4E4BCB}">
      <dgm:prSet/>
      <dgm:spPr/>
      <dgm:t>
        <a:bodyPr/>
        <a:lstStyle/>
        <a:p>
          <a:endParaRPr lang="pt-BR"/>
        </a:p>
      </dgm:t>
    </dgm:pt>
    <dgm:pt modelId="{5DAF071A-4A59-4969-9767-FF0CA2B2493A}" type="sibTrans" cxnId="{8B3B5AFC-95E2-4854-80DC-46420F4E4BCB}">
      <dgm:prSet/>
      <dgm:spPr/>
      <dgm:t>
        <a:bodyPr/>
        <a:lstStyle/>
        <a:p>
          <a:endParaRPr lang="pt-BR"/>
        </a:p>
      </dgm:t>
    </dgm:pt>
    <dgm:pt modelId="{EDC1736D-606D-4184-B82F-0CB85BD78320}">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Eduardo Amadeu Dutra Moresi</a:t>
          </a:r>
          <a:endParaRPr lang="pt-BR" dirty="0">
            <a:solidFill>
              <a:schemeClr val="tx1"/>
            </a:solidFill>
            <a:effectLst/>
            <a:latin typeface="Calibri" panose="020F0502020204030204" pitchFamily="34" charset="0"/>
            <a:ea typeface="Calibri" panose="020F0502020204030204" pitchFamily="34" charset="0"/>
          </a:endParaRPr>
        </a:p>
      </dgm:t>
    </dgm:pt>
    <dgm:pt modelId="{961F193F-A880-489E-99F2-94672016DEC4}" type="parTrans" cxnId="{B954B18C-607B-4DFF-AC4F-4E02E0D701BF}">
      <dgm:prSet/>
      <dgm:spPr/>
      <dgm:t>
        <a:bodyPr/>
        <a:lstStyle/>
        <a:p>
          <a:endParaRPr lang="pt-BR"/>
        </a:p>
      </dgm:t>
    </dgm:pt>
    <dgm:pt modelId="{3DD435E3-B0EE-4958-8BC8-81877115F646}" type="sibTrans" cxnId="{B954B18C-607B-4DFF-AC4F-4E02E0D701BF}">
      <dgm:prSet/>
      <dgm:spPr/>
      <dgm:t>
        <a:bodyPr/>
        <a:lstStyle/>
        <a:p>
          <a:endParaRPr lang="pt-BR"/>
        </a:p>
      </dgm:t>
    </dgm:pt>
    <dgm:pt modelId="{8D500DC5-F102-4C87-BDB0-C659573F20FE}">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DIRETORA JURÍDICA</a:t>
          </a:r>
          <a:endParaRPr lang="pt-BR" dirty="0">
            <a:solidFill>
              <a:schemeClr val="tx1"/>
            </a:solidFill>
            <a:effectLst/>
            <a:latin typeface="Calibri" panose="020F0502020204030204" pitchFamily="34" charset="0"/>
            <a:ea typeface="Calibri" panose="020F0502020204030204" pitchFamily="34" charset="0"/>
          </a:endParaRPr>
        </a:p>
      </dgm:t>
    </dgm:pt>
    <dgm:pt modelId="{42FE3541-F623-4AD6-A8D3-38BD90B52ACF}" type="parTrans" cxnId="{E83684CD-7403-4C96-A434-10130FDFBC43}">
      <dgm:prSet/>
      <dgm:spPr/>
      <dgm:t>
        <a:bodyPr/>
        <a:lstStyle/>
        <a:p>
          <a:endParaRPr lang="pt-BR"/>
        </a:p>
      </dgm:t>
    </dgm:pt>
    <dgm:pt modelId="{9468E439-A847-40B6-968B-079ABF71CCF0}" type="sibTrans" cxnId="{E83684CD-7403-4C96-A434-10130FDFBC43}">
      <dgm:prSet/>
      <dgm:spPr/>
      <dgm:t>
        <a:bodyPr/>
        <a:lstStyle/>
        <a:p>
          <a:endParaRPr lang="pt-BR"/>
        </a:p>
      </dgm:t>
    </dgm:pt>
    <dgm:pt modelId="{08FED17B-D156-42FC-8E5C-C4E1A69D38A3}">
      <dgm:prSet/>
      <dgm:spPr/>
      <dgm:t>
        <a:bodyPr/>
        <a:lstStyle/>
        <a:p>
          <a:pPr>
            <a:lnSpc>
              <a:spcPct val="100000"/>
            </a:lnSpc>
          </a:pPr>
          <a:r>
            <a:rPr lang="pt-BR" dirty="0">
              <a:solidFill>
                <a:schemeClr val="tx1"/>
              </a:solidFill>
              <a:effectLst/>
              <a:latin typeface="Arial" panose="020B0604020202020204" pitchFamily="34" charset="0"/>
              <a:ea typeface="Arial" panose="020B0604020202020204" pitchFamily="34" charset="0"/>
            </a:rPr>
            <a:t>Aline </a:t>
          </a:r>
          <a:r>
            <a:rPr lang="pt-BR" dirty="0" err="1">
              <a:solidFill>
                <a:schemeClr val="tx1"/>
              </a:solidFill>
              <a:effectLst/>
              <a:latin typeface="Arial" panose="020B0604020202020204" pitchFamily="34" charset="0"/>
              <a:ea typeface="Arial" panose="020B0604020202020204" pitchFamily="34" charset="0"/>
            </a:rPr>
            <a:t>Mirelle</a:t>
          </a:r>
          <a:r>
            <a:rPr lang="pt-BR" dirty="0">
              <a:solidFill>
                <a:schemeClr val="tx1"/>
              </a:solidFill>
              <a:effectLst/>
              <a:latin typeface="Arial" panose="020B0604020202020204" pitchFamily="34" charset="0"/>
              <a:ea typeface="Arial" panose="020B0604020202020204" pitchFamily="34" charset="0"/>
            </a:rPr>
            <a:t> Marcon Fiche</a:t>
          </a:r>
          <a:endParaRPr lang="pt-BR" dirty="0">
            <a:solidFill>
              <a:schemeClr val="tx1"/>
            </a:solidFill>
            <a:effectLst/>
            <a:latin typeface="Calibri" panose="020F0502020204030204" pitchFamily="34" charset="0"/>
            <a:ea typeface="Calibri" panose="020F0502020204030204" pitchFamily="34" charset="0"/>
          </a:endParaRPr>
        </a:p>
      </dgm:t>
    </dgm:pt>
    <dgm:pt modelId="{D6DC1E64-6DF9-435F-B6F7-A81B0CDCB03A}" type="parTrans" cxnId="{322C170B-50CA-4770-B220-3025D9FCF67B}">
      <dgm:prSet/>
      <dgm:spPr/>
      <dgm:t>
        <a:bodyPr/>
        <a:lstStyle/>
        <a:p>
          <a:endParaRPr lang="pt-BR"/>
        </a:p>
      </dgm:t>
    </dgm:pt>
    <dgm:pt modelId="{F48F524A-9938-4AF9-9BAF-F4B924D26195}" type="sibTrans" cxnId="{322C170B-50CA-4770-B220-3025D9FCF67B}">
      <dgm:prSet/>
      <dgm:spPr/>
      <dgm:t>
        <a:bodyPr/>
        <a:lstStyle/>
        <a:p>
          <a:endParaRPr lang="pt-BR"/>
        </a:p>
      </dgm:t>
    </dgm:pt>
    <dgm:pt modelId="{53223B94-101F-4FED-8EC1-3BA714586C5F}">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 ADMINISTRATIVO E FINANCEIRO</a:t>
          </a:r>
          <a:endParaRPr lang="pt-BR" dirty="0">
            <a:solidFill>
              <a:schemeClr val="tx1"/>
            </a:solidFill>
            <a:effectLst/>
            <a:latin typeface="Calibri" panose="020F0502020204030204" pitchFamily="34" charset="0"/>
            <a:ea typeface="Calibri" panose="020F0502020204030204" pitchFamily="34" charset="0"/>
          </a:endParaRPr>
        </a:p>
      </dgm:t>
    </dgm:pt>
    <dgm:pt modelId="{2717A5BE-DDA4-4869-A6DC-4F5D1D617246}" type="parTrans" cxnId="{F0CB6971-1E7F-4E54-A05A-ACC97B9A8BC6}">
      <dgm:prSet/>
      <dgm:spPr/>
      <dgm:t>
        <a:bodyPr/>
        <a:lstStyle/>
        <a:p>
          <a:endParaRPr lang="pt-BR"/>
        </a:p>
      </dgm:t>
    </dgm:pt>
    <dgm:pt modelId="{8E8CA069-8C8E-4189-94C8-A3BF6C118EA8}" type="sibTrans" cxnId="{F0CB6971-1E7F-4E54-A05A-ACC97B9A8BC6}">
      <dgm:prSet/>
      <dgm:spPr/>
      <dgm:t>
        <a:bodyPr/>
        <a:lstStyle/>
        <a:p>
          <a:endParaRPr lang="pt-BR"/>
        </a:p>
      </dgm:t>
    </dgm:pt>
    <dgm:pt modelId="{56A0C138-C6DA-4A95-AD46-2DD298D02FBD}">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Arthur Mesquita Camargo</a:t>
          </a:r>
          <a:endParaRPr lang="pt-BR" dirty="0">
            <a:solidFill>
              <a:schemeClr val="tx1"/>
            </a:solidFill>
            <a:effectLst/>
            <a:latin typeface="Calibri" panose="020F0502020204030204" pitchFamily="34" charset="0"/>
            <a:ea typeface="Calibri" panose="020F0502020204030204" pitchFamily="34" charset="0"/>
          </a:endParaRPr>
        </a:p>
      </dgm:t>
    </dgm:pt>
    <dgm:pt modelId="{359462B5-2BB8-44C8-A202-DC78CECD479F}" type="parTrans" cxnId="{357B399E-4806-4253-A802-F26F68F33FFC}">
      <dgm:prSet/>
      <dgm:spPr/>
      <dgm:t>
        <a:bodyPr/>
        <a:lstStyle/>
        <a:p>
          <a:endParaRPr lang="pt-BR"/>
        </a:p>
      </dgm:t>
    </dgm:pt>
    <dgm:pt modelId="{E81811B5-AD06-4D71-ABD1-E137A1EED7C3}" type="sibTrans" cxnId="{357B399E-4806-4253-A802-F26F68F33FFC}">
      <dgm:prSet/>
      <dgm:spPr/>
      <dgm:t>
        <a:bodyPr/>
        <a:lstStyle/>
        <a:p>
          <a:endParaRPr lang="pt-BR"/>
        </a:p>
      </dgm:t>
    </dgm:pt>
    <dgm:pt modelId="{6B7C2503-3E08-43B2-AF08-ABBA54A58657}">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DIRETORA NACIONAL DE PROJETOS</a:t>
          </a:r>
          <a:endParaRPr lang="pt-BR" dirty="0">
            <a:solidFill>
              <a:schemeClr val="tx1"/>
            </a:solidFill>
            <a:effectLst/>
            <a:latin typeface="Calibri" panose="020F0502020204030204" pitchFamily="34" charset="0"/>
            <a:ea typeface="Calibri" panose="020F0502020204030204" pitchFamily="34" charset="0"/>
          </a:endParaRPr>
        </a:p>
      </dgm:t>
    </dgm:pt>
    <dgm:pt modelId="{B4DBCA95-91FC-49EA-9977-D76745EF38F3}" type="parTrans" cxnId="{5444B153-423A-4AA6-BA42-F34910BCACBB}">
      <dgm:prSet/>
      <dgm:spPr/>
      <dgm:t>
        <a:bodyPr/>
        <a:lstStyle/>
        <a:p>
          <a:endParaRPr lang="pt-BR"/>
        </a:p>
      </dgm:t>
    </dgm:pt>
    <dgm:pt modelId="{08E0428A-FFF4-4E12-BA45-5FA0B60D7661}" type="sibTrans" cxnId="{5444B153-423A-4AA6-BA42-F34910BCACBB}">
      <dgm:prSet/>
      <dgm:spPr/>
      <dgm:t>
        <a:bodyPr/>
        <a:lstStyle/>
        <a:p>
          <a:endParaRPr lang="pt-BR"/>
        </a:p>
      </dgm:t>
    </dgm:pt>
    <dgm:pt modelId="{82F96E27-43DE-4255-B783-EF8399B71406}">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Nilde Clara de Souza Benites Brun</a:t>
          </a:r>
          <a:endParaRPr lang="pt-BR" dirty="0">
            <a:solidFill>
              <a:schemeClr val="tx1"/>
            </a:solidFill>
            <a:effectLst/>
            <a:latin typeface="Calibri" panose="020F0502020204030204" pitchFamily="34" charset="0"/>
            <a:ea typeface="Calibri" panose="020F0502020204030204" pitchFamily="34" charset="0"/>
          </a:endParaRPr>
        </a:p>
      </dgm:t>
    </dgm:pt>
    <dgm:pt modelId="{E361FA40-6298-4EE1-8F6A-BB6FB13EE9AF}" type="parTrans" cxnId="{3666B95D-16B8-4D4C-951C-19AC39D490DF}">
      <dgm:prSet/>
      <dgm:spPr/>
      <dgm:t>
        <a:bodyPr/>
        <a:lstStyle/>
        <a:p>
          <a:endParaRPr lang="pt-BR"/>
        </a:p>
      </dgm:t>
    </dgm:pt>
    <dgm:pt modelId="{6BBDDDFF-00FC-4326-ADAB-0A146C994670}" type="sibTrans" cxnId="{3666B95D-16B8-4D4C-951C-19AC39D490DF}">
      <dgm:prSet/>
      <dgm:spPr/>
      <dgm:t>
        <a:bodyPr/>
        <a:lstStyle/>
        <a:p>
          <a:endParaRPr lang="pt-BR"/>
        </a:p>
      </dgm:t>
    </dgm:pt>
    <dgm:pt modelId="{D75A23CD-6A99-4211-AF04-B8F3FF2BCA1A}" type="pres">
      <dgm:prSet presAssocID="{733EF056-89E3-48E9-8B58-A97C405A5109}" presName="vert0" presStyleCnt="0">
        <dgm:presLayoutVars>
          <dgm:dir/>
          <dgm:animOne val="branch"/>
          <dgm:animLvl val="lvl"/>
        </dgm:presLayoutVars>
      </dgm:prSet>
      <dgm:spPr/>
    </dgm:pt>
    <dgm:pt modelId="{824A2033-FDFE-4FCD-9DF1-1AA5C794CBC2}" type="pres">
      <dgm:prSet presAssocID="{C58891B4-6289-46F8-9B0A-DB9223118215}" presName="thickLine" presStyleLbl="alignNode1" presStyleIdx="0" presStyleCnt="8"/>
      <dgm:spPr/>
    </dgm:pt>
    <dgm:pt modelId="{F96DB2DC-38D9-46E5-B668-5F7F5015787C}" type="pres">
      <dgm:prSet presAssocID="{C58891B4-6289-46F8-9B0A-DB9223118215}" presName="horz1" presStyleCnt="0"/>
      <dgm:spPr/>
    </dgm:pt>
    <dgm:pt modelId="{F76254B1-C518-420E-8576-D4AF6545D345}" type="pres">
      <dgm:prSet presAssocID="{C58891B4-6289-46F8-9B0A-DB9223118215}" presName="tx1" presStyleLbl="revTx" presStyleIdx="0" presStyleCnt="8"/>
      <dgm:spPr/>
    </dgm:pt>
    <dgm:pt modelId="{6665E885-9A59-4C0F-A8EE-EB807C01BAF3}" type="pres">
      <dgm:prSet presAssocID="{C58891B4-6289-46F8-9B0A-DB9223118215}" presName="vert1" presStyleCnt="0"/>
      <dgm:spPr/>
    </dgm:pt>
    <dgm:pt modelId="{9980D950-CC62-4067-9370-9ED039BCF106}" type="pres">
      <dgm:prSet presAssocID="{EDC1736D-606D-4184-B82F-0CB85BD78320}" presName="thickLine" presStyleLbl="alignNode1" presStyleIdx="1" presStyleCnt="8"/>
      <dgm:spPr/>
    </dgm:pt>
    <dgm:pt modelId="{A8BA3D19-C4F0-4153-B85B-B93D7ECFC3E6}" type="pres">
      <dgm:prSet presAssocID="{EDC1736D-606D-4184-B82F-0CB85BD78320}" presName="horz1" presStyleCnt="0"/>
      <dgm:spPr/>
    </dgm:pt>
    <dgm:pt modelId="{36F8FA9F-C052-4AE2-8FD3-52B6957E0E56}" type="pres">
      <dgm:prSet presAssocID="{EDC1736D-606D-4184-B82F-0CB85BD78320}" presName="tx1" presStyleLbl="revTx" presStyleIdx="1" presStyleCnt="8"/>
      <dgm:spPr/>
    </dgm:pt>
    <dgm:pt modelId="{9BEAF325-AF32-401F-8C09-1EBBBE8F6C1E}" type="pres">
      <dgm:prSet presAssocID="{EDC1736D-606D-4184-B82F-0CB85BD78320}" presName="vert1" presStyleCnt="0"/>
      <dgm:spPr/>
    </dgm:pt>
    <dgm:pt modelId="{C4D46177-EAC2-421D-8491-0F831BBEA9DC}" type="pres">
      <dgm:prSet presAssocID="{8D500DC5-F102-4C87-BDB0-C659573F20FE}" presName="thickLine" presStyleLbl="alignNode1" presStyleIdx="2" presStyleCnt="8"/>
      <dgm:spPr/>
    </dgm:pt>
    <dgm:pt modelId="{AFBB6D66-241B-4DFC-917E-03BA71B66186}" type="pres">
      <dgm:prSet presAssocID="{8D500DC5-F102-4C87-BDB0-C659573F20FE}" presName="horz1" presStyleCnt="0"/>
      <dgm:spPr/>
    </dgm:pt>
    <dgm:pt modelId="{F172C98E-BBDD-48D4-A821-EA38DBB889F0}" type="pres">
      <dgm:prSet presAssocID="{8D500DC5-F102-4C87-BDB0-C659573F20FE}" presName="tx1" presStyleLbl="revTx" presStyleIdx="2" presStyleCnt="8"/>
      <dgm:spPr/>
    </dgm:pt>
    <dgm:pt modelId="{BF4EF889-4BB4-4CC0-9B1C-6E047B73A146}" type="pres">
      <dgm:prSet presAssocID="{8D500DC5-F102-4C87-BDB0-C659573F20FE}" presName="vert1" presStyleCnt="0"/>
      <dgm:spPr/>
    </dgm:pt>
    <dgm:pt modelId="{B36C4F59-AFC1-4197-8F55-3DA1C740AEC2}" type="pres">
      <dgm:prSet presAssocID="{08FED17B-D156-42FC-8E5C-C4E1A69D38A3}" presName="thickLine" presStyleLbl="alignNode1" presStyleIdx="3" presStyleCnt="8"/>
      <dgm:spPr/>
    </dgm:pt>
    <dgm:pt modelId="{3D23519E-410D-4FB5-B649-0C8FF1DF677A}" type="pres">
      <dgm:prSet presAssocID="{08FED17B-D156-42FC-8E5C-C4E1A69D38A3}" presName="horz1" presStyleCnt="0"/>
      <dgm:spPr/>
    </dgm:pt>
    <dgm:pt modelId="{774DFCDA-9BFA-4E68-B92D-4E4B2BB851DB}" type="pres">
      <dgm:prSet presAssocID="{08FED17B-D156-42FC-8E5C-C4E1A69D38A3}" presName="tx1" presStyleLbl="revTx" presStyleIdx="3" presStyleCnt="8"/>
      <dgm:spPr/>
    </dgm:pt>
    <dgm:pt modelId="{7A553F30-61DE-45BF-9BB1-519360AAF31A}" type="pres">
      <dgm:prSet presAssocID="{08FED17B-D156-42FC-8E5C-C4E1A69D38A3}" presName="vert1" presStyleCnt="0"/>
      <dgm:spPr/>
    </dgm:pt>
    <dgm:pt modelId="{417B33D5-01B5-4126-BE72-EE61FB16B45D}" type="pres">
      <dgm:prSet presAssocID="{53223B94-101F-4FED-8EC1-3BA714586C5F}" presName="thickLine" presStyleLbl="alignNode1" presStyleIdx="4" presStyleCnt="8"/>
      <dgm:spPr/>
    </dgm:pt>
    <dgm:pt modelId="{BF04BA90-89DA-4315-8E1B-B7CA80E4D146}" type="pres">
      <dgm:prSet presAssocID="{53223B94-101F-4FED-8EC1-3BA714586C5F}" presName="horz1" presStyleCnt="0"/>
      <dgm:spPr/>
    </dgm:pt>
    <dgm:pt modelId="{4D9D8A9A-F270-4DE9-8630-B39D1A3FB14A}" type="pres">
      <dgm:prSet presAssocID="{53223B94-101F-4FED-8EC1-3BA714586C5F}" presName="tx1" presStyleLbl="revTx" presStyleIdx="4" presStyleCnt="8"/>
      <dgm:spPr/>
    </dgm:pt>
    <dgm:pt modelId="{74F5B8E4-7E37-4FBB-A55A-D5D4DD0730FF}" type="pres">
      <dgm:prSet presAssocID="{53223B94-101F-4FED-8EC1-3BA714586C5F}" presName="vert1" presStyleCnt="0"/>
      <dgm:spPr/>
    </dgm:pt>
    <dgm:pt modelId="{A3F078F6-CDEF-41B9-98D8-8C4CC43C12BA}" type="pres">
      <dgm:prSet presAssocID="{56A0C138-C6DA-4A95-AD46-2DD298D02FBD}" presName="thickLine" presStyleLbl="alignNode1" presStyleIdx="5" presStyleCnt="8"/>
      <dgm:spPr/>
    </dgm:pt>
    <dgm:pt modelId="{1A6A3E9B-FE06-4572-8951-F79768F94A17}" type="pres">
      <dgm:prSet presAssocID="{56A0C138-C6DA-4A95-AD46-2DD298D02FBD}" presName="horz1" presStyleCnt="0"/>
      <dgm:spPr/>
    </dgm:pt>
    <dgm:pt modelId="{6E01FDEF-5B85-4C5A-AB6F-3C210C004353}" type="pres">
      <dgm:prSet presAssocID="{56A0C138-C6DA-4A95-AD46-2DD298D02FBD}" presName="tx1" presStyleLbl="revTx" presStyleIdx="5" presStyleCnt="8"/>
      <dgm:spPr/>
    </dgm:pt>
    <dgm:pt modelId="{8E2BC00C-E027-454C-AF9D-54F9BEB6EE6D}" type="pres">
      <dgm:prSet presAssocID="{56A0C138-C6DA-4A95-AD46-2DD298D02FBD}" presName="vert1" presStyleCnt="0"/>
      <dgm:spPr/>
    </dgm:pt>
    <dgm:pt modelId="{83C1A1F3-AA73-4913-9E17-5441F53CA826}" type="pres">
      <dgm:prSet presAssocID="{6B7C2503-3E08-43B2-AF08-ABBA54A58657}" presName="thickLine" presStyleLbl="alignNode1" presStyleIdx="6" presStyleCnt="8"/>
      <dgm:spPr/>
    </dgm:pt>
    <dgm:pt modelId="{D5DEB561-81B4-49DC-9796-B963159F85AC}" type="pres">
      <dgm:prSet presAssocID="{6B7C2503-3E08-43B2-AF08-ABBA54A58657}" presName="horz1" presStyleCnt="0"/>
      <dgm:spPr/>
    </dgm:pt>
    <dgm:pt modelId="{97E1C0C9-482D-4888-94BF-74A0512D7F4B}" type="pres">
      <dgm:prSet presAssocID="{6B7C2503-3E08-43B2-AF08-ABBA54A58657}" presName="tx1" presStyleLbl="revTx" presStyleIdx="6" presStyleCnt="8"/>
      <dgm:spPr/>
    </dgm:pt>
    <dgm:pt modelId="{5679BC2D-994A-41B2-9607-0107B412D933}" type="pres">
      <dgm:prSet presAssocID="{6B7C2503-3E08-43B2-AF08-ABBA54A58657}" presName="vert1" presStyleCnt="0"/>
      <dgm:spPr/>
    </dgm:pt>
    <dgm:pt modelId="{44B2137B-52B2-4B98-BAF5-58F1ECF62705}" type="pres">
      <dgm:prSet presAssocID="{82F96E27-43DE-4255-B783-EF8399B71406}" presName="thickLine" presStyleLbl="alignNode1" presStyleIdx="7" presStyleCnt="8"/>
      <dgm:spPr/>
    </dgm:pt>
    <dgm:pt modelId="{716C2EAF-7572-47EE-B43E-7028E6A38916}" type="pres">
      <dgm:prSet presAssocID="{82F96E27-43DE-4255-B783-EF8399B71406}" presName="horz1" presStyleCnt="0"/>
      <dgm:spPr/>
    </dgm:pt>
    <dgm:pt modelId="{06528402-D543-44B7-9A6F-811DC7B6D74C}" type="pres">
      <dgm:prSet presAssocID="{82F96E27-43DE-4255-B783-EF8399B71406}" presName="tx1" presStyleLbl="revTx" presStyleIdx="7" presStyleCnt="8"/>
      <dgm:spPr/>
    </dgm:pt>
    <dgm:pt modelId="{A60FB1BD-AF6C-4482-8ABF-6EA2B67DF6B7}" type="pres">
      <dgm:prSet presAssocID="{82F96E27-43DE-4255-B783-EF8399B71406}" presName="vert1" presStyleCnt="0"/>
      <dgm:spPr/>
    </dgm:pt>
  </dgm:ptLst>
  <dgm:cxnLst>
    <dgm:cxn modelId="{322C170B-50CA-4770-B220-3025D9FCF67B}" srcId="{733EF056-89E3-48E9-8B58-A97C405A5109}" destId="{08FED17B-D156-42FC-8E5C-C4E1A69D38A3}" srcOrd="3" destOrd="0" parTransId="{D6DC1E64-6DF9-435F-B6F7-A81B0CDCB03A}" sibTransId="{F48F524A-9938-4AF9-9BAF-F4B924D26195}"/>
    <dgm:cxn modelId="{8193CA10-EF49-41DC-9125-10204ABC6FB3}" type="presOf" srcId="{EDC1736D-606D-4184-B82F-0CB85BD78320}" destId="{36F8FA9F-C052-4AE2-8FD3-52B6957E0E56}" srcOrd="0" destOrd="0" presId="urn:microsoft.com/office/officeart/2008/layout/LinedList"/>
    <dgm:cxn modelId="{3666B95D-16B8-4D4C-951C-19AC39D490DF}" srcId="{733EF056-89E3-48E9-8B58-A97C405A5109}" destId="{82F96E27-43DE-4255-B783-EF8399B71406}" srcOrd="7" destOrd="0" parTransId="{E361FA40-6298-4EE1-8F6A-BB6FB13EE9AF}" sibTransId="{6BBDDDFF-00FC-4326-ADAB-0A146C994670}"/>
    <dgm:cxn modelId="{A19E5950-0539-4504-B0C3-DC18F78064CA}" type="presOf" srcId="{C58891B4-6289-46F8-9B0A-DB9223118215}" destId="{F76254B1-C518-420E-8576-D4AF6545D345}" srcOrd="0" destOrd="0" presId="urn:microsoft.com/office/officeart/2008/layout/LinedList"/>
    <dgm:cxn modelId="{F0CB6971-1E7F-4E54-A05A-ACC97B9A8BC6}" srcId="{733EF056-89E3-48E9-8B58-A97C405A5109}" destId="{53223B94-101F-4FED-8EC1-3BA714586C5F}" srcOrd="4" destOrd="0" parTransId="{2717A5BE-DDA4-4869-A6DC-4F5D1D617246}" sibTransId="{8E8CA069-8C8E-4189-94C8-A3BF6C118EA8}"/>
    <dgm:cxn modelId="{85ED1D73-994E-4DF7-A2BA-62860C308BEF}" type="presOf" srcId="{08FED17B-D156-42FC-8E5C-C4E1A69D38A3}" destId="{774DFCDA-9BFA-4E68-B92D-4E4B2BB851DB}" srcOrd="0" destOrd="0" presId="urn:microsoft.com/office/officeart/2008/layout/LinedList"/>
    <dgm:cxn modelId="{5444B153-423A-4AA6-BA42-F34910BCACBB}" srcId="{733EF056-89E3-48E9-8B58-A97C405A5109}" destId="{6B7C2503-3E08-43B2-AF08-ABBA54A58657}" srcOrd="6" destOrd="0" parTransId="{B4DBCA95-91FC-49EA-9977-D76745EF38F3}" sibTransId="{08E0428A-FFF4-4E12-BA45-5FA0B60D7661}"/>
    <dgm:cxn modelId="{5687A274-BC94-4F97-BE11-FE4EE8CE9933}" type="presOf" srcId="{6B7C2503-3E08-43B2-AF08-ABBA54A58657}" destId="{97E1C0C9-482D-4888-94BF-74A0512D7F4B}" srcOrd="0" destOrd="0" presId="urn:microsoft.com/office/officeart/2008/layout/LinedList"/>
    <dgm:cxn modelId="{87885356-A285-4382-BB60-CFE9E02E7D06}" type="presOf" srcId="{53223B94-101F-4FED-8EC1-3BA714586C5F}" destId="{4D9D8A9A-F270-4DE9-8630-B39D1A3FB14A}" srcOrd="0" destOrd="0" presId="urn:microsoft.com/office/officeart/2008/layout/LinedList"/>
    <dgm:cxn modelId="{B954B18C-607B-4DFF-AC4F-4E02E0D701BF}" srcId="{733EF056-89E3-48E9-8B58-A97C405A5109}" destId="{EDC1736D-606D-4184-B82F-0CB85BD78320}" srcOrd="1" destOrd="0" parTransId="{961F193F-A880-489E-99F2-94672016DEC4}" sibTransId="{3DD435E3-B0EE-4958-8BC8-81877115F646}"/>
    <dgm:cxn modelId="{357B399E-4806-4253-A802-F26F68F33FFC}" srcId="{733EF056-89E3-48E9-8B58-A97C405A5109}" destId="{56A0C138-C6DA-4A95-AD46-2DD298D02FBD}" srcOrd="5" destOrd="0" parTransId="{359462B5-2BB8-44C8-A202-DC78CECD479F}" sibTransId="{E81811B5-AD06-4D71-ABD1-E137A1EED7C3}"/>
    <dgm:cxn modelId="{584422C1-57AA-4AE9-8D8B-3AFCB4EDDD60}" type="presOf" srcId="{82F96E27-43DE-4255-B783-EF8399B71406}" destId="{06528402-D543-44B7-9A6F-811DC7B6D74C}" srcOrd="0" destOrd="0" presId="urn:microsoft.com/office/officeart/2008/layout/LinedList"/>
    <dgm:cxn modelId="{7E7D3EC4-B82D-4734-ADFC-1FE67EB190CD}" type="presOf" srcId="{8D500DC5-F102-4C87-BDB0-C659573F20FE}" destId="{F172C98E-BBDD-48D4-A821-EA38DBB889F0}" srcOrd="0" destOrd="0" presId="urn:microsoft.com/office/officeart/2008/layout/LinedList"/>
    <dgm:cxn modelId="{E83684CD-7403-4C96-A434-10130FDFBC43}" srcId="{733EF056-89E3-48E9-8B58-A97C405A5109}" destId="{8D500DC5-F102-4C87-BDB0-C659573F20FE}" srcOrd="2" destOrd="0" parTransId="{42FE3541-F623-4AD6-A8D3-38BD90B52ACF}" sibTransId="{9468E439-A847-40B6-968B-079ABF71CCF0}"/>
    <dgm:cxn modelId="{138610DA-3850-4C0A-BE6C-F46F611ECF8D}" type="presOf" srcId="{56A0C138-C6DA-4A95-AD46-2DD298D02FBD}" destId="{6E01FDEF-5B85-4C5A-AB6F-3C210C004353}" srcOrd="0" destOrd="0" presId="urn:microsoft.com/office/officeart/2008/layout/LinedList"/>
    <dgm:cxn modelId="{44B871EE-413D-4960-AE47-AA3FA80CD34A}" type="presOf" srcId="{733EF056-89E3-48E9-8B58-A97C405A5109}" destId="{D75A23CD-6A99-4211-AF04-B8F3FF2BCA1A}" srcOrd="0" destOrd="0" presId="urn:microsoft.com/office/officeart/2008/layout/LinedList"/>
    <dgm:cxn modelId="{8B3B5AFC-95E2-4854-80DC-46420F4E4BCB}" srcId="{733EF056-89E3-48E9-8B58-A97C405A5109}" destId="{C58891B4-6289-46F8-9B0A-DB9223118215}" srcOrd="0" destOrd="0" parTransId="{1B84A8D7-4F07-41DF-9D1A-2C688CC7FFDA}" sibTransId="{5DAF071A-4A59-4969-9767-FF0CA2B2493A}"/>
    <dgm:cxn modelId="{E451D764-B4B5-49F2-895D-5161133AAF09}" type="presParOf" srcId="{D75A23CD-6A99-4211-AF04-B8F3FF2BCA1A}" destId="{824A2033-FDFE-4FCD-9DF1-1AA5C794CBC2}" srcOrd="0" destOrd="0" presId="urn:microsoft.com/office/officeart/2008/layout/LinedList"/>
    <dgm:cxn modelId="{689E7E57-CD6A-4C0E-B730-7E8C3F5975E3}" type="presParOf" srcId="{D75A23CD-6A99-4211-AF04-B8F3FF2BCA1A}" destId="{F96DB2DC-38D9-46E5-B668-5F7F5015787C}" srcOrd="1" destOrd="0" presId="urn:microsoft.com/office/officeart/2008/layout/LinedList"/>
    <dgm:cxn modelId="{6399F7A6-AE74-4903-8AFC-00E7FAF23930}" type="presParOf" srcId="{F96DB2DC-38D9-46E5-B668-5F7F5015787C}" destId="{F76254B1-C518-420E-8576-D4AF6545D345}" srcOrd="0" destOrd="0" presId="urn:microsoft.com/office/officeart/2008/layout/LinedList"/>
    <dgm:cxn modelId="{96BF4C70-16C5-4452-8347-C024FEF6ABF9}" type="presParOf" srcId="{F96DB2DC-38D9-46E5-B668-5F7F5015787C}" destId="{6665E885-9A59-4C0F-A8EE-EB807C01BAF3}" srcOrd="1" destOrd="0" presId="urn:microsoft.com/office/officeart/2008/layout/LinedList"/>
    <dgm:cxn modelId="{4B18E025-98B7-4F56-A49F-47D633E9F07B}" type="presParOf" srcId="{D75A23CD-6A99-4211-AF04-B8F3FF2BCA1A}" destId="{9980D950-CC62-4067-9370-9ED039BCF106}" srcOrd="2" destOrd="0" presId="urn:microsoft.com/office/officeart/2008/layout/LinedList"/>
    <dgm:cxn modelId="{C6A3B583-AFA1-4C95-A51F-C5E58908162D}" type="presParOf" srcId="{D75A23CD-6A99-4211-AF04-B8F3FF2BCA1A}" destId="{A8BA3D19-C4F0-4153-B85B-B93D7ECFC3E6}" srcOrd="3" destOrd="0" presId="urn:microsoft.com/office/officeart/2008/layout/LinedList"/>
    <dgm:cxn modelId="{378ADC97-81E1-4052-9D9B-C134692261BE}" type="presParOf" srcId="{A8BA3D19-C4F0-4153-B85B-B93D7ECFC3E6}" destId="{36F8FA9F-C052-4AE2-8FD3-52B6957E0E56}" srcOrd="0" destOrd="0" presId="urn:microsoft.com/office/officeart/2008/layout/LinedList"/>
    <dgm:cxn modelId="{FBEAD22E-6DF4-4850-AD41-E3034B3BEB24}" type="presParOf" srcId="{A8BA3D19-C4F0-4153-B85B-B93D7ECFC3E6}" destId="{9BEAF325-AF32-401F-8C09-1EBBBE8F6C1E}" srcOrd="1" destOrd="0" presId="urn:microsoft.com/office/officeart/2008/layout/LinedList"/>
    <dgm:cxn modelId="{9EA4E475-8A62-41C9-BA20-F93D1DEA358D}" type="presParOf" srcId="{D75A23CD-6A99-4211-AF04-B8F3FF2BCA1A}" destId="{C4D46177-EAC2-421D-8491-0F831BBEA9DC}" srcOrd="4" destOrd="0" presId="urn:microsoft.com/office/officeart/2008/layout/LinedList"/>
    <dgm:cxn modelId="{3CBB748C-809C-4DCE-8788-5D9DB720E9F5}" type="presParOf" srcId="{D75A23CD-6A99-4211-AF04-B8F3FF2BCA1A}" destId="{AFBB6D66-241B-4DFC-917E-03BA71B66186}" srcOrd="5" destOrd="0" presId="urn:microsoft.com/office/officeart/2008/layout/LinedList"/>
    <dgm:cxn modelId="{5E1121B4-330B-427E-90B7-DFC13039488E}" type="presParOf" srcId="{AFBB6D66-241B-4DFC-917E-03BA71B66186}" destId="{F172C98E-BBDD-48D4-A821-EA38DBB889F0}" srcOrd="0" destOrd="0" presId="urn:microsoft.com/office/officeart/2008/layout/LinedList"/>
    <dgm:cxn modelId="{43960A89-B0E0-469F-B3B0-68B64557ECA9}" type="presParOf" srcId="{AFBB6D66-241B-4DFC-917E-03BA71B66186}" destId="{BF4EF889-4BB4-4CC0-9B1C-6E047B73A146}" srcOrd="1" destOrd="0" presId="urn:microsoft.com/office/officeart/2008/layout/LinedList"/>
    <dgm:cxn modelId="{12C5C375-B5A4-4391-B404-291368D65053}" type="presParOf" srcId="{D75A23CD-6A99-4211-AF04-B8F3FF2BCA1A}" destId="{B36C4F59-AFC1-4197-8F55-3DA1C740AEC2}" srcOrd="6" destOrd="0" presId="urn:microsoft.com/office/officeart/2008/layout/LinedList"/>
    <dgm:cxn modelId="{8363F0E8-907C-4BE2-9AD0-33612F20769E}" type="presParOf" srcId="{D75A23CD-6A99-4211-AF04-B8F3FF2BCA1A}" destId="{3D23519E-410D-4FB5-B649-0C8FF1DF677A}" srcOrd="7" destOrd="0" presId="urn:microsoft.com/office/officeart/2008/layout/LinedList"/>
    <dgm:cxn modelId="{54E81CD9-06A4-452B-95EE-59725F22F61F}" type="presParOf" srcId="{3D23519E-410D-4FB5-B649-0C8FF1DF677A}" destId="{774DFCDA-9BFA-4E68-B92D-4E4B2BB851DB}" srcOrd="0" destOrd="0" presId="urn:microsoft.com/office/officeart/2008/layout/LinedList"/>
    <dgm:cxn modelId="{DCCABBDB-C1E0-459B-87B7-788E1301A0DF}" type="presParOf" srcId="{3D23519E-410D-4FB5-B649-0C8FF1DF677A}" destId="{7A553F30-61DE-45BF-9BB1-519360AAF31A}" srcOrd="1" destOrd="0" presId="urn:microsoft.com/office/officeart/2008/layout/LinedList"/>
    <dgm:cxn modelId="{3231AB1A-8C04-470C-8CB9-AEE6BBAAD52C}" type="presParOf" srcId="{D75A23CD-6A99-4211-AF04-B8F3FF2BCA1A}" destId="{417B33D5-01B5-4126-BE72-EE61FB16B45D}" srcOrd="8" destOrd="0" presId="urn:microsoft.com/office/officeart/2008/layout/LinedList"/>
    <dgm:cxn modelId="{8A2D752D-4D6F-4F09-8104-368BACC05517}" type="presParOf" srcId="{D75A23CD-6A99-4211-AF04-B8F3FF2BCA1A}" destId="{BF04BA90-89DA-4315-8E1B-B7CA80E4D146}" srcOrd="9" destOrd="0" presId="urn:microsoft.com/office/officeart/2008/layout/LinedList"/>
    <dgm:cxn modelId="{B60723F8-72F4-49B5-9CB6-73A1BD5BA892}" type="presParOf" srcId="{BF04BA90-89DA-4315-8E1B-B7CA80E4D146}" destId="{4D9D8A9A-F270-4DE9-8630-B39D1A3FB14A}" srcOrd="0" destOrd="0" presId="urn:microsoft.com/office/officeart/2008/layout/LinedList"/>
    <dgm:cxn modelId="{56D70E5D-010B-4A43-92E4-A3D1332D7E8A}" type="presParOf" srcId="{BF04BA90-89DA-4315-8E1B-B7CA80E4D146}" destId="{74F5B8E4-7E37-4FBB-A55A-D5D4DD0730FF}" srcOrd="1" destOrd="0" presId="urn:microsoft.com/office/officeart/2008/layout/LinedList"/>
    <dgm:cxn modelId="{4F925B5E-2934-4F63-A4E3-2E2209A3BD18}" type="presParOf" srcId="{D75A23CD-6A99-4211-AF04-B8F3FF2BCA1A}" destId="{A3F078F6-CDEF-41B9-98D8-8C4CC43C12BA}" srcOrd="10" destOrd="0" presId="urn:microsoft.com/office/officeart/2008/layout/LinedList"/>
    <dgm:cxn modelId="{487AE2DC-2C9B-4465-B401-24024A7016B9}" type="presParOf" srcId="{D75A23CD-6A99-4211-AF04-B8F3FF2BCA1A}" destId="{1A6A3E9B-FE06-4572-8951-F79768F94A17}" srcOrd="11" destOrd="0" presId="urn:microsoft.com/office/officeart/2008/layout/LinedList"/>
    <dgm:cxn modelId="{A4AE4A11-A7E9-4B36-A319-1F36BFC54188}" type="presParOf" srcId="{1A6A3E9B-FE06-4572-8951-F79768F94A17}" destId="{6E01FDEF-5B85-4C5A-AB6F-3C210C004353}" srcOrd="0" destOrd="0" presId="urn:microsoft.com/office/officeart/2008/layout/LinedList"/>
    <dgm:cxn modelId="{7B6E5188-E285-43AA-A812-93FDDF317F5E}" type="presParOf" srcId="{1A6A3E9B-FE06-4572-8951-F79768F94A17}" destId="{8E2BC00C-E027-454C-AF9D-54F9BEB6EE6D}" srcOrd="1" destOrd="0" presId="urn:microsoft.com/office/officeart/2008/layout/LinedList"/>
    <dgm:cxn modelId="{D9CF74EE-91BB-4F16-8255-72D1F7FE299D}" type="presParOf" srcId="{D75A23CD-6A99-4211-AF04-B8F3FF2BCA1A}" destId="{83C1A1F3-AA73-4913-9E17-5441F53CA826}" srcOrd="12" destOrd="0" presId="urn:microsoft.com/office/officeart/2008/layout/LinedList"/>
    <dgm:cxn modelId="{8FF9B2A0-49E0-482B-932A-FBE228720BA5}" type="presParOf" srcId="{D75A23CD-6A99-4211-AF04-B8F3FF2BCA1A}" destId="{D5DEB561-81B4-49DC-9796-B963159F85AC}" srcOrd="13" destOrd="0" presId="urn:microsoft.com/office/officeart/2008/layout/LinedList"/>
    <dgm:cxn modelId="{0E9125E2-EAE4-47ED-86DD-EA22870C1ED3}" type="presParOf" srcId="{D5DEB561-81B4-49DC-9796-B963159F85AC}" destId="{97E1C0C9-482D-4888-94BF-74A0512D7F4B}" srcOrd="0" destOrd="0" presId="urn:microsoft.com/office/officeart/2008/layout/LinedList"/>
    <dgm:cxn modelId="{19B410FF-D7D2-47B1-84D0-B2021BD45191}" type="presParOf" srcId="{D5DEB561-81B4-49DC-9796-B963159F85AC}" destId="{5679BC2D-994A-41B2-9607-0107B412D933}" srcOrd="1" destOrd="0" presId="urn:microsoft.com/office/officeart/2008/layout/LinedList"/>
    <dgm:cxn modelId="{92831635-3936-4134-A2C0-D1EEC0741C62}" type="presParOf" srcId="{D75A23CD-6A99-4211-AF04-B8F3FF2BCA1A}" destId="{44B2137B-52B2-4B98-BAF5-58F1ECF62705}" srcOrd="14" destOrd="0" presId="urn:microsoft.com/office/officeart/2008/layout/LinedList"/>
    <dgm:cxn modelId="{61AC1DA0-C435-491B-979C-B06CF99EFD71}" type="presParOf" srcId="{D75A23CD-6A99-4211-AF04-B8F3FF2BCA1A}" destId="{716C2EAF-7572-47EE-B43E-7028E6A38916}" srcOrd="15" destOrd="0" presId="urn:microsoft.com/office/officeart/2008/layout/LinedList"/>
    <dgm:cxn modelId="{E76E73E8-63B8-4936-9B82-0D212DCE351E}" type="presParOf" srcId="{716C2EAF-7572-47EE-B43E-7028E6A38916}" destId="{06528402-D543-44B7-9A6F-811DC7B6D74C}" srcOrd="0" destOrd="0" presId="urn:microsoft.com/office/officeart/2008/layout/LinedList"/>
    <dgm:cxn modelId="{C454606A-67AC-469F-93BF-D3218B983916}" type="presParOf" srcId="{716C2EAF-7572-47EE-B43E-7028E6A38916}" destId="{A60FB1BD-AF6C-4482-8ABF-6EA2B67DF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custT="1"/>
      <dgm:spPr/>
      <dgm:t>
        <a:bodyPr/>
        <a:lstStyle/>
        <a:p>
          <a:pPr>
            <a:lnSpc>
              <a:spcPct val="100000"/>
            </a:lnSpc>
          </a:pPr>
          <a:r>
            <a:rPr lang="pt-BR" sz="1400" dirty="0"/>
            <a:t>A Bacia Amazônica é a maior e mais diversa bacia de água doce do mundo, onde a Amazônia ocidental tem a maior área e diversidade de espécies de peixes.</a:t>
          </a:r>
          <a:endParaRPr lang="en-US" sz="1400" dirty="0"/>
        </a:p>
      </dgm:t>
    </dgm:pt>
    <dgm:pt modelId="{60EE8D89-6D33-4FB8-99A5-5E36BDDEFC58}" type="parTrans" cxnId="{D124E2DA-25CD-449F-814B-7994B6D3CA64}">
      <dgm:prSet/>
      <dgm:spPr/>
      <dgm:t>
        <a:bodyPr/>
        <a:lstStyle/>
        <a:p>
          <a:endParaRPr lang="en-US" sz="1400"/>
        </a:p>
      </dgm:t>
    </dgm:pt>
    <dgm:pt modelId="{087F2827-D24C-4B45-8D0F-41A0FBC2820A}" type="sibTrans" cxnId="{D124E2DA-25CD-449F-814B-7994B6D3CA64}">
      <dgm:prSet/>
      <dgm:spPr/>
      <dgm:t>
        <a:bodyPr/>
        <a:lstStyle/>
        <a:p>
          <a:endParaRPr lang="en-US" sz="1400"/>
        </a:p>
      </dgm:t>
    </dgm:pt>
    <dgm:pt modelId="{44BF0DEC-B939-441B-96FF-432312916EEB}">
      <dgm:prSet custT="1"/>
      <dgm:spPr/>
      <dgm:t>
        <a:bodyPr/>
        <a:lstStyle/>
        <a:p>
          <a:pPr>
            <a:lnSpc>
              <a:spcPct val="100000"/>
            </a:lnSpc>
          </a:pPr>
          <a:r>
            <a:rPr lang="pt-BR" sz="1400" dirty="0"/>
            <a:t>A diversidade de espécies de peixes abrange 57 famílias, 525 gêneros e mais de </a:t>
          </a:r>
          <a:r>
            <a:rPr lang="pt-BR" sz="1400" b="1" dirty="0"/>
            <a:t>2.411 espécies. Destes, 111 gêneros (21%) e 1.089 espécies </a:t>
          </a:r>
          <a:r>
            <a:rPr lang="pt-BR" sz="1400" dirty="0"/>
            <a:t>(45%) são endêmicos da Bacia Amazônica.</a:t>
          </a:r>
          <a:endParaRPr lang="en-US" sz="1400" dirty="0"/>
        </a:p>
      </dgm:t>
    </dgm:pt>
    <dgm:pt modelId="{583AEF13-610F-4478-BC50-9A3714DAE7DB}" type="parTrans" cxnId="{D6EECCB9-B594-477A-93FF-5DBAD23BF8EB}">
      <dgm:prSet/>
      <dgm:spPr/>
      <dgm:t>
        <a:bodyPr/>
        <a:lstStyle/>
        <a:p>
          <a:endParaRPr lang="en-US" sz="1400"/>
        </a:p>
      </dgm:t>
    </dgm:pt>
    <dgm:pt modelId="{DED5917E-DBA9-443C-BF01-9DCA0A2D5B53}" type="sibTrans" cxnId="{D6EECCB9-B594-477A-93FF-5DBAD23BF8EB}">
      <dgm:prSet/>
      <dgm:spPr/>
      <dgm:t>
        <a:bodyPr/>
        <a:lstStyle/>
        <a:p>
          <a:endParaRPr lang="en-US" sz="1400"/>
        </a:p>
      </dgm:t>
    </dgm:pt>
    <dgm:pt modelId="{00A8E0F5-70D0-4335-BBB9-3F308B62D03B}">
      <dgm:prSet custT="1"/>
      <dgm:spPr/>
      <dgm:t>
        <a:bodyPr/>
        <a:lstStyle/>
        <a:p>
          <a:pPr>
            <a:lnSpc>
              <a:spcPct val="100000"/>
            </a:lnSpc>
          </a:pPr>
          <a:r>
            <a:rPr lang="pt-BR" sz="1400" dirty="0"/>
            <a:t>O Estado de Rondônia, localiza-se numa área de transição entre o bioma Cerrado e a Amazônia, apresentando áreas do bioma Pantanal, de planícies e serras. A pesca esportiva é uma atividade praticada em vários rios de Rondônia.</a:t>
          </a:r>
          <a:endParaRPr lang="en-US" sz="1400" dirty="0"/>
        </a:p>
      </dgm:t>
    </dgm:pt>
    <dgm:pt modelId="{1E304E5B-EC68-40B6-AE6C-E9425C8772FA}" type="parTrans" cxnId="{063D39E8-17C7-4E5F-AB70-3F1677D1E5F9}">
      <dgm:prSet/>
      <dgm:spPr/>
      <dgm:t>
        <a:bodyPr/>
        <a:lstStyle/>
        <a:p>
          <a:endParaRPr lang="en-US" sz="1400"/>
        </a:p>
      </dgm:t>
    </dgm:pt>
    <dgm:pt modelId="{13480C2A-7CDA-45DD-AC8F-6F217DFE41E3}" type="sibTrans" cxnId="{063D39E8-17C7-4E5F-AB70-3F1677D1E5F9}">
      <dgm:prSet/>
      <dgm:spPr/>
      <dgm:t>
        <a:bodyPr/>
        <a:lstStyle/>
        <a:p>
          <a:endParaRPr lang="en-US" sz="1400"/>
        </a:p>
      </dgm:t>
    </dgm:pt>
    <dgm:pt modelId="{F91E540F-3BA9-475C-9B4F-39392B05FA78}">
      <dgm:prSet custT="1"/>
      <dgm:spPr/>
      <dgm:t>
        <a:bodyPr/>
        <a:lstStyle/>
        <a:p>
          <a:pPr>
            <a:lnSpc>
              <a:spcPct val="100000"/>
            </a:lnSpc>
          </a:pPr>
          <a:r>
            <a:rPr lang="pt-BR" sz="1400" dirty="0"/>
            <a:t>O estado tem os recursos hídricos formados pelos principais rios (bacias) como o </a:t>
          </a:r>
          <a:r>
            <a:rPr lang="pt-BR" sz="1400" b="1" dirty="0"/>
            <a:t>Madeira, Guaporé, Mamoré, Abunã, Jamari, Machado e Roosevelt, que representam um grande potencial para a prática da pesca esportiva, </a:t>
          </a:r>
          <a:endParaRPr lang="en-US" sz="1400" b="1" dirty="0"/>
        </a:p>
      </dgm:t>
    </dgm:pt>
    <dgm:pt modelId="{969040A2-E024-4ECD-9796-91B053634481}" type="parTrans" cxnId="{CB576567-D6BA-4267-92A2-E18EFAB9EA59}">
      <dgm:prSet/>
      <dgm:spPr/>
      <dgm:t>
        <a:bodyPr/>
        <a:lstStyle/>
        <a:p>
          <a:endParaRPr lang="en-US" sz="1400"/>
        </a:p>
      </dgm:t>
    </dgm:pt>
    <dgm:pt modelId="{910D76F6-4013-4628-9367-8B9FBA86F9EC}" type="sibTrans" cxnId="{CB576567-D6BA-4267-92A2-E18EFAB9EA59}">
      <dgm:prSet/>
      <dgm:spPr/>
      <dgm:t>
        <a:bodyPr/>
        <a:lstStyle/>
        <a:p>
          <a:endParaRPr lang="en-US" sz="1400"/>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custLinFactX="-5365" custLinFactY="-134256" custLinFactNeighborX="-100000"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ScaleX="202797" custLinFactNeighborX="914" custLinFactNeighborY="-85427">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custLinFactY="-100000" custLinFactNeighborX="-3398" custLinFactNeighborY="-18753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ScaleX="141333" custLinFactY="-5452" custLinFactNeighborX="-17618" custLinFactNeighborY="-100000">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Y="-96876" custLinFactNeighborX="1346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X="192692" custScaleY="140365" custLinFactNeighborX="31" custLinFactNeighborY="-27352">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custLinFactY="-42606" custLinFactNeighborX="6810"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49996" custScaleY="140746" custLinFactNeighborX="-5377" custLinFactNeighborY="-24793">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25FB9-890B-4589-B5B5-1CFBD49739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763E67-F1F7-4035-B18D-F1064E90F261}">
      <dgm:prSet custT="1"/>
      <dgm:spPr/>
      <dgm:t>
        <a:bodyPr/>
        <a:lstStyle/>
        <a:p>
          <a:pPr>
            <a:lnSpc>
              <a:spcPct val="100000"/>
            </a:lnSpc>
          </a:pPr>
          <a:r>
            <a:rPr lang="pt-BR" sz="1600" b="1" i="0" u="sng" dirty="0"/>
            <a:t>Mitigação:</a:t>
          </a:r>
          <a:endParaRPr lang="en-US" sz="1600" dirty="0"/>
        </a:p>
      </dgm:t>
    </dgm:pt>
    <dgm:pt modelId="{9804302E-BDA3-4E02-93AE-B860E4719B42}" type="parTrans" cxnId="{E3BAAC74-6B02-4144-9008-D8DDB7CE8361}">
      <dgm:prSet/>
      <dgm:spPr/>
      <dgm:t>
        <a:bodyPr/>
        <a:lstStyle/>
        <a:p>
          <a:endParaRPr lang="en-US" sz="1600"/>
        </a:p>
      </dgm:t>
    </dgm:pt>
    <dgm:pt modelId="{4145BDE2-408A-424F-8753-677C9F18EBE9}" type="sibTrans" cxnId="{E3BAAC74-6B02-4144-9008-D8DDB7CE8361}">
      <dgm:prSet/>
      <dgm:spPr/>
      <dgm:t>
        <a:bodyPr/>
        <a:lstStyle/>
        <a:p>
          <a:endParaRPr lang="en-US" sz="1600"/>
        </a:p>
      </dgm:t>
    </dgm:pt>
    <dgm:pt modelId="{BFB7D1CC-A613-4E45-9132-AB0124532A64}">
      <dgm:prSet custT="1"/>
      <dgm:spPr/>
      <dgm:t>
        <a:bodyPr/>
        <a:lstStyle/>
        <a:p>
          <a:pPr>
            <a:lnSpc>
              <a:spcPct val="100000"/>
            </a:lnSpc>
          </a:pPr>
          <a:r>
            <a:rPr lang="pt-BR" sz="1600" b="0" i="0" dirty="0">
              <a:sym typeface="Wingdings" panose="05000000000000000000" pitchFamily="2" charset="2"/>
            </a:rPr>
            <a:t></a:t>
          </a:r>
          <a:r>
            <a:rPr lang="pt-BR" sz="1600" b="0" i="0" dirty="0"/>
            <a:t>Fiscalização  e monitoramento eficiente das pisciculturas com criação de pirarucu, evitando sua fuga para os rios;</a:t>
          </a:r>
          <a:endParaRPr lang="en-US" sz="1600" dirty="0"/>
        </a:p>
      </dgm:t>
    </dgm:pt>
    <dgm:pt modelId="{4A739935-3B70-4D83-8140-56FF0CF041BF}" type="parTrans" cxnId="{5CC974B5-2624-4E48-9F85-8F01F050FD97}">
      <dgm:prSet/>
      <dgm:spPr/>
      <dgm:t>
        <a:bodyPr/>
        <a:lstStyle/>
        <a:p>
          <a:endParaRPr lang="en-US" sz="1600"/>
        </a:p>
      </dgm:t>
    </dgm:pt>
    <dgm:pt modelId="{695CE791-F57E-4A1C-AFDC-E2ACF6CC4FD8}" type="sibTrans" cxnId="{5CC974B5-2624-4E48-9F85-8F01F050FD97}">
      <dgm:prSet/>
      <dgm:spPr/>
      <dgm:t>
        <a:bodyPr/>
        <a:lstStyle/>
        <a:p>
          <a:endParaRPr lang="en-US" sz="1600"/>
        </a:p>
      </dgm:t>
    </dgm:pt>
    <dgm:pt modelId="{55668A75-E717-4C3D-9B60-8558358BE2DC}">
      <dgm:prSet custT="1"/>
      <dgm:spPr/>
      <dgm:t>
        <a:bodyPr/>
        <a:lstStyle/>
        <a:p>
          <a:pPr>
            <a:lnSpc>
              <a:spcPct val="100000"/>
            </a:lnSpc>
          </a:pPr>
          <a:r>
            <a:rPr lang="pt-BR" sz="1600" dirty="0">
              <a:sym typeface="Wingdings" panose="05000000000000000000" pitchFamily="2" charset="2"/>
            </a:rPr>
            <a:t></a:t>
          </a:r>
          <a:r>
            <a:rPr lang="pt-BR" sz="1600" dirty="0"/>
            <a:t>Liberação da pesca esportiva, subsistência e comercial do pirarucu </a:t>
          </a:r>
          <a:r>
            <a:rPr lang="pt-BR" sz="1600" dirty="0">
              <a:solidFill>
                <a:schemeClr val="tx1"/>
              </a:solidFill>
            </a:rPr>
            <a:t>com cota </a:t>
          </a:r>
          <a:r>
            <a:rPr lang="pt-BR" sz="1600" dirty="0"/>
            <a:t>de abate, em áreas afetadas com essa espécie;</a:t>
          </a:r>
          <a:endParaRPr lang="en-US" sz="1600" dirty="0"/>
        </a:p>
      </dgm:t>
    </dgm:pt>
    <dgm:pt modelId="{12851868-D082-4E2E-A884-9D3F69718FBA}" type="parTrans" cxnId="{2C485D04-C4B7-4E65-AD48-8992E844D490}">
      <dgm:prSet/>
      <dgm:spPr/>
      <dgm:t>
        <a:bodyPr/>
        <a:lstStyle/>
        <a:p>
          <a:endParaRPr lang="en-US" sz="1600"/>
        </a:p>
      </dgm:t>
    </dgm:pt>
    <dgm:pt modelId="{8C527A3A-8DE0-49D2-BCFA-3120124B60B9}" type="sibTrans" cxnId="{2C485D04-C4B7-4E65-AD48-8992E844D490}">
      <dgm:prSet/>
      <dgm:spPr/>
      <dgm:t>
        <a:bodyPr/>
        <a:lstStyle/>
        <a:p>
          <a:endParaRPr lang="en-US" sz="1600"/>
        </a:p>
      </dgm:t>
    </dgm:pt>
    <dgm:pt modelId="{9920544B-A492-45AF-B6B1-13E35AFF5585}">
      <dgm:prSet custT="1"/>
      <dgm:spPr/>
      <dgm:t>
        <a:bodyPr/>
        <a:lstStyle/>
        <a:p>
          <a:pPr>
            <a:lnSpc>
              <a:spcPct val="100000"/>
            </a:lnSpc>
          </a:pPr>
          <a:endParaRPr lang="pt-BR" sz="1600" b="0" i="0" dirty="0">
            <a:sym typeface="Wingdings" panose="05000000000000000000" pitchFamily="2" charset="2"/>
          </a:endParaRPr>
        </a:p>
        <a:p>
          <a:pPr>
            <a:lnSpc>
              <a:spcPct val="100000"/>
            </a:lnSpc>
          </a:pPr>
          <a:r>
            <a:rPr lang="pt-BR" sz="1600" b="0" i="0" dirty="0">
              <a:sym typeface="Wingdings" panose="05000000000000000000" pitchFamily="2" charset="2"/>
            </a:rPr>
            <a:t></a:t>
          </a:r>
          <a:r>
            <a:rPr lang="pt-BR" sz="1600" b="0" i="0" dirty="0"/>
            <a:t>Estimular a criação de associação piloto para comercialização do pirarucu  nos municípios afetados com essa espécie.</a:t>
          </a:r>
          <a:endParaRPr lang="en-US" sz="1600" dirty="0"/>
        </a:p>
      </dgm:t>
    </dgm:pt>
    <dgm:pt modelId="{610B1A96-FE63-4837-AC2A-F6CF96BA672F}" type="parTrans" cxnId="{760A47CD-AD77-41A5-B0B4-A7ABFB34455A}">
      <dgm:prSet/>
      <dgm:spPr/>
      <dgm:t>
        <a:bodyPr/>
        <a:lstStyle/>
        <a:p>
          <a:endParaRPr lang="en-US" sz="1600"/>
        </a:p>
      </dgm:t>
    </dgm:pt>
    <dgm:pt modelId="{915B29C8-193A-4768-BE27-E651ECF36021}" type="sibTrans" cxnId="{760A47CD-AD77-41A5-B0B4-A7ABFB34455A}">
      <dgm:prSet/>
      <dgm:spPr/>
      <dgm:t>
        <a:bodyPr/>
        <a:lstStyle/>
        <a:p>
          <a:endParaRPr lang="en-US" sz="1600"/>
        </a:p>
      </dgm:t>
    </dgm:pt>
    <dgm:pt modelId="{6D15342A-2A33-4637-A4EC-EA18B0E76B4A}" type="pres">
      <dgm:prSet presAssocID="{4A125FB9-890B-4589-B5B5-1CFBD49739B7}" presName="root" presStyleCnt="0">
        <dgm:presLayoutVars>
          <dgm:dir/>
          <dgm:resizeHandles val="exact"/>
        </dgm:presLayoutVars>
      </dgm:prSet>
      <dgm:spPr/>
    </dgm:pt>
    <dgm:pt modelId="{101AD188-9828-4F9C-9198-D4E1DAC7F27C}" type="pres">
      <dgm:prSet presAssocID="{33763E67-F1F7-4035-B18D-F1064E90F261}" presName="compNode" presStyleCnt="0"/>
      <dgm:spPr/>
    </dgm:pt>
    <dgm:pt modelId="{72DB123C-1A6C-4B72-A4AC-1ED931E80CE8}" type="pres">
      <dgm:prSet presAssocID="{33763E67-F1F7-4035-B18D-F1064E90F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oqueio"/>
        </a:ext>
      </dgm:extLst>
    </dgm:pt>
    <dgm:pt modelId="{766FF26D-4BED-4705-AD70-9D94D1078343}" type="pres">
      <dgm:prSet presAssocID="{33763E67-F1F7-4035-B18D-F1064E90F261}" presName="spaceRect" presStyleCnt="0"/>
      <dgm:spPr/>
    </dgm:pt>
    <dgm:pt modelId="{0DAEC546-1C7F-4590-AB23-CA8C9F1ECF1D}" type="pres">
      <dgm:prSet presAssocID="{33763E67-F1F7-4035-B18D-F1064E90F261}" presName="textRect" presStyleLbl="revTx" presStyleIdx="0" presStyleCnt="4" custLinFactNeighborX="5412" custLinFactNeighborY="-35764">
        <dgm:presLayoutVars>
          <dgm:chMax val="1"/>
          <dgm:chPref val="1"/>
        </dgm:presLayoutVars>
      </dgm:prSet>
      <dgm:spPr/>
    </dgm:pt>
    <dgm:pt modelId="{23E7E1F7-85AF-442E-8CF7-BF97A7C4EE39}" type="pres">
      <dgm:prSet presAssocID="{4145BDE2-408A-424F-8753-677C9F18EBE9}" presName="sibTrans" presStyleCnt="0"/>
      <dgm:spPr/>
    </dgm:pt>
    <dgm:pt modelId="{FF8B22F2-5DE0-41CE-922D-F10613C2957F}" type="pres">
      <dgm:prSet presAssocID="{BFB7D1CC-A613-4E45-9132-AB0124532A64}" presName="compNode" presStyleCnt="0"/>
      <dgm:spPr/>
    </dgm:pt>
    <dgm:pt modelId="{F86D8817-0FB6-4C94-9F93-497F758CCA6A}" type="pres">
      <dgm:prSet presAssocID="{BFB7D1CC-A613-4E45-9132-AB0124532A64}" presName="iconRect" presStyleLbl="node1" presStyleIdx="1" presStyleCnt="4" custScaleX="163666" custLinFactNeighborY="-2556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dgm:spPr>
    </dgm:pt>
    <dgm:pt modelId="{70A95BC5-6938-4ADA-BB82-F5CF2FBEF499}" type="pres">
      <dgm:prSet presAssocID="{BFB7D1CC-A613-4E45-9132-AB0124532A64}" presName="spaceRect" presStyleCnt="0"/>
      <dgm:spPr/>
    </dgm:pt>
    <dgm:pt modelId="{C5FDADC9-CE80-4E0B-82B9-19CD6AB6C7C6}" type="pres">
      <dgm:prSet presAssocID="{BFB7D1CC-A613-4E45-9132-AB0124532A64}" presName="textRect" presStyleLbl="revTx" presStyleIdx="1" presStyleCnt="4" custLinFactNeighborX="2770" custLinFactNeighborY="-31658">
        <dgm:presLayoutVars>
          <dgm:chMax val="1"/>
          <dgm:chPref val="1"/>
        </dgm:presLayoutVars>
      </dgm:prSet>
      <dgm:spPr/>
    </dgm:pt>
    <dgm:pt modelId="{7E563B61-CD61-44E1-9190-218A896A5010}" type="pres">
      <dgm:prSet presAssocID="{695CE791-F57E-4A1C-AFDC-E2ACF6CC4FD8}" presName="sibTrans" presStyleCnt="0"/>
      <dgm:spPr/>
    </dgm:pt>
    <dgm:pt modelId="{1A296496-34E0-413A-B063-432003939F0F}" type="pres">
      <dgm:prSet presAssocID="{55668A75-E717-4C3D-9B60-8558358BE2DC}" presName="compNode" presStyleCnt="0"/>
      <dgm:spPr/>
    </dgm:pt>
    <dgm:pt modelId="{F9CF300B-78D9-44B4-8C7E-D81C070F40AF}" type="pres">
      <dgm:prSet presAssocID="{55668A75-E717-4C3D-9B60-8558358BE2DC}" presName="iconRect" presStyleLbl="node1" presStyleIdx="2" presStyleCnt="4" custLinFactNeighborY="-255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scaria"/>
        </a:ext>
      </dgm:extLst>
    </dgm:pt>
    <dgm:pt modelId="{CAAEB115-7CD4-473B-9FD2-688998400F71}" type="pres">
      <dgm:prSet presAssocID="{55668A75-E717-4C3D-9B60-8558358BE2DC}" presName="spaceRect" presStyleCnt="0"/>
      <dgm:spPr/>
    </dgm:pt>
    <dgm:pt modelId="{2A021A42-9447-4973-B636-9239AFCA4F78}" type="pres">
      <dgm:prSet presAssocID="{55668A75-E717-4C3D-9B60-8558358BE2DC}" presName="textRect" presStyleLbl="revTx" presStyleIdx="2" presStyleCnt="4" custLinFactNeighborX="-2261" custLinFactNeighborY="-44909">
        <dgm:presLayoutVars>
          <dgm:chMax val="1"/>
          <dgm:chPref val="1"/>
        </dgm:presLayoutVars>
      </dgm:prSet>
      <dgm:spPr/>
    </dgm:pt>
    <dgm:pt modelId="{311C90AA-DEE0-4DF3-8D03-4C14344D3D70}" type="pres">
      <dgm:prSet presAssocID="{8C527A3A-8DE0-49D2-BCFA-3120124B60B9}" presName="sibTrans" presStyleCnt="0"/>
      <dgm:spPr/>
    </dgm:pt>
    <dgm:pt modelId="{3422EF89-8402-4819-8280-C169AFA0795C}" type="pres">
      <dgm:prSet presAssocID="{9920544B-A492-45AF-B6B1-13E35AFF5585}" presName="compNode" presStyleCnt="0"/>
      <dgm:spPr/>
    </dgm:pt>
    <dgm:pt modelId="{3BA349A5-59A3-4688-A8E3-B24418F89156}" type="pres">
      <dgm:prSet presAssocID="{9920544B-A492-45AF-B6B1-13E35AFF5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ixe"/>
        </a:ext>
      </dgm:extLst>
    </dgm:pt>
    <dgm:pt modelId="{F04CC024-9482-4858-BEE2-496DBB92D545}" type="pres">
      <dgm:prSet presAssocID="{9920544B-A492-45AF-B6B1-13E35AFF5585}" presName="spaceRect" presStyleCnt="0"/>
      <dgm:spPr/>
    </dgm:pt>
    <dgm:pt modelId="{0803B3EA-01E7-4526-8783-6CBAC3BA480F}" type="pres">
      <dgm:prSet presAssocID="{9920544B-A492-45AF-B6B1-13E35AFF5585}" presName="textRect" presStyleLbl="revTx" presStyleIdx="3" presStyleCnt="4" custScaleX="120874" custScaleY="122647" custLinFactNeighborX="-745" custLinFactNeighborY="-41174">
        <dgm:presLayoutVars>
          <dgm:chMax val="1"/>
          <dgm:chPref val="1"/>
        </dgm:presLayoutVars>
      </dgm:prSet>
      <dgm:spPr/>
    </dgm:pt>
  </dgm:ptLst>
  <dgm:cxnLst>
    <dgm:cxn modelId="{2C485D04-C4B7-4E65-AD48-8992E844D490}" srcId="{4A125FB9-890B-4589-B5B5-1CFBD49739B7}" destId="{55668A75-E717-4C3D-9B60-8558358BE2DC}" srcOrd="2" destOrd="0" parTransId="{12851868-D082-4E2E-A884-9D3F69718FBA}" sibTransId="{8C527A3A-8DE0-49D2-BCFA-3120124B60B9}"/>
    <dgm:cxn modelId="{E3BAAC74-6B02-4144-9008-D8DDB7CE8361}" srcId="{4A125FB9-890B-4589-B5B5-1CFBD49739B7}" destId="{33763E67-F1F7-4035-B18D-F1064E90F261}" srcOrd="0" destOrd="0" parTransId="{9804302E-BDA3-4E02-93AE-B860E4719B42}" sibTransId="{4145BDE2-408A-424F-8753-677C9F18EBE9}"/>
    <dgm:cxn modelId="{1FDDEE84-8661-4F8A-B574-B1E9B5A37030}" type="presOf" srcId="{4A125FB9-890B-4589-B5B5-1CFBD49739B7}" destId="{6D15342A-2A33-4637-A4EC-EA18B0E76B4A}" srcOrd="0" destOrd="0" presId="urn:microsoft.com/office/officeart/2018/2/layout/IconLabelList"/>
    <dgm:cxn modelId="{141D079F-D7FF-414D-9AEB-71B72259B107}" type="presOf" srcId="{55668A75-E717-4C3D-9B60-8558358BE2DC}" destId="{2A021A42-9447-4973-B636-9239AFCA4F78}" srcOrd="0" destOrd="0" presId="urn:microsoft.com/office/officeart/2018/2/layout/IconLabelList"/>
    <dgm:cxn modelId="{EC1137AD-D258-4183-844E-070E3CAE8E49}" type="presOf" srcId="{33763E67-F1F7-4035-B18D-F1064E90F261}" destId="{0DAEC546-1C7F-4590-AB23-CA8C9F1ECF1D}" srcOrd="0" destOrd="0" presId="urn:microsoft.com/office/officeart/2018/2/layout/IconLabelList"/>
    <dgm:cxn modelId="{5CC974B5-2624-4E48-9F85-8F01F050FD97}" srcId="{4A125FB9-890B-4589-B5B5-1CFBD49739B7}" destId="{BFB7D1CC-A613-4E45-9132-AB0124532A64}" srcOrd="1" destOrd="0" parTransId="{4A739935-3B70-4D83-8140-56FF0CF041BF}" sibTransId="{695CE791-F57E-4A1C-AFDC-E2ACF6CC4FD8}"/>
    <dgm:cxn modelId="{E44578BE-C7D6-47AD-AAEE-26F1BCA115F2}" type="presOf" srcId="{9920544B-A492-45AF-B6B1-13E35AFF5585}" destId="{0803B3EA-01E7-4526-8783-6CBAC3BA480F}" srcOrd="0" destOrd="0" presId="urn:microsoft.com/office/officeart/2018/2/layout/IconLabelList"/>
    <dgm:cxn modelId="{760A47CD-AD77-41A5-B0B4-A7ABFB34455A}" srcId="{4A125FB9-890B-4589-B5B5-1CFBD49739B7}" destId="{9920544B-A492-45AF-B6B1-13E35AFF5585}" srcOrd="3" destOrd="0" parTransId="{610B1A96-FE63-4837-AC2A-F6CF96BA672F}" sibTransId="{915B29C8-193A-4768-BE27-E651ECF36021}"/>
    <dgm:cxn modelId="{D95CDCD9-01FB-4499-BF0E-94A02713D4B1}" type="presOf" srcId="{BFB7D1CC-A613-4E45-9132-AB0124532A64}" destId="{C5FDADC9-CE80-4E0B-82B9-19CD6AB6C7C6}" srcOrd="0" destOrd="0" presId="urn:microsoft.com/office/officeart/2018/2/layout/IconLabelList"/>
    <dgm:cxn modelId="{0F4F6581-CCC2-4B95-9576-E619CFBD3C6A}" type="presParOf" srcId="{6D15342A-2A33-4637-A4EC-EA18B0E76B4A}" destId="{101AD188-9828-4F9C-9198-D4E1DAC7F27C}" srcOrd="0" destOrd="0" presId="urn:microsoft.com/office/officeart/2018/2/layout/IconLabelList"/>
    <dgm:cxn modelId="{ABB6279C-851F-4464-999E-C68888E75E84}" type="presParOf" srcId="{101AD188-9828-4F9C-9198-D4E1DAC7F27C}" destId="{72DB123C-1A6C-4B72-A4AC-1ED931E80CE8}" srcOrd="0" destOrd="0" presId="urn:microsoft.com/office/officeart/2018/2/layout/IconLabelList"/>
    <dgm:cxn modelId="{B3F56D85-C126-44E7-9311-5C5818258B74}" type="presParOf" srcId="{101AD188-9828-4F9C-9198-D4E1DAC7F27C}" destId="{766FF26D-4BED-4705-AD70-9D94D1078343}" srcOrd="1" destOrd="0" presId="urn:microsoft.com/office/officeart/2018/2/layout/IconLabelList"/>
    <dgm:cxn modelId="{CA51911A-6330-475C-A1FE-8B419AFDDB71}" type="presParOf" srcId="{101AD188-9828-4F9C-9198-D4E1DAC7F27C}" destId="{0DAEC546-1C7F-4590-AB23-CA8C9F1ECF1D}" srcOrd="2" destOrd="0" presId="urn:microsoft.com/office/officeart/2018/2/layout/IconLabelList"/>
    <dgm:cxn modelId="{380CA5F4-D11B-4737-A696-F60680917D94}" type="presParOf" srcId="{6D15342A-2A33-4637-A4EC-EA18B0E76B4A}" destId="{23E7E1F7-85AF-442E-8CF7-BF97A7C4EE39}" srcOrd="1" destOrd="0" presId="urn:microsoft.com/office/officeart/2018/2/layout/IconLabelList"/>
    <dgm:cxn modelId="{AF369A41-D4C7-41F2-A37E-F8F72FB79534}" type="presParOf" srcId="{6D15342A-2A33-4637-A4EC-EA18B0E76B4A}" destId="{FF8B22F2-5DE0-41CE-922D-F10613C2957F}" srcOrd="2" destOrd="0" presId="urn:microsoft.com/office/officeart/2018/2/layout/IconLabelList"/>
    <dgm:cxn modelId="{CCD448F2-C514-4040-9880-69F76764904D}" type="presParOf" srcId="{FF8B22F2-5DE0-41CE-922D-F10613C2957F}" destId="{F86D8817-0FB6-4C94-9F93-497F758CCA6A}" srcOrd="0" destOrd="0" presId="urn:microsoft.com/office/officeart/2018/2/layout/IconLabelList"/>
    <dgm:cxn modelId="{31DCED52-516D-4979-A84D-7FB439E0E53E}" type="presParOf" srcId="{FF8B22F2-5DE0-41CE-922D-F10613C2957F}" destId="{70A95BC5-6938-4ADA-BB82-F5CF2FBEF499}" srcOrd="1" destOrd="0" presId="urn:microsoft.com/office/officeart/2018/2/layout/IconLabelList"/>
    <dgm:cxn modelId="{EA440B47-E721-4ED4-913B-1887EC97DFDF}" type="presParOf" srcId="{FF8B22F2-5DE0-41CE-922D-F10613C2957F}" destId="{C5FDADC9-CE80-4E0B-82B9-19CD6AB6C7C6}" srcOrd="2" destOrd="0" presId="urn:microsoft.com/office/officeart/2018/2/layout/IconLabelList"/>
    <dgm:cxn modelId="{00BBD14D-F252-4235-A70F-F82AF2C6C440}" type="presParOf" srcId="{6D15342A-2A33-4637-A4EC-EA18B0E76B4A}" destId="{7E563B61-CD61-44E1-9190-218A896A5010}" srcOrd="3" destOrd="0" presId="urn:microsoft.com/office/officeart/2018/2/layout/IconLabelList"/>
    <dgm:cxn modelId="{44539211-F60A-4E2C-85A1-7D049F1AD330}" type="presParOf" srcId="{6D15342A-2A33-4637-A4EC-EA18B0E76B4A}" destId="{1A296496-34E0-413A-B063-432003939F0F}" srcOrd="4" destOrd="0" presId="urn:microsoft.com/office/officeart/2018/2/layout/IconLabelList"/>
    <dgm:cxn modelId="{BEE0282D-FD8A-4499-ADBD-4F438A76C04A}" type="presParOf" srcId="{1A296496-34E0-413A-B063-432003939F0F}" destId="{F9CF300B-78D9-44B4-8C7E-D81C070F40AF}" srcOrd="0" destOrd="0" presId="urn:microsoft.com/office/officeart/2018/2/layout/IconLabelList"/>
    <dgm:cxn modelId="{7F342781-CFEE-4B3D-AC54-245532D155C2}" type="presParOf" srcId="{1A296496-34E0-413A-B063-432003939F0F}" destId="{CAAEB115-7CD4-473B-9FD2-688998400F71}" srcOrd="1" destOrd="0" presId="urn:microsoft.com/office/officeart/2018/2/layout/IconLabelList"/>
    <dgm:cxn modelId="{D812AFA4-28CD-4276-BF66-3BAC515C9F1C}" type="presParOf" srcId="{1A296496-34E0-413A-B063-432003939F0F}" destId="{2A021A42-9447-4973-B636-9239AFCA4F78}" srcOrd="2" destOrd="0" presId="urn:microsoft.com/office/officeart/2018/2/layout/IconLabelList"/>
    <dgm:cxn modelId="{2C668F61-45E1-492A-90AC-695F425D9B86}" type="presParOf" srcId="{6D15342A-2A33-4637-A4EC-EA18B0E76B4A}" destId="{311C90AA-DEE0-4DF3-8D03-4C14344D3D70}" srcOrd="5" destOrd="0" presId="urn:microsoft.com/office/officeart/2018/2/layout/IconLabelList"/>
    <dgm:cxn modelId="{A6D77A8A-F286-43A2-BEA2-65DB64664CBF}" type="presParOf" srcId="{6D15342A-2A33-4637-A4EC-EA18B0E76B4A}" destId="{3422EF89-8402-4819-8280-C169AFA0795C}" srcOrd="6" destOrd="0" presId="urn:microsoft.com/office/officeart/2018/2/layout/IconLabelList"/>
    <dgm:cxn modelId="{260F9831-B7C2-4FBF-AD0F-AA9D4991DCE1}" type="presParOf" srcId="{3422EF89-8402-4819-8280-C169AFA0795C}" destId="{3BA349A5-59A3-4688-A8E3-B24418F89156}" srcOrd="0" destOrd="0" presId="urn:microsoft.com/office/officeart/2018/2/layout/IconLabelList"/>
    <dgm:cxn modelId="{FC79A4D3-F26F-48FB-8F97-F1E7888A4269}" type="presParOf" srcId="{3422EF89-8402-4819-8280-C169AFA0795C}" destId="{F04CC024-9482-4858-BEE2-496DBB92D545}" srcOrd="1" destOrd="0" presId="urn:microsoft.com/office/officeart/2018/2/layout/IconLabelList"/>
    <dgm:cxn modelId="{7FBF541B-8CF8-426D-8CA6-9180F82A752D}" type="presParOf" srcId="{3422EF89-8402-4819-8280-C169AFA0795C}" destId="{0803B3EA-01E7-4526-8783-6CBAC3BA48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dgm:spPr/>
      <dgm:t>
        <a:bodyPr/>
        <a:lstStyle/>
        <a:p>
          <a:pPr>
            <a:lnSpc>
              <a:spcPct val="100000"/>
            </a:lnSpc>
          </a:pPr>
          <a:r>
            <a:rPr lang="pt-BR" dirty="0"/>
            <a:t>A Bacia Amazônica é a maior e mais diversa bacia de água doce do mundo, onde a Amazônia ocidental tem a maior área e diversidade de espécies de peixes.</a:t>
          </a:r>
          <a:endParaRPr lang="en-US" dirty="0"/>
        </a:p>
      </dgm:t>
    </dgm:pt>
    <dgm:pt modelId="{60EE8D89-6D33-4FB8-99A5-5E36BDDEFC58}" type="parTrans" cxnId="{D124E2DA-25CD-449F-814B-7994B6D3CA64}">
      <dgm:prSet/>
      <dgm:spPr/>
      <dgm:t>
        <a:bodyPr/>
        <a:lstStyle/>
        <a:p>
          <a:endParaRPr lang="en-US"/>
        </a:p>
      </dgm:t>
    </dgm:pt>
    <dgm:pt modelId="{087F2827-D24C-4B45-8D0F-41A0FBC2820A}" type="sibTrans" cxnId="{D124E2DA-25CD-449F-814B-7994B6D3CA64}">
      <dgm:prSet/>
      <dgm:spPr/>
      <dgm:t>
        <a:bodyPr/>
        <a:lstStyle/>
        <a:p>
          <a:endParaRPr lang="en-US"/>
        </a:p>
      </dgm:t>
    </dgm:pt>
    <dgm:pt modelId="{44BF0DEC-B939-441B-96FF-432312916EEB}">
      <dgm:prSet/>
      <dgm:spPr/>
      <dgm:t>
        <a:bodyPr/>
        <a:lstStyle/>
        <a:p>
          <a:pPr>
            <a:lnSpc>
              <a:spcPct val="100000"/>
            </a:lnSpc>
          </a:pPr>
          <a:r>
            <a:rPr lang="pt-BR" dirty="0"/>
            <a:t>A diversidade de espécies de peixes abrange 57 famílias, 525 gêneros e mais de 2.411 espécies. Destes, 111 gêneros (21%) e 1.089 espécies (45%) são endêmicos da Bacia Amazônica.</a:t>
          </a:r>
          <a:endParaRPr lang="en-US" dirty="0"/>
        </a:p>
      </dgm:t>
    </dgm:pt>
    <dgm:pt modelId="{583AEF13-610F-4478-BC50-9A3714DAE7DB}" type="parTrans" cxnId="{D6EECCB9-B594-477A-93FF-5DBAD23BF8EB}">
      <dgm:prSet/>
      <dgm:spPr/>
      <dgm:t>
        <a:bodyPr/>
        <a:lstStyle/>
        <a:p>
          <a:endParaRPr lang="en-US"/>
        </a:p>
      </dgm:t>
    </dgm:pt>
    <dgm:pt modelId="{DED5917E-DBA9-443C-BF01-9DCA0A2D5B53}" type="sibTrans" cxnId="{D6EECCB9-B594-477A-93FF-5DBAD23BF8EB}">
      <dgm:prSet/>
      <dgm:spPr/>
      <dgm:t>
        <a:bodyPr/>
        <a:lstStyle/>
        <a:p>
          <a:endParaRPr lang="en-US"/>
        </a:p>
      </dgm:t>
    </dgm:pt>
    <dgm:pt modelId="{00A8E0F5-70D0-4335-BBB9-3F308B62D03B}">
      <dgm:prSet/>
      <dgm:spPr/>
      <dgm:t>
        <a:bodyPr/>
        <a:lstStyle/>
        <a:p>
          <a:pPr>
            <a:lnSpc>
              <a:spcPct val="100000"/>
            </a:lnSpc>
          </a:pPr>
          <a:r>
            <a:rPr lang="pt-BR" dirty="0"/>
            <a:t>O Estado de Rondônia, localiza-se numa área de transição entre o bioma Cerrado e a Amazônia, apresentando áreas do bioma Pantanal, de planícies e serras. A pesca esportiva é uma atividade praticada em vários rios de Rondônia.</a:t>
          </a:r>
          <a:endParaRPr lang="en-US" dirty="0"/>
        </a:p>
      </dgm:t>
    </dgm:pt>
    <dgm:pt modelId="{1E304E5B-EC68-40B6-AE6C-E9425C8772FA}" type="parTrans" cxnId="{063D39E8-17C7-4E5F-AB70-3F1677D1E5F9}">
      <dgm:prSet/>
      <dgm:spPr/>
      <dgm:t>
        <a:bodyPr/>
        <a:lstStyle/>
        <a:p>
          <a:endParaRPr lang="en-US"/>
        </a:p>
      </dgm:t>
    </dgm:pt>
    <dgm:pt modelId="{13480C2A-7CDA-45DD-AC8F-6F217DFE41E3}" type="sibTrans" cxnId="{063D39E8-17C7-4E5F-AB70-3F1677D1E5F9}">
      <dgm:prSet/>
      <dgm:spPr/>
      <dgm:t>
        <a:bodyPr/>
        <a:lstStyle/>
        <a:p>
          <a:endParaRPr lang="en-US"/>
        </a:p>
      </dgm:t>
    </dgm:pt>
    <dgm:pt modelId="{F91E540F-3BA9-475C-9B4F-39392B05FA78}">
      <dgm:prSet/>
      <dgm:spPr/>
      <dgm:t>
        <a:bodyPr/>
        <a:lstStyle/>
        <a:p>
          <a:pPr>
            <a:lnSpc>
              <a:spcPct val="100000"/>
            </a:lnSpc>
          </a:pPr>
          <a:endParaRPr lang="pt-BR" dirty="0"/>
        </a:p>
        <a:p>
          <a:pPr>
            <a:lnSpc>
              <a:spcPct val="100000"/>
            </a:lnSpc>
          </a:pPr>
          <a:endParaRPr lang="pt-BR" dirty="0"/>
        </a:p>
        <a:p>
          <a:pPr>
            <a:lnSpc>
              <a:spcPct val="100000"/>
            </a:lnSpc>
          </a:pPr>
          <a:r>
            <a:rPr lang="pt-BR"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dirty="0"/>
        </a:p>
      </dgm:t>
    </dgm:pt>
    <dgm:pt modelId="{969040A2-E024-4ECD-9796-91B053634481}" type="parTrans" cxnId="{CB576567-D6BA-4267-92A2-E18EFAB9EA59}">
      <dgm:prSet/>
      <dgm:spPr/>
      <dgm:t>
        <a:bodyPr/>
        <a:lstStyle/>
        <a:p>
          <a:endParaRPr lang="en-US"/>
        </a:p>
      </dgm:t>
    </dgm:pt>
    <dgm:pt modelId="{910D76F6-4013-4628-9367-8B9FBA86F9EC}" type="sibTrans" cxnId="{CB576567-D6BA-4267-92A2-E18EFAB9EA59}">
      <dgm:prSet/>
      <dgm:spPr/>
      <dgm:t>
        <a:bodyPr/>
        <a:lstStyle/>
        <a:p>
          <a:endParaRPr lang="en-US"/>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LinFactNeighborX="-10108" custLinFactNeighborY="-17904">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LinFactNeighborX="1100" custLinFactNeighborY="-20331">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NeighborX="8526" custLinFactNeighborY="-807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Y="140365" custLinFactNeighborX="5888" custLinFactNeighborY="-1815">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38856" custScaleY="140746" custLinFactNeighborX="-4221" custLinFactNeighborY="-9955">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36655F-360A-45F7-8027-96AAD6022812}"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E185BD56-D961-4604-BEF7-4B3F7E8A9F34}">
      <dgm:prSet custT="1"/>
      <dgm:spPr/>
      <dgm:t>
        <a:bodyPr/>
        <a:lstStyle/>
        <a:p>
          <a:pPr>
            <a:lnSpc>
              <a:spcPct val="100000"/>
            </a:lnSpc>
          </a:pPr>
          <a:r>
            <a:rPr lang="pt-BR" sz="1800" dirty="0">
              <a:solidFill>
                <a:schemeClr val="tx1"/>
              </a:solidFill>
            </a:rPr>
            <a:t>A portaria IBAMA no 48/2007 estabelece  a proibição da pesca durante o período de defeso no estado de Rondônia (entre 15/11 e 15/03), </a:t>
          </a:r>
          <a:r>
            <a:rPr lang="pt-BR" sz="1800" b="1" dirty="0">
              <a:solidFill>
                <a:schemeClr val="tx1"/>
              </a:solidFill>
            </a:rPr>
            <a:t>a maioria das infrações ao longo do período de estudo foi devido a este tipo de infração e pesca em locais proibidos</a:t>
          </a:r>
          <a:r>
            <a:rPr lang="pt-BR" sz="1800" dirty="0">
              <a:solidFill>
                <a:schemeClr val="tx1"/>
              </a:solidFill>
            </a:rPr>
            <a:t>. (Godim et al. 2023). </a:t>
          </a:r>
          <a:endParaRPr lang="en-US" sz="1800" dirty="0">
            <a:solidFill>
              <a:schemeClr val="tx1"/>
            </a:solidFill>
          </a:endParaRPr>
        </a:p>
      </dgm:t>
    </dgm:pt>
    <dgm:pt modelId="{EDAE8CF1-5692-4B7C-B4C5-2D7F18A4B3D9}" type="parTrans" cxnId="{385EEAFB-BD4A-483D-A3B4-68E420EED37A}">
      <dgm:prSet/>
      <dgm:spPr/>
      <dgm:t>
        <a:bodyPr/>
        <a:lstStyle/>
        <a:p>
          <a:endParaRPr lang="en-US" sz="1800"/>
        </a:p>
      </dgm:t>
    </dgm:pt>
    <dgm:pt modelId="{5431BF78-0901-467C-94F5-2E46DB7C0432}" type="sibTrans" cxnId="{385EEAFB-BD4A-483D-A3B4-68E420EED37A}">
      <dgm:prSet/>
      <dgm:spPr/>
      <dgm:t>
        <a:bodyPr/>
        <a:lstStyle/>
        <a:p>
          <a:pPr>
            <a:lnSpc>
              <a:spcPct val="100000"/>
            </a:lnSpc>
          </a:pPr>
          <a:endParaRPr lang="en-US" sz="1800"/>
        </a:p>
      </dgm:t>
    </dgm:pt>
    <dgm:pt modelId="{D650801C-BA6C-468E-ACDA-2C9FA741DCAB}">
      <dgm:prSet custT="1"/>
      <dgm:spPr/>
      <dgm:t>
        <a:bodyPr/>
        <a:lstStyle/>
        <a:p>
          <a:pPr>
            <a:lnSpc>
              <a:spcPct val="100000"/>
            </a:lnSpc>
          </a:pPr>
          <a:endParaRPr lang="pt-BR" sz="1800" dirty="0">
            <a:solidFill>
              <a:schemeClr val="tx1"/>
            </a:solidFill>
          </a:endParaRPr>
        </a:p>
        <a:p>
          <a:pPr>
            <a:lnSpc>
              <a:spcPct val="100000"/>
            </a:lnSpc>
          </a:pPr>
          <a:r>
            <a:rPr lang="pt-BR" sz="1800" b="1"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800" b="1" dirty="0">
            <a:solidFill>
              <a:schemeClr val="tx1"/>
            </a:solidFill>
          </a:endParaRPr>
        </a:p>
      </dgm:t>
    </dgm:pt>
    <dgm:pt modelId="{2DE10A7B-011B-4668-A04E-8BA753305A14}" type="parTrans" cxnId="{FB193669-D949-4AB5-9D8F-F33E4895E8F8}">
      <dgm:prSet/>
      <dgm:spPr/>
      <dgm:t>
        <a:bodyPr/>
        <a:lstStyle/>
        <a:p>
          <a:endParaRPr lang="en-US" sz="1800"/>
        </a:p>
      </dgm:t>
    </dgm:pt>
    <dgm:pt modelId="{E12903B0-3DE9-453C-8BD3-43ED9DCC1E18}" type="sibTrans" cxnId="{FB193669-D949-4AB5-9D8F-F33E4895E8F8}">
      <dgm:prSet/>
      <dgm:spPr/>
      <dgm:t>
        <a:bodyPr/>
        <a:lstStyle/>
        <a:p>
          <a:pPr>
            <a:lnSpc>
              <a:spcPct val="100000"/>
            </a:lnSpc>
          </a:pPr>
          <a:endParaRPr lang="en-US" sz="1800"/>
        </a:p>
      </dgm:t>
    </dgm:pt>
    <dgm:pt modelId="{D37D2148-96BF-4DEC-817C-50D3DCDE4308}" type="pres">
      <dgm:prSet presAssocID="{A536655F-360A-45F7-8027-96AAD6022812}" presName="root" presStyleCnt="0">
        <dgm:presLayoutVars>
          <dgm:dir/>
          <dgm:resizeHandles val="exact"/>
        </dgm:presLayoutVars>
      </dgm:prSet>
      <dgm:spPr/>
    </dgm:pt>
    <dgm:pt modelId="{012A1170-26E8-48F9-8226-FE43D54B318D}" type="pres">
      <dgm:prSet presAssocID="{A536655F-360A-45F7-8027-96AAD6022812}" presName="container" presStyleCnt="0">
        <dgm:presLayoutVars>
          <dgm:dir/>
          <dgm:resizeHandles val="exact"/>
        </dgm:presLayoutVars>
      </dgm:prSet>
      <dgm:spPr/>
    </dgm:pt>
    <dgm:pt modelId="{C00FAD8B-A67F-4093-8B4E-7E67CD9C01F1}" type="pres">
      <dgm:prSet presAssocID="{E185BD56-D961-4604-BEF7-4B3F7E8A9F34}" presName="compNode" presStyleCnt="0"/>
      <dgm:spPr/>
    </dgm:pt>
    <dgm:pt modelId="{6EB56FE8-7C9D-4607-B952-AC17ECE7AE07}" type="pres">
      <dgm:prSet presAssocID="{E185BD56-D961-4604-BEF7-4B3F7E8A9F34}" presName="iconBgRect" presStyleLbl="bgShp" presStyleIdx="0" presStyleCnt="2" custLinFactY="-100000" custLinFactNeighborX="-10546" custLinFactNeighborY="-121212"/>
      <dgm:spPr/>
    </dgm:pt>
    <dgm:pt modelId="{5F2C6A53-26BD-44B8-8459-005CC713D91D}" type="pres">
      <dgm:prSet presAssocID="{E185BD56-D961-4604-BEF7-4B3F7E8A9F34}" presName="iconRect" presStyleLbl="node1" presStyleIdx="0" presStyleCnt="2" custLinFactY="-183322" custLinFactNeighborX="-35861"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7D1A9477-5430-4F79-A100-4594A9E6B93F}" type="pres">
      <dgm:prSet presAssocID="{E185BD56-D961-4604-BEF7-4B3F7E8A9F34}" presName="spaceRect" presStyleCnt="0"/>
      <dgm:spPr/>
    </dgm:pt>
    <dgm:pt modelId="{EEBA8B4C-52C6-44BC-8F40-C1F8C8E4B7EC}" type="pres">
      <dgm:prSet presAssocID="{E185BD56-D961-4604-BEF7-4B3F7E8A9F34}" presName="textRect" presStyleLbl="revTx" presStyleIdx="0" presStyleCnt="2" custScaleX="126666" custLinFactNeighborX="-1188" custLinFactNeighborY="-80222">
        <dgm:presLayoutVars>
          <dgm:chMax val="1"/>
          <dgm:chPref val="1"/>
        </dgm:presLayoutVars>
      </dgm:prSet>
      <dgm:spPr/>
    </dgm:pt>
    <dgm:pt modelId="{6D4A7877-57A9-4FD1-8AA5-843682EFBBF0}" type="pres">
      <dgm:prSet presAssocID="{5431BF78-0901-467C-94F5-2E46DB7C0432}" presName="sibTrans" presStyleLbl="sibTrans2D1" presStyleIdx="0" presStyleCnt="0"/>
      <dgm:spPr/>
    </dgm:pt>
    <dgm:pt modelId="{813AE9C9-DFA9-4402-AC82-8359DBEE1EA0}" type="pres">
      <dgm:prSet presAssocID="{D650801C-BA6C-468E-ACDA-2C9FA741DCAB}" presName="compNode" presStyleCnt="0"/>
      <dgm:spPr/>
    </dgm:pt>
    <dgm:pt modelId="{C455C45B-4D0B-4747-8FF3-AF7727990878}" type="pres">
      <dgm:prSet presAssocID="{D650801C-BA6C-468E-ACDA-2C9FA741DCAB}" presName="iconBgRect" presStyleLbl="bgShp" presStyleIdx="1" presStyleCnt="2" custLinFactY="-100000" custLinFactNeighborX="-43871" custLinFactNeighborY="-137633"/>
      <dgm:spPr/>
    </dgm:pt>
    <dgm:pt modelId="{7CD26605-0975-4506-9B45-D48AF55BF377}" type="pres">
      <dgm:prSet presAssocID="{D650801C-BA6C-468E-ACDA-2C9FA741DCAB}" presName="iconRect" presStyleLbl="node1" presStyleIdx="1" presStyleCnt="2" custScaleX="167832" custScaleY="189342" custLinFactY="-200000" custLinFactNeighborX="-73594" custLinFactNeighborY="-22784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94C67A0-D114-4BEC-B2E8-29765216B8A6}" type="pres">
      <dgm:prSet presAssocID="{D650801C-BA6C-468E-ACDA-2C9FA741DCAB}" presName="spaceRect" presStyleCnt="0"/>
      <dgm:spPr/>
    </dgm:pt>
    <dgm:pt modelId="{46A1030C-FD48-44D4-9CD2-C0FD47AC82A9}" type="pres">
      <dgm:prSet presAssocID="{D650801C-BA6C-468E-ACDA-2C9FA741DCAB}" presName="textRect" presStyleLbl="revTx" presStyleIdx="1" presStyleCnt="2" custLinFactNeighborX="-7888" custLinFactNeighborY="-90362">
        <dgm:presLayoutVars>
          <dgm:chMax val="1"/>
          <dgm:chPref val="1"/>
        </dgm:presLayoutVars>
      </dgm:prSet>
      <dgm:spPr/>
    </dgm:pt>
  </dgm:ptLst>
  <dgm:cxnLst>
    <dgm:cxn modelId="{AA010A35-A211-4BF9-8B90-57230E7D94AD}" type="presOf" srcId="{D650801C-BA6C-468E-ACDA-2C9FA741DCAB}" destId="{46A1030C-FD48-44D4-9CD2-C0FD47AC82A9}" srcOrd="0" destOrd="0" presId="urn:microsoft.com/office/officeart/2018/2/layout/IconCircleList"/>
    <dgm:cxn modelId="{61A66062-B7F5-4E34-8D2A-AE81BCCC0FA8}" type="presOf" srcId="{E185BD56-D961-4604-BEF7-4B3F7E8A9F34}" destId="{EEBA8B4C-52C6-44BC-8F40-C1F8C8E4B7EC}" srcOrd="0" destOrd="0" presId="urn:microsoft.com/office/officeart/2018/2/layout/IconCircleList"/>
    <dgm:cxn modelId="{FB193669-D949-4AB5-9D8F-F33E4895E8F8}" srcId="{A536655F-360A-45F7-8027-96AAD6022812}" destId="{D650801C-BA6C-468E-ACDA-2C9FA741DCAB}" srcOrd="1" destOrd="0" parTransId="{2DE10A7B-011B-4668-A04E-8BA753305A14}" sibTransId="{E12903B0-3DE9-453C-8BD3-43ED9DCC1E18}"/>
    <dgm:cxn modelId="{80E98149-CC77-401E-9CEC-ABDFBDC24FE5}" type="presOf" srcId="{5431BF78-0901-467C-94F5-2E46DB7C0432}" destId="{6D4A7877-57A9-4FD1-8AA5-843682EFBBF0}" srcOrd="0" destOrd="0" presId="urn:microsoft.com/office/officeart/2018/2/layout/IconCircleList"/>
    <dgm:cxn modelId="{3D939B58-EF6E-48B6-8228-B9411A3CC233}" type="presOf" srcId="{A536655F-360A-45F7-8027-96AAD6022812}" destId="{D37D2148-96BF-4DEC-817C-50D3DCDE4308}" srcOrd="0" destOrd="0" presId="urn:microsoft.com/office/officeart/2018/2/layout/IconCircleList"/>
    <dgm:cxn modelId="{385EEAFB-BD4A-483D-A3B4-68E420EED37A}" srcId="{A536655F-360A-45F7-8027-96AAD6022812}" destId="{E185BD56-D961-4604-BEF7-4B3F7E8A9F34}" srcOrd="0" destOrd="0" parTransId="{EDAE8CF1-5692-4B7C-B4C5-2D7F18A4B3D9}" sibTransId="{5431BF78-0901-467C-94F5-2E46DB7C0432}"/>
    <dgm:cxn modelId="{14A1AFF3-1570-42DD-B97C-DEE4A353355A}" type="presParOf" srcId="{D37D2148-96BF-4DEC-817C-50D3DCDE4308}" destId="{012A1170-26E8-48F9-8226-FE43D54B318D}" srcOrd="0" destOrd="0" presId="urn:microsoft.com/office/officeart/2018/2/layout/IconCircleList"/>
    <dgm:cxn modelId="{F55F06AA-37DD-478B-B1ED-06F961F227C3}" type="presParOf" srcId="{012A1170-26E8-48F9-8226-FE43D54B318D}" destId="{C00FAD8B-A67F-4093-8B4E-7E67CD9C01F1}" srcOrd="0" destOrd="0" presId="urn:microsoft.com/office/officeart/2018/2/layout/IconCircleList"/>
    <dgm:cxn modelId="{D1E346D1-238B-4FDE-B3E5-F9D59BC72C86}" type="presParOf" srcId="{C00FAD8B-A67F-4093-8B4E-7E67CD9C01F1}" destId="{6EB56FE8-7C9D-4607-B952-AC17ECE7AE07}" srcOrd="0" destOrd="0" presId="urn:microsoft.com/office/officeart/2018/2/layout/IconCircleList"/>
    <dgm:cxn modelId="{EC97EE85-7250-4BC6-8587-A20825166639}" type="presParOf" srcId="{C00FAD8B-A67F-4093-8B4E-7E67CD9C01F1}" destId="{5F2C6A53-26BD-44B8-8459-005CC713D91D}" srcOrd="1" destOrd="0" presId="urn:microsoft.com/office/officeart/2018/2/layout/IconCircleList"/>
    <dgm:cxn modelId="{62DBB2CB-C95E-4811-AFBF-919C3AAC4F2D}" type="presParOf" srcId="{C00FAD8B-A67F-4093-8B4E-7E67CD9C01F1}" destId="{7D1A9477-5430-4F79-A100-4594A9E6B93F}" srcOrd="2" destOrd="0" presId="urn:microsoft.com/office/officeart/2018/2/layout/IconCircleList"/>
    <dgm:cxn modelId="{041B3242-B45A-49BA-A81D-4755EE8096A4}" type="presParOf" srcId="{C00FAD8B-A67F-4093-8B4E-7E67CD9C01F1}" destId="{EEBA8B4C-52C6-44BC-8F40-C1F8C8E4B7EC}" srcOrd="3" destOrd="0" presId="urn:microsoft.com/office/officeart/2018/2/layout/IconCircleList"/>
    <dgm:cxn modelId="{E59A4F69-C148-47E5-8C93-0A889D349631}" type="presParOf" srcId="{012A1170-26E8-48F9-8226-FE43D54B318D}" destId="{6D4A7877-57A9-4FD1-8AA5-843682EFBBF0}" srcOrd="1" destOrd="0" presId="urn:microsoft.com/office/officeart/2018/2/layout/IconCircleList"/>
    <dgm:cxn modelId="{39D90E77-0954-4724-BA71-CF673D1B948B}" type="presParOf" srcId="{012A1170-26E8-48F9-8226-FE43D54B318D}" destId="{813AE9C9-DFA9-4402-AC82-8359DBEE1EA0}" srcOrd="2" destOrd="0" presId="urn:microsoft.com/office/officeart/2018/2/layout/IconCircleList"/>
    <dgm:cxn modelId="{CBA0B6F3-C3B5-4D71-95A7-5009DBCB14FA}" type="presParOf" srcId="{813AE9C9-DFA9-4402-AC82-8359DBEE1EA0}" destId="{C455C45B-4D0B-4747-8FF3-AF7727990878}" srcOrd="0" destOrd="0" presId="urn:microsoft.com/office/officeart/2018/2/layout/IconCircleList"/>
    <dgm:cxn modelId="{796E0CD4-E8B1-4446-BE43-28FC819B8B9D}" type="presParOf" srcId="{813AE9C9-DFA9-4402-AC82-8359DBEE1EA0}" destId="{7CD26605-0975-4506-9B45-D48AF55BF377}" srcOrd="1" destOrd="0" presId="urn:microsoft.com/office/officeart/2018/2/layout/IconCircleList"/>
    <dgm:cxn modelId="{7A33F584-4690-4715-AB30-54082CC90B88}" type="presParOf" srcId="{813AE9C9-DFA9-4402-AC82-8359DBEE1EA0}" destId="{594C67A0-D114-4BEC-B2E8-29765216B8A6}" srcOrd="2" destOrd="0" presId="urn:microsoft.com/office/officeart/2018/2/layout/IconCircleList"/>
    <dgm:cxn modelId="{F9B6B90E-FC41-443E-B8EF-21F6E4C8A05F}" type="presParOf" srcId="{813AE9C9-DFA9-4402-AC82-8359DBEE1EA0}" destId="{46A1030C-FD48-44D4-9CD2-C0FD47AC82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E06990-E878-4A2D-867E-3F8943FBE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8ED226-3CBB-43E4-BE95-19E16FFF7265}">
      <dgm:prSet custT="1"/>
      <dgm:spPr/>
      <dgm:t>
        <a:bodyPr/>
        <a:lstStyle/>
        <a:p>
          <a:pPr>
            <a:lnSpc>
              <a:spcPct val="100000"/>
            </a:lnSpc>
          </a:pPr>
          <a:r>
            <a:rPr lang="pt-BR" sz="1800"/>
            <a:t>O manuseio dos peixes na atividade de pesque e solte. Tempo de exposição fora d’agua e cuidados na retirada do anzol </a:t>
          </a:r>
          <a:endParaRPr lang="en-US" sz="1800"/>
        </a:p>
      </dgm:t>
    </dgm:pt>
    <dgm:pt modelId="{D115D287-9CDA-444A-A3C9-5395BB342204}" type="parTrans" cxnId="{8C086055-0E32-4CAD-80CA-A57644FFD257}">
      <dgm:prSet/>
      <dgm:spPr/>
      <dgm:t>
        <a:bodyPr/>
        <a:lstStyle/>
        <a:p>
          <a:endParaRPr lang="en-US" sz="1800"/>
        </a:p>
      </dgm:t>
    </dgm:pt>
    <dgm:pt modelId="{90E8A6E6-286E-40C8-BA02-A4FB7D61C815}" type="sibTrans" cxnId="{8C086055-0E32-4CAD-80CA-A57644FFD257}">
      <dgm:prSet/>
      <dgm:spPr/>
      <dgm:t>
        <a:bodyPr/>
        <a:lstStyle/>
        <a:p>
          <a:endParaRPr lang="en-US" sz="1800"/>
        </a:p>
      </dgm:t>
    </dgm:pt>
    <dgm:pt modelId="{41C6360B-F71F-4E0A-A3AA-F93E229F652D}" type="pres">
      <dgm:prSet presAssocID="{00E06990-E878-4A2D-867E-3F8943FBEDB9}" presName="root" presStyleCnt="0">
        <dgm:presLayoutVars>
          <dgm:dir/>
          <dgm:resizeHandles val="exact"/>
        </dgm:presLayoutVars>
      </dgm:prSet>
      <dgm:spPr/>
    </dgm:pt>
    <dgm:pt modelId="{DA00C7E0-30EF-4E0A-8E75-323970EBB48E}" type="pres">
      <dgm:prSet presAssocID="{FF8ED226-3CBB-43E4-BE95-19E16FFF7265}" presName="compNode" presStyleCnt="0"/>
      <dgm:spPr/>
    </dgm:pt>
    <dgm:pt modelId="{1118433D-111E-475A-AF55-75987D62B9F1}" type="pres">
      <dgm:prSet presAssocID="{FF8ED226-3CBB-43E4-BE95-19E16FFF7265}" presName="bgRect" presStyleLbl="bgShp" presStyleIdx="0" presStyleCnt="1" custScaleY="224970" custLinFactNeighborX="-526" custLinFactNeighborY="61534"/>
      <dgm:spPr/>
    </dgm:pt>
    <dgm:pt modelId="{BC267E1F-B1A9-4EEB-BBA5-12AF5F9407FC}" type="pres">
      <dgm:prSet presAssocID="{FF8ED226-3CBB-43E4-BE95-19E16FFF7265}" presName="iconRect" presStyleLbl="node1" presStyleIdx="0" presStyleCnt="1" custScaleX="144572" custScaleY="15645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71A95B09-8ED2-462F-944D-112BAF09F311}" type="pres">
      <dgm:prSet presAssocID="{FF8ED226-3CBB-43E4-BE95-19E16FFF7265}" presName="spaceRect" presStyleCnt="0"/>
      <dgm:spPr/>
    </dgm:pt>
    <dgm:pt modelId="{C4E041E4-8579-45BA-97DD-4C4181CA1101}" type="pres">
      <dgm:prSet presAssocID="{FF8ED226-3CBB-43E4-BE95-19E16FFF7265}" presName="parTx" presStyleLbl="revTx" presStyleIdx="0" presStyleCnt="1">
        <dgm:presLayoutVars>
          <dgm:chMax val="0"/>
          <dgm:chPref val="0"/>
        </dgm:presLayoutVars>
      </dgm:prSet>
      <dgm:spPr/>
    </dgm:pt>
  </dgm:ptLst>
  <dgm:cxnLst>
    <dgm:cxn modelId="{8C086055-0E32-4CAD-80CA-A57644FFD257}" srcId="{00E06990-E878-4A2D-867E-3F8943FBEDB9}" destId="{FF8ED226-3CBB-43E4-BE95-19E16FFF7265}" srcOrd="0" destOrd="0" parTransId="{D115D287-9CDA-444A-A3C9-5395BB342204}" sibTransId="{90E8A6E6-286E-40C8-BA02-A4FB7D61C815}"/>
    <dgm:cxn modelId="{B9653998-8D68-4A46-88AB-86FADB5308B1}" type="presOf" srcId="{00E06990-E878-4A2D-867E-3F8943FBEDB9}" destId="{41C6360B-F71F-4E0A-A3AA-F93E229F652D}" srcOrd="0" destOrd="0" presId="urn:microsoft.com/office/officeart/2018/2/layout/IconVerticalSolidList"/>
    <dgm:cxn modelId="{189604CD-05FC-4F94-8756-25F504C5DC53}" type="presOf" srcId="{FF8ED226-3CBB-43E4-BE95-19E16FFF7265}" destId="{C4E041E4-8579-45BA-97DD-4C4181CA1101}" srcOrd="0" destOrd="0" presId="urn:microsoft.com/office/officeart/2018/2/layout/IconVerticalSolidList"/>
    <dgm:cxn modelId="{0798971E-5C08-43F1-A2D6-E923BBFB8627}" type="presParOf" srcId="{41C6360B-F71F-4E0A-A3AA-F93E229F652D}" destId="{DA00C7E0-30EF-4E0A-8E75-323970EBB48E}" srcOrd="0" destOrd="0" presId="urn:microsoft.com/office/officeart/2018/2/layout/IconVerticalSolidList"/>
    <dgm:cxn modelId="{7E1CFB6B-A710-44DB-8630-406C22DEDC4F}" type="presParOf" srcId="{DA00C7E0-30EF-4E0A-8E75-323970EBB48E}" destId="{1118433D-111E-475A-AF55-75987D62B9F1}" srcOrd="0" destOrd="0" presId="urn:microsoft.com/office/officeart/2018/2/layout/IconVerticalSolidList"/>
    <dgm:cxn modelId="{58D6AB72-5A7B-4D54-8919-6AFE3D7C6B3A}" type="presParOf" srcId="{DA00C7E0-30EF-4E0A-8E75-323970EBB48E}" destId="{BC267E1F-B1A9-4EEB-BBA5-12AF5F9407FC}" srcOrd="1" destOrd="0" presId="urn:microsoft.com/office/officeart/2018/2/layout/IconVerticalSolidList"/>
    <dgm:cxn modelId="{47F7D8CA-EB95-45E6-A961-A840636B2080}" type="presParOf" srcId="{DA00C7E0-30EF-4E0A-8E75-323970EBB48E}" destId="{71A95B09-8ED2-462F-944D-112BAF09F311}" srcOrd="2" destOrd="0" presId="urn:microsoft.com/office/officeart/2018/2/layout/IconVerticalSolidList"/>
    <dgm:cxn modelId="{12B88DE7-C496-436C-BFAD-D028A64577E8}" type="presParOf" srcId="{DA00C7E0-30EF-4E0A-8E75-323970EBB48E}" destId="{C4E041E4-8579-45BA-97DD-4C4181CA110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800" b="0" i="0" u="none" strike="noStrike" baseline="0" dirty="0">
              <a:latin typeface="+mj-lt"/>
              <a:cs typeface="Arial" panose="020B0604020202020204" pitchFamily="34" charset="0"/>
            </a:rPr>
            <a:t>Avaliações contínuas para ajustar cotas de captura com base em dados atualizados.</a:t>
          </a:r>
          <a:endParaRPr lang="pt-BR" sz="1800" dirty="0">
            <a:latin typeface="+mj-lt"/>
          </a:endParaRPr>
        </a:p>
      </dgm:t>
    </dgm:pt>
    <dgm:pt modelId="{95D853E3-2CAB-4AFC-A78E-C0E07EE51193}" type="parTrans" cxnId="{E8C94EF7-0558-4F06-86D1-25228C39E246}">
      <dgm:prSet/>
      <dgm:spPr/>
      <dgm:t>
        <a:bodyPr/>
        <a:lstStyle/>
        <a:p>
          <a:endParaRPr lang="pt-BR" sz="1800">
            <a:latin typeface="+mj-lt"/>
          </a:endParaRPr>
        </a:p>
      </dgm:t>
    </dgm:pt>
    <dgm:pt modelId="{5A1AF0D4-5897-4D16-A466-3541CA167C73}" type="sibTrans" cxnId="{E8C94EF7-0558-4F06-86D1-25228C39E246}">
      <dgm:prSet/>
      <dgm:spPr/>
      <dgm:t>
        <a:bodyPr/>
        <a:lstStyle/>
        <a:p>
          <a:endParaRPr lang="pt-BR" sz="1800">
            <a:latin typeface="+mj-lt"/>
          </a:endParaRPr>
        </a:p>
      </dgm:t>
    </dgm:pt>
    <dgm:pt modelId="{F4706DC3-7851-4CDC-A6BB-C2709F441C0D}">
      <dgm:prSet phldrT="[Texto]" custT="1"/>
      <dgm:spPr/>
      <dgm:t>
        <a:bodyPr/>
        <a:lstStyle/>
        <a:p>
          <a:r>
            <a:rPr lang="pt-BR" sz="1800" b="0" i="0" u="none" strike="noStrike" baseline="0" dirty="0">
              <a:latin typeface="+mj-lt"/>
              <a:cs typeface="Arial" panose="020B0604020202020204" pitchFamily="34" charset="0"/>
            </a:rPr>
            <a:t>Implementação de tecnologias para minimizar a captura de espécies não-alvo.</a:t>
          </a:r>
          <a:endParaRPr lang="pt-BR" sz="1800" dirty="0">
            <a:latin typeface="+mj-lt"/>
          </a:endParaRPr>
        </a:p>
      </dgm:t>
    </dgm:pt>
    <dgm:pt modelId="{E7EAC3AF-042F-4E46-A8D4-70D95D099CED}" type="parTrans" cxnId="{CD3797E8-EBC6-4AF3-AB1D-B9F33B40B055}">
      <dgm:prSet/>
      <dgm:spPr/>
      <dgm:t>
        <a:bodyPr/>
        <a:lstStyle/>
        <a:p>
          <a:endParaRPr lang="pt-BR" sz="1800">
            <a:latin typeface="+mj-lt"/>
          </a:endParaRPr>
        </a:p>
      </dgm:t>
    </dgm:pt>
    <dgm:pt modelId="{4AC07A96-FB00-4BC2-AB01-5210267C897F}" type="sibTrans" cxnId="{CD3797E8-EBC6-4AF3-AB1D-B9F33B40B055}">
      <dgm:prSet/>
      <dgm:spPr/>
      <dgm:t>
        <a:bodyPr/>
        <a:lstStyle/>
        <a:p>
          <a:endParaRPr lang="pt-BR" sz="1800">
            <a:latin typeface="+mj-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latin typeface="+mj-lt"/>
              <a:cs typeface="Arial" panose="020B0604020202020204" pitchFamily="34" charset="0"/>
            </a:rPr>
            <a:t>Proteção de Habitat</a:t>
          </a:r>
          <a:endParaRPr lang="pt-BR" sz="1800" dirty="0">
            <a:latin typeface="+mj-lt"/>
          </a:endParaRPr>
        </a:p>
      </dgm:t>
    </dgm:pt>
    <dgm:pt modelId="{ECA5B18F-250D-4268-B9AA-C7A327C8CAB9}" type="parTrans" cxnId="{AB055906-5BE2-4548-AE74-736FF3DB68A8}">
      <dgm:prSet/>
      <dgm:spPr/>
      <dgm:t>
        <a:bodyPr/>
        <a:lstStyle/>
        <a:p>
          <a:endParaRPr lang="pt-BR" sz="1800">
            <a:latin typeface="+mj-lt"/>
          </a:endParaRPr>
        </a:p>
      </dgm:t>
    </dgm:pt>
    <dgm:pt modelId="{D2579A16-0B7B-48C8-AC18-88657702A888}" type="sibTrans" cxnId="{AB055906-5BE2-4548-AE74-736FF3DB68A8}">
      <dgm:prSet/>
      <dgm:spPr/>
      <dgm:t>
        <a:bodyPr/>
        <a:lstStyle/>
        <a:p>
          <a:endParaRPr lang="pt-BR" sz="1800">
            <a:latin typeface="+mj-lt"/>
          </a:endParaRPr>
        </a:p>
      </dgm:t>
    </dgm:pt>
    <dgm:pt modelId="{C568E334-8C73-4DD0-80B2-4A201BBB670B}">
      <dgm:prSet phldrT="[Texto]" custT="1"/>
      <dgm:spPr/>
      <dgm:t>
        <a:bodyPr/>
        <a:lstStyle/>
        <a:p>
          <a:pPr>
            <a:buNone/>
          </a:pPr>
          <a:r>
            <a:rPr lang="pt-BR" sz="1800" b="0" i="0" u="none" strike="noStrike" baseline="0" dirty="0">
              <a:latin typeface="+mj-lt"/>
              <a:cs typeface="Arial" panose="020B0604020202020204" pitchFamily="34" charset="0"/>
            </a:rPr>
            <a:t>Identificação e proteção de áreas essenciais para o ciclo de vida das espécies marinhas.</a:t>
          </a:r>
          <a:endParaRPr lang="pt-BR" sz="1800" dirty="0">
            <a:latin typeface="+mj-lt"/>
          </a:endParaRPr>
        </a:p>
      </dgm:t>
    </dgm:pt>
    <dgm:pt modelId="{35384DA3-7240-495D-B773-5776552EC5CE}" type="parTrans" cxnId="{179734FD-81E2-4F0E-9120-7BA2CBECDE90}">
      <dgm:prSet/>
      <dgm:spPr/>
      <dgm:t>
        <a:bodyPr/>
        <a:lstStyle/>
        <a:p>
          <a:endParaRPr lang="pt-BR" sz="1800">
            <a:latin typeface="+mj-lt"/>
          </a:endParaRPr>
        </a:p>
      </dgm:t>
    </dgm:pt>
    <dgm:pt modelId="{D28D04E6-E64E-4A18-9646-865FE0FCEB95}" type="sibTrans" cxnId="{179734FD-81E2-4F0E-9120-7BA2CBECDE90}">
      <dgm:prSet/>
      <dgm:spPr/>
      <dgm:t>
        <a:bodyPr/>
        <a:lstStyle/>
        <a:p>
          <a:endParaRPr lang="pt-BR" sz="1800">
            <a:latin typeface="+mj-lt"/>
          </a:endParaRPr>
        </a:p>
      </dgm:t>
    </dgm:pt>
    <dgm:pt modelId="{6853C812-6372-4993-9B9A-AF01B2C4F7BF}">
      <dgm:prSet custT="1"/>
      <dgm:spPr/>
      <dgm:t>
        <a:bodyPr/>
        <a:lstStyle/>
        <a:p>
          <a:r>
            <a:rPr lang="pt-BR" sz="1800" b="1" i="0" u="none" strike="noStrike" baseline="0" dirty="0">
              <a:latin typeface="+mj-lt"/>
              <a:cs typeface="Arial" panose="020B0604020202020204" pitchFamily="34" charset="0"/>
            </a:rPr>
            <a:t>Monitoramento Científico</a:t>
          </a:r>
          <a:endParaRPr lang="pt-BR" sz="1800" dirty="0">
            <a:latin typeface="+mj-lt"/>
          </a:endParaRPr>
        </a:p>
      </dgm:t>
    </dgm:pt>
    <dgm:pt modelId="{BAAD05FF-A338-4291-9BDF-06FE1279918F}" type="parTrans" cxnId="{5D4BFEB3-E1C6-4587-AA9D-67779D2C0D20}">
      <dgm:prSet/>
      <dgm:spPr/>
      <dgm:t>
        <a:bodyPr/>
        <a:lstStyle/>
        <a:p>
          <a:endParaRPr lang="pt-BR" sz="1800">
            <a:latin typeface="+mj-lt"/>
          </a:endParaRPr>
        </a:p>
      </dgm:t>
    </dgm:pt>
    <dgm:pt modelId="{82A8E3C0-BC0E-4EBE-ABEA-7621A8E631B3}" type="sibTrans" cxnId="{5D4BFEB3-E1C6-4587-AA9D-67779D2C0D20}">
      <dgm:prSet/>
      <dgm:spPr/>
      <dgm:t>
        <a:bodyPr/>
        <a:lstStyle/>
        <a:p>
          <a:endParaRPr lang="pt-BR" sz="1800">
            <a:latin typeface="+mj-lt"/>
          </a:endParaRPr>
        </a:p>
      </dgm:t>
    </dgm:pt>
    <dgm:pt modelId="{E61AB445-A98C-43ED-BB0B-0667D9EF43B9}">
      <dgm:prSet custT="1"/>
      <dgm:spPr/>
      <dgm:t>
        <a:bodyPr/>
        <a:lstStyle/>
        <a:p>
          <a:r>
            <a:rPr lang="pt-BR" sz="1800" b="1" i="0" u="none" strike="noStrike" baseline="0" dirty="0">
              <a:latin typeface="+mj-lt"/>
              <a:cs typeface="Arial" panose="020B0604020202020204" pitchFamily="34" charset="0"/>
            </a:rPr>
            <a:t>Recuperação dos estoques</a:t>
          </a:r>
          <a:endParaRPr lang="pt-BR" sz="18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800">
            <a:latin typeface="+mj-lt"/>
          </a:endParaRPr>
        </a:p>
      </dgm:t>
    </dgm:pt>
    <dgm:pt modelId="{46272198-89AA-4840-A72C-54295313737C}" type="sibTrans" cxnId="{BCC8A1DA-2A0E-4E01-9655-82884CC43619}">
      <dgm:prSet/>
      <dgm:spPr/>
      <dgm:t>
        <a:bodyPr/>
        <a:lstStyle/>
        <a:p>
          <a:endParaRPr lang="pt-BR" sz="1800">
            <a:latin typeface="+mj-lt"/>
          </a:endParaRPr>
        </a:p>
      </dgm:t>
    </dgm:pt>
    <dgm:pt modelId="{E65E0B8A-5343-49F0-9838-C3C89CDF4F38}">
      <dgm:prSet custT="1"/>
      <dgm:spPr/>
      <dgm:t>
        <a:bodyPr/>
        <a:lstStyle/>
        <a:p>
          <a:pPr>
            <a:buNone/>
          </a:pPr>
          <a:endParaRPr lang="pt-BR" sz="1800" dirty="0">
            <a:latin typeface="+mj-lt"/>
          </a:endParaRPr>
        </a:p>
      </dgm:t>
    </dgm:pt>
    <dgm:pt modelId="{D33A5698-381B-4705-9239-1A9955ECB8FA}" type="parTrans" cxnId="{B5A87284-0054-4B9E-9BF8-20A4EC589F07}">
      <dgm:prSet/>
      <dgm:spPr/>
      <dgm:t>
        <a:bodyPr/>
        <a:lstStyle/>
        <a:p>
          <a:endParaRPr lang="pt-BR" sz="1800">
            <a:latin typeface="+mj-lt"/>
          </a:endParaRPr>
        </a:p>
      </dgm:t>
    </dgm:pt>
    <dgm:pt modelId="{F62B6661-022C-4681-A998-ED4FBEC8E6B9}" type="sibTrans" cxnId="{B5A87284-0054-4B9E-9BF8-20A4EC589F07}">
      <dgm:prSet/>
      <dgm:spPr/>
      <dgm:t>
        <a:bodyPr/>
        <a:lstStyle/>
        <a:p>
          <a:endParaRPr lang="pt-BR" sz="1800">
            <a:latin typeface="+mj-lt"/>
          </a:endParaRPr>
        </a:p>
      </dgm:t>
    </dgm:pt>
    <dgm:pt modelId="{A495AE63-B1D3-4AD8-BDA9-B16E26D0C64D}">
      <dgm:prSet custT="1"/>
      <dgm:spPr/>
      <dgm:t>
        <a:bodyPr/>
        <a:lstStyle/>
        <a:p>
          <a:pPr>
            <a:buNone/>
          </a:pPr>
          <a:r>
            <a:rPr lang="pt-BR" sz="1800" b="0" i="0" u="none" strike="noStrike" baseline="0" dirty="0">
              <a:latin typeface="+mj-lt"/>
              <a:cs typeface="Arial" panose="020B0604020202020204" pitchFamily="34" charset="0"/>
            </a:rPr>
            <a:t>Aumento significativo das populações de peixes após períodos de declínio.</a:t>
          </a:r>
          <a:endParaRPr lang="pt-BR" sz="1800" dirty="0">
            <a:latin typeface="+mj-lt"/>
          </a:endParaRPr>
        </a:p>
      </dgm:t>
    </dgm:pt>
    <dgm:pt modelId="{F8B1C80D-EB7A-4034-98DC-A38A0C4A517B}" type="parTrans" cxnId="{E34C375E-663F-4603-9600-53A3B0DE9D22}">
      <dgm:prSet/>
      <dgm:spPr/>
      <dgm:t>
        <a:bodyPr/>
        <a:lstStyle/>
        <a:p>
          <a:endParaRPr lang="pt-BR" sz="1800"/>
        </a:p>
      </dgm:t>
    </dgm:pt>
    <dgm:pt modelId="{FC18A942-B3E8-44EE-8578-B4D79DA416B1}" type="sibTrans" cxnId="{E34C375E-663F-4603-9600-53A3B0DE9D22}">
      <dgm:prSet/>
      <dgm:spPr/>
      <dgm:t>
        <a:bodyPr/>
        <a:lstStyle/>
        <a:p>
          <a:endParaRPr lang="pt-BR" sz="1800"/>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latin typeface="+mj-lt"/>
              <a:cs typeface="Arial" panose="020B0604020202020204" pitchFamily="34" charset="0"/>
            </a:rPr>
            <a:t>Redução de Captura Acidental</a:t>
          </a:r>
          <a:endParaRPr lang="pt-BR" sz="1800" dirty="0">
            <a:latin typeface="+mj-lt"/>
          </a:endParaRPr>
        </a:p>
      </dgm:t>
    </dgm:pt>
    <dgm:pt modelId="{5F2169A9-96CA-49CB-93CA-E250858E55C5}" type="sibTrans" cxnId="{9BD8F3A8-286F-4FCC-9079-2B6F5069193C}">
      <dgm:prSet/>
      <dgm:spPr/>
      <dgm:t>
        <a:bodyPr/>
        <a:lstStyle/>
        <a:p>
          <a:endParaRPr lang="pt-BR" sz="1800">
            <a:latin typeface="+mj-lt"/>
          </a:endParaRPr>
        </a:p>
      </dgm:t>
    </dgm:pt>
    <dgm:pt modelId="{92585C12-F054-4BEE-A389-BF40E6B12D2C}" type="parTrans" cxnId="{9BD8F3A8-286F-4FCC-9079-2B6F5069193C}">
      <dgm:prSet/>
      <dgm:spPr/>
      <dgm:t>
        <a:bodyPr/>
        <a:lstStyle/>
        <a:p>
          <a:endParaRPr lang="pt-BR" sz="18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LinFactNeighborY="107">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Pesquisa científica robusta-Legislação rigorosa-Proibição de descarte-Tecnologias avançadas de monitoramento</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r>
            <a:rPr lang="pt-BR" sz="1800">
              <a:solidFill>
                <a:schemeClr val="tx1"/>
              </a:solidFill>
              <a:latin typeface="+mn-lt"/>
              <a:cs typeface="Arial" panose="020B0604020202020204" pitchFamily="34" charset="0"/>
            </a:rPr>
            <a:t>Pescaturismo integrado-Excursões guiadas educativas-Preservação de tradições pesqueiras-Diversificação de renda para pescadores</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Portugal</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Noruega</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Grécia</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3C2427AC-8072-4E51-904E-1E8BD6A6284E}">
      <dgm:prSet phldrT="[Texto]" custT="1"/>
      <dgm:spPr/>
      <dgm:t>
        <a:bodyPr/>
        <a:lstStyle/>
        <a:p>
          <a:pPr>
            <a:buNone/>
          </a:pPr>
          <a:endParaRPr lang="pt-BR" sz="1800" dirty="0">
            <a:solidFill>
              <a:schemeClr val="tx1"/>
            </a:solidFill>
            <a:latin typeface="+mn-lt"/>
          </a:endParaRPr>
        </a:p>
      </dgm:t>
    </dgm:pt>
    <dgm:pt modelId="{995190E3-7FBF-4D63-BAC1-B152B63260B0}" type="parTrans" cxnId="{76A776F8-C9A1-4036-AAB9-C95F59354BAF}">
      <dgm:prSet/>
      <dgm:spPr/>
      <dgm:t>
        <a:bodyPr/>
        <a:lstStyle/>
        <a:p>
          <a:endParaRPr lang="pt-BR"/>
        </a:p>
      </dgm:t>
    </dgm:pt>
    <dgm:pt modelId="{C0E8BE09-C059-49BD-940B-28A7C995544A}" type="sibTrans" cxnId="{76A776F8-C9A1-4036-AAB9-C95F59354BAF}">
      <dgm:prSet/>
      <dgm:spPr/>
      <dgm:t>
        <a:bodyPr/>
        <a:lstStyle/>
        <a:p>
          <a:endParaRPr lang="pt-B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custLinFactNeighborX="1022" custLinFactNeighborY="458">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7E4AEE03-39EC-4590-8D77-059EA1C39DF5}" type="presOf" srcId="{3C2427AC-8072-4E51-904E-1E8BD6A6284E}" destId="{80CE7856-D5A4-4F3C-B6F1-35CEDC1D7D33}" srcOrd="0" destOrd="1" presId="urn:microsoft.com/office/officeart/2005/8/layout/hList2"/>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76A776F8-C9A1-4036-AAB9-C95F59354BAF}" srcId="{609893D5-CBA5-4394-85D2-6089B40FCDDA}" destId="{3C2427AC-8072-4E51-904E-1E8BD6A6284E}" srcOrd="1" destOrd="0" parTransId="{995190E3-7FBF-4D63-BAC1-B152B63260B0}" sibTransId="{C0E8BE09-C059-49BD-940B-28A7C995544A}"/>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647B-8027-4F9A-93B1-5785E6168AD2}">
      <dsp:nvSpPr>
        <dsp:cNvPr id="0" name=""/>
        <dsp:cNvSpPr/>
      </dsp:nvSpPr>
      <dsp:spPr>
        <a:xfrm>
          <a:off x="-177410" y="688624"/>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16430A-9717-45D5-9E82-BD5519E721CA}">
      <dsp:nvSpPr>
        <dsp:cNvPr id="0" name=""/>
        <dsp:cNvSpPr/>
      </dsp:nvSpPr>
      <dsp:spPr>
        <a:xfrm>
          <a:off x="507729" y="1198232"/>
          <a:ext cx="1248145" cy="1245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2E8739-5D0A-43A0-88A2-05144BB42D2E}">
      <dsp:nvSpPr>
        <dsp:cNvPr id="0" name=""/>
        <dsp:cNvSpPr/>
      </dsp:nvSpPr>
      <dsp:spPr>
        <a:xfrm>
          <a:off x="1994864" y="672391"/>
          <a:ext cx="5985603"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just" defTabSz="711200">
            <a:lnSpc>
              <a:spcPct val="90000"/>
            </a:lnSpc>
            <a:spcBef>
              <a:spcPct val="0"/>
            </a:spcBef>
            <a:spcAft>
              <a:spcPct val="35000"/>
            </a:spcAft>
            <a:buNone/>
          </a:pPr>
          <a:r>
            <a:rPr lang="pt-BR" sz="1600" kern="1200" noProof="1"/>
            <a:t>O </a:t>
          </a:r>
          <a:r>
            <a:rPr lang="pt-BR" sz="1600" b="1" i="1" kern="1200" noProof="1"/>
            <a:t>Plano de Desenvolvimento do Turismo de Pesca Esportiva de Rondônia </a:t>
          </a:r>
          <a:r>
            <a:rPr lang="pt-BR" sz="1600" kern="12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kern="1200" noProof="1"/>
            <a:t>Cabixi, Pimenteiras do Oeste, Alto Alegre dos Parecis, Alta Floresta do Oeste</a:t>
          </a:r>
          <a:r>
            <a:rPr lang="pt-BR" sz="1600" b="1" kern="1200" dirty="0"/>
            <a:t>, São Francisco do Guaporé, Costa Marques e Porto Velho</a:t>
          </a:r>
          <a:endParaRPr lang="en-US" sz="1600" b="1" kern="1200" dirty="0"/>
        </a:p>
      </dsp:txBody>
      <dsp:txXfrm>
        <a:off x="1994864" y="672391"/>
        <a:ext cx="5985603" cy="2267139"/>
      </dsp:txXfrm>
    </dsp:sp>
    <dsp:sp modelId="{2A2EC48D-D3AB-4E07-B5D7-6EFD00B757F9}">
      <dsp:nvSpPr>
        <dsp:cNvPr id="0" name=""/>
        <dsp:cNvSpPr/>
      </dsp:nvSpPr>
      <dsp:spPr>
        <a:xfrm>
          <a:off x="-177410" y="3415457"/>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FE9774-2BBD-4D5C-A976-A55FCE48DAF5}">
      <dsp:nvSpPr>
        <dsp:cNvPr id="0" name=""/>
        <dsp:cNvSpPr/>
      </dsp:nvSpPr>
      <dsp:spPr>
        <a:xfrm>
          <a:off x="507729" y="3942663"/>
          <a:ext cx="1248145" cy="1245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378B25-A77A-4BBE-B730-4E2372D43560}">
      <dsp:nvSpPr>
        <dsp:cNvPr id="0" name=""/>
        <dsp:cNvSpPr/>
      </dsp:nvSpPr>
      <dsp:spPr>
        <a:xfrm>
          <a:off x="2441014" y="3433055"/>
          <a:ext cx="5260588"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l" defTabSz="711200">
            <a:lnSpc>
              <a:spcPct val="100000"/>
            </a:lnSpc>
            <a:spcBef>
              <a:spcPct val="0"/>
            </a:spcBef>
            <a:spcAft>
              <a:spcPct val="35000"/>
            </a:spcAft>
            <a:buNone/>
          </a:pPr>
          <a:r>
            <a:rPr lang="pt-BR" sz="1600" kern="1200" noProof="0" dirty="0"/>
            <a:t>O </a:t>
          </a:r>
          <a:r>
            <a:rPr lang="pt-BR" sz="1600" b="1" kern="1200" noProof="0" dirty="0"/>
            <a:t>Diagnóstico do Plano de Desenvolvimento do Turismo da Pesca Esportiva</a:t>
          </a:r>
          <a:r>
            <a:rPr lang="pt-BR" sz="1600" kern="1200" noProof="0" dirty="0"/>
            <a:t>, corresponde a Etapa 2 do Plano de Desenvolvimento do Turismo da Pesca Esportiva, busca as melhores práticas sustentáveis para o desenvolvimento e crescimento do estado de </a:t>
          </a:r>
          <a:r>
            <a:rPr lang="en-US" sz="1600" kern="1200" dirty="0"/>
            <a:t>Rondônia.</a:t>
          </a:r>
        </a:p>
      </dsp:txBody>
      <dsp:txXfrm>
        <a:off x="2441014" y="3433055"/>
        <a:ext cx="5260588" cy="2267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85581"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Argentina</a:t>
          </a:r>
          <a:endParaRPr lang="pt-BR" sz="1800" kern="1200" dirty="0">
            <a:solidFill>
              <a:schemeClr val="tx1"/>
            </a:solidFill>
            <a:latin typeface="+mn-lt"/>
          </a:endParaRPr>
        </a:p>
      </dsp:txBody>
      <dsp:txXfrm>
        <a:off x="-1385581" y="2075323"/>
        <a:ext cx="3164601" cy="292081"/>
      </dsp:txXfrm>
    </dsp:sp>
    <dsp:sp modelId="{5389BB22-AD40-421F-81BB-E20D1AE665D5}">
      <dsp:nvSpPr>
        <dsp:cNvPr id="0" name=""/>
        <dsp:cNvSpPr/>
      </dsp:nvSpPr>
      <dsp:spPr>
        <a:xfrm>
          <a:off x="342759" y="639063"/>
          <a:ext cx="1454876" cy="31646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7600"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Gestão de pesca artesanal na Patagônia e Áreas Marinhas Protegida.</a:t>
          </a:r>
          <a:endParaRPr lang="pt-BR" sz="1800" kern="1200" dirty="0">
            <a:solidFill>
              <a:schemeClr val="tx1"/>
            </a:solidFill>
            <a:latin typeface="+mn-lt"/>
          </a:endParaRPr>
        </a:p>
      </dsp:txBody>
      <dsp:txXfrm>
        <a:off x="342759" y="639063"/>
        <a:ext cx="1454876" cy="3164601"/>
      </dsp:txXfrm>
    </dsp:sp>
    <dsp:sp modelId="{23D2B475-4B34-4032-814A-CE35FB3CB628}">
      <dsp:nvSpPr>
        <dsp:cNvPr id="0" name=""/>
        <dsp:cNvSpPr/>
      </dsp:nvSpPr>
      <dsp:spPr>
        <a:xfrm>
          <a:off x="50678" y="253515"/>
          <a:ext cx="584163" cy="584163"/>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41513"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Chile</a:t>
          </a:r>
          <a:endParaRPr lang="pt-BR" sz="1800" kern="1200" dirty="0">
            <a:solidFill>
              <a:schemeClr val="tx1"/>
            </a:solidFill>
            <a:latin typeface="+mn-lt"/>
          </a:endParaRPr>
        </a:p>
      </dsp:txBody>
      <dsp:txXfrm>
        <a:off x="741513" y="2075323"/>
        <a:ext cx="3164601" cy="292081"/>
      </dsp:txXfrm>
    </dsp:sp>
    <dsp:sp modelId="{B0661225-2DD7-461E-813E-D48B1F097601}">
      <dsp:nvSpPr>
        <dsp:cNvPr id="0" name=""/>
        <dsp:cNvSpPr/>
      </dsp:nvSpPr>
      <dsp:spPr>
        <a:xfrm>
          <a:off x="2469854" y="639063"/>
          <a:ext cx="1454876" cy="316460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7600"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Modelo TURF – Direitos de Uso territorial de Pesca em </a:t>
          </a:r>
          <a:r>
            <a:rPr lang="pt-BR" sz="1800" kern="1200" dirty="0" err="1">
              <a:solidFill>
                <a:schemeClr val="tx1"/>
              </a:solidFill>
              <a:latin typeface="+mn-lt"/>
              <a:cs typeface="Arial" panose="020B0604020202020204" pitchFamily="34" charset="0"/>
            </a:rPr>
            <a:t>Caleta</a:t>
          </a:r>
          <a:r>
            <a:rPr lang="pt-BR" sz="1800" kern="1200" dirty="0">
              <a:solidFill>
                <a:schemeClr val="tx1"/>
              </a:solidFill>
              <a:latin typeface="+mn-lt"/>
              <a:cs typeface="Arial" panose="020B0604020202020204" pitchFamily="34" charset="0"/>
            </a:rPr>
            <a:t> </a:t>
          </a:r>
          <a:r>
            <a:rPr lang="pt-BR" sz="1800" kern="1200" dirty="0" err="1">
              <a:solidFill>
                <a:schemeClr val="tx1"/>
              </a:solidFill>
              <a:latin typeface="+mn-lt"/>
              <a:cs typeface="Arial" panose="020B0604020202020204" pitchFamily="34" charset="0"/>
            </a:rPr>
            <a:t>Coliumo</a:t>
          </a:r>
          <a:r>
            <a:rPr lang="pt-BR" sz="1800" kern="1200" dirty="0">
              <a:solidFill>
                <a:schemeClr val="tx1"/>
              </a:solidFill>
              <a:latin typeface="+mn-lt"/>
              <a:cs typeface="Arial" panose="020B0604020202020204" pitchFamily="34" charset="0"/>
            </a:rPr>
            <a:t> e Ilhas Juan Fernández.</a:t>
          </a:r>
          <a:endParaRPr lang="pt-BR" sz="1800" kern="1200" dirty="0">
            <a:solidFill>
              <a:schemeClr val="tx1"/>
            </a:solidFill>
            <a:latin typeface="+mn-lt"/>
          </a:endParaRPr>
        </a:p>
      </dsp:txBody>
      <dsp:txXfrm>
        <a:off x="2469854" y="639063"/>
        <a:ext cx="1454876" cy="3164601"/>
      </dsp:txXfrm>
    </dsp:sp>
    <dsp:sp modelId="{DC6579EF-667C-4BF6-945E-6690F54AFC1A}">
      <dsp:nvSpPr>
        <dsp:cNvPr id="0" name=""/>
        <dsp:cNvSpPr/>
      </dsp:nvSpPr>
      <dsp:spPr>
        <a:xfrm>
          <a:off x="2177773" y="253515"/>
          <a:ext cx="584163" cy="584163"/>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68608"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Brasil</a:t>
          </a:r>
          <a:endParaRPr lang="pt-BR" sz="1800" kern="1200" dirty="0">
            <a:solidFill>
              <a:schemeClr val="tx1"/>
            </a:solidFill>
            <a:latin typeface="+mn-lt"/>
          </a:endParaRPr>
        </a:p>
      </dsp:txBody>
      <dsp:txXfrm>
        <a:off x="2868608" y="2075323"/>
        <a:ext cx="3164601" cy="292081"/>
      </dsp:txXfrm>
    </dsp:sp>
    <dsp:sp modelId="{80CE7856-D5A4-4F3C-B6F1-35CEDC1D7D33}">
      <dsp:nvSpPr>
        <dsp:cNvPr id="0" name=""/>
        <dsp:cNvSpPr/>
      </dsp:nvSpPr>
      <dsp:spPr>
        <a:xfrm>
          <a:off x="4596950" y="639063"/>
          <a:ext cx="1454876" cy="316460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7600"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Pesca esportiva sustentável na RDS – Reserva de Desenvolvimento </a:t>
          </a:r>
          <a:r>
            <a:rPr lang="pt-BR" sz="1800" kern="1200" dirty="0" err="1">
              <a:solidFill>
                <a:schemeClr val="tx1"/>
              </a:solidFill>
              <a:latin typeface="+mn-lt"/>
              <a:cs typeface="Arial" panose="020B0604020202020204" pitchFamily="34" charset="0"/>
            </a:rPr>
            <a:t>Sustentavel</a:t>
          </a:r>
          <a:r>
            <a:rPr lang="pt-BR" sz="1800" kern="1200" dirty="0">
              <a:solidFill>
                <a:schemeClr val="tx1"/>
              </a:solidFill>
              <a:latin typeface="+mn-lt"/>
              <a:cs typeface="Arial" panose="020B0604020202020204" pitchFamily="34" charset="0"/>
            </a:rPr>
            <a:t> Uatumã, Amazônia.</a:t>
          </a:r>
          <a:endParaRPr lang="pt-BR" sz="1800" kern="1200" dirty="0">
            <a:solidFill>
              <a:schemeClr val="tx1"/>
            </a:solidFill>
            <a:latin typeface="+mn-lt"/>
          </a:endParaRPr>
        </a:p>
      </dsp:txBody>
      <dsp:txXfrm>
        <a:off x="4596950" y="639063"/>
        <a:ext cx="1454876" cy="3164601"/>
      </dsp:txXfrm>
    </dsp:sp>
    <dsp:sp modelId="{2C2B14B0-B258-465A-8D3E-C39FA3C570B3}">
      <dsp:nvSpPr>
        <dsp:cNvPr id="0" name=""/>
        <dsp:cNvSpPr/>
      </dsp:nvSpPr>
      <dsp:spPr>
        <a:xfrm>
          <a:off x="4304868" y="253515"/>
          <a:ext cx="584163" cy="584163"/>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995703" y="2075323"/>
          <a:ext cx="3164601" cy="292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600"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Resultados</a:t>
          </a:r>
          <a:endParaRPr lang="pt-BR" sz="1800" b="0" i="0" u="none" strike="noStrike" kern="1200" baseline="0" dirty="0">
            <a:solidFill>
              <a:schemeClr val="tx1"/>
            </a:solidFill>
            <a:latin typeface="+mn-lt"/>
            <a:cs typeface="Arial" panose="020B0604020202020204" pitchFamily="34" charset="0"/>
          </a:endParaRPr>
        </a:p>
      </dsp:txBody>
      <dsp:txXfrm>
        <a:off x="4995703" y="2075323"/>
        <a:ext cx="3164601" cy="292081"/>
      </dsp:txXfrm>
    </dsp:sp>
    <dsp:sp modelId="{BC07E0F6-FD27-4B8E-A10C-9E7132E6FEA7}">
      <dsp:nvSpPr>
        <dsp:cNvPr id="0" name=""/>
        <dsp:cNvSpPr/>
      </dsp:nvSpPr>
      <dsp:spPr>
        <a:xfrm>
          <a:off x="6724045" y="639063"/>
          <a:ext cx="1454876" cy="316460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7600" rIns="128016" bIns="128016" numCol="1" spcCol="1270" anchor="t" anchorCtr="0">
          <a:noAutofit/>
        </a:bodyPr>
        <a:lstStyle/>
        <a:p>
          <a:pPr marL="171450" lvl="1" indent="-171450" algn="l" defTabSz="800100">
            <a:lnSpc>
              <a:spcPct val="90000"/>
            </a:lnSpc>
            <a:spcBef>
              <a:spcPct val="0"/>
            </a:spcBef>
            <a:spcAft>
              <a:spcPct val="15000"/>
            </a:spcAft>
            <a:buNone/>
          </a:pPr>
          <a:endParaRPr lang="pt-BR" sz="1800" kern="1200" dirty="0">
            <a:solidFill>
              <a:schemeClr val="tx1"/>
            </a:solidFill>
            <a:latin typeface="+mn-lt"/>
          </a:endParaRPr>
        </a:p>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Equilíbrio entre conservação e desenvolvimento econômico local.</a:t>
          </a:r>
          <a:endParaRPr lang="pt-BR" sz="1800" kern="1200" dirty="0">
            <a:solidFill>
              <a:schemeClr val="tx1"/>
            </a:solidFill>
            <a:latin typeface="+mn-lt"/>
          </a:endParaRPr>
        </a:p>
      </dsp:txBody>
      <dsp:txXfrm>
        <a:off x="6724045" y="639063"/>
        <a:ext cx="1454876" cy="3164601"/>
      </dsp:txXfrm>
    </dsp:sp>
    <dsp:sp modelId="{EF5E2E6F-28A7-4641-9379-F2382FAD4015}">
      <dsp:nvSpPr>
        <dsp:cNvPr id="0" name=""/>
        <dsp:cNvSpPr/>
      </dsp:nvSpPr>
      <dsp:spPr>
        <a:xfrm>
          <a:off x="6431963" y="253515"/>
          <a:ext cx="584163" cy="584163"/>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21676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None/>
          </a:pPr>
          <a:r>
            <a:rPr lang="pt-BR" sz="1800" b="1" kern="1200">
              <a:solidFill>
                <a:schemeClr val="tx1"/>
              </a:solidFill>
              <a:latin typeface="+mn-lt"/>
              <a:cs typeface="Arial" panose="020B0604020202020204" pitchFamily="34" charset="0"/>
            </a:rPr>
            <a:t>Conservação de Estoques</a:t>
          </a:r>
          <a:endParaRPr lang="pt-BR" sz="1800" kern="1200" dirty="0">
            <a:solidFill>
              <a:schemeClr val="tx1"/>
            </a:solidFill>
            <a:latin typeface="+mn-lt"/>
          </a:endParaRPr>
        </a:p>
      </dsp:txBody>
      <dsp:txXfrm>
        <a:off x="-1216763" y="1868793"/>
        <a:ext cx="2839701" cy="302948"/>
      </dsp:txXfrm>
    </dsp:sp>
    <dsp:sp modelId="{5389BB22-AD40-421F-81BB-E20D1AE665D5}">
      <dsp:nvSpPr>
        <dsp:cNvPr id="0" name=""/>
        <dsp:cNvSpPr/>
      </dsp:nvSpPr>
      <dsp:spPr>
        <a:xfrm>
          <a:off x="354561" y="600416"/>
          <a:ext cx="1509006" cy="283970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Práticas que garantem a manutenção das populações de peixes.</a:t>
          </a:r>
          <a:endParaRPr lang="pt-BR" sz="1800" kern="1200" dirty="0">
            <a:solidFill>
              <a:schemeClr val="tx1"/>
            </a:solidFill>
            <a:latin typeface="+mn-lt"/>
          </a:endParaRPr>
        </a:p>
      </dsp:txBody>
      <dsp:txXfrm>
        <a:off x="354561" y="600416"/>
        <a:ext cx="1509006" cy="2839701"/>
      </dsp:txXfrm>
    </dsp:sp>
    <dsp:sp modelId="{23D2B475-4B34-4032-814A-CE35FB3CB628}">
      <dsp:nvSpPr>
        <dsp:cNvPr id="0" name=""/>
        <dsp:cNvSpPr/>
      </dsp:nvSpPr>
      <dsp:spPr>
        <a:xfrm>
          <a:off x="51612" y="200524"/>
          <a:ext cx="605897" cy="60589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994215"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kern="1200">
              <a:solidFill>
                <a:schemeClr val="tx1"/>
              </a:solidFill>
              <a:latin typeface="+mn-lt"/>
              <a:cs typeface="Arial" panose="020B0604020202020204" pitchFamily="34" charset="0"/>
            </a:rPr>
            <a:t>Preservação Cultural</a:t>
          </a:r>
          <a:endParaRPr lang="pt-BR" sz="1800" kern="1200" dirty="0">
            <a:solidFill>
              <a:schemeClr val="tx1"/>
            </a:solidFill>
            <a:latin typeface="+mn-lt"/>
          </a:endParaRPr>
        </a:p>
      </dsp:txBody>
      <dsp:txXfrm>
        <a:off x="994215" y="1868793"/>
        <a:ext cx="2839701" cy="302948"/>
      </dsp:txXfrm>
    </dsp:sp>
    <dsp:sp modelId="{B0661225-2DD7-461E-813E-D48B1F097601}">
      <dsp:nvSpPr>
        <dsp:cNvPr id="0" name=""/>
        <dsp:cNvSpPr/>
      </dsp:nvSpPr>
      <dsp:spPr>
        <a:xfrm>
          <a:off x="2565540" y="600416"/>
          <a:ext cx="1509006" cy="2839701"/>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a:solidFill>
                <a:schemeClr val="tx1"/>
              </a:solidFill>
              <a:latin typeface="+mn-lt"/>
              <a:cs typeface="Arial" panose="020B0604020202020204" pitchFamily="34" charset="0"/>
            </a:rPr>
            <a:t>Valorização das tradições pesqueiras locais.</a:t>
          </a:r>
          <a:endParaRPr lang="pt-BR" sz="1800" kern="1200" dirty="0">
            <a:solidFill>
              <a:schemeClr val="tx1"/>
            </a:solidFill>
            <a:latin typeface="+mn-lt"/>
          </a:endParaRPr>
        </a:p>
      </dsp:txBody>
      <dsp:txXfrm>
        <a:off x="2565540" y="600416"/>
        <a:ext cx="1509006" cy="2839701"/>
      </dsp:txXfrm>
    </dsp:sp>
    <dsp:sp modelId="{DC6579EF-667C-4BF6-945E-6690F54AFC1A}">
      <dsp:nvSpPr>
        <dsp:cNvPr id="0" name=""/>
        <dsp:cNvSpPr/>
      </dsp:nvSpPr>
      <dsp:spPr>
        <a:xfrm>
          <a:off x="2262591" y="200524"/>
          <a:ext cx="605897" cy="605897"/>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320519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kern="1200">
              <a:solidFill>
                <a:schemeClr val="tx1"/>
              </a:solidFill>
              <a:latin typeface="+mn-lt"/>
              <a:cs typeface="Arial" panose="020B0604020202020204" pitchFamily="34" charset="0"/>
            </a:rPr>
            <a:t>Certificação MSC</a:t>
          </a:r>
          <a:endParaRPr lang="pt-BR" sz="1800" kern="1200" dirty="0">
            <a:solidFill>
              <a:schemeClr val="tx1"/>
            </a:solidFill>
            <a:latin typeface="+mn-lt"/>
          </a:endParaRPr>
        </a:p>
      </dsp:txBody>
      <dsp:txXfrm>
        <a:off x="3205193" y="1868793"/>
        <a:ext cx="2839701" cy="302948"/>
      </dsp:txXfrm>
    </dsp:sp>
    <dsp:sp modelId="{80CE7856-D5A4-4F3C-B6F1-35CEDC1D7D33}">
      <dsp:nvSpPr>
        <dsp:cNvPr id="0" name=""/>
        <dsp:cNvSpPr/>
      </dsp:nvSpPr>
      <dsp:spPr>
        <a:xfrm>
          <a:off x="4776519" y="600416"/>
          <a:ext cx="1509006" cy="2839701"/>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Garantia de práticas sustentáveis reconhecidas internacionalmente.</a:t>
          </a:r>
          <a:endParaRPr lang="pt-BR" sz="1800" kern="1200" dirty="0">
            <a:solidFill>
              <a:schemeClr val="tx1"/>
            </a:solidFill>
            <a:latin typeface="+mn-lt"/>
          </a:endParaRPr>
        </a:p>
      </dsp:txBody>
      <dsp:txXfrm>
        <a:off x="4776519" y="600416"/>
        <a:ext cx="1509006" cy="2839701"/>
      </dsp:txXfrm>
    </dsp:sp>
    <dsp:sp modelId="{2C2B14B0-B258-465A-8D3E-C39FA3C570B3}">
      <dsp:nvSpPr>
        <dsp:cNvPr id="0" name=""/>
        <dsp:cNvSpPr/>
      </dsp:nvSpPr>
      <dsp:spPr>
        <a:xfrm>
          <a:off x="4473570" y="200524"/>
          <a:ext cx="605897" cy="605897"/>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416172"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None/>
          </a:pPr>
          <a:r>
            <a:rPr lang="pt-BR" sz="1800" b="1" kern="1200">
              <a:solidFill>
                <a:schemeClr val="tx1"/>
              </a:solidFill>
              <a:latin typeface="+mn-lt"/>
              <a:cs typeface="Arial" panose="020B0604020202020204" pitchFamily="34" charset="0"/>
            </a:rPr>
            <a:t>Inovação Tecnológica</a:t>
          </a:r>
          <a:endParaRPr lang="pt-BR" sz="1800" b="0" i="0" u="none" strike="noStrike" kern="1200" baseline="0" dirty="0">
            <a:solidFill>
              <a:schemeClr val="tx1"/>
            </a:solidFill>
            <a:latin typeface="+mn-lt"/>
            <a:cs typeface="Arial" panose="020B0604020202020204" pitchFamily="34" charset="0"/>
          </a:endParaRPr>
        </a:p>
      </dsp:txBody>
      <dsp:txXfrm>
        <a:off x="5416172" y="1868793"/>
        <a:ext cx="2839701" cy="302948"/>
      </dsp:txXfrm>
    </dsp:sp>
    <dsp:sp modelId="{BC07E0F6-FD27-4B8E-A10C-9E7132E6FEA7}">
      <dsp:nvSpPr>
        <dsp:cNvPr id="0" name=""/>
        <dsp:cNvSpPr/>
      </dsp:nvSpPr>
      <dsp:spPr>
        <a:xfrm>
          <a:off x="6987497" y="600416"/>
          <a:ext cx="1509006" cy="283970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Uso de tecnologias avançadas para pesca seletiva e monitoramento. </a:t>
          </a:r>
          <a:endParaRPr lang="pt-BR" sz="1800" kern="1200" dirty="0">
            <a:solidFill>
              <a:schemeClr val="tx1"/>
            </a:solidFill>
            <a:latin typeface="+mn-lt"/>
          </a:endParaRPr>
        </a:p>
      </dsp:txBody>
      <dsp:txXfrm>
        <a:off x="6987497" y="600416"/>
        <a:ext cx="1509006" cy="2839701"/>
      </dsp:txXfrm>
    </dsp:sp>
    <dsp:sp modelId="{EF5E2E6F-28A7-4641-9379-F2382FAD4015}">
      <dsp:nvSpPr>
        <dsp:cNvPr id="0" name=""/>
        <dsp:cNvSpPr/>
      </dsp:nvSpPr>
      <dsp:spPr>
        <a:xfrm>
          <a:off x="6684548" y="200524"/>
          <a:ext cx="605897" cy="60589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17349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El Salvador</a:t>
          </a:r>
          <a:endParaRPr lang="pt-BR" sz="1800" kern="1200" dirty="0">
            <a:solidFill>
              <a:schemeClr val="tx1"/>
            </a:solidFill>
            <a:latin typeface="+mn-lt"/>
          </a:endParaRPr>
        </a:p>
      </dsp:txBody>
      <dsp:txXfrm>
        <a:off x="-1173495" y="1883755"/>
        <a:ext cx="2839983" cy="395336"/>
      </dsp:txXfrm>
    </dsp:sp>
    <dsp:sp modelId="{5389BB22-AD40-421F-81BB-E20D1AE665D5}">
      <dsp:nvSpPr>
        <dsp:cNvPr id="0" name=""/>
        <dsp:cNvSpPr/>
      </dsp:nvSpPr>
      <dsp:spPr>
        <a:xfrm>
          <a:off x="450367" y="693978"/>
          <a:ext cx="1969196" cy="28399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665"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iniciativas de pesca sustentável voltada ao turismo, especialmente em áreas de manguezais e recifes de coral</a:t>
          </a:r>
          <a:endParaRPr lang="pt-BR" sz="1800" kern="1200" dirty="0">
            <a:solidFill>
              <a:schemeClr val="tx1"/>
            </a:solidFill>
            <a:latin typeface="+mn-lt"/>
          </a:endParaRPr>
        </a:p>
      </dsp:txBody>
      <dsp:txXfrm>
        <a:off x="450367" y="693978"/>
        <a:ext cx="1969196" cy="2839983"/>
      </dsp:txXfrm>
    </dsp:sp>
    <dsp:sp modelId="{23D2B475-4B34-4032-814A-CE35FB3CB628}">
      <dsp:nvSpPr>
        <dsp:cNvPr id="0" name=""/>
        <dsp:cNvSpPr/>
      </dsp:nvSpPr>
      <dsp:spPr>
        <a:xfrm>
          <a:off x="48828" y="139588"/>
          <a:ext cx="790673" cy="79067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710210"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Costa Rica</a:t>
          </a:r>
          <a:endParaRPr lang="pt-BR" sz="1800" kern="1200" dirty="0">
            <a:solidFill>
              <a:schemeClr val="tx1"/>
            </a:solidFill>
            <a:latin typeface="+mn-lt"/>
          </a:endParaRPr>
        </a:p>
      </dsp:txBody>
      <dsp:txXfrm>
        <a:off x="1710210" y="1883755"/>
        <a:ext cx="2839983" cy="395336"/>
      </dsp:txXfrm>
    </dsp:sp>
    <dsp:sp modelId="{B0661225-2DD7-461E-813E-D48B1F097601}">
      <dsp:nvSpPr>
        <dsp:cNvPr id="0" name=""/>
        <dsp:cNvSpPr/>
      </dsp:nvSpPr>
      <dsp:spPr>
        <a:xfrm>
          <a:off x="3327870" y="661432"/>
          <a:ext cx="1969196" cy="283998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665"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kern="1200" dirty="0">
              <a:solidFill>
                <a:schemeClr val="tx1"/>
              </a:solidFill>
              <a:latin typeface="+mn-lt"/>
              <a:cs typeface="Arial" panose="020B0604020202020204" pitchFamily="34" charset="0"/>
            </a:rPr>
            <a:t>o </a:t>
          </a:r>
          <a:r>
            <a:rPr lang="pt-BR" sz="1800" kern="1200" dirty="0" err="1">
              <a:solidFill>
                <a:schemeClr val="tx1"/>
              </a:solidFill>
              <a:latin typeface="+mn-lt"/>
              <a:cs typeface="Arial" panose="020B0604020202020204" pitchFamily="34" charset="0"/>
            </a:rPr>
            <a:t>pescaturismo</a:t>
          </a:r>
          <a:r>
            <a:rPr lang="pt-BR" sz="1800" kern="1200" dirty="0">
              <a:solidFill>
                <a:schemeClr val="tx1"/>
              </a:solidFill>
              <a:latin typeface="+mn-lt"/>
              <a:cs typeface="Arial" panose="020B0604020202020204" pitchFamily="34" charset="0"/>
            </a:rPr>
            <a:t> é promovido como alternativa econômica em áreas como o Golfo de Nicoya, com foco em práticas de pesque e solte. </a:t>
          </a:r>
          <a:endParaRPr lang="pt-BR" sz="1800" kern="1200" dirty="0">
            <a:solidFill>
              <a:schemeClr val="tx1"/>
            </a:solidFill>
            <a:latin typeface="+mn-lt"/>
          </a:endParaRPr>
        </a:p>
      </dsp:txBody>
      <dsp:txXfrm>
        <a:off x="3327870" y="661432"/>
        <a:ext cx="1969196" cy="2839983"/>
      </dsp:txXfrm>
    </dsp:sp>
    <dsp:sp modelId="{DC6579EF-667C-4BF6-945E-6690F54AFC1A}">
      <dsp:nvSpPr>
        <dsp:cNvPr id="0" name=""/>
        <dsp:cNvSpPr/>
      </dsp:nvSpPr>
      <dsp:spPr>
        <a:xfrm>
          <a:off x="2932533" y="139588"/>
          <a:ext cx="790673" cy="790673"/>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593915" y="1883755"/>
          <a:ext cx="2839983" cy="39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665"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Panamá</a:t>
          </a:r>
          <a:endParaRPr lang="pt-BR" sz="1800" kern="1200" dirty="0">
            <a:solidFill>
              <a:schemeClr val="tx1"/>
            </a:solidFill>
            <a:latin typeface="+mn-lt"/>
          </a:endParaRPr>
        </a:p>
      </dsp:txBody>
      <dsp:txXfrm>
        <a:off x="4593915" y="1883755"/>
        <a:ext cx="2839983" cy="395336"/>
      </dsp:txXfrm>
    </dsp:sp>
    <dsp:sp modelId="{80CE7856-D5A4-4F3C-B6F1-35CEDC1D7D33}">
      <dsp:nvSpPr>
        <dsp:cNvPr id="0" name=""/>
        <dsp:cNvSpPr/>
      </dsp:nvSpPr>
      <dsp:spPr>
        <a:xfrm>
          <a:off x="6211575" y="661432"/>
          <a:ext cx="1969196" cy="283998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665"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utiliza Áreas Protegidas para controlar a sobrepesca e fomentar o turismo de pesca sustentável.</a:t>
          </a:r>
          <a:endParaRPr lang="pt-BR" sz="1800" kern="1200" dirty="0">
            <a:solidFill>
              <a:schemeClr val="tx1"/>
            </a:solidFill>
            <a:latin typeface="+mn-lt"/>
          </a:endParaRPr>
        </a:p>
      </dsp:txBody>
      <dsp:txXfrm>
        <a:off x="6211575" y="661432"/>
        <a:ext cx="1969196" cy="2839983"/>
      </dsp:txXfrm>
    </dsp:sp>
    <dsp:sp modelId="{2C2B14B0-B258-465A-8D3E-C39FA3C570B3}">
      <dsp:nvSpPr>
        <dsp:cNvPr id="0" name=""/>
        <dsp:cNvSpPr/>
      </dsp:nvSpPr>
      <dsp:spPr>
        <a:xfrm>
          <a:off x="5816238" y="139588"/>
          <a:ext cx="790673" cy="790673"/>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0686-7D1B-4DE9-A71C-8E44D45F1214}">
      <dsp:nvSpPr>
        <dsp:cNvPr id="0" name=""/>
        <dsp:cNvSpPr/>
      </dsp:nvSpPr>
      <dsp:spPr>
        <a:xfrm>
          <a:off x="0" y="0"/>
          <a:ext cx="7946359"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28A127-AA75-4ECC-8445-C3FE4AFC2101}">
      <dsp:nvSpPr>
        <dsp:cNvPr id="0" name=""/>
        <dsp:cNvSpPr/>
      </dsp:nvSpPr>
      <dsp:spPr>
        <a:xfrm>
          <a:off x="0" y="0"/>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Regulamentação Eficaz - </a:t>
          </a:r>
          <a:r>
            <a:rPr lang="pt-BR" sz="2000" kern="1200" dirty="0"/>
            <a:t>Implementação de políticas mais robustas para garantir a sustentabilidade a longo prazo das práticas de pesca.</a:t>
          </a:r>
          <a:endParaRPr lang="en-US" sz="2000" kern="1200" dirty="0"/>
        </a:p>
      </dsp:txBody>
      <dsp:txXfrm>
        <a:off x="0" y="0"/>
        <a:ext cx="7946359" cy="1195486"/>
      </dsp:txXfrm>
    </dsp:sp>
    <dsp:sp modelId="{DD8C1F1F-EE1D-4ACD-A969-4FDC1F02F084}">
      <dsp:nvSpPr>
        <dsp:cNvPr id="0" name=""/>
        <dsp:cNvSpPr/>
      </dsp:nvSpPr>
      <dsp:spPr>
        <a:xfrm>
          <a:off x="0" y="1195486"/>
          <a:ext cx="7946359" cy="0"/>
        </a:xfrm>
        <a:prstGeom prst="lin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7D6C1-D400-4014-9006-31203373919A}">
      <dsp:nvSpPr>
        <dsp:cNvPr id="0" name=""/>
        <dsp:cNvSpPr/>
      </dsp:nvSpPr>
      <dsp:spPr>
        <a:xfrm>
          <a:off x="0" y="1195486"/>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Capacitação Local - </a:t>
          </a:r>
          <a:r>
            <a:rPr lang="pt-BR" sz="2000" kern="1200" dirty="0"/>
            <a:t>Treinamento de pescadores, </a:t>
          </a:r>
          <a:r>
            <a:rPr lang="pt-BR" sz="2000" kern="1200" dirty="0">
              <a:solidFill>
                <a:schemeClr val="tx1"/>
              </a:solidFill>
            </a:rPr>
            <a:t>monitores de pesca </a:t>
          </a:r>
          <a:r>
            <a:rPr lang="pt-BR" sz="2000" kern="1200" dirty="0"/>
            <a:t>e comunidades para atender às demandas do turismo sustentável.</a:t>
          </a:r>
          <a:endParaRPr lang="en-US" sz="2000" kern="1200" dirty="0"/>
        </a:p>
      </dsp:txBody>
      <dsp:txXfrm>
        <a:off x="0" y="1195486"/>
        <a:ext cx="7946359" cy="1195486"/>
      </dsp:txXfrm>
    </dsp:sp>
    <dsp:sp modelId="{6C37810F-94D8-4A96-B4F5-1CB5B4D63AF9}">
      <dsp:nvSpPr>
        <dsp:cNvPr id="0" name=""/>
        <dsp:cNvSpPr/>
      </dsp:nvSpPr>
      <dsp:spPr>
        <a:xfrm>
          <a:off x="0" y="2377452"/>
          <a:ext cx="7946359" cy="0"/>
        </a:xfrm>
        <a:prstGeom prst="lin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C590B8-B799-4FE0-9869-46A66EEB05F5}">
      <dsp:nvSpPr>
        <dsp:cNvPr id="0" name=""/>
        <dsp:cNvSpPr/>
      </dsp:nvSpPr>
      <dsp:spPr>
        <a:xfrm>
          <a:off x="0" y="2390973"/>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Tecnologias Avançadas - </a:t>
          </a:r>
          <a:r>
            <a:rPr lang="pt-BR" sz="2000" kern="1200" dirty="0"/>
            <a:t>Integração de drones e sensores </a:t>
          </a:r>
          <a:r>
            <a:rPr lang="pt-BR" sz="2000" kern="1200" dirty="0">
              <a:solidFill>
                <a:schemeClr val="tx1"/>
              </a:solidFill>
            </a:rPr>
            <a:t>aquáticos para melhorar o monitoramento, a fiscalização e a gestão dos recursos pesqueiros.</a:t>
          </a:r>
          <a:endParaRPr lang="en-US" sz="2000" kern="1200" dirty="0">
            <a:solidFill>
              <a:schemeClr val="tx1"/>
            </a:solidFill>
          </a:endParaRPr>
        </a:p>
      </dsp:txBody>
      <dsp:txXfrm>
        <a:off x="0" y="2390973"/>
        <a:ext cx="7946359" cy="1195486"/>
      </dsp:txXfrm>
    </dsp:sp>
    <dsp:sp modelId="{A46BCB3C-E3D3-4DE9-918A-C28F79E32B99}">
      <dsp:nvSpPr>
        <dsp:cNvPr id="0" name=""/>
        <dsp:cNvSpPr/>
      </dsp:nvSpPr>
      <dsp:spPr>
        <a:xfrm>
          <a:off x="0" y="3586460"/>
          <a:ext cx="7946359" cy="0"/>
        </a:xfrm>
        <a:prstGeom prst="lin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5AA68E-BF3F-47C5-A3CB-D194044BA5A7}">
      <dsp:nvSpPr>
        <dsp:cNvPr id="0" name=""/>
        <dsp:cNvSpPr/>
      </dsp:nvSpPr>
      <dsp:spPr>
        <a:xfrm>
          <a:off x="0" y="3586460"/>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Educação Ambiental - </a:t>
          </a:r>
          <a:r>
            <a:rPr lang="pt-BR" sz="2000" kern="1200" dirty="0"/>
            <a:t>Maior ênfase na conscientização de turistas e comunidades locais sobre a importância da pesca sustentável.</a:t>
          </a:r>
          <a:endParaRPr lang="en-US" sz="2000" kern="1200" dirty="0"/>
        </a:p>
      </dsp:txBody>
      <dsp:txXfrm>
        <a:off x="0" y="3586460"/>
        <a:ext cx="7946359" cy="11954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B8FB-CE92-4466-8390-A28AB6C8076A}">
      <dsp:nvSpPr>
        <dsp:cNvPr id="0" name=""/>
        <dsp:cNvSpPr/>
      </dsp:nvSpPr>
      <dsp:spPr>
        <a:xfrm>
          <a:off x="0" y="291279"/>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Porto Velho</a:t>
          </a:r>
        </a:p>
      </dsp:txBody>
      <dsp:txXfrm>
        <a:off x="0" y="291279"/>
        <a:ext cx="3278981" cy="467775"/>
      </dsp:txXfrm>
    </dsp:sp>
    <dsp:sp modelId="{8B4485F3-70CA-4694-B081-402F4F23F473}">
      <dsp:nvSpPr>
        <dsp:cNvPr id="0" name=""/>
        <dsp:cNvSpPr/>
      </dsp:nvSpPr>
      <dsp:spPr>
        <a:xfrm>
          <a:off x="163949" y="128919"/>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Madeira Mamoré</a:t>
          </a:r>
        </a:p>
      </dsp:txBody>
      <dsp:txXfrm>
        <a:off x="179801" y="144771"/>
        <a:ext cx="2263582" cy="293016"/>
      </dsp:txXfrm>
    </dsp:sp>
    <dsp:sp modelId="{E0E1FFF9-5E0E-4128-9401-A75A8A5DCCD2}">
      <dsp:nvSpPr>
        <dsp:cNvPr id="0" name=""/>
        <dsp:cNvSpPr/>
      </dsp:nvSpPr>
      <dsp:spPr>
        <a:xfrm>
          <a:off x="0" y="980815"/>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Costa Marques</a:t>
          </a:r>
        </a:p>
      </dsp:txBody>
      <dsp:txXfrm>
        <a:off x="0" y="980815"/>
        <a:ext cx="3278981" cy="467775"/>
      </dsp:txXfrm>
    </dsp:sp>
    <dsp:sp modelId="{518C9F89-B862-4F99-8D11-FEF7247B2ACC}">
      <dsp:nvSpPr>
        <dsp:cNvPr id="0" name=""/>
        <dsp:cNvSpPr/>
      </dsp:nvSpPr>
      <dsp:spPr>
        <a:xfrm>
          <a:off x="163949" y="818454"/>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Região dos Fortes.</a:t>
          </a:r>
        </a:p>
      </dsp:txBody>
      <dsp:txXfrm>
        <a:off x="179801" y="834306"/>
        <a:ext cx="2263582" cy="293016"/>
      </dsp:txXfrm>
    </dsp:sp>
    <dsp:sp modelId="{A239C0AD-ED14-4DAA-A762-5BE741EE966F}">
      <dsp:nvSpPr>
        <dsp:cNvPr id="0" name=""/>
        <dsp:cNvSpPr/>
      </dsp:nvSpPr>
      <dsp:spPr>
        <a:xfrm>
          <a:off x="0" y="1670350"/>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36294-C375-46F6-A9C5-281303FDB5BE}">
      <dsp:nvSpPr>
        <dsp:cNvPr id="0" name=""/>
        <dsp:cNvSpPr/>
      </dsp:nvSpPr>
      <dsp:spPr>
        <a:xfrm>
          <a:off x="163949" y="150799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Rios de Rondon.</a:t>
          </a:r>
        </a:p>
      </dsp:txBody>
      <dsp:txXfrm>
        <a:off x="179801" y="1523842"/>
        <a:ext cx="2263582" cy="293016"/>
      </dsp:txXfrm>
    </dsp:sp>
    <dsp:sp modelId="{052091B9-AECC-416B-AB68-402D0B557870}">
      <dsp:nvSpPr>
        <dsp:cNvPr id="0" name=""/>
        <dsp:cNvSpPr/>
      </dsp:nvSpPr>
      <dsp:spPr>
        <a:xfrm>
          <a:off x="0" y="2169310"/>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D4B6E5-E906-42E1-A781-E7F1F9FEA34E}">
      <dsp:nvSpPr>
        <dsp:cNvPr id="0" name=""/>
        <dsp:cNvSpPr/>
      </dsp:nvSpPr>
      <dsp:spPr>
        <a:xfrm>
          <a:off x="163949" y="200695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Rotas das Águas.</a:t>
          </a:r>
        </a:p>
      </dsp:txBody>
      <dsp:txXfrm>
        <a:off x="179801" y="2022802"/>
        <a:ext cx="2263582" cy="293016"/>
      </dsp:txXfrm>
    </dsp:sp>
    <dsp:sp modelId="{AEFE3A8A-98C1-4545-8422-8E5D801228E0}">
      <dsp:nvSpPr>
        <dsp:cNvPr id="0" name=""/>
        <dsp:cNvSpPr/>
      </dsp:nvSpPr>
      <dsp:spPr>
        <a:xfrm>
          <a:off x="0" y="2668270"/>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Pimenteiras do Oeste</a:t>
          </a:r>
        </a:p>
      </dsp:txBody>
      <dsp:txXfrm>
        <a:off x="0" y="2668270"/>
        <a:ext cx="3278981" cy="467775"/>
      </dsp:txXfrm>
    </dsp:sp>
    <dsp:sp modelId="{6F6B3D82-25B8-4A84-9B82-2C67C9F8774D}">
      <dsp:nvSpPr>
        <dsp:cNvPr id="0" name=""/>
        <dsp:cNvSpPr/>
      </dsp:nvSpPr>
      <dsp:spPr>
        <a:xfrm>
          <a:off x="163949" y="250591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Guaporé.</a:t>
          </a:r>
        </a:p>
      </dsp:txBody>
      <dsp:txXfrm>
        <a:off x="179801" y="2521762"/>
        <a:ext cx="2263582" cy="293016"/>
      </dsp:txXfrm>
    </dsp:sp>
    <dsp:sp modelId="{33573851-6D48-4BDB-9B73-F77382100BD7}">
      <dsp:nvSpPr>
        <dsp:cNvPr id="0" name=""/>
        <dsp:cNvSpPr/>
      </dsp:nvSpPr>
      <dsp:spPr>
        <a:xfrm>
          <a:off x="0" y="3357805"/>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DD67BD7-F719-4C28-AC12-F6093DE4FF66}">
      <dsp:nvSpPr>
        <dsp:cNvPr id="0" name=""/>
        <dsp:cNvSpPr/>
      </dsp:nvSpPr>
      <dsp:spPr>
        <a:xfrm>
          <a:off x="163949" y="3195445"/>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Jamari.</a:t>
          </a:r>
        </a:p>
      </dsp:txBody>
      <dsp:txXfrm>
        <a:off x="179801" y="3211297"/>
        <a:ext cx="2263582" cy="293016"/>
      </dsp:txXfrm>
    </dsp:sp>
    <dsp:sp modelId="{E5055B1E-43C5-44CF-8DED-D9126121957D}">
      <dsp:nvSpPr>
        <dsp:cNvPr id="0" name=""/>
        <dsp:cNvSpPr/>
      </dsp:nvSpPr>
      <dsp:spPr>
        <a:xfrm>
          <a:off x="0" y="3856765"/>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Alto Alegre dos Parecis</a:t>
          </a:r>
        </a:p>
      </dsp:txBody>
      <dsp:txXfrm>
        <a:off x="0" y="3856765"/>
        <a:ext cx="3278981" cy="467775"/>
      </dsp:txXfrm>
    </dsp:sp>
    <dsp:sp modelId="{E57BD5C3-F588-4B04-84B5-C01736F546AD}">
      <dsp:nvSpPr>
        <dsp:cNvPr id="0" name=""/>
        <dsp:cNvSpPr/>
      </dsp:nvSpPr>
      <dsp:spPr>
        <a:xfrm>
          <a:off x="163949" y="3694405"/>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Zona da Mata</a:t>
          </a:r>
        </a:p>
      </dsp:txBody>
      <dsp:txXfrm>
        <a:off x="179801" y="3710257"/>
        <a:ext cx="2263582" cy="2930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0BE0-3419-4CC6-9830-90D51AACA57F}">
      <dsp:nvSpPr>
        <dsp:cNvPr id="0" name=""/>
        <dsp:cNvSpPr/>
      </dsp:nvSpPr>
      <dsp:spPr>
        <a:xfrm>
          <a:off x="0" y="443069"/>
          <a:ext cx="1623257" cy="127272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D934-B43D-47D9-B116-25CFAE4ADC23}">
      <dsp:nvSpPr>
        <dsp:cNvPr id="0" name=""/>
        <dsp:cNvSpPr/>
      </dsp:nvSpPr>
      <dsp:spPr>
        <a:xfrm>
          <a:off x="0" y="731520"/>
          <a:ext cx="1219103" cy="12191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62D05-7598-41FF-B6EB-1737C001FBC9}">
      <dsp:nvSpPr>
        <dsp:cNvPr id="0" name=""/>
        <dsp:cNvSpPr/>
      </dsp:nvSpPr>
      <dsp:spPr>
        <a:xfrm>
          <a:off x="469344" y="1997017"/>
          <a:ext cx="7350029" cy="2101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50000"/>
            </a:lnSpc>
            <a:spcBef>
              <a:spcPct val="0"/>
            </a:spcBef>
            <a:spcAft>
              <a:spcPct val="35000"/>
            </a:spcAft>
            <a:buNone/>
          </a:pPr>
          <a:r>
            <a:rPr lang="pt-BR" sz="1800" b="1" i="1" kern="1200" dirty="0"/>
            <a:t>Categorização Turística do Município -</a:t>
          </a:r>
          <a:r>
            <a:rPr lang="pt-BR" sz="1800" kern="1200" dirty="0"/>
            <a:t>São Francisco do Guaporé </a:t>
          </a:r>
          <a:r>
            <a:rPr lang="pt-BR" sz="1800" b="1" kern="1200" dirty="0"/>
            <a:t>não faz </a:t>
          </a:r>
          <a:r>
            <a:rPr lang="pt-BR" sz="1800" kern="1200" dirty="0"/>
            <a:t>parte do Programa de Regionalização do Turismo do Mapa do Turismo Brasileiro, ferramenta importante para orientar e promover o desenvolvimento turístico no Brasil. A categorização dos municípios no Mapa do Turismo Brasileiro é um instrumento elaborado pelo Ministério do Turismo (MTur) para identificar o desempenho da economia do setor nos municípios que constam no Mapa do Turismo Brasileiro. </a:t>
          </a:r>
          <a:endParaRPr lang="en-US" sz="1800" kern="1200" dirty="0"/>
        </a:p>
      </dsp:txBody>
      <dsp:txXfrm>
        <a:off x="469344" y="1997017"/>
        <a:ext cx="7350029" cy="21019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2C8-6E60-4257-AA50-F58F75973D7F}">
      <dsp:nvSpPr>
        <dsp:cNvPr id="0" name=""/>
        <dsp:cNvSpPr/>
      </dsp:nvSpPr>
      <dsp:spPr>
        <a:xfrm>
          <a:off x="0" y="6327"/>
          <a:ext cx="8676964" cy="685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BCDA3-1F52-4229-8EDD-BE4C5A9AE180}">
      <dsp:nvSpPr>
        <dsp:cNvPr id="0" name=""/>
        <dsp:cNvSpPr/>
      </dsp:nvSpPr>
      <dsp:spPr>
        <a:xfrm>
          <a:off x="207294" y="160512"/>
          <a:ext cx="377267" cy="376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1B3B-898B-4EEC-9462-4467DF87FF54}">
      <dsp:nvSpPr>
        <dsp:cNvPr id="0" name=""/>
        <dsp:cNvSpPr/>
      </dsp:nvSpPr>
      <dsp:spPr>
        <a:xfrm>
          <a:off x="716216" y="0"/>
          <a:ext cx="7927183" cy="85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56" tIns="90656" rIns="90656" bIns="90656" numCol="1" spcCol="1270" anchor="ctr" anchorCtr="0">
          <a:noAutofit/>
        </a:bodyPr>
        <a:lstStyle/>
        <a:p>
          <a:pPr marL="0" lvl="0" indent="0" algn="l" defTabSz="800100">
            <a:lnSpc>
              <a:spcPct val="100000"/>
            </a:lnSpc>
            <a:spcBef>
              <a:spcPct val="0"/>
            </a:spcBef>
            <a:spcAft>
              <a:spcPct val="35000"/>
            </a:spcAft>
            <a:buNone/>
          </a:pPr>
          <a:r>
            <a:rPr lang="pt-BR" sz="1800" kern="1200" dirty="0"/>
            <a:t>segundo o IBGE (2022), São Francisco do Guaporé possui 16.286 habitantes distribuídos numa área territorial de 10.948.593 Km², gerando uma densidade demográfica de 1,49 </a:t>
          </a:r>
          <a:r>
            <a:rPr lang="pt-BR" sz="1800" kern="1200" dirty="0" err="1"/>
            <a:t>hab</a:t>
          </a:r>
          <a:r>
            <a:rPr lang="pt-BR" sz="1800" kern="1200" dirty="0"/>
            <a:t>/Km². </a:t>
          </a:r>
          <a:endParaRPr lang="en-US" sz="1800" kern="1200" dirty="0"/>
        </a:p>
      </dsp:txBody>
      <dsp:txXfrm>
        <a:off x="716216" y="0"/>
        <a:ext cx="7927183" cy="856588"/>
      </dsp:txXfrm>
    </dsp:sp>
    <dsp:sp modelId="{4DF1E82B-D66F-4968-BE7E-BDE017D7B2E1}">
      <dsp:nvSpPr>
        <dsp:cNvPr id="0" name=""/>
        <dsp:cNvSpPr/>
      </dsp:nvSpPr>
      <dsp:spPr>
        <a:xfrm>
          <a:off x="0" y="986401"/>
          <a:ext cx="8676964" cy="685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89E07-3B10-4039-81C6-E52691BC1690}">
      <dsp:nvSpPr>
        <dsp:cNvPr id="0" name=""/>
        <dsp:cNvSpPr/>
      </dsp:nvSpPr>
      <dsp:spPr>
        <a:xfrm>
          <a:off x="207294" y="1231248"/>
          <a:ext cx="377267" cy="3768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84C2C-2DEB-481A-A35D-A79015F83CA9}">
      <dsp:nvSpPr>
        <dsp:cNvPr id="0" name=""/>
        <dsp:cNvSpPr/>
      </dsp:nvSpPr>
      <dsp:spPr>
        <a:xfrm>
          <a:off x="747064" y="816951"/>
          <a:ext cx="7789924" cy="85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56" tIns="90656" rIns="90656" bIns="90656" numCol="1" spcCol="1270" anchor="ctr" anchorCtr="0">
          <a:noAutofit/>
        </a:bodyPr>
        <a:lstStyle/>
        <a:p>
          <a:pPr marL="0" lvl="0" indent="0" algn="l" defTabSz="800100">
            <a:lnSpc>
              <a:spcPct val="100000"/>
            </a:lnSpc>
            <a:spcBef>
              <a:spcPct val="0"/>
            </a:spcBef>
            <a:spcAft>
              <a:spcPct val="35000"/>
            </a:spcAft>
            <a:buNone/>
          </a:pPr>
          <a:r>
            <a:rPr lang="pt-BR" sz="1800" kern="1200" dirty="0"/>
            <a:t>O Índice de Desenvolvimento Humano é de 0,611 abaixo da média do Estado (0,756) e o PIB </a:t>
          </a:r>
          <a:r>
            <a:rPr lang="pt-BR" sz="1800" i="1" kern="1200" dirty="0"/>
            <a:t>per capta</a:t>
          </a:r>
          <a:r>
            <a:rPr lang="pt-BR" sz="1800" kern="1200" dirty="0"/>
            <a:t> de R$23.143,16.</a:t>
          </a:r>
          <a:endParaRPr lang="en-US" sz="1800" kern="1200" dirty="0"/>
        </a:p>
      </dsp:txBody>
      <dsp:txXfrm>
        <a:off x="747064" y="816951"/>
        <a:ext cx="7789924" cy="856588"/>
      </dsp:txXfrm>
    </dsp:sp>
    <dsp:sp modelId="{B2366B16-85BE-40B2-AEA5-471F4FF8808F}">
      <dsp:nvSpPr>
        <dsp:cNvPr id="0" name=""/>
        <dsp:cNvSpPr/>
      </dsp:nvSpPr>
      <dsp:spPr>
        <a:xfrm>
          <a:off x="0" y="2264298"/>
          <a:ext cx="8676964" cy="685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BC48AC-0A2A-493A-B2C5-693BD9DF7C4B}">
      <dsp:nvSpPr>
        <dsp:cNvPr id="0" name=""/>
        <dsp:cNvSpPr/>
      </dsp:nvSpPr>
      <dsp:spPr>
        <a:xfrm>
          <a:off x="207294" y="2418484"/>
          <a:ext cx="377267" cy="3768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0F284-095B-4A60-B36E-A2756970531D}">
      <dsp:nvSpPr>
        <dsp:cNvPr id="0" name=""/>
        <dsp:cNvSpPr/>
      </dsp:nvSpPr>
      <dsp:spPr>
        <a:xfrm>
          <a:off x="714151" y="1901572"/>
          <a:ext cx="7925079" cy="1089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56" tIns="90656" rIns="90656" bIns="90656" numCol="1" spcCol="1270" anchor="ctr" anchorCtr="0">
          <a:noAutofit/>
        </a:bodyPr>
        <a:lstStyle/>
        <a:p>
          <a:pPr marL="0" lvl="0" indent="0" algn="l" defTabSz="800100">
            <a:lnSpc>
              <a:spcPct val="100000"/>
            </a:lnSpc>
            <a:spcBef>
              <a:spcPct val="0"/>
            </a:spcBef>
            <a:spcAft>
              <a:spcPct val="35000"/>
            </a:spcAft>
            <a:buNone/>
          </a:pPr>
          <a:r>
            <a:rPr lang="pt-BR" sz="1800" kern="1200" dirty="0"/>
            <a:t>A economia de São Francisco do Guaporé  tendo como destaque a agricultura. O município produz arroz, milho, mandioca e feijão, com a coexistência da agricultura de subsistência familiar e a produção em larga escala, especialmente de grãos. </a:t>
          </a:r>
          <a:endParaRPr lang="en-US" sz="1800" kern="1200" dirty="0"/>
        </a:p>
      </dsp:txBody>
      <dsp:txXfrm>
        <a:off x="714151" y="1901572"/>
        <a:ext cx="7925079" cy="1089589"/>
      </dsp:txXfrm>
    </dsp:sp>
    <dsp:sp modelId="{6E111356-9609-4A72-ACAF-E6407D7377D3}">
      <dsp:nvSpPr>
        <dsp:cNvPr id="0" name=""/>
        <dsp:cNvSpPr/>
      </dsp:nvSpPr>
      <dsp:spPr>
        <a:xfrm>
          <a:off x="0" y="3451534"/>
          <a:ext cx="8676964" cy="685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20612-B224-483E-821F-C5250DB678D5}">
      <dsp:nvSpPr>
        <dsp:cNvPr id="0" name=""/>
        <dsp:cNvSpPr/>
      </dsp:nvSpPr>
      <dsp:spPr>
        <a:xfrm>
          <a:off x="207294" y="3605720"/>
          <a:ext cx="377267" cy="3768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A2183-187F-48C6-9FC5-B02F769D1C12}">
      <dsp:nvSpPr>
        <dsp:cNvPr id="0" name=""/>
        <dsp:cNvSpPr/>
      </dsp:nvSpPr>
      <dsp:spPr>
        <a:xfrm>
          <a:off x="791856" y="3451534"/>
          <a:ext cx="7789924" cy="85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56" tIns="90656" rIns="90656" bIns="90656" numCol="1" spcCol="1270" anchor="ctr" anchorCtr="0">
          <a:noAutofit/>
        </a:bodyPr>
        <a:lstStyle/>
        <a:p>
          <a:pPr marL="0" lvl="0" indent="0" algn="l" defTabSz="800100">
            <a:lnSpc>
              <a:spcPct val="100000"/>
            </a:lnSpc>
            <a:spcBef>
              <a:spcPct val="0"/>
            </a:spcBef>
            <a:spcAft>
              <a:spcPct val="35000"/>
            </a:spcAft>
            <a:buNone/>
          </a:pPr>
          <a:r>
            <a:rPr lang="pt-BR" sz="1800" kern="1200" dirty="0"/>
            <a:t>A pecuária de corte e de leite também são bem desenvolvidas, fornecendo produtos para a região e estados vizinhos. </a:t>
          </a:r>
          <a:endParaRPr lang="en-US" sz="1800" kern="1200" dirty="0"/>
        </a:p>
      </dsp:txBody>
      <dsp:txXfrm>
        <a:off x="791856" y="3451534"/>
        <a:ext cx="7789924" cy="856588"/>
      </dsp:txXfrm>
    </dsp:sp>
    <dsp:sp modelId="{6B655A8B-8AE9-4411-896E-DBE8EBF353D7}">
      <dsp:nvSpPr>
        <dsp:cNvPr id="0" name=""/>
        <dsp:cNvSpPr/>
      </dsp:nvSpPr>
      <dsp:spPr>
        <a:xfrm>
          <a:off x="0" y="4522270"/>
          <a:ext cx="8676964" cy="6852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38F77-29F8-4727-95F9-D2713E8288F5}">
      <dsp:nvSpPr>
        <dsp:cNvPr id="0" name=""/>
        <dsp:cNvSpPr/>
      </dsp:nvSpPr>
      <dsp:spPr>
        <a:xfrm>
          <a:off x="207294" y="4676456"/>
          <a:ext cx="377267" cy="3768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F2D3D-DA0B-4845-A468-367497F27D63}">
      <dsp:nvSpPr>
        <dsp:cNvPr id="0" name=""/>
        <dsp:cNvSpPr/>
      </dsp:nvSpPr>
      <dsp:spPr>
        <a:xfrm>
          <a:off x="791856" y="4522270"/>
          <a:ext cx="7789924" cy="85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56" tIns="90656" rIns="90656" bIns="90656" numCol="1" spcCol="1270" anchor="ctr" anchorCtr="0">
          <a:noAutofit/>
        </a:bodyPr>
        <a:lstStyle/>
        <a:p>
          <a:pPr marL="0" lvl="0" indent="0" algn="l" defTabSz="800100">
            <a:lnSpc>
              <a:spcPct val="100000"/>
            </a:lnSpc>
            <a:spcBef>
              <a:spcPct val="0"/>
            </a:spcBef>
            <a:spcAft>
              <a:spcPct val="35000"/>
            </a:spcAft>
            <a:buNone/>
          </a:pPr>
          <a:r>
            <a:rPr lang="pt-BR" sz="1800" kern="1200" dirty="0"/>
            <a:t>São Francisco é uma das cidades mais prósperas da região do Vale do Guaporé, onde muitas empresas estão se instalando.</a:t>
          </a:r>
          <a:endParaRPr lang="en-US" sz="1800" kern="1200" dirty="0"/>
        </a:p>
      </dsp:txBody>
      <dsp:txXfrm>
        <a:off x="791856" y="4522270"/>
        <a:ext cx="7789924" cy="8565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2C8-6E60-4257-AA50-F58F75973D7F}">
      <dsp:nvSpPr>
        <dsp:cNvPr id="0" name=""/>
        <dsp:cNvSpPr/>
      </dsp:nvSpPr>
      <dsp:spPr>
        <a:xfrm>
          <a:off x="0" y="5367"/>
          <a:ext cx="8676964" cy="1155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BCDA3-1F52-4229-8EDD-BE4C5A9AE180}">
      <dsp:nvSpPr>
        <dsp:cNvPr id="0" name=""/>
        <dsp:cNvSpPr/>
      </dsp:nvSpPr>
      <dsp:spPr>
        <a:xfrm>
          <a:off x="349618" y="265414"/>
          <a:ext cx="636291" cy="6356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1B3B-898B-4EEC-9462-4467DF87FF54}">
      <dsp:nvSpPr>
        <dsp:cNvPr id="0" name=""/>
        <dsp:cNvSpPr/>
      </dsp:nvSpPr>
      <dsp:spPr>
        <a:xfrm>
          <a:off x="1259340" y="0"/>
          <a:ext cx="7101205" cy="1156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8" tIns="122438" rIns="122438" bIns="122438" numCol="1" spcCol="1270" anchor="ctr" anchorCtr="0">
          <a:noAutofit/>
        </a:bodyPr>
        <a:lstStyle/>
        <a:p>
          <a:pPr marL="0" lvl="0" indent="0" algn="l" defTabSz="800100">
            <a:lnSpc>
              <a:spcPct val="100000"/>
            </a:lnSpc>
            <a:spcBef>
              <a:spcPct val="0"/>
            </a:spcBef>
            <a:spcAft>
              <a:spcPct val="35000"/>
            </a:spcAft>
            <a:buNone/>
          </a:pPr>
          <a:r>
            <a:rPr lang="pt-BR" sz="1800" kern="1200" dirty="0"/>
            <a:t>O extrativismo de recursos naturais, como madeira e castanha, são atividades tradicionais com alguma relevância econômica que, juntamente com a pesca, contribuem na renda do município</a:t>
          </a:r>
          <a:endParaRPr lang="en-US" sz="1800" kern="1200" dirty="0"/>
        </a:p>
      </dsp:txBody>
      <dsp:txXfrm>
        <a:off x="1259340" y="0"/>
        <a:ext cx="7101205" cy="1156893"/>
      </dsp:txXfrm>
    </dsp:sp>
    <dsp:sp modelId="{FC86E4B1-1A5A-4ADC-BDCA-6B0EB347E105}">
      <dsp:nvSpPr>
        <dsp:cNvPr id="0" name=""/>
        <dsp:cNvSpPr/>
      </dsp:nvSpPr>
      <dsp:spPr>
        <a:xfrm>
          <a:off x="0" y="1426694"/>
          <a:ext cx="8676964" cy="1155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38CDA-3B72-4C0A-BFB4-E14EE2CC4FDE}">
      <dsp:nvSpPr>
        <dsp:cNvPr id="0" name=""/>
        <dsp:cNvSpPr/>
      </dsp:nvSpPr>
      <dsp:spPr>
        <a:xfrm>
          <a:off x="349618" y="1686741"/>
          <a:ext cx="636291" cy="6356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473D0-B1F9-4AC1-B22F-2A0356C4FC25}">
      <dsp:nvSpPr>
        <dsp:cNvPr id="0" name=""/>
        <dsp:cNvSpPr/>
      </dsp:nvSpPr>
      <dsp:spPr>
        <a:xfrm>
          <a:off x="1335528" y="1426694"/>
          <a:ext cx="6996123" cy="1156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8" tIns="122438" rIns="122438" bIns="122438" numCol="1" spcCol="1270" anchor="ctr" anchorCtr="0">
          <a:noAutofit/>
        </a:bodyPr>
        <a:lstStyle/>
        <a:p>
          <a:pPr marL="0" lvl="0" indent="0" algn="l" defTabSz="800100">
            <a:lnSpc>
              <a:spcPct val="100000"/>
            </a:lnSpc>
            <a:spcBef>
              <a:spcPct val="0"/>
            </a:spcBef>
            <a:spcAft>
              <a:spcPct val="35000"/>
            </a:spcAft>
            <a:buNone/>
          </a:pPr>
          <a:r>
            <a:rPr lang="pt-BR" sz="1800" kern="1200" dirty="0"/>
            <a:t>IBGE (2022), somente 9,58% tem acesso a serviços de abastecimento de água, abaixo da média do estado de Rondônia (55,95%) e da média nacional (84,24%). Poço raso, freático ou cacimba representam 82,14% dos domicílios e poço profundo ou artesiano, 11,46%</a:t>
          </a:r>
          <a:endParaRPr lang="en-US" sz="1800" kern="1200" dirty="0"/>
        </a:p>
      </dsp:txBody>
      <dsp:txXfrm>
        <a:off x="1335528" y="1426694"/>
        <a:ext cx="6996123" cy="1156893"/>
      </dsp:txXfrm>
    </dsp:sp>
    <dsp:sp modelId="{4AD86216-2573-4C84-84FF-7235B799B8F0}">
      <dsp:nvSpPr>
        <dsp:cNvPr id="0" name=""/>
        <dsp:cNvSpPr/>
      </dsp:nvSpPr>
      <dsp:spPr>
        <a:xfrm>
          <a:off x="0" y="2848020"/>
          <a:ext cx="8676964" cy="1155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2EE4E7-C171-449A-B90D-016A5BD155BD}">
      <dsp:nvSpPr>
        <dsp:cNvPr id="0" name=""/>
        <dsp:cNvSpPr/>
      </dsp:nvSpPr>
      <dsp:spPr>
        <a:xfrm>
          <a:off x="349618" y="3108067"/>
          <a:ext cx="636291" cy="6356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BD81-FFB3-4D4A-84D2-81A70D50D13D}">
      <dsp:nvSpPr>
        <dsp:cNvPr id="0" name=""/>
        <dsp:cNvSpPr/>
      </dsp:nvSpPr>
      <dsp:spPr>
        <a:xfrm>
          <a:off x="1333359" y="2848020"/>
          <a:ext cx="7000461" cy="1156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8" tIns="122438" rIns="122438" bIns="122438" numCol="1" spcCol="1270" anchor="ctr" anchorCtr="0">
          <a:noAutofit/>
        </a:bodyPr>
        <a:lstStyle/>
        <a:p>
          <a:pPr marL="0" lvl="0" indent="0" algn="l" defTabSz="800100">
            <a:lnSpc>
              <a:spcPct val="100000"/>
            </a:lnSpc>
            <a:spcBef>
              <a:spcPct val="0"/>
            </a:spcBef>
            <a:spcAft>
              <a:spcPct val="35000"/>
            </a:spcAft>
            <a:buNone/>
          </a:pPr>
          <a:r>
            <a:rPr lang="pt-BR" sz="1800" kern="1200" dirty="0"/>
            <a:t>São Francisco do Guaporé também possui baixíssima cobertura por sistema convencional de esgotamento sanitário utilizando  fossas </a:t>
          </a:r>
          <a:r>
            <a:rPr lang="pt-BR" sz="1800" kern="1200" dirty="0" err="1"/>
            <a:t>sép</a:t>
          </a:r>
          <a:endParaRPr lang="en-US" sz="1800" kern="1200" dirty="0"/>
        </a:p>
      </dsp:txBody>
      <dsp:txXfrm>
        <a:off x="1333359" y="2848020"/>
        <a:ext cx="7000461" cy="1156893"/>
      </dsp:txXfrm>
    </dsp:sp>
    <dsp:sp modelId="{70A31677-DF3F-4949-AAE7-C99535551F95}">
      <dsp:nvSpPr>
        <dsp:cNvPr id="0" name=""/>
        <dsp:cNvSpPr/>
      </dsp:nvSpPr>
      <dsp:spPr>
        <a:xfrm>
          <a:off x="0" y="4269347"/>
          <a:ext cx="8676964" cy="1155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86556-C4B1-4C8E-8D7E-A95DDE3E0F90}">
      <dsp:nvSpPr>
        <dsp:cNvPr id="0" name=""/>
        <dsp:cNvSpPr/>
      </dsp:nvSpPr>
      <dsp:spPr>
        <a:xfrm>
          <a:off x="349618" y="4529394"/>
          <a:ext cx="636291" cy="63567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FDC28-0F45-4F97-8C67-644B57F6A8EF}">
      <dsp:nvSpPr>
        <dsp:cNvPr id="0" name=""/>
        <dsp:cNvSpPr/>
      </dsp:nvSpPr>
      <dsp:spPr>
        <a:xfrm>
          <a:off x="1335528" y="4269347"/>
          <a:ext cx="6996123" cy="1156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38" tIns="122438" rIns="122438" bIns="122438" numCol="1" spcCol="1270" anchor="ctr" anchorCtr="0">
          <a:noAutofit/>
        </a:bodyPr>
        <a:lstStyle/>
        <a:p>
          <a:pPr marL="0" lvl="0" indent="0" algn="l" defTabSz="800100">
            <a:lnSpc>
              <a:spcPct val="100000"/>
            </a:lnSpc>
            <a:spcBef>
              <a:spcPct val="0"/>
            </a:spcBef>
            <a:spcAft>
              <a:spcPct val="35000"/>
            </a:spcAft>
            <a:buNone/>
          </a:pPr>
          <a:r>
            <a:rPr lang="pt-BR" sz="1800" kern="1200" dirty="0"/>
            <a:t> Aproximadamente 59% da população é atendida com coleta de resíduos porta-a-porta, realizada pelo serviço de limpeza pública municipal. Os demais domicílios queimam ou enterram os resíduos produzidos.</a:t>
          </a:r>
          <a:endParaRPr lang="en-US" sz="1800" kern="1200" dirty="0"/>
        </a:p>
      </dsp:txBody>
      <dsp:txXfrm>
        <a:off x="1335528" y="4269347"/>
        <a:ext cx="6996123" cy="11568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481936"/>
          <a:ext cx="79990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481936"/>
          <a:ext cx="7999048" cy="115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rio Guaporé é o principal ponto turístico da região. Ele é ideal para passeios de barco, pesca esportiva e observação de vida selvagem, como aves, jacarés e peixes típicos da Amazônia. </a:t>
          </a:r>
          <a:endParaRPr lang="en-US" sz="1800" kern="1200" dirty="0"/>
        </a:p>
      </dsp:txBody>
      <dsp:txXfrm>
        <a:off x="0" y="481936"/>
        <a:ext cx="7999048" cy="1151325"/>
      </dsp:txXfrm>
    </dsp:sp>
    <dsp:sp modelId="{5C307B01-DA1D-4DD8-861F-ADC8655D6813}">
      <dsp:nvSpPr>
        <dsp:cNvPr id="0" name=""/>
        <dsp:cNvSpPr/>
      </dsp:nvSpPr>
      <dsp:spPr>
        <a:xfrm>
          <a:off x="0" y="1633261"/>
          <a:ext cx="79990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D5E7A-3EBC-47E0-BB79-674CDC483101}">
      <dsp:nvSpPr>
        <dsp:cNvPr id="0" name=""/>
        <dsp:cNvSpPr/>
      </dsp:nvSpPr>
      <dsp:spPr>
        <a:xfrm>
          <a:off x="0" y="1633261"/>
          <a:ext cx="7999048" cy="99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pesca no rio é uma atividade popular, atraindo turistas interessados em espécies como tucunaré, pacu e dourado, em especial em Pedras Negras, bastante famosa pelas suas atrações turísticas.</a:t>
          </a:r>
          <a:endParaRPr lang="en-US" sz="1800" kern="1200" dirty="0"/>
        </a:p>
      </dsp:txBody>
      <dsp:txXfrm>
        <a:off x="0" y="1633261"/>
        <a:ext cx="7999048" cy="991450"/>
      </dsp:txXfrm>
    </dsp:sp>
    <dsp:sp modelId="{D85FC548-074D-4380-9126-844B1BFDC71F}">
      <dsp:nvSpPr>
        <dsp:cNvPr id="0" name=""/>
        <dsp:cNvSpPr/>
      </dsp:nvSpPr>
      <dsp:spPr>
        <a:xfrm>
          <a:off x="0" y="2624712"/>
          <a:ext cx="799904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8A7FC-C4D7-414E-B0D1-42835A5633FE}">
      <dsp:nvSpPr>
        <dsp:cNvPr id="0" name=""/>
        <dsp:cNvSpPr/>
      </dsp:nvSpPr>
      <dsp:spPr>
        <a:xfrm>
          <a:off x="0" y="2624712"/>
          <a:ext cx="7999048" cy="1213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São Francisco do Guaporé também possui uma série de eventos culturais e festas populares, que são uma oportunidade para o turista conhecer as tradições locais. Festas juninas, festas religiosas e outros eventos comunitários refletem a cultura ribeirinha e rural da região</a:t>
          </a:r>
          <a:endParaRPr lang="en-US" sz="1800" kern="1200" dirty="0"/>
        </a:p>
      </dsp:txBody>
      <dsp:txXfrm>
        <a:off x="0" y="2624712"/>
        <a:ext cx="7999048" cy="1213847"/>
      </dsp:txXfrm>
    </dsp:sp>
    <dsp:sp modelId="{28FFA243-B719-412D-9824-99456FA1BA99}">
      <dsp:nvSpPr>
        <dsp:cNvPr id="0" name=""/>
        <dsp:cNvSpPr/>
      </dsp:nvSpPr>
      <dsp:spPr>
        <a:xfrm>
          <a:off x="0" y="3838560"/>
          <a:ext cx="799904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8A4D3-4A51-4AA2-93A8-EBB620117AEF}">
      <dsp:nvSpPr>
        <dsp:cNvPr id="0" name=""/>
        <dsp:cNvSpPr/>
      </dsp:nvSpPr>
      <dsp:spPr>
        <a:xfrm>
          <a:off x="0" y="3929232"/>
          <a:ext cx="7999048" cy="13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município de São Francisco do Guaporé tem uma infraestrutura limitada. As estradas que conectam São Francisco do Guaporé aos principais pontos turísticos, especialmente ao rio Guaporé, são de terra e a principal via de acesso é a BR-429, que liga o município a outras regiões do estado. </a:t>
          </a:r>
          <a:endParaRPr lang="en-US" sz="1800" kern="1200" dirty="0"/>
        </a:p>
      </dsp:txBody>
      <dsp:txXfrm>
        <a:off x="0" y="3929232"/>
        <a:ext cx="7999048" cy="13893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3296"/>
          <a:ext cx="79990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3296"/>
          <a:ext cx="7999048" cy="98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acesso a Pedras Negras  se dá apenas por barco ou avião de pequeno porte. </a:t>
          </a:r>
          <a:endParaRPr lang="en-US" sz="1800" kern="1200" dirty="0"/>
        </a:p>
      </dsp:txBody>
      <dsp:txXfrm>
        <a:off x="0" y="3296"/>
        <a:ext cx="7999048" cy="989946"/>
      </dsp:txXfrm>
    </dsp:sp>
    <dsp:sp modelId="{1D421233-7716-4B9F-A5CD-5895F01F8C12}">
      <dsp:nvSpPr>
        <dsp:cNvPr id="0" name=""/>
        <dsp:cNvSpPr/>
      </dsp:nvSpPr>
      <dsp:spPr>
        <a:xfrm>
          <a:off x="0" y="993243"/>
          <a:ext cx="79990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73F1A-97CF-43DF-A496-7D7110CD5298}">
      <dsp:nvSpPr>
        <dsp:cNvPr id="0" name=""/>
        <dsp:cNvSpPr/>
      </dsp:nvSpPr>
      <dsp:spPr>
        <a:xfrm>
          <a:off x="0" y="993243"/>
          <a:ext cx="7999048" cy="107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Não há um aeroporto comercial na cidade, sendo necessário utilizar o transporte rodoviário para chegar às localidades.</a:t>
          </a:r>
          <a:endParaRPr lang="en-US" sz="1800" kern="1200" dirty="0"/>
        </a:p>
      </dsp:txBody>
      <dsp:txXfrm>
        <a:off x="0" y="993243"/>
        <a:ext cx="7999048" cy="1079738"/>
      </dsp:txXfrm>
    </dsp:sp>
    <dsp:sp modelId="{6C293BE0-089F-43B6-8241-F2D534A5990F}">
      <dsp:nvSpPr>
        <dsp:cNvPr id="0" name=""/>
        <dsp:cNvSpPr/>
      </dsp:nvSpPr>
      <dsp:spPr>
        <a:xfrm>
          <a:off x="0" y="2072982"/>
          <a:ext cx="799904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B1D192-5DE5-4FA5-9125-09DBBED3EAD3}">
      <dsp:nvSpPr>
        <dsp:cNvPr id="0" name=""/>
        <dsp:cNvSpPr/>
      </dsp:nvSpPr>
      <dsp:spPr>
        <a:xfrm>
          <a:off x="0" y="2072982"/>
          <a:ext cx="7991236" cy="2126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cidade de São Francisco do Guaporé oferece algumas pousadas e hotéis simples, que atendem principalmente pescadores e turistas que buscam aventuras ecológicas. Algumas pousadas estão localizadas próximas ao rio Guaporé, oferecendo fácil acesso para a pesca e passeios de barco. </a:t>
          </a:r>
          <a:endParaRPr lang="en-US" sz="1800" kern="1200" dirty="0"/>
        </a:p>
      </dsp:txBody>
      <dsp:txXfrm>
        <a:off x="0" y="2072982"/>
        <a:ext cx="7991236" cy="2126588"/>
      </dsp:txXfrm>
    </dsp:sp>
    <dsp:sp modelId="{28FFA243-B719-412D-9824-99456FA1BA99}">
      <dsp:nvSpPr>
        <dsp:cNvPr id="0" name=""/>
        <dsp:cNvSpPr/>
      </dsp:nvSpPr>
      <dsp:spPr>
        <a:xfrm>
          <a:off x="0" y="4199570"/>
          <a:ext cx="799904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8A4D3-4A51-4AA2-93A8-EBB620117AEF}">
      <dsp:nvSpPr>
        <dsp:cNvPr id="0" name=""/>
        <dsp:cNvSpPr/>
      </dsp:nvSpPr>
      <dsp:spPr>
        <a:xfrm>
          <a:off x="0" y="4199570"/>
          <a:ext cx="7999048" cy="100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Ainda não há uma estrutura formal de postos de informação turística, mas as pousadas e hotéis locais, geralmente, orientam os turistas sobre os principais pontos de interesse e serviços disponíveis. O turismo ainda é informal.</a:t>
          </a:r>
          <a:endParaRPr lang="en-US" sz="1800" kern="1200" dirty="0"/>
        </a:p>
      </dsp:txBody>
      <dsp:txXfrm>
        <a:off x="0" y="4199570"/>
        <a:ext cx="7999048" cy="1002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9E6A-4AB8-47B2-BC2D-97B14068C655}">
      <dsp:nvSpPr>
        <dsp:cNvPr id="0" name=""/>
        <dsp:cNvSpPr/>
      </dsp:nvSpPr>
      <dsp:spPr>
        <a:xfrm rot="16200000">
          <a:off x="-1232645"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Mundo</a:t>
          </a:r>
        </a:p>
      </dsp:txBody>
      <dsp:txXfrm>
        <a:off x="-1232645" y="1960941"/>
        <a:ext cx="2961294" cy="391726"/>
      </dsp:txXfrm>
    </dsp:sp>
    <dsp:sp modelId="{DE724129-9249-4496-AFD0-53803381CA7F}">
      <dsp:nvSpPr>
        <dsp:cNvPr id="0" name=""/>
        <dsp:cNvSpPr/>
      </dsp:nvSpPr>
      <dsp:spPr>
        <a:xfrm>
          <a:off x="456187" y="676158"/>
          <a:ext cx="1926571"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ctr"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a:p>
          <a:pPr marL="171450" lvl="1" indent="-171450" algn="ctr"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sp:txBody>
      <dsp:txXfrm>
        <a:off x="456187" y="676158"/>
        <a:ext cx="1926571" cy="2961294"/>
      </dsp:txXfrm>
    </dsp:sp>
    <dsp:sp modelId="{B725DF31-B794-4AC8-8EC5-41F9F9E372DD}">
      <dsp:nvSpPr>
        <dsp:cNvPr id="0" name=""/>
        <dsp:cNvSpPr/>
      </dsp:nvSpPr>
      <dsp:spPr>
        <a:xfrm>
          <a:off x="52138" y="159078"/>
          <a:ext cx="783453" cy="78345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9695-49BA-422D-AE2D-7761C9033D9B}">
      <dsp:nvSpPr>
        <dsp:cNvPr id="0" name=""/>
        <dsp:cNvSpPr/>
      </dsp:nvSpPr>
      <dsp:spPr>
        <a:xfrm rot="16200000">
          <a:off x="1610238"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USA</a:t>
          </a:r>
        </a:p>
      </dsp:txBody>
      <dsp:txXfrm>
        <a:off x="1610238" y="1960941"/>
        <a:ext cx="2961294" cy="391726"/>
      </dsp:txXfrm>
    </dsp:sp>
    <dsp:sp modelId="{EB7C4C49-5996-4EA4-B9C7-142E23FD500E}">
      <dsp:nvSpPr>
        <dsp:cNvPr id="0" name=""/>
        <dsp:cNvSpPr/>
      </dsp:nvSpPr>
      <dsp:spPr>
        <a:xfrm>
          <a:off x="3286748"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a:p>
          <a:pPr marL="171450" lvl="1" indent="-171450" algn="l"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sp:txBody>
      <dsp:txXfrm>
        <a:off x="3286748" y="676158"/>
        <a:ext cx="1951215" cy="2961294"/>
      </dsp:txXfrm>
    </dsp:sp>
    <dsp:sp modelId="{6E56323D-A9FF-4CAF-B179-F3D874DFA2C0}">
      <dsp:nvSpPr>
        <dsp:cNvPr id="0" name=""/>
        <dsp:cNvSpPr/>
      </dsp:nvSpPr>
      <dsp:spPr>
        <a:xfrm>
          <a:off x="2895022" y="159078"/>
          <a:ext cx="783453" cy="7834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9B449-18DB-4180-8A43-45902305F950}">
      <dsp:nvSpPr>
        <dsp:cNvPr id="0" name=""/>
        <dsp:cNvSpPr/>
      </dsp:nvSpPr>
      <dsp:spPr>
        <a:xfrm rot="16200000">
          <a:off x="4465443"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Brasil</a:t>
          </a:r>
        </a:p>
      </dsp:txBody>
      <dsp:txXfrm>
        <a:off x="4465443" y="1960941"/>
        <a:ext cx="2961294" cy="391726"/>
      </dsp:txXfrm>
    </dsp:sp>
    <dsp:sp modelId="{3FAD8B33-573E-4D11-80BB-E61B2606A208}">
      <dsp:nvSpPr>
        <dsp:cNvPr id="0" name=""/>
        <dsp:cNvSpPr/>
      </dsp:nvSpPr>
      <dsp:spPr>
        <a:xfrm>
          <a:off x="6141954"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a:p>
          <a:pPr marL="171450" lvl="1" indent="-171450" algn="l" defTabSz="755650">
            <a:lnSpc>
              <a:spcPct val="90000"/>
            </a:lnSpc>
            <a:spcBef>
              <a:spcPct val="0"/>
            </a:spcBef>
            <a:spcAft>
              <a:spcPct val="15000"/>
            </a:spcAft>
            <a:buChar char="•"/>
          </a:pPr>
          <a:endPar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endParaRPr lang="pt-BR" sz="1700" b="1" kern="1200" dirty="0">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sp:txBody>
      <dsp:txXfrm>
        <a:off x="6141954" y="676158"/>
        <a:ext cx="1951215" cy="2961294"/>
      </dsp:txXfrm>
    </dsp:sp>
    <dsp:sp modelId="{F86EE86F-0FE7-42F6-BF2B-797F1AE07FC7}">
      <dsp:nvSpPr>
        <dsp:cNvPr id="0" name=""/>
        <dsp:cNvSpPr/>
      </dsp:nvSpPr>
      <dsp:spPr>
        <a:xfrm>
          <a:off x="5750227" y="159078"/>
          <a:ext cx="783453" cy="783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673"/>
          <a:ext cx="78488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673"/>
          <a:ext cx="7841207" cy="1427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latin typeface="+mn-lt"/>
              <a:ea typeface="Arial" panose="020B0604020202020204" pitchFamily="34" charset="0"/>
              <a:cs typeface="Noto Sans Symbols"/>
            </a:rPr>
            <a:t>Porto Murtinho - O local fica na beira do rio São Miguel, que é berçário com restrição de pescas. No período de junho a outubro muitos turistas descem para a localidade, com carros próprios e barco e vão para o rio sem </a:t>
          </a:r>
          <a:r>
            <a:rPr lang="pt-BR" sz="1800" kern="1200" dirty="0" err="1">
              <a:solidFill>
                <a:schemeClr val="tx1"/>
              </a:solidFill>
              <a:effectLst/>
              <a:latin typeface="+mn-lt"/>
              <a:ea typeface="Arial" panose="020B0604020202020204" pitchFamily="34" charset="0"/>
              <a:cs typeface="Noto Sans Symbols"/>
            </a:rPr>
            <a:t>piloteiros</a:t>
          </a:r>
          <a:r>
            <a:rPr lang="pt-BR" sz="1800" kern="1200" dirty="0">
              <a:solidFill>
                <a:schemeClr val="tx1"/>
              </a:solidFill>
              <a:effectLst/>
              <a:latin typeface="+mn-lt"/>
              <a:ea typeface="Arial" panose="020B0604020202020204" pitchFamily="34" charset="0"/>
              <a:cs typeface="Noto Sans Symbols"/>
            </a:rPr>
            <a:t>, apesar de na localidade ter </a:t>
          </a:r>
          <a:r>
            <a:rPr lang="pt-BR" sz="1800" kern="1200" dirty="0" err="1">
              <a:solidFill>
                <a:schemeClr val="tx1"/>
              </a:solidFill>
              <a:effectLst/>
              <a:latin typeface="+mn-lt"/>
              <a:ea typeface="Arial" panose="020B0604020202020204" pitchFamily="34" charset="0"/>
              <a:cs typeface="Noto Sans Symbols"/>
            </a:rPr>
            <a:t>piloteiros</a:t>
          </a:r>
          <a:r>
            <a:rPr lang="pt-BR" sz="1800" kern="1200" dirty="0">
              <a:solidFill>
                <a:schemeClr val="tx1"/>
              </a:solidFill>
              <a:effectLst/>
              <a:latin typeface="+mn-lt"/>
              <a:ea typeface="Arial" panose="020B0604020202020204" pitchFamily="34" charset="0"/>
              <a:cs typeface="Noto Sans Symbols"/>
            </a:rPr>
            <a:t>.</a:t>
          </a:r>
          <a:endParaRPr lang="en-US" sz="1800" kern="1200" dirty="0">
            <a:solidFill>
              <a:schemeClr val="tx1"/>
            </a:solidFill>
            <a:latin typeface="+mn-lt"/>
          </a:endParaRPr>
        </a:p>
      </dsp:txBody>
      <dsp:txXfrm>
        <a:off x="0" y="673"/>
        <a:ext cx="7841207" cy="1427676"/>
      </dsp:txXfrm>
    </dsp:sp>
    <dsp:sp modelId="{4F88FB8C-3F30-4911-AC81-B336E75D872D}">
      <dsp:nvSpPr>
        <dsp:cNvPr id="0" name=""/>
        <dsp:cNvSpPr/>
      </dsp:nvSpPr>
      <dsp:spPr>
        <a:xfrm>
          <a:off x="0" y="1428350"/>
          <a:ext cx="78488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C668C-75F9-4262-AEAF-7F6BA827816D}">
      <dsp:nvSpPr>
        <dsp:cNvPr id="0" name=""/>
        <dsp:cNvSpPr/>
      </dsp:nvSpPr>
      <dsp:spPr>
        <a:xfrm>
          <a:off x="0" y="1428350"/>
          <a:ext cx="7848872" cy="661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latin typeface="+mn-lt"/>
              <a:ea typeface="Arial" panose="020B0604020202020204" pitchFamily="34" charset="0"/>
              <a:cs typeface="Noto Sans Symbols"/>
            </a:rPr>
            <a:t>Tem muitas casas de veraneio.</a:t>
          </a:r>
          <a:endParaRPr lang="pt-BR" sz="1800" kern="1200" dirty="0">
            <a:solidFill>
              <a:schemeClr val="tx1"/>
            </a:solidFill>
            <a:effectLst/>
            <a:latin typeface="+mn-lt"/>
            <a:ea typeface="Noto Sans Symbols"/>
            <a:cs typeface="Noto Sans Symbols"/>
          </a:endParaRPr>
        </a:p>
      </dsp:txBody>
      <dsp:txXfrm>
        <a:off x="0" y="1428350"/>
        <a:ext cx="7848872" cy="661795"/>
      </dsp:txXfrm>
    </dsp:sp>
    <dsp:sp modelId="{9C40A65D-F2C1-4D82-924C-4FD1850A3AA4}">
      <dsp:nvSpPr>
        <dsp:cNvPr id="0" name=""/>
        <dsp:cNvSpPr/>
      </dsp:nvSpPr>
      <dsp:spPr>
        <a:xfrm>
          <a:off x="0" y="2090145"/>
          <a:ext cx="784887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61E9BA-38A3-4266-955F-E26DF6342119}">
      <dsp:nvSpPr>
        <dsp:cNvPr id="0" name=""/>
        <dsp:cNvSpPr/>
      </dsp:nvSpPr>
      <dsp:spPr>
        <a:xfrm>
          <a:off x="0" y="2090145"/>
          <a:ext cx="7848872" cy="844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latin typeface="+mn-lt"/>
              <a:ea typeface="Arial" panose="020B0604020202020204" pitchFamily="34" charset="0"/>
              <a:cs typeface="Noto Sans Symbols"/>
            </a:rPr>
            <a:t>Na frente do porto de Porto Murtinho há uma base do ICMBIO, que faz controle na reserva. A presença deles inibem um pouco a pesca no rio.</a:t>
          </a:r>
          <a:endParaRPr lang="pt-BR" sz="1800" kern="1200" dirty="0">
            <a:solidFill>
              <a:schemeClr val="tx1"/>
            </a:solidFill>
            <a:effectLst/>
            <a:latin typeface="+mn-lt"/>
            <a:ea typeface="Noto Sans Symbols"/>
            <a:cs typeface="Noto Sans Symbols"/>
          </a:endParaRPr>
        </a:p>
      </dsp:txBody>
      <dsp:txXfrm>
        <a:off x="0" y="2090145"/>
        <a:ext cx="7848872" cy="844562"/>
      </dsp:txXfrm>
    </dsp:sp>
    <dsp:sp modelId="{DA1DEDEE-C570-41C2-B92F-C798E07E5FE5}">
      <dsp:nvSpPr>
        <dsp:cNvPr id="0" name=""/>
        <dsp:cNvSpPr/>
      </dsp:nvSpPr>
      <dsp:spPr>
        <a:xfrm>
          <a:off x="0" y="2934708"/>
          <a:ext cx="784887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9D014-155A-4C00-9DEE-E64DD543E396}">
      <dsp:nvSpPr>
        <dsp:cNvPr id="0" name=""/>
        <dsp:cNvSpPr/>
      </dsp:nvSpPr>
      <dsp:spPr>
        <a:xfrm>
          <a:off x="0" y="2934708"/>
          <a:ext cx="7848872" cy="133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latin typeface="+mn-lt"/>
              <a:ea typeface="Arial" panose="020B0604020202020204" pitchFamily="34" charset="0"/>
              <a:cs typeface="Noto Sans Symbols"/>
            </a:rPr>
            <a:t>Os turistas não consomem nada da localidade. Trazem tudo em seus carros e seguem para o rio e acampam. Muito lixo nas margens do rio.</a:t>
          </a:r>
          <a:endParaRPr lang="pt-BR" sz="1800" kern="1200" dirty="0">
            <a:solidFill>
              <a:schemeClr val="tx1"/>
            </a:solidFill>
            <a:effectLst/>
            <a:latin typeface="+mn-lt"/>
            <a:ea typeface="Noto Sans Symbols"/>
            <a:cs typeface="Noto Sans Symbols"/>
          </a:endParaRPr>
        </a:p>
      </dsp:txBody>
      <dsp:txXfrm>
        <a:off x="0" y="2934708"/>
        <a:ext cx="7848872" cy="133426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B73-D517-466A-9F11-B923E6E01E4A}">
      <dsp:nvSpPr>
        <dsp:cNvPr id="0" name=""/>
        <dsp:cNvSpPr/>
      </dsp:nvSpPr>
      <dsp:spPr>
        <a:xfrm>
          <a:off x="0" y="0"/>
          <a:ext cx="3862331" cy="30388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dirty="0"/>
            <a:t>1 – O conjunto de relações ambientais- </a:t>
          </a:r>
          <a:r>
            <a:rPr lang="pt-BR" sz="2800" kern="1200" dirty="0"/>
            <a:t> relação entre o turismo e o meio ambiente – econômico, social, cultural e ecológico </a:t>
          </a:r>
          <a:endParaRPr lang="en-US" sz="2800" kern="1200" dirty="0"/>
        </a:p>
      </dsp:txBody>
      <dsp:txXfrm>
        <a:off x="89005" y="89005"/>
        <a:ext cx="3684321" cy="28608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79521-692F-4E5C-91AD-CB1C7323B3B7}">
      <dsp:nvSpPr>
        <dsp:cNvPr id="0" name=""/>
        <dsp:cNvSpPr/>
      </dsp:nvSpPr>
      <dsp:spPr>
        <a:xfrm>
          <a:off x="3068" y="920600"/>
          <a:ext cx="2487868" cy="38484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Foram entrevistados 7 (sete) empreendimentos no ramo de hotelaria, sendo 6 (seis) na área urbana e uma pousada na beira do rio Guaporé perfazendo um total de 131 unidades habitacionais e 283 leitos. </a:t>
          </a:r>
        </a:p>
      </dsp:txBody>
      <dsp:txXfrm>
        <a:off x="3068" y="920600"/>
        <a:ext cx="2487868" cy="3848421"/>
      </dsp:txXfrm>
    </dsp:sp>
    <dsp:sp modelId="{223B2F4F-F827-4602-9E41-C9DA8C896B1F}">
      <dsp:nvSpPr>
        <dsp:cNvPr id="0" name=""/>
        <dsp:cNvSpPr/>
      </dsp:nvSpPr>
      <dsp:spPr>
        <a:xfrm>
          <a:off x="2538872" y="2723311"/>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EB4BE1-C45D-4EA7-AC99-3E325359F1E6}">
      <dsp:nvSpPr>
        <dsp:cNvPr id="0" name=""/>
        <dsp:cNvSpPr/>
      </dsp:nvSpPr>
      <dsp:spPr>
        <a:xfrm>
          <a:off x="2959988" y="920600"/>
          <a:ext cx="2487868" cy="3848421"/>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Todos os hotéis urbanos oferecem hospedagem com café da manhã.</a:t>
          </a:r>
        </a:p>
      </dsp:txBody>
      <dsp:txXfrm>
        <a:off x="2959988" y="920600"/>
        <a:ext cx="2487868" cy="3848421"/>
      </dsp:txXfrm>
    </dsp:sp>
    <dsp:sp modelId="{2EBCEFA9-ACDD-484E-B3E2-8DFA7E9676DC}">
      <dsp:nvSpPr>
        <dsp:cNvPr id="0" name=""/>
        <dsp:cNvSpPr/>
      </dsp:nvSpPr>
      <dsp:spPr>
        <a:xfrm>
          <a:off x="5495792" y="2723311"/>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1004A-1132-4E2A-B162-3B6779D2538F}">
      <dsp:nvSpPr>
        <dsp:cNvPr id="0" name=""/>
        <dsp:cNvSpPr/>
      </dsp:nvSpPr>
      <dsp:spPr>
        <a:xfrm>
          <a:off x="5916908" y="920600"/>
          <a:ext cx="2487868" cy="384842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A pousada oferece pacotes de pesca customizados para os turistas, tem um escritório na cidade de São Francisco do Guaporé que organiza a chegada dos turistas para a pousada. Como informado anteriormente, não foram realizadas entrevistas em Pedras Negras.</a:t>
          </a:r>
        </a:p>
      </dsp:txBody>
      <dsp:txXfrm>
        <a:off x="5916908" y="920600"/>
        <a:ext cx="2487868" cy="384842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67FE1-615E-4782-BF0B-F32B72E8C303}">
      <dsp:nvSpPr>
        <dsp:cNvPr id="0" name=""/>
        <dsp:cNvSpPr/>
      </dsp:nvSpPr>
      <dsp:spPr>
        <a:xfrm>
          <a:off x="3068" y="1350565"/>
          <a:ext cx="2487868" cy="233237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Foram entrevistados 5 (cinco) empreendimentos comerciais, sendo  três primeiros no ramo de alimentação e os dois últimos loja de artigos de pesca. </a:t>
          </a:r>
        </a:p>
      </dsp:txBody>
      <dsp:txXfrm>
        <a:off x="3068" y="1350565"/>
        <a:ext cx="2487868" cy="2332376"/>
      </dsp:txXfrm>
    </dsp:sp>
    <dsp:sp modelId="{3843F60B-2A55-47A3-BFA4-8627B72AA727}">
      <dsp:nvSpPr>
        <dsp:cNvPr id="0" name=""/>
        <dsp:cNvSpPr/>
      </dsp:nvSpPr>
      <dsp:spPr>
        <a:xfrm>
          <a:off x="2538872" y="2395254"/>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4A48EC-0ED3-4AFF-BB5F-B77BAD7C626B}">
      <dsp:nvSpPr>
        <dsp:cNvPr id="0" name=""/>
        <dsp:cNvSpPr/>
      </dsp:nvSpPr>
      <dsp:spPr>
        <a:xfrm>
          <a:off x="2959988" y="1350565"/>
          <a:ext cx="2487868" cy="2332376"/>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Nos últimos 12 meses, 60% disseram que os negócios foram entre regular e ruim. Tal desempenho deve-se às condições climáticas e às políticas do governo atual.</a:t>
          </a:r>
        </a:p>
      </dsp:txBody>
      <dsp:txXfrm>
        <a:off x="2959988" y="1350565"/>
        <a:ext cx="2487868" cy="2332376"/>
      </dsp:txXfrm>
    </dsp:sp>
    <dsp:sp modelId="{BFCAF173-9F0E-412B-9F69-F41E680D559D}">
      <dsp:nvSpPr>
        <dsp:cNvPr id="0" name=""/>
        <dsp:cNvSpPr/>
      </dsp:nvSpPr>
      <dsp:spPr>
        <a:xfrm>
          <a:off x="5495792" y="2395254"/>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4384D-DDB2-499A-8C8C-7CFB340B008D}">
      <dsp:nvSpPr>
        <dsp:cNvPr id="0" name=""/>
        <dsp:cNvSpPr/>
      </dsp:nvSpPr>
      <dsp:spPr>
        <a:xfrm>
          <a:off x="5916908" y="1350565"/>
          <a:ext cx="2487868" cy="2332376"/>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t>A principal clientela: caminhoneiros, turistas de negócios, viajantes de passagens e turistas da região para atividades de lazer e pesca.</a:t>
          </a:r>
          <a:endParaRPr lang="pt-BR" sz="1800" kern="1200" dirty="0"/>
        </a:p>
      </dsp:txBody>
      <dsp:txXfrm>
        <a:off x="5916908" y="1350565"/>
        <a:ext cx="2487868" cy="233237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A9C78-87F3-4293-BE5A-AF5A67EE04E2}">
      <dsp:nvSpPr>
        <dsp:cNvPr id="0" name=""/>
        <dsp:cNvSpPr/>
      </dsp:nvSpPr>
      <dsp:spPr>
        <a:xfrm>
          <a:off x="3529" y="1365191"/>
          <a:ext cx="3838542" cy="23031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pt-BR" sz="2300" kern="1200"/>
            <a:t>Os negócios em 85,7% não foram afetados pelas condições climáticas, mas 14,3% responderam que a falta de peixes tem afetado o empreendimento.</a:t>
          </a:r>
        </a:p>
      </dsp:txBody>
      <dsp:txXfrm>
        <a:off x="3529" y="1365191"/>
        <a:ext cx="3838542" cy="2303125"/>
      </dsp:txXfrm>
    </dsp:sp>
    <dsp:sp modelId="{C650CA0E-D565-48DD-8988-B06504D24B8B}">
      <dsp:nvSpPr>
        <dsp:cNvPr id="0" name=""/>
        <dsp:cNvSpPr/>
      </dsp:nvSpPr>
      <dsp:spPr>
        <a:xfrm>
          <a:off x="3916032" y="2395254"/>
          <a:ext cx="575781" cy="243000"/>
        </a:xfrm>
        <a:prstGeom prst="rightArrow">
          <a:avLst>
            <a:gd name="adj1" fmla="val 50000"/>
            <a:gd name="adj2" fmla="val 5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760EFF-8168-4D58-9BFB-5C12EA4F119E}">
      <dsp:nvSpPr>
        <dsp:cNvPr id="0" name=""/>
        <dsp:cNvSpPr/>
      </dsp:nvSpPr>
      <dsp:spPr>
        <a:xfrm>
          <a:off x="4565773" y="1365191"/>
          <a:ext cx="3838542" cy="2303125"/>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pt-BR" sz="2300" kern="1200" dirty="0"/>
            <a:t>a falta de asfalto na estrada 95, bem como a ausência de fiscalização e divulgação do local como cenário de pesca esportiva.</a:t>
          </a:r>
        </a:p>
      </dsp:txBody>
      <dsp:txXfrm>
        <a:off x="4565773" y="1365191"/>
        <a:ext cx="3838542" cy="23031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7D00D-7B88-4A5F-ADDD-0A5947705CF1}">
      <dsp:nvSpPr>
        <dsp:cNvPr id="0" name=""/>
        <dsp:cNvSpPr/>
      </dsp:nvSpPr>
      <dsp:spPr>
        <a:xfrm>
          <a:off x="0" y="993"/>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96773-8D91-4F3D-8A27-7E3273F3D072}">
      <dsp:nvSpPr>
        <dsp:cNvPr id="0" name=""/>
        <dsp:cNvSpPr/>
      </dsp:nvSpPr>
      <dsp:spPr>
        <a:xfrm>
          <a:off x="0" y="993"/>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Sinalização e asfalto na estrada 95  </a:t>
          </a:r>
          <a:endParaRPr lang="en-US" sz="1800" kern="1200" dirty="0">
            <a:solidFill>
              <a:schemeClr val="bg1"/>
            </a:solidFill>
          </a:endParaRPr>
        </a:p>
      </dsp:txBody>
      <dsp:txXfrm>
        <a:off x="0" y="993"/>
        <a:ext cx="8280920" cy="639216"/>
      </dsp:txXfrm>
    </dsp:sp>
    <dsp:sp modelId="{7215E3D9-F8E0-4021-A6D0-F97F9C9A8914}">
      <dsp:nvSpPr>
        <dsp:cNvPr id="0" name=""/>
        <dsp:cNvSpPr/>
      </dsp:nvSpPr>
      <dsp:spPr>
        <a:xfrm>
          <a:off x="0" y="640209"/>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2A99A-0193-4BB7-B1C8-5AE6E611F851}">
      <dsp:nvSpPr>
        <dsp:cNvPr id="0" name=""/>
        <dsp:cNvSpPr/>
      </dsp:nvSpPr>
      <dsp:spPr>
        <a:xfrm>
          <a:off x="0" y="640209"/>
          <a:ext cx="8272833" cy="91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Fiscalização nas estradas – só a estrada 95 tem mais de 10 entradas para o rio. Tem muitos turistas que chegam e acampam direto no rio sem ficar na pousada. Tem vários condomínios de veraneio ao lado das pousadas. São muitos turistas no rio. </a:t>
          </a:r>
        </a:p>
      </dsp:txBody>
      <dsp:txXfrm>
        <a:off x="0" y="640209"/>
        <a:ext cx="8272833" cy="917070"/>
      </dsp:txXfrm>
    </dsp:sp>
    <dsp:sp modelId="{795E9B03-5C62-4EFE-BC05-5017A83F5F10}">
      <dsp:nvSpPr>
        <dsp:cNvPr id="0" name=""/>
        <dsp:cNvSpPr/>
      </dsp:nvSpPr>
      <dsp:spPr>
        <a:xfrm>
          <a:off x="0" y="1557280"/>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D9BEA-5A1A-4962-BBF1-4AF610D02E82}">
      <dsp:nvSpPr>
        <dsp:cNvPr id="0" name=""/>
        <dsp:cNvSpPr/>
      </dsp:nvSpPr>
      <dsp:spPr>
        <a:xfrm>
          <a:off x="0" y="1557280"/>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Fazer divulgação, atrair mais empresários para rede hoteleira. Na época de eventos faltam quartos.</a:t>
          </a:r>
        </a:p>
      </dsp:txBody>
      <dsp:txXfrm>
        <a:off x="0" y="1557280"/>
        <a:ext cx="8280920" cy="639216"/>
      </dsp:txXfrm>
    </dsp:sp>
    <dsp:sp modelId="{F1197B58-06EB-4BA6-A496-6A683E359165}">
      <dsp:nvSpPr>
        <dsp:cNvPr id="0" name=""/>
        <dsp:cNvSpPr/>
      </dsp:nvSpPr>
      <dsp:spPr>
        <a:xfrm>
          <a:off x="0" y="2196496"/>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22ADD-A9C4-4AAB-9ACC-F4BF1CD301AA}">
      <dsp:nvSpPr>
        <dsp:cNvPr id="0" name=""/>
        <dsp:cNvSpPr/>
      </dsp:nvSpPr>
      <dsp:spPr>
        <a:xfrm>
          <a:off x="0" y="2196496"/>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Mais consciência sobre o lixo deixado no rio.</a:t>
          </a:r>
        </a:p>
      </dsp:txBody>
      <dsp:txXfrm>
        <a:off x="0" y="2196496"/>
        <a:ext cx="8280920" cy="639216"/>
      </dsp:txXfrm>
    </dsp:sp>
    <dsp:sp modelId="{FDD39F04-6CBA-4228-86CB-15B385E78FEC}">
      <dsp:nvSpPr>
        <dsp:cNvPr id="0" name=""/>
        <dsp:cNvSpPr/>
      </dsp:nvSpPr>
      <dsp:spPr>
        <a:xfrm>
          <a:off x="0" y="2835713"/>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100E2-158E-4077-9073-CFECECE47301}">
      <dsp:nvSpPr>
        <dsp:cNvPr id="0" name=""/>
        <dsp:cNvSpPr/>
      </dsp:nvSpPr>
      <dsp:spPr>
        <a:xfrm>
          <a:off x="0" y="2835713"/>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Liberar a pesca do pirarucu. São Francisco não tem nenhum divertimento somente o rio Guaporé</a:t>
          </a:r>
        </a:p>
      </dsp:txBody>
      <dsp:txXfrm>
        <a:off x="0" y="2835713"/>
        <a:ext cx="8280920" cy="639216"/>
      </dsp:txXfrm>
    </dsp:sp>
    <dsp:sp modelId="{A275C8A4-BE15-4A95-B40E-D10E0DCC545E}">
      <dsp:nvSpPr>
        <dsp:cNvPr id="0" name=""/>
        <dsp:cNvSpPr/>
      </dsp:nvSpPr>
      <dsp:spPr>
        <a:xfrm>
          <a:off x="0" y="3474929"/>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4CEF6E-0CE6-4A50-852B-B1133379E44B}">
      <dsp:nvSpPr>
        <dsp:cNvPr id="0" name=""/>
        <dsp:cNvSpPr/>
      </dsp:nvSpPr>
      <dsp:spPr>
        <a:xfrm>
          <a:off x="0" y="3474929"/>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Estruturar a colônia de pescador para que os </a:t>
          </a:r>
          <a:r>
            <a:rPr lang="pt-BR" sz="1800" kern="1200" dirty="0" err="1"/>
            <a:t>piloteiros</a:t>
          </a:r>
          <a:r>
            <a:rPr lang="pt-BR" sz="1800" kern="1200" dirty="0"/>
            <a:t>/pescadores sejam guias de pesca - mostrar aos profissionais que a pesca esportiva é rentável e segura;</a:t>
          </a:r>
          <a:endParaRPr lang="pt-BR" sz="1800" kern="1200" dirty="0">
            <a:solidFill>
              <a:schemeClr val="bg1"/>
            </a:solidFill>
            <a:effectLst/>
            <a:ea typeface="Noto Sans Symbols"/>
            <a:cs typeface="Noto Sans Symbols"/>
          </a:endParaRPr>
        </a:p>
      </dsp:txBody>
      <dsp:txXfrm>
        <a:off x="0" y="3474929"/>
        <a:ext cx="8280920" cy="639216"/>
      </dsp:txXfrm>
    </dsp:sp>
    <dsp:sp modelId="{8C03A31D-8B80-4704-823D-3D46316A71E0}">
      <dsp:nvSpPr>
        <dsp:cNvPr id="0" name=""/>
        <dsp:cNvSpPr/>
      </dsp:nvSpPr>
      <dsp:spPr>
        <a:xfrm>
          <a:off x="0" y="4114145"/>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6E3CAB-0E1C-4DAE-992A-049AC62A33D0}">
      <dsp:nvSpPr>
        <dsp:cNvPr id="0" name=""/>
        <dsp:cNvSpPr/>
      </dsp:nvSpPr>
      <dsp:spPr>
        <a:xfrm>
          <a:off x="0" y="4114145"/>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Fiscalização da pesca predatória na BR – junto com a PRF, onda já tem um posto.</a:t>
          </a:r>
        </a:p>
      </dsp:txBody>
      <dsp:txXfrm>
        <a:off x="0" y="4114145"/>
        <a:ext cx="8280920" cy="639216"/>
      </dsp:txXfrm>
    </dsp:sp>
    <dsp:sp modelId="{7A51706B-EF9D-43AF-9C74-EB0AF8EBD3C1}">
      <dsp:nvSpPr>
        <dsp:cNvPr id="0" name=""/>
        <dsp:cNvSpPr/>
      </dsp:nvSpPr>
      <dsp:spPr>
        <a:xfrm>
          <a:off x="0" y="4753362"/>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1BEAE0-F461-4520-973A-62849F5066EE}">
      <dsp:nvSpPr>
        <dsp:cNvPr id="0" name=""/>
        <dsp:cNvSpPr/>
      </dsp:nvSpPr>
      <dsp:spPr>
        <a:xfrm>
          <a:off x="0" y="4753362"/>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a:t>O rio binacional – ajustar legislação</a:t>
          </a:r>
        </a:p>
      </dsp:txBody>
      <dsp:txXfrm>
        <a:off x="0" y="4753362"/>
        <a:ext cx="8280920" cy="639216"/>
      </dsp:txXfrm>
    </dsp:sp>
    <dsp:sp modelId="{A254DC00-480B-4E0B-AA2D-4772407CF4B5}">
      <dsp:nvSpPr>
        <dsp:cNvPr id="0" name=""/>
        <dsp:cNvSpPr/>
      </dsp:nvSpPr>
      <dsp:spPr>
        <a:xfrm>
          <a:off x="0" y="5392578"/>
          <a:ext cx="82809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1A0EE-8E2F-40F9-87DF-F626EF40B9B3}">
      <dsp:nvSpPr>
        <dsp:cNvPr id="0" name=""/>
        <dsp:cNvSpPr/>
      </dsp:nvSpPr>
      <dsp:spPr>
        <a:xfrm>
          <a:off x="0" y="5392578"/>
          <a:ext cx="8280920" cy="639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t>Expandir a consciência da comunidade para a pesca esportiva</a:t>
          </a:r>
        </a:p>
      </dsp:txBody>
      <dsp:txXfrm>
        <a:off x="0" y="5392578"/>
        <a:ext cx="8280920" cy="63921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634DF-C689-4F09-8967-2BE33ED58515}">
      <dsp:nvSpPr>
        <dsp:cNvPr id="0" name=""/>
        <dsp:cNvSpPr/>
      </dsp:nvSpPr>
      <dsp:spPr>
        <a:xfrm>
          <a:off x="57619" y="0"/>
          <a:ext cx="2609191" cy="66814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G</a:t>
          </a:r>
          <a:r>
            <a:rPr lang="pt-BR" sz="1800" b="1" kern="1200" dirty="0"/>
            <a:t>overnança local </a:t>
          </a:r>
          <a:r>
            <a:rPr lang="pt-BR" sz="1800" kern="1200" dirty="0"/>
            <a:t>não existe uma governança turística envolvendo os stakeholders na definição de prioridades, estratégias e compartilhamento de responsabilidades, com políticas equilibradas de desenvolvimento econômico com a preservação dos recursos naturais, culturais e históricos, garantindo que o turismo seja viável a longo prazo. </a:t>
          </a:r>
          <a:endParaRPr lang="en-US" sz="1800" b="1" kern="1200" dirty="0"/>
        </a:p>
      </dsp:txBody>
      <dsp:txXfrm>
        <a:off x="134040" y="76421"/>
        <a:ext cx="2456349" cy="6528598"/>
      </dsp:txXfrm>
    </dsp:sp>
    <dsp:sp modelId="{83B768E7-AEF5-4FCF-AF58-69851BDC1EC8}">
      <dsp:nvSpPr>
        <dsp:cNvPr id="0" name=""/>
        <dsp:cNvSpPr/>
      </dsp:nvSpPr>
      <dsp:spPr>
        <a:xfrm>
          <a:off x="3053989" y="0"/>
          <a:ext cx="2609191" cy="66814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Políticas públicas de desenvolvimento do turismo da pesca esportiva </a:t>
          </a:r>
          <a:r>
            <a:rPr lang="pt-BR" sz="1800" kern="1200" dirty="0"/>
            <a:t>devem ser instaladas no estado de Rondônia com capilaridade para atender aos anseios e particularidade de cada município, </a:t>
          </a:r>
        </a:p>
        <a:p>
          <a:pPr marL="0" lvl="0" indent="0" algn="ctr" defTabSz="800100">
            <a:lnSpc>
              <a:spcPct val="90000"/>
            </a:lnSpc>
            <a:spcBef>
              <a:spcPct val="0"/>
            </a:spcBef>
            <a:spcAft>
              <a:spcPct val="35000"/>
            </a:spcAft>
            <a:buNone/>
          </a:pPr>
          <a:r>
            <a:rPr lang="pt-BR" sz="1800" kern="1200" dirty="0"/>
            <a:t>como: Estudos do Pirarucu; Qualificação em culinária, Capacitação em atendimento ao turista, manuseio do peixe da pesca esportiva, dentre outros. </a:t>
          </a:r>
          <a:endParaRPr lang="en-US" sz="1800" kern="1200" dirty="0"/>
        </a:p>
      </dsp:txBody>
      <dsp:txXfrm>
        <a:off x="3130410" y="76421"/>
        <a:ext cx="2456349" cy="6528598"/>
      </dsp:txXfrm>
    </dsp:sp>
    <dsp:sp modelId="{BFF1ECFC-617A-4634-BFEC-20CDE674A608}">
      <dsp:nvSpPr>
        <dsp:cNvPr id="0" name=""/>
        <dsp:cNvSpPr/>
      </dsp:nvSpPr>
      <dsp:spPr>
        <a:xfrm>
          <a:off x="6101525" y="0"/>
          <a:ext cx="2609191" cy="66814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Oferta turística </a:t>
          </a:r>
          <a:r>
            <a:rPr lang="pt-BR" sz="1800" kern="1200" dirty="0"/>
            <a:t>A grande oferta está no rio Guaporé, especialmente em Pedras Negras, potencial que favorece uma atividade forte do turismo de pesca esportiva, além da beleza cênica da região, com rio piscosos, com uma diversidade de ictiofauna que atende aos desejos dos aficionados pela pesca esportiva.</a:t>
          </a:r>
          <a:endParaRPr lang="pt-BR" sz="1800" b="1" kern="1200" dirty="0"/>
        </a:p>
      </dsp:txBody>
      <dsp:txXfrm>
        <a:off x="6177946" y="76421"/>
        <a:ext cx="2456349" cy="652859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2879" y="0"/>
          <a:ext cx="2479353"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mn-lt"/>
              <a:ea typeface="Calibri" panose="020F0502020204030204" pitchFamily="34" charset="0"/>
            </a:rPr>
            <a:t>A </a:t>
          </a:r>
          <a:r>
            <a:rPr lang="pt-BR" sz="1800" b="1" kern="1200" dirty="0">
              <a:latin typeface="+mn-lt"/>
              <a:ea typeface="Calibri" panose="020F0502020204030204" pitchFamily="34" charset="0"/>
            </a:rPr>
            <a:t>grande oferta está no rio Guaporé, </a:t>
          </a:r>
          <a:r>
            <a:rPr lang="pt-BR" sz="1800" kern="12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p>
        <a:p>
          <a:pPr marL="0" lvl="0" indent="0" algn="ctr" defTabSz="800100">
            <a:lnSpc>
              <a:spcPct val="90000"/>
            </a:lnSpc>
            <a:spcBef>
              <a:spcPct val="0"/>
            </a:spcBef>
            <a:spcAft>
              <a:spcPct val="35000"/>
            </a:spcAft>
            <a:buNone/>
          </a:pPr>
          <a:r>
            <a:rPr lang="pt-BR" sz="1800" kern="1200" dirty="0"/>
            <a:t>São Francisco do Guaporé, vem enfrentando a presença do peixe Pirarucu no rio Guaporé, os moradores vêm percebendo que esta presença está reduzindo a diversidade de espécies nos rios, devido a sua voracidade e tamanho. </a:t>
          </a:r>
          <a:endParaRPr lang="pt-BR" sz="1800" i="1" kern="1200" dirty="0">
            <a:latin typeface="+mn-lt"/>
            <a:ea typeface="Calibri" panose="020F0502020204030204" pitchFamily="34" charset="0"/>
          </a:endParaRPr>
        </a:p>
      </dsp:txBody>
      <dsp:txXfrm>
        <a:off x="75497" y="72618"/>
        <a:ext cx="2334117" cy="6020057"/>
      </dsp:txXfrm>
    </dsp:sp>
    <dsp:sp modelId="{4B8A8832-FEEA-452F-9479-878C911AC235}">
      <dsp:nvSpPr>
        <dsp:cNvPr id="0" name=""/>
        <dsp:cNvSpPr/>
      </dsp:nvSpPr>
      <dsp:spPr>
        <a:xfrm>
          <a:off x="2898764" y="0"/>
          <a:ext cx="2987447"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mn-lt"/>
            </a:rPr>
            <a:t>Demanda turística </a:t>
          </a:r>
          <a:r>
            <a:rPr lang="pt-BR" sz="1800" kern="1200" dirty="0"/>
            <a:t> conceito que se refere ao número de pessoas que praticam o turismo num determinado período. A atividade de pesca esportiva na localidade de Costa Marques é uma incógnita, inclusive para os entrevistados que não reconhecem a pesca esportiva como uma realidade na localidade. Reconhecem sim, o grande movimento de turistas na região, mas não com a prática do pesque e solte. A pesca comercial, principalmente do pirarucu, está gerando uma boa renda para a população de pescadores profissionais. </a:t>
          </a:r>
          <a:endParaRPr lang="pt-BR" sz="1800" i="1" kern="1200" dirty="0">
            <a:latin typeface="+mn-lt"/>
            <a:ea typeface="Calibri" panose="020F0502020204030204" pitchFamily="34" charset="0"/>
          </a:endParaRPr>
        </a:p>
      </dsp:txBody>
      <dsp:txXfrm>
        <a:off x="2986263" y="87499"/>
        <a:ext cx="2812449" cy="5990295"/>
      </dsp:txXfrm>
    </dsp:sp>
    <dsp:sp modelId="{18A45F23-1E9F-4908-B3E9-B2EC01A397CD}">
      <dsp:nvSpPr>
        <dsp:cNvPr id="0" name=""/>
        <dsp:cNvSpPr/>
      </dsp:nvSpPr>
      <dsp:spPr>
        <a:xfrm>
          <a:off x="6302743" y="0"/>
          <a:ext cx="2479353"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O rio é a única atração local. Não existe nenhum </a:t>
          </a:r>
          <a:r>
            <a:rPr lang="pt-BR" sz="1800" b="1" kern="1200" dirty="0"/>
            <a:t>estudo, nem pesquisa, nem controle sobre a quantidade de turistas </a:t>
          </a:r>
          <a:r>
            <a:rPr lang="pt-BR" sz="1800" kern="1200" dirty="0"/>
            <a:t>que visitam o município de Costa Marques nem qual é o perfil deste público, nem o seu grau de consciência. Muitos acampam na beira do rio, deixando apenas rastro de sua passagem mensuradas através da quantidade de lixo recolhido pelos voluntários locais.</a:t>
          </a:r>
          <a:endParaRPr lang="pt-BR" sz="1800" i="1" kern="1200" dirty="0">
            <a:latin typeface="+mn-lt"/>
            <a:ea typeface="Calibri" panose="020F0502020204030204" pitchFamily="34" charset="0"/>
          </a:endParaRPr>
        </a:p>
      </dsp:txBody>
      <dsp:txXfrm>
        <a:off x="6375361" y="72618"/>
        <a:ext cx="2334117" cy="602005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6502" y="0"/>
          <a:ext cx="2629487"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O pilar </a:t>
          </a:r>
          <a:r>
            <a:rPr lang="pt-BR" sz="1800" b="1" kern="1200" dirty="0"/>
            <a:t>da educação e capacitação </a:t>
          </a:r>
          <a:r>
            <a:rPr lang="pt-BR" sz="1800" kern="12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 .</a:t>
          </a:r>
          <a:endParaRPr lang="en-US" sz="1800" i="1" kern="1200" dirty="0"/>
        </a:p>
      </dsp:txBody>
      <dsp:txXfrm>
        <a:off x="83517" y="77015"/>
        <a:ext cx="2475457" cy="6011263"/>
      </dsp:txXfrm>
    </dsp:sp>
    <dsp:sp modelId="{3654E06C-EE4A-4CE7-8DD7-82C4E2A0D795}">
      <dsp:nvSpPr>
        <dsp:cNvPr id="0" name=""/>
        <dsp:cNvSpPr/>
      </dsp:nvSpPr>
      <dsp:spPr>
        <a:xfrm>
          <a:off x="3077744" y="0"/>
          <a:ext cx="2629487"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Não há  atração </a:t>
          </a:r>
          <a:r>
            <a:rPr lang="pt-BR" sz="1800" kern="1200" dirty="0"/>
            <a:t>de  visitantes por meio </a:t>
          </a:r>
          <a:r>
            <a:rPr lang="pt-BR" sz="1800" b="1" kern="1200" dirty="0"/>
            <a:t>de campanhas de marketing e promoção do destino. </a:t>
          </a:r>
          <a:r>
            <a:rPr lang="pt-BR" sz="1800" kern="1200" dirty="0"/>
            <a:t>Isso envolve a </a:t>
          </a:r>
          <a:r>
            <a:rPr lang="pt-BR" sz="1800" b="1" kern="1200" dirty="0"/>
            <a:t>criação de uma identidade turística </a:t>
          </a:r>
          <a:r>
            <a:rPr lang="pt-BR" sz="1800" kern="12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kern="1200" dirty="0"/>
        </a:p>
      </dsp:txBody>
      <dsp:txXfrm>
        <a:off x="3154759" y="77015"/>
        <a:ext cx="2475457" cy="6011263"/>
      </dsp:txXfrm>
    </dsp:sp>
    <dsp:sp modelId="{1A22B1B2-5F4D-499E-83AA-2888FAAB5EEC}">
      <dsp:nvSpPr>
        <dsp:cNvPr id="0" name=""/>
        <dsp:cNvSpPr/>
      </dsp:nvSpPr>
      <dsp:spPr>
        <a:xfrm>
          <a:off x="6155488" y="0"/>
          <a:ext cx="2629487" cy="616529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endParaRPr lang="pt-BR" sz="1800" b="1" kern="1200" dirty="0">
            <a:latin typeface="+mn-lt"/>
          </a:endParaRPr>
        </a:p>
        <a:p>
          <a:pPr marL="0" lvl="0" indent="0" algn="ctr" defTabSz="800100">
            <a:lnSpc>
              <a:spcPct val="90000"/>
            </a:lnSpc>
            <a:spcBef>
              <a:spcPct val="0"/>
            </a:spcBef>
            <a:spcAft>
              <a:spcPct val="35000"/>
            </a:spcAft>
            <a:buNone/>
          </a:pPr>
          <a:r>
            <a:rPr lang="pt-BR" sz="1800" b="1" kern="1200" dirty="0">
              <a:latin typeface="+mn-lt"/>
            </a:rPr>
            <a:t>Integração intersetorial é </a:t>
          </a:r>
          <a:r>
            <a:rPr lang="pt-BR" sz="1800" kern="1200" dirty="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kern="1200" dirty="0">
              <a:latin typeface="+mn-lt"/>
              <a:ea typeface="Arial" panose="020B0604020202020204" pitchFamily="34" charset="0"/>
              <a:cs typeface="Arial" panose="020B0604020202020204" pitchFamily="34" charset="0"/>
            </a:rPr>
            <a:t> </a:t>
          </a:r>
          <a:r>
            <a:rPr lang="pt-BR" sz="1800" b="1" kern="1200" dirty="0">
              <a:latin typeface="+mn-lt"/>
              <a:ea typeface="Arial" panose="020B0604020202020204" pitchFamily="34" charset="0"/>
              <a:cs typeface="Arial" panose="020B0604020202020204" pitchFamily="34" charset="0"/>
            </a:rPr>
            <a:t>O artesanato, a cultura, a participação da agricultura familiar, dentre outros, encontram-se fora do processo.</a:t>
          </a:r>
        </a:p>
      </dsp:txBody>
      <dsp:txXfrm>
        <a:off x="6232503" y="77015"/>
        <a:ext cx="2475457" cy="601126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A2033-FDFE-4FCD-9DF1-1AA5C794CBC2}">
      <dsp:nvSpPr>
        <dsp:cNvPr id="0" name=""/>
        <dsp:cNvSpPr/>
      </dsp:nvSpPr>
      <dsp:spPr>
        <a:xfrm>
          <a:off x="0" y="0"/>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6254B1-C518-420E-8576-D4AF6545D345}">
      <dsp:nvSpPr>
        <dsp:cNvPr id="0" name=""/>
        <dsp:cNvSpPr/>
      </dsp:nvSpPr>
      <dsp:spPr>
        <a:xfrm>
          <a:off x="0" y="0"/>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DIRETORIA EXECUTIVA - DIRETOR-PRESIDENTE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0"/>
        <a:ext cx="4295783" cy="334901"/>
      </dsp:txXfrm>
    </dsp:sp>
    <dsp:sp modelId="{9980D950-CC62-4067-9370-9ED039BCF106}">
      <dsp:nvSpPr>
        <dsp:cNvPr id="0" name=""/>
        <dsp:cNvSpPr/>
      </dsp:nvSpPr>
      <dsp:spPr>
        <a:xfrm>
          <a:off x="0" y="33490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F8FA9F-C052-4AE2-8FD3-52B6957E0E56}">
      <dsp:nvSpPr>
        <dsp:cNvPr id="0" name=""/>
        <dsp:cNvSpPr/>
      </dsp:nvSpPr>
      <dsp:spPr>
        <a:xfrm>
          <a:off x="0" y="33490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Eduardo Amadeu Dutra Moresi</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334901"/>
        <a:ext cx="4295783" cy="334901"/>
      </dsp:txXfrm>
    </dsp:sp>
    <dsp:sp modelId="{C4D46177-EAC2-421D-8491-0F831BBEA9DC}">
      <dsp:nvSpPr>
        <dsp:cNvPr id="0" name=""/>
        <dsp:cNvSpPr/>
      </dsp:nvSpPr>
      <dsp:spPr>
        <a:xfrm>
          <a:off x="0" y="66980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72C98E-BBDD-48D4-A821-EA38DBB889F0}">
      <dsp:nvSpPr>
        <dsp:cNvPr id="0" name=""/>
        <dsp:cNvSpPr/>
      </dsp:nvSpPr>
      <dsp:spPr>
        <a:xfrm>
          <a:off x="0" y="66980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DIRETORA JURÍDICA</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669803"/>
        <a:ext cx="4295783" cy="334901"/>
      </dsp:txXfrm>
    </dsp:sp>
    <dsp:sp modelId="{B36C4F59-AFC1-4197-8F55-3DA1C740AEC2}">
      <dsp:nvSpPr>
        <dsp:cNvPr id="0" name=""/>
        <dsp:cNvSpPr/>
      </dsp:nvSpPr>
      <dsp:spPr>
        <a:xfrm>
          <a:off x="0" y="1004705"/>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4DFCDA-9BFA-4E68-B92D-4E4B2BB851DB}">
      <dsp:nvSpPr>
        <dsp:cNvPr id="0" name=""/>
        <dsp:cNvSpPr/>
      </dsp:nvSpPr>
      <dsp:spPr>
        <a:xfrm>
          <a:off x="0" y="1004705"/>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dirty="0">
              <a:solidFill>
                <a:schemeClr val="tx1"/>
              </a:solidFill>
              <a:effectLst/>
              <a:latin typeface="Arial" panose="020B0604020202020204" pitchFamily="34" charset="0"/>
              <a:ea typeface="Arial" panose="020B0604020202020204" pitchFamily="34" charset="0"/>
            </a:rPr>
            <a:t>Aline </a:t>
          </a:r>
          <a:r>
            <a:rPr lang="pt-BR" sz="1400" kern="1200" dirty="0" err="1">
              <a:solidFill>
                <a:schemeClr val="tx1"/>
              </a:solidFill>
              <a:effectLst/>
              <a:latin typeface="Arial" panose="020B0604020202020204" pitchFamily="34" charset="0"/>
              <a:ea typeface="Arial" panose="020B0604020202020204" pitchFamily="34" charset="0"/>
            </a:rPr>
            <a:t>Mirelle</a:t>
          </a:r>
          <a:r>
            <a:rPr lang="pt-BR" sz="1400" kern="1200" dirty="0">
              <a:solidFill>
                <a:schemeClr val="tx1"/>
              </a:solidFill>
              <a:effectLst/>
              <a:latin typeface="Arial" panose="020B0604020202020204" pitchFamily="34" charset="0"/>
              <a:ea typeface="Arial" panose="020B0604020202020204" pitchFamily="34" charset="0"/>
            </a:rPr>
            <a:t> Marcon Fiche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004705"/>
        <a:ext cx="4295783" cy="334901"/>
      </dsp:txXfrm>
    </dsp:sp>
    <dsp:sp modelId="{417B33D5-01B5-4126-BE72-EE61FB16B45D}">
      <dsp:nvSpPr>
        <dsp:cNvPr id="0" name=""/>
        <dsp:cNvSpPr/>
      </dsp:nvSpPr>
      <dsp:spPr>
        <a:xfrm>
          <a:off x="0" y="1339607"/>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9D8A9A-F270-4DE9-8630-B39D1A3FB14A}">
      <dsp:nvSpPr>
        <dsp:cNvPr id="0" name=""/>
        <dsp:cNvSpPr/>
      </dsp:nvSpPr>
      <dsp:spPr>
        <a:xfrm>
          <a:off x="0" y="1339607"/>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 ADMINISTRATIVO E FINANCEIRO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339607"/>
        <a:ext cx="4295783" cy="334901"/>
      </dsp:txXfrm>
    </dsp:sp>
    <dsp:sp modelId="{A3F078F6-CDEF-41B9-98D8-8C4CC43C12BA}">
      <dsp:nvSpPr>
        <dsp:cNvPr id="0" name=""/>
        <dsp:cNvSpPr/>
      </dsp:nvSpPr>
      <dsp:spPr>
        <a:xfrm>
          <a:off x="0" y="1674509"/>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01FDEF-5B85-4C5A-AB6F-3C210C004353}">
      <dsp:nvSpPr>
        <dsp:cNvPr id="0" name=""/>
        <dsp:cNvSpPr/>
      </dsp:nvSpPr>
      <dsp:spPr>
        <a:xfrm>
          <a:off x="0" y="1674509"/>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Arthur Mesquita Camargo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674509"/>
        <a:ext cx="4295783" cy="334901"/>
      </dsp:txXfrm>
    </dsp:sp>
    <dsp:sp modelId="{83C1A1F3-AA73-4913-9E17-5441F53CA826}">
      <dsp:nvSpPr>
        <dsp:cNvPr id="0" name=""/>
        <dsp:cNvSpPr/>
      </dsp:nvSpPr>
      <dsp:spPr>
        <a:xfrm>
          <a:off x="0" y="200941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E1C0C9-482D-4888-94BF-74A0512D7F4B}">
      <dsp:nvSpPr>
        <dsp:cNvPr id="0" name=""/>
        <dsp:cNvSpPr/>
      </dsp:nvSpPr>
      <dsp:spPr>
        <a:xfrm>
          <a:off x="0" y="200941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DIRETORA NACIONAL DE PROJETOS</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009411"/>
        <a:ext cx="4295783" cy="334901"/>
      </dsp:txXfrm>
    </dsp:sp>
    <dsp:sp modelId="{44B2137B-52B2-4B98-BAF5-58F1ECF62705}">
      <dsp:nvSpPr>
        <dsp:cNvPr id="0" name=""/>
        <dsp:cNvSpPr/>
      </dsp:nvSpPr>
      <dsp:spPr>
        <a:xfrm>
          <a:off x="0" y="234431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28402-D543-44B7-9A6F-811DC7B6D74C}">
      <dsp:nvSpPr>
        <dsp:cNvPr id="0" name=""/>
        <dsp:cNvSpPr/>
      </dsp:nvSpPr>
      <dsp:spPr>
        <a:xfrm>
          <a:off x="0" y="234431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Nilde Clara de Souza Benites Brun</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344313"/>
        <a:ext cx="4295783" cy="334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372230" y="700005"/>
          <a:ext cx="529829" cy="358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297" y="1522448"/>
          <a:ext cx="2387727" cy="89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A Bacia Amazônica é a maior e mais diversa bacia de água doce do mundo, onde a Amazônia ocidental tem a maior área e diversidade de espécies de peixes.</a:t>
          </a:r>
          <a:endParaRPr lang="en-US" sz="1400" kern="1200" dirty="0"/>
        </a:p>
      </dsp:txBody>
      <dsp:txXfrm>
        <a:off x="12297" y="1522448"/>
        <a:ext cx="2387727" cy="893941"/>
      </dsp:txXfrm>
    </dsp:sp>
    <dsp:sp modelId="{49286A9A-C173-4F39-A4E0-A3F11D0ECC07}">
      <dsp:nvSpPr>
        <dsp:cNvPr id="0" name=""/>
        <dsp:cNvSpPr/>
      </dsp:nvSpPr>
      <dsp:spPr>
        <a:xfrm>
          <a:off x="3144416" y="672277"/>
          <a:ext cx="529829" cy="4250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2387874" y="1579109"/>
          <a:ext cx="1664051" cy="78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A diversidade de espécies de peixes abrange 57 famílias, 525 gêneros e mais de </a:t>
          </a:r>
          <a:r>
            <a:rPr lang="pt-BR" sz="1400" b="1" kern="1200" dirty="0"/>
            <a:t>2.411 espécies. Destes, 111 gêneros (21%) e 1.089 espécies </a:t>
          </a:r>
          <a:r>
            <a:rPr lang="pt-BR" sz="1400" kern="1200" dirty="0"/>
            <a:t>(45%) são endêmicos da Bacia Amazônica.</a:t>
          </a:r>
          <a:endParaRPr lang="en-US" sz="1400" kern="1200" dirty="0"/>
        </a:p>
      </dsp:txBody>
      <dsp:txXfrm>
        <a:off x="2387874" y="1579109"/>
        <a:ext cx="1664051" cy="781838"/>
      </dsp:txXfrm>
    </dsp:sp>
    <dsp:sp modelId="{706A7DAC-18E0-4CB0-B430-6127DD3625FB}">
      <dsp:nvSpPr>
        <dsp:cNvPr id="0" name=""/>
        <dsp:cNvSpPr/>
      </dsp:nvSpPr>
      <dsp:spPr>
        <a:xfrm>
          <a:off x="950817" y="2647433"/>
          <a:ext cx="529829" cy="4243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10389" y="3464414"/>
          <a:ext cx="2268751" cy="154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O Estado de Rondônia, localiza-se numa área de transição entre o bioma Cerrado e a Amazônia, apresentando áreas do bioma Pantanal, de planícies e serras. A pesca esportiva é uma atividade praticada em vários rios de Rondônia.</a:t>
          </a:r>
          <a:endParaRPr lang="en-US" sz="1400" kern="1200" dirty="0"/>
        </a:p>
      </dsp:txBody>
      <dsp:txXfrm>
        <a:off x="10389" y="3464414"/>
        <a:ext cx="2268751" cy="1540403"/>
      </dsp:txXfrm>
    </dsp:sp>
    <dsp:sp modelId="{26B4529D-1EF4-4DE1-A5CB-02C21576598C}">
      <dsp:nvSpPr>
        <dsp:cNvPr id="0" name=""/>
        <dsp:cNvSpPr/>
      </dsp:nvSpPr>
      <dsp:spPr>
        <a:xfrm>
          <a:off x="3139012" y="2873691"/>
          <a:ext cx="529829" cy="4249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2421512" y="3486480"/>
          <a:ext cx="1766049" cy="154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O estado tem os recursos hídricos formados pelos principais rios (bacias) como o </a:t>
          </a:r>
          <a:r>
            <a:rPr lang="pt-BR" sz="1400" b="1" kern="1200" dirty="0"/>
            <a:t>Madeira, Guaporé, Mamoré, Abunã, Jamari, Machado e Roosevelt, que representam um grande potencial para a prática da pesca esportiva, </a:t>
          </a:r>
          <a:endParaRPr lang="en-US" sz="1400" b="1" kern="1200" dirty="0"/>
        </a:p>
      </dsp:txBody>
      <dsp:txXfrm>
        <a:off x="2421512" y="3486480"/>
        <a:ext cx="1766049" cy="1548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23C-1A6C-4B72-A4AC-1ED931E80CE8}">
      <dsp:nvSpPr>
        <dsp:cNvPr id="0" name=""/>
        <dsp:cNvSpPr/>
      </dsp:nvSpPr>
      <dsp:spPr>
        <a:xfrm>
          <a:off x="591117" y="5762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EC546-1C7F-4590-AB23-CA8C9F1ECF1D}">
      <dsp:nvSpPr>
        <dsp:cNvPr id="0" name=""/>
        <dsp:cNvSpPr/>
      </dsp:nvSpPr>
      <dsp:spPr>
        <a:xfrm>
          <a:off x="193533" y="1332630"/>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0" u="sng" kern="1200" dirty="0"/>
            <a:t>Mitigação:</a:t>
          </a:r>
          <a:endParaRPr lang="en-US" sz="1600" kern="1200" dirty="0"/>
        </a:p>
      </dsp:txBody>
      <dsp:txXfrm>
        <a:off x="193533" y="1332630"/>
        <a:ext cx="1800000" cy="1086835"/>
      </dsp:txXfrm>
    </dsp:sp>
    <dsp:sp modelId="{F86D8817-0FB6-4C94-9F93-497F758CCA6A}">
      <dsp:nvSpPr>
        <dsp:cNvPr id="0" name=""/>
        <dsp:cNvSpPr/>
      </dsp:nvSpPr>
      <dsp:spPr>
        <a:xfrm>
          <a:off x="2448270" y="369144"/>
          <a:ext cx="1325694" cy="810000"/>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DADC9-CE80-4E0B-82B9-19CD6AB6C7C6}">
      <dsp:nvSpPr>
        <dsp:cNvPr id="0" name=""/>
        <dsp:cNvSpPr/>
      </dsp:nvSpPr>
      <dsp:spPr>
        <a:xfrm>
          <a:off x="2260977" y="137725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Fiscalização  e monitoramento eficiente das pisciculturas com criação de pirarucu, evitando sua fuga para os rios;</a:t>
          </a:r>
          <a:endParaRPr lang="en-US" sz="1600" kern="1200" dirty="0"/>
        </a:p>
      </dsp:txBody>
      <dsp:txXfrm>
        <a:off x="2260977" y="1377256"/>
        <a:ext cx="1800000" cy="1086835"/>
      </dsp:txXfrm>
    </dsp:sp>
    <dsp:sp modelId="{F9CF300B-78D9-44B4-8C7E-D81C070F40AF}">
      <dsp:nvSpPr>
        <dsp:cNvPr id="0" name=""/>
        <dsp:cNvSpPr/>
      </dsp:nvSpPr>
      <dsp:spPr>
        <a:xfrm>
          <a:off x="4821118" y="36914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21A42-9447-4973-B636-9239AFCA4F78}">
      <dsp:nvSpPr>
        <dsp:cNvPr id="0" name=""/>
        <dsp:cNvSpPr/>
      </dsp:nvSpPr>
      <dsp:spPr>
        <a:xfrm>
          <a:off x="4285420" y="1233239"/>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sym typeface="Wingdings" panose="05000000000000000000" pitchFamily="2" charset="2"/>
            </a:rPr>
            <a:t></a:t>
          </a:r>
          <a:r>
            <a:rPr lang="pt-BR" sz="1600" kern="1200" dirty="0"/>
            <a:t>Liberação da pesca esportiva, subsistência e comercial do pirarucu </a:t>
          </a:r>
          <a:r>
            <a:rPr lang="pt-BR" sz="1600" kern="1200" dirty="0">
              <a:solidFill>
                <a:schemeClr val="tx1"/>
              </a:solidFill>
            </a:rPr>
            <a:t>com cota </a:t>
          </a:r>
          <a:r>
            <a:rPr lang="pt-BR" sz="1600" kern="1200" dirty="0"/>
            <a:t>de abate, em áreas afetadas com essa espécie;</a:t>
          </a:r>
          <a:endParaRPr lang="en-US" sz="1600" kern="1200" dirty="0"/>
        </a:p>
      </dsp:txBody>
      <dsp:txXfrm>
        <a:off x="4285420" y="1233239"/>
        <a:ext cx="1800000" cy="1086835"/>
      </dsp:txXfrm>
    </dsp:sp>
    <dsp:sp modelId="{3BA349A5-59A3-4688-A8E3-B24418F89156}">
      <dsp:nvSpPr>
        <dsp:cNvPr id="0" name=""/>
        <dsp:cNvSpPr/>
      </dsp:nvSpPr>
      <dsp:spPr>
        <a:xfrm>
          <a:off x="7123984" y="5146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3B3EA-01E7-4526-8783-6CBAC3BA480F}">
      <dsp:nvSpPr>
        <dsp:cNvPr id="0" name=""/>
        <dsp:cNvSpPr/>
      </dsp:nvSpPr>
      <dsp:spPr>
        <a:xfrm>
          <a:off x="6427708" y="1089231"/>
          <a:ext cx="2175732" cy="133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pt-BR" sz="1600" b="0" i="0" kern="1200" dirty="0">
            <a:sym typeface="Wingdings" panose="05000000000000000000" pitchFamily="2" charset="2"/>
          </a:endParaRPr>
        </a:p>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Estimular a criação de associação piloto para comercialização do pirarucu  nos municípios afetados com essa espécie.</a:t>
          </a:r>
          <a:endParaRPr lang="en-US" sz="1600" kern="1200" dirty="0"/>
        </a:p>
      </dsp:txBody>
      <dsp:txXfrm>
        <a:off x="6427708" y="1089231"/>
        <a:ext cx="2175732" cy="1332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645928" y="516523"/>
          <a:ext cx="618574" cy="377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8965" y="794056"/>
          <a:ext cx="1374609" cy="176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Bacia Amazônica é a maior e mais diversa bacia de água doce do mundo, onde a Amazônia ocidental tem a maior área e diversidade de espécies de peixes.</a:t>
          </a:r>
          <a:endParaRPr lang="en-US" sz="1100" kern="1200" dirty="0"/>
        </a:p>
      </dsp:txBody>
      <dsp:txXfrm>
        <a:off x="128965" y="794056"/>
        <a:ext cx="1374609" cy="1763640"/>
      </dsp:txXfrm>
    </dsp:sp>
    <dsp:sp modelId="{49286A9A-C173-4F39-A4E0-A3F11D0ECC07}">
      <dsp:nvSpPr>
        <dsp:cNvPr id="0" name=""/>
        <dsp:cNvSpPr/>
      </dsp:nvSpPr>
      <dsp:spPr>
        <a:xfrm>
          <a:off x="2261094" y="516523"/>
          <a:ext cx="618574" cy="488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1898198" y="961779"/>
          <a:ext cx="1374609" cy="158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diversidade de espécies de peixes abrange 57 famílias, 525 gêneros e mais de 2.411 espécies. Destes, 111 gêneros (21%) e 1.089 espécies (45%) são endêmicos da Bacia Amazônica.</a:t>
          </a:r>
          <a:endParaRPr lang="en-US" sz="1100" kern="1200" dirty="0"/>
        </a:p>
      </dsp:txBody>
      <dsp:txXfrm>
        <a:off x="1898198" y="961779"/>
        <a:ext cx="1374609" cy="1588683"/>
      </dsp:txXfrm>
    </dsp:sp>
    <dsp:sp modelId="{706A7DAC-18E0-4CB0-B430-6127DD3625FB}">
      <dsp:nvSpPr>
        <dsp:cNvPr id="0" name=""/>
        <dsp:cNvSpPr/>
      </dsp:nvSpPr>
      <dsp:spPr>
        <a:xfrm>
          <a:off x="431609" y="3003985"/>
          <a:ext cx="618574" cy="484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81789" y="3740321"/>
          <a:ext cx="1374609" cy="265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O Estado de Rondônia, localiza-se numa área de transição entre o bioma Cerrado e a Amazônia, apresentando áreas do bioma Pantanal, de planícies e serras. A pesca esportiva é uma atividade praticada em vários rios de Rondônia.</a:t>
          </a:r>
          <a:endParaRPr lang="en-US" sz="1100" kern="1200" dirty="0"/>
        </a:p>
      </dsp:txBody>
      <dsp:txXfrm>
        <a:off x="81789" y="3740321"/>
        <a:ext cx="1374609" cy="2653953"/>
      </dsp:txXfrm>
    </dsp:sp>
    <dsp:sp modelId="{26B4529D-1EF4-4DE1-A5CB-02C21576598C}">
      <dsp:nvSpPr>
        <dsp:cNvPr id="0" name=""/>
        <dsp:cNvSpPr/>
      </dsp:nvSpPr>
      <dsp:spPr>
        <a:xfrm>
          <a:off x="2261094" y="3217111"/>
          <a:ext cx="618574" cy="486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1557995" y="3319641"/>
          <a:ext cx="1908727" cy="3069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r>
            <a:rPr lang="pt-BR" sz="1100" kern="1200"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sz="1100" kern="1200" dirty="0"/>
        </a:p>
      </dsp:txBody>
      <dsp:txXfrm>
        <a:off x="1557995" y="3319641"/>
        <a:ext cx="1908727" cy="3069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56FE8-7C9D-4607-B952-AC17ECE7AE07}">
      <dsp:nvSpPr>
        <dsp:cNvPr id="0" name=""/>
        <dsp:cNvSpPr/>
      </dsp:nvSpPr>
      <dsp:spPr>
        <a:xfrm>
          <a:off x="0" y="29279"/>
          <a:ext cx="1043345" cy="10433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C6A53-26BD-44B8-8459-005CC713D91D}">
      <dsp:nvSpPr>
        <dsp:cNvPr id="0" name=""/>
        <dsp:cNvSpPr/>
      </dsp:nvSpPr>
      <dsp:spPr>
        <a:xfrm>
          <a:off x="110118" y="236751"/>
          <a:ext cx="605140" cy="605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A8B4C-52C6-44BC-8F40-C1F8C8E4B7EC}">
      <dsp:nvSpPr>
        <dsp:cNvPr id="0" name=""/>
        <dsp:cNvSpPr/>
      </dsp:nvSpPr>
      <dsp:spPr>
        <a:xfrm>
          <a:off x="1017827" y="1500292"/>
          <a:ext cx="3115115" cy="104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pt-BR" sz="1800" kern="1200" dirty="0">
              <a:solidFill>
                <a:schemeClr val="tx1"/>
              </a:solidFill>
            </a:rPr>
            <a:t>A portaria IBAMA no 48/2007 estabelece  a proibição da pesca durante o período de defeso no estado de Rondônia (entre 15/11 e 15/03), </a:t>
          </a:r>
          <a:r>
            <a:rPr lang="pt-BR" sz="1800" b="1" kern="1200" dirty="0">
              <a:solidFill>
                <a:schemeClr val="tx1"/>
              </a:solidFill>
            </a:rPr>
            <a:t>a maioria das infrações ao longo do período de estudo foi devido a este tipo de infração e pesca em locais proibidos</a:t>
          </a:r>
          <a:r>
            <a:rPr lang="pt-BR" sz="1800" kern="1200" dirty="0">
              <a:solidFill>
                <a:schemeClr val="tx1"/>
              </a:solidFill>
            </a:rPr>
            <a:t>. (Godim et al. 2023). </a:t>
          </a:r>
          <a:endParaRPr lang="en-US" sz="1800" kern="1200" dirty="0">
            <a:solidFill>
              <a:schemeClr val="tx1"/>
            </a:solidFill>
          </a:endParaRPr>
        </a:p>
      </dsp:txBody>
      <dsp:txXfrm>
        <a:off x="1017827" y="1500292"/>
        <a:ext cx="3115115" cy="1043345"/>
      </dsp:txXfrm>
    </dsp:sp>
    <dsp:sp modelId="{C455C45B-4D0B-4747-8FF3-AF7727990878}">
      <dsp:nvSpPr>
        <dsp:cNvPr id="0" name=""/>
        <dsp:cNvSpPr/>
      </dsp:nvSpPr>
      <dsp:spPr>
        <a:xfrm>
          <a:off x="4132950" y="0"/>
          <a:ext cx="1043345" cy="1043345"/>
        </a:xfrm>
        <a:prstGeom prst="ellipse">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7CD26605-0975-4506-9B45-D48AF55BF377}">
      <dsp:nvSpPr>
        <dsp:cNvPr id="0" name=""/>
        <dsp:cNvSpPr/>
      </dsp:nvSpPr>
      <dsp:spPr>
        <a:xfrm>
          <a:off x="4159192" y="0"/>
          <a:ext cx="1015619" cy="1145784"/>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1030C-FD48-44D4-9CD2-C0FD47AC82A9}">
      <dsp:nvSpPr>
        <dsp:cNvPr id="0" name=""/>
        <dsp:cNvSpPr/>
      </dsp:nvSpPr>
      <dsp:spPr>
        <a:xfrm>
          <a:off x="5663605" y="1394497"/>
          <a:ext cx="2459314" cy="104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pt-BR" sz="1800" kern="1200" dirty="0">
            <a:solidFill>
              <a:schemeClr val="tx1"/>
            </a:solidFill>
          </a:endParaRPr>
        </a:p>
        <a:p>
          <a:pPr marL="0" lvl="0" indent="0" algn="l" defTabSz="800100">
            <a:lnSpc>
              <a:spcPct val="100000"/>
            </a:lnSpc>
            <a:spcBef>
              <a:spcPct val="0"/>
            </a:spcBef>
            <a:spcAft>
              <a:spcPct val="35000"/>
            </a:spcAft>
            <a:buNone/>
          </a:pPr>
          <a:r>
            <a:rPr lang="pt-BR" sz="1800" b="1" kern="12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800" b="1" kern="1200" dirty="0">
            <a:solidFill>
              <a:schemeClr val="tx1"/>
            </a:solidFill>
          </a:endParaRPr>
        </a:p>
      </dsp:txBody>
      <dsp:txXfrm>
        <a:off x="5663605" y="1394497"/>
        <a:ext cx="2459314" cy="1043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433D-111E-475A-AF55-75987D62B9F1}">
      <dsp:nvSpPr>
        <dsp:cNvPr id="0" name=""/>
        <dsp:cNvSpPr/>
      </dsp:nvSpPr>
      <dsp:spPr>
        <a:xfrm>
          <a:off x="0" y="455584"/>
          <a:ext cx="7886700" cy="161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67E1F-B1A9-4EEB-BBA5-12AF5F9407FC}">
      <dsp:nvSpPr>
        <dsp:cNvPr id="0" name=""/>
        <dsp:cNvSpPr/>
      </dsp:nvSpPr>
      <dsp:spPr>
        <a:xfrm>
          <a:off x="129460" y="727572"/>
          <a:ext cx="572119" cy="619132"/>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041E4-8579-45BA-97DD-4C4181CA1101}">
      <dsp:nvSpPr>
        <dsp:cNvPr id="0" name=""/>
        <dsp:cNvSpPr/>
      </dsp:nvSpPr>
      <dsp:spPr>
        <a:xfrm>
          <a:off x="831040" y="677381"/>
          <a:ext cx="7055659" cy="71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149" tIns="76149" rIns="76149" bIns="76149" numCol="1" spcCol="1270" anchor="ctr" anchorCtr="0">
          <a:noAutofit/>
        </a:bodyPr>
        <a:lstStyle/>
        <a:p>
          <a:pPr marL="0" lvl="0" indent="0" algn="l" defTabSz="800100">
            <a:lnSpc>
              <a:spcPct val="100000"/>
            </a:lnSpc>
            <a:spcBef>
              <a:spcPct val="0"/>
            </a:spcBef>
            <a:spcAft>
              <a:spcPct val="35000"/>
            </a:spcAft>
            <a:buNone/>
          </a:pPr>
          <a:r>
            <a:rPr lang="pt-BR" sz="1800" kern="1200"/>
            <a:t>O manuseio dos peixes na atividade de pesque e solte. Tempo de exposição fora d’agua e cuidados na retirada do anzol </a:t>
          </a:r>
          <a:endParaRPr lang="en-US" sz="1800" kern="1200"/>
        </a:p>
      </dsp:txBody>
      <dsp:txXfrm>
        <a:off x="831040" y="677381"/>
        <a:ext cx="7055659" cy="7195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516331"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latin typeface="+mj-lt"/>
              <a:cs typeface="Arial" panose="020B0604020202020204" pitchFamily="34" charset="0"/>
            </a:rPr>
            <a:t>Monitoramento Científico</a:t>
          </a:r>
          <a:endParaRPr lang="pt-BR" sz="1800" kern="1200" dirty="0">
            <a:latin typeface="+mj-lt"/>
          </a:endParaRPr>
        </a:p>
      </dsp:txBody>
      <dsp:txXfrm>
        <a:off x="-1516331" y="2239431"/>
        <a:ext cx="3420482" cy="292589"/>
      </dsp:txXfrm>
    </dsp:sp>
    <dsp:sp modelId="{5389BB22-AD40-421F-81BB-E20D1AE665D5}">
      <dsp:nvSpPr>
        <dsp:cNvPr id="0" name=""/>
        <dsp:cNvSpPr/>
      </dsp:nvSpPr>
      <dsp:spPr>
        <a:xfrm>
          <a:off x="340204" y="675484"/>
          <a:ext cx="1457407" cy="342048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Avaliações contínuas para ajustar cotas de captura com base em dados atualizados.</a:t>
          </a:r>
          <a:endParaRPr lang="pt-BR" sz="1800" kern="1200" dirty="0">
            <a:latin typeface="+mj-lt"/>
          </a:endParaRPr>
        </a:p>
      </dsp:txBody>
      <dsp:txXfrm>
        <a:off x="340204" y="675484"/>
        <a:ext cx="1457407" cy="3420482"/>
      </dsp:txXfrm>
    </dsp:sp>
    <dsp:sp modelId="{23D2B475-4B34-4032-814A-CE35FB3CB628}">
      <dsp:nvSpPr>
        <dsp:cNvPr id="0" name=""/>
        <dsp:cNvSpPr/>
      </dsp:nvSpPr>
      <dsp:spPr>
        <a:xfrm>
          <a:off x="47614" y="289266"/>
          <a:ext cx="585179" cy="58517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611792"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latin typeface="+mj-lt"/>
              <a:cs typeface="Arial" panose="020B0604020202020204" pitchFamily="34" charset="0"/>
            </a:rPr>
            <a:t>Redução de Captura Acidental</a:t>
          </a:r>
          <a:endParaRPr lang="pt-BR" sz="1800" kern="1200" dirty="0">
            <a:latin typeface="+mj-lt"/>
          </a:endParaRPr>
        </a:p>
      </dsp:txBody>
      <dsp:txXfrm>
        <a:off x="611792" y="2239431"/>
        <a:ext cx="3420482" cy="292589"/>
      </dsp:txXfrm>
    </dsp:sp>
    <dsp:sp modelId="{B0661225-2DD7-461E-813E-D48B1F097601}">
      <dsp:nvSpPr>
        <dsp:cNvPr id="0" name=""/>
        <dsp:cNvSpPr/>
      </dsp:nvSpPr>
      <dsp:spPr>
        <a:xfrm>
          <a:off x="2468328" y="675484"/>
          <a:ext cx="1457407" cy="3420482"/>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b="0" i="0" u="none" strike="noStrike" kern="1200" baseline="0" dirty="0">
              <a:latin typeface="+mj-lt"/>
              <a:cs typeface="Arial" panose="020B0604020202020204" pitchFamily="34" charset="0"/>
            </a:rPr>
            <a:t>Implementação de tecnologias para minimizar a captura de espécies não-alvo.</a:t>
          </a:r>
          <a:endParaRPr lang="pt-BR" sz="1800" kern="1200" dirty="0">
            <a:latin typeface="+mj-lt"/>
          </a:endParaRPr>
        </a:p>
      </dsp:txBody>
      <dsp:txXfrm>
        <a:off x="2468328" y="675484"/>
        <a:ext cx="1457407" cy="3420482"/>
      </dsp:txXfrm>
    </dsp:sp>
    <dsp:sp modelId="{DC6579EF-667C-4BF6-945E-6690F54AFC1A}">
      <dsp:nvSpPr>
        <dsp:cNvPr id="0" name=""/>
        <dsp:cNvSpPr/>
      </dsp:nvSpPr>
      <dsp:spPr>
        <a:xfrm>
          <a:off x="2175739" y="289266"/>
          <a:ext cx="585179" cy="585179"/>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739917"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latin typeface="+mj-lt"/>
              <a:cs typeface="Arial" panose="020B0604020202020204" pitchFamily="34" charset="0"/>
            </a:rPr>
            <a:t>Proteção de Habitat</a:t>
          </a:r>
          <a:endParaRPr lang="pt-BR" sz="1800" kern="1200" dirty="0">
            <a:latin typeface="+mj-lt"/>
          </a:endParaRPr>
        </a:p>
      </dsp:txBody>
      <dsp:txXfrm>
        <a:off x="2739917" y="2239431"/>
        <a:ext cx="3420482" cy="292589"/>
      </dsp:txXfrm>
    </dsp:sp>
    <dsp:sp modelId="{80CE7856-D5A4-4F3C-B6F1-35CEDC1D7D33}">
      <dsp:nvSpPr>
        <dsp:cNvPr id="0" name=""/>
        <dsp:cNvSpPr/>
      </dsp:nvSpPr>
      <dsp:spPr>
        <a:xfrm>
          <a:off x="4596453" y="679144"/>
          <a:ext cx="1457407" cy="3420482"/>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Identificação e proteção de áreas essenciais para o ciclo de vida das espécies marinhas.</a:t>
          </a:r>
          <a:endParaRPr lang="pt-BR" sz="1800" kern="1200" dirty="0">
            <a:latin typeface="+mj-lt"/>
          </a:endParaRPr>
        </a:p>
      </dsp:txBody>
      <dsp:txXfrm>
        <a:off x="4596453" y="679144"/>
        <a:ext cx="1457407" cy="3420482"/>
      </dsp:txXfrm>
    </dsp:sp>
    <dsp:sp modelId="{2C2B14B0-B258-465A-8D3E-C39FA3C570B3}">
      <dsp:nvSpPr>
        <dsp:cNvPr id="0" name=""/>
        <dsp:cNvSpPr/>
      </dsp:nvSpPr>
      <dsp:spPr>
        <a:xfrm>
          <a:off x="4303863" y="289266"/>
          <a:ext cx="585179" cy="585179"/>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868042"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latin typeface="+mj-lt"/>
              <a:cs typeface="Arial" panose="020B0604020202020204" pitchFamily="34" charset="0"/>
            </a:rPr>
            <a:t>Recuperação dos estoques</a:t>
          </a:r>
          <a:endParaRPr lang="pt-BR" sz="1800" b="0" i="0" u="none" strike="noStrike" kern="1200" baseline="0" dirty="0">
            <a:latin typeface="+mj-lt"/>
            <a:cs typeface="Arial" panose="020B0604020202020204" pitchFamily="34" charset="0"/>
          </a:endParaRPr>
        </a:p>
      </dsp:txBody>
      <dsp:txXfrm>
        <a:off x="4868042" y="2239431"/>
        <a:ext cx="3420482" cy="292589"/>
      </dsp:txXfrm>
    </dsp:sp>
    <dsp:sp modelId="{BC07E0F6-FD27-4B8E-A10C-9E7132E6FEA7}">
      <dsp:nvSpPr>
        <dsp:cNvPr id="0" name=""/>
        <dsp:cNvSpPr/>
      </dsp:nvSpPr>
      <dsp:spPr>
        <a:xfrm>
          <a:off x="6724578" y="675484"/>
          <a:ext cx="1457407" cy="342048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endParaRPr lang="pt-BR" sz="1800" kern="1200" dirty="0">
            <a:latin typeface="+mj-lt"/>
          </a:endParaRPr>
        </a:p>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Aumento significativo das populações de peixes após períodos de declínio.</a:t>
          </a:r>
          <a:endParaRPr lang="pt-BR" sz="1800" kern="1200" dirty="0">
            <a:latin typeface="+mj-lt"/>
          </a:endParaRPr>
        </a:p>
      </dsp:txBody>
      <dsp:txXfrm>
        <a:off x="6724578" y="675484"/>
        <a:ext cx="1457407" cy="3420482"/>
      </dsp:txXfrm>
    </dsp:sp>
    <dsp:sp modelId="{EF5E2E6F-28A7-4641-9379-F2382FAD4015}">
      <dsp:nvSpPr>
        <dsp:cNvPr id="0" name=""/>
        <dsp:cNvSpPr/>
      </dsp:nvSpPr>
      <dsp:spPr>
        <a:xfrm>
          <a:off x="6431988" y="289266"/>
          <a:ext cx="585179" cy="585179"/>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67316"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Noruega</a:t>
          </a:r>
          <a:endParaRPr lang="pt-BR" sz="1800" kern="1200" dirty="0">
            <a:solidFill>
              <a:schemeClr val="tx1"/>
            </a:solidFill>
            <a:latin typeface="+mn-lt"/>
          </a:endParaRPr>
        </a:p>
      </dsp:txBody>
      <dsp:txXfrm>
        <a:off x="-1367316" y="2132452"/>
        <a:ext cx="3227810" cy="395895"/>
      </dsp:txXfrm>
    </dsp:sp>
    <dsp:sp modelId="{5389BB22-AD40-421F-81BB-E20D1AE665D5}">
      <dsp:nvSpPr>
        <dsp:cNvPr id="0" name=""/>
        <dsp:cNvSpPr/>
      </dsp:nvSpPr>
      <dsp:spPr>
        <a:xfrm>
          <a:off x="450747" y="753485"/>
          <a:ext cx="1971977" cy="322781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Pesquisa científica robusta-Legislação rigorosa-Proibição de descarte-Tecnologias avançadas de monitoramento</a:t>
          </a:r>
          <a:endParaRPr lang="pt-BR" sz="1800" kern="1200" dirty="0">
            <a:solidFill>
              <a:schemeClr val="tx1"/>
            </a:solidFill>
            <a:latin typeface="+mn-lt"/>
          </a:endParaRPr>
        </a:p>
      </dsp:txBody>
      <dsp:txXfrm>
        <a:off x="450747" y="753485"/>
        <a:ext cx="1971977" cy="3227810"/>
      </dsp:txXfrm>
    </dsp:sp>
    <dsp:sp modelId="{23D2B475-4B34-4032-814A-CE35FB3CB628}">
      <dsp:nvSpPr>
        <dsp:cNvPr id="0" name=""/>
        <dsp:cNvSpPr/>
      </dsp:nvSpPr>
      <dsp:spPr>
        <a:xfrm>
          <a:off x="48640" y="193913"/>
          <a:ext cx="791790" cy="791790"/>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514905"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Grécia</a:t>
          </a:r>
          <a:endParaRPr lang="pt-BR" sz="1800" kern="1200" dirty="0">
            <a:solidFill>
              <a:schemeClr val="tx1"/>
            </a:solidFill>
            <a:latin typeface="+mn-lt"/>
          </a:endParaRPr>
        </a:p>
      </dsp:txBody>
      <dsp:txXfrm>
        <a:off x="1514905" y="2132452"/>
        <a:ext cx="3227810" cy="395895"/>
      </dsp:txXfrm>
    </dsp:sp>
    <dsp:sp modelId="{B0661225-2DD7-461E-813E-D48B1F097601}">
      <dsp:nvSpPr>
        <dsp:cNvPr id="0" name=""/>
        <dsp:cNvSpPr/>
      </dsp:nvSpPr>
      <dsp:spPr>
        <a:xfrm>
          <a:off x="3326758" y="716494"/>
          <a:ext cx="1971977" cy="322781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kern="1200">
              <a:solidFill>
                <a:schemeClr val="tx1"/>
              </a:solidFill>
              <a:latin typeface="+mn-lt"/>
              <a:cs typeface="Arial" panose="020B0604020202020204" pitchFamily="34" charset="0"/>
            </a:rPr>
            <a:t>Pescaturismo integrado-Excursões guiadas educativas-Preservação de tradições pesqueiras-Diversificação de renda para pescadores</a:t>
          </a:r>
          <a:endParaRPr lang="pt-BR" sz="1800" kern="1200" dirty="0">
            <a:solidFill>
              <a:schemeClr val="tx1"/>
            </a:solidFill>
            <a:latin typeface="+mn-lt"/>
          </a:endParaRPr>
        </a:p>
      </dsp:txBody>
      <dsp:txXfrm>
        <a:off x="3326758" y="716494"/>
        <a:ext cx="1971977" cy="3227810"/>
      </dsp:txXfrm>
    </dsp:sp>
    <dsp:sp modelId="{DC6579EF-667C-4BF6-945E-6690F54AFC1A}">
      <dsp:nvSpPr>
        <dsp:cNvPr id="0" name=""/>
        <dsp:cNvSpPr/>
      </dsp:nvSpPr>
      <dsp:spPr>
        <a:xfrm>
          <a:off x="2930863" y="193913"/>
          <a:ext cx="791790" cy="791790"/>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397128"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Portugal</a:t>
          </a:r>
          <a:endParaRPr lang="pt-BR" sz="1800" kern="1200" dirty="0">
            <a:solidFill>
              <a:schemeClr val="tx1"/>
            </a:solidFill>
            <a:latin typeface="+mn-lt"/>
          </a:endParaRPr>
        </a:p>
      </dsp:txBody>
      <dsp:txXfrm>
        <a:off x="4397128" y="2132452"/>
        <a:ext cx="3227810" cy="395895"/>
      </dsp:txXfrm>
    </dsp:sp>
    <dsp:sp modelId="{80CE7856-D5A4-4F3C-B6F1-35CEDC1D7D33}">
      <dsp:nvSpPr>
        <dsp:cNvPr id="0" name=""/>
        <dsp:cNvSpPr/>
      </dsp:nvSpPr>
      <dsp:spPr>
        <a:xfrm>
          <a:off x="6229135" y="731278"/>
          <a:ext cx="1971977" cy="322781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kern="1200" dirty="0">
            <a:solidFill>
              <a:schemeClr val="tx1"/>
            </a:solidFill>
            <a:latin typeface="+mn-lt"/>
          </a:endParaRPr>
        </a:p>
        <a:p>
          <a:pPr marL="171450" lvl="1" indent="-171450" algn="l" defTabSz="800100">
            <a:lnSpc>
              <a:spcPct val="90000"/>
            </a:lnSpc>
            <a:spcBef>
              <a:spcPct val="0"/>
            </a:spcBef>
            <a:spcAft>
              <a:spcPct val="15000"/>
            </a:spcAft>
            <a:buNone/>
          </a:pPr>
          <a:endParaRPr lang="pt-BR" sz="1800" kern="1200" dirty="0">
            <a:solidFill>
              <a:schemeClr val="tx1"/>
            </a:solidFill>
            <a:latin typeface="+mn-lt"/>
          </a:endParaRPr>
        </a:p>
      </dsp:txBody>
      <dsp:txXfrm>
        <a:off x="6229135" y="731278"/>
        <a:ext cx="1971977" cy="3227810"/>
      </dsp:txXfrm>
    </dsp:sp>
    <dsp:sp modelId="{2C2B14B0-B258-465A-8D3E-C39FA3C570B3}">
      <dsp:nvSpPr>
        <dsp:cNvPr id="0" name=""/>
        <dsp:cNvSpPr/>
      </dsp:nvSpPr>
      <dsp:spPr>
        <a:xfrm>
          <a:off x="5813086" y="193913"/>
          <a:ext cx="791790" cy="791790"/>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0.05997</cdr:x>
      <cdr:y>0.12335</cdr:y>
    </cdr:from>
    <cdr:to>
      <cdr:x>0.1394</cdr:x>
      <cdr:y>0.2169</cdr:y>
    </cdr:to>
    <cdr:sp macro="" textlink="">
      <cdr:nvSpPr>
        <cdr:cNvPr id="2" name="CaixaDeTexto 1">
          <a:extLst xmlns:a="http://schemas.openxmlformats.org/drawingml/2006/main">
            <a:ext uri="{FF2B5EF4-FFF2-40B4-BE49-F238E27FC236}">
              <a16:creationId xmlns:a16="http://schemas.microsoft.com/office/drawing/2014/main" id="{8DC15EAC-2409-A2CA-07A4-5F0868F9DB00}"/>
            </a:ext>
          </a:extLst>
        </cdr:cNvPr>
        <cdr:cNvSpPr txBox="1"/>
      </cdr:nvSpPr>
      <cdr:spPr>
        <a:xfrm xmlns:a="http://schemas.openxmlformats.org/drawingml/2006/main">
          <a:off x="483235" y="486989"/>
          <a:ext cx="64008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kern="1200" dirty="0"/>
            <a:t>32%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A53D9-003E-4FC4-A30C-76E223D44BC8}" type="datetimeFigureOut">
              <a:rPr lang="pt-BR" smtClean="0"/>
              <a:t>25/11/2024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F0F6-7788-4059-9316-5D961C54DF04}" type="slidenum">
              <a:rPr lang="pt-BR" smtClean="0"/>
              <a:t>‹nº›</a:t>
            </a:fld>
            <a:endParaRPr lang="pt-BR"/>
          </a:p>
        </p:txBody>
      </p:sp>
    </p:spTree>
    <p:extLst>
      <p:ext uri="{BB962C8B-B14F-4D97-AF65-F5344CB8AC3E}">
        <p14:creationId xmlns:p14="http://schemas.microsoft.com/office/powerpoint/2010/main" val="23344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2D0BE99-3940-45BD-A3A2-BAEE70D9FD02}"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0088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FEF91-19B0-452E-89D7-85359968D156}"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13057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6B7F3F-C197-4588-96A6-D1709F2B4E5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6779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7DC04A-FFBE-4C36-A698-FC92AE745F3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335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A37197D-7706-4F33-9253-F611FC8D6711}"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569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ACCDF2F8-4117-433C-80F8-A60CD7434383}"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3671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A7D047F2-757D-4484-BF9B-CA67C3C28EFC}" type="datetime1">
              <a:rPr lang="pt-BR" smtClean="0"/>
              <a:t>25/11/2024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20311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2140BEB-F16F-490B-9B69-26F4185D2495}" type="datetime1">
              <a:rPr lang="pt-BR" smtClean="0"/>
              <a:t>25/11/2024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9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058DDB6-FA2D-4433-AD95-7B148DFAC1EE}" type="datetime1">
              <a:rPr lang="pt-BR" smtClean="0"/>
              <a:t>25/11/2024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615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2B634BB-BDB4-47D5-9A3D-D3A717518A6A}"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62230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505C9D7-0DB5-4961-B950-A41ECC95A32D}"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39473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07F0-0B95-4DE2-8255-B705FC4569EA}" type="datetime1">
              <a:rPr lang="pt-BR" smtClean="0"/>
              <a:t>25/11/2024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C9C96-99D0-473B-ABA6-5ED521F58EB7}" type="slidenum">
              <a:rPr lang="pt-BR" smtClean="0"/>
              <a:t>‹nº›</a:t>
            </a:fld>
            <a:endParaRPr lang="pt-BR"/>
          </a:p>
        </p:txBody>
      </p:sp>
    </p:spTree>
    <p:extLst>
      <p:ext uri="{BB962C8B-B14F-4D97-AF65-F5344CB8AC3E}">
        <p14:creationId xmlns:p14="http://schemas.microsoft.com/office/powerpoint/2010/main" val="10338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thsant/530736563"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2.xml"/><Relationship Id="rId7" Type="http://schemas.openxmlformats.org/officeDocument/2006/relationships/image" Target="../media/image2.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3.xml"/><Relationship Id="rId7" Type="http://schemas.openxmlformats.org/officeDocument/2006/relationships/image" Target="../media/image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5.xml"/><Relationship Id="rId7" Type="http://schemas.openxmlformats.org/officeDocument/2006/relationships/image" Target="../media/image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6.xml"/><Relationship Id="rId7" Type="http://schemas.openxmlformats.org/officeDocument/2006/relationships/image" Target="../media/image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8.xml"/><Relationship Id="rId7" Type="http://schemas.openxmlformats.org/officeDocument/2006/relationships/image" Target="../media/image2.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9.xml"/><Relationship Id="rId7" Type="http://schemas.openxmlformats.org/officeDocument/2006/relationships/image" Target="../media/image2.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0.xml"/><Relationship Id="rId7" Type="http://schemas.openxmlformats.org/officeDocument/2006/relationships/image" Target="../media/image2.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png"/><Relationship Id="rId7" Type="http://schemas.openxmlformats.org/officeDocument/2006/relationships/diagramColors" Target="../diagrams/colors2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3.xml"/><Relationship Id="rId7" Type="http://schemas.openxmlformats.org/officeDocument/2006/relationships/image" Target="../media/image2.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4.xml"/><Relationship Id="rId7" Type="http://schemas.openxmlformats.org/officeDocument/2006/relationships/image" Target="../media/image2.png"/><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5.xml"/><Relationship Id="rId7" Type="http://schemas.openxmlformats.org/officeDocument/2006/relationships/image" Target="../media/image2.png"/><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quete.portalpescaesportivarondonia.com/" TargetMode="External"/><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turista.portalpescaesportivarondonia.com/" TargetMode="External"/><Relationship Id="rId4" Type="http://schemas.openxmlformats.org/officeDocument/2006/relationships/image" Target="../media/image9.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9.xml"/><Relationship Id="rId7" Type="http://schemas.openxmlformats.org/officeDocument/2006/relationships/hyperlink" Target="mailto:contato@rbcip.org" TargetMode="Externa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4.xml"/><Relationship Id="rId7"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png"/><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BE1DECE-F6A8-1843-30D3-708D639F9953}"/>
              </a:ext>
            </a:extLst>
          </p:cNvPr>
          <p:cNvSpPr txBox="1"/>
          <p:nvPr/>
        </p:nvSpPr>
        <p:spPr>
          <a:xfrm>
            <a:off x="446582" y="811580"/>
            <a:ext cx="8352928" cy="2308324"/>
          </a:xfrm>
          <a:prstGeom prst="rect">
            <a:avLst/>
          </a:prstGeom>
          <a:noFill/>
          <a:effectLst/>
        </p:spPr>
        <p:txBody>
          <a:bodyPr wrap="square">
            <a:spAutoFit/>
          </a:bodyPr>
          <a:lstStyle/>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REDE BRASILEIRA DE CERTIFICAÇÃO, PESQUISA E INOVAÇÃO – RBCIP</a:t>
            </a:r>
          </a:p>
          <a:p>
            <a:pPr algn="ctr" rtl="0">
              <a:spcBef>
                <a:spcPts val="0"/>
              </a:spcBef>
              <a:spcAft>
                <a:spcPts val="0"/>
              </a:spcAft>
            </a:pPr>
            <a:endParaRPr lang="pt-BR" b="1" dirty="0">
              <a:effectLst>
                <a:outerShdw blurRad="38100" dist="38100" dir="2700000" algn="tl">
                  <a:srgbClr val="000000">
                    <a:alpha val="43137"/>
                  </a:srgbClr>
                </a:outerShdw>
              </a:effectLst>
              <a:latin typeface="Arial" panose="020B0604020202020204" pitchFamily="34" charset="0"/>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PLANO DE DESENVOLVIMENTO DO </a:t>
            </a:r>
            <a:endParaRPr lang="pt-BR" b="1" dirty="0">
              <a:effectLst>
                <a:outerShdw blurRad="38100" dist="38100" dir="2700000" algn="tl">
                  <a:srgbClr val="000000">
                    <a:alpha val="43137"/>
                  </a:srgbClr>
                </a:outerShdw>
              </a:effectLst>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TURISMO DA PESCA ESPORTIVA DE RONDÔNIA</a:t>
            </a:r>
            <a:endParaRPr lang="pt-BR" b="1" dirty="0">
              <a:effectLst>
                <a:outerShdw blurRad="38100" dist="38100" dir="2700000" algn="tl">
                  <a:srgbClr val="000000">
                    <a:alpha val="43137"/>
                  </a:srgbClr>
                </a:outerShdw>
              </a:effectLst>
            </a:endParaRPr>
          </a:p>
          <a:p>
            <a:pPr algn="ctr" rtl="0">
              <a:spcBef>
                <a:spcPts val="0"/>
              </a:spcBef>
              <a:spcAft>
                <a:spcPts val="0"/>
              </a:spcAft>
            </a:pPr>
            <a:br>
              <a:rPr lang="pt-BR" b="0" dirty="0">
                <a:effectLst/>
              </a:rPr>
            </a:br>
            <a:r>
              <a:rPr lang="pt-BR" sz="1800" b="1" i="0" u="sng" strike="noStrike">
                <a:effectLst>
                  <a:outerShdw blurRad="38100" dist="38100" dir="2700000" algn="tl">
                    <a:srgbClr val="000000">
                      <a:alpha val="43137"/>
                    </a:srgbClr>
                  </a:outerShdw>
                </a:effectLst>
                <a:latin typeface="Arial" panose="020B0604020202020204" pitchFamily="34" charset="0"/>
              </a:rPr>
              <a:t>AUDIÊNCIA PÚBLICA SÃO FRANCISCO/RO</a:t>
            </a:r>
            <a:endParaRPr lang="pt-BR" b="0" u="sng" dirty="0">
              <a:effectLst>
                <a:outerShdw blurRad="38100" dist="38100" dir="2700000" algn="tl">
                  <a:srgbClr val="000000">
                    <a:alpha val="43137"/>
                  </a:srgbClr>
                </a:outerShdw>
              </a:effectLst>
            </a:endParaRPr>
          </a:p>
          <a:p>
            <a:br>
              <a:rPr lang="pt-BR" b="0" dirty="0">
                <a:effectLst/>
              </a:rPr>
            </a:br>
            <a:endParaRPr lang="pt-BR" dirty="0"/>
          </a:p>
        </p:txBody>
      </p:sp>
      <p:pic>
        <p:nvPicPr>
          <p:cNvPr id="1026" name="Picture 2">
            <a:extLst>
              <a:ext uri="{FF2B5EF4-FFF2-40B4-BE49-F238E27FC236}">
                <a16:creationId xmlns:a16="http://schemas.microsoft.com/office/drawing/2014/main" id="{3F31E11A-8F34-5158-1BBD-32628CD41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102" y="2708920"/>
            <a:ext cx="3797796" cy="37977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49C8EE-4FE2-9CA2-FDB8-50FE38CF2C0E}"/>
              </a:ext>
            </a:extLst>
          </p:cNvPr>
          <p:cNvSpPr txBox="1"/>
          <p:nvPr/>
        </p:nvSpPr>
        <p:spPr>
          <a:xfrm>
            <a:off x="403361" y="3267515"/>
            <a:ext cx="217654" cy="158777"/>
          </a:xfrm>
          <a:prstGeom prst="rect">
            <a:avLst/>
          </a:prstGeom>
          <a:noFill/>
        </p:spPr>
        <p:txBody>
          <a:bodyPr wrap="square" rtlCol="0">
            <a:spAutoFit/>
          </a:bodyPr>
          <a:lstStyle/>
          <a:p>
            <a:endParaRPr lang="pt-BR" dirty="0"/>
          </a:p>
        </p:txBody>
      </p:sp>
      <p:pic>
        <p:nvPicPr>
          <p:cNvPr id="4" name="image2.png">
            <a:extLst>
              <a:ext uri="{FF2B5EF4-FFF2-40B4-BE49-F238E27FC236}">
                <a16:creationId xmlns:a16="http://schemas.microsoft.com/office/drawing/2014/main" id="{3E7D8CF2-8E56-9343-A3F9-B97C7D145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5.png">
            <a:extLst>
              <a:ext uri="{FF2B5EF4-FFF2-40B4-BE49-F238E27FC236}">
                <a16:creationId xmlns:a16="http://schemas.microsoft.com/office/drawing/2014/main" id="{9D5A80A7-7C07-D86C-77B0-6B4ECDFFD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2B5A0AB-C82D-94F5-714B-18FFE5BF5F99}"/>
              </a:ext>
            </a:extLst>
          </p:cNvPr>
          <p:cNvSpPr>
            <a:spLocks noChangeArrowheads="1"/>
          </p:cNvSpPr>
          <p:nvPr/>
        </p:nvSpPr>
        <p:spPr bwMode="auto">
          <a:xfrm>
            <a:off x="-2092975" y="-111391"/>
            <a:ext cx="10773666" cy="1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7" name="Espaço Reservado para Número de Slide 6">
            <a:extLst>
              <a:ext uri="{FF2B5EF4-FFF2-40B4-BE49-F238E27FC236}">
                <a16:creationId xmlns:a16="http://schemas.microsoft.com/office/drawing/2014/main" id="{514C63E9-FDAB-C3B1-D90C-CBEC4E6188F5}"/>
              </a:ext>
            </a:extLst>
          </p:cNvPr>
          <p:cNvSpPr>
            <a:spLocks noGrp="1"/>
          </p:cNvSpPr>
          <p:nvPr>
            <p:ph type="sldNum" sz="quarter" idx="12"/>
          </p:nvPr>
        </p:nvSpPr>
        <p:spPr/>
        <p:txBody>
          <a:bodyPr/>
          <a:lstStyle/>
          <a:p>
            <a:fld id="{BD4C9C96-99D0-473B-ABA6-5ED521F58EB7}" type="slidenum">
              <a:rPr lang="pt-BR" smtClean="0"/>
              <a:t>1</a:t>
            </a:fld>
            <a:endParaRPr lang="pt-BR"/>
          </a:p>
        </p:txBody>
      </p:sp>
    </p:spTree>
    <p:extLst>
      <p:ext uri="{BB962C8B-B14F-4D97-AF65-F5344CB8AC3E}">
        <p14:creationId xmlns:p14="http://schemas.microsoft.com/office/powerpoint/2010/main" val="93752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325520" y="613784"/>
            <a:ext cx="4657842" cy="1152128"/>
          </a:xfrm>
        </p:spPr>
        <p:txBody>
          <a:bodyPr>
            <a:normAutofit/>
          </a:bodyPr>
          <a:lstStyle/>
          <a:p>
            <a:pPr>
              <a:lnSpc>
                <a:spcPct val="90000"/>
              </a:lnSpc>
            </a:pPr>
            <a:r>
              <a:rPr lang="pt-BR" sz="3200" b="1" dirty="0">
                <a:latin typeface="Arial" panose="020B0604020202020204" pitchFamily="34" charset="0"/>
                <a:ea typeface="Arial" panose="020B0604020202020204" pitchFamily="34" charset="0"/>
              </a:rPr>
              <a:t>Pesca Esportiva no Estado de Rondônia</a:t>
            </a:r>
            <a:endParaRPr lang="pt-BR" sz="3100" dirty="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9801"/>
            <a:ext cx="5112568" cy="3390040"/>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584304" y="1740163"/>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dirty="0">
                <a:solidFill>
                  <a:schemeClr val="accent2"/>
                </a:solidFill>
                <a:latin typeface="+mn-lt"/>
                <a:ea typeface="Calibri" panose="020F0502020204030204" pitchFamily="34" charset="0"/>
              </a:rPr>
              <a:t>Mapa temático exibindo as principais Bacias Hidrográficas do Estado de Rondônia</a:t>
            </a:r>
            <a:br>
              <a:rPr lang="pt-BR" sz="1600" dirty="0">
                <a:solidFill>
                  <a:schemeClr val="accent2"/>
                </a:solidFill>
                <a:latin typeface="+mn-lt"/>
                <a:ea typeface="Calibri" panose="020F0502020204030204" pitchFamily="34" charset="0"/>
              </a:rPr>
            </a:br>
            <a:endParaRPr lang="pt-BR" sz="1600" dirty="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nvGraphicFramePr>
        <p:xfrm>
          <a:off x="5292882" y="205637"/>
          <a:ext cx="3525598" cy="712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47B7F774-C0E1-234A-EF26-1896230945DC}"/>
              </a:ext>
            </a:extLst>
          </p:cNvPr>
          <p:cNvSpPr>
            <a:spLocks noGrp="1"/>
          </p:cNvSpPr>
          <p:nvPr>
            <p:ph type="sldNum" sz="quarter" idx="12"/>
          </p:nvPr>
        </p:nvSpPr>
        <p:spPr/>
        <p:txBody>
          <a:bodyPr/>
          <a:lstStyle/>
          <a:p>
            <a:fld id="{BD4C9C96-99D0-473B-ABA6-5ED521F58EB7}" type="slidenum">
              <a:rPr lang="pt-BR" smtClean="0"/>
              <a:t>10</a:t>
            </a:fld>
            <a:endParaRPr lang="pt-BR"/>
          </a:p>
        </p:txBody>
      </p:sp>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5068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AC4F-3732-41B1-AD83-8904B10B9369}"/>
              </a:ext>
            </a:extLst>
          </p:cNvPr>
          <p:cNvSpPr>
            <a:spLocks noGrp="1"/>
          </p:cNvSpPr>
          <p:nvPr>
            <p:ph type="title"/>
          </p:nvPr>
        </p:nvSpPr>
        <p:spPr>
          <a:xfrm>
            <a:off x="1437292" y="206239"/>
            <a:ext cx="7044316" cy="875212"/>
          </a:xfrm>
        </p:spPr>
        <p:txBody>
          <a:bodyPr>
            <a:normAutofit/>
          </a:bodyPr>
          <a:lstStyle/>
          <a:p>
            <a:pPr>
              <a:lnSpc>
                <a:spcPct val="90000"/>
              </a:lnSpc>
            </a:pPr>
            <a:r>
              <a:rPr lang="pt-BR" sz="2800" dirty="0">
                <a:latin typeface="Arial" panose="020B0604020202020204" pitchFamily="34" charset="0"/>
                <a:cs typeface="Arial" panose="020B0604020202020204" pitchFamily="34" charset="0"/>
              </a:rPr>
              <a:t>Introdução de Espécies Não Nativas e seus Impactos na bacia do rio Guaporé</a:t>
            </a:r>
            <a:endParaRPr lang="pt-BR" sz="2800" dirty="0"/>
          </a:p>
        </p:txBody>
      </p:sp>
      <p:sp>
        <p:nvSpPr>
          <p:cNvPr id="3" name="Espaço Reservado para Conteúdo 2">
            <a:extLst>
              <a:ext uri="{FF2B5EF4-FFF2-40B4-BE49-F238E27FC236}">
                <a16:creationId xmlns:a16="http://schemas.microsoft.com/office/drawing/2014/main" id="{1D2980F2-4B27-4AA0-B00F-B391AD6B8071}"/>
              </a:ext>
            </a:extLst>
          </p:cNvPr>
          <p:cNvSpPr>
            <a:spLocks noGrp="1"/>
          </p:cNvSpPr>
          <p:nvPr>
            <p:ph idx="1"/>
          </p:nvPr>
        </p:nvSpPr>
        <p:spPr>
          <a:xfrm>
            <a:off x="480800" y="1124744"/>
            <a:ext cx="4951308" cy="4896544"/>
          </a:xfrm>
        </p:spPr>
        <p:txBody>
          <a:bodyPr>
            <a:normAutofit fontScale="25000" lnSpcReduction="20000"/>
          </a:bodyPr>
          <a:lstStyle/>
          <a:p>
            <a:pPr marL="0" indent="0">
              <a:lnSpc>
                <a:spcPct val="170000"/>
              </a:lnSpc>
              <a:buNone/>
            </a:pPr>
            <a:r>
              <a:rPr lang="pt-BR" sz="7200" b="1" dirty="0">
                <a:cs typeface="Arial" panose="020B0604020202020204" pitchFamily="34" charset="0"/>
              </a:rPr>
              <a:t>Espécies invasoras tem causado preocupação. </a:t>
            </a:r>
          </a:p>
          <a:p>
            <a:pPr marL="0" indent="0">
              <a:lnSpc>
                <a:spcPct val="170000"/>
              </a:lnSpc>
              <a:buNone/>
            </a:pPr>
            <a:r>
              <a:rPr lang="pt-BR" sz="7200" dirty="0">
                <a:cs typeface="Arial" panose="020B0604020202020204" pitchFamily="34" charset="0"/>
              </a:rPr>
              <a:t>1) O jaraqui-escama-grossa</a:t>
            </a:r>
          </a:p>
          <a:p>
            <a:pPr marL="0" indent="0">
              <a:lnSpc>
                <a:spcPct val="170000"/>
              </a:lnSpc>
              <a:buNone/>
            </a:pPr>
            <a:endParaRPr lang="pt-BR" sz="7200" dirty="0">
              <a:cs typeface="Arial" panose="020B0604020202020204" pitchFamily="34" charset="0"/>
            </a:endParaRP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dirty="0">
                <a:cs typeface="Arial" panose="020B0604020202020204" pitchFamily="34" charset="0"/>
              </a:rPr>
              <a:t>2) O pirarucu</a:t>
            </a: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b="1" dirty="0">
                <a:effectLst>
                  <a:outerShdw blurRad="38100" dist="38100" dir="2700000" algn="tl">
                    <a:srgbClr val="000000">
                      <a:alpha val="43137"/>
                    </a:srgbClr>
                  </a:outerShdw>
                </a:effectLst>
              </a:rPr>
              <a:t>Impactos</a:t>
            </a:r>
            <a:r>
              <a:rPr lang="pt-BR" sz="7200" dirty="0"/>
              <a:t> - </a:t>
            </a:r>
            <a:r>
              <a:rPr lang="pt-BR" sz="7200" b="1" dirty="0">
                <a:cs typeface="Arial" panose="020B0604020202020204" pitchFamily="34" charset="0"/>
              </a:rPr>
              <a:t>Agora fazem parte dos estoques de peixes </a:t>
            </a:r>
            <a:r>
              <a:rPr lang="pt-BR" sz="7200" dirty="0">
                <a:cs typeface="Arial" panose="020B0604020202020204" pitchFamily="34" charset="0"/>
              </a:rPr>
              <a:t>da região e </a:t>
            </a:r>
            <a:r>
              <a:rPr lang="pt-BR" sz="7200" b="1" dirty="0">
                <a:cs typeface="Arial" panose="020B0604020202020204" pitchFamily="34" charset="0"/>
              </a:rPr>
              <a:t>ameaçam o equilíbrio </a:t>
            </a:r>
            <a:r>
              <a:rPr lang="pt-BR" sz="7200" dirty="0">
                <a:cs typeface="Arial" panose="020B0604020202020204" pitchFamily="34" charset="0"/>
              </a:rPr>
              <a:t>da ictiofauna nativa. </a:t>
            </a:r>
          </a:p>
        </p:txBody>
      </p:sp>
      <p:pic>
        <p:nvPicPr>
          <p:cNvPr id="44" name="Imagem 43">
            <a:extLst>
              <a:ext uri="{FF2B5EF4-FFF2-40B4-BE49-F238E27FC236}">
                <a16:creationId xmlns:a16="http://schemas.microsoft.com/office/drawing/2014/main" id="{4A973BBF-A4DB-4085-4AE9-11BB26C59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5" r="2794" b="12407"/>
          <a:stretch/>
        </p:blipFill>
        <p:spPr>
          <a:xfrm>
            <a:off x="2030964" y="2603086"/>
            <a:ext cx="3195543" cy="1047315"/>
          </a:xfrm>
          <a:prstGeom prst="rect">
            <a:avLst/>
          </a:prstGeom>
        </p:spPr>
      </p:pic>
      <p:sp>
        <p:nvSpPr>
          <p:cNvPr id="18" name="CaixaDeTexto 17">
            <a:extLst>
              <a:ext uri="{FF2B5EF4-FFF2-40B4-BE49-F238E27FC236}">
                <a16:creationId xmlns:a16="http://schemas.microsoft.com/office/drawing/2014/main" id="{36D3EBAB-F9BF-7B40-A95A-4296DDDE63C2}"/>
              </a:ext>
            </a:extLst>
          </p:cNvPr>
          <p:cNvSpPr txBox="1"/>
          <p:nvPr/>
        </p:nvSpPr>
        <p:spPr>
          <a:xfrm>
            <a:off x="2788141" y="3487440"/>
            <a:ext cx="2884367" cy="338554"/>
          </a:xfrm>
          <a:prstGeom prst="rect">
            <a:avLst/>
          </a:prstGeom>
          <a:noFill/>
        </p:spPr>
        <p:txBody>
          <a:bodyPr wrap="square">
            <a:spAutoFit/>
          </a:bodyPr>
          <a:lstStyle/>
          <a:p>
            <a:r>
              <a:rPr lang="pt-BR" sz="1600" b="1" i="1" dirty="0"/>
              <a:t>Arapaima gigas</a:t>
            </a:r>
          </a:p>
        </p:txBody>
      </p:sp>
      <p:pic>
        <p:nvPicPr>
          <p:cNvPr id="19" name="Imagem 18">
            <a:extLst>
              <a:ext uri="{FF2B5EF4-FFF2-40B4-BE49-F238E27FC236}">
                <a16:creationId xmlns:a16="http://schemas.microsoft.com/office/drawing/2014/main" id="{66E630D8-DEA2-CC05-A49B-57C50BD0F928}"/>
              </a:ext>
            </a:extLst>
          </p:cNvPr>
          <p:cNvPicPr>
            <a:picLocks noChangeAspect="1"/>
          </p:cNvPicPr>
          <p:nvPr/>
        </p:nvPicPr>
        <p:blipFill>
          <a:blip r:embed="rId3">
            <a:clrChange>
              <a:clrFrom>
                <a:srgbClr val="FDFEFD"/>
              </a:clrFrom>
              <a:clrTo>
                <a:srgbClr val="FDFEFD">
                  <a:alpha val="0"/>
                </a:srgbClr>
              </a:clrTo>
            </a:clrChange>
          </a:blip>
          <a:stretch>
            <a:fillRect/>
          </a:stretch>
        </p:blipFill>
        <p:spPr>
          <a:xfrm>
            <a:off x="3256391" y="1641756"/>
            <a:ext cx="1970116" cy="750962"/>
          </a:xfrm>
          <a:prstGeom prst="rect">
            <a:avLst/>
          </a:prstGeom>
        </p:spPr>
      </p:pic>
      <p:sp>
        <p:nvSpPr>
          <p:cNvPr id="20" name="CaixaDeTexto 19">
            <a:extLst>
              <a:ext uri="{FF2B5EF4-FFF2-40B4-BE49-F238E27FC236}">
                <a16:creationId xmlns:a16="http://schemas.microsoft.com/office/drawing/2014/main" id="{643B3EAD-35ED-0359-ED9E-3BA81F85C435}"/>
              </a:ext>
            </a:extLst>
          </p:cNvPr>
          <p:cNvSpPr txBox="1"/>
          <p:nvPr/>
        </p:nvSpPr>
        <p:spPr>
          <a:xfrm>
            <a:off x="3028541" y="2412920"/>
            <a:ext cx="2884367" cy="338554"/>
          </a:xfrm>
          <a:prstGeom prst="rect">
            <a:avLst/>
          </a:prstGeom>
          <a:noFill/>
        </p:spPr>
        <p:txBody>
          <a:bodyPr wrap="square">
            <a:spAutoFit/>
          </a:bodyPr>
          <a:lstStyle/>
          <a:p>
            <a:r>
              <a:rPr lang="pt-BR" sz="1600" b="1" i="1" dirty="0" err="1"/>
              <a:t>Semaprochilodus</a:t>
            </a:r>
            <a:r>
              <a:rPr lang="pt-BR" sz="1600" b="1" i="1" dirty="0"/>
              <a:t> </a:t>
            </a:r>
            <a:r>
              <a:rPr lang="pt-BR" sz="1600" b="1" i="1" dirty="0" err="1"/>
              <a:t>insignis</a:t>
            </a:r>
            <a:r>
              <a:rPr lang="pt-BR" sz="1600" b="1" i="1" dirty="0"/>
              <a:t> </a:t>
            </a:r>
          </a:p>
        </p:txBody>
      </p:sp>
      <p:sp>
        <p:nvSpPr>
          <p:cNvPr id="22" name="CaixaDeTexto 21">
            <a:extLst>
              <a:ext uri="{FF2B5EF4-FFF2-40B4-BE49-F238E27FC236}">
                <a16:creationId xmlns:a16="http://schemas.microsoft.com/office/drawing/2014/main" id="{4255AB30-56C3-284A-24FC-BBE86E11D2C3}"/>
              </a:ext>
            </a:extLst>
          </p:cNvPr>
          <p:cNvSpPr txBox="1"/>
          <p:nvPr/>
        </p:nvSpPr>
        <p:spPr>
          <a:xfrm>
            <a:off x="5611455" y="1801623"/>
            <a:ext cx="3506291" cy="646331"/>
          </a:xfrm>
          <a:prstGeom prst="rect">
            <a:avLst/>
          </a:prstGeom>
          <a:noFill/>
        </p:spPr>
        <p:txBody>
          <a:bodyPr wrap="square">
            <a:spAutoFit/>
          </a:bodyPr>
          <a:lstStyle/>
          <a:p>
            <a:pPr lvl="0" algn="ctr"/>
            <a:r>
              <a:rPr lang="pt-BR" sz="1800" dirty="0"/>
              <a:t>Consomem matéria orgânica, incluindo ovas de outros peixes</a:t>
            </a:r>
            <a:endParaRPr lang="pt-BR" dirty="0"/>
          </a:p>
        </p:txBody>
      </p:sp>
      <p:sp>
        <p:nvSpPr>
          <p:cNvPr id="24" name="CaixaDeTexto 23">
            <a:extLst>
              <a:ext uri="{FF2B5EF4-FFF2-40B4-BE49-F238E27FC236}">
                <a16:creationId xmlns:a16="http://schemas.microsoft.com/office/drawing/2014/main" id="{4F607DEE-CBF6-2353-23FB-893282801F64}"/>
              </a:ext>
            </a:extLst>
          </p:cNvPr>
          <p:cNvSpPr txBox="1"/>
          <p:nvPr/>
        </p:nvSpPr>
        <p:spPr>
          <a:xfrm>
            <a:off x="5645662" y="3096595"/>
            <a:ext cx="3437876" cy="646331"/>
          </a:xfrm>
          <a:prstGeom prst="rect">
            <a:avLst/>
          </a:prstGeom>
          <a:noFill/>
        </p:spPr>
        <p:txBody>
          <a:bodyPr wrap="square">
            <a:spAutoFit/>
          </a:bodyPr>
          <a:lstStyle/>
          <a:p>
            <a:pPr lvl="0" algn="ctr"/>
            <a:r>
              <a:rPr lang="pt-BR" sz="1800" dirty="0"/>
              <a:t>Carnívoro voraz de grande porte (3m  e 242Kg), ameaça predatória</a:t>
            </a:r>
            <a:endParaRPr lang="pt-BR" dirty="0"/>
          </a:p>
        </p:txBody>
      </p:sp>
      <p:sp>
        <p:nvSpPr>
          <p:cNvPr id="26" name="CaixaDeTexto 25">
            <a:extLst>
              <a:ext uri="{FF2B5EF4-FFF2-40B4-BE49-F238E27FC236}">
                <a16:creationId xmlns:a16="http://schemas.microsoft.com/office/drawing/2014/main" id="{227B537A-C3AC-0341-ADB6-DDD5A5136320}"/>
              </a:ext>
            </a:extLst>
          </p:cNvPr>
          <p:cNvSpPr txBox="1"/>
          <p:nvPr/>
        </p:nvSpPr>
        <p:spPr>
          <a:xfrm>
            <a:off x="2558918" y="5085918"/>
            <a:ext cx="6520239" cy="923330"/>
          </a:xfrm>
          <a:prstGeom prst="rect">
            <a:avLst/>
          </a:prstGeom>
          <a:noFill/>
        </p:spPr>
        <p:txBody>
          <a:bodyPr wrap="square">
            <a:spAutoFit/>
          </a:bodyPr>
          <a:lstStyle/>
          <a:p>
            <a:pPr lvl="0"/>
            <a:r>
              <a:rPr lang="pt-BR" sz="1800" b="1" dirty="0">
                <a:effectLst>
                  <a:outerShdw blurRad="38100" dist="38100" dir="2700000" algn="tl">
                    <a:srgbClr val="000000">
                      <a:alpha val="43137"/>
                    </a:srgbClr>
                  </a:outerShdw>
                </a:effectLst>
              </a:rPr>
              <a:t>Ações Necessárias</a:t>
            </a:r>
            <a:r>
              <a:rPr lang="pt-BR" sz="1800" dirty="0"/>
              <a:t> – Intensificar o monitoramento e controlar a população dos pirarucus invasores para preservar a biodiversidade de peixes local</a:t>
            </a:r>
            <a:endParaRPr lang="en-US" sz="1800" dirty="0"/>
          </a:p>
        </p:txBody>
      </p:sp>
      <p:pic>
        <p:nvPicPr>
          <p:cNvPr id="4" name="image2.png">
            <a:extLst>
              <a:ext uri="{FF2B5EF4-FFF2-40B4-BE49-F238E27FC236}">
                <a16:creationId xmlns:a16="http://schemas.microsoft.com/office/drawing/2014/main" id="{6E11DA52-F292-BA47-8DD4-E82237E84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0AFA88F3-D399-965E-AAF7-3AC1AD68B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6ED84C6-58DD-9194-25B1-1A0CC3A2E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856" b="22857"/>
          <a:stretch/>
        </p:blipFill>
        <p:spPr>
          <a:xfrm>
            <a:off x="21724" y="0"/>
            <a:ext cx="9143980" cy="29050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ço Reservado para Conteúdo 2">
            <a:extLst>
              <a:ext uri="{FF2B5EF4-FFF2-40B4-BE49-F238E27FC236}">
                <a16:creationId xmlns:a16="http://schemas.microsoft.com/office/drawing/2014/main" id="{2AF52C24-2564-4BB3-B365-08FFB057BFAF}"/>
              </a:ext>
            </a:extLst>
          </p:cNvPr>
          <p:cNvSpPr>
            <a:spLocks noGrp="1"/>
          </p:cNvSpPr>
          <p:nvPr>
            <p:ph idx="1"/>
          </p:nvPr>
        </p:nvSpPr>
        <p:spPr>
          <a:xfrm>
            <a:off x="1547664" y="2008688"/>
            <a:ext cx="5614060" cy="3888432"/>
          </a:xfrm>
        </p:spPr>
        <p:txBody>
          <a:bodyPr anchor="ctr">
            <a:normAutofit/>
          </a:bodyPr>
          <a:lstStyle/>
          <a:p>
            <a:pPr marL="0" indent="0">
              <a:buNone/>
            </a:pPr>
            <a:r>
              <a:rPr lang="pt-BR" sz="2000" b="1" dirty="0">
                <a:effectLst>
                  <a:outerShdw blurRad="38100" dist="38100" dir="2700000" algn="tl">
                    <a:srgbClr val="000000">
                      <a:alpha val="43137"/>
                    </a:srgbClr>
                  </a:outerShdw>
                </a:effectLst>
                <a:cs typeface="Arial" panose="020B0604020202020204" pitchFamily="34" charset="0"/>
              </a:rPr>
              <a:t>Observam-se a diminuição dos cardumes de peixes </a:t>
            </a:r>
            <a:r>
              <a:rPr lang="pt-BR" sz="2000" dirty="0">
                <a:cs typeface="Arial" panose="020B0604020202020204" pitchFamily="34" charset="0"/>
              </a:rPr>
              <a:t>após a presença do pirarucu invasor na bacia do rio Guaporé.</a:t>
            </a:r>
          </a:p>
          <a:p>
            <a:pPr marL="0" indent="0">
              <a:buNone/>
            </a:pPr>
            <a:endParaRPr lang="pt-BR" sz="1600" dirty="0"/>
          </a:p>
        </p:txBody>
      </p:sp>
      <p:sp>
        <p:nvSpPr>
          <p:cNvPr id="4" name="CaixaDeTexto 3">
            <a:extLst>
              <a:ext uri="{FF2B5EF4-FFF2-40B4-BE49-F238E27FC236}">
                <a16:creationId xmlns:a16="http://schemas.microsoft.com/office/drawing/2014/main" id="{DAFC28DC-8971-6338-B494-FD2964A0C926}"/>
              </a:ext>
            </a:extLst>
          </p:cNvPr>
          <p:cNvSpPr txBox="1"/>
          <p:nvPr/>
        </p:nvSpPr>
        <p:spPr>
          <a:xfrm>
            <a:off x="6516216" y="6624325"/>
            <a:ext cx="2585964"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thsant/53073656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spTree>
    <p:extLst>
      <p:ext uri="{BB962C8B-B14F-4D97-AF65-F5344CB8AC3E}">
        <p14:creationId xmlns:p14="http://schemas.microsoft.com/office/powerpoint/2010/main" val="2239738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277A4-DBA3-47F3-9CDC-1C9016F95896}"/>
              </a:ext>
            </a:extLst>
          </p:cNvPr>
          <p:cNvSpPr>
            <a:spLocks noGrp="1"/>
          </p:cNvSpPr>
          <p:nvPr>
            <p:ph type="title"/>
          </p:nvPr>
        </p:nvSpPr>
        <p:spPr>
          <a:xfrm>
            <a:off x="628650" y="0"/>
            <a:ext cx="7886700" cy="1325563"/>
          </a:xfrm>
        </p:spPr>
        <p:txBody>
          <a:bodyPr>
            <a:normAutofit/>
          </a:bodyPr>
          <a:lstStyle/>
          <a:p>
            <a:pPr>
              <a:lnSpc>
                <a:spcPct val="90000"/>
              </a:lnSpc>
            </a:pPr>
            <a:r>
              <a:rPr lang="pt-BR" sz="3400" b="1" kern="0" dirty="0">
                <a:latin typeface="Arial" panose="020B0604020202020204" pitchFamily="34" charset="0"/>
                <a:ea typeface="Arial" panose="020B0604020202020204" pitchFamily="34" charset="0"/>
              </a:rPr>
              <a:t>IMPACTO AMBIENTAL DA ATIVIDADE DA PESCA ESPORTIVA </a:t>
            </a:r>
            <a:endParaRPr lang="pt-BR" sz="3400" dirty="0"/>
          </a:p>
        </p:txBody>
      </p:sp>
      <p:graphicFrame>
        <p:nvGraphicFramePr>
          <p:cNvPr id="19" name="Espaço Reservado para Conteúdo 2">
            <a:extLst>
              <a:ext uri="{FF2B5EF4-FFF2-40B4-BE49-F238E27FC236}">
                <a16:creationId xmlns:a16="http://schemas.microsoft.com/office/drawing/2014/main" id="{31D7F99E-BA9C-BA49-1414-4FE73BFAAA01}"/>
              </a:ext>
            </a:extLst>
          </p:cNvPr>
          <p:cNvGraphicFramePr>
            <a:graphicFrameLocks noGrp="1"/>
          </p:cNvGraphicFramePr>
          <p:nvPr>
            <p:ph idx="1"/>
          </p:nvPr>
        </p:nvGraphicFramePr>
        <p:xfrm>
          <a:off x="359532" y="1023452"/>
          <a:ext cx="8424936" cy="571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CaixaDeTexto 6">
            <a:extLst>
              <a:ext uri="{FF2B5EF4-FFF2-40B4-BE49-F238E27FC236}">
                <a16:creationId xmlns:a16="http://schemas.microsoft.com/office/drawing/2014/main" id="{4DEC727A-4DBE-DCFA-F4C3-E5043A46474F}"/>
              </a:ext>
            </a:extLst>
          </p:cNvPr>
          <p:cNvGraphicFramePr/>
          <p:nvPr/>
        </p:nvGraphicFramePr>
        <p:xfrm>
          <a:off x="939268" y="4941168"/>
          <a:ext cx="7886700" cy="20742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C58CCAF1-11BA-CC07-D9E0-670C40400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7C3160A3-4E0D-7536-9B8F-53594F9FD5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83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2060265" y="213990"/>
            <a:ext cx="5023470" cy="399579"/>
          </a:xfrm>
        </p:spPr>
        <p:txBody>
          <a:bodyPr>
            <a:normAutofit fontScale="90000"/>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7B75854C-1061-43B0-8C09-DF875C7AD102}"/>
              </a:ext>
            </a:extLst>
          </p:cNvPr>
          <p:cNvSpPr>
            <a:spLocks noGrp="1"/>
          </p:cNvSpPr>
          <p:nvPr>
            <p:ph idx="1"/>
          </p:nvPr>
        </p:nvSpPr>
        <p:spPr>
          <a:xfrm>
            <a:off x="468281" y="908720"/>
            <a:ext cx="8568952" cy="5256584"/>
          </a:xfrm>
        </p:spPr>
        <p:txBody>
          <a:bodyPr>
            <a:noAutofit/>
          </a:bodyPr>
          <a:lstStyle/>
          <a:p>
            <a:pPr marL="0" indent="0">
              <a:lnSpc>
                <a:spcPct val="160000"/>
              </a:lnSpc>
              <a:buNone/>
            </a:pPr>
            <a:r>
              <a:rPr lang="pt-BR" sz="1800" dirty="0">
                <a:ea typeface="Arial" panose="020B0604020202020204" pitchFamily="34" charset="0"/>
              </a:rPr>
              <a:t>De acordo com estudos de </a:t>
            </a:r>
            <a:r>
              <a:rPr lang="pt-BR" sz="1800" dirty="0">
                <a:effectLst/>
                <a:ea typeface="Arial" panose="020B0604020202020204" pitchFamily="34" charset="0"/>
              </a:rPr>
              <a:t>(2024): </a:t>
            </a:r>
            <a:endParaRPr lang="pt-BR" sz="1800" dirty="0">
              <a:ea typeface="Arial" panose="020B0604020202020204" pitchFamily="34" charset="0"/>
            </a:endParaRPr>
          </a:p>
          <a:p>
            <a:pPr marL="0" indent="0">
              <a:lnSpc>
                <a:spcPct val="160000"/>
              </a:lnSpc>
              <a:buNone/>
            </a:pPr>
            <a:r>
              <a:rPr lang="pt-BR" sz="1800" b="1" dirty="0">
                <a:ea typeface="Arial" panose="020B0604020202020204" pitchFamily="34" charset="0"/>
              </a:rPr>
              <a:t>O crescente segmento turístico da pesca esportiva no estado</a:t>
            </a:r>
            <a:r>
              <a:rPr lang="pt-BR" sz="1800" dirty="0">
                <a:ea typeface="Arial" panose="020B0604020202020204" pitchFamily="34" charset="0"/>
              </a:rPr>
              <a:t>, vem atraindo anualmente para a região pescadores esportivos nacionais e estrangeiros, a fim de realizar pescarias na Amazônia para capturar os grandes troféus</a:t>
            </a:r>
            <a:r>
              <a:rPr lang="pt-BR" sz="1800" b="1" dirty="0">
                <a:ea typeface="Arial" panose="020B0604020202020204" pitchFamily="34" charset="0"/>
              </a:rPr>
              <a:t>, fator que tem aumentando muito a pressão sobre os estoques naturais de peixes. </a:t>
            </a:r>
          </a:p>
          <a:p>
            <a:pPr marL="0" indent="0">
              <a:lnSpc>
                <a:spcPct val="160000"/>
              </a:lnSpc>
              <a:buNone/>
            </a:pPr>
            <a:r>
              <a:rPr lang="pt-BR" sz="1800" dirty="0">
                <a:ea typeface="Arial" panose="020B0604020202020204" pitchFamily="34" charset="0"/>
              </a:rPr>
              <a:t>necessitam de uma definição sobre os impactos ocasionados por cada um dos segmentos envolvidos nesse processo, bem como:</a:t>
            </a:r>
          </a:p>
          <a:p>
            <a:pPr>
              <a:lnSpc>
                <a:spcPct val="160000"/>
              </a:lnSpc>
            </a:pPr>
            <a:r>
              <a:rPr lang="pt-BR" sz="1800" b="1" dirty="0">
                <a:ea typeface="Arial" panose="020B0604020202020204" pitchFamily="34" charset="0"/>
              </a:rPr>
              <a:t>Medidas de zoneamento exclusivas de áreas de pesca esportiva na bacia do rio Guaporé e Madeira</a:t>
            </a:r>
          </a:p>
          <a:p>
            <a:pPr>
              <a:lnSpc>
                <a:spcPct val="160000"/>
              </a:lnSpc>
            </a:pPr>
            <a:r>
              <a:rPr lang="pt-BR" sz="1800" b="1" dirty="0">
                <a:ea typeface="Arial" panose="020B0604020202020204" pitchFamily="34" charset="0"/>
              </a:rPr>
              <a:t>definição de cargas de exploração de pesca esportiva embarcada nos rios de Rondônia.</a:t>
            </a:r>
          </a:p>
          <a:p>
            <a:pPr marL="0" indent="0">
              <a:lnSpc>
                <a:spcPct val="160000"/>
              </a:lnSpc>
              <a:buNone/>
            </a:pPr>
            <a:endParaRPr lang="pt-BR" sz="1800" b="1" dirty="0"/>
          </a:p>
          <a:p>
            <a:pPr marL="0" indent="0">
              <a:lnSpc>
                <a:spcPct val="160000"/>
              </a:lnSpc>
              <a:buNone/>
            </a:pPr>
            <a:endParaRPr lang="pt-BR" sz="1800" dirty="0">
              <a:ea typeface="Arial" panose="020B0604020202020204" pitchFamily="34" charset="0"/>
            </a:endParaRPr>
          </a:p>
          <a:p>
            <a:pPr marL="0" indent="0">
              <a:lnSpc>
                <a:spcPct val="160000"/>
              </a:lnSpc>
              <a:buNone/>
            </a:pPr>
            <a:endParaRPr lang="pt-BR" sz="1800" dirty="0">
              <a:ea typeface="Calibri" panose="020F0502020204030204" pitchFamily="34" charset="0"/>
            </a:endParaRPr>
          </a:p>
          <a:p>
            <a:pPr marL="0" indent="0">
              <a:lnSpc>
                <a:spcPct val="160000"/>
              </a:lnSpc>
              <a:buNone/>
            </a:pPr>
            <a:endParaRPr lang="pt-BR" sz="1800" dirty="0"/>
          </a:p>
        </p:txBody>
      </p:sp>
      <p:pic>
        <p:nvPicPr>
          <p:cNvPr id="3" name="image2.png">
            <a:extLst>
              <a:ext uri="{FF2B5EF4-FFF2-40B4-BE49-F238E27FC236}">
                <a16:creationId xmlns:a16="http://schemas.microsoft.com/office/drawing/2014/main" id="{65A385BD-5045-DB8C-003E-251C80B86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E63F543-65FA-D3B9-BB2C-5A360DE9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31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B328-A042-47E7-86DE-B84472B0DA5E}"/>
              </a:ext>
            </a:extLst>
          </p:cNvPr>
          <p:cNvSpPr>
            <a:spLocks noGrp="1"/>
          </p:cNvSpPr>
          <p:nvPr>
            <p:ph type="title"/>
          </p:nvPr>
        </p:nvSpPr>
        <p:spPr>
          <a:xfrm>
            <a:off x="636587" y="-24531"/>
            <a:ext cx="8229600" cy="692601"/>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dirty="0"/>
          </a:p>
        </p:txBody>
      </p:sp>
      <p:sp>
        <p:nvSpPr>
          <p:cNvPr id="3" name="Espaço Reservado para Conteúdo 2">
            <a:extLst>
              <a:ext uri="{FF2B5EF4-FFF2-40B4-BE49-F238E27FC236}">
                <a16:creationId xmlns:a16="http://schemas.microsoft.com/office/drawing/2014/main" id="{B0F6584E-5836-4B55-9D32-3C11D87FE2E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0AF4FB8-D5FC-957B-6CC1-69F76A411073}"/>
              </a:ext>
            </a:extLst>
          </p:cNvPr>
          <p:cNvSpPr txBox="1"/>
          <p:nvPr/>
        </p:nvSpPr>
        <p:spPr>
          <a:xfrm>
            <a:off x="1089956" y="701691"/>
            <a:ext cx="7272808" cy="646331"/>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Gestão Baseada em Ecossistemas - Países como: USA, Nova Zelândia</a:t>
            </a:r>
            <a:endParaRPr lang="pt-BR" dirty="0"/>
          </a:p>
        </p:txBody>
      </p:sp>
      <p:sp>
        <p:nvSpPr>
          <p:cNvPr id="8" name="CaixaDeTexto 7">
            <a:extLst>
              <a:ext uri="{FF2B5EF4-FFF2-40B4-BE49-F238E27FC236}">
                <a16:creationId xmlns:a16="http://schemas.microsoft.com/office/drawing/2014/main" id="{852CC86B-D3FA-34ED-3C40-08C7E960681E}"/>
              </a:ext>
            </a:extLst>
          </p:cNvPr>
          <p:cNvSpPr txBox="1"/>
          <p:nvPr/>
        </p:nvSpPr>
        <p:spPr>
          <a:xfrm>
            <a:off x="482228" y="5664498"/>
            <a:ext cx="8383959" cy="923330"/>
          </a:xfrm>
          <a:prstGeom prst="rect">
            <a:avLst/>
          </a:prstGeom>
          <a:noFill/>
        </p:spPr>
        <p:txBody>
          <a:bodyPr wrap="square">
            <a:spAutoFit/>
          </a:bodyPr>
          <a:lstStyle/>
          <a:p>
            <a:pPr marL="0" indent="0" algn="just">
              <a:buNone/>
            </a:pPr>
            <a:r>
              <a:rPr lang="pt-BR" sz="1800" dirty="0">
                <a:latin typeface="Arial" panose="020B0604020202020204" pitchFamily="34" charset="0"/>
                <a:cs typeface="Arial" panose="020B0604020202020204" pitchFamily="34" charset="0"/>
              </a:rPr>
              <a:t>Este enfoque considera todo o ecossistema, não apenas espécies individuais. Com práticas como a proteção de habitats críticos, monitoramento científico contínuo e redução de captura acidental.</a:t>
            </a:r>
          </a:p>
        </p:txBody>
      </p:sp>
      <p:graphicFrame>
        <p:nvGraphicFramePr>
          <p:cNvPr id="10" name="Diagrama 9">
            <a:extLst>
              <a:ext uri="{FF2B5EF4-FFF2-40B4-BE49-F238E27FC236}">
                <a16:creationId xmlns:a16="http://schemas.microsoft.com/office/drawing/2014/main" id="{3073E47A-523B-F9C7-C809-76CC13F674A3}"/>
              </a:ext>
            </a:extLst>
          </p:cNvPr>
          <p:cNvGraphicFramePr/>
          <p:nvPr/>
        </p:nvGraphicFramePr>
        <p:xfrm>
          <a:off x="457200" y="1348022"/>
          <a:ext cx="8229600" cy="4385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53256371-5EA1-5DDC-D77E-E1D4BC668D9E}"/>
              </a:ext>
            </a:extLst>
          </p:cNvPr>
          <p:cNvSpPr>
            <a:spLocks noGrp="1"/>
          </p:cNvSpPr>
          <p:nvPr>
            <p:ph type="sldNum" sz="quarter" idx="12"/>
          </p:nvPr>
        </p:nvSpPr>
        <p:spPr/>
        <p:txBody>
          <a:bodyPr/>
          <a:lstStyle/>
          <a:p>
            <a:fld id="{BD4C9C96-99D0-473B-ABA6-5ED521F58EB7}" type="slidenum">
              <a:rPr lang="pt-BR" smtClean="0"/>
              <a:t>15</a:t>
            </a:fld>
            <a:endParaRPr lang="pt-BR"/>
          </a:p>
        </p:txBody>
      </p:sp>
      <p:pic>
        <p:nvPicPr>
          <p:cNvPr id="16385" name="image2.png">
            <a:extLst>
              <a:ext uri="{FF2B5EF4-FFF2-40B4-BE49-F238E27FC236}">
                <a16:creationId xmlns:a16="http://schemas.microsoft.com/office/drawing/2014/main" id="{9C2D5BE1-5F96-34BD-3026-583F85B24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5.png">
            <a:extLst>
              <a:ext uri="{FF2B5EF4-FFF2-40B4-BE49-F238E27FC236}">
                <a16:creationId xmlns:a16="http://schemas.microsoft.com/office/drawing/2014/main" id="{10E3D322-CD30-515A-4968-9E660C703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1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181F58-C6C6-4102-4EEE-6BDCA8ABA7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7D67BFE6-BD02-4E1E-2D91-F30191C4FE6E}"/>
              </a:ext>
            </a:extLst>
          </p:cNvPr>
          <p:cNvSpPr>
            <a:spLocks noChangeArrowheads="1"/>
          </p:cNvSpPr>
          <p:nvPr/>
        </p:nvSpPr>
        <p:spPr bwMode="auto">
          <a:xfrm>
            <a:off x="154360" y="8976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08855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771F-76A4-611E-6886-9A102D56537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985735-52EA-716E-B861-EC5CA6F4EEC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94C1731-AF76-6EF0-71EE-4CA60AAE190E}"/>
              </a:ext>
            </a:extLst>
          </p:cNvPr>
          <p:cNvSpPr txBox="1"/>
          <p:nvPr/>
        </p:nvSpPr>
        <p:spPr>
          <a:xfrm>
            <a:off x="455445" y="188924"/>
            <a:ext cx="8509044" cy="646331"/>
          </a:xfrm>
          <a:prstGeom prst="rect">
            <a:avLst/>
          </a:prstGeom>
          <a:noFill/>
        </p:spPr>
        <p:txBody>
          <a:bodyPr wrap="square">
            <a:spAutoFit/>
          </a:bodyPr>
          <a:lstStyle/>
          <a:p>
            <a:pPr algn="ctr"/>
            <a:r>
              <a:rPr lang="pt-BR" sz="1800" b="1" dirty="0">
                <a:solidFill>
                  <a:schemeClr val="accent1"/>
                </a:solidFill>
                <a:latin typeface="Arial" panose="020B0604020202020204" pitchFamily="34" charset="0"/>
                <a:ea typeface="+mn-ea"/>
                <a:cs typeface="Arial" panose="020B0604020202020204" pitchFamily="34" charset="0"/>
              </a:rPr>
              <a:t>Modelos Europeus de Pesca Sustentável </a:t>
            </a:r>
            <a:endParaRPr lang="pt-BR" sz="1800" b="1" dirty="0">
              <a:solidFill>
                <a:schemeClr val="accent1"/>
              </a:solidFill>
              <a:latin typeface="Arial" panose="020B0604020202020204" pitchFamily="34" charset="0"/>
              <a:cs typeface="Arial" panose="020B0604020202020204" pitchFamily="34" charset="0"/>
            </a:endParaRPr>
          </a:p>
          <a:p>
            <a:pPr algn="ctr"/>
            <a:r>
              <a:rPr lang="pt-BR" dirty="0">
                <a:solidFill>
                  <a:srgbClr val="746457"/>
                </a:solidFill>
                <a:latin typeface="Arial" panose="020B0604020202020204" pitchFamily="34" charset="0"/>
                <a:cs typeface="Arial" panose="020B0604020202020204" pitchFamily="34" charset="0"/>
              </a:rPr>
              <a:t>Na Europa, países como Noruega, Grécia e Portugal</a:t>
            </a:r>
            <a:endParaRPr lang="pt-BR" dirty="0"/>
          </a:p>
        </p:txBody>
      </p:sp>
      <p:sp>
        <p:nvSpPr>
          <p:cNvPr id="8" name="CaixaDeTexto 7">
            <a:extLst>
              <a:ext uri="{FF2B5EF4-FFF2-40B4-BE49-F238E27FC236}">
                <a16:creationId xmlns:a16="http://schemas.microsoft.com/office/drawing/2014/main" id="{C4C85153-6E1E-D446-1B98-4F747691C3BD}"/>
              </a:ext>
            </a:extLst>
          </p:cNvPr>
          <p:cNvSpPr txBox="1"/>
          <p:nvPr/>
        </p:nvSpPr>
        <p:spPr>
          <a:xfrm>
            <a:off x="380020" y="4672527"/>
            <a:ext cx="8383959" cy="2031325"/>
          </a:xfrm>
          <a:prstGeom prst="rect">
            <a:avLst/>
          </a:prstGeom>
          <a:noFill/>
        </p:spPr>
        <p:txBody>
          <a:bodyPr wrap="square">
            <a:spAutoFit/>
          </a:bodyPr>
          <a:lstStyle/>
          <a:p>
            <a:pPr marL="0" indent="0" algn="just">
              <a:buNone/>
            </a:pPr>
            <a:r>
              <a:rPr lang="pt-BR" dirty="0">
                <a:cs typeface="Arial" panose="020B0604020202020204" pitchFamily="34" charset="0"/>
              </a:rPr>
              <a:t>	A Noruega se destaca com sua abordagem baseada em pesquisa científica robusta e legislação rigorosa. utiliza tecnologias avançadas para rastreamento e monitoramento.</a:t>
            </a:r>
          </a:p>
          <a:p>
            <a:pPr marL="0" indent="0" algn="just">
              <a:buNone/>
            </a:pPr>
            <a:r>
              <a:rPr lang="pt-BR" dirty="0">
                <a:cs typeface="Arial" panose="020B0604020202020204" pitchFamily="34" charset="0"/>
              </a:rPr>
              <a:t>	Na Grécia e em Portugal, o pesca-turismo integra atividades turísticas às práticas de pesca tradicionais. participam de excursões guiadas, aprendendo sobre técnicas sustentáveis e a importância da conservação. Essas práticas têm resultado em benefícios econômicos para comunidades pesqueiras e maior conscientização ambiental</a:t>
            </a:r>
          </a:p>
        </p:txBody>
      </p:sp>
      <p:graphicFrame>
        <p:nvGraphicFramePr>
          <p:cNvPr id="10" name="Diagrama 9">
            <a:extLst>
              <a:ext uri="{FF2B5EF4-FFF2-40B4-BE49-F238E27FC236}">
                <a16:creationId xmlns:a16="http://schemas.microsoft.com/office/drawing/2014/main" id="{AD0BC59A-8318-2209-980D-E665FBCB1E02}"/>
              </a:ext>
            </a:extLst>
          </p:cNvPr>
          <p:cNvGraphicFramePr/>
          <p:nvPr/>
        </p:nvGraphicFramePr>
        <p:xfrm>
          <a:off x="471821" y="603595"/>
          <a:ext cx="8229600" cy="413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F3579557-EF60-CFCA-737E-A87A97E26BD2}"/>
              </a:ext>
            </a:extLst>
          </p:cNvPr>
          <p:cNvSpPr>
            <a:spLocks noGrp="1"/>
          </p:cNvSpPr>
          <p:nvPr>
            <p:ph type="sldNum" sz="quarter" idx="12"/>
          </p:nvPr>
        </p:nvSpPr>
        <p:spPr/>
        <p:txBody>
          <a:bodyPr/>
          <a:lstStyle/>
          <a:p>
            <a:fld id="{BD4C9C96-99D0-473B-ABA6-5ED521F58EB7}" type="slidenum">
              <a:rPr lang="pt-BR" smtClean="0"/>
              <a:t>16</a:t>
            </a:fld>
            <a:endParaRPr lang="pt-BR" dirty="0"/>
          </a:p>
        </p:txBody>
      </p:sp>
      <p:pic>
        <p:nvPicPr>
          <p:cNvPr id="17409" name="image2.png">
            <a:extLst>
              <a:ext uri="{FF2B5EF4-FFF2-40B4-BE49-F238E27FC236}">
                <a16:creationId xmlns:a16="http://schemas.microsoft.com/office/drawing/2014/main" id="{5A2C0527-3C93-04E1-3CDC-E5F15779B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5.png">
            <a:extLst>
              <a:ext uri="{FF2B5EF4-FFF2-40B4-BE49-F238E27FC236}">
                <a16:creationId xmlns:a16="http://schemas.microsoft.com/office/drawing/2014/main" id="{5A02C5C5-E0EF-E131-A753-56DEBC280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892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13A4850-2D3D-C404-5487-77966C113D8B}"/>
              </a:ext>
            </a:extLst>
          </p:cNvPr>
          <p:cNvSpPr>
            <a:spLocks noChangeArrowheads="1"/>
          </p:cNvSpPr>
          <p:nvPr/>
        </p:nvSpPr>
        <p:spPr bwMode="auto">
          <a:xfrm>
            <a:off x="0" y="2868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84898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6E6B-516F-F51F-F3B3-C1F0B647493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1D9876D-4AB4-3B63-418A-959AE59C82C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4F27B51-1883-D21D-7058-6C323E33AB47}"/>
              </a:ext>
            </a:extLst>
          </p:cNvPr>
          <p:cNvSpPr txBox="1"/>
          <p:nvPr/>
        </p:nvSpPr>
        <p:spPr>
          <a:xfrm>
            <a:off x="1611804" y="164986"/>
            <a:ext cx="7272808" cy="369332"/>
          </a:xfrm>
          <a:prstGeom prst="rect">
            <a:avLst/>
          </a:prstGeom>
          <a:noFill/>
        </p:spPr>
        <p:txBody>
          <a:bodyPr wrap="square">
            <a:spAutoFit/>
          </a:bodyPr>
          <a:lstStyle/>
          <a:p>
            <a:r>
              <a:rPr lang="pt-BR" sz="1800" b="1" dirty="0">
                <a:latin typeface="Arial" panose="020B0604020202020204" pitchFamily="34" charset="0"/>
                <a:cs typeface="Arial" panose="020B0604020202020204" pitchFamily="34" charset="0"/>
              </a:rPr>
              <a:t>Iniciativas na América Latina - </a:t>
            </a:r>
            <a:r>
              <a:rPr lang="pt-BR" sz="1800" dirty="0">
                <a:latin typeface="Arial" panose="020B0604020202020204" pitchFamily="34" charset="0"/>
                <a:cs typeface="Arial" panose="020B0604020202020204" pitchFamily="34" charset="0"/>
              </a:rPr>
              <a:t>Argentina, Chile e Brasil </a:t>
            </a:r>
            <a:endParaRPr lang="pt-BR" dirty="0"/>
          </a:p>
        </p:txBody>
      </p:sp>
      <p:sp>
        <p:nvSpPr>
          <p:cNvPr id="8" name="CaixaDeTexto 7">
            <a:extLst>
              <a:ext uri="{FF2B5EF4-FFF2-40B4-BE49-F238E27FC236}">
                <a16:creationId xmlns:a16="http://schemas.microsoft.com/office/drawing/2014/main" id="{D6609F1B-5F84-1FAD-1B2B-A66B9FC3C62E}"/>
              </a:ext>
            </a:extLst>
          </p:cNvPr>
          <p:cNvSpPr txBox="1"/>
          <p:nvPr/>
        </p:nvSpPr>
        <p:spPr>
          <a:xfrm>
            <a:off x="107504" y="4507587"/>
            <a:ext cx="8928992" cy="2031325"/>
          </a:xfrm>
          <a:prstGeom prst="rect">
            <a:avLst/>
          </a:prstGeom>
          <a:noFill/>
        </p:spPr>
        <p:txBody>
          <a:bodyPr wrap="square">
            <a:spAutoFit/>
          </a:bodyPr>
          <a:lstStyle/>
          <a:p>
            <a:pPr marL="0" indent="0" algn="just">
              <a:buNone/>
            </a:pPr>
            <a:r>
              <a:rPr lang="pt-BR" dirty="0">
                <a:latin typeface="Arial" panose="020B0604020202020204" pitchFamily="34" charset="0"/>
                <a:cs typeface="Arial" panose="020B0604020202020204" pitchFamily="34" charset="0"/>
              </a:rPr>
              <a:t>	Na Argentina, destaca-se a gestão de pesca artesanal sustentável na Patagônia e a implementação de Áreas Marinhas Protegidas como Namuncurá –Banco </a:t>
            </a:r>
            <a:r>
              <a:rPr lang="pt-BR" dirty="0" err="1">
                <a:latin typeface="Arial" panose="020B0604020202020204" pitchFamily="34" charset="0"/>
                <a:cs typeface="Arial" panose="020B0604020202020204" pitchFamily="34" charset="0"/>
              </a:rPr>
              <a:t>Burdwood</a:t>
            </a:r>
            <a:r>
              <a:rPr lang="pt-BR" dirty="0">
                <a:latin typeface="Arial" panose="020B0604020202020204" pitchFamily="34" charset="0"/>
                <a:cs typeface="Arial" panose="020B0604020202020204" pitchFamily="34" charset="0"/>
              </a:rPr>
              <a:t>. O Chile adota o modelo de Direitos de Uso Territorial de Pesca (TURF) em locais como </a:t>
            </a:r>
            <a:r>
              <a:rPr lang="pt-BR" dirty="0" err="1">
                <a:latin typeface="Arial" panose="020B0604020202020204" pitchFamily="34" charset="0"/>
                <a:cs typeface="Arial" panose="020B0604020202020204" pitchFamily="34" charset="0"/>
              </a:rPr>
              <a:t>Caleta</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Coliumo</a:t>
            </a:r>
            <a:r>
              <a:rPr lang="pt-BR" dirty="0">
                <a:latin typeface="Arial" panose="020B0604020202020204" pitchFamily="34" charset="0"/>
                <a:cs typeface="Arial" panose="020B0604020202020204" pitchFamily="34" charset="0"/>
              </a:rPr>
              <a:t> e as Ilhas Juan Fernández.</a:t>
            </a:r>
          </a:p>
          <a:p>
            <a:pPr marL="0" indent="0" algn="just">
              <a:buNone/>
            </a:pPr>
            <a:r>
              <a:rPr lang="pt-BR" dirty="0">
                <a:latin typeface="Arial" panose="020B0604020202020204" pitchFamily="34" charset="0"/>
                <a:cs typeface="Arial" panose="020B0604020202020204" pitchFamily="34" charset="0"/>
              </a:rPr>
              <a:t>	No Brasil, iniciativas como a da Reserva de Desenvolvimento Sustentável Uatumã, na Amazônia, promovem a pesca esportiva "pesque e solte" como prática sustentável. </a:t>
            </a:r>
          </a:p>
        </p:txBody>
      </p:sp>
      <p:graphicFrame>
        <p:nvGraphicFramePr>
          <p:cNvPr id="10" name="Diagrama 9">
            <a:extLst>
              <a:ext uri="{FF2B5EF4-FFF2-40B4-BE49-F238E27FC236}">
                <a16:creationId xmlns:a16="http://schemas.microsoft.com/office/drawing/2014/main" id="{BDF70FF1-3F0C-7048-88D1-03A44E3BB0AD}"/>
              </a:ext>
            </a:extLst>
          </p:cNvPr>
          <p:cNvGraphicFramePr/>
          <p:nvPr/>
        </p:nvGraphicFramePr>
        <p:xfrm>
          <a:off x="381174" y="457200"/>
          <a:ext cx="8229600" cy="4057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63F123A1-FE5B-DD86-569A-3BF3C5B4CACB}"/>
              </a:ext>
            </a:extLst>
          </p:cNvPr>
          <p:cNvSpPr>
            <a:spLocks noGrp="1"/>
          </p:cNvSpPr>
          <p:nvPr>
            <p:ph type="sldNum" sz="quarter" idx="12"/>
          </p:nvPr>
        </p:nvSpPr>
        <p:spPr/>
        <p:txBody>
          <a:bodyPr/>
          <a:lstStyle/>
          <a:p>
            <a:fld id="{BD4C9C96-99D0-473B-ABA6-5ED521F58EB7}" type="slidenum">
              <a:rPr lang="pt-BR" smtClean="0"/>
              <a:t>17</a:t>
            </a:fld>
            <a:endParaRPr lang="pt-BR"/>
          </a:p>
        </p:txBody>
      </p:sp>
      <p:pic>
        <p:nvPicPr>
          <p:cNvPr id="18433" name="image2.png">
            <a:extLst>
              <a:ext uri="{FF2B5EF4-FFF2-40B4-BE49-F238E27FC236}">
                <a16:creationId xmlns:a16="http://schemas.microsoft.com/office/drawing/2014/main" id="{F1AFF702-C4E2-9D80-1683-E70ADFA1F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963" y="29435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5.png">
            <a:extLst>
              <a:ext uri="{FF2B5EF4-FFF2-40B4-BE49-F238E27FC236}">
                <a16:creationId xmlns:a16="http://schemas.microsoft.com/office/drawing/2014/main" id="{D86CD9B6-89A8-1BAE-4474-A638CBD0F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16" y="17847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CD8AC6-F8E6-A7DF-D556-1CE85A6445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27B7EDF4-B0C4-72A8-E4B7-1F43AF7A983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696037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DC4F-E0E0-D8CE-3325-D52EAF3779C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B46958-721A-E9FC-6744-C50B5257DD2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7262283D-0672-50A8-B7D8-E16343C343BB}"/>
              </a:ext>
            </a:extLst>
          </p:cNvPr>
          <p:cNvSpPr txBox="1"/>
          <p:nvPr/>
        </p:nvSpPr>
        <p:spPr>
          <a:xfrm>
            <a:off x="1619671" y="152361"/>
            <a:ext cx="7272808" cy="369332"/>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Modelos Asiáticos e do Pacífico – Japão e Austrália </a:t>
            </a:r>
            <a:endParaRPr lang="pt-BR" dirty="0"/>
          </a:p>
        </p:txBody>
      </p:sp>
      <p:sp>
        <p:nvSpPr>
          <p:cNvPr id="8" name="CaixaDeTexto 7">
            <a:extLst>
              <a:ext uri="{FF2B5EF4-FFF2-40B4-BE49-F238E27FC236}">
                <a16:creationId xmlns:a16="http://schemas.microsoft.com/office/drawing/2014/main" id="{DDF04EB5-F4D3-35B7-5EAD-659E3B3975F6}"/>
              </a:ext>
            </a:extLst>
          </p:cNvPr>
          <p:cNvSpPr txBox="1"/>
          <p:nvPr/>
        </p:nvSpPr>
        <p:spPr>
          <a:xfrm>
            <a:off x="153924" y="4553720"/>
            <a:ext cx="8928992" cy="2277547"/>
          </a:xfrm>
          <a:prstGeom prst="rect">
            <a:avLst/>
          </a:prstGeom>
          <a:noFill/>
        </p:spPr>
        <p:txBody>
          <a:bodyPr wrap="square">
            <a:spAutoFit/>
          </a:bodyPr>
          <a:lstStyle/>
          <a:p>
            <a:pPr algn="l"/>
            <a:r>
              <a:rPr lang="pt-BR" dirty="0">
                <a:cs typeface="Arial" panose="020B0604020202020204" pitchFamily="34" charset="0"/>
              </a:rPr>
              <a:t>	No Japão -integra o turismo à pesca sustentável, valorizando tradições pesqueiras e conservação dos estoques. Em áreas como </a:t>
            </a:r>
            <a:r>
              <a:rPr lang="pt-BR" dirty="0" err="1">
                <a:cs typeface="Arial" panose="020B0604020202020204" pitchFamily="34" charset="0"/>
              </a:rPr>
              <a:t>Toba</a:t>
            </a:r>
            <a:r>
              <a:rPr lang="pt-BR" dirty="0">
                <a:cs typeface="Arial" panose="020B0604020202020204" pitchFamily="34" charset="0"/>
              </a:rPr>
              <a:t> e as Ilhas </a:t>
            </a:r>
            <a:r>
              <a:rPr lang="pt-BR" dirty="0" err="1">
                <a:cs typeface="Arial" panose="020B0604020202020204" pitchFamily="34" charset="0"/>
              </a:rPr>
              <a:t>Ogasawara</a:t>
            </a:r>
            <a:r>
              <a:rPr lang="pt-BR" dirty="0">
                <a:cs typeface="Arial" panose="020B0604020202020204" pitchFamily="34" charset="0"/>
              </a:rPr>
              <a:t>, pescadores locais guiam turistas, proporcionando imersão nas técnicas tradicionais e práticas sustentáveis. Na 	Austrália a pesca sustentável voltada ao turismo segue padrões rigorosos, como os do Marine </a:t>
            </a:r>
            <a:r>
              <a:rPr lang="pt-BR" dirty="0" err="1">
                <a:cs typeface="Arial" panose="020B0604020202020204" pitchFamily="34" charset="0"/>
              </a:rPr>
              <a:t>Stewardship</a:t>
            </a:r>
            <a:r>
              <a:rPr lang="pt-BR" dirty="0">
                <a:cs typeface="Arial" panose="020B0604020202020204" pitchFamily="34" charset="0"/>
              </a:rPr>
              <a:t> </a:t>
            </a:r>
            <a:r>
              <a:rPr lang="pt-BR" dirty="0" err="1">
                <a:cs typeface="Arial" panose="020B0604020202020204" pitchFamily="34" charset="0"/>
              </a:rPr>
              <a:t>Council</a:t>
            </a:r>
            <a:r>
              <a:rPr lang="pt-BR" dirty="0">
                <a:cs typeface="Arial" panose="020B0604020202020204" pitchFamily="34" charset="0"/>
              </a:rPr>
              <a:t> (MSC) </a:t>
            </a:r>
            <a:r>
              <a:rPr lang="pt-BR" b="0" i="0" dirty="0">
                <a:effectLst/>
              </a:rPr>
              <a:t>Conselho de Manejo Marinho Organização sem fins lucrativos que visa estabelecer padrões para a pesca sustentável, padrões do MSC são avaliadas por uma equipe de Órgãos de Avaliação de Conformidade.</a:t>
            </a:r>
          </a:p>
          <a:p>
            <a:pPr marL="0" indent="0" algn="just">
              <a:buNone/>
            </a:pPr>
            <a:endParaRPr lang="pt-BR" sz="1600" dirty="0">
              <a:solidFill>
                <a:srgbClr val="746457"/>
              </a:solidFill>
              <a:latin typeface="Arial" panose="020B0604020202020204" pitchFamily="34" charset="0"/>
              <a:cs typeface="Arial" panose="020B0604020202020204" pitchFamily="34" charset="0"/>
            </a:endParaRPr>
          </a:p>
        </p:txBody>
      </p:sp>
      <p:graphicFrame>
        <p:nvGraphicFramePr>
          <p:cNvPr id="10" name="Diagrama 9">
            <a:extLst>
              <a:ext uri="{FF2B5EF4-FFF2-40B4-BE49-F238E27FC236}">
                <a16:creationId xmlns:a16="http://schemas.microsoft.com/office/drawing/2014/main" id="{04669B15-9CEB-90F5-08C3-50FCCF8FF0E1}"/>
              </a:ext>
            </a:extLst>
          </p:cNvPr>
          <p:cNvGraphicFramePr/>
          <p:nvPr/>
        </p:nvGraphicFramePr>
        <p:xfrm>
          <a:off x="297941" y="774233"/>
          <a:ext cx="8548117" cy="3640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014AB716-BEE6-7A66-B445-24E10E163071}"/>
              </a:ext>
            </a:extLst>
          </p:cNvPr>
          <p:cNvSpPr>
            <a:spLocks noGrp="1"/>
          </p:cNvSpPr>
          <p:nvPr>
            <p:ph type="sldNum" sz="quarter" idx="12"/>
          </p:nvPr>
        </p:nvSpPr>
        <p:spPr/>
        <p:txBody>
          <a:bodyPr/>
          <a:lstStyle/>
          <a:p>
            <a:fld id="{BD4C9C96-99D0-473B-ABA6-5ED521F58EB7}" type="slidenum">
              <a:rPr lang="pt-BR" smtClean="0"/>
              <a:t>18</a:t>
            </a:fld>
            <a:endParaRPr lang="pt-BR"/>
          </a:p>
        </p:txBody>
      </p:sp>
      <p:pic>
        <p:nvPicPr>
          <p:cNvPr id="19457" name="image2.png">
            <a:extLst>
              <a:ext uri="{FF2B5EF4-FFF2-40B4-BE49-F238E27FC236}">
                <a16:creationId xmlns:a16="http://schemas.microsoft.com/office/drawing/2014/main" id="{6D1BC319-24EC-24C9-11E4-6C8B6FCB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500"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5.png">
            <a:extLst>
              <a:ext uri="{FF2B5EF4-FFF2-40B4-BE49-F238E27FC236}">
                <a16:creationId xmlns:a16="http://schemas.microsoft.com/office/drawing/2014/main" id="{40333790-1F33-6A54-5BBE-D2552177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8" y="15785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72EB4D9-99C6-BDDC-F8EC-4968EBD9D0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ED60DFDF-D65D-2F34-5BA2-C368AF4AF1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41154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7C23-8295-8C6D-A1B7-3D2AFAF86EE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CA157D9-DF08-FAF1-B823-F7CD835B4848}"/>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B0B843C3-F3F7-5DED-95CA-7C5D374A8A10}"/>
              </a:ext>
            </a:extLst>
          </p:cNvPr>
          <p:cNvSpPr txBox="1"/>
          <p:nvPr/>
        </p:nvSpPr>
        <p:spPr>
          <a:xfrm>
            <a:off x="1052866" y="79051"/>
            <a:ext cx="7437659" cy="369332"/>
          </a:xfrm>
          <a:prstGeom prst="rect">
            <a:avLst/>
          </a:prstGeom>
          <a:noFill/>
        </p:spPr>
        <p:txBody>
          <a:bodyPr wrap="square">
            <a:spAutoFit/>
          </a:bodyPr>
          <a:lstStyle/>
          <a:p>
            <a:pPr algn="ctr"/>
            <a:r>
              <a:rPr lang="pt-BR" sz="1800" b="1" dirty="0">
                <a:solidFill>
                  <a:schemeClr val="accent1"/>
                </a:solidFill>
                <a:latin typeface="Arial" panose="020B0604020202020204" pitchFamily="34" charset="0"/>
                <a:cs typeface="Arial" panose="020B0604020202020204" pitchFamily="34" charset="0"/>
              </a:rPr>
              <a:t>Modelos na América Central e Caribe</a:t>
            </a:r>
            <a:endParaRPr lang="pt-BR" dirty="0"/>
          </a:p>
        </p:txBody>
      </p:sp>
      <p:graphicFrame>
        <p:nvGraphicFramePr>
          <p:cNvPr id="10" name="Diagrama 9">
            <a:extLst>
              <a:ext uri="{FF2B5EF4-FFF2-40B4-BE49-F238E27FC236}">
                <a16:creationId xmlns:a16="http://schemas.microsoft.com/office/drawing/2014/main" id="{EB86B775-7110-D601-3723-8A2A19F6BF09}"/>
              </a:ext>
            </a:extLst>
          </p:cNvPr>
          <p:cNvGraphicFramePr/>
          <p:nvPr/>
        </p:nvGraphicFramePr>
        <p:xfrm>
          <a:off x="411827" y="692598"/>
          <a:ext cx="8229600" cy="364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6601982F-58B1-E87A-1207-2118401FF8FE}"/>
              </a:ext>
            </a:extLst>
          </p:cNvPr>
          <p:cNvSpPr txBox="1"/>
          <p:nvPr/>
        </p:nvSpPr>
        <p:spPr>
          <a:xfrm>
            <a:off x="179513" y="4549676"/>
            <a:ext cx="8784975" cy="2031325"/>
          </a:xfrm>
          <a:prstGeom prst="rect">
            <a:avLst/>
          </a:prstGeom>
          <a:noFill/>
        </p:spPr>
        <p:txBody>
          <a:bodyPr wrap="square">
            <a:spAutoFit/>
          </a:bodyPr>
          <a:lstStyle/>
          <a:p>
            <a:pPr marL="0" indent="0" algn="just">
              <a:buNone/>
            </a:pPr>
            <a:r>
              <a:rPr lang="pt-BR" sz="1800" b="0" i="0" u="none" strike="noStrike" baseline="0" dirty="0">
                <a:cs typeface="Arial" panose="020B0604020202020204" pitchFamily="34" charset="0"/>
              </a:rPr>
              <a:t>	Em El Salvador, projetos comunitários na Baía de </a:t>
            </a:r>
            <a:r>
              <a:rPr lang="pt-BR" sz="1800" b="0" i="0" u="none" strike="noStrike" baseline="0" dirty="0" err="1">
                <a:cs typeface="Arial" panose="020B0604020202020204" pitchFamily="34" charset="0"/>
              </a:rPr>
              <a:t>Jiquilisco</a:t>
            </a:r>
            <a:r>
              <a:rPr lang="pt-BR" sz="1800" b="0" i="0" u="none" strike="noStrike" baseline="0" dirty="0">
                <a:cs typeface="Arial" panose="020B0604020202020204" pitchFamily="34" charset="0"/>
              </a:rPr>
              <a:t> promove uma restauração de manguezais e a pesca artesanal sustentável. </a:t>
            </a:r>
          </a:p>
          <a:p>
            <a:pPr marL="0" indent="0" algn="just">
              <a:buNone/>
            </a:pPr>
            <a:r>
              <a:rPr lang="pt-BR" dirty="0">
                <a:cs typeface="Arial" panose="020B0604020202020204" pitchFamily="34" charset="0"/>
              </a:rPr>
              <a:t>	</a:t>
            </a:r>
            <a:r>
              <a:rPr lang="pt-BR" sz="1800" b="0" i="0" u="none" strike="noStrike" baseline="0" dirty="0">
                <a:cs typeface="Arial" panose="020B0604020202020204" pitchFamily="34" charset="0"/>
              </a:rPr>
              <a:t>Na Costa Rica, o </a:t>
            </a:r>
            <a:r>
              <a:rPr lang="pt-BR" sz="1800" b="0" i="0" u="none" strike="noStrike" baseline="0" dirty="0" err="1">
                <a:cs typeface="Arial" panose="020B0604020202020204" pitchFamily="34" charset="0"/>
              </a:rPr>
              <a:t>pescaturismo</a:t>
            </a:r>
            <a:r>
              <a:rPr lang="pt-BR" sz="1800" b="0" i="0" u="none" strike="noStrike" baseline="0" dirty="0">
                <a:cs typeface="Arial" panose="020B0604020202020204" pitchFamily="34" charset="0"/>
              </a:rPr>
              <a:t> é promovido como alternativa econômica em áreas como o Golfo de Nicoya, com foco em práticas pesque e solte. O Panamá utiliza Áreas Marinhas Protegidas para controlar a sobrepesca e fomentar o turismo de pesca sustentável. </a:t>
            </a:r>
            <a:r>
              <a:rPr lang="pt-BR" sz="1800" b="1" i="0" u="none" strike="noStrike" baseline="0" dirty="0">
                <a:cs typeface="Arial" panose="020B0604020202020204" pitchFamily="34" charset="0"/>
              </a:rPr>
              <a:t>Essas iniciativas visam proteger habitats críticos, restaurar estoques pesqueiros e proporcionar benefícios econômicos às comunidades locais.</a:t>
            </a:r>
          </a:p>
        </p:txBody>
      </p:sp>
      <p:sp>
        <p:nvSpPr>
          <p:cNvPr id="5" name="Espaço Reservado para Número de Slide 4">
            <a:extLst>
              <a:ext uri="{FF2B5EF4-FFF2-40B4-BE49-F238E27FC236}">
                <a16:creationId xmlns:a16="http://schemas.microsoft.com/office/drawing/2014/main" id="{192BA746-66E6-CD32-EA0E-BA329EBD03FD}"/>
              </a:ext>
            </a:extLst>
          </p:cNvPr>
          <p:cNvSpPr>
            <a:spLocks noGrp="1"/>
          </p:cNvSpPr>
          <p:nvPr>
            <p:ph type="sldNum" sz="quarter" idx="12"/>
          </p:nvPr>
        </p:nvSpPr>
        <p:spPr/>
        <p:txBody>
          <a:bodyPr/>
          <a:lstStyle/>
          <a:p>
            <a:fld id="{BD4C9C96-99D0-473B-ABA6-5ED521F58EB7}" type="slidenum">
              <a:rPr lang="pt-BR" smtClean="0"/>
              <a:t>19</a:t>
            </a:fld>
            <a:endParaRPr lang="pt-BR"/>
          </a:p>
        </p:txBody>
      </p:sp>
      <p:pic>
        <p:nvPicPr>
          <p:cNvPr id="20481" name="image2.png">
            <a:extLst>
              <a:ext uri="{FF2B5EF4-FFF2-40B4-BE49-F238E27FC236}">
                <a16:creationId xmlns:a16="http://schemas.microsoft.com/office/drawing/2014/main" id="{A382DF20-126F-325F-AE81-D91862E06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002" y="4665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image5.png">
            <a:extLst>
              <a:ext uri="{FF2B5EF4-FFF2-40B4-BE49-F238E27FC236}">
                <a16:creationId xmlns:a16="http://schemas.microsoft.com/office/drawing/2014/main" id="{F87F4550-5FCD-5F74-A7EE-4596B445D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 y="18318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71C4B58-C5BC-A527-C2D9-877EDD3B989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A070E19D-730F-F3E6-37B0-D6AD0A9AE5A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17103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FC7E-DF39-EDEF-D546-CB78D6EA414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AA0C793-D183-34DB-0C3E-CF512CFC8EF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7B39AF57-71D6-47CF-AEC7-4971622EBF1A}"/>
              </a:ext>
            </a:extLst>
          </p:cNvPr>
          <p:cNvGraphicFramePr/>
          <p:nvPr>
            <p:extLst>
              <p:ext uri="{D42A27DB-BD31-4B8C-83A1-F6EECF244321}">
                <p14:modId xmlns:p14="http://schemas.microsoft.com/office/powerpoint/2010/main" val="147968245"/>
              </p:ext>
            </p:extLst>
          </p:nvPr>
        </p:nvGraphicFramePr>
        <p:xfrm>
          <a:off x="971600" y="332656"/>
          <a:ext cx="7886700" cy="63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19BB40A1-22ED-238C-F6BC-0EB7080D3C5C}"/>
              </a:ext>
            </a:extLst>
          </p:cNvPr>
          <p:cNvSpPr txBox="1"/>
          <p:nvPr/>
        </p:nvSpPr>
        <p:spPr>
          <a:xfrm>
            <a:off x="1547664" y="362761"/>
            <a:ext cx="6335452" cy="307777"/>
          </a:xfrm>
          <a:prstGeom prst="rect">
            <a:avLst/>
          </a:prstGeom>
          <a:noFill/>
        </p:spPr>
        <p:txBody>
          <a:bodyPr wrap="none" rtlCol="0">
            <a:spAutoFit/>
          </a:bodyPr>
          <a:lstStyle/>
          <a:p>
            <a:r>
              <a:rPr lang="pt-BR" sz="1400" b="1" dirty="0"/>
              <a:t>PLANO DE DESENVOLVIMENTO DO TURISMO DA PESCA  ESPORTIVA DE RONDÔNIA</a:t>
            </a:r>
          </a:p>
        </p:txBody>
      </p:sp>
      <p:pic>
        <p:nvPicPr>
          <p:cNvPr id="3077" name="image2.png">
            <a:extLst>
              <a:ext uri="{FF2B5EF4-FFF2-40B4-BE49-F238E27FC236}">
                <a16:creationId xmlns:a16="http://schemas.microsoft.com/office/drawing/2014/main" id="{27951022-A549-8261-6076-0D2A4076F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0" y="-295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5.png">
            <a:extLst>
              <a:ext uri="{FF2B5EF4-FFF2-40B4-BE49-F238E27FC236}">
                <a16:creationId xmlns:a16="http://schemas.microsoft.com/office/drawing/2014/main" id="{268A437F-385F-2A60-E45D-6B44EE7A7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39" y="21626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5E35647B-937D-9681-5A2E-975DD45921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a:extLst>
              <a:ext uri="{FF2B5EF4-FFF2-40B4-BE49-F238E27FC236}">
                <a16:creationId xmlns:a16="http://schemas.microsoft.com/office/drawing/2014/main" id="{897D3D1C-69EA-7C56-D298-5C3921CDDAA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1141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CDE9-F417-423F-AFDC-4C72D39F0D85}"/>
              </a:ext>
            </a:extLst>
          </p:cNvPr>
          <p:cNvSpPr>
            <a:spLocks noGrp="1"/>
          </p:cNvSpPr>
          <p:nvPr>
            <p:ph type="title"/>
          </p:nvPr>
        </p:nvSpPr>
        <p:spPr>
          <a:xfrm>
            <a:off x="952686" y="260648"/>
            <a:ext cx="6967686" cy="1325563"/>
          </a:xfrm>
        </p:spPr>
        <p:txBody>
          <a:bodyPr>
            <a:normAutofit/>
          </a:bodyPr>
          <a:lstStyle/>
          <a:p>
            <a:pPr>
              <a:lnSpc>
                <a:spcPct val="90000"/>
              </a:lnSpc>
            </a:pPr>
            <a:br>
              <a:rPr lang="pt-BR" sz="2100" b="1" dirty="0">
                <a:latin typeface="Arial" panose="020B0604020202020204" pitchFamily="34" charset="0"/>
                <a:cs typeface="Arial" panose="020B0604020202020204" pitchFamily="34" charset="0"/>
              </a:rPr>
            </a:br>
            <a:r>
              <a:rPr lang="pt-BR" sz="2100" b="1" dirty="0">
                <a:latin typeface="Arial" panose="020B0604020202020204" pitchFamily="34" charset="0"/>
                <a:cs typeface="Arial" panose="020B0604020202020204" pitchFamily="34" charset="0"/>
              </a:rPr>
              <a:t>Desafios e Perspectivas Futuras</a:t>
            </a:r>
            <a:br>
              <a:rPr lang="pt-BR" sz="2100" dirty="0">
                <a:latin typeface="Gelasio"/>
              </a:rPr>
            </a:br>
            <a:endParaRPr lang="pt-BR" sz="2100" dirty="0"/>
          </a:p>
        </p:txBody>
      </p:sp>
      <p:graphicFrame>
        <p:nvGraphicFramePr>
          <p:cNvPr id="43" name="Espaço Reservado para Conteúdo 2">
            <a:extLst>
              <a:ext uri="{FF2B5EF4-FFF2-40B4-BE49-F238E27FC236}">
                <a16:creationId xmlns:a16="http://schemas.microsoft.com/office/drawing/2014/main" id="{D18DCCA4-6474-B22F-5A15-104BB9092A7A}"/>
              </a:ext>
            </a:extLst>
          </p:cNvPr>
          <p:cNvGraphicFramePr>
            <a:graphicFrameLocks noGrp="1"/>
          </p:cNvGraphicFramePr>
          <p:nvPr>
            <p:ph idx="1"/>
          </p:nvPr>
        </p:nvGraphicFramePr>
        <p:xfrm>
          <a:off x="628649" y="1484784"/>
          <a:ext cx="7946359" cy="4781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Número de Slide 2">
            <a:extLst>
              <a:ext uri="{FF2B5EF4-FFF2-40B4-BE49-F238E27FC236}">
                <a16:creationId xmlns:a16="http://schemas.microsoft.com/office/drawing/2014/main" id="{C9393B10-42D9-0013-D8E0-0139DDDF41A5}"/>
              </a:ext>
            </a:extLst>
          </p:cNvPr>
          <p:cNvSpPr>
            <a:spLocks noGrp="1"/>
          </p:cNvSpPr>
          <p:nvPr>
            <p:ph type="sldNum" sz="quarter" idx="12"/>
          </p:nvPr>
        </p:nvSpPr>
        <p:spPr/>
        <p:txBody>
          <a:bodyPr/>
          <a:lstStyle/>
          <a:p>
            <a:fld id="{BD4C9C96-99D0-473B-ABA6-5ED521F58EB7}" type="slidenum">
              <a:rPr lang="pt-BR" smtClean="0"/>
              <a:t>20</a:t>
            </a:fld>
            <a:endParaRPr lang="pt-BR"/>
          </a:p>
        </p:txBody>
      </p:sp>
      <p:pic>
        <p:nvPicPr>
          <p:cNvPr id="21506" name="image19.png">
            <a:extLst>
              <a:ext uri="{FF2B5EF4-FFF2-40B4-BE49-F238E27FC236}">
                <a16:creationId xmlns:a16="http://schemas.microsoft.com/office/drawing/2014/main" id="{FEC943B7-2DBF-A017-D72F-53A2A233B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image21.png">
            <a:extLst>
              <a:ext uri="{FF2B5EF4-FFF2-40B4-BE49-F238E27FC236}">
                <a16:creationId xmlns:a16="http://schemas.microsoft.com/office/drawing/2014/main" id="{FD6EC511-D61A-DA60-2154-44DE05F87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036378-31C4-DF79-51EE-601A05BCB78D}"/>
              </a:ext>
            </a:extLst>
          </p:cNvPr>
          <p:cNvSpPr>
            <a:spLocks noChangeArrowheads="1"/>
          </p:cNvSpPr>
          <p:nvPr/>
        </p:nvSpPr>
        <p:spPr bwMode="auto">
          <a:xfrm>
            <a:off x="428228" y="-771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6758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2801-9460-49C0-B19F-CC378FEA44D4}"/>
              </a:ext>
            </a:extLst>
          </p:cNvPr>
          <p:cNvSpPr>
            <a:spLocks noGrp="1"/>
          </p:cNvSpPr>
          <p:nvPr>
            <p:ph type="title"/>
          </p:nvPr>
        </p:nvSpPr>
        <p:spPr>
          <a:xfrm>
            <a:off x="1724460" y="260536"/>
            <a:ext cx="6447501" cy="678656"/>
          </a:xfrm>
        </p:spPr>
        <p:txBody>
          <a:bodyPr>
            <a:noAutofit/>
          </a:bodyPr>
          <a:lstStyle/>
          <a:p>
            <a:pPr algn="ctr"/>
            <a:r>
              <a:rPr lang="pt-BR" sz="3200" dirty="0">
                <a:solidFill>
                  <a:schemeClr val="accent1"/>
                </a:solidFill>
                <a:latin typeface="Arial" panose="020B0604020202020204" pitchFamily="34" charset="0"/>
                <a:ea typeface="Arial" panose="020B0604020202020204" pitchFamily="34" charset="0"/>
              </a:rPr>
              <a:t>Programa de Regionalização e Mapa do Turismo Brasileiro</a:t>
            </a:r>
            <a:endParaRPr lang="pt-BR" sz="3200" dirty="0"/>
          </a:p>
        </p:txBody>
      </p:sp>
      <p:sp>
        <p:nvSpPr>
          <p:cNvPr id="3" name="Espaço Reservado para Conteúdo 2">
            <a:extLst>
              <a:ext uri="{FF2B5EF4-FFF2-40B4-BE49-F238E27FC236}">
                <a16:creationId xmlns:a16="http://schemas.microsoft.com/office/drawing/2014/main" id="{A1716DDD-754F-49E3-BBE0-ABCD495C045E}"/>
              </a:ext>
            </a:extLst>
          </p:cNvPr>
          <p:cNvSpPr>
            <a:spLocks noGrp="1"/>
          </p:cNvSpPr>
          <p:nvPr>
            <p:ph idx="1"/>
          </p:nvPr>
        </p:nvSpPr>
        <p:spPr>
          <a:xfrm>
            <a:off x="251520" y="1268761"/>
            <a:ext cx="8391549" cy="678656"/>
          </a:xfrm>
        </p:spPr>
        <p:txBody>
          <a:bodyPr>
            <a:noAutofit/>
          </a:bodyPr>
          <a:lstStyle/>
          <a:p>
            <a:pPr marL="0" indent="0" algn="just">
              <a:buNone/>
            </a:pPr>
            <a:r>
              <a:rPr lang="pt-BR" sz="1800" dirty="0">
                <a:cs typeface="Arial" panose="020B0604020202020204" pitchFamily="34" charset="0"/>
              </a:rPr>
              <a:t>	Em Rondônia, o Mapa de Regionalização foi instituído pela Portaria nº 57/2019/SETUR-CTUR, publicado no DOE nº 219 de 22/11/2019. </a:t>
            </a:r>
          </a:p>
        </p:txBody>
      </p:sp>
      <p:pic>
        <p:nvPicPr>
          <p:cNvPr id="4" name="image157.png" descr="Uma imagem contendo Mapa&#10;&#10;Descrição gerada automaticamente">
            <a:extLst>
              <a:ext uri="{FF2B5EF4-FFF2-40B4-BE49-F238E27FC236}">
                <a16:creationId xmlns:a16="http://schemas.microsoft.com/office/drawing/2014/main" id="{728D2379-92EE-43E9-BCE1-8E8991355B17}"/>
              </a:ext>
            </a:extLst>
          </p:cNvPr>
          <p:cNvPicPr>
            <a:picLocks/>
          </p:cNvPicPr>
          <p:nvPr/>
        </p:nvPicPr>
        <p:blipFill>
          <a:blip r:embed="rId2"/>
          <a:srcRect/>
          <a:stretch>
            <a:fillRect/>
          </a:stretch>
        </p:blipFill>
        <p:spPr>
          <a:xfrm>
            <a:off x="251520" y="2420888"/>
            <a:ext cx="4968552" cy="4165429"/>
          </a:xfrm>
          <a:prstGeom prst="rect">
            <a:avLst/>
          </a:prstGeom>
          <a:ln/>
        </p:spPr>
      </p:pic>
      <p:graphicFrame>
        <p:nvGraphicFramePr>
          <p:cNvPr id="9" name="Diagrama 8">
            <a:extLst>
              <a:ext uri="{FF2B5EF4-FFF2-40B4-BE49-F238E27FC236}">
                <a16:creationId xmlns:a16="http://schemas.microsoft.com/office/drawing/2014/main" id="{1060A228-1DAC-49D0-8E2F-0CE4598B2F85}"/>
              </a:ext>
            </a:extLst>
          </p:cNvPr>
          <p:cNvGraphicFramePr/>
          <p:nvPr/>
        </p:nvGraphicFramePr>
        <p:xfrm>
          <a:off x="5364088" y="2132856"/>
          <a:ext cx="3278981" cy="445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ço Reservado para Número de Slide 4">
            <a:extLst>
              <a:ext uri="{FF2B5EF4-FFF2-40B4-BE49-F238E27FC236}">
                <a16:creationId xmlns:a16="http://schemas.microsoft.com/office/drawing/2014/main" id="{4A59E0F8-B1A6-B2EE-8661-0FE96BD50330}"/>
              </a:ext>
            </a:extLst>
          </p:cNvPr>
          <p:cNvSpPr>
            <a:spLocks noGrp="1"/>
          </p:cNvSpPr>
          <p:nvPr>
            <p:ph type="sldNum" sz="quarter" idx="12"/>
          </p:nvPr>
        </p:nvSpPr>
        <p:spPr/>
        <p:txBody>
          <a:bodyPr/>
          <a:lstStyle/>
          <a:p>
            <a:fld id="{BD4C9C96-99D0-473B-ABA6-5ED521F58EB7}" type="slidenum">
              <a:rPr lang="pt-BR" smtClean="0"/>
              <a:t>21</a:t>
            </a:fld>
            <a:endParaRPr lang="pt-BR"/>
          </a:p>
        </p:txBody>
      </p:sp>
      <p:pic>
        <p:nvPicPr>
          <p:cNvPr id="22530" name="image19.png">
            <a:extLst>
              <a:ext uri="{FF2B5EF4-FFF2-40B4-BE49-F238E27FC236}">
                <a16:creationId xmlns:a16="http://schemas.microsoft.com/office/drawing/2014/main" id="{0336D135-61FD-1A93-05F8-2B82999CF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image21.png">
            <a:extLst>
              <a:ext uri="{FF2B5EF4-FFF2-40B4-BE49-F238E27FC236}">
                <a16:creationId xmlns:a16="http://schemas.microsoft.com/office/drawing/2014/main" id="{FE9EF7B3-BD90-FF8B-D6B1-56A658A8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DD89079-E783-CC9C-B28E-1C231840EB2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8BD26E7-8F0A-F468-D623-4D952F71838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8267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55327-C1F5-4D2A-B2D7-44E1247AAA5E}"/>
              </a:ext>
            </a:extLst>
          </p:cNvPr>
          <p:cNvSpPr>
            <a:spLocks noGrp="1"/>
          </p:cNvSpPr>
          <p:nvPr>
            <p:ph type="title"/>
          </p:nvPr>
        </p:nvSpPr>
        <p:spPr>
          <a:xfrm>
            <a:off x="1979712" y="263039"/>
            <a:ext cx="5605629" cy="260648"/>
          </a:xfrm>
        </p:spPr>
        <p:txBody>
          <a:bodyPr>
            <a:noAutofit/>
          </a:bodyPr>
          <a:lstStyle/>
          <a:p>
            <a:pPr>
              <a:lnSpc>
                <a:spcPct val="90000"/>
              </a:lnSpc>
            </a:pPr>
            <a:br>
              <a:rPr lang="pt-BR" sz="2400" b="1" kern="0" dirty="0">
                <a:latin typeface="Arial" panose="020B0604020202020204" pitchFamily="34" charset="0"/>
                <a:ea typeface="Arial" panose="020B0604020202020204" pitchFamily="34" charset="0"/>
              </a:rPr>
            </a:br>
            <a:r>
              <a:rPr lang="pt-BR" sz="2400" dirty="0">
                <a:latin typeface="Arial" panose="020B0604020202020204" pitchFamily="34" charset="0"/>
                <a:ea typeface="Arial" panose="020B0604020202020204" pitchFamily="34" charset="0"/>
              </a:rPr>
              <a:t>PROGRAMA DE REGIONALIZAÇÃO E MAPA DO TURISMO BRASILEIRO</a:t>
            </a:r>
            <a:endParaRPr lang="pt-BR" sz="2400" dirty="0"/>
          </a:p>
        </p:txBody>
      </p:sp>
      <p:graphicFrame>
        <p:nvGraphicFramePr>
          <p:cNvPr id="5" name="Espaço Reservado para Conteúdo 2">
            <a:extLst>
              <a:ext uri="{FF2B5EF4-FFF2-40B4-BE49-F238E27FC236}">
                <a16:creationId xmlns:a16="http://schemas.microsoft.com/office/drawing/2014/main" id="{3086DA05-AF96-0C5B-4047-FE51EC16F4D6}"/>
              </a:ext>
            </a:extLst>
          </p:cNvPr>
          <p:cNvGraphicFramePr>
            <a:graphicFrameLocks noGrp="1"/>
          </p:cNvGraphicFramePr>
          <p:nvPr>
            <p:ph idx="1"/>
            <p:extLst>
              <p:ext uri="{D42A27DB-BD31-4B8C-83A1-F6EECF244321}">
                <p14:modId xmlns:p14="http://schemas.microsoft.com/office/powerpoint/2010/main" val="2985954645"/>
              </p:ext>
            </p:extLst>
          </p:nvPr>
        </p:nvGraphicFramePr>
        <p:xfrm>
          <a:off x="467544" y="1124744"/>
          <a:ext cx="8496944" cy="5380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B1BCE91-7803-9CEA-ADF6-141419C29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FD79E795-42FB-CA08-55CB-29F46EC62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4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10EF2-0CEE-4DA4-ADDA-CF7C052A076C}"/>
              </a:ext>
            </a:extLst>
          </p:cNvPr>
          <p:cNvSpPr>
            <a:spLocks noGrp="1"/>
          </p:cNvSpPr>
          <p:nvPr>
            <p:ph type="title"/>
          </p:nvPr>
        </p:nvSpPr>
        <p:spPr>
          <a:xfrm>
            <a:off x="457200" y="274638"/>
            <a:ext cx="8229600" cy="418058"/>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CARACTERIZAÇÃO DO MUNICÍPIO</a:t>
            </a:r>
            <a:endParaRPr lang="pt-BR" sz="1500" dirty="0"/>
          </a:p>
        </p:txBody>
      </p:sp>
      <p:sp>
        <p:nvSpPr>
          <p:cNvPr id="7" name="Espaço Reservado para Conteúdo 9">
            <a:extLst>
              <a:ext uri="{FF2B5EF4-FFF2-40B4-BE49-F238E27FC236}">
                <a16:creationId xmlns:a16="http://schemas.microsoft.com/office/drawing/2014/main" id="{05500991-B8C7-9F82-BFD6-44BE4C7B74CA}"/>
              </a:ext>
            </a:extLst>
          </p:cNvPr>
          <p:cNvSpPr txBox="1">
            <a:spLocks/>
          </p:cNvSpPr>
          <p:nvPr/>
        </p:nvSpPr>
        <p:spPr>
          <a:xfrm>
            <a:off x="2123728" y="836712"/>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Espaço Reservado para Conteúdo 2">
            <a:extLst>
              <a:ext uri="{FF2B5EF4-FFF2-40B4-BE49-F238E27FC236}">
                <a16:creationId xmlns:a16="http://schemas.microsoft.com/office/drawing/2014/main" id="{03577BE6-DB69-D891-B394-7A128387D03D}"/>
              </a:ext>
            </a:extLst>
          </p:cNvPr>
          <p:cNvGraphicFramePr/>
          <p:nvPr>
            <p:extLst>
              <p:ext uri="{D42A27DB-BD31-4B8C-83A1-F6EECF244321}">
                <p14:modId xmlns:p14="http://schemas.microsoft.com/office/powerpoint/2010/main" val="3938966959"/>
              </p:ext>
            </p:extLst>
          </p:nvPr>
        </p:nvGraphicFramePr>
        <p:xfrm>
          <a:off x="380960" y="1432779"/>
          <a:ext cx="8676964" cy="5385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A9461C1C-714B-352F-D3C7-AFA85DB1F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24D62CB-D70E-D949-9665-76D7156900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4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6453-3A86-A43A-F2F3-258B934CEEC3}"/>
            </a:ext>
          </a:extLst>
        </p:cNvPr>
        <p:cNvGrpSpPr/>
        <p:nvPr/>
      </p:nvGrpSpPr>
      <p:grpSpPr>
        <a:xfrm>
          <a:off x="0" y="0"/>
          <a:ext cx="0" cy="0"/>
          <a:chOff x="0" y="0"/>
          <a:chExt cx="0" cy="0"/>
        </a:xfrm>
      </p:grpSpPr>
      <p:sp>
        <p:nvSpPr>
          <p:cNvPr id="7" name="Espaço Reservado para Conteúdo 9">
            <a:extLst>
              <a:ext uri="{FF2B5EF4-FFF2-40B4-BE49-F238E27FC236}">
                <a16:creationId xmlns:a16="http://schemas.microsoft.com/office/drawing/2014/main" id="{A30226FB-1BC6-9D5D-351D-73F1BD9FE5B0}"/>
              </a:ext>
            </a:extLst>
          </p:cNvPr>
          <p:cNvSpPr txBox="1">
            <a:spLocks/>
          </p:cNvSpPr>
          <p:nvPr/>
        </p:nvSpPr>
        <p:spPr>
          <a:xfrm>
            <a:off x="1907704" y="224177"/>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Espaço Reservado para Conteúdo 2">
            <a:extLst>
              <a:ext uri="{FF2B5EF4-FFF2-40B4-BE49-F238E27FC236}">
                <a16:creationId xmlns:a16="http://schemas.microsoft.com/office/drawing/2014/main" id="{5C802DDD-490E-5098-7122-F2FDD69A6260}"/>
              </a:ext>
            </a:extLst>
          </p:cNvPr>
          <p:cNvGraphicFramePr/>
          <p:nvPr>
            <p:extLst>
              <p:ext uri="{D42A27DB-BD31-4B8C-83A1-F6EECF244321}">
                <p14:modId xmlns:p14="http://schemas.microsoft.com/office/powerpoint/2010/main" val="2741814786"/>
              </p:ext>
            </p:extLst>
          </p:nvPr>
        </p:nvGraphicFramePr>
        <p:xfrm>
          <a:off x="169524" y="971496"/>
          <a:ext cx="8676964" cy="543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1D4D6484-BC0F-7CEC-E609-4A105B5B1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4BFCB907-593F-099B-B45E-64D9942BC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34D9ECCF-45B1-8647-E61F-D811512DADC1}"/>
              </a:ext>
            </a:extLst>
          </p:cNvPr>
          <p:cNvGraphicFramePr>
            <a:graphicFrameLocks noGrp="1"/>
          </p:cNvGraphicFramePr>
          <p:nvPr>
            <p:ph idx="1"/>
            <p:extLst>
              <p:ext uri="{D42A27DB-BD31-4B8C-83A1-F6EECF244321}">
                <p14:modId xmlns:p14="http://schemas.microsoft.com/office/powerpoint/2010/main" val="2816717517"/>
              </p:ext>
            </p:extLst>
          </p:nvPr>
        </p:nvGraphicFramePr>
        <p:xfrm>
          <a:off x="749416" y="1031561"/>
          <a:ext cx="7999048" cy="5709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54433D5C-BCC1-F262-7237-C22A01542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BEBE3F6-AD1A-ACCB-195C-170207013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09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6D92C-F26C-4413-D944-5FA4974190CB}"/>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4811D30-D6D7-C4E2-A898-BAA047CEA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938D4D0-F0EA-7AEF-1710-5D7E6AF92A25}"/>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00883253-4F29-E82F-92CA-567F7F294653}"/>
              </a:ext>
            </a:extLst>
          </p:cNvPr>
          <p:cNvGraphicFramePr>
            <a:graphicFrameLocks noGrp="1"/>
          </p:cNvGraphicFramePr>
          <p:nvPr>
            <p:ph idx="1"/>
            <p:extLst>
              <p:ext uri="{D42A27DB-BD31-4B8C-83A1-F6EECF244321}">
                <p14:modId xmlns:p14="http://schemas.microsoft.com/office/powerpoint/2010/main" val="3832579923"/>
              </p:ext>
            </p:extLst>
          </p:nvPr>
        </p:nvGraphicFramePr>
        <p:xfrm>
          <a:off x="749416" y="1031561"/>
          <a:ext cx="7999048" cy="5205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0442D2B4-E237-EACD-DB9B-12E18BB51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76A2CE0E-85DE-E7D7-485A-D24EFC2BE4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276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C5C2CB-9FF0-2A9B-7371-5E11C3845819}"/>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B344E8B-1A1D-51DE-76C0-8E031CC5A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C99675B-4154-4383-C7A3-8E5553ABCD39}"/>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ECEDE292-AF2C-689A-957A-1D80A6FB94BF}"/>
              </a:ext>
            </a:extLst>
          </p:cNvPr>
          <p:cNvGraphicFramePr>
            <a:graphicFrameLocks noGrp="1"/>
          </p:cNvGraphicFramePr>
          <p:nvPr>
            <p:ph idx="1"/>
            <p:extLst>
              <p:ext uri="{D42A27DB-BD31-4B8C-83A1-F6EECF244321}">
                <p14:modId xmlns:p14="http://schemas.microsoft.com/office/powerpoint/2010/main" val="1460862412"/>
              </p:ext>
            </p:extLst>
          </p:nvPr>
        </p:nvGraphicFramePr>
        <p:xfrm>
          <a:off x="899592" y="1031561"/>
          <a:ext cx="7848872" cy="4269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BE13A5F-7659-A7C9-BE5C-BB6BCDB96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5E359878-B503-29FF-072D-A3D3F6E74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521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ço Reservado para Conteúdo 2">
            <a:extLst>
              <a:ext uri="{FF2B5EF4-FFF2-40B4-BE49-F238E27FC236}">
                <a16:creationId xmlns:a16="http://schemas.microsoft.com/office/drawing/2014/main" id="{2E2FB4B8-72A4-401C-95B5-2B52D1F300A5}"/>
              </a:ext>
            </a:extLst>
          </p:cNvPr>
          <p:cNvSpPr>
            <a:spLocks noGrp="1"/>
          </p:cNvSpPr>
          <p:nvPr>
            <p:ph idx="1"/>
          </p:nvPr>
        </p:nvSpPr>
        <p:spPr>
          <a:xfrm>
            <a:off x="156699" y="643876"/>
            <a:ext cx="8824632" cy="6097492"/>
          </a:xfrm>
        </p:spPr>
        <p:txBody>
          <a:bodyPr>
            <a:noAutofit/>
          </a:bodyPr>
          <a:lstStyle/>
          <a:p>
            <a:pPr indent="0" algn="just">
              <a:lnSpc>
                <a:spcPct val="150000"/>
              </a:lnSpc>
              <a:spcAft>
                <a:spcPts val="800"/>
              </a:spcAft>
              <a:buNone/>
            </a:pPr>
            <a:r>
              <a:rPr lang="pt-BR" sz="1800" b="1" i="1" dirty="0">
                <a:solidFill>
                  <a:srgbClr val="000000"/>
                </a:solidFill>
                <a:effectLst/>
                <a:highlight>
                  <a:srgbClr val="FFFFFF"/>
                </a:highlight>
                <a:ea typeface="Arial" panose="020B0604020202020204" pitchFamily="34" charset="0"/>
              </a:rPr>
              <a:t>Desafios Ambientais </a:t>
            </a:r>
            <a:r>
              <a:rPr lang="pt-BR" sz="1800" dirty="0">
                <a:solidFill>
                  <a:srgbClr val="000000"/>
                </a:solidFill>
                <a:effectLst/>
                <a:highlight>
                  <a:srgbClr val="FFFFFF"/>
                </a:highlight>
                <a:ea typeface="Arial" panose="020B0604020202020204" pitchFamily="34" charset="0"/>
              </a:rPr>
              <a:t> </a:t>
            </a:r>
          </a:p>
          <a:p>
            <a:pPr marR="83185" indent="0" algn="just">
              <a:lnSpc>
                <a:spcPct val="150000"/>
              </a:lnSpc>
              <a:spcBef>
                <a:spcPts val="600"/>
              </a:spcBef>
              <a:spcAft>
                <a:spcPts val="800"/>
              </a:spcAft>
              <a:buNone/>
            </a:pPr>
            <a:endParaRPr lang="pt-BR" sz="1600" dirty="0"/>
          </a:p>
        </p:txBody>
      </p:sp>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19.png">
            <a:extLst>
              <a:ext uri="{FF2B5EF4-FFF2-40B4-BE49-F238E27FC236}">
                <a16:creationId xmlns:a16="http://schemas.microsoft.com/office/drawing/2014/main" id="{1996FCC1-AFB4-6222-E2FE-23864E75A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7A5C5B38-F71F-3857-D502-529AADCE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B58CC567-C754-6C79-969B-915A3B93F27A}"/>
              </a:ext>
            </a:extLst>
          </p:cNvPr>
          <p:cNvSpPr txBox="1"/>
          <p:nvPr/>
        </p:nvSpPr>
        <p:spPr>
          <a:xfrm>
            <a:off x="433522" y="1518020"/>
            <a:ext cx="8270985" cy="4618059"/>
          </a:xfrm>
          <a:prstGeom prst="rect">
            <a:avLst/>
          </a:prstGeom>
          <a:noFill/>
        </p:spPr>
        <p:txBody>
          <a:bodyPr wrap="square">
            <a:spAutoFit/>
          </a:bodyPr>
          <a:lstStyle/>
          <a:p>
            <a:pPr indent="355600" algn="just">
              <a:lnSpc>
                <a:spcPct val="150000"/>
              </a:lnSpc>
            </a:pPr>
            <a:r>
              <a:rPr lang="pt-BR" sz="1800" dirty="0">
                <a:solidFill>
                  <a:srgbClr val="231F20"/>
                </a:solidFill>
                <a:effectLst/>
                <a:latin typeface="Arial" panose="020B0604020202020204" pitchFamily="34" charset="0"/>
                <a:ea typeface="Arial" panose="020B0604020202020204" pitchFamily="34" charset="0"/>
              </a:rPr>
              <a:t>O município de São Francisco do Guaporé enfrenta vários problemas ambientais, em grande parte devido à sua localização na Amazônia, uma região de rica biodiversidade, mas também vulnerável a impactos negativos causados por atividades humanas. Dentre eles, está o desmatamento ilegal causado pela expansão da agricultura e da pecuária, especialmente em pequenas e médias propriedades; problema que afeta diretamente a biodiversidade local, contribuindo para a perda de habitats de várias espécies.</a:t>
            </a:r>
            <a:endParaRPr lang="pt-BR" sz="1600" dirty="0">
              <a:effectLst/>
              <a:latin typeface="Calibri" panose="020F0502020204030204" pitchFamily="34" charset="0"/>
              <a:ea typeface="Calibri" panose="020F0502020204030204" pitchFamily="34" charset="0"/>
            </a:endParaRPr>
          </a:p>
          <a:p>
            <a:pPr marR="88900" indent="355600" algn="just">
              <a:lnSpc>
                <a:spcPct val="150000"/>
              </a:lnSpc>
            </a:pPr>
            <a:r>
              <a:rPr lang="pt-BR" sz="1800" dirty="0">
                <a:solidFill>
                  <a:srgbClr val="231F20"/>
                </a:solidFill>
                <a:effectLst/>
                <a:latin typeface="Arial" panose="020B0604020202020204" pitchFamily="34" charset="0"/>
                <a:ea typeface="Arial" panose="020B0604020202020204" pitchFamily="34" charset="0"/>
              </a:rPr>
              <a:t>Outro impacto negativo são as queimadas, que muitas vezes são usadas como técnica para abrir novas áreas para pastagens ou lavouras, causando destruição da vegetação nativa e contribuindo para o aumento das emissões de gases de efeito estufa e comprometendo a qualidade do ar.</a:t>
            </a:r>
            <a:endParaRPr lang="pt-BR"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92970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C34F9-56EB-781F-0D5A-A5877B9D275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C9AF43-62E5-6BA3-E5E8-7CE3DA56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06C170B-4E6A-C136-FDF8-B96DD31E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ço Reservado para Conteúdo 2">
            <a:extLst>
              <a:ext uri="{FF2B5EF4-FFF2-40B4-BE49-F238E27FC236}">
                <a16:creationId xmlns:a16="http://schemas.microsoft.com/office/drawing/2014/main" id="{7E6B4DD3-028C-3676-CDBD-77E3284484A5}"/>
              </a:ext>
            </a:extLst>
          </p:cNvPr>
          <p:cNvSpPr>
            <a:spLocks noGrp="1"/>
          </p:cNvSpPr>
          <p:nvPr>
            <p:ph idx="1"/>
          </p:nvPr>
        </p:nvSpPr>
        <p:spPr>
          <a:xfrm>
            <a:off x="156699" y="643876"/>
            <a:ext cx="8824632" cy="6097492"/>
          </a:xfrm>
        </p:spPr>
        <p:txBody>
          <a:bodyPr>
            <a:noAutofit/>
          </a:bodyPr>
          <a:lstStyle/>
          <a:p>
            <a:pPr indent="0" algn="just">
              <a:lnSpc>
                <a:spcPct val="150000"/>
              </a:lnSpc>
              <a:spcAft>
                <a:spcPts val="800"/>
              </a:spcAft>
              <a:buNone/>
            </a:pPr>
            <a:r>
              <a:rPr lang="pt-BR" sz="1800" b="1" i="1" dirty="0">
                <a:solidFill>
                  <a:srgbClr val="000000"/>
                </a:solidFill>
                <a:effectLst/>
                <a:highlight>
                  <a:srgbClr val="FFFFFF"/>
                </a:highlight>
                <a:ea typeface="Arial" panose="020B0604020202020204" pitchFamily="34" charset="0"/>
              </a:rPr>
              <a:t>Desafios Ambientais </a:t>
            </a:r>
            <a:r>
              <a:rPr lang="pt-BR" sz="1800" dirty="0">
                <a:solidFill>
                  <a:srgbClr val="000000"/>
                </a:solidFill>
                <a:effectLst/>
                <a:highlight>
                  <a:srgbClr val="FFFFFF"/>
                </a:highlight>
                <a:ea typeface="Arial" panose="020B0604020202020204" pitchFamily="34" charset="0"/>
              </a:rPr>
              <a:t> </a:t>
            </a:r>
          </a:p>
          <a:p>
            <a:pPr marR="83185" indent="0" algn="just">
              <a:lnSpc>
                <a:spcPct val="150000"/>
              </a:lnSpc>
              <a:spcBef>
                <a:spcPts val="600"/>
              </a:spcBef>
              <a:spcAft>
                <a:spcPts val="800"/>
              </a:spcAft>
              <a:buNone/>
            </a:pPr>
            <a:endParaRPr lang="pt-BR" sz="1600" dirty="0"/>
          </a:p>
        </p:txBody>
      </p:sp>
      <p:sp>
        <p:nvSpPr>
          <p:cNvPr id="20" name="Freeform: Shape 19">
            <a:extLst>
              <a:ext uri="{FF2B5EF4-FFF2-40B4-BE49-F238E27FC236}">
                <a16:creationId xmlns:a16="http://schemas.microsoft.com/office/drawing/2014/main" id="{E17A2B1A-085C-4699-5B2D-CA8EF6E07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19.png">
            <a:extLst>
              <a:ext uri="{FF2B5EF4-FFF2-40B4-BE49-F238E27FC236}">
                <a16:creationId xmlns:a16="http://schemas.microsoft.com/office/drawing/2014/main" id="{D8827B14-27F9-E858-C36F-108D9C318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AB946B41-7353-E5E7-3565-D33325794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644FD62F-E5BC-0D27-3F92-518FFD0DFEFF}"/>
              </a:ext>
            </a:extLst>
          </p:cNvPr>
          <p:cNvSpPr txBox="1"/>
          <p:nvPr/>
        </p:nvSpPr>
        <p:spPr>
          <a:xfrm>
            <a:off x="433522" y="1518020"/>
            <a:ext cx="8270985" cy="2125069"/>
          </a:xfrm>
          <a:prstGeom prst="rect">
            <a:avLst/>
          </a:prstGeom>
          <a:noFill/>
        </p:spPr>
        <p:txBody>
          <a:bodyPr wrap="square">
            <a:spAutoFit/>
          </a:bodyPr>
          <a:lstStyle/>
          <a:p>
            <a:pPr marR="88900" indent="546100" algn="just">
              <a:lnSpc>
                <a:spcPct val="150000"/>
              </a:lnSpc>
              <a:spcAft>
                <a:spcPts val="800"/>
              </a:spcAft>
            </a:pPr>
            <a:r>
              <a:rPr lang="pt-BR" sz="1800" dirty="0">
                <a:solidFill>
                  <a:srgbClr val="231F20"/>
                </a:solidFill>
                <a:effectLst/>
                <a:latin typeface="Arial" panose="020B0604020202020204" pitchFamily="34" charset="0"/>
                <a:ea typeface="Arial" panose="020B0604020202020204" pitchFamily="34" charset="0"/>
              </a:rPr>
              <a:t>A atividade de garimpo, em sua maioria ilegal, é outro problema ambiental presente na região. O garimpo causa degradação do solo, assoreamento de rios e contaminação das águas com mercúrio, um metal altamente tóxico que afeta tanto a vida aquática, quanto a saúde das comunidades locais.</a:t>
            </a:r>
            <a:endParaRPr lang="pt-BR"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1104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CF7A49B-7D29-3071-A4C1-728C8FFC75DF}"/>
              </a:ext>
            </a:extLst>
          </p:cNvPr>
          <p:cNvSpPr>
            <a:spLocks noGrp="1"/>
          </p:cNvSpPr>
          <p:nvPr>
            <p:ph type="sldNum" sz="quarter" idx="12"/>
          </p:nvPr>
        </p:nvSpPr>
        <p:spPr/>
        <p:txBody>
          <a:bodyPr/>
          <a:lstStyle/>
          <a:p>
            <a:fld id="{BD4C9C96-99D0-473B-ABA6-5ED521F58EB7}" type="slidenum">
              <a:rPr lang="pt-BR" smtClean="0"/>
              <a:t>3</a:t>
            </a:fld>
            <a:endParaRPr lang="pt-BR"/>
          </a:p>
        </p:txBody>
      </p:sp>
      <p:graphicFrame>
        <p:nvGraphicFramePr>
          <p:cNvPr id="3" name="Tabela 2">
            <a:extLst>
              <a:ext uri="{FF2B5EF4-FFF2-40B4-BE49-F238E27FC236}">
                <a16:creationId xmlns:a16="http://schemas.microsoft.com/office/drawing/2014/main" id="{270B836D-F26C-ACD2-A1CB-0AA013C90704}"/>
              </a:ext>
            </a:extLst>
          </p:cNvPr>
          <p:cNvGraphicFramePr>
            <a:graphicFrameLocks noGrp="1"/>
          </p:cNvGraphicFramePr>
          <p:nvPr>
            <p:extLst>
              <p:ext uri="{D42A27DB-BD31-4B8C-83A1-F6EECF244321}">
                <p14:modId xmlns:p14="http://schemas.microsoft.com/office/powerpoint/2010/main" val="3507986686"/>
              </p:ext>
            </p:extLst>
          </p:nvPr>
        </p:nvGraphicFramePr>
        <p:xfrm>
          <a:off x="107504" y="152622"/>
          <a:ext cx="8928991" cy="6552756"/>
        </p:xfrm>
        <a:graphic>
          <a:graphicData uri="http://schemas.openxmlformats.org/drawingml/2006/table">
            <a:tbl>
              <a:tblPr firstRow="1" bandRow="1">
                <a:tableStyleId>{F5AB1C69-6EDB-4FF4-983F-18BD219EF322}</a:tableStyleId>
              </a:tblPr>
              <a:tblGrid>
                <a:gridCol w="2204585">
                  <a:extLst>
                    <a:ext uri="{9D8B030D-6E8A-4147-A177-3AD203B41FA5}">
                      <a16:colId xmlns:a16="http://schemas.microsoft.com/office/drawing/2014/main" val="311453591"/>
                    </a:ext>
                  </a:extLst>
                </a:gridCol>
                <a:gridCol w="1458590">
                  <a:extLst>
                    <a:ext uri="{9D8B030D-6E8A-4147-A177-3AD203B41FA5}">
                      <a16:colId xmlns:a16="http://schemas.microsoft.com/office/drawing/2014/main" val="4012308255"/>
                    </a:ext>
                  </a:extLst>
                </a:gridCol>
                <a:gridCol w="1305377">
                  <a:extLst>
                    <a:ext uri="{9D8B030D-6E8A-4147-A177-3AD203B41FA5}">
                      <a16:colId xmlns:a16="http://schemas.microsoft.com/office/drawing/2014/main" val="2104079382"/>
                    </a:ext>
                  </a:extLst>
                </a:gridCol>
                <a:gridCol w="3960439">
                  <a:extLst>
                    <a:ext uri="{9D8B030D-6E8A-4147-A177-3AD203B41FA5}">
                      <a16:colId xmlns:a16="http://schemas.microsoft.com/office/drawing/2014/main" val="795123036"/>
                    </a:ext>
                  </a:extLst>
                </a:gridCol>
              </a:tblGrid>
              <a:tr h="5834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19140">
                <a:tc>
                  <a:txBody>
                    <a:bodyPr/>
                    <a:lstStyle/>
                    <a:p>
                      <a:pPr marR="53340" algn="just">
                        <a:lnSpc>
                          <a:spcPct val="107000"/>
                        </a:lnSpc>
                        <a:spcBef>
                          <a:spcPts val="125"/>
                        </a:spcBef>
                        <a:spcAft>
                          <a:spcPts val="800"/>
                        </a:spcAft>
                      </a:pPr>
                      <a:r>
                        <a:rPr lang="pt-BR" sz="1600" dirty="0">
                          <a:solidFill>
                            <a:srgbClr val="231F20"/>
                          </a:solidFill>
                          <a:effectLst/>
                        </a:rPr>
                        <a:t>1 - Organização do local e infraestrutura dos encontros nos municípios do estudo.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33655" algn="just">
                        <a:lnSpc>
                          <a:spcPct val="107000"/>
                        </a:lnSpc>
                        <a:spcBef>
                          <a:spcPts val="190"/>
                        </a:spcBef>
                        <a:spcAft>
                          <a:spcPts val="800"/>
                        </a:spcAft>
                      </a:pPr>
                      <a:r>
                        <a:rPr lang="pt-BR" sz="1600" dirty="0">
                          <a:solidFill>
                            <a:srgbClr val="231F20"/>
                          </a:solidFill>
                          <a:effectLst/>
                        </a:rPr>
                        <a:t>Contato com prefeituras e entidades.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Participantes dos workshops</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444985864"/>
                  </a:ext>
                </a:extLst>
              </a:tr>
              <a:tr h="1267435">
                <a:tc>
                  <a:txBody>
                    <a:bodyPr/>
                    <a:lstStyle/>
                    <a:p>
                      <a:pPr marR="117475" algn="l">
                        <a:lnSpc>
                          <a:spcPct val="107000"/>
                        </a:lnSpc>
                        <a:spcBef>
                          <a:spcPts val="190"/>
                        </a:spcBef>
                        <a:spcAft>
                          <a:spcPts val="800"/>
                        </a:spcAft>
                      </a:pPr>
                      <a:r>
                        <a:rPr lang="pt-BR" sz="1600" dirty="0">
                          <a:solidFill>
                            <a:srgbClr val="231F20"/>
                          </a:solidFill>
                          <a:effectLst/>
                        </a:rPr>
                        <a:t>2 - Mobilização das Pastas públicas das prefeituras e estado; Comunidade e setor comercial, instituições e Trade do Turismo de pesca esportiva de cada localidade.</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Participação Social.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83185" algn="just">
                        <a:lnSpc>
                          <a:spcPct val="107000"/>
                        </a:lnSpc>
                        <a:spcBef>
                          <a:spcPts val="125"/>
                        </a:spcBef>
                        <a:spcAft>
                          <a:spcPts val="800"/>
                        </a:spcAft>
                      </a:pPr>
                      <a:r>
                        <a:rPr lang="pt-BR" sz="1600" dirty="0">
                          <a:solidFill>
                            <a:srgbClr val="231F20"/>
                          </a:solidFill>
                          <a:effectLst/>
                        </a:rPr>
                        <a:t>Setor Público nas pastas do: Turismo, Cultura, Esporte, Desenvolvimento Econômico, Trabalho, Educação e Assistência Social; trade local; Pescadores esportivos, condutores de pesca, hospedarias, incluindo barcos hotel e flutuantes, comércio de pesca formal e informal, restaurantes, artesanato e gastronomia e agricultura familiar, Fecomércio, Sebrae, Universidades, </a:t>
                      </a:r>
                      <a:r>
                        <a:rPr lang="pt-BR" sz="1600" dirty="0" err="1">
                          <a:solidFill>
                            <a:srgbClr val="231F20"/>
                          </a:solidFill>
                          <a:effectLst/>
                        </a:rPr>
                        <a:t>etc</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82292657"/>
                  </a:ext>
                </a:extLst>
              </a:tr>
              <a:tr h="1053262">
                <a:tc>
                  <a:txBody>
                    <a:bodyPr/>
                    <a:lstStyle/>
                    <a:p>
                      <a:pPr marR="155575" algn="just">
                        <a:lnSpc>
                          <a:spcPct val="107000"/>
                        </a:lnSpc>
                        <a:spcBef>
                          <a:spcPts val="190"/>
                        </a:spcBef>
                        <a:spcAft>
                          <a:spcPts val="800"/>
                        </a:spcAft>
                      </a:pPr>
                      <a:r>
                        <a:rPr lang="pt-BR" sz="1600" dirty="0">
                          <a:solidFill>
                            <a:srgbClr val="231F20"/>
                          </a:solidFill>
                          <a:effectLst/>
                        </a:rPr>
                        <a:t>3 - Realização de Pesquisas para levantamento de dados.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71755" algn="just">
                        <a:lnSpc>
                          <a:spcPct val="107000"/>
                        </a:lnSpc>
                        <a:spcBef>
                          <a:spcPts val="125"/>
                        </a:spcBef>
                        <a:spcAft>
                          <a:spcPts val="800"/>
                        </a:spcAft>
                      </a:pPr>
                      <a:r>
                        <a:rPr lang="pt-BR" sz="1600" dirty="0">
                          <a:solidFill>
                            <a:srgbClr val="231F20"/>
                          </a:solidFill>
                          <a:effectLst/>
                        </a:rPr>
                        <a:t>Questionários estruturados incluindo sustentabilidade da atividade dentro da visão ambiental, da Pesca Esportiva e dos </a:t>
                      </a:r>
                      <a:r>
                        <a:rPr lang="pt-BR" sz="1600" dirty="0" err="1">
                          <a:solidFill>
                            <a:srgbClr val="231F20"/>
                          </a:solidFill>
                          <a:effectLst/>
                        </a:rPr>
                        <a:t>ods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00330" algn="just">
                        <a:lnSpc>
                          <a:spcPct val="107000"/>
                        </a:lnSpc>
                        <a:spcBef>
                          <a:spcPts val="190"/>
                        </a:spcBef>
                        <a:spcAft>
                          <a:spcPts val="800"/>
                        </a:spcAft>
                      </a:pPr>
                      <a:r>
                        <a:rPr lang="pt-BR" sz="1600" dirty="0">
                          <a:solidFill>
                            <a:srgbClr val="231F20"/>
                          </a:solidFill>
                          <a:effectLst/>
                        </a:rPr>
                        <a:t>Pescadores esportivos, condutores de pesca, turistas, hospedarias, comércio de pesca formal e informal, restaurantes, artesanato gastronomia, agricultura familiar. Secretarias de Meio Ambientes, Turismo, Planejamento e Desenvolvimento Econômico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871243026"/>
                  </a:ext>
                </a:extLst>
              </a:tr>
            </a:tbl>
          </a:graphicData>
        </a:graphic>
      </p:graphicFrame>
    </p:spTree>
    <p:extLst>
      <p:ext uri="{BB962C8B-B14F-4D97-AF65-F5344CB8AC3E}">
        <p14:creationId xmlns:p14="http://schemas.microsoft.com/office/powerpoint/2010/main" val="375383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E2A54-300A-4064-BFF1-C849C93FBB7A}"/>
              </a:ext>
            </a:extLst>
          </p:cNvPr>
          <p:cNvSpPr>
            <a:spLocks noGrp="1"/>
          </p:cNvSpPr>
          <p:nvPr>
            <p:ph type="title"/>
          </p:nvPr>
        </p:nvSpPr>
        <p:spPr>
          <a:xfrm>
            <a:off x="777266" y="69320"/>
            <a:ext cx="8229600" cy="623376"/>
          </a:xfrm>
        </p:spPr>
        <p:txBody>
          <a:bodyPr>
            <a:normAutofit fontScale="90000"/>
          </a:bodyPr>
          <a:lstStyle/>
          <a:p>
            <a:pPr algn="ctr"/>
            <a:r>
              <a:rPr lang="pt-BR" sz="1500" b="1" kern="0" dirty="0">
                <a:latin typeface="Arial" panose="020B0604020202020204" pitchFamily="34" charset="0"/>
                <a:ea typeface="Arial" panose="020B0604020202020204" pitchFamily="34" charset="0"/>
              </a:rPr>
              <a:t>CARACTERIZAÇÃO DA PESCA ESPORTIVA EM CABIXI/RO</a:t>
            </a:r>
            <a:br>
              <a:rPr lang="pt-BR" sz="1500" b="1" kern="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Base Metodológica para caracterização do Turismo da Pesca Esportiva – </a:t>
            </a:r>
            <a:br>
              <a:rPr lang="pt-BR" sz="150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Sistema de Turismo</a:t>
            </a:r>
            <a:endParaRPr lang="pt-BR" sz="1500" dirty="0"/>
          </a:p>
        </p:txBody>
      </p:sp>
      <p:sp>
        <p:nvSpPr>
          <p:cNvPr id="3" name="Espaço Reservado para Conteúdo 2">
            <a:extLst>
              <a:ext uri="{FF2B5EF4-FFF2-40B4-BE49-F238E27FC236}">
                <a16:creationId xmlns:a16="http://schemas.microsoft.com/office/drawing/2014/main" id="{91AE7A99-73A0-4682-A3E1-A0095B3503F8}"/>
              </a:ext>
            </a:extLst>
          </p:cNvPr>
          <p:cNvSpPr>
            <a:spLocks noGrp="1"/>
          </p:cNvSpPr>
          <p:nvPr>
            <p:ph idx="1"/>
          </p:nvPr>
        </p:nvSpPr>
        <p:spPr>
          <a:xfrm>
            <a:off x="508000" y="4077072"/>
            <a:ext cx="7635875" cy="714624"/>
          </a:xfrm>
        </p:spPr>
        <p:txBody>
          <a:bodyPr>
            <a:normAutofit/>
          </a:bodyPr>
          <a:lstStyle/>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p:txBody>
      </p:sp>
      <p:pic>
        <p:nvPicPr>
          <p:cNvPr id="4" name="image180.png" descr="Diagrama&#10;&#10;Descrição gerada automaticamente">
            <a:extLst>
              <a:ext uri="{FF2B5EF4-FFF2-40B4-BE49-F238E27FC236}">
                <a16:creationId xmlns:a16="http://schemas.microsoft.com/office/drawing/2014/main" id="{A2198EFA-526B-41EB-85AB-65FDBA324162}"/>
              </a:ext>
            </a:extLst>
          </p:cNvPr>
          <p:cNvPicPr/>
          <p:nvPr/>
        </p:nvPicPr>
        <p:blipFill>
          <a:blip r:embed="rId2"/>
          <a:srcRect/>
          <a:stretch>
            <a:fillRect/>
          </a:stretch>
        </p:blipFill>
        <p:spPr>
          <a:xfrm>
            <a:off x="179512" y="980728"/>
            <a:ext cx="8784975" cy="5112568"/>
          </a:xfrm>
          <a:prstGeom prst="rect">
            <a:avLst/>
          </a:prstGeom>
          <a:ln/>
        </p:spPr>
      </p:pic>
      <p:sp>
        <p:nvSpPr>
          <p:cNvPr id="8" name="CaixaDeTexto 7">
            <a:extLst>
              <a:ext uri="{FF2B5EF4-FFF2-40B4-BE49-F238E27FC236}">
                <a16:creationId xmlns:a16="http://schemas.microsoft.com/office/drawing/2014/main" id="{698CE308-334F-CA1E-B27D-68806C0EAEC9}"/>
              </a:ext>
            </a:extLst>
          </p:cNvPr>
          <p:cNvSpPr txBox="1"/>
          <p:nvPr/>
        </p:nvSpPr>
        <p:spPr>
          <a:xfrm>
            <a:off x="179512" y="6093296"/>
            <a:ext cx="4591664" cy="584775"/>
          </a:xfrm>
          <a:prstGeom prst="rect">
            <a:avLst/>
          </a:prstGeom>
          <a:noFill/>
        </p:spPr>
        <p:txBody>
          <a:bodyPr wrap="square">
            <a:spAutoFit/>
          </a:bodyPr>
          <a:lstStyle/>
          <a:p>
            <a:pPr marL="0" indent="0">
              <a:buNone/>
            </a:pPr>
            <a:r>
              <a:rPr lang="pt-BR" sz="800" dirty="0">
                <a:latin typeface="Arial" panose="020B0604020202020204" pitchFamily="34" charset="0"/>
                <a:cs typeface="Arial" panose="020B0604020202020204" pitchFamily="34" charset="0"/>
              </a:rPr>
              <a:t> Fonte: adaptação do modelo de Beni (2003), por Heros Augusto</a:t>
            </a:r>
          </a:p>
          <a:p>
            <a:pPr marL="0" indent="0">
              <a:buNone/>
            </a:pPr>
            <a:r>
              <a:rPr lang="pt-BR" sz="800" dirty="0">
                <a:latin typeface="Arial" panose="020B0604020202020204" pitchFamily="34" charset="0"/>
                <a:cs typeface="Arial" panose="020B0604020202020204" pitchFamily="34" charset="0"/>
              </a:rPr>
              <a:t>                 Santos Lobo, disponível no  artigo “Sistemas Socioambientais</a:t>
            </a:r>
          </a:p>
          <a:p>
            <a:pPr marL="0" indent="0">
              <a:buNone/>
            </a:pPr>
            <a:r>
              <a:rPr lang="pt-BR" sz="800" dirty="0">
                <a:latin typeface="Arial" panose="020B0604020202020204" pitchFamily="34" charset="0"/>
                <a:cs typeface="Arial" panose="020B0604020202020204" pitchFamily="34" charset="0"/>
              </a:rPr>
              <a:t>                 Complexos: Contribuições Teóricas</a:t>
            </a:r>
          </a:p>
          <a:p>
            <a:pPr marL="0" indent="0">
              <a:buNone/>
            </a:pPr>
            <a:r>
              <a:rPr lang="pt-BR" sz="800" dirty="0">
                <a:latin typeface="Arial" panose="020B0604020202020204" pitchFamily="34" charset="0"/>
                <a:cs typeface="Arial" panose="020B0604020202020204" pitchFamily="34" charset="0"/>
              </a:rPr>
              <a:t>                 Para o Estudo da Modelagem Sistêmica do Turismo”.</a:t>
            </a:r>
            <a:endParaRPr lang="pt-BR" dirty="0"/>
          </a:p>
        </p:txBody>
      </p:sp>
    </p:spTree>
    <p:extLst>
      <p:ext uri="{BB962C8B-B14F-4D97-AF65-F5344CB8AC3E}">
        <p14:creationId xmlns:p14="http://schemas.microsoft.com/office/powerpoint/2010/main" val="1737969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D5A6E6-8DA7-4B54-B9A6-E66E1199DEA6}"/>
              </a:ext>
            </a:extLst>
          </p:cNvPr>
          <p:cNvSpPr>
            <a:spLocks noGrp="1"/>
          </p:cNvSpPr>
          <p:nvPr>
            <p:ph type="title"/>
          </p:nvPr>
        </p:nvSpPr>
        <p:spPr>
          <a:xfrm>
            <a:off x="628650" y="557188"/>
            <a:ext cx="7886700" cy="1133499"/>
          </a:xfrm>
        </p:spPr>
        <p:txBody>
          <a:bodyPr vert="horz" lIns="91440" tIns="45720" rIns="91440" bIns="45720" rtlCol="0">
            <a:normAutofit/>
          </a:bodyPr>
          <a:lstStyle/>
          <a:p>
            <a:pPr>
              <a:lnSpc>
                <a:spcPct val="90000"/>
              </a:lnSpc>
            </a:pPr>
            <a:r>
              <a:rPr lang="en-US" sz="3500" kern="1200">
                <a:latin typeface="+mj-lt"/>
                <a:ea typeface="+mj-ea"/>
                <a:cs typeface="+mj-cs"/>
              </a:rPr>
              <a:t>Base Metodológica para </a:t>
            </a:r>
            <a:r>
              <a:rPr lang="en-US" sz="3500"/>
              <a:t>C</a:t>
            </a:r>
            <a:r>
              <a:rPr lang="en-US" sz="3500" kern="1200">
                <a:latin typeface="+mj-lt"/>
                <a:ea typeface="+mj-ea"/>
                <a:cs typeface="+mj-cs"/>
              </a:rPr>
              <a:t>aracterização do Turismo da Pesca Esportiva</a:t>
            </a:r>
            <a:endParaRPr lang="en-US" sz="3500" kern="1200" dirty="0">
              <a:latin typeface="+mj-lt"/>
              <a:ea typeface="+mj-ea"/>
              <a:cs typeface="+mj-cs"/>
            </a:endParaRPr>
          </a:p>
        </p:txBody>
      </p:sp>
      <p:pic>
        <p:nvPicPr>
          <p:cNvPr id="3" name="image19.png">
            <a:extLst>
              <a:ext uri="{FF2B5EF4-FFF2-40B4-BE49-F238E27FC236}">
                <a16:creationId xmlns:a16="http://schemas.microsoft.com/office/drawing/2014/main" id="{6BAC94DA-B574-B437-B553-B9E3E77D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302A3DF-B7EE-30CB-E2A7-8AEE11036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aixaDeTexto 4">
            <a:extLst>
              <a:ext uri="{FF2B5EF4-FFF2-40B4-BE49-F238E27FC236}">
                <a16:creationId xmlns:a16="http://schemas.microsoft.com/office/drawing/2014/main" id="{C1ABA7EF-5914-AED5-75E4-596E722228E4}"/>
              </a:ext>
            </a:extLst>
          </p:cNvPr>
          <p:cNvGraphicFramePr/>
          <p:nvPr>
            <p:extLst>
              <p:ext uri="{D42A27DB-BD31-4B8C-83A1-F6EECF244321}">
                <p14:modId xmlns:p14="http://schemas.microsoft.com/office/powerpoint/2010/main" val="1771222444"/>
              </p:ext>
            </p:extLst>
          </p:nvPr>
        </p:nvGraphicFramePr>
        <p:xfrm>
          <a:off x="628650" y="2492896"/>
          <a:ext cx="3862331" cy="3038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098C1848-BBCA-8E34-64DB-139EDC2DF8CB}"/>
              </a:ext>
            </a:extLst>
          </p:cNvPr>
          <p:cNvPicPr>
            <a:picLocks noChangeAspect="1"/>
          </p:cNvPicPr>
          <p:nvPr/>
        </p:nvPicPr>
        <p:blipFill>
          <a:blip r:embed="rId9"/>
          <a:stretch>
            <a:fillRect/>
          </a:stretch>
        </p:blipFill>
        <p:spPr>
          <a:xfrm>
            <a:off x="5104097" y="2634241"/>
            <a:ext cx="3409354" cy="2750824"/>
          </a:xfrm>
          <a:prstGeom prst="rect">
            <a:avLst/>
          </a:prstGeom>
        </p:spPr>
      </p:pic>
    </p:spTree>
    <p:extLst>
      <p:ext uri="{BB962C8B-B14F-4D97-AF65-F5344CB8AC3E}">
        <p14:creationId xmlns:p14="http://schemas.microsoft.com/office/powerpoint/2010/main" val="4145195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151F8A-0302-51E9-4BFF-D425ECAD8F5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845DFB-59D1-FB5E-CEC1-4B67078BA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5BAED5-6A06-10D5-713B-38883EB5C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AF0D11-FD95-A10E-2BA0-A1BEA935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0C3E51EA-1FA6-F60E-95A8-09505809E021}"/>
              </a:ext>
            </a:extLst>
          </p:cNvPr>
          <p:cNvPicPr>
            <a:picLocks noGrp="1" noChangeAspect="1"/>
          </p:cNvPicPr>
          <p:nvPr>
            <p:ph idx="1"/>
          </p:nvPr>
        </p:nvPicPr>
        <p:blipFill>
          <a:blip r:embed="rId2"/>
          <a:stretch>
            <a:fillRect/>
          </a:stretch>
        </p:blipFill>
        <p:spPr>
          <a:xfrm>
            <a:off x="156700" y="1498940"/>
            <a:ext cx="8912376" cy="5083592"/>
          </a:xfrm>
          <a:prstGeom prst="rect">
            <a:avLst/>
          </a:prstGeom>
        </p:spPr>
      </p:pic>
      <p:sp>
        <p:nvSpPr>
          <p:cNvPr id="17" name="Rectangle 16">
            <a:extLst>
              <a:ext uri="{FF2B5EF4-FFF2-40B4-BE49-F238E27FC236}">
                <a16:creationId xmlns:a16="http://schemas.microsoft.com/office/drawing/2014/main" id="{0269355B-846E-D461-59C0-DEA2531D3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19.png">
            <a:extLst>
              <a:ext uri="{FF2B5EF4-FFF2-40B4-BE49-F238E27FC236}">
                <a16:creationId xmlns:a16="http://schemas.microsoft.com/office/drawing/2014/main" id="{2BE5D00F-E7CD-4929-03FB-FAE78063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F76FEA7C-0849-BF41-E225-62C22904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B28023F7-AF83-A552-C578-DFB66731E9F5}"/>
              </a:ext>
            </a:extLst>
          </p:cNvPr>
          <p:cNvSpPr txBox="1"/>
          <p:nvPr/>
        </p:nvSpPr>
        <p:spPr>
          <a:xfrm>
            <a:off x="1022274" y="469099"/>
            <a:ext cx="7099450" cy="923330"/>
          </a:xfrm>
          <a:prstGeom prst="rect">
            <a:avLst/>
          </a:prstGeom>
          <a:noFill/>
        </p:spPr>
        <p:txBody>
          <a:bodyPr wrap="square">
            <a:spAutoFit/>
          </a:bodyPr>
          <a:lstStyle/>
          <a:p>
            <a:pPr lvl="0" algn="ctr"/>
            <a:r>
              <a:rPr lang="pt-BR" b="1" dirty="0"/>
              <a:t>2– O  conjunto da organização estrutural</a:t>
            </a:r>
            <a:r>
              <a:rPr lang="pt-BR" dirty="0"/>
              <a:t> -superestrutura, ou seja, as políticas e as diretrizes que regulam e desenvolvem a atividade turística e a tríplice infraestrutura: básica, turística e de apoio.</a:t>
            </a:r>
          </a:p>
        </p:txBody>
      </p:sp>
    </p:spTree>
    <p:extLst>
      <p:ext uri="{BB962C8B-B14F-4D97-AF65-F5344CB8AC3E}">
        <p14:creationId xmlns:p14="http://schemas.microsoft.com/office/powerpoint/2010/main" val="1913011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19B07-51DD-A427-622F-9B944B0B6F4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aixaDeTexto 5">
            <a:extLst>
              <a:ext uri="{FF2B5EF4-FFF2-40B4-BE49-F238E27FC236}">
                <a16:creationId xmlns:a16="http://schemas.microsoft.com/office/drawing/2014/main" id="{4A9309F2-DD73-D27E-D1AB-0AFC571E1DD1}"/>
              </a:ext>
            </a:extLst>
          </p:cNvPr>
          <p:cNvSpPr txBox="1"/>
          <p:nvPr/>
        </p:nvSpPr>
        <p:spPr>
          <a:xfrm>
            <a:off x="764390" y="825757"/>
            <a:ext cx="7900987" cy="817403"/>
          </a:xfrm>
          <a:prstGeom prst="rect">
            <a:avLst/>
          </a:prstGeom>
        </p:spPr>
        <p:txBody>
          <a:bodyPr vert="horz" lIns="91440" tIns="45720" rIns="91440" bIns="45720" rtlCol="0" anchor="b">
            <a:normAutofit fontScale="92500"/>
          </a:bodyPr>
          <a:lstStyle/>
          <a:p>
            <a:pPr lvl="0" algn="ctr">
              <a:lnSpc>
                <a:spcPct val="90000"/>
              </a:lnSpc>
              <a:spcBef>
                <a:spcPct val="0"/>
              </a:spcBef>
              <a:spcAft>
                <a:spcPts val="600"/>
              </a:spcAft>
            </a:pPr>
            <a:r>
              <a:rPr lang="en-US" sz="2200" b="1" kern="1200" dirty="0">
                <a:solidFill>
                  <a:schemeClr val="tx1"/>
                </a:solidFill>
                <a:latin typeface="+mj-lt"/>
                <a:ea typeface="+mj-ea"/>
                <a:cs typeface="+mj-cs"/>
              </a:rPr>
              <a:t>3 - O conjunto das </a:t>
            </a:r>
            <a:r>
              <a:rPr lang="en-US" sz="2200" b="1" kern="1200" dirty="0" err="1">
                <a:solidFill>
                  <a:schemeClr val="tx1"/>
                </a:solidFill>
                <a:latin typeface="+mj-lt"/>
                <a:ea typeface="+mj-ea"/>
                <a:cs typeface="+mj-cs"/>
              </a:rPr>
              <a:t>ações</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operacionais</a:t>
            </a:r>
            <a:r>
              <a:rPr lang="en-US" sz="2200" b="1" kern="1200" dirty="0">
                <a:solidFill>
                  <a:schemeClr val="tx1"/>
                </a:solidFill>
                <a:latin typeface="+mj-lt"/>
                <a:ea typeface="+mj-ea"/>
                <a:cs typeface="+mj-cs"/>
              </a:rPr>
              <a:t> </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relação</a:t>
            </a:r>
            <a:r>
              <a:rPr lang="en-US" sz="2200" kern="1200" dirty="0">
                <a:solidFill>
                  <a:schemeClr val="tx1"/>
                </a:solidFill>
                <a:latin typeface="+mj-lt"/>
                <a:ea typeface="+mj-ea"/>
                <a:cs typeface="+mj-cs"/>
              </a:rPr>
              <a:t> no mercado da </a:t>
            </a:r>
            <a:r>
              <a:rPr lang="en-US" sz="2200" kern="1200" dirty="0" err="1">
                <a:solidFill>
                  <a:schemeClr val="tx1"/>
                </a:solidFill>
                <a:latin typeface="+mj-lt"/>
                <a:ea typeface="+mj-ea"/>
                <a:cs typeface="+mj-cs"/>
              </a:rPr>
              <a:t>Oferta</a:t>
            </a:r>
            <a:r>
              <a:rPr lang="en-US" sz="2200" kern="1200" dirty="0">
                <a:solidFill>
                  <a:schemeClr val="tx1"/>
                </a:solidFill>
                <a:latin typeface="+mj-lt"/>
                <a:ea typeface="+mj-ea"/>
                <a:cs typeface="+mj-cs"/>
              </a:rPr>
              <a:t> e da </a:t>
            </a:r>
            <a:r>
              <a:rPr lang="en-US" sz="2200" kern="1200" dirty="0" err="1">
                <a:solidFill>
                  <a:schemeClr val="tx1"/>
                </a:solidFill>
                <a:latin typeface="+mj-lt"/>
                <a:ea typeface="+mj-ea"/>
                <a:cs typeface="+mj-cs"/>
              </a:rPr>
              <a:t>Demanda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turística</a:t>
            </a:r>
            <a:r>
              <a:rPr lang="en-US" sz="2200" kern="1200" dirty="0">
                <a:solidFill>
                  <a:schemeClr val="tx1"/>
                </a:solidFill>
                <a:latin typeface="+mj-lt"/>
                <a:ea typeface="+mj-ea"/>
                <a:cs typeface="+mj-cs"/>
              </a:rPr>
              <a:t> e o </a:t>
            </a:r>
            <a:r>
              <a:rPr lang="en-US" sz="2200" kern="1200" dirty="0" err="1">
                <a:solidFill>
                  <a:schemeClr val="tx1"/>
                </a:solidFill>
                <a:latin typeface="+mj-lt"/>
                <a:ea typeface="+mj-ea"/>
                <a:cs typeface="+mj-cs"/>
              </a:rPr>
              <a:t>Processo</a:t>
            </a:r>
            <a:r>
              <a:rPr lang="en-US" sz="2200" kern="1200" dirty="0">
                <a:solidFill>
                  <a:schemeClr val="tx1"/>
                </a:solidFill>
                <a:latin typeface="+mj-lt"/>
                <a:ea typeface="+mj-ea"/>
                <a:cs typeface="+mj-cs"/>
              </a:rPr>
              <a:t> de </a:t>
            </a:r>
            <a:r>
              <a:rPr lang="en-US" sz="2200" kern="1200" dirty="0" err="1">
                <a:solidFill>
                  <a:schemeClr val="tx1"/>
                </a:solidFill>
                <a:latin typeface="+mj-lt"/>
                <a:ea typeface="+mj-ea"/>
                <a:cs typeface="+mj-cs"/>
              </a:rPr>
              <a:t>Distribuição</a:t>
            </a:r>
            <a:r>
              <a:rPr lang="en-US" sz="2200" kern="1200" dirty="0">
                <a:solidFill>
                  <a:schemeClr val="tx1"/>
                </a:solidFill>
                <a:latin typeface="+mj-lt"/>
                <a:ea typeface="+mj-ea"/>
                <a:cs typeface="+mj-cs"/>
              </a:rPr>
              <a:t> (mercado).</a:t>
            </a:r>
          </a:p>
        </p:txBody>
      </p:sp>
      <p:pic>
        <p:nvPicPr>
          <p:cNvPr id="10" name="Imagem 9">
            <a:extLst>
              <a:ext uri="{FF2B5EF4-FFF2-40B4-BE49-F238E27FC236}">
                <a16:creationId xmlns:a16="http://schemas.microsoft.com/office/drawing/2014/main" id="{7C9773EB-F88D-9D33-90C3-4D3B3E86477E}"/>
              </a:ext>
            </a:extLst>
          </p:cNvPr>
          <p:cNvPicPr>
            <a:picLocks noChangeAspect="1"/>
          </p:cNvPicPr>
          <p:nvPr/>
        </p:nvPicPr>
        <p:blipFill>
          <a:blip r:embed="rId2"/>
          <a:stretch>
            <a:fillRect/>
          </a:stretch>
        </p:blipFill>
        <p:spPr>
          <a:xfrm>
            <a:off x="542925" y="2877815"/>
            <a:ext cx="8058150" cy="2900933"/>
          </a:xfrm>
          <a:prstGeom prst="rect">
            <a:avLst/>
          </a:prstGeom>
        </p:spPr>
      </p:pic>
      <p:pic>
        <p:nvPicPr>
          <p:cNvPr id="3" name="image19.png">
            <a:extLst>
              <a:ext uri="{FF2B5EF4-FFF2-40B4-BE49-F238E27FC236}">
                <a16:creationId xmlns:a16="http://schemas.microsoft.com/office/drawing/2014/main" id="{01E64119-60DA-4C8E-28A1-74E5BA67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BF5DD55-8587-B482-EE44-4CEDC9D73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90EC188-3926-16B5-CD13-1F9E55D20172}"/>
              </a:ext>
            </a:extLst>
          </p:cNvPr>
          <p:cNvSpPr>
            <a:spLocks noGrp="1"/>
          </p:cNvSpPr>
          <p:nvPr>
            <p:ph type="sldNum" sz="quarter" idx="12"/>
          </p:nvPr>
        </p:nvSpPr>
        <p:spPr>
          <a:xfrm>
            <a:off x="6603999" y="6356350"/>
            <a:ext cx="2057400" cy="365125"/>
          </a:xfrm>
          <a:prstGeom prst="ellipse">
            <a:avLst/>
          </a:prstGeom>
        </p:spPr>
        <p:txBody>
          <a:bodyPr>
            <a:normAutofit/>
          </a:bodyPr>
          <a:lstStyle/>
          <a:p>
            <a:pPr>
              <a:lnSpc>
                <a:spcPct val="90000"/>
              </a:lnSpc>
              <a:spcAft>
                <a:spcPts val="600"/>
              </a:spcAft>
            </a:pPr>
            <a:fld id="{BD4C9C96-99D0-473B-ABA6-5ED521F58EB7}" type="slidenum">
              <a:rPr lang="pt-BR"/>
              <a:pPr>
                <a:lnSpc>
                  <a:spcPct val="90000"/>
                </a:lnSpc>
                <a:spcAft>
                  <a:spcPts val="600"/>
                </a:spcAft>
              </a:pPr>
              <a:t>34</a:t>
            </a:fld>
            <a:endParaRPr lang="pt-BR"/>
          </a:p>
        </p:txBody>
      </p:sp>
      <p:pic>
        <p:nvPicPr>
          <p:cNvPr id="10" name="image39.png" descr="Uma imagem contendo foto, diferente, muitos, programa&#10;&#10;Descrição gerada automaticamente">
            <a:extLst>
              <a:ext uri="{FF2B5EF4-FFF2-40B4-BE49-F238E27FC236}">
                <a16:creationId xmlns:a16="http://schemas.microsoft.com/office/drawing/2014/main" id="{1364B0B2-C038-91CB-AADE-A0254ED5DF75}"/>
              </a:ext>
            </a:extLst>
          </p:cNvPr>
          <p:cNvPicPr/>
          <p:nvPr/>
        </p:nvPicPr>
        <p:blipFill>
          <a:blip r:embed="rId2"/>
          <a:srcRect/>
          <a:stretch>
            <a:fillRect/>
          </a:stretch>
        </p:blipFill>
        <p:spPr>
          <a:xfrm>
            <a:off x="1691957" y="23624"/>
            <a:ext cx="5760085" cy="5211445"/>
          </a:xfrm>
          <a:prstGeom prst="rect">
            <a:avLst/>
          </a:prstGeom>
          <a:ln/>
        </p:spPr>
      </p:pic>
      <p:pic>
        <p:nvPicPr>
          <p:cNvPr id="11" name="image13.png" descr="Interface gráfica do usuário&#10;&#10;Descrição gerada automaticamente">
            <a:extLst>
              <a:ext uri="{FF2B5EF4-FFF2-40B4-BE49-F238E27FC236}">
                <a16:creationId xmlns:a16="http://schemas.microsoft.com/office/drawing/2014/main" id="{90BC3872-0D45-AD4C-75BA-B0044D5F29A5}"/>
              </a:ext>
            </a:extLst>
          </p:cNvPr>
          <p:cNvPicPr/>
          <p:nvPr/>
        </p:nvPicPr>
        <p:blipFill>
          <a:blip r:embed="rId3"/>
          <a:srcRect/>
          <a:stretch>
            <a:fillRect/>
          </a:stretch>
        </p:blipFill>
        <p:spPr>
          <a:xfrm>
            <a:off x="1691957" y="5210949"/>
            <a:ext cx="5760085" cy="1569720"/>
          </a:xfrm>
          <a:prstGeom prst="rect">
            <a:avLst/>
          </a:prstGeom>
          <a:ln/>
        </p:spPr>
      </p:pic>
    </p:spTree>
    <p:extLst>
      <p:ext uri="{BB962C8B-B14F-4D97-AF65-F5344CB8AC3E}">
        <p14:creationId xmlns:p14="http://schemas.microsoft.com/office/powerpoint/2010/main" val="240288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13612A7-D9BC-D623-6EB7-5B7D4ECE4229}"/>
              </a:ext>
            </a:extLst>
          </p:cNvPr>
          <p:cNvSpPr>
            <a:spLocks noGrp="1"/>
          </p:cNvSpPr>
          <p:nvPr>
            <p:ph type="sldNum" sz="quarter" idx="12"/>
          </p:nvPr>
        </p:nvSpPr>
        <p:spPr/>
        <p:txBody>
          <a:bodyPr/>
          <a:lstStyle/>
          <a:p>
            <a:fld id="{BD4C9C96-99D0-473B-ABA6-5ED521F58EB7}" type="slidenum">
              <a:rPr lang="pt-BR" smtClean="0"/>
              <a:t>35</a:t>
            </a:fld>
            <a:endParaRPr lang="pt-BR"/>
          </a:p>
        </p:txBody>
      </p:sp>
      <p:pic>
        <p:nvPicPr>
          <p:cNvPr id="5" name="image9.png" descr="Interface gráfica do usuário, Site&#10;&#10;Descrição gerada automaticamente">
            <a:extLst>
              <a:ext uri="{FF2B5EF4-FFF2-40B4-BE49-F238E27FC236}">
                <a16:creationId xmlns:a16="http://schemas.microsoft.com/office/drawing/2014/main" id="{953F953B-376B-3E67-6D25-84F185844187}"/>
              </a:ext>
            </a:extLst>
          </p:cNvPr>
          <p:cNvPicPr/>
          <p:nvPr/>
        </p:nvPicPr>
        <p:blipFill>
          <a:blip r:embed="rId2"/>
          <a:srcRect/>
          <a:stretch>
            <a:fillRect/>
          </a:stretch>
        </p:blipFill>
        <p:spPr>
          <a:xfrm>
            <a:off x="1907704" y="169568"/>
            <a:ext cx="5517305" cy="4494826"/>
          </a:xfrm>
          <a:prstGeom prst="rect">
            <a:avLst/>
          </a:prstGeom>
          <a:ln/>
        </p:spPr>
      </p:pic>
      <p:pic>
        <p:nvPicPr>
          <p:cNvPr id="8" name="Imagem 7">
            <a:extLst>
              <a:ext uri="{FF2B5EF4-FFF2-40B4-BE49-F238E27FC236}">
                <a16:creationId xmlns:a16="http://schemas.microsoft.com/office/drawing/2014/main" id="{73080362-AE93-4B66-68BA-026449F5F9ED}"/>
              </a:ext>
            </a:extLst>
          </p:cNvPr>
          <p:cNvPicPr>
            <a:picLocks noChangeAspect="1"/>
          </p:cNvPicPr>
          <p:nvPr/>
        </p:nvPicPr>
        <p:blipFill>
          <a:blip r:embed="rId3"/>
          <a:stretch>
            <a:fillRect/>
          </a:stretch>
        </p:blipFill>
        <p:spPr>
          <a:xfrm>
            <a:off x="1925440" y="4664394"/>
            <a:ext cx="5631890" cy="1520374"/>
          </a:xfrm>
          <a:prstGeom prst="rect">
            <a:avLst/>
          </a:prstGeom>
        </p:spPr>
      </p:pic>
    </p:spTree>
    <p:extLst>
      <p:ext uri="{BB962C8B-B14F-4D97-AF65-F5344CB8AC3E}">
        <p14:creationId xmlns:p14="http://schemas.microsoft.com/office/powerpoint/2010/main" val="3509503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7484D-6A39-B133-A059-0498C320E71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8E616A-4D65-0DB9-1A1E-124A0D92D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9D5DD4C0-122C-0B6D-7DEB-B2F911EA0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423D418B-6FDD-88CC-EEA7-FFF97723565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36</a:t>
            </a:fld>
            <a:endParaRPr lang="en-US"/>
          </a:p>
        </p:txBody>
      </p:sp>
      <p:graphicFrame>
        <p:nvGraphicFramePr>
          <p:cNvPr id="6" name="CaixaDeTexto 3">
            <a:extLst>
              <a:ext uri="{FF2B5EF4-FFF2-40B4-BE49-F238E27FC236}">
                <a16:creationId xmlns:a16="http://schemas.microsoft.com/office/drawing/2014/main" id="{45D4F668-FE7A-3945-B80C-9F30DA520EFF}"/>
              </a:ext>
            </a:extLst>
          </p:cNvPr>
          <p:cNvGraphicFramePr/>
          <p:nvPr>
            <p:extLst>
              <p:ext uri="{D42A27DB-BD31-4B8C-83A1-F6EECF244321}">
                <p14:modId xmlns:p14="http://schemas.microsoft.com/office/powerpoint/2010/main" val="3273429131"/>
              </p:ext>
            </p:extLst>
          </p:nvPr>
        </p:nvGraphicFramePr>
        <p:xfrm>
          <a:off x="539552" y="938197"/>
          <a:ext cx="8407846" cy="568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CE4614C1-AFAB-59BC-BF5E-A1EF819DA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BA9AEF7C-A75E-A63B-10FD-162A2C523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6A8C3B6-E542-B655-204A-C37F48A2815A}"/>
              </a:ext>
            </a:extLst>
          </p:cNvPr>
          <p:cNvSpPr txBox="1"/>
          <p:nvPr/>
        </p:nvSpPr>
        <p:spPr>
          <a:xfrm>
            <a:off x="2900945" y="145933"/>
            <a:ext cx="4104456" cy="646331"/>
          </a:xfrm>
          <a:prstGeom prst="rect">
            <a:avLst/>
          </a:prstGeom>
          <a:noFill/>
        </p:spPr>
        <p:txBody>
          <a:bodyPr wrap="square" rtlCol="0">
            <a:spAutoFit/>
          </a:bodyPr>
          <a:lstStyle/>
          <a:p>
            <a:pPr algn="ctr"/>
            <a:r>
              <a:rPr lang="en-US" sz="1800" b="1" dirty="0">
                <a:latin typeface="+mn-lt"/>
              </a:rPr>
              <a:t>ENTREVISTA REDE HOTELEIRA</a:t>
            </a:r>
          </a:p>
          <a:p>
            <a:pPr algn="ctr"/>
            <a:endParaRPr lang="pt-BR" b="1" dirty="0"/>
          </a:p>
        </p:txBody>
      </p:sp>
    </p:spTree>
    <p:extLst>
      <p:ext uri="{BB962C8B-B14F-4D97-AF65-F5344CB8AC3E}">
        <p14:creationId xmlns:p14="http://schemas.microsoft.com/office/powerpoint/2010/main" val="3558589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D84E10-B6A4-F2E0-CF21-71B0CA15B0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DCFCAD-D690-1DDB-63FD-468E91554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556525AD-34B1-DA4A-A112-0308D990C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38489CE2-9A5F-80AC-502F-A0DE0E80FA0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37</a:t>
            </a:fld>
            <a:endParaRPr lang="en-US"/>
          </a:p>
        </p:txBody>
      </p:sp>
      <p:graphicFrame>
        <p:nvGraphicFramePr>
          <p:cNvPr id="6" name="CaixaDeTexto 3">
            <a:extLst>
              <a:ext uri="{FF2B5EF4-FFF2-40B4-BE49-F238E27FC236}">
                <a16:creationId xmlns:a16="http://schemas.microsoft.com/office/drawing/2014/main" id="{56596C21-3AB9-91EE-C65F-F5BAADB98210}"/>
              </a:ext>
            </a:extLst>
          </p:cNvPr>
          <p:cNvGraphicFramePr/>
          <p:nvPr>
            <p:extLst>
              <p:ext uri="{D42A27DB-BD31-4B8C-83A1-F6EECF244321}">
                <p14:modId xmlns:p14="http://schemas.microsoft.com/office/powerpoint/2010/main" val="3108032716"/>
              </p:ext>
            </p:extLst>
          </p:nvPr>
        </p:nvGraphicFramePr>
        <p:xfrm>
          <a:off x="366934" y="1309760"/>
          <a:ext cx="8407846" cy="5033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AE5B5B6-5D49-B7A6-C024-684ECDBF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CDEBB567-A8BC-A6FE-D5AF-72DD24448A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AE79B78-AD22-979E-DE6A-88B6F3752D3F}"/>
              </a:ext>
            </a:extLst>
          </p:cNvPr>
          <p:cNvSpPr txBox="1"/>
          <p:nvPr/>
        </p:nvSpPr>
        <p:spPr>
          <a:xfrm>
            <a:off x="2627784" y="476672"/>
            <a:ext cx="3830166" cy="369332"/>
          </a:xfrm>
          <a:prstGeom prst="rect">
            <a:avLst/>
          </a:prstGeom>
          <a:noFill/>
        </p:spPr>
        <p:txBody>
          <a:bodyPr wrap="square" rtlCol="0">
            <a:spAutoFit/>
          </a:bodyPr>
          <a:lstStyle/>
          <a:p>
            <a:pPr algn="ctr"/>
            <a:r>
              <a:rPr lang="pt-BR" dirty="0"/>
              <a:t>ENTREVISTA - COMÉRCIO</a:t>
            </a:r>
          </a:p>
        </p:txBody>
      </p:sp>
    </p:spTree>
    <p:extLst>
      <p:ext uri="{BB962C8B-B14F-4D97-AF65-F5344CB8AC3E}">
        <p14:creationId xmlns:p14="http://schemas.microsoft.com/office/powerpoint/2010/main" val="56423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3F50E6-444E-BC10-3117-B9E98A18CA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97273B-5E1F-EF94-4499-86B578A2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B176CE77-7146-D812-1312-DBE3A9841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5F856D5C-AB5F-521E-CE6B-4E2819214DD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38</a:t>
            </a:fld>
            <a:endParaRPr lang="en-US"/>
          </a:p>
        </p:txBody>
      </p:sp>
      <p:graphicFrame>
        <p:nvGraphicFramePr>
          <p:cNvPr id="6" name="CaixaDeTexto 3">
            <a:extLst>
              <a:ext uri="{FF2B5EF4-FFF2-40B4-BE49-F238E27FC236}">
                <a16:creationId xmlns:a16="http://schemas.microsoft.com/office/drawing/2014/main" id="{EEB26778-1541-D03A-FEE7-3122243ED519}"/>
              </a:ext>
            </a:extLst>
          </p:cNvPr>
          <p:cNvGraphicFramePr/>
          <p:nvPr>
            <p:extLst>
              <p:ext uri="{D42A27DB-BD31-4B8C-83A1-F6EECF244321}">
                <p14:modId xmlns:p14="http://schemas.microsoft.com/office/powerpoint/2010/main" val="2697156440"/>
              </p:ext>
            </p:extLst>
          </p:nvPr>
        </p:nvGraphicFramePr>
        <p:xfrm>
          <a:off x="366934" y="1309760"/>
          <a:ext cx="8407846" cy="5033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77617B3-491B-B2C2-0B8A-8ED1AAE09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39B30436-03F1-3A62-CE54-A99304F2D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F528825-89C5-3FCB-8AEE-21F3DB7FCE12}"/>
              </a:ext>
            </a:extLst>
          </p:cNvPr>
          <p:cNvSpPr txBox="1"/>
          <p:nvPr/>
        </p:nvSpPr>
        <p:spPr>
          <a:xfrm>
            <a:off x="2627784" y="476672"/>
            <a:ext cx="3830166" cy="369332"/>
          </a:xfrm>
          <a:prstGeom prst="rect">
            <a:avLst/>
          </a:prstGeom>
          <a:noFill/>
        </p:spPr>
        <p:txBody>
          <a:bodyPr wrap="square" rtlCol="0">
            <a:spAutoFit/>
          </a:bodyPr>
          <a:lstStyle/>
          <a:p>
            <a:pPr algn="ctr"/>
            <a:r>
              <a:rPr lang="pt-BR" dirty="0"/>
              <a:t>ENTRAVES</a:t>
            </a:r>
          </a:p>
        </p:txBody>
      </p:sp>
    </p:spTree>
    <p:extLst>
      <p:ext uri="{BB962C8B-B14F-4D97-AF65-F5344CB8AC3E}">
        <p14:creationId xmlns:p14="http://schemas.microsoft.com/office/powerpoint/2010/main" val="1501092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B799A31-E0E8-9EAF-BEAB-219A0C007C6F}"/>
              </a:ext>
            </a:extLst>
          </p:cNvPr>
          <p:cNvSpPr txBox="1"/>
          <p:nvPr/>
        </p:nvSpPr>
        <p:spPr>
          <a:xfrm>
            <a:off x="684563" y="1021519"/>
            <a:ext cx="8106700" cy="4927761"/>
          </a:xfrm>
          <a:prstGeom prst="rect">
            <a:avLst/>
          </a:prstGeom>
        </p:spPr>
        <p:txBody>
          <a:bodyPr vert="horz" lIns="91440" tIns="45720" rIns="91440" bIns="45720" rtlCol="0">
            <a:noAutofit/>
          </a:bodyPr>
          <a:lstStyle/>
          <a:p>
            <a:pPr algn="just">
              <a:lnSpc>
                <a:spcPct val="90000"/>
              </a:lnSpc>
              <a:spcBef>
                <a:spcPts val="1200"/>
              </a:spcBef>
              <a:spcAft>
                <a:spcPts val="1200"/>
              </a:spcAft>
            </a:pPr>
            <a:r>
              <a:rPr lang="en-US" dirty="0">
                <a:effectLst/>
                <a:latin typeface="+mj-lt"/>
              </a:rPr>
              <a:t>1 - </a:t>
            </a:r>
            <a:r>
              <a:rPr lang="en-US" b="1" dirty="0">
                <a:effectLst/>
                <a:latin typeface="+mj-lt"/>
              </a:rPr>
              <a:t>Em </a:t>
            </a:r>
            <a:r>
              <a:rPr lang="en-US" b="1" dirty="0" err="1">
                <a:effectLst/>
                <a:latin typeface="+mj-lt"/>
              </a:rPr>
              <a:t>relação</a:t>
            </a:r>
            <a:r>
              <a:rPr lang="en-US" b="1" dirty="0">
                <a:effectLst/>
                <a:latin typeface="+mj-lt"/>
              </a:rPr>
              <a:t> ao conjunto de </a:t>
            </a:r>
            <a:r>
              <a:rPr lang="en-US" b="1" dirty="0" err="1">
                <a:effectLst/>
                <a:latin typeface="+mj-lt"/>
              </a:rPr>
              <a:t>relações</a:t>
            </a:r>
            <a:r>
              <a:rPr lang="en-US" b="1" dirty="0">
                <a:effectLst/>
                <a:latin typeface="+mj-lt"/>
              </a:rPr>
              <a:t> </a:t>
            </a:r>
            <a:r>
              <a:rPr lang="en-US" b="1" dirty="0" err="1">
                <a:effectLst/>
                <a:latin typeface="+mj-lt"/>
              </a:rPr>
              <a:t>ambientais</a:t>
            </a:r>
            <a:r>
              <a:rPr lang="en-US" dirty="0">
                <a:effectLst/>
                <a:latin typeface="+mj-lt"/>
              </a:rPr>
              <a:t> - </a:t>
            </a:r>
            <a:r>
              <a:rPr lang="en-US" dirty="0" err="1">
                <a:effectLst/>
                <a:latin typeface="+mj-lt"/>
              </a:rPr>
              <a:t>mostra</a:t>
            </a:r>
            <a:r>
              <a:rPr lang="en-US" dirty="0">
                <a:effectLst/>
                <a:latin typeface="+mj-lt"/>
              </a:rPr>
              <a:t> a </a:t>
            </a:r>
            <a:r>
              <a:rPr lang="en-US" dirty="0" err="1">
                <a:effectLst/>
                <a:latin typeface="+mj-lt"/>
              </a:rPr>
              <a:t>relação</a:t>
            </a:r>
            <a:r>
              <a:rPr lang="en-US" dirty="0">
                <a:effectLst/>
                <a:latin typeface="+mj-lt"/>
              </a:rPr>
              <a:t> entre o turismo e o </a:t>
            </a:r>
            <a:r>
              <a:rPr lang="en-US" dirty="0" err="1">
                <a:effectLst/>
                <a:latin typeface="+mj-lt"/>
              </a:rPr>
              <a:t>meio</a:t>
            </a:r>
            <a:r>
              <a:rPr lang="en-US" dirty="0">
                <a:effectLst/>
                <a:latin typeface="+mj-lt"/>
              </a:rPr>
              <a:t> </a:t>
            </a:r>
            <a:r>
              <a:rPr lang="en-US" dirty="0" err="1">
                <a:effectLst/>
                <a:latin typeface="+mj-lt"/>
              </a:rPr>
              <a:t>ambiente</a:t>
            </a:r>
            <a:r>
              <a:rPr lang="en-US" dirty="0">
                <a:effectLst/>
                <a:latin typeface="+mj-lt"/>
              </a:rPr>
              <a:t> – </a:t>
            </a:r>
            <a:r>
              <a:rPr lang="en-US" dirty="0" err="1">
                <a:effectLst/>
                <a:latin typeface="+mj-lt"/>
              </a:rPr>
              <a:t>econômico</a:t>
            </a:r>
            <a:r>
              <a:rPr lang="en-US" dirty="0">
                <a:effectLst/>
                <a:latin typeface="+mj-lt"/>
              </a:rPr>
              <a:t>, social, cultural e </a:t>
            </a:r>
            <a:r>
              <a:rPr lang="en-US" dirty="0" err="1">
                <a:effectLst/>
                <a:latin typeface="+mj-lt"/>
              </a:rPr>
              <a:t>ecológico</a:t>
            </a:r>
            <a:r>
              <a:rPr lang="en-US" dirty="0">
                <a:effectLst/>
                <a:latin typeface="+mj-lt"/>
              </a:rPr>
              <a:t> –no qual se </a:t>
            </a:r>
            <a:r>
              <a:rPr lang="en-US" dirty="0" err="1">
                <a:effectLst/>
                <a:latin typeface="+mj-lt"/>
              </a:rPr>
              <a:t>cria</a:t>
            </a:r>
            <a:r>
              <a:rPr lang="en-US" dirty="0">
                <a:effectLst/>
                <a:latin typeface="+mj-lt"/>
              </a:rPr>
              <a:t>, se </a:t>
            </a:r>
            <a:r>
              <a:rPr lang="en-US" dirty="0" err="1">
                <a:effectLst/>
                <a:latin typeface="+mj-lt"/>
              </a:rPr>
              <a:t>insere</a:t>
            </a:r>
            <a:r>
              <a:rPr lang="en-US" dirty="0">
                <a:effectLst/>
                <a:latin typeface="+mj-lt"/>
              </a:rPr>
              <a:t>, </a:t>
            </a:r>
            <a:r>
              <a:rPr lang="en-US" dirty="0" err="1">
                <a:effectLst/>
                <a:latin typeface="+mj-lt"/>
              </a:rPr>
              <a:t>influência</a:t>
            </a:r>
            <a:r>
              <a:rPr lang="en-US" dirty="0">
                <a:effectLst/>
                <a:latin typeface="+mj-lt"/>
              </a:rPr>
              <a:t> e por </a:t>
            </a:r>
            <a:r>
              <a:rPr lang="en-US" dirty="0" err="1">
                <a:effectLst/>
                <a:latin typeface="+mj-lt"/>
              </a:rPr>
              <a:t>ele</a:t>
            </a:r>
            <a:r>
              <a:rPr lang="en-US" dirty="0">
                <a:effectLst/>
                <a:latin typeface="+mj-lt"/>
              </a:rPr>
              <a:t> é </a:t>
            </a:r>
            <a:r>
              <a:rPr lang="en-US" dirty="0" err="1">
                <a:effectLst/>
                <a:latin typeface="+mj-lt"/>
              </a:rPr>
              <a:t>influenciado</a:t>
            </a:r>
            <a:r>
              <a:rPr lang="en-US" dirty="0">
                <a:effectLst/>
                <a:latin typeface="+mj-lt"/>
              </a:rPr>
              <a:t>.</a:t>
            </a:r>
          </a:p>
          <a:p>
            <a:pPr algn="just">
              <a:lnSpc>
                <a:spcPct val="150000"/>
              </a:lnSpc>
              <a:spcAft>
                <a:spcPts val="800"/>
              </a:spcAft>
            </a:pPr>
            <a:r>
              <a:rPr lang="pt-BR" sz="1800" b="1" i="1" dirty="0">
                <a:effectLst/>
                <a:latin typeface="+mj-lt"/>
                <a:ea typeface="Arial" panose="020B0604020202020204" pitchFamily="34" charset="0"/>
              </a:rPr>
              <a:t>PONTOS FORTES</a:t>
            </a:r>
            <a:endParaRPr lang="pt-BR" sz="1800" dirty="0">
              <a:effectLst/>
              <a:latin typeface="+mj-l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Variedade de peixes.</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Comércio abastece a cidade.</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Fiscalização presente para barcos pequenos.</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Mercados centralizados na BR.</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Posto ambiental subindo para pedras negras.</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Comunidade quilombola.</a:t>
            </a:r>
            <a:endParaRPr lang="pt-BR" sz="1800" dirty="0">
              <a:effectLst/>
              <a:latin typeface="+mj-l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latin typeface="+mj-lt"/>
                <a:ea typeface="Arial" panose="020B0604020202020204" pitchFamily="34" charset="0"/>
                <a:cs typeface="Noto Sans Symbols"/>
              </a:rPr>
              <a:t>Peixes </a:t>
            </a:r>
            <a:r>
              <a:rPr lang="pt-BR" dirty="0">
                <a:latin typeface="+mj-lt"/>
                <a:ea typeface="Arial" panose="020B0604020202020204" pitchFamily="34" charset="0"/>
                <a:cs typeface="Noto Sans Symbols"/>
              </a:rPr>
              <a:t>do rio </a:t>
            </a:r>
            <a:r>
              <a:rPr lang="pt-BR" sz="1800" dirty="0">
                <a:effectLst/>
                <a:latin typeface="+mj-lt"/>
                <a:ea typeface="Arial" panose="020B0604020202020204" pitchFamily="34" charset="0"/>
                <a:cs typeface="Noto Sans Symbols"/>
              </a:rPr>
              <a:t>na merenda escolar.</a:t>
            </a:r>
            <a:endParaRPr lang="en-US" dirty="0">
              <a:effectLst/>
              <a:latin typeface="+mj-lt"/>
            </a:endParaRPr>
          </a:p>
        </p:txBody>
      </p:sp>
      <p:sp>
        <p:nvSpPr>
          <p:cNvPr id="2" name="Espaço Reservado para Número de Slide 1">
            <a:extLst>
              <a:ext uri="{FF2B5EF4-FFF2-40B4-BE49-F238E27FC236}">
                <a16:creationId xmlns:a16="http://schemas.microsoft.com/office/drawing/2014/main" id="{CB89833C-6E05-E4CC-BF87-7E3DBF6D692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39</a:t>
            </a:fld>
            <a:endParaRPr lang="en-US">
              <a:solidFill>
                <a:srgbClr val="FFFFFF"/>
              </a:solidFill>
              <a:latin typeface="Calibri" panose="020F0502020204030204"/>
            </a:endParaRPr>
          </a:p>
        </p:txBody>
      </p:sp>
      <p:pic>
        <p:nvPicPr>
          <p:cNvPr id="3" name="image19.png">
            <a:extLst>
              <a:ext uri="{FF2B5EF4-FFF2-40B4-BE49-F238E27FC236}">
                <a16:creationId xmlns:a16="http://schemas.microsoft.com/office/drawing/2014/main" id="{F1051EC5-E500-91C4-2DDD-FF7A51C82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A6FB0FE-62DD-C63A-8CDA-EEAE7FB3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D895-D492-AC67-D0CF-8D62900399D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2EA5A9D-82FD-5DFF-51E0-477C994F38FA}"/>
              </a:ext>
            </a:extLst>
          </p:cNvPr>
          <p:cNvSpPr>
            <a:spLocks noGrp="1"/>
          </p:cNvSpPr>
          <p:nvPr>
            <p:ph type="sldNum" sz="quarter" idx="12"/>
          </p:nvPr>
        </p:nvSpPr>
        <p:spPr/>
        <p:txBody>
          <a:bodyPr/>
          <a:lstStyle/>
          <a:p>
            <a:fld id="{BD4C9C96-99D0-473B-ABA6-5ED521F58EB7}" type="slidenum">
              <a:rPr lang="pt-BR" smtClean="0"/>
              <a:t>4</a:t>
            </a:fld>
            <a:endParaRPr lang="pt-BR"/>
          </a:p>
        </p:txBody>
      </p:sp>
      <p:graphicFrame>
        <p:nvGraphicFramePr>
          <p:cNvPr id="3" name="Tabela 2">
            <a:extLst>
              <a:ext uri="{FF2B5EF4-FFF2-40B4-BE49-F238E27FC236}">
                <a16:creationId xmlns:a16="http://schemas.microsoft.com/office/drawing/2014/main" id="{5CA2D178-7D03-2A93-E9FF-ED6DA23657A1}"/>
              </a:ext>
            </a:extLst>
          </p:cNvPr>
          <p:cNvGraphicFramePr>
            <a:graphicFrameLocks noGrp="1"/>
          </p:cNvGraphicFramePr>
          <p:nvPr>
            <p:extLst>
              <p:ext uri="{D42A27DB-BD31-4B8C-83A1-F6EECF244321}">
                <p14:modId xmlns:p14="http://schemas.microsoft.com/office/powerpoint/2010/main" val="1193280276"/>
              </p:ext>
            </p:extLst>
          </p:nvPr>
        </p:nvGraphicFramePr>
        <p:xfrm>
          <a:off x="218065" y="1412776"/>
          <a:ext cx="8602408" cy="4733736"/>
        </p:xfrm>
        <a:graphic>
          <a:graphicData uri="http://schemas.openxmlformats.org/drawingml/2006/table">
            <a:tbl>
              <a:tblPr firstRow="1" bandRow="1">
                <a:tableStyleId>{F5AB1C69-6EDB-4FF4-983F-18BD219EF322}</a:tableStyleId>
              </a:tblPr>
              <a:tblGrid>
                <a:gridCol w="2123951">
                  <a:extLst>
                    <a:ext uri="{9D8B030D-6E8A-4147-A177-3AD203B41FA5}">
                      <a16:colId xmlns:a16="http://schemas.microsoft.com/office/drawing/2014/main" val="311453591"/>
                    </a:ext>
                  </a:extLst>
                </a:gridCol>
                <a:gridCol w="1830382">
                  <a:extLst>
                    <a:ext uri="{9D8B030D-6E8A-4147-A177-3AD203B41FA5}">
                      <a16:colId xmlns:a16="http://schemas.microsoft.com/office/drawing/2014/main" val="4012308255"/>
                    </a:ext>
                  </a:extLst>
                </a:gridCol>
                <a:gridCol w="1248737">
                  <a:extLst>
                    <a:ext uri="{9D8B030D-6E8A-4147-A177-3AD203B41FA5}">
                      <a16:colId xmlns:a16="http://schemas.microsoft.com/office/drawing/2014/main" val="2104079382"/>
                    </a:ext>
                  </a:extLst>
                </a:gridCol>
                <a:gridCol w="3399338">
                  <a:extLst>
                    <a:ext uri="{9D8B030D-6E8A-4147-A177-3AD203B41FA5}">
                      <a16:colId xmlns:a16="http://schemas.microsoft.com/office/drawing/2014/main" val="795123036"/>
                    </a:ext>
                  </a:extLst>
                </a:gridCol>
              </a:tblGrid>
              <a:tr h="25458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49666">
                <a:tc>
                  <a:txBody>
                    <a:bodyPr/>
                    <a:lstStyle/>
                    <a:p>
                      <a:pPr marR="156210" algn="just">
                        <a:lnSpc>
                          <a:spcPct val="107000"/>
                        </a:lnSpc>
                        <a:spcBef>
                          <a:spcPts val="125"/>
                        </a:spcBef>
                        <a:spcAft>
                          <a:spcPts val="800"/>
                        </a:spcAft>
                      </a:pPr>
                      <a:r>
                        <a:rPr lang="pt-BR" sz="1600" dirty="0">
                          <a:solidFill>
                            <a:srgbClr val="231F20"/>
                          </a:solidFill>
                          <a:effectLst/>
                        </a:rPr>
                        <a:t>4 - Visitas e registros da infraestrutura pesqueira.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GPS e Drones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Municípios foco do trabalho.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255267952"/>
                  </a:ext>
                </a:extLst>
              </a:tr>
              <a:tr h="1244744">
                <a:tc>
                  <a:txBody>
                    <a:bodyPr/>
                    <a:lstStyle/>
                    <a:p>
                      <a:pPr>
                        <a:lnSpc>
                          <a:spcPct val="107000"/>
                        </a:lnSpc>
                        <a:spcBef>
                          <a:spcPts val="190"/>
                        </a:spcBef>
                        <a:spcAft>
                          <a:spcPts val="800"/>
                        </a:spcAft>
                      </a:pPr>
                      <a:r>
                        <a:rPr lang="pt-BR" sz="1600" dirty="0">
                          <a:solidFill>
                            <a:srgbClr val="231F20"/>
                          </a:solidFill>
                          <a:effectLst/>
                        </a:rPr>
                        <a:t>5 - Levantamentos secundários: Documentos, legislações, dados econômicos, turísticos, dentre outros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Pesquisas em órgãos</a:t>
                      </a:r>
                      <a:r>
                        <a:rPr lang="pt-BR" sz="1600">
                          <a:solidFill>
                            <a:srgbClr val="000000"/>
                          </a:solidFill>
                          <a:effectLst/>
                        </a:rPr>
                        <a:t> </a:t>
                      </a:r>
                      <a:r>
                        <a:rPr lang="pt-BR" sz="1600">
                          <a:solidFill>
                            <a:srgbClr val="231F20"/>
                          </a:solidFill>
                          <a:effectLst/>
                        </a:rPr>
                        <a:t>oficiais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48895" algn="just">
                        <a:lnSpc>
                          <a:spcPct val="107000"/>
                        </a:lnSpc>
                        <a:spcBef>
                          <a:spcPts val="125"/>
                        </a:spcBef>
                        <a:spcAft>
                          <a:spcPts val="800"/>
                        </a:spcAft>
                      </a:pPr>
                      <a:r>
                        <a:rPr lang="pt-BR" sz="1600" dirty="0">
                          <a:solidFill>
                            <a:srgbClr val="231F20"/>
                          </a:solidFill>
                          <a:effectLst/>
                        </a:rPr>
                        <a:t>Municípios foco do trabalho e Governo do Estado.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373836005"/>
                  </a:ext>
                </a:extLst>
              </a:tr>
              <a:tr h="502127">
                <a:tc>
                  <a:txBody>
                    <a:bodyPr/>
                    <a:lstStyle/>
                    <a:p>
                      <a:pPr marR="321945" algn="just">
                        <a:lnSpc>
                          <a:spcPct val="107000"/>
                        </a:lnSpc>
                        <a:spcBef>
                          <a:spcPts val="125"/>
                        </a:spcBef>
                        <a:spcAft>
                          <a:spcPts val="800"/>
                        </a:spcAft>
                      </a:pPr>
                      <a:r>
                        <a:rPr lang="pt-BR" sz="1600" dirty="0">
                          <a:solidFill>
                            <a:srgbClr val="231F20"/>
                          </a:solidFill>
                          <a:effectLst/>
                        </a:rPr>
                        <a:t>6 - Realização de Pesquisa externa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25"/>
                        </a:spcBef>
                        <a:spcAft>
                          <a:spcPts val="800"/>
                        </a:spcAft>
                      </a:pPr>
                      <a:r>
                        <a:rPr lang="pt-BR" sz="1600" dirty="0">
                          <a:solidFill>
                            <a:srgbClr val="231F20"/>
                          </a:solidFill>
                          <a:effectLst/>
                        </a:rPr>
                        <a:t>Grupos oficiais de pesca esportiva.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724798153"/>
                  </a:ext>
                </a:extLst>
              </a:tr>
              <a:tr h="1244744">
                <a:tc>
                  <a:txBody>
                    <a:bodyPr/>
                    <a:lstStyle/>
                    <a:p>
                      <a:pPr marR="133350" algn="just">
                        <a:lnSpc>
                          <a:spcPct val="107000"/>
                        </a:lnSpc>
                        <a:spcBef>
                          <a:spcPts val="125"/>
                        </a:spcBef>
                        <a:spcAft>
                          <a:spcPts val="800"/>
                        </a:spcAft>
                      </a:pPr>
                      <a:r>
                        <a:rPr lang="pt-BR" sz="1600" dirty="0">
                          <a:solidFill>
                            <a:srgbClr val="231F20"/>
                          </a:solidFill>
                          <a:effectLst/>
                        </a:rPr>
                        <a:t>7 – Elaboração e apresentação de diagnóstico dos municípios e um diagnóstico consolidado.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16840" algn="just">
                        <a:lnSpc>
                          <a:spcPct val="107000"/>
                        </a:lnSpc>
                        <a:spcBef>
                          <a:spcPts val="125"/>
                        </a:spcBef>
                        <a:spcAft>
                          <a:spcPts val="800"/>
                        </a:spcAft>
                      </a:pPr>
                      <a:r>
                        <a:rPr lang="pt-BR" sz="1600" dirty="0">
                          <a:solidFill>
                            <a:srgbClr val="231F20"/>
                          </a:solidFill>
                          <a:effectLst/>
                        </a:rPr>
                        <a:t>Resultados oriundos das metodologias aplicadas.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Equipe Gestora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10295380"/>
                  </a:ext>
                </a:extLst>
              </a:tr>
            </a:tbl>
          </a:graphicData>
        </a:graphic>
      </p:graphicFrame>
      <p:pic>
        <p:nvPicPr>
          <p:cNvPr id="4" name="image2.png">
            <a:extLst>
              <a:ext uri="{FF2B5EF4-FFF2-40B4-BE49-F238E27FC236}">
                <a16:creationId xmlns:a16="http://schemas.microsoft.com/office/drawing/2014/main" id="{A4976FF2-5035-A2EB-64C7-4E4C8C33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F9EA5FE7-C504-3BBF-AB55-2220475C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D484-1244-1486-D050-2FD3A7813F29}"/>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979E3A9-14A1-DFFA-A2E6-F8A1A9D993CA}"/>
              </a:ext>
            </a:extLst>
          </p:cNvPr>
          <p:cNvSpPr txBox="1"/>
          <p:nvPr/>
        </p:nvSpPr>
        <p:spPr>
          <a:xfrm>
            <a:off x="379246" y="992311"/>
            <a:ext cx="8385508" cy="5740748"/>
          </a:xfrm>
          <a:prstGeom prst="rect">
            <a:avLst/>
          </a:prstGeom>
        </p:spPr>
        <p:txBody>
          <a:bodyPr vert="horz" lIns="91440" tIns="45720" rIns="91440" bIns="45720" rtlCol="0">
            <a:noAutofit/>
          </a:bodyPr>
          <a:lstStyle/>
          <a:p>
            <a:pPr algn="just"/>
            <a:r>
              <a:rPr lang="pt-BR" sz="1800" b="1" i="1" dirty="0">
                <a:effectLst/>
                <a:ea typeface="Arial" panose="020B0604020202020204" pitchFamily="34" charset="0"/>
              </a:rPr>
              <a:t>PONTOS FRACOS</a:t>
            </a:r>
            <a:endParaRPr lang="pt-BR" sz="1800" dirty="0">
              <a:effectLst/>
              <a:ea typeface="Calibri" panose="020F0502020204030204" pitchFamily="34" charset="0"/>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Comerciantes mascarados de turistas vêm e capturam tudo pela frente e levam para comercializar.</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Poucos peixes – invasão do pirarucu.</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Falta de incentivo do poder público estadual e municipal para fortalecer o turismo na região.</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A comunidade não entende o que é preservação – tem medo de não poder mais usar o rio.</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O atravessador está faturando alto com o pirarucu e os pescadores ainda com preço muito baixo.</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Pirarucu é um peixe de difícil manuseio, estraga fácil.</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Falta conscientização /orientação para os turistas não retirar o peixe do rio, como também aos empresários pousadeiros e moradores nos condomínios a beira do rio.</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Barco estacionado no Rio Branco – Berçário, sem fiscalização, turistas limpando o rio - levando muitos peixes.</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Muitos turistas de fora, trazem tudo de fora e levam muito peixe – período que vem entre abril e junho e deixam muito lixo nos acampamentos à margem do rio Guaporé.</a:t>
            </a:r>
            <a:endParaRPr lang="pt-BR" sz="1800" dirty="0">
              <a:effectLst/>
              <a:ea typeface="Noto Sans Symbols"/>
              <a:cs typeface="Noto Sans Symbols"/>
            </a:endParaRPr>
          </a:p>
          <a:p>
            <a:pPr marL="342900" lvl="0" indent="-342900" algn="just">
              <a:buFont typeface="Arial" panose="020B0604020202020204" pitchFamily="34" charset="0"/>
              <a:buChar char="✔"/>
            </a:pPr>
            <a:r>
              <a:rPr lang="pt-BR" sz="1800" dirty="0">
                <a:effectLst/>
                <a:ea typeface="Arial" panose="020B0604020202020204" pitchFamily="34" charset="0"/>
                <a:cs typeface="Noto Sans Symbols"/>
              </a:rPr>
              <a:t>Legislação inadequada – pirarucu deveria ser capturado.</a:t>
            </a:r>
            <a:endParaRPr lang="pt-BR" sz="1800" dirty="0">
              <a:effectLst/>
              <a:ea typeface="Noto Sans Symbols"/>
              <a:cs typeface="Noto Sans Symbols"/>
            </a:endParaRPr>
          </a:p>
          <a:p>
            <a:pPr indent="-228600">
              <a:lnSpc>
                <a:spcPct val="90000"/>
              </a:lnSpc>
              <a:spcBef>
                <a:spcPts val="1200"/>
              </a:spcBef>
              <a:buFont typeface="Arial" panose="020B0604020202020204" pitchFamily="34" charset="0"/>
              <a:buChar char="•"/>
            </a:pPr>
            <a:endParaRPr lang="en-US" dirty="0">
              <a:effectLst/>
            </a:endParaRPr>
          </a:p>
        </p:txBody>
      </p:sp>
      <p:sp>
        <p:nvSpPr>
          <p:cNvPr id="2" name="Espaço Reservado para Número de Slide 1">
            <a:extLst>
              <a:ext uri="{FF2B5EF4-FFF2-40B4-BE49-F238E27FC236}">
                <a16:creationId xmlns:a16="http://schemas.microsoft.com/office/drawing/2014/main" id="{5077DAFA-BCC5-840A-DDAB-6F1B1BDA5BF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40</a:t>
            </a:fld>
            <a:endParaRPr lang="en-US">
              <a:solidFill>
                <a:srgbClr val="FFFFFF"/>
              </a:solidFill>
              <a:latin typeface="Calibri" panose="020F0502020204030204"/>
            </a:endParaRPr>
          </a:p>
        </p:txBody>
      </p:sp>
      <p:pic>
        <p:nvPicPr>
          <p:cNvPr id="3" name="image19.png">
            <a:extLst>
              <a:ext uri="{FF2B5EF4-FFF2-40B4-BE49-F238E27FC236}">
                <a16:creationId xmlns:a16="http://schemas.microsoft.com/office/drawing/2014/main" id="{0931BED1-C918-C7DE-B919-0D6B8A6AE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61B27C9-FC12-0F94-BCE5-98DB17C75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554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9111EC0-C482-95D8-EC64-ED2AF0C4858C}"/>
              </a:ext>
            </a:extLst>
          </p:cNvPr>
          <p:cNvSpPr>
            <a:spLocks noGrp="1"/>
          </p:cNvSpPr>
          <p:nvPr>
            <p:ph type="sldNum" sz="quarter" idx="12"/>
          </p:nvPr>
        </p:nvSpPr>
        <p:spPr/>
        <p:txBody>
          <a:bodyPr/>
          <a:lstStyle/>
          <a:p>
            <a:fld id="{BD4C9C96-99D0-473B-ABA6-5ED521F58EB7}" type="slidenum">
              <a:rPr lang="pt-BR" smtClean="0"/>
              <a:t>41</a:t>
            </a:fld>
            <a:endParaRPr lang="pt-BR"/>
          </a:p>
        </p:txBody>
      </p:sp>
      <p:sp>
        <p:nvSpPr>
          <p:cNvPr id="4" name="CaixaDeTexto 3">
            <a:extLst>
              <a:ext uri="{FF2B5EF4-FFF2-40B4-BE49-F238E27FC236}">
                <a16:creationId xmlns:a16="http://schemas.microsoft.com/office/drawing/2014/main" id="{9DB56A01-4143-836A-1654-87EC596C9A5F}"/>
              </a:ext>
            </a:extLst>
          </p:cNvPr>
          <p:cNvSpPr txBox="1"/>
          <p:nvPr/>
        </p:nvSpPr>
        <p:spPr>
          <a:xfrm>
            <a:off x="816222" y="742978"/>
            <a:ext cx="7776864" cy="5856090"/>
          </a:xfrm>
          <a:prstGeom prst="rect">
            <a:avLst/>
          </a:prstGeom>
          <a:noFill/>
        </p:spPr>
        <p:txBody>
          <a:bodyPr wrap="square">
            <a:spAutoFit/>
          </a:bodyPr>
          <a:lstStyle/>
          <a:p>
            <a:pPr algn="just">
              <a:lnSpc>
                <a:spcPct val="150000"/>
              </a:lnSpc>
              <a:spcAft>
                <a:spcPts val="800"/>
              </a:spcAft>
            </a:pPr>
            <a:r>
              <a:rPr lang="pt-BR" sz="1800" b="1" i="1" dirty="0">
                <a:effectLst/>
                <a:ea typeface="Arial" panose="020B0604020202020204" pitchFamily="34" charset="0"/>
              </a:rPr>
              <a:t>AMEAÇAS</a:t>
            </a:r>
            <a:endParaRPr lang="pt-BR" sz="1800"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A população e os turistas desconhecem a atuação dos pescadores profissionais e atacam as redes como se eles fossem predadores.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Diminuição dos peixes no rio. No futuro a merenda escolar terá que ser com peixes de cativeiro.</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Queimadas e fumaça no rio, impedem a visibilidade.</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A seca ameaça o turismo da pesca esportiva e a profissional.</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Pirarucu – exterminando as espécies.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Desequilíbrio da ictiofauna só vai ficar jacaré, boto, ariranha e pirarucu.</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Mecanização das lavouras no rio Paraguaçu – berçário.</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Lacre de latinha de cerveja e refrigerante jogados no rio, brilham e os peixes engole.</a:t>
            </a:r>
            <a:endParaRPr lang="pt-BR" sz="1800" dirty="0">
              <a:effectLst/>
              <a:ea typeface="Noto Sans Symbols"/>
              <a:cs typeface="Noto Sans Symbols"/>
            </a:endParaRPr>
          </a:p>
        </p:txBody>
      </p:sp>
      <p:pic>
        <p:nvPicPr>
          <p:cNvPr id="3" name="image19.png">
            <a:extLst>
              <a:ext uri="{FF2B5EF4-FFF2-40B4-BE49-F238E27FC236}">
                <a16:creationId xmlns:a16="http://schemas.microsoft.com/office/drawing/2014/main" id="{C8DF3C9A-3A41-2DA7-AE50-0C37012A7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5BA746AF-5185-ADB3-2C82-E73D32422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466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6634-9A91-0F6C-D91E-939FB4A4A66A}"/>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B49673A-C0EC-E97A-CE95-0BE5F0974CA3}"/>
              </a:ext>
            </a:extLst>
          </p:cNvPr>
          <p:cNvSpPr>
            <a:spLocks noGrp="1"/>
          </p:cNvSpPr>
          <p:nvPr>
            <p:ph type="sldNum" sz="quarter" idx="12"/>
          </p:nvPr>
        </p:nvSpPr>
        <p:spPr/>
        <p:txBody>
          <a:bodyPr/>
          <a:lstStyle/>
          <a:p>
            <a:fld id="{BD4C9C96-99D0-473B-ABA6-5ED521F58EB7}" type="slidenum">
              <a:rPr lang="pt-BR" smtClean="0"/>
              <a:t>42</a:t>
            </a:fld>
            <a:endParaRPr lang="pt-BR"/>
          </a:p>
        </p:txBody>
      </p:sp>
      <p:sp>
        <p:nvSpPr>
          <p:cNvPr id="5" name="CaixaDeTexto 4">
            <a:extLst>
              <a:ext uri="{FF2B5EF4-FFF2-40B4-BE49-F238E27FC236}">
                <a16:creationId xmlns:a16="http://schemas.microsoft.com/office/drawing/2014/main" id="{BD6501BC-9881-B9BD-B891-0A12B6FFCCDA}"/>
              </a:ext>
            </a:extLst>
          </p:cNvPr>
          <p:cNvSpPr txBox="1"/>
          <p:nvPr/>
        </p:nvSpPr>
        <p:spPr>
          <a:xfrm>
            <a:off x="547334" y="654397"/>
            <a:ext cx="8243929" cy="5273238"/>
          </a:xfrm>
          <a:prstGeom prst="rect">
            <a:avLst/>
          </a:prstGeom>
          <a:noFill/>
        </p:spPr>
        <p:txBody>
          <a:bodyPr wrap="square">
            <a:spAutoFit/>
          </a:bodyPr>
          <a:lstStyle/>
          <a:p>
            <a:pPr algn="just">
              <a:spcAft>
                <a:spcPts val="800"/>
              </a:spcAft>
            </a:pPr>
            <a:r>
              <a:rPr lang="pt-BR" b="1" dirty="0">
                <a:effectLst/>
                <a:ea typeface="Arial" panose="020B0604020202020204" pitchFamily="34" charset="0"/>
              </a:rPr>
              <a:t>2 - Em relação ao conjunto da organização estrutural - </a:t>
            </a:r>
            <a:r>
              <a:rPr lang="pt-BR" dirty="0">
                <a:effectLst/>
                <a:ea typeface="Arial" panose="020B0604020202020204" pitchFamily="34" charset="0"/>
              </a:rPr>
              <a:t>mostra a superestrutura, ou seja, as políticas e as diretrizes que visam  regular e  desenvolver a atividade turística, sempre em harmonia com o conjunto das relações ambientais e a tríplice infraestrutura: básica, turística e de apoio, necessárias aos turistas e, especialmente, e aos moradores da localidade onde o turismo é foco de implementação.</a:t>
            </a:r>
            <a:endParaRPr lang="pt-BR" dirty="0">
              <a:effectLst/>
              <a:ea typeface="Calibri" panose="020F0502020204030204" pitchFamily="34" charset="0"/>
            </a:endParaRPr>
          </a:p>
          <a:p>
            <a:pPr algn="just">
              <a:spcAft>
                <a:spcPts val="800"/>
              </a:spcAft>
            </a:pPr>
            <a:endParaRPr lang="pt-BR" b="1" i="1" dirty="0">
              <a:effectLst/>
              <a:ea typeface="Arial" panose="020B0604020202020204" pitchFamily="34" charset="0"/>
            </a:endParaRPr>
          </a:p>
          <a:p>
            <a:pPr algn="just">
              <a:spcAft>
                <a:spcPts val="800"/>
              </a:spcAft>
            </a:pPr>
            <a:r>
              <a:rPr lang="pt-BR" b="1" i="1" dirty="0">
                <a:effectLst/>
                <a:ea typeface="Arial" panose="020B0604020202020204" pitchFamily="34" charset="0"/>
              </a:rPr>
              <a:t>PONTOS FORTES</a:t>
            </a:r>
            <a:endParaRPr lang="pt-BR" dirty="0">
              <a:effectLst/>
              <a:ea typeface="Calibri" panose="020F0502020204030204" pitchFamily="34" charset="0"/>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Infraestrutura hoteleira que comporta eventos.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Eventos da pesca – inclusive feminino.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Sinalização.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Pousada ecológica Nova Vida.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Pedras Negras – infraestrutura de pesca esportiva.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Tem </a:t>
            </a:r>
            <a:r>
              <a:rPr lang="pt-BR" dirty="0" err="1">
                <a:effectLst/>
                <a:ea typeface="Arial" panose="020B0604020202020204" pitchFamily="34" charset="0"/>
                <a:cs typeface="Noto Sans Symbols"/>
              </a:rPr>
              <a:t>piloteiros</a:t>
            </a:r>
            <a:r>
              <a:rPr lang="pt-BR" dirty="0">
                <a:effectLst/>
                <a:ea typeface="Arial" panose="020B0604020202020204" pitchFamily="34" charset="0"/>
                <a:cs typeface="Noto Sans Symbols"/>
              </a:rPr>
              <a:t> e barcos à disposição.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Existência de Barcos hotéis, fora do período de seca.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Gastronomia em Pedras Negras – comidas exóticas – jacaré e tartaruga.</a:t>
            </a:r>
            <a:endParaRPr lang="pt-BR" dirty="0">
              <a:effectLst/>
              <a:ea typeface="Noto Sans Symbols"/>
              <a:cs typeface="Noto Sans Symbols"/>
            </a:endParaRPr>
          </a:p>
        </p:txBody>
      </p:sp>
      <p:pic>
        <p:nvPicPr>
          <p:cNvPr id="3" name="image19.png">
            <a:extLst>
              <a:ext uri="{FF2B5EF4-FFF2-40B4-BE49-F238E27FC236}">
                <a16:creationId xmlns:a16="http://schemas.microsoft.com/office/drawing/2014/main" id="{CDFC1790-1DCC-97C4-79E6-095C825E9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4789769D-157C-0303-1224-049E43D25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33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36668-488B-B8E8-D7CF-3BCC7AC2763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AEC7FDA-F25D-E98F-E2F1-CFB5B51D868D}"/>
              </a:ext>
            </a:extLst>
          </p:cNvPr>
          <p:cNvSpPr>
            <a:spLocks noGrp="1"/>
          </p:cNvSpPr>
          <p:nvPr>
            <p:ph type="sldNum" sz="quarter" idx="12"/>
          </p:nvPr>
        </p:nvSpPr>
        <p:spPr/>
        <p:txBody>
          <a:bodyPr/>
          <a:lstStyle/>
          <a:p>
            <a:fld id="{BD4C9C96-99D0-473B-ABA6-5ED521F58EB7}" type="slidenum">
              <a:rPr lang="pt-BR" smtClean="0"/>
              <a:t>43</a:t>
            </a:fld>
            <a:endParaRPr lang="pt-BR"/>
          </a:p>
        </p:txBody>
      </p:sp>
      <p:sp>
        <p:nvSpPr>
          <p:cNvPr id="4" name="CaixaDeTexto 3">
            <a:extLst>
              <a:ext uri="{FF2B5EF4-FFF2-40B4-BE49-F238E27FC236}">
                <a16:creationId xmlns:a16="http://schemas.microsoft.com/office/drawing/2014/main" id="{08507032-7067-4380-8A07-0557F0CFB6E2}"/>
              </a:ext>
            </a:extLst>
          </p:cNvPr>
          <p:cNvSpPr txBox="1"/>
          <p:nvPr/>
        </p:nvSpPr>
        <p:spPr>
          <a:xfrm>
            <a:off x="546347" y="980728"/>
            <a:ext cx="8244916" cy="3426579"/>
          </a:xfrm>
          <a:prstGeom prst="rect">
            <a:avLst/>
          </a:prstGeom>
          <a:noFill/>
        </p:spPr>
        <p:txBody>
          <a:bodyPr wrap="square">
            <a:spAutoFit/>
          </a:bodyPr>
          <a:lstStyle/>
          <a:p>
            <a:pPr algn="just">
              <a:lnSpc>
                <a:spcPct val="150000"/>
              </a:lnSpc>
              <a:spcAft>
                <a:spcPts val="800"/>
              </a:spcAft>
            </a:pPr>
            <a:r>
              <a:rPr lang="pt-BR" b="1" i="1" dirty="0">
                <a:effectLst/>
                <a:ea typeface="Arial" panose="020B0604020202020204" pitchFamily="34" charset="0"/>
              </a:rPr>
              <a:t>PONTOS FRACOS</a:t>
            </a:r>
            <a:endParaRPr lang="pt-BR"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dirty="0">
                <a:effectLst/>
                <a:ea typeface="Arial" panose="020B0604020202020204" pitchFamily="34" charset="0"/>
                <a:cs typeface="Noto Sans Symbols"/>
              </a:rPr>
              <a:t>Falta divulgação do município como destino de pesca.</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ea typeface="Arial" panose="020B0604020202020204" pitchFamily="34" charset="0"/>
                <a:cs typeface="Noto Sans Symbols"/>
              </a:rPr>
              <a:t>Estrada sem asfalto em processo lento de estadualização o que dificulta a manutenção.</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ea typeface="Arial" panose="020B0604020202020204" pitchFamily="34" charset="0"/>
                <a:cs typeface="Noto Sans Symbols"/>
              </a:rPr>
              <a:t>Distância entre São Francisco e Pedras Negras. Falta de entreposto na subida para pedras negras. antigamente existia o Pau-de-Óleo, mas foi queimado.</a:t>
            </a:r>
            <a:endParaRPr lang="pt-BR" dirty="0">
              <a:effectLst/>
              <a:ea typeface="Noto Sans Symbols"/>
              <a:cs typeface="Noto Sans Symbols"/>
            </a:endParaRPr>
          </a:p>
          <a:p>
            <a:pPr indent="457200" algn="just">
              <a:spcBef>
                <a:spcPts val="1200"/>
              </a:spcBef>
              <a:spcAft>
                <a:spcPts val="1200"/>
              </a:spcAft>
            </a:pP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03A1903D-6910-F9DC-C257-BE75F9171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811EC9CB-EAF9-EAC6-3296-E69FD068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98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2F1AE8C-21A5-D11A-924F-A04D3F92C6B6}"/>
              </a:ext>
            </a:extLst>
          </p:cNvPr>
          <p:cNvSpPr>
            <a:spLocks noGrp="1"/>
          </p:cNvSpPr>
          <p:nvPr>
            <p:ph type="sldNum" sz="quarter" idx="12"/>
          </p:nvPr>
        </p:nvSpPr>
        <p:spPr/>
        <p:txBody>
          <a:bodyPr/>
          <a:lstStyle/>
          <a:p>
            <a:fld id="{BD4C9C96-99D0-473B-ABA6-5ED521F58EB7}" type="slidenum">
              <a:rPr lang="pt-BR" smtClean="0"/>
              <a:t>44</a:t>
            </a:fld>
            <a:endParaRPr lang="pt-BR"/>
          </a:p>
        </p:txBody>
      </p:sp>
      <p:sp>
        <p:nvSpPr>
          <p:cNvPr id="6" name="CaixaDeTexto 5">
            <a:extLst>
              <a:ext uri="{FF2B5EF4-FFF2-40B4-BE49-F238E27FC236}">
                <a16:creationId xmlns:a16="http://schemas.microsoft.com/office/drawing/2014/main" id="{D4D0657C-9C6E-6134-AD26-68F983F30207}"/>
              </a:ext>
            </a:extLst>
          </p:cNvPr>
          <p:cNvSpPr txBox="1"/>
          <p:nvPr/>
        </p:nvSpPr>
        <p:spPr>
          <a:xfrm>
            <a:off x="809120" y="1052736"/>
            <a:ext cx="7848872" cy="4300023"/>
          </a:xfrm>
          <a:prstGeom prst="rect">
            <a:avLst/>
          </a:prstGeom>
          <a:noFill/>
        </p:spPr>
        <p:txBody>
          <a:bodyPr wrap="square">
            <a:spAutoFit/>
          </a:bodyPr>
          <a:lstStyle/>
          <a:p>
            <a:pPr algn="just">
              <a:lnSpc>
                <a:spcPct val="150000"/>
              </a:lnSpc>
              <a:spcAft>
                <a:spcPts val="800"/>
              </a:spcAft>
            </a:pPr>
            <a:r>
              <a:rPr lang="pt-BR" sz="1800" b="1" dirty="0">
                <a:effectLst/>
                <a:ea typeface="Arial" panose="020B0604020202020204" pitchFamily="34" charset="0"/>
              </a:rPr>
              <a:t>3 - Em relação ao conjunto das ações operacionais </a:t>
            </a:r>
            <a:r>
              <a:rPr lang="pt-BR" sz="1800" dirty="0">
                <a:effectLst/>
                <a:ea typeface="Arial" panose="020B0604020202020204" pitchFamily="34" charset="0"/>
              </a:rPr>
              <a:t>- mostra a relação no mercado da oferta e da demanda turística e o processo de distribuição. A organização da oferta por meio da formatação de produtos turísticos é estratégia para o desenvolvimento dos destinos e das regiões onde estão inseridas.</a:t>
            </a:r>
            <a:endParaRPr lang="pt-BR" sz="1800" dirty="0">
              <a:effectLst/>
              <a:ea typeface="Calibri" panose="020F0502020204030204" pitchFamily="34" charset="0"/>
            </a:endParaRPr>
          </a:p>
          <a:p>
            <a:pPr algn="just">
              <a:lnSpc>
                <a:spcPct val="150000"/>
              </a:lnSpc>
              <a:spcAft>
                <a:spcPts val="800"/>
              </a:spcAft>
            </a:pPr>
            <a:r>
              <a:rPr lang="pt-BR" sz="1800" b="1" i="1" dirty="0">
                <a:effectLst/>
                <a:ea typeface="Arial" panose="020B0604020202020204" pitchFamily="34" charset="0"/>
              </a:rPr>
              <a:t>PONTOS FRACOS</a:t>
            </a:r>
            <a:endParaRPr lang="pt-BR" sz="1800"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Não tem foco no turismo.</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roteiros integrados.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plano municipal de turismo</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COMTUR.</a:t>
            </a:r>
            <a:endParaRPr lang="pt-BR" sz="1800" dirty="0">
              <a:effectLst/>
              <a:ea typeface="Noto Sans Symbols"/>
              <a:cs typeface="Noto Sans Symbols"/>
            </a:endParaRPr>
          </a:p>
        </p:txBody>
      </p:sp>
      <p:pic>
        <p:nvPicPr>
          <p:cNvPr id="3" name="image19.png">
            <a:extLst>
              <a:ext uri="{FF2B5EF4-FFF2-40B4-BE49-F238E27FC236}">
                <a16:creationId xmlns:a16="http://schemas.microsoft.com/office/drawing/2014/main" id="{80CD869B-D465-6F92-44CE-2A0B98B3D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8CE949CC-D66C-B287-AE75-BF8AF1C42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9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C420B73-2538-82E6-F24C-5989F4007DC0}"/>
              </a:ext>
            </a:extLst>
          </p:cNvPr>
          <p:cNvSpPr>
            <a:spLocks noGrp="1"/>
          </p:cNvSpPr>
          <p:nvPr>
            <p:ph type="sldNum" sz="quarter" idx="12"/>
          </p:nvPr>
        </p:nvSpPr>
        <p:spPr/>
        <p:txBody>
          <a:bodyPr/>
          <a:lstStyle/>
          <a:p>
            <a:fld id="{BD4C9C96-99D0-473B-ABA6-5ED521F58EB7}" type="slidenum">
              <a:rPr lang="pt-BR" smtClean="0"/>
              <a:t>45</a:t>
            </a:fld>
            <a:endParaRPr lang="pt-BR"/>
          </a:p>
        </p:txBody>
      </p:sp>
      <p:graphicFrame>
        <p:nvGraphicFramePr>
          <p:cNvPr id="8" name="CaixaDeTexto 4">
            <a:extLst>
              <a:ext uri="{FF2B5EF4-FFF2-40B4-BE49-F238E27FC236}">
                <a16:creationId xmlns:a16="http://schemas.microsoft.com/office/drawing/2014/main" id="{A0B2FF35-2A88-EE3D-8D08-2DC64D0909AE}"/>
              </a:ext>
            </a:extLst>
          </p:cNvPr>
          <p:cNvGraphicFramePr/>
          <p:nvPr>
            <p:extLst>
              <p:ext uri="{D42A27DB-BD31-4B8C-83A1-F6EECF244321}">
                <p14:modId xmlns:p14="http://schemas.microsoft.com/office/powerpoint/2010/main" val="288317838"/>
              </p:ext>
            </p:extLst>
          </p:nvPr>
        </p:nvGraphicFramePr>
        <p:xfrm>
          <a:off x="611560" y="599512"/>
          <a:ext cx="8280920" cy="603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8216CAC7-8CD0-D35D-C8D2-995C16B57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E9B219A1-753E-0DA3-DDCB-E381EAF10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0EB6121-BF50-ED50-FE3B-36D031F35B99}"/>
              </a:ext>
            </a:extLst>
          </p:cNvPr>
          <p:cNvSpPr txBox="1"/>
          <p:nvPr/>
        </p:nvSpPr>
        <p:spPr>
          <a:xfrm>
            <a:off x="2987824" y="230180"/>
            <a:ext cx="3672408" cy="369332"/>
          </a:xfrm>
          <a:prstGeom prst="rect">
            <a:avLst/>
          </a:prstGeom>
          <a:noFill/>
        </p:spPr>
        <p:txBody>
          <a:bodyPr wrap="square" rtlCol="0">
            <a:spAutoFit/>
          </a:bodyPr>
          <a:lstStyle/>
          <a:p>
            <a:r>
              <a:rPr lang="pt-BR" dirty="0"/>
              <a:t>PRINCIPAIS SOLICITAÇÕES</a:t>
            </a:r>
          </a:p>
        </p:txBody>
      </p:sp>
    </p:spTree>
    <p:extLst>
      <p:ext uri="{BB962C8B-B14F-4D97-AF65-F5344CB8AC3E}">
        <p14:creationId xmlns:p14="http://schemas.microsoft.com/office/powerpoint/2010/main" val="313540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ACC6-0FBD-EF69-971C-460929D2E9A9}"/>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C44EC1E-0ACB-BA7C-4269-23154F915AA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prstClr val="black">
                    <a:tint val="75000"/>
                  </a:prstClr>
                </a:solidFill>
                <a:latin typeface="Calibri" panose="020F0502020204030204"/>
              </a:rPr>
              <a:pPr>
                <a:spcAft>
                  <a:spcPts val="600"/>
                </a:spcAft>
                <a:defRPr/>
              </a:pPr>
              <a:t>46</a:t>
            </a:fld>
            <a:endParaRPr lang="en-US">
              <a:solidFill>
                <a:prstClr val="black">
                  <a:tint val="75000"/>
                </a:prstClr>
              </a:solidFill>
              <a:latin typeface="Calibri" panose="020F0502020204030204"/>
            </a:endParaRPr>
          </a:p>
        </p:txBody>
      </p:sp>
      <p:sp>
        <p:nvSpPr>
          <p:cNvPr id="4" name="CaixaDeTexto 3">
            <a:extLst>
              <a:ext uri="{FF2B5EF4-FFF2-40B4-BE49-F238E27FC236}">
                <a16:creationId xmlns:a16="http://schemas.microsoft.com/office/drawing/2014/main" id="{8A55D47C-42E6-8C3C-77D4-F3E2CFC69365}"/>
              </a:ext>
            </a:extLst>
          </p:cNvPr>
          <p:cNvSpPr txBox="1"/>
          <p:nvPr/>
        </p:nvSpPr>
        <p:spPr>
          <a:xfrm>
            <a:off x="971600" y="1330901"/>
            <a:ext cx="6984776" cy="372730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indent="450215" algn="just">
              <a:lnSpc>
                <a:spcPct val="150000"/>
              </a:lnSpc>
              <a:spcAft>
                <a:spcPts val="800"/>
              </a:spcAft>
            </a:pPr>
            <a:r>
              <a:rPr lang="pt-BR" dirty="0">
                <a:effectLst/>
                <a:ea typeface="Arial" panose="020B0604020202020204" pitchFamily="34" charset="0"/>
              </a:rPr>
              <a:t>Visão de futuro</a:t>
            </a:r>
          </a:p>
          <a:p>
            <a:pPr indent="450215" algn="just">
              <a:lnSpc>
                <a:spcPct val="150000"/>
              </a:lnSpc>
              <a:spcAft>
                <a:spcPts val="800"/>
              </a:spcAft>
            </a:pPr>
            <a:r>
              <a:rPr lang="pt-BR" sz="1800" dirty="0">
                <a:effectLst/>
                <a:ea typeface="Arial" panose="020B0604020202020204" pitchFamily="34" charset="0"/>
              </a:rPr>
              <a:t>São Francisco quer ser reconhecida como:</a:t>
            </a:r>
            <a:endParaRPr lang="pt-BR" sz="1800"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ea typeface="Arial" panose="020B0604020202020204" pitchFamily="34" charset="0"/>
                <a:cs typeface="Noto Sans Symbols"/>
              </a:rPr>
              <a:t> Patrimônio Cultural</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ea typeface="Arial" panose="020B0604020202020204" pitchFamily="34" charset="0"/>
                <a:cs typeface="Noto Sans Symbols"/>
              </a:rPr>
              <a:t>Capital da pesca esportiva</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ea typeface="Arial" panose="020B0604020202020204" pitchFamily="34" charset="0"/>
                <a:cs typeface="Noto Sans Symbols"/>
              </a:rPr>
              <a:t>Pulmão da região do Guaporé</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ea typeface="Arial" panose="020B0604020202020204" pitchFamily="34" charset="0"/>
                <a:cs typeface="Noto Sans Symbols"/>
              </a:rPr>
              <a:t>Pantanal de Rondônia.</a:t>
            </a:r>
            <a:endParaRPr lang="pt-BR" dirty="0">
              <a:effectLst/>
              <a:ea typeface="Calibri" panose="020F0502020204030204" pitchFamily="34" charset="0"/>
            </a:endParaRPr>
          </a:p>
          <a:p>
            <a:pPr>
              <a:lnSpc>
                <a:spcPct val="150000"/>
              </a:lnSpc>
              <a:spcBef>
                <a:spcPts val="1200"/>
              </a:spcBef>
              <a:spcAft>
                <a:spcPts val="1200"/>
              </a:spcAft>
            </a:pPr>
            <a:r>
              <a:rPr lang="pt-BR" dirty="0">
                <a:effectLst/>
                <a:ea typeface="Times New Roman" panose="02020603050405020304" pitchFamily="18" charset="0"/>
              </a:rPr>
              <a:t> </a:t>
            </a: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8A477DD3-1CAF-EB11-6885-845501967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CDF997D6-4126-B9C9-7138-69916AFC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56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A7B66-7486-7405-F69D-CEDC9CECFF21}"/>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D5B4D44-292F-641E-C15F-0CCEA748A041}"/>
              </a:ext>
            </a:extLst>
          </p:cNvPr>
          <p:cNvSpPr>
            <a:spLocks noGrp="1"/>
          </p:cNvSpPr>
          <p:nvPr>
            <p:ph type="sldNum" sz="quarter" idx="12"/>
          </p:nvPr>
        </p:nvSpPr>
        <p:spPr/>
        <p:txBody>
          <a:bodyPr/>
          <a:lstStyle/>
          <a:p>
            <a:fld id="{BD4C9C96-99D0-473B-ABA6-5ED521F58EB7}" type="slidenum">
              <a:rPr lang="pt-BR" smtClean="0"/>
              <a:t>47</a:t>
            </a:fld>
            <a:endParaRPr lang="pt-BR"/>
          </a:p>
        </p:txBody>
      </p:sp>
      <p:pic>
        <p:nvPicPr>
          <p:cNvPr id="4" name="image19.png">
            <a:extLst>
              <a:ext uri="{FF2B5EF4-FFF2-40B4-BE49-F238E27FC236}">
                <a16:creationId xmlns:a16="http://schemas.microsoft.com/office/drawing/2014/main" id="{2388707F-31AF-0463-3232-1105979AC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D45E138A-063A-6B73-F42A-36F752760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a 5">
            <a:extLst>
              <a:ext uri="{FF2B5EF4-FFF2-40B4-BE49-F238E27FC236}">
                <a16:creationId xmlns:a16="http://schemas.microsoft.com/office/drawing/2014/main" id="{69FEE2DB-DA05-41D8-BB38-6AAD17CB8822}"/>
              </a:ext>
            </a:extLst>
          </p:cNvPr>
          <p:cNvGraphicFramePr>
            <a:graphicFrameLocks noGrp="1"/>
          </p:cNvGraphicFramePr>
          <p:nvPr>
            <p:extLst>
              <p:ext uri="{D42A27DB-BD31-4B8C-83A1-F6EECF244321}">
                <p14:modId xmlns:p14="http://schemas.microsoft.com/office/powerpoint/2010/main" val="3479039289"/>
              </p:ext>
            </p:extLst>
          </p:nvPr>
        </p:nvGraphicFramePr>
        <p:xfrm>
          <a:off x="510343" y="817052"/>
          <a:ext cx="8280920" cy="5810768"/>
        </p:xfrm>
        <a:graphic>
          <a:graphicData uri="http://schemas.openxmlformats.org/drawingml/2006/table">
            <a:tbl>
              <a:tblPr firstRow="1" firstCol="1" bandRow="1">
                <a:tableStyleId>{5C22544A-7EE6-4342-B048-85BDC9FD1C3A}</a:tableStyleId>
              </a:tblPr>
              <a:tblGrid>
                <a:gridCol w="2010600">
                  <a:extLst>
                    <a:ext uri="{9D8B030D-6E8A-4147-A177-3AD203B41FA5}">
                      <a16:colId xmlns:a16="http://schemas.microsoft.com/office/drawing/2014/main" val="2147592890"/>
                    </a:ext>
                  </a:extLst>
                </a:gridCol>
                <a:gridCol w="2326809">
                  <a:extLst>
                    <a:ext uri="{9D8B030D-6E8A-4147-A177-3AD203B41FA5}">
                      <a16:colId xmlns:a16="http://schemas.microsoft.com/office/drawing/2014/main" val="2521815533"/>
                    </a:ext>
                  </a:extLst>
                </a:gridCol>
                <a:gridCol w="3943511">
                  <a:extLst>
                    <a:ext uri="{9D8B030D-6E8A-4147-A177-3AD203B41FA5}">
                      <a16:colId xmlns:a16="http://schemas.microsoft.com/office/drawing/2014/main" val="1311689016"/>
                    </a:ext>
                  </a:extLst>
                </a:gridCol>
              </a:tblGrid>
              <a:tr h="268513">
                <a:tc gridSpan="3">
                  <a:txBody>
                    <a:bodyPr/>
                    <a:lstStyle/>
                    <a:p>
                      <a:pPr algn="ctr">
                        <a:lnSpc>
                          <a:spcPct val="107000"/>
                        </a:lnSpc>
                        <a:spcAft>
                          <a:spcPts val="800"/>
                        </a:spcAft>
                      </a:pPr>
                      <a:r>
                        <a:rPr lang="pt-BR" sz="1800">
                          <a:effectLst/>
                        </a:rPr>
                        <a:t>São Francisco</a:t>
                      </a:r>
                      <a:endParaRPr lang="pt-BR" sz="1800">
                        <a:effectLst/>
                        <a:latin typeface="Calibri" panose="020F0502020204030204" pitchFamily="34" charset="0"/>
                        <a:ea typeface="Calibri" panose="020F0502020204030204" pitchFamily="34" charset="0"/>
                      </a:endParaRPr>
                    </a:p>
                  </a:txBody>
                  <a:tcPr marL="59489" marR="59489" marT="0" marB="0"/>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41555152"/>
                  </a:ext>
                </a:extLst>
              </a:tr>
              <a:tr h="398394">
                <a:tc>
                  <a:txBody>
                    <a:bodyPr/>
                    <a:lstStyle/>
                    <a:p>
                      <a:pPr algn="ctr">
                        <a:lnSpc>
                          <a:spcPct val="107000"/>
                        </a:lnSpc>
                        <a:spcAft>
                          <a:spcPts val="800"/>
                        </a:spcAft>
                      </a:pPr>
                      <a:r>
                        <a:rPr lang="pt-BR" sz="1800">
                          <a:effectLst/>
                        </a:rPr>
                        <a:t>Região</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Coordenadas Geográficas</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Espécies Mais Comuns</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203245243"/>
                  </a:ext>
                </a:extLst>
              </a:tr>
              <a:tr h="398394">
                <a:tc>
                  <a:txBody>
                    <a:bodyPr/>
                    <a:lstStyle/>
                    <a:p>
                      <a:pPr>
                        <a:lnSpc>
                          <a:spcPct val="107000"/>
                        </a:lnSpc>
                        <a:spcAft>
                          <a:spcPts val="800"/>
                        </a:spcAft>
                      </a:pPr>
                      <a:r>
                        <a:rPr lang="pt-BR" sz="1800">
                          <a:effectLst/>
                        </a:rPr>
                        <a:t>São Francisco</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12°03'36"S 63°34'09"W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1945262487"/>
                  </a:ext>
                </a:extLst>
              </a:tr>
              <a:tr h="398394">
                <a:tc>
                  <a:txBody>
                    <a:bodyPr/>
                    <a:lstStyle/>
                    <a:p>
                      <a:pPr>
                        <a:lnSpc>
                          <a:spcPct val="107000"/>
                        </a:lnSpc>
                        <a:spcAft>
                          <a:spcPts val="800"/>
                        </a:spcAft>
                      </a:pPr>
                      <a:r>
                        <a:rPr lang="pt-BR" sz="1800">
                          <a:effectLst/>
                        </a:rPr>
                        <a:t>Pousada Nova Vida</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12°26'35"S 63°41'33"W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2115699897"/>
                  </a:ext>
                </a:extLst>
              </a:tr>
              <a:tr h="398394">
                <a:tc>
                  <a:txBody>
                    <a:bodyPr/>
                    <a:lstStyle/>
                    <a:p>
                      <a:pPr>
                        <a:lnSpc>
                          <a:spcPct val="107000"/>
                        </a:lnSpc>
                        <a:spcAft>
                          <a:spcPts val="800"/>
                        </a:spcAft>
                      </a:pPr>
                      <a:r>
                        <a:rPr lang="pt-BR" sz="1800">
                          <a:effectLst/>
                        </a:rPr>
                        <a:t>Área de acampamento</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12°28'03"S 63°38'23"W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1520358973"/>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12°28'33"S 63°37'15"W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Área de pesca</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4283089056"/>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12°30'23"S 63°32'59"W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Pirarucu</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2389544935"/>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12°30'10"S 63°33'24"W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Pirarara, Pintado (Junho e Julho)</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667517642"/>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12°30'03"S 63°33'55"W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Pirarucu</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899225137"/>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12°30'19"S 63°33'42"W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Tucunaré, Pirarara</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2723157803"/>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12°29'29"S 63°35'17"W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Pirapitinga, Tambaqui</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863227297"/>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12°29'04"S 63°36'51"W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Corvina</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420588502"/>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12°28'54"S 63°38'10"W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a:effectLst/>
                        </a:rPr>
                        <a:t>Pirarara, Pirarucu</a:t>
                      </a:r>
                      <a:endParaRPr lang="pt-BR" sz="180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3849706718"/>
                  </a:ext>
                </a:extLst>
              </a:tr>
              <a:tr h="398394">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gn="ctr">
                        <a:lnSpc>
                          <a:spcPct val="107000"/>
                        </a:lnSpc>
                        <a:spcAft>
                          <a:spcPts val="800"/>
                        </a:spcAft>
                      </a:pPr>
                      <a:r>
                        <a:rPr lang="pt-BR" sz="1800">
                          <a:effectLst/>
                        </a:rPr>
                        <a:t>12°29'26"S 63°37'51"W</a:t>
                      </a:r>
                      <a:endParaRPr lang="pt-BR" sz="1800">
                        <a:effectLst/>
                        <a:latin typeface="Calibri" panose="020F0502020204030204" pitchFamily="34" charset="0"/>
                        <a:ea typeface="Calibri" panose="020F0502020204030204" pitchFamily="34" charset="0"/>
                      </a:endParaRPr>
                    </a:p>
                  </a:txBody>
                  <a:tcPr marL="59489" marR="59489" marT="0" marB="0"/>
                </a:tc>
                <a:tc>
                  <a:txBody>
                    <a:bodyPr/>
                    <a:lstStyle/>
                    <a:p>
                      <a:pPr>
                        <a:lnSpc>
                          <a:spcPct val="107000"/>
                        </a:lnSpc>
                        <a:spcAft>
                          <a:spcPts val="800"/>
                        </a:spcAft>
                      </a:pPr>
                      <a:r>
                        <a:rPr lang="pt-BR" sz="1800" dirty="0" err="1">
                          <a:effectLst/>
                        </a:rPr>
                        <a:t>Pirarara</a:t>
                      </a:r>
                      <a:r>
                        <a:rPr lang="pt-BR" sz="1800" dirty="0">
                          <a:effectLst/>
                        </a:rPr>
                        <a:t>, Corvina</a:t>
                      </a:r>
                      <a:endParaRPr lang="pt-BR" sz="1800" dirty="0">
                        <a:effectLst/>
                        <a:latin typeface="Calibri" panose="020F0502020204030204" pitchFamily="34" charset="0"/>
                        <a:ea typeface="Calibri" panose="020F0502020204030204" pitchFamily="34" charset="0"/>
                      </a:endParaRPr>
                    </a:p>
                  </a:txBody>
                  <a:tcPr marL="59489" marR="59489" marT="0" marB="0"/>
                </a:tc>
                <a:extLst>
                  <a:ext uri="{0D108BD9-81ED-4DB2-BD59-A6C34878D82A}">
                    <a16:rowId xmlns:a16="http://schemas.microsoft.com/office/drawing/2014/main" val="229665838"/>
                  </a:ext>
                </a:extLst>
              </a:tr>
            </a:tbl>
          </a:graphicData>
        </a:graphic>
      </p:graphicFrame>
    </p:spTree>
    <p:extLst>
      <p:ext uri="{BB962C8B-B14F-4D97-AF65-F5344CB8AC3E}">
        <p14:creationId xmlns:p14="http://schemas.microsoft.com/office/powerpoint/2010/main" val="196955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9C6C-281F-1F6B-D917-EC5DEB39D2C6}"/>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520A636-3240-97E3-1D31-4D51658959DF}"/>
              </a:ext>
            </a:extLst>
          </p:cNvPr>
          <p:cNvSpPr>
            <a:spLocks noGrp="1"/>
          </p:cNvSpPr>
          <p:nvPr>
            <p:ph type="sldNum" sz="quarter" idx="12"/>
          </p:nvPr>
        </p:nvSpPr>
        <p:spPr>
          <a:xfrm>
            <a:off x="6457950" y="6356350"/>
            <a:ext cx="2057400" cy="365125"/>
          </a:xfrm>
        </p:spPr>
        <p:txBody>
          <a:bodyPr>
            <a:normAutofit/>
          </a:bodyPr>
          <a:lstStyle/>
          <a:p>
            <a:pPr>
              <a:spcAft>
                <a:spcPts val="600"/>
              </a:spcAft>
            </a:pPr>
            <a:fld id="{BD4C9C96-99D0-473B-ABA6-5ED521F58EB7}" type="slidenum">
              <a:rPr lang="pt-BR">
                <a:solidFill>
                  <a:srgbClr val="FFFFFF"/>
                </a:solidFill>
              </a:rPr>
              <a:pPr>
                <a:spcAft>
                  <a:spcPts val="600"/>
                </a:spcAft>
              </a:pPr>
              <a:t>48</a:t>
            </a:fld>
            <a:endParaRPr lang="pt-BR">
              <a:solidFill>
                <a:srgbClr val="FFFFFF"/>
              </a:solidFill>
            </a:endParaRPr>
          </a:p>
        </p:txBody>
      </p:sp>
      <p:sp>
        <p:nvSpPr>
          <p:cNvPr id="3" name="CaixaDeTexto 2">
            <a:extLst>
              <a:ext uri="{FF2B5EF4-FFF2-40B4-BE49-F238E27FC236}">
                <a16:creationId xmlns:a16="http://schemas.microsoft.com/office/drawing/2014/main" id="{C3A0C032-50E0-67DF-1586-A13D4DD33DD5}"/>
              </a:ext>
            </a:extLst>
          </p:cNvPr>
          <p:cNvSpPr txBox="1"/>
          <p:nvPr/>
        </p:nvSpPr>
        <p:spPr>
          <a:xfrm>
            <a:off x="2302100" y="570469"/>
            <a:ext cx="4680520" cy="369332"/>
          </a:xfrm>
          <a:prstGeom prst="rect">
            <a:avLst/>
          </a:prstGeom>
          <a:noFill/>
        </p:spPr>
        <p:txBody>
          <a:bodyPr wrap="square" rtlCol="0">
            <a:spAutoFit/>
          </a:bodyPr>
          <a:lstStyle/>
          <a:p>
            <a:r>
              <a:rPr lang="pt-BR" dirty="0"/>
              <a:t>PONTOS DE GEOREFERRENCIAMENTO DE PEIXES</a:t>
            </a:r>
          </a:p>
        </p:txBody>
      </p:sp>
      <p:pic>
        <p:nvPicPr>
          <p:cNvPr id="4" name="image19.png">
            <a:extLst>
              <a:ext uri="{FF2B5EF4-FFF2-40B4-BE49-F238E27FC236}">
                <a16:creationId xmlns:a16="http://schemas.microsoft.com/office/drawing/2014/main" id="{F39E961C-0947-9D76-5625-1184C030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CDFFB6B3-57DF-7063-EC7B-4474C159F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14.png">
            <a:extLst>
              <a:ext uri="{FF2B5EF4-FFF2-40B4-BE49-F238E27FC236}">
                <a16:creationId xmlns:a16="http://schemas.microsoft.com/office/drawing/2014/main" id="{3EA3C0EB-1BFA-E4CD-4118-351B73752D9A}"/>
              </a:ext>
            </a:extLst>
          </p:cNvPr>
          <p:cNvPicPr/>
          <p:nvPr/>
        </p:nvPicPr>
        <p:blipFill>
          <a:blip r:embed="rId4"/>
          <a:srcRect/>
          <a:stretch>
            <a:fillRect/>
          </a:stretch>
        </p:blipFill>
        <p:spPr>
          <a:xfrm>
            <a:off x="971600" y="1484784"/>
            <a:ext cx="7416824" cy="4639783"/>
          </a:xfrm>
          <a:prstGeom prst="rect">
            <a:avLst/>
          </a:prstGeom>
          <a:ln/>
        </p:spPr>
      </p:pic>
    </p:spTree>
    <p:extLst>
      <p:ext uri="{BB962C8B-B14F-4D97-AF65-F5344CB8AC3E}">
        <p14:creationId xmlns:p14="http://schemas.microsoft.com/office/powerpoint/2010/main" val="506235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F4EA6BE-D73D-FDE9-FBB5-03BFAA19E2AB}"/>
              </a:ext>
            </a:extLst>
          </p:cNvPr>
          <p:cNvSpPr>
            <a:spLocks noGrp="1"/>
          </p:cNvSpPr>
          <p:nvPr>
            <p:ph type="sldNum" sz="quarter" idx="12"/>
          </p:nvPr>
        </p:nvSpPr>
        <p:spPr/>
        <p:txBody>
          <a:bodyPr/>
          <a:lstStyle/>
          <a:p>
            <a:fld id="{BD4C9C96-99D0-473B-ABA6-5ED521F58EB7}" type="slidenum">
              <a:rPr lang="pt-BR" smtClean="0"/>
              <a:t>49</a:t>
            </a:fld>
            <a:endParaRPr lang="pt-BR"/>
          </a:p>
        </p:txBody>
      </p:sp>
      <p:sp>
        <p:nvSpPr>
          <p:cNvPr id="3" name="CaixaDeTexto 6">
            <a:extLst>
              <a:ext uri="{FF2B5EF4-FFF2-40B4-BE49-F238E27FC236}">
                <a16:creationId xmlns:a16="http://schemas.microsoft.com/office/drawing/2014/main" id="{EB3B7BA3-AEC4-8221-D3D5-DC721223BADB}"/>
              </a:ext>
            </a:extLst>
          </p:cNvPr>
          <p:cNvSpPr txBox="1"/>
          <p:nvPr/>
        </p:nvSpPr>
        <p:spPr>
          <a:xfrm>
            <a:off x="621506" y="494414"/>
            <a:ext cx="7900987" cy="817403"/>
          </a:xfrm>
          <a:prstGeom prst="rect">
            <a:avLst/>
          </a:prstGeom>
        </p:spPr>
        <p:txBody>
          <a:bodyPr vert="horz" lIns="91440" tIns="45720" rIns="91440" bIns="45720" rtlCol="0" anchor="b">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800"/>
              </a:spcAft>
            </a:pPr>
            <a:r>
              <a:rPr lang="en-US" sz="3100" u="sng" kern="1200">
                <a:solidFill>
                  <a:schemeClr val="tx1"/>
                </a:solidFill>
                <a:effectLst/>
                <a:latin typeface="+mj-lt"/>
                <a:ea typeface="+mj-ea"/>
                <a:cs typeface="+mj-cs"/>
              </a:rPr>
              <a:t>ENQUETE</a:t>
            </a:r>
            <a:endParaRPr lang="en-US" sz="3100" kern="1200">
              <a:solidFill>
                <a:schemeClr val="tx1"/>
              </a:solidFill>
              <a:effectLst/>
              <a:latin typeface="+mj-lt"/>
              <a:ea typeface="+mj-ea"/>
              <a:cs typeface="+mj-cs"/>
            </a:endParaRPr>
          </a:p>
        </p:txBody>
      </p:sp>
      <p:sp>
        <p:nvSpPr>
          <p:cNvPr id="4" name="Espaço Reservado para Número de Slide 1">
            <a:extLst>
              <a:ext uri="{FF2B5EF4-FFF2-40B4-BE49-F238E27FC236}">
                <a16:creationId xmlns:a16="http://schemas.microsoft.com/office/drawing/2014/main" id="{16D70663-1D80-4D27-6692-AA90F86376A1}"/>
              </a:ext>
            </a:extLst>
          </p:cNvPr>
          <p:cNvSpPr txBox="1">
            <a:spLocks/>
          </p:cNvSpPr>
          <p:nvPr/>
        </p:nvSpPr>
        <p:spPr>
          <a:xfrm>
            <a:off x="6457950" y="6356350"/>
            <a:ext cx="2057400" cy="365125"/>
          </a:xfrm>
          <a:prstGeom prst="rect">
            <a:avLst/>
          </a:prstGeom>
        </p:spPr>
        <p:txBody>
          <a:bodyPr vert="horz" lIns="91440" tIns="45720" rIns="91440" bIns="45720" rtlCol="0" anchor="ctr">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D4C9C96-99D0-473B-ABA6-5ED521F58EB7}" type="slidenum">
              <a:rPr lang="en-US" sz="900" smtClean="0"/>
              <a:pPr>
                <a:spcAft>
                  <a:spcPts val="600"/>
                </a:spcAft>
              </a:pPr>
              <a:t>49</a:t>
            </a:fld>
            <a:endParaRPr lang="en-US" sz="900"/>
          </a:p>
        </p:txBody>
      </p:sp>
      <p:pic>
        <p:nvPicPr>
          <p:cNvPr id="5" name="image19.png">
            <a:extLst>
              <a:ext uri="{FF2B5EF4-FFF2-40B4-BE49-F238E27FC236}">
                <a16:creationId xmlns:a16="http://schemas.microsoft.com/office/drawing/2014/main" id="{41758D49-4B55-380E-BF10-BE8DE9DBE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F06B714-8D3E-DBB0-E12F-B149DE3DD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5F34A901-077D-B9B6-6339-540AAE9897AA}"/>
              </a:ext>
            </a:extLst>
          </p:cNvPr>
          <p:cNvGraphicFramePr/>
          <p:nvPr/>
        </p:nvGraphicFramePr>
        <p:xfrm>
          <a:off x="542925" y="2354239"/>
          <a:ext cx="8058150" cy="3948085"/>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6E94B93-CF1C-BCDE-DD28-6A63A06DEF1C}"/>
              </a:ext>
            </a:extLst>
          </p:cNvPr>
          <p:cNvSpPr txBox="1"/>
          <p:nvPr/>
        </p:nvSpPr>
        <p:spPr>
          <a:xfrm>
            <a:off x="2021840" y="3132574"/>
            <a:ext cx="640080" cy="369332"/>
          </a:xfrm>
          <a:prstGeom prst="rect">
            <a:avLst/>
          </a:prstGeom>
          <a:noFill/>
        </p:spPr>
        <p:txBody>
          <a:bodyPr wrap="square">
            <a:spAutoFit/>
          </a:bodyPr>
          <a:lstStyle/>
          <a:p>
            <a:r>
              <a:rPr lang="pt-BR" dirty="0"/>
              <a:t>28</a:t>
            </a:r>
            <a:r>
              <a:rPr lang="pt-BR" sz="1800" kern="1200" dirty="0"/>
              <a:t>%</a:t>
            </a:r>
          </a:p>
        </p:txBody>
      </p:sp>
      <p:sp>
        <p:nvSpPr>
          <p:cNvPr id="9" name="CaixaDeTexto 1">
            <a:extLst>
              <a:ext uri="{FF2B5EF4-FFF2-40B4-BE49-F238E27FC236}">
                <a16:creationId xmlns:a16="http://schemas.microsoft.com/office/drawing/2014/main" id="{A1D4DF6A-F3F9-55C4-6796-091460CAF601}"/>
              </a:ext>
            </a:extLst>
          </p:cNvPr>
          <p:cNvSpPr txBox="1"/>
          <p:nvPr/>
        </p:nvSpPr>
        <p:spPr>
          <a:xfrm>
            <a:off x="3855720" y="4328281"/>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12</a:t>
            </a:r>
            <a:r>
              <a:rPr lang="pt-BR" sz="1800" kern="1200" dirty="0"/>
              <a:t>%</a:t>
            </a:r>
          </a:p>
        </p:txBody>
      </p:sp>
      <p:sp>
        <p:nvSpPr>
          <p:cNvPr id="10" name="CaixaDeTexto 1">
            <a:extLst>
              <a:ext uri="{FF2B5EF4-FFF2-40B4-BE49-F238E27FC236}">
                <a16:creationId xmlns:a16="http://schemas.microsoft.com/office/drawing/2014/main" id="{4681597D-375C-8DA7-6689-2A8625673174}"/>
              </a:ext>
            </a:extLst>
          </p:cNvPr>
          <p:cNvSpPr txBox="1"/>
          <p:nvPr/>
        </p:nvSpPr>
        <p:spPr>
          <a:xfrm>
            <a:off x="2910840" y="4286087"/>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13</a:t>
            </a:r>
            <a:r>
              <a:rPr lang="pt-BR" sz="1800" kern="1200" dirty="0"/>
              <a:t>%</a:t>
            </a:r>
          </a:p>
        </p:txBody>
      </p:sp>
      <p:sp>
        <p:nvSpPr>
          <p:cNvPr id="11" name="CaixaDeTexto 1">
            <a:extLst>
              <a:ext uri="{FF2B5EF4-FFF2-40B4-BE49-F238E27FC236}">
                <a16:creationId xmlns:a16="http://schemas.microsoft.com/office/drawing/2014/main" id="{029C14E4-124C-80DC-C5F8-C11718311804}"/>
              </a:ext>
            </a:extLst>
          </p:cNvPr>
          <p:cNvSpPr txBox="1"/>
          <p:nvPr/>
        </p:nvSpPr>
        <p:spPr>
          <a:xfrm>
            <a:off x="4831080" y="4697613"/>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7</a:t>
            </a:r>
            <a:r>
              <a:rPr lang="pt-BR" sz="1800" kern="1200" dirty="0"/>
              <a:t>%</a:t>
            </a:r>
          </a:p>
        </p:txBody>
      </p:sp>
    </p:spTree>
    <p:extLst>
      <p:ext uri="{BB962C8B-B14F-4D97-AF65-F5344CB8AC3E}">
        <p14:creationId xmlns:p14="http://schemas.microsoft.com/office/powerpoint/2010/main" val="338432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12F6D-29B1-431B-9302-95036147213B}"/>
              </a:ext>
            </a:extLst>
          </p:cNvPr>
          <p:cNvSpPr>
            <a:spLocks noGrp="1"/>
          </p:cNvSpPr>
          <p:nvPr>
            <p:ph type="title"/>
          </p:nvPr>
        </p:nvSpPr>
        <p:spPr/>
        <p:txBody>
          <a:bodyPr>
            <a:normAutofit/>
          </a:bodyPr>
          <a:lstStyle/>
          <a:p>
            <a:pPr algn="ctr"/>
            <a:r>
              <a:rPr lang="pt-BR" sz="1500" b="1" dirty="0">
                <a:solidFill>
                  <a:schemeClr val="accent1"/>
                </a:solidFill>
                <a:latin typeface="Arial" panose="020B0604020202020204" pitchFamily="34" charset="0"/>
                <a:ea typeface="Arial" panose="020B0604020202020204" pitchFamily="34" charset="0"/>
              </a:rPr>
              <a:t>ENQUETES E ENDEREÇOS ELETRÔNICOS </a:t>
            </a:r>
            <a:endParaRPr lang="pt-BR" sz="1500" dirty="0">
              <a:solidFill>
                <a:schemeClr val="accent1"/>
              </a:solidFill>
            </a:endParaRPr>
          </a:p>
        </p:txBody>
      </p:sp>
      <p:pic>
        <p:nvPicPr>
          <p:cNvPr id="10" name="image168.jpg">
            <a:extLst>
              <a:ext uri="{FF2B5EF4-FFF2-40B4-BE49-F238E27FC236}">
                <a16:creationId xmlns:a16="http://schemas.microsoft.com/office/drawing/2014/main" id="{440731F1-D3F0-4875-9B5A-2B2239A5E4B2}"/>
              </a:ext>
            </a:extLst>
          </p:cNvPr>
          <p:cNvPicPr/>
          <p:nvPr/>
        </p:nvPicPr>
        <p:blipFill>
          <a:blip r:embed="rId2"/>
          <a:srcRect/>
          <a:stretch>
            <a:fillRect/>
          </a:stretch>
        </p:blipFill>
        <p:spPr>
          <a:xfrm>
            <a:off x="194118" y="2276872"/>
            <a:ext cx="2279238" cy="2592288"/>
          </a:xfrm>
          <a:prstGeom prst="rect">
            <a:avLst/>
          </a:prstGeom>
          <a:ln/>
        </p:spPr>
      </p:pic>
      <p:sp>
        <p:nvSpPr>
          <p:cNvPr id="11" name="Rectangle 2">
            <a:extLst>
              <a:ext uri="{FF2B5EF4-FFF2-40B4-BE49-F238E27FC236}">
                <a16:creationId xmlns:a16="http://schemas.microsoft.com/office/drawing/2014/main" id="{7863AC8C-AF0C-4182-9173-C8D3657374BA}"/>
              </a:ext>
            </a:extLst>
          </p:cNvPr>
          <p:cNvSpPr>
            <a:spLocks noChangeArrowheads="1"/>
          </p:cNvSpPr>
          <p:nvPr/>
        </p:nvSpPr>
        <p:spPr bwMode="auto">
          <a:xfrm>
            <a:off x="5816957" y="4311481"/>
            <a:ext cx="2625026" cy="6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3"/>
              </a:rPr>
              <a:t>https://enquete.portalpescaesportivarondonia.com/</a:t>
            </a:r>
            <a:endParaRPr lang="pt-BR" altLang="pt-BR" sz="600" dirty="0">
              <a:latin typeface="Arial" panose="020B0604020202020204" pitchFamily="34" charset="0"/>
            </a:endParaRPr>
          </a:p>
          <a:p>
            <a:pPr eaLnBrk="0" fontAlgn="base" hangingPunct="0">
              <a:spcBef>
                <a:spcPct val="0"/>
              </a:spcBef>
              <a:spcAft>
                <a:spcPct val="0"/>
              </a:spcAft>
            </a:pPr>
            <a:r>
              <a:rPr lang="pt-BR" sz="825" dirty="0"/>
              <a:t>Endereços eletrônicos </a:t>
            </a: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5" name="Imagem 3">
            <a:extLst>
              <a:ext uri="{FF2B5EF4-FFF2-40B4-BE49-F238E27FC236}">
                <a16:creationId xmlns:a16="http://schemas.microsoft.com/office/drawing/2014/main" id="{FFAD6AD5-70F3-4566-966C-2F9472778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18" y="1506202"/>
            <a:ext cx="2627622" cy="1634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AC6DF4E-A125-491D-A7FB-6CE1E75E095C}"/>
              </a:ext>
            </a:extLst>
          </p:cNvPr>
          <p:cNvSpPr>
            <a:spLocks noChangeArrowheads="1"/>
          </p:cNvSpPr>
          <p:nvPr/>
        </p:nvSpPr>
        <p:spPr bwMode="auto">
          <a:xfrm flipV="1">
            <a:off x="2610306" y="5425768"/>
            <a:ext cx="4947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3" name="Rectangle 5">
            <a:extLst>
              <a:ext uri="{FF2B5EF4-FFF2-40B4-BE49-F238E27FC236}">
                <a16:creationId xmlns:a16="http://schemas.microsoft.com/office/drawing/2014/main" id="{632B5E43-6301-4E31-8F93-58A171B9F079}"/>
              </a:ext>
            </a:extLst>
          </p:cNvPr>
          <p:cNvSpPr>
            <a:spLocks noChangeArrowheads="1"/>
          </p:cNvSpPr>
          <p:nvPr/>
        </p:nvSpPr>
        <p:spPr bwMode="auto">
          <a:xfrm>
            <a:off x="5794923" y="4886474"/>
            <a:ext cx="27860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5"/>
              </a:rPr>
              <a:t>https://turista.portalpescaesportivarondonia.com/</a:t>
            </a:r>
            <a:endParaRPr lang="pt-BR" altLang="pt-BR" sz="600" dirty="0">
              <a:latin typeface="Arial" panose="020B0604020202020204" pitchFamily="34" charset="0"/>
            </a:endParaRP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8" name="Imagem 4">
            <a:extLst>
              <a:ext uri="{FF2B5EF4-FFF2-40B4-BE49-F238E27FC236}">
                <a16:creationId xmlns:a16="http://schemas.microsoft.com/office/drawing/2014/main" id="{B54976A8-DCA4-452F-87AF-16E0D7978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859" y="3548852"/>
            <a:ext cx="2625026" cy="1918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90DF9E9E-0C11-4559-9CB9-89F9495579F9}"/>
              </a:ext>
            </a:extLst>
          </p:cNvPr>
          <p:cNvSpPr>
            <a:spLocks noChangeArrowheads="1"/>
          </p:cNvSpPr>
          <p:nvPr/>
        </p:nvSpPr>
        <p:spPr bwMode="auto">
          <a:xfrm>
            <a:off x="1" y="428348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pic>
        <p:nvPicPr>
          <p:cNvPr id="15" name="Imagem 14" descr="Tabela&#10;&#10;Descrição gerada automaticamente">
            <a:extLst>
              <a:ext uri="{FF2B5EF4-FFF2-40B4-BE49-F238E27FC236}">
                <a16:creationId xmlns:a16="http://schemas.microsoft.com/office/drawing/2014/main" id="{9DFF2071-0C4E-494E-BC6D-104E04840301}"/>
              </a:ext>
            </a:extLst>
          </p:cNvPr>
          <p:cNvPicPr/>
          <p:nvPr/>
        </p:nvPicPr>
        <p:blipFill>
          <a:blip r:embed="rId7"/>
          <a:stretch>
            <a:fillRect/>
          </a:stretch>
        </p:blipFill>
        <p:spPr>
          <a:xfrm>
            <a:off x="6211618" y="1556029"/>
            <a:ext cx="1835705" cy="2569802"/>
          </a:xfrm>
          <a:prstGeom prst="rect">
            <a:avLst/>
          </a:prstGeom>
        </p:spPr>
      </p:pic>
      <p:sp>
        <p:nvSpPr>
          <p:cNvPr id="3" name="Espaço Reservado para Número de Slide 2">
            <a:extLst>
              <a:ext uri="{FF2B5EF4-FFF2-40B4-BE49-F238E27FC236}">
                <a16:creationId xmlns:a16="http://schemas.microsoft.com/office/drawing/2014/main" id="{7C9A5E98-AC01-6D81-A03F-7E92353B2CDA}"/>
              </a:ext>
            </a:extLst>
          </p:cNvPr>
          <p:cNvSpPr>
            <a:spLocks noGrp="1"/>
          </p:cNvSpPr>
          <p:nvPr>
            <p:ph type="sldNum" sz="quarter" idx="12"/>
          </p:nvPr>
        </p:nvSpPr>
        <p:spPr/>
        <p:txBody>
          <a:bodyPr/>
          <a:lstStyle/>
          <a:p>
            <a:fld id="{BD4C9C96-99D0-473B-ABA6-5ED521F58EB7}" type="slidenum">
              <a:rPr lang="pt-BR" smtClean="0"/>
              <a:t>5</a:t>
            </a:fld>
            <a:endParaRPr lang="pt-BR"/>
          </a:p>
        </p:txBody>
      </p:sp>
      <p:pic>
        <p:nvPicPr>
          <p:cNvPr id="4097" name="image2.png">
            <a:extLst>
              <a:ext uri="{FF2B5EF4-FFF2-40B4-BE49-F238E27FC236}">
                <a16:creationId xmlns:a16="http://schemas.microsoft.com/office/drawing/2014/main" id="{C83CA750-7266-A538-F6AE-0487CBC75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163" y="64971"/>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5.png">
            <a:extLst>
              <a:ext uri="{FF2B5EF4-FFF2-40B4-BE49-F238E27FC236}">
                <a16:creationId xmlns:a16="http://schemas.microsoft.com/office/drawing/2014/main" id="{BC006EA9-73CE-9E1F-3E34-660DF2C4C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980" y="276218"/>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5D7746-90AE-8EDE-D5EC-C3E2519D5B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4">
            <a:extLst>
              <a:ext uri="{FF2B5EF4-FFF2-40B4-BE49-F238E27FC236}">
                <a16:creationId xmlns:a16="http://schemas.microsoft.com/office/drawing/2014/main" id="{569702DC-4CBE-276B-3824-FC0BF2C890B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552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BBD45D8-95F2-AE7D-2876-6116B70AD519}"/>
              </a:ext>
            </a:extLst>
          </p:cNvPr>
          <p:cNvSpPr>
            <a:spLocks noGrp="1"/>
          </p:cNvSpPr>
          <p:nvPr>
            <p:ph type="sldNum" sz="quarter" idx="12"/>
          </p:nvPr>
        </p:nvSpPr>
        <p:spPr/>
        <p:txBody>
          <a:bodyPr/>
          <a:lstStyle/>
          <a:p>
            <a:fld id="{BD4C9C96-99D0-473B-ABA6-5ED521F58EB7}" type="slidenum">
              <a:rPr lang="pt-BR" smtClean="0"/>
              <a:t>50</a:t>
            </a:fld>
            <a:endParaRPr lang="pt-BR"/>
          </a:p>
        </p:txBody>
      </p:sp>
      <p:sp>
        <p:nvSpPr>
          <p:cNvPr id="4" name="CaixaDeTexto 3">
            <a:extLst>
              <a:ext uri="{FF2B5EF4-FFF2-40B4-BE49-F238E27FC236}">
                <a16:creationId xmlns:a16="http://schemas.microsoft.com/office/drawing/2014/main" id="{A22C57F4-7A36-0026-3A19-25F51EB028A2}"/>
              </a:ext>
            </a:extLst>
          </p:cNvPr>
          <p:cNvSpPr txBox="1"/>
          <p:nvPr/>
        </p:nvSpPr>
        <p:spPr>
          <a:xfrm>
            <a:off x="1414000" y="1916832"/>
            <a:ext cx="6480720" cy="3475952"/>
          </a:xfrm>
          <a:prstGeom prst="rect">
            <a:avLst/>
          </a:prstGeom>
          <a:noFill/>
        </p:spPr>
        <p:txBody>
          <a:bodyPr wrap="square">
            <a:spAutoFit/>
          </a:bodyPr>
          <a:lstStyle/>
          <a:p>
            <a:pPr indent="457200" algn="just">
              <a:lnSpc>
                <a:spcPct val="150000"/>
              </a:lnSpc>
              <a:spcAft>
                <a:spcPts val="800"/>
              </a:spcAft>
            </a:pPr>
            <a:r>
              <a:rPr lang="pt-BR" sz="1800" dirty="0">
                <a:solidFill>
                  <a:srgbClr val="000000"/>
                </a:solidFill>
                <a:effectLst/>
                <a:highlight>
                  <a:srgbClr val="FFFFFF"/>
                </a:highlight>
                <a:latin typeface="Arial" panose="020B0604020202020204" pitchFamily="34" charset="0"/>
                <a:ea typeface="Arial" panose="020B0604020202020204" pitchFamily="34" charset="0"/>
              </a:rPr>
              <a:t>O município de </a:t>
            </a:r>
            <a:r>
              <a:rPr lang="pt-BR" sz="1800" dirty="0">
                <a:solidFill>
                  <a:srgbClr val="231F20"/>
                </a:solidFill>
                <a:effectLst/>
                <a:latin typeface="Arial" panose="020B0604020202020204" pitchFamily="34" charset="0"/>
                <a:ea typeface="Arial" panose="020B0604020202020204" pitchFamily="34" charset="0"/>
              </a:rPr>
              <a:t>São Francisco do Guaporé</a:t>
            </a:r>
            <a:r>
              <a:rPr lang="pt-BR" sz="1800" dirty="0">
                <a:solidFill>
                  <a:srgbClr val="000000"/>
                </a:solidFill>
                <a:effectLst/>
                <a:highlight>
                  <a:srgbClr val="FFFFFF"/>
                </a:highlight>
                <a:latin typeface="Arial" panose="020B0604020202020204" pitchFamily="34" charset="0"/>
                <a:ea typeface="Arial" panose="020B0604020202020204" pitchFamily="34" charset="0"/>
              </a:rPr>
              <a:t> apresenta-se como uma potência turística para a atividade da pesca esportiva, entretanto, o turismo, como atividade econômica sustentável, requer um grau de organização e controle que se encontra muito aquém do necessário. </a:t>
            </a:r>
            <a:endParaRPr lang="pt-BR" sz="1800" dirty="0">
              <a:effectLst/>
              <a:latin typeface="Calibri" panose="020F0502020204030204" pitchFamily="34" charset="0"/>
              <a:ea typeface="Calibri" panose="020F0502020204030204" pitchFamily="34" charset="0"/>
            </a:endParaRPr>
          </a:p>
          <a:p>
            <a:pPr lvl="0" algn="ctr"/>
            <a:r>
              <a:rPr lang="pt-BR" sz="1800" b="1" dirty="0"/>
              <a:t>A Cadeia do turismo não existe.</a:t>
            </a:r>
          </a:p>
          <a:p>
            <a:pPr lvl="0" algn="ctr"/>
            <a:r>
              <a:rPr lang="pt-BR" sz="1800" b="1" dirty="0"/>
              <a:t>O sistema de turismo está fragilizado nas relações ambientais; na superestrutura e infraestrutura e no mercado.</a:t>
            </a:r>
            <a:endParaRPr lang="pt-BR" sz="1800" dirty="0"/>
          </a:p>
          <a:p>
            <a:pPr lvl="0" algn="just">
              <a:lnSpc>
                <a:spcPct val="150000"/>
              </a:lnSpc>
            </a:pPr>
            <a:endParaRPr lang="en-US" sz="1800" b="1" dirty="0"/>
          </a:p>
        </p:txBody>
      </p:sp>
      <p:pic>
        <p:nvPicPr>
          <p:cNvPr id="5" name="image19.png">
            <a:extLst>
              <a:ext uri="{FF2B5EF4-FFF2-40B4-BE49-F238E27FC236}">
                <a16:creationId xmlns:a16="http://schemas.microsoft.com/office/drawing/2014/main" id="{8AAF26B5-B353-2706-F453-5CB479BAB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9C003659-171B-B8F7-5132-CE7FEE468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B30D6D96-8D8E-2DD4-088C-D6327ADECC07}"/>
              </a:ext>
            </a:extLst>
          </p:cNvPr>
          <p:cNvSpPr txBox="1"/>
          <p:nvPr/>
        </p:nvSpPr>
        <p:spPr>
          <a:xfrm>
            <a:off x="3419872" y="674261"/>
            <a:ext cx="3436965" cy="12961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latin typeface="+mj-lt"/>
                <a:ea typeface="+mj-ea"/>
                <a:cs typeface="+mj-cs"/>
              </a:rPr>
              <a:t>CONCLUSÃO</a:t>
            </a:r>
          </a:p>
        </p:txBody>
      </p:sp>
    </p:spTree>
    <p:extLst>
      <p:ext uri="{BB962C8B-B14F-4D97-AF65-F5344CB8AC3E}">
        <p14:creationId xmlns:p14="http://schemas.microsoft.com/office/powerpoint/2010/main" val="3731836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69C44-6E1C-A90D-61BC-DFAD501AF624}"/>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8C18568-CA15-A503-6521-AD3AECAC3276}"/>
              </a:ext>
            </a:extLst>
          </p:cNvPr>
          <p:cNvSpPr>
            <a:spLocks noGrp="1"/>
          </p:cNvSpPr>
          <p:nvPr>
            <p:ph type="sldNum" sz="quarter" idx="12"/>
          </p:nvPr>
        </p:nvSpPr>
        <p:spPr/>
        <p:txBody>
          <a:bodyPr/>
          <a:lstStyle/>
          <a:p>
            <a:fld id="{BD4C9C96-99D0-473B-ABA6-5ED521F58EB7}" type="slidenum">
              <a:rPr lang="pt-BR" smtClean="0"/>
              <a:t>51</a:t>
            </a:fld>
            <a:endParaRPr lang="pt-BR"/>
          </a:p>
        </p:txBody>
      </p:sp>
      <p:graphicFrame>
        <p:nvGraphicFramePr>
          <p:cNvPr id="10" name="CaixaDeTexto 5">
            <a:extLst>
              <a:ext uri="{FF2B5EF4-FFF2-40B4-BE49-F238E27FC236}">
                <a16:creationId xmlns:a16="http://schemas.microsoft.com/office/drawing/2014/main" id="{E426388B-0CBC-B3E3-B96D-765D2C890D9E}"/>
              </a:ext>
            </a:extLst>
          </p:cNvPr>
          <p:cNvGraphicFramePr/>
          <p:nvPr>
            <p:extLst>
              <p:ext uri="{D42A27DB-BD31-4B8C-83A1-F6EECF244321}">
                <p14:modId xmlns:p14="http://schemas.microsoft.com/office/powerpoint/2010/main" val="331313318"/>
              </p:ext>
            </p:extLst>
          </p:nvPr>
        </p:nvGraphicFramePr>
        <p:xfrm>
          <a:off x="213415" y="69103"/>
          <a:ext cx="8717170" cy="6681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ipse 2">
            <a:extLst>
              <a:ext uri="{FF2B5EF4-FFF2-40B4-BE49-F238E27FC236}">
                <a16:creationId xmlns:a16="http://schemas.microsoft.com/office/drawing/2014/main" id="{F13151DE-5988-A0F6-DE32-7C1CD58A41A9}"/>
              </a:ext>
            </a:extLst>
          </p:cNvPr>
          <p:cNvSpPr/>
          <p:nvPr/>
        </p:nvSpPr>
        <p:spPr>
          <a:xfrm>
            <a:off x="1007191" y="62626"/>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a:t>
            </a:r>
          </a:p>
        </p:txBody>
      </p:sp>
      <p:sp>
        <p:nvSpPr>
          <p:cNvPr id="8" name="Elipse 7">
            <a:extLst>
              <a:ext uri="{FF2B5EF4-FFF2-40B4-BE49-F238E27FC236}">
                <a16:creationId xmlns:a16="http://schemas.microsoft.com/office/drawing/2014/main" id="{17661DB3-1D1F-D9EA-879D-8A7ED01618C0}"/>
              </a:ext>
            </a:extLst>
          </p:cNvPr>
          <p:cNvSpPr/>
          <p:nvPr/>
        </p:nvSpPr>
        <p:spPr>
          <a:xfrm>
            <a:off x="4116641" y="107457"/>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2</a:t>
            </a:r>
          </a:p>
        </p:txBody>
      </p:sp>
      <p:sp>
        <p:nvSpPr>
          <p:cNvPr id="9" name="Elipse 8">
            <a:extLst>
              <a:ext uri="{FF2B5EF4-FFF2-40B4-BE49-F238E27FC236}">
                <a16:creationId xmlns:a16="http://schemas.microsoft.com/office/drawing/2014/main" id="{7B85B2C4-9E5C-FA77-DED1-477D57187C80}"/>
              </a:ext>
            </a:extLst>
          </p:cNvPr>
          <p:cNvSpPr/>
          <p:nvPr/>
        </p:nvSpPr>
        <p:spPr>
          <a:xfrm>
            <a:off x="7247956" y="133343"/>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3</a:t>
            </a:r>
          </a:p>
        </p:txBody>
      </p:sp>
    </p:spTree>
    <p:extLst>
      <p:ext uri="{BB962C8B-B14F-4D97-AF65-F5344CB8AC3E}">
        <p14:creationId xmlns:p14="http://schemas.microsoft.com/office/powerpoint/2010/main" val="4293578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D0AEED8F-EE64-40B4-1289-826B38CD4BE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52</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88A3B45E-7BAE-0E9D-52BB-D16E5D2163E7}"/>
              </a:ext>
            </a:extLst>
          </p:cNvPr>
          <p:cNvGraphicFramePr/>
          <p:nvPr>
            <p:extLst>
              <p:ext uri="{D42A27DB-BD31-4B8C-83A1-F6EECF244321}">
                <p14:modId xmlns:p14="http://schemas.microsoft.com/office/powerpoint/2010/main" val="2203688107"/>
              </p:ext>
            </p:extLst>
          </p:nvPr>
        </p:nvGraphicFramePr>
        <p:xfrm>
          <a:off x="179512" y="568872"/>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96941FFD-BD4C-F0A9-883F-7F9EF2162FC5}"/>
              </a:ext>
            </a:extLst>
          </p:cNvPr>
          <p:cNvSpPr/>
          <p:nvPr/>
        </p:nvSpPr>
        <p:spPr>
          <a:xfrm>
            <a:off x="4217847" y="0"/>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5</a:t>
            </a:r>
          </a:p>
        </p:txBody>
      </p:sp>
      <p:sp>
        <p:nvSpPr>
          <p:cNvPr id="11" name="Elipse 10">
            <a:extLst>
              <a:ext uri="{FF2B5EF4-FFF2-40B4-BE49-F238E27FC236}">
                <a16:creationId xmlns:a16="http://schemas.microsoft.com/office/drawing/2014/main" id="{7334C979-0677-71AD-B3C9-A156CB3A73CE}"/>
              </a:ext>
            </a:extLst>
          </p:cNvPr>
          <p:cNvSpPr/>
          <p:nvPr/>
        </p:nvSpPr>
        <p:spPr>
          <a:xfrm>
            <a:off x="7272713" y="18903"/>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6</a:t>
            </a:r>
          </a:p>
        </p:txBody>
      </p:sp>
      <p:sp>
        <p:nvSpPr>
          <p:cNvPr id="6" name="Elipse 5">
            <a:extLst>
              <a:ext uri="{FF2B5EF4-FFF2-40B4-BE49-F238E27FC236}">
                <a16:creationId xmlns:a16="http://schemas.microsoft.com/office/drawing/2014/main" id="{BD0B06FF-8877-B3C5-250F-EFDEC92AF349}"/>
              </a:ext>
            </a:extLst>
          </p:cNvPr>
          <p:cNvSpPr/>
          <p:nvPr/>
        </p:nvSpPr>
        <p:spPr>
          <a:xfrm>
            <a:off x="1007191" y="-57724"/>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4</a:t>
            </a:r>
          </a:p>
        </p:txBody>
      </p:sp>
    </p:spTree>
    <p:extLst>
      <p:ext uri="{BB962C8B-B14F-4D97-AF65-F5344CB8AC3E}">
        <p14:creationId xmlns:p14="http://schemas.microsoft.com/office/powerpoint/2010/main" val="922386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6921ED-5D12-8FA2-303D-CD46F3EAB5B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67ABB5-7F75-50B2-85AE-CDDF4AEF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44FBD7E7-52B0-83A2-0E2A-65EE2871C42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53</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ED830635-9DF6-2F81-BB75-22DDB2AC88DD}"/>
              </a:ext>
            </a:extLst>
          </p:cNvPr>
          <p:cNvGraphicFramePr/>
          <p:nvPr>
            <p:extLst>
              <p:ext uri="{D42A27DB-BD31-4B8C-83A1-F6EECF244321}">
                <p14:modId xmlns:p14="http://schemas.microsoft.com/office/powerpoint/2010/main" val="2338397979"/>
              </p:ext>
            </p:extLst>
          </p:nvPr>
        </p:nvGraphicFramePr>
        <p:xfrm>
          <a:off x="251520" y="55714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AE0012A5-54B5-40D9-DA39-C6234B52C4D9}"/>
              </a:ext>
            </a:extLst>
          </p:cNvPr>
          <p:cNvSpPr/>
          <p:nvPr/>
        </p:nvSpPr>
        <p:spPr>
          <a:xfrm>
            <a:off x="895980" y="0"/>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7</a:t>
            </a:r>
          </a:p>
        </p:txBody>
      </p:sp>
      <p:sp>
        <p:nvSpPr>
          <p:cNvPr id="12" name="Elipse 11">
            <a:extLst>
              <a:ext uri="{FF2B5EF4-FFF2-40B4-BE49-F238E27FC236}">
                <a16:creationId xmlns:a16="http://schemas.microsoft.com/office/drawing/2014/main" id="{033B2ABD-B05C-E5CE-4376-E3CB406023FF}"/>
              </a:ext>
            </a:extLst>
          </p:cNvPr>
          <p:cNvSpPr/>
          <p:nvPr/>
        </p:nvSpPr>
        <p:spPr>
          <a:xfrm>
            <a:off x="7279218" y="47678"/>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9</a:t>
            </a:r>
          </a:p>
        </p:txBody>
      </p:sp>
      <p:sp>
        <p:nvSpPr>
          <p:cNvPr id="3" name="Elipse 2">
            <a:extLst>
              <a:ext uri="{FF2B5EF4-FFF2-40B4-BE49-F238E27FC236}">
                <a16:creationId xmlns:a16="http://schemas.microsoft.com/office/drawing/2014/main" id="{2F199480-8452-AB0D-3669-241CA1E4D633}"/>
              </a:ext>
            </a:extLst>
          </p:cNvPr>
          <p:cNvSpPr/>
          <p:nvPr/>
        </p:nvSpPr>
        <p:spPr>
          <a:xfrm>
            <a:off x="4088234" y="-1"/>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8</a:t>
            </a:r>
          </a:p>
        </p:txBody>
      </p:sp>
    </p:spTree>
    <p:extLst>
      <p:ext uri="{BB962C8B-B14F-4D97-AF65-F5344CB8AC3E}">
        <p14:creationId xmlns:p14="http://schemas.microsoft.com/office/powerpoint/2010/main" val="517016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7856B37-AB94-0BDD-7ABF-93796993288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54</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53772702-E236-43D6-71AE-05837A026741}"/>
              </a:ext>
            </a:extLst>
          </p:cNvPr>
          <p:cNvGraphicFramePr/>
          <p:nvPr/>
        </p:nvGraphicFramePr>
        <p:xfrm>
          <a:off x="293183" y="974547"/>
          <a:ext cx="4295783" cy="26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1">
            <a:extLst>
              <a:ext uri="{FF2B5EF4-FFF2-40B4-BE49-F238E27FC236}">
                <a16:creationId xmlns:a16="http://schemas.microsoft.com/office/drawing/2014/main" id="{CE5A668E-6EFA-840C-7011-96258291260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54</a:t>
            </a:fld>
            <a:endParaRPr lang="pt-BR"/>
          </a:p>
        </p:txBody>
      </p:sp>
      <p:sp>
        <p:nvSpPr>
          <p:cNvPr id="6" name="Espaço Reservado para Conteúdo 2">
            <a:extLst>
              <a:ext uri="{FF2B5EF4-FFF2-40B4-BE49-F238E27FC236}">
                <a16:creationId xmlns:a16="http://schemas.microsoft.com/office/drawing/2014/main" id="{525250A6-6061-A8E3-9131-D29463B84A8E}"/>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8FEA73ED-5D8B-D8A9-149D-971796F5FEE9}"/>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sp>
        <p:nvSpPr>
          <p:cNvPr id="14" name="Retângulo 13">
            <a:extLst>
              <a:ext uri="{FF2B5EF4-FFF2-40B4-BE49-F238E27FC236}">
                <a16:creationId xmlns:a16="http://schemas.microsoft.com/office/drawing/2014/main" id="{FBEC2221-4EF0-D9BF-2428-F648FF0B82F5}"/>
              </a:ext>
            </a:extLst>
          </p:cNvPr>
          <p:cNvSpPr/>
          <p:nvPr/>
        </p:nvSpPr>
        <p:spPr>
          <a:xfrm>
            <a:off x="1622311" y="6230257"/>
            <a:ext cx="6192688"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7000"/>
              </a:lnSpc>
              <a:spcAft>
                <a:spcPts val="800"/>
              </a:spcAft>
              <a:buNone/>
            </a:pPr>
            <a:r>
              <a:rPr lang="pt-BR" sz="1000" b="1" dirty="0">
                <a:solidFill>
                  <a:srgbClr val="2F5496"/>
                </a:solidFill>
                <a:effectLst/>
                <a:latin typeface="Arial" panose="020B0604020202020204" pitchFamily="34" charset="0"/>
                <a:ea typeface="Arial" panose="020B0604020202020204" pitchFamily="34" charset="0"/>
              </a:rPr>
              <a:t>ENDEREÇO</a:t>
            </a:r>
            <a:endParaRPr lang="pt-BR" sz="1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pt-BR" sz="1000" dirty="0">
                <a:solidFill>
                  <a:srgbClr val="2F5496"/>
                </a:solidFill>
                <a:effectLst/>
                <a:latin typeface="Arial" panose="020B0604020202020204" pitchFamily="34" charset="0"/>
                <a:ea typeface="Arial" panose="020B0604020202020204" pitchFamily="34" charset="0"/>
              </a:rPr>
              <a:t>SCLN 412 Bloco D Lote 08 Sala 205, Asa Norte, Brasília/DF </a:t>
            </a:r>
            <a:r>
              <a:rPr lang="pt-BR" sz="1000" dirty="0">
                <a:latin typeface="Calibri" panose="020F0502020204030204" pitchFamily="34" charset="0"/>
                <a:ea typeface="Arial" panose="020B0604020202020204" pitchFamily="34" charset="0"/>
              </a:rPr>
              <a:t> - </a:t>
            </a:r>
            <a:r>
              <a:rPr lang="pt-BR" sz="1000" dirty="0">
                <a:solidFill>
                  <a:srgbClr val="2F5496"/>
                </a:solidFill>
                <a:effectLst/>
                <a:latin typeface="Arial" panose="020B0604020202020204" pitchFamily="34" charset="0"/>
                <a:ea typeface="Arial" panose="020B0604020202020204" pitchFamily="34" charset="0"/>
              </a:rPr>
              <a:t>CEP: 70867-540</a:t>
            </a:r>
            <a:r>
              <a:rPr lang="pt-BR" sz="1000" dirty="0">
                <a:solidFill>
                  <a:srgbClr val="2F5496"/>
                </a:solidFill>
                <a:effectLst/>
                <a:latin typeface="Calibri" panose="020F0502020204030204" pitchFamily="34" charset="0"/>
                <a:ea typeface="Arial" panose="020B0604020202020204" pitchFamily="34" charset="0"/>
              </a:rPr>
              <a:t>           </a:t>
            </a:r>
            <a:r>
              <a:rPr lang="pt-BR" sz="1000" dirty="0">
                <a:latin typeface="Calibri" panose="020F0502020204030204" pitchFamily="34" charset="0"/>
                <a:ea typeface="Arial" panose="020B0604020202020204" pitchFamily="34" charset="0"/>
              </a:rPr>
              <a:t>   </a:t>
            </a:r>
            <a:r>
              <a:rPr lang="pt-BR" sz="1000" u="none" strike="noStrike" dirty="0">
                <a:solidFill>
                  <a:srgbClr val="2F5496"/>
                </a:solidFill>
                <a:effectLst/>
                <a:latin typeface="Arial" panose="020B0604020202020204" pitchFamily="34" charset="0"/>
                <a:ea typeface="Arial" panose="020B0604020202020204" pitchFamily="34" charset="0"/>
                <a:hlinkClick r:id="rId7"/>
              </a:rPr>
              <a:t>contato@rbcip.org</a:t>
            </a:r>
            <a:endParaRPr lang="pt-BR" sz="1000" dirty="0">
              <a:effectLst/>
              <a:latin typeface="Calibri" panose="020F0502020204030204" pitchFamily="34" charset="0"/>
              <a:ea typeface="Calibri" panose="020F0502020204030204" pitchFamily="34" charset="0"/>
            </a:endParaRPr>
          </a:p>
        </p:txBody>
      </p:sp>
      <p:sp>
        <p:nvSpPr>
          <p:cNvPr id="7" name="Espaço Reservado para Texto 5">
            <a:extLst>
              <a:ext uri="{FF2B5EF4-FFF2-40B4-BE49-F238E27FC236}">
                <a16:creationId xmlns:a16="http://schemas.microsoft.com/office/drawing/2014/main" id="{24937CB0-B876-4FC8-77EC-AB6957ED8C3D}"/>
              </a:ext>
            </a:extLst>
          </p:cNvPr>
          <p:cNvSpPr txBox="1">
            <a:spLocks/>
          </p:cNvSpPr>
          <p:nvPr/>
        </p:nvSpPr>
        <p:spPr>
          <a:xfrm>
            <a:off x="2250956" y="3365631"/>
            <a:ext cx="4185618" cy="5762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BR" sz="1600" dirty="0">
              <a:latin typeface="Calibri" panose="020F0502020204030204" pitchFamily="34" charset="0"/>
              <a:ea typeface="Calibri" panose="020F0502020204030204" pitchFamily="34" charset="0"/>
            </a:endParaRPr>
          </a:p>
          <a:p>
            <a:pPr marL="0" indent="0" algn="ctr">
              <a:buNone/>
            </a:pPr>
            <a:r>
              <a:rPr lang="pt-BR" sz="1600" b="1" dirty="0"/>
              <a:t>   EQUIPE TÉCNICA DO PROJETO </a:t>
            </a:r>
          </a:p>
        </p:txBody>
      </p:sp>
      <p:sp>
        <p:nvSpPr>
          <p:cNvPr id="21" name="CaixaDeTexto 20">
            <a:extLst>
              <a:ext uri="{FF2B5EF4-FFF2-40B4-BE49-F238E27FC236}">
                <a16:creationId xmlns:a16="http://schemas.microsoft.com/office/drawing/2014/main" id="{2C0EBB53-46F5-B13A-3685-93ADF6B13D07}"/>
              </a:ext>
            </a:extLst>
          </p:cNvPr>
          <p:cNvSpPr txBox="1"/>
          <p:nvPr/>
        </p:nvSpPr>
        <p:spPr>
          <a:xfrm>
            <a:off x="5361142" y="1246069"/>
            <a:ext cx="3178696" cy="2002151"/>
          </a:xfrm>
          <a:prstGeom prst="rect">
            <a:avLst/>
          </a:prstGeom>
          <a:noFill/>
        </p:spPr>
        <p:txBody>
          <a:bodyPr wrap="square">
            <a:spAutoFit/>
          </a:bodyPr>
          <a:lstStyle/>
          <a:p>
            <a:pPr>
              <a:lnSpc>
                <a:spcPct val="107000"/>
              </a:lnSpc>
              <a:spcAft>
                <a:spcPts val="800"/>
              </a:spcAft>
            </a:pPr>
            <a:r>
              <a:rPr lang="pt-BR" sz="1400" b="1" dirty="0">
                <a:solidFill>
                  <a:srgbClr val="2F5496"/>
                </a:solidFill>
                <a:latin typeface="Arial" panose="020B0604020202020204" pitchFamily="34" charset="0"/>
                <a:ea typeface="Arial" panose="020B0604020202020204" pitchFamily="34" charset="0"/>
                <a:cs typeface="Arial" panose="020B0604020202020204" pitchFamily="34" charset="0"/>
              </a:rPr>
              <a:t>COORDENAÇÃO GERAL</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Marcelo </a:t>
            </a:r>
            <a:r>
              <a:rPr lang="pt-BR" sz="1400" dirty="0" err="1">
                <a:solidFill>
                  <a:srgbClr val="2F5496"/>
                </a:solidFill>
                <a:latin typeface="Arial" panose="020B0604020202020204" pitchFamily="34" charset="0"/>
                <a:ea typeface="Arial" panose="020B0604020202020204" pitchFamily="34" charset="0"/>
                <a:cs typeface="Arial" panose="020B0604020202020204" pitchFamily="34" charset="0"/>
              </a:rPr>
              <a:t>Estrêla</a:t>
            </a: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 Fiche</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rPr>
              <a:t>COORDENAÇÃO DO PROJETO</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effectLst/>
                <a:latin typeface="Arial" panose="020B0604020202020204" pitchFamily="34" charset="0"/>
                <a:ea typeface="Arial" panose="020B0604020202020204" pitchFamily="34" charset="0"/>
                <a:cs typeface="Arial" panose="020B0604020202020204" pitchFamily="34" charset="0"/>
              </a:rPr>
              <a:t>Nilde Clara de S. Benites Brun</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600" b="1" dirty="0">
                <a:solidFill>
                  <a:srgbClr val="2F5496"/>
                </a:solidFill>
                <a:effectLst/>
                <a:latin typeface="Arial" panose="020B0604020202020204" pitchFamily="34" charset="0"/>
                <a:ea typeface="Arial" panose="020B0604020202020204" pitchFamily="34" charset="0"/>
                <a:cs typeface="Arial" panose="020B0604020202020204" pitchFamily="34" charset="0"/>
              </a:rPr>
              <a:t> </a:t>
            </a:r>
            <a:endParaRPr lang="pt-B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id="{B04E9F6D-3F35-6669-9E8F-05F177EB57E6}"/>
              </a:ext>
            </a:extLst>
          </p:cNvPr>
          <p:cNvSpPr txBox="1"/>
          <p:nvPr/>
        </p:nvSpPr>
        <p:spPr>
          <a:xfrm>
            <a:off x="299502" y="4024476"/>
            <a:ext cx="3105383" cy="2137765"/>
          </a:xfrm>
          <a:prstGeom prst="rect">
            <a:avLst/>
          </a:prstGeom>
          <a:noFill/>
        </p:spPr>
        <p:txBody>
          <a:bodyPr wrap="square">
            <a:spAutoFit/>
          </a:bodyPr>
          <a:lstStyle/>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Aline </a:t>
            </a:r>
            <a:r>
              <a:rPr lang="pt-BR" sz="1400" dirty="0" err="1">
                <a:solidFill>
                  <a:srgbClr val="1F4E79"/>
                </a:solidFill>
                <a:effectLst/>
                <a:latin typeface="Arial" panose="020B0604020202020204" pitchFamily="34" charset="0"/>
                <a:ea typeface="Arial" panose="020B0604020202020204" pitchFamily="34" charset="0"/>
              </a:rPr>
              <a:t>Mirelle</a:t>
            </a:r>
            <a:r>
              <a:rPr lang="pt-BR" sz="1400" dirty="0">
                <a:solidFill>
                  <a:srgbClr val="1F4E79"/>
                </a:solidFill>
                <a:effectLst/>
                <a:latin typeface="Arial" panose="020B0604020202020204" pitchFamily="34" charset="0"/>
                <a:ea typeface="Arial" panose="020B0604020202020204" pitchFamily="34" charset="0"/>
              </a:rPr>
              <a:t> Marcon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Arthur Mesquita Camargo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Carlos Alexandre Ruy da Silva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Catiana</a:t>
            </a:r>
            <a:r>
              <a:rPr lang="pt-BR" sz="1400" dirty="0">
                <a:solidFill>
                  <a:srgbClr val="1F4E79"/>
                </a:solidFill>
                <a:effectLst/>
                <a:latin typeface="Arial" panose="020B0604020202020204" pitchFamily="34" charset="0"/>
                <a:ea typeface="Arial" panose="020B0604020202020204" pitchFamily="34" charset="0"/>
              </a:rPr>
              <a:t> Sabadin </a:t>
            </a:r>
            <a:r>
              <a:rPr lang="pt-BR" sz="1400" dirty="0" err="1">
                <a:solidFill>
                  <a:srgbClr val="1F4E79"/>
                </a:solidFill>
                <a:effectLst/>
                <a:latin typeface="Arial" panose="020B0604020202020204" pitchFamily="34" charset="0"/>
                <a:ea typeface="Arial" panose="020B0604020202020204" pitchFamily="34" charset="0"/>
              </a:rPr>
              <a:t>Zamarrenho</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Katia Silene de Oliveira Maia</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Marcelo </a:t>
            </a:r>
            <a:r>
              <a:rPr lang="pt-BR" sz="1400" dirty="0" err="1">
                <a:solidFill>
                  <a:srgbClr val="1F4E79"/>
                </a:solidFill>
                <a:effectLst/>
                <a:latin typeface="Arial" panose="020B0604020202020204" pitchFamily="34" charset="0"/>
                <a:ea typeface="Arial" panose="020B0604020202020204" pitchFamily="34" charset="0"/>
              </a:rPr>
              <a:t>Estrêla</a:t>
            </a:r>
            <a:r>
              <a:rPr lang="pt-BR" sz="1400" dirty="0">
                <a:solidFill>
                  <a:srgbClr val="1F4E79"/>
                </a:solidFill>
                <a:effectLst/>
                <a:latin typeface="Arial" panose="020B0604020202020204" pitchFamily="34" charset="0"/>
                <a:ea typeface="Arial" panose="020B0604020202020204" pitchFamily="34" charset="0"/>
              </a:rPr>
              <a:t> Fiche </a:t>
            </a:r>
            <a:endParaRPr lang="pt-BR" sz="1400" dirty="0"/>
          </a:p>
        </p:txBody>
      </p:sp>
      <p:sp>
        <p:nvSpPr>
          <p:cNvPr id="27" name="CaixaDeTexto 26">
            <a:extLst>
              <a:ext uri="{FF2B5EF4-FFF2-40B4-BE49-F238E27FC236}">
                <a16:creationId xmlns:a16="http://schemas.microsoft.com/office/drawing/2014/main" id="{85E12A47-7E90-8748-1F36-F42C0471CA8C}"/>
              </a:ext>
            </a:extLst>
          </p:cNvPr>
          <p:cNvSpPr txBox="1"/>
          <p:nvPr/>
        </p:nvSpPr>
        <p:spPr>
          <a:xfrm>
            <a:off x="6012159" y="4041011"/>
            <a:ext cx="2944397" cy="2137765"/>
          </a:xfrm>
          <a:prstGeom prst="rect">
            <a:avLst/>
          </a:prstGeom>
          <a:noFill/>
        </p:spPr>
        <p:txBody>
          <a:bodyPr wrap="square">
            <a:spAutoFit/>
          </a:bodyPr>
          <a:lstStyle/>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Maria Auxiliadora M. C. Rosa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Normann</a:t>
            </a:r>
            <a:r>
              <a:rPr lang="pt-BR" sz="1400" dirty="0">
                <a:solidFill>
                  <a:srgbClr val="1F4E79"/>
                </a:solidFill>
                <a:effectLst/>
                <a:latin typeface="Arial" panose="020B0604020202020204" pitchFamily="34" charset="0"/>
                <a:ea typeface="Arial" panose="020B0604020202020204" pitchFamily="34" charset="0"/>
              </a:rPr>
              <a:t> </a:t>
            </a:r>
            <a:r>
              <a:rPr lang="pt-BR" sz="1400" dirty="0" err="1">
                <a:solidFill>
                  <a:srgbClr val="1F4E79"/>
                </a:solidFill>
                <a:effectLst/>
                <a:latin typeface="Arial" panose="020B0604020202020204" pitchFamily="34" charset="0"/>
                <a:ea typeface="Arial" panose="020B0604020202020204" pitchFamily="34" charset="0"/>
              </a:rPr>
              <a:t>Kalmus</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Nilde Clara de S. Benites Brun</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Raniere Garcez Costa Sousa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Robson Oliveira de Souza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Wladimir Costa Paradas</a:t>
            </a:r>
            <a:endParaRPr lang="pt-BR" sz="1400" dirty="0">
              <a:effectLst/>
              <a:latin typeface="Calibri" panose="020F0502020204030204" pitchFamily="34" charset="0"/>
              <a:ea typeface="Calibri" panose="020F0502020204030204" pitchFamily="34" charset="0"/>
            </a:endParaRPr>
          </a:p>
        </p:txBody>
      </p:sp>
      <p:pic>
        <p:nvPicPr>
          <p:cNvPr id="2050" name="image2.png">
            <a:extLst>
              <a:ext uri="{FF2B5EF4-FFF2-40B4-BE49-F238E27FC236}">
                <a16:creationId xmlns:a16="http://schemas.microsoft.com/office/drawing/2014/main" id="{6C195725-8BBC-0340-2D07-C42A90C94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A9FB305D-D7AB-73F8-F1A5-16D794B8C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09FFBE3-765C-54F4-5FE4-EB00F7980F31}"/>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1B140C1F-2691-9EB1-0292-163B591C8FD6}"/>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CaixaDeTexto 10">
            <a:extLst>
              <a:ext uri="{FF2B5EF4-FFF2-40B4-BE49-F238E27FC236}">
                <a16:creationId xmlns:a16="http://schemas.microsoft.com/office/drawing/2014/main" id="{DF0522B2-E555-7D8A-5808-50364DF02D61}"/>
              </a:ext>
            </a:extLst>
          </p:cNvPr>
          <p:cNvSpPr txBox="1"/>
          <p:nvPr/>
        </p:nvSpPr>
        <p:spPr>
          <a:xfrm>
            <a:off x="1691680" y="348798"/>
            <a:ext cx="6408712" cy="307777"/>
          </a:xfrm>
          <a:prstGeom prst="rect">
            <a:avLst/>
          </a:prstGeom>
          <a:noFill/>
        </p:spPr>
        <p:txBody>
          <a:bodyPr wrap="square" rtlCol="0">
            <a:spAutoFit/>
          </a:bodyPr>
          <a:lstStyle/>
          <a:p>
            <a:r>
              <a:rPr lang="pt-BR" sz="1400" b="1" dirty="0"/>
              <a:t>PLANO DE DESENVOLVIMENTO DO TURISMO DA PESCA  ESPORTIVA DE RONDÔNIA</a:t>
            </a:r>
          </a:p>
        </p:txBody>
      </p:sp>
    </p:spTree>
    <p:extLst>
      <p:ext uri="{BB962C8B-B14F-4D97-AF65-F5344CB8AC3E}">
        <p14:creationId xmlns:p14="http://schemas.microsoft.com/office/powerpoint/2010/main" val="2857389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8328-BD53-B297-319F-58BBE651B323}"/>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17EBBCC-E5F7-F5D5-7CF1-04B3431F3A6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55</a:t>
            </a:fld>
            <a:endParaRPr lang="en-US">
              <a:solidFill>
                <a:prstClr val="black">
                  <a:tint val="75000"/>
                </a:prstClr>
              </a:solidFill>
              <a:latin typeface="Calibri" panose="020F0502020204030204"/>
            </a:endParaRPr>
          </a:p>
        </p:txBody>
      </p:sp>
      <p:sp>
        <p:nvSpPr>
          <p:cNvPr id="5" name="Espaço Reservado para Número de Slide 1">
            <a:extLst>
              <a:ext uri="{FF2B5EF4-FFF2-40B4-BE49-F238E27FC236}">
                <a16:creationId xmlns:a16="http://schemas.microsoft.com/office/drawing/2014/main" id="{8DA24E5A-F10F-D9C5-C016-BA9E8054AEC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55</a:t>
            </a:fld>
            <a:endParaRPr lang="pt-BR"/>
          </a:p>
        </p:txBody>
      </p:sp>
      <p:sp>
        <p:nvSpPr>
          <p:cNvPr id="6" name="Espaço Reservado para Conteúdo 2">
            <a:extLst>
              <a:ext uri="{FF2B5EF4-FFF2-40B4-BE49-F238E27FC236}">
                <a16:creationId xmlns:a16="http://schemas.microsoft.com/office/drawing/2014/main" id="{BE57E5F7-82D7-8AA4-92CD-831AA8DF8A34}"/>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C64E1B8F-B727-EA28-EFD0-1FF80CAC8DE5}"/>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pic>
        <p:nvPicPr>
          <p:cNvPr id="2050" name="image2.png">
            <a:extLst>
              <a:ext uri="{FF2B5EF4-FFF2-40B4-BE49-F238E27FC236}">
                <a16:creationId xmlns:a16="http://schemas.microsoft.com/office/drawing/2014/main" id="{7019125F-2AE8-0177-C5B4-34390CC7C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22A05FB0-CDC3-1AE7-0F35-E23D5390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76D652F-E332-DB7E-3017-081057CA6279}"/>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ACEB7B22-EDD1-1CED-D642-5C7877C30A6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2" name="Retângulo 11">
            <a:extLst>
              <a:ext uri="{FF2B5EF4-FFF2-40B4-BE49-F238E27FC236}">
                <a16:creationId xmlns:a16="http://schemas.microsoft.com/office/drawing/2014/main" id="{AB1A06D4-D184-7210-44AC-26FAE36A9CA8}"/>
              </a:ext>
            </a:extLst>
          </p:cNvPr>
          <p:cNvSpPr/>
          <p:nvPr/>
        </p:nvSpPr>
        <p:spPr>
          <a:xfrm>
            <a:off x="2896476" y="2460246"/>
            <a:ext cx="3541162"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OBRIGADA!</a:t>
            </a:r>
          </a:p>
        </p:txBody>
      </p:sp>
      <p:sp>
        <p:nvSpPr>
          <p:cNvPr id="13" name="Retângulo 12">
            <a:extLst>
              <a:ext uri="{FF2B5EF4-FFF2-40B4-BE49-F238E27FC236}">
                <a16:creationId xmlns:a16="http://schemas.microsoft.com/office/drawing/2014/main" id="{C98CEB67-AC85-634D-FD49-6CD132985B2E}"/>
              </a:ext>
            </a:extLst>
          </p:cNvPr>
          <p:cNvSpPr/>
          <p:nvPr/>
        </p:nvSpPr>
        <p:spPr>
          <a:xfrm>
            <a:off x="1770618" y="3630383"/>
            <a:ext cx="4691219" cy="923330"/>
          </a:xfrm>
          <a:prstGeom prst="rect">
            <a:avLst/>
          </a:prstGeom>
          <a:noFill/>
        </p:spPr>
        <p:txBody>
          <a:bodyPr wrap="square" lIns="91440" tIns="45720" rIns="91440" bIns="45720">
            <a:spAutoFit/>
          </a:bodyPr>
          <a:lstStyle/>
          <a:p>
            <a:pPr algn="ctr"/>
            <a:endPar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4A2A977-DF70-6722-D7B2-87FF5462E945}"/>
              </a:ext>
            </a:extLst>
          </p:cNvPr>
          <p:cNvSpPr/>
          <p:nvPr/>
        </p:nvSpPr>
        <p:spPr>
          <a:xfrm>
            <a:off x="557888" y="880633"/>
            <a:ext cx="8028223" cy="369332"/>
          </a:xfrm>
          <a:prstGeom prst="rect">
            <a:avLst/>
          </a:prstGeom>
          <a:noFill/>
        </p:spPr>
        <p:txBody>
          <a:bodyPr wrap="none" lIns="91440" tIns="45720" rIns="91440" bIns="45720">
            <a:spAutoFit/>
          </a:bodyPr>
          <a:lstStyle/>
          <a:p>
            <a:pPr algn="ctr"/>
            <a:r>
              <a:rPr lang="pt-BR"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PLANO DE DESENVOLVIMENTO DO TURISMO DA PESCA ESPORTIVA DE RONDÔNIA</a:t>
            </a:r>
          </a:p>
        </p:txBody>
      </p:sp>
    </p:spTree>
    <p:extLst>
      <p:ext uri="{BB962C8B-B14F-4D97-AF65-F5344CB8AC3E}">
        <p14:creationId xmlns:p14="http://schemas.microsoft.com/office/powerpoint/2010/main" val="408638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36E-D6D8-3D15-ACB0-595DF59DB50C}"/>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57280C4-69B1-77FE-7C79-03486F8031F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pPr>
                <a:spcAft>
                  <a:spcPts val="600"/>
                </a:spcAft>
                <a:defRPr/>
              </a:pPr>
              <a:t>6</a:t>
            </a:fld>
            <a:endParaRPr lang="en-US"/>
          </a:p>
        </p:txBody>
      </p:sp>
      <p:graphicFrame>
        <p:nvGraphicFramePr>
          <p:cNvPr id="14" name="Diagrama 13">
            <a:extLst>
              <a:ext uri="{FF2B5EF4-FFF2-40B4-BE49-F238E27FC236}">
                <a16:creationId xmlns:a16="http://schemas.microsoft.com/office/drawing/2014/main" id="{86C327AA-38BE-DAEF-4B9E-D06591E23AB0}"/>
              </a:ext>
            </a:extLst>
          </p:cNvPr>
          <p:cNvGraphicFramePr/>
          <p:nvPr/>
        </p:nvGraphicFramePr>
        <p:xfrm>
          <a:off x="391382" y="568573"/>
          <a:ext cx="8145308" cy="379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ixaDeTexto 15">
            <a:extLst>
              <a:ext uri="{FF2B5EF4-FFF2-40B4-BE49-F238E27FC236}">
                <a16:creationId xmlns:a16="http://schemas.microsoft.com/office/drawing/2014/main" id="{2828EC8E-93C2-99EB-B2D0-82AC1707EE8C}"/>
              </a:ext>
            </a:extLst>
          </p:cNvPr>
          <p:cNvSpPr txBox="1"/>
          <p:nvPr/>
        </p:nvSpPr>
        <p:spPr>
          <a:xfrm>
            <a:off x="275272" y="6527085"/>
            <a:ext cx="4608512" cy="276999"/>
          </a:xfrm>
          <a:prstGeom prst="rect">
            <a:avLst/>
          </a:prstGeom>
          <a:noFill/>
        </p:spPr>
        <p:txBody>
          <a:bodyPr wrap="square" rtlCol="0">
            <a:spAutoFit/>
          </a:bodyPr>
          <a:lstStyle/>
          <a:p>
            <a:r>
              <a:rPr lang="pt-BR" sz="1200" dirty="0"/>
              <a:t>¹Arlinghaus </a:t>
            </a:r>
            <a:r>
              <a:rPr lang="pt-BR" sz="1200" i="1" dirty="0"/>
              <a:t>et a</a:t>
            </a:r>
            <a:r>
              <a:rPr lang="pt-BR" sz="1200" dirty="0"/>
              <a:t>l., 2009, ²FAO, 2012; ³Cicarrelli , 2006; ⁴ANEPE, 2017. </a:t>
            </a:r>
          </a:p>
        </p:txBody>
      </p:sp>
      <p:sp>
        <p:nvSpPr>
          <p:cNvPr id="18" name="Retângulo 17">
            <a:extLst>
              <a:ext uri="{FF2B5EF4-FFF2-40B4-BE49-F238E27FC236}">
                <a16:creationId xmlns:a16="http://schemas.microsoft.com/office/drawing/2014/main" id="{F53B93F2-B4F0-9789-7C9A-5C5F8F6B2F1C}"/>
              </a:ext>
            </a:extLst>
          </p:cNvPr>
          <p:cNvSpPr/>
          <p:nvPr/>
        </p:nvSpPr>
        <p:spPr>
          <a:xfrm>
            <a:off x="4139952" y="1124744"/>
            <a:ext cx="261610" cy="369332"/>
          </a:xfrm>
          <a:prstGeom prst="rect">
            <a:avLst/>
          </a:prstGeom>
        </p:spPr>
        <p:txBody>
          <a:bodyPr wrap="none">
            <a:spAutoFit/>
          </a:bodyPr>
          <a:lstStyle/>
          <a:p>
            <a:r>
              <a:rPr lang="pt-BR" dirty="0"/>
              <a:t>³</a:t>
            </a:r>
          </a:p>
        </p:txBody>
      </p:sp>
      <p:sp>
        <p:nvSpPr>
          <p:cNvPr id="20" name="Retângulo 19">
            <a:extLst>
              <a:ext uri="{FF2B5EF4-FFF2-40B4-BE49-F238E27FC236}">
                <a16:creationId xmlns:a16="http://schemas.microsoft.com/office/drawing/2014/main" id="{2E17EC35-FB07-6FC2-F05D-22AF1263FC6C}"/>
              </a:ext>
            </a:extLst>
          </p:cNvPr>
          <p:cNvSpPr/>
          <p:nvPr/>
        </p:nvSpPr>
        <p:spPr>
          <a:xfrm>
            <a:off x="1475656" y="1196752"/>
            <a:ext cx="409086" cy="369332"/>
          </a:xfrm>
          <a:prstGeom prst="rect">
            <a:avLst/>
          </a:prstGeom>
        </p:spPr>
        <p:txBody>
          <a:bodyPr wrap="none">
            <a:spAutoFit/>
          </a:bodyPr>
          <a:lstStyle/>
          <a:p>
            <a:r>
              <a:rPr lang="pt-BR" dirty="0"/>
              <a:t>¹</a:t>
            </a:r>
            <a:r>
              <a:rPr lang="pt-BR" sz="1100" dirty="0"/>
              <a:t>,</a:t>
            </a:r>
            <a:r>
              <a:rPr lang="pt-BR" dirty="0"/>
              <a:t> ²</a:t>
            </a:r>
          </a:p>
        </p:txBody>
      </p:sp>
      <p:sp>
        <p:nvSpPr>
          <p:cNvPr id="21" name="Retângulo 20">
            <a:extLst>
              <a:ext uri="{FF2B5EF4-FFF2-40B4-BE49-F238E27FC236}">
                <a16:creationId xmlns:a16="http://schemas.microsoft.com/office/drawing/2014/main" id="{8E586EB2-64FA-3FF1-A049-F1419A9EA9FA}"/>
              </a:ext>
            </a:extLst>
          </p:cNvPr>
          <p:cNvSpPr/>
          <p:nvPr/>
        </p:nvSpPr>
        <p:spPr>
          <a:xfrm>
            <a:off x="6897868" y="1124744"/>
            <a:ext cx="266420" cy="369332"/>
          </a:xfrm>
          <a:prstGeom prst="rect">
            <a:avLst/>
          </a:prstGeom>
        </p:spPr>
        <p:txBody>
          <a:bodyPr wrap="none">
            <a:spAutoFit/>
          </a:bodyPr>
          <a:lstStyle/>
          <a:p>
            <a:r>
              <a:rPr lang="pt-BR" dirty="0"/>
              <a:t>⁴</a:t>
            </a:r>
          </a:p>
        </p:txBody>
      </p:sp>
      <p:pic>
        <p:nvPicPr>
          <p:cNvPr id="22" name="Imagem 21" descr="Tabela&#10;&#10;Descrição gerada automaticamente com confiança média">
            <a:extLst>
              <a:ext uri="{FF2B5EF4-FFF2-40B4-BE49-F238E27FC236}">
                <a16:creationId xmlns:a16="http://schemas.microsoft.com/office/drawing/2014/main" id="{CBE7D26F-3956-6879-17C4-633255C16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0" y="4268118"/>
            <a:ext cx="8981652"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1" name="image2.png">
            <a:extLst>
              <a:ext uri="{FF2B5EF4-FFF2-40B4-BE49-F238E27FC236}">
                <a16:creationId xmlns:a16="http://schemas.microsoft.com/office/drawing/2014/main" id="{2AB33437-44A1-39FD-6350-4D9DAB02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389" y="1036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5.png">
            <a:extLst>
              <a:ext uri="{FF2B5EF4-FFF2-40B4-BE49-F238E27FC236}">
                <a16:creationId xmlns:a16="http://schemas.microsoft.com/office/drawing/2014/main" id="{679ACAD9-A676-6AC2-8DA8-DF7D5CFFC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 y="476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08F48AD-7365-670A-2C62-44547933B45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9EE11247-9B1E-19A9-9FAE-568AD8C3DF5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9043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1177" y="669331"/>
            <a:ext cx="4657842" cy="1152128"/>
          </a:xfrm>
        </p:spPr>
        <p:txBody>
          <a:bodyPr>
            <a:normAutofit/>
          </a:bodyPr>
          <a:lstStyle/>
          <a:p>
            <a:pPr>
              <a:lnSpc>
                <a:spcPct val="90000"/>
              </a:lnSpc>
            </a:pPr>
            <a:r>
              <a:rPr lang="pt-BR" sz="3200" b="1" dirty="0">
                <a:latin typeface="Arial" panose="020B0604020202020204" pitchFamily="34" charset="0"/>
                <a:ea typeface="Arial" panose="020B0604020202020204" pitchFamily="34" charset="0"/>
              </a:rPr>
              <a:t>Pesca Esportiva no Estado de Rondônia</a:t>
            </a:r>
            <a:endParaRPr lang="pt-BR" sz="3100" dirty="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08919"/>
            <a:ext cx="4176464" cy="3330921"/>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17264" y="1844845"/>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dirty="0">
                <a:solidFill>
                  <a:schemeClr val="accent2"/>
                </a:solidFill>
                <a:latin typeface="+mn-lt"/>
                <a:ea typeface="Calibri" panose="020F0502020204030204" pitchFamily="34" charset="0"/>
              </a:rPr>
              <a:t>Mapa temático exibindo as principais Bacias Hidrográficas do Estado de Rondônia</a:t>
            </a:r>
            <a:br>
              <a:rPr lang="pt-BR" sz="1600" dirty="0">
                <a:solidFill>
                  <a:schemeClr val="accent2"/>
                </a:solidFill>
                <a:latin typeface="+mn-lt"/>
                <a:ea typeface="Calibri" panose="020F0502020204030204" pitchFamily="34" charset="0"/>
              </a:rPr>
            </a:br>
            <a:endParaRPr lang="pt-BR" sz="1600" dirty="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nvGraphicFramePr>
        <p:xfrm>
          <a:off x="4776337" y="457200"/>
          <a:ext cx="4260896" cy="7202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47B7F774-C0E1-234A-EF26-1896230945DC}"/>
              </a:ext>
            </a:extLst>
          </p:cNvPr>
          <p:cNvSpPr>
            <a:spLocks noGrp="1"/>
          </p:cNvSpPr>
          <p:nvPr>
            <p:ph type="sldNum" sz="quarter" idx="12"/>
          </p:nvPr>
        </p:nvSpPr>
        <p:spPr/>
        <p:txBody>
          <a:bodyPr/>
          <a:lstStyle/>
          <a:p>
            <a:fld id="{BD4C9C96-99D0-473B-ABA6-5ED521F58EB7}" type="slidenum">
              <a:rPr lang="pt-BR" smtClean="0"/>
              <a:t>7</a:t>
            </a:fld>
            <a:endParaRPr lang="pt-BR"/>
          </a:p>
        </p:txBody>
      </p:sp>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42869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D4C9C96-99D0-473B-ABA6-5ED521F58EB7}" type="slidenum">
              <a:rPr lang="pt-BR" smtClean="0"/>
              <a:t>8</a:t>
            </a:fld>
            <a:endParaRPr lang="pt-BR"/>
          </a:p>
        </p:txBody>
      </p:sp>
      <p:pic>
        <p:nvPicPr>
          <p:cNvPr id="2050" name="Picture 2">
            <a:extLst>
              <a:ext uri="{FF2B5EF4-FFF2-40B4-BE49-F238E27FC236}">
                <a16:creationId xmlns:a16="http://schemas.microsoft.com/office/drawing/2014/main" id="{27C0D9F7-90E2-0487-BAA4-1E3A722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54" y="1022384"/>
            <a:ext cx="8259146" cy="5778234"/>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C3B8F079-E34E-18F3-68F8-4ADC6680AA99}"/>
              </a:ext>
            </a:extLst>
          </p:cNvPr>
          <p:cNvSpPr txBox="1"/>
          <p:nvPr/>
        </p:nvSpPr>
        <p:spPr>
          <a:xfrm>
            <a:off x="1422620" y="31477"/>
            <a:ext cx="6730051" cy="646331"/>
          </a:xfrm>
          <a:prstGeom prst="rect">
            <a:avLst/>
          </a:prstGeom>
          <a:noFill/>
        </p:spPr>
        <p:txBody>
          <a:bodyPr wrap="square" rtlCol="0">
            <a:spAutoFit/>
          </a:bodyPr>
          <a:lstStyle/>
          <a:p>
            <a:pPr algn="ctr"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6C8D38CE-ECCA-6D71-D3C9-E2B70AE5A577}"/>
              </a:ext>
            </a:extLst>
          </p:cNvPr>
          <p:cNvSpPr txBox="1"/>
          <p:nvPr/>
        </p:nvSpPr>
        <p:spPr>
          <a:xfrm>
            <a:off x="427654" y="670639"/>
            <a:ext cx="8053954" cy="369332"/>
          </a:xfrm>
          <a:prstGeom prst="rect">
            <a:avLst/>
          </a:prstGeom>
          <a:noFill/>
        </p:spPr>
        <p:txBody>
          <a:bodyPr wrap="square" rtlCol="0">
            <a:spAutoFit/>
          </a:bodyPr>
          <a:lstStyle/>
          <a:p>
            <a:pPr algn="ctr"/>
            <a:r>
              <a:rPr lang="pt-BR" sz="1800" b="0" i="0" u="none" strike="noStrike" dirty="0">
                <a:solidFill>
                  <a:srgbClr val="000000"/>
                </a:solidFill>
                <a:effectLst/>
                <a:latin typeface="Arial" panose="020B0604020202020204" pitchFamily="34" charset="0"/>
              </a:rPr>
              <a:t>Fugas de pirarucus das pisciculturas</a:t>
            </a:r>
            <a:endParaRPr lang="pt-BR" dirty="0"/>
          </a:p>
        </p:txBody>
      </p:sp>
      <p:pic>
        <p:nvPicPr>
          <p:cNvPr id="6" name="image2.png">
            <a:extLst>
              <a:ext uri="{FF2B5EF4-FFF2-40B4-BE49-F238E27FC236}">
                <a16:creationId xmlns:a16="http://schemas.microsoft.com/office/drawing/2014/main" id="{E7CEB67D-6056-9C93-B8E6-30F858D51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5.png">
            <a:extLst>
              <a:ext uri="{FF2B5EF4-FFF2-40B4-BE49-F238E27FC236}">
                <a16:creationId xmlns:a16="http://schemas.microsoft.com/office/drawing/2014/main" id="{40170CDC-C808-A212-77F7-0EF365713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8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45C5-70BB-A0E5-15A8-D5A0C299187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1F5F597-39E9-AA73-C688-41F3D06C399D}"/>
              </a:ext>
            </a:extLst>
          </p:cNvPr>
          <p:cNvSpPr>
            <a:spLocks noGrp="1"/>
          </p:cNvSpPr>
          <p:nvPr>
            <p:ph type="sldNum" sz="quarter" idx="12"/>
          </p:nvPr>
        </p:nvSpPr>
        <p:spPr/>
        <p:txBody>
          <a:bodyPr/>
          <a:lstStyle/>
          <a:p>
            <a:fld id="{BD4C9C96-99D0-473B-ABA6-5ED521F58EB7}" type="slidenum">
              <a:rPr lang="pt-BR" smtClean="0"/>
              <a:t>9</a:t>
            </a:fld>
            <a:endParaRPr lang="pt-BR"/>
          </a:p>
        </p:txBody>
      </p:sp>
      <p:sp>
        <p:nvSpPr>
          <p:cNvPr id="11" name="CaixaDeTexto 10">
            <a:extLst>
              <a:ext uri="{FF2B5EF4-FFF2-40B4-BE49-F238E27FC236}">
                <a16:creationId xmlns:a16="http://schemas.microsoft.com/office/drawing/2014/main" id="{D08102E4-0909-BF5A-9A2F-A56CBC789EEC}"/>
              </a:ext>
            </a:extLst>
          </p:cNvPr>
          <p:cNvSpPr txBox="1"/>
          <p:nvPr/>
        </p:nvSpPr>
        <p:spPr>
          <a:xfrm>
            <a:off x="1218013" y="406280"/>
            <a:ext cx="7154845" cy="1354217"/>
          </a:xfrm>
          <a:prstGeom prst="rect">
            <a:avLst/>
          </a:prstGeom>
          <a:noFill/>
        </p:spPr>
        <p:txBody>
          <a:bodyPr wrap="square" rtlCol="0">
            <a:spAutoFit/>
          </a:bodyPr>
          <a:lstStyle/>
          <a:p>
            <a:pPr algn="just"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a:p>
            <a:br>
              <a:rPr lang="pt-BR" b="1" dirty="0">
                <a:effectLst>
                  <a:outerShdw blurRad="38100" dist="38100" dir="2700000" algn="tl">
                    <a:srgbClr val="000000">
                      <a:alpha val="43137"/>
                    </a:srgbClr>
                  </a:outerShdw>
                </a:effectLst>
              </a:rPr>
            </a:br>
            <a:endParaRPr lang="pt-BR" b="1" dirty="0">
              <a:effectLst>
                <a:outerShdw blurRad="38100" dist="38100" dir="2700000" algn="tl">
                  <a:srgbClr val="000000">
                    <a:alpha val="43137"/>
                  </a:srgbClr>
                </a:outerShdw>
              </a:effectLst>
            </a:endParaRPr>
          </a:p>
        </p:txBody>
      </p:sp>
      <p:graphicFrame>
        <p:nvGraphicFramePr>
          <p:cNvPr id="2054" name="CaixaDeTexto 14">
            <a:extLst>
              <a:ext uri="{FF2B5EF4-FFF2-40B4-BE49-F238E27FC236}">
                <a16:creationId xmlns:a16="http://schemas.microsoft.com/office/drawing/2014/main" id="{7123083C-CCDC-E2C7-4CE5-71A62551AA70}"/>
              </a:ext>
            </a:extLst>
          </p:cNvPr>
          <p:cNvGraphicFramePr/>
          <p:nvPr/>
        </p:nvGraphicFramePr>
        <p:xfrm>
          <a:off x="215515" y="836712"/>
          <a:ext cx="8712968"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m 16">
            <a:extLst>
              <a:ext uri="{FF2B5EF4-FFF2-40B4-BE49-F238E27FC236}">
                <a16:creationId xmlns:a16="http://schemas.microsoft.com/office/drawing/2014/main" id="{298B42A3-76FC-135B-4C99-6F4D70B2FDAA}"/>
              </a:ext>
            </a:extLst>
          </p:cNvPr>
          <p:cNvPicPr>
            <a:picLocks noChangeAspect="1"/>
          </p:cNvPicPr>
          <p:nvPr/>
        </p:nvPicPr>
        <p:blipFill>
          <a:blip r:embed="rId7"/>
          <a:stretch>
            <a:fillRect/>
          </a:stretch>
        </p:blipFill>
        <p:spPr>
          <a:xfrm>
            <a:off x="4749558" y="4651520"/>
            <a:ext cx="1557318" cy="2069956"/>
          </a:xfrm>
          <a:prstGeom prst="rect">
            <a:avLst/>
          </a:prstGeom>
        </p:spPr>
      </p:pic>
      <p:grpSp>
        <p:nvGrpSpPr>
          <p:cNvPr id="18" name="Agrupar 17">
            <a:extLst>
              <a:ext uri="{FF2B5EF4-FFF2-40B4-BE49-F238E27FC236}">
                <a16:creationId xmlns:a16="http://schemas.microsoft.com/office/drawing/2014/main" id="{DF98333C-944C-7E4B-851D-1F66DBA3F247}"/>
              </a:ext>
            </a:extLst>
          </p:cNvPr>
          <p:cNvGrpSpPr/>
          <p:nvPr/>
        </p:nvGrpSpPr>
        <p:grpSpPr>
          <a:xfrm>
            <a:off x="4614123" y="4075891"/>
            <a:ext cx="1800000" cy="1086835"/>
            <a:chOff x="4285420" y="1233239"/>
            <a:chExt cx="1800000" cy="1086835"/>
          </a:xfrm>
        </p:grpSpPr>
        <p:sp>
          <p:nvSpPr>
            <p:cNvPr id="19" name="Retângulo 18">
              <a:extLst>
                <a:ext uri="{FF2B5EF4-FFF2-40B4-BE49-F238E27FC236}">
                  <a16:creationId xmlns:a16="http://schemas.microsoft.com/office/drawing/2014/main" id="{8E6D1F3B-A188-D9DE-B497-6D88E8FF76B4}"/>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0" name="CaixaDeTexto 19">
              <a:extLst>
                <a:ext uri="{FF2B5EF4-FFF2-40B4-BE49-F238E27FC236}">
                  <a16:creationId xmlns:a16="http://schemas.microsoft.com/office/drawing/2014/main" id="{DF722427-E940-981F-5149-3DF2B266080C}"/>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Manejo do Pirarucu invasor</a:t>
              </a:r>
              <a:endParaRPr lang="en-US" sz="1600" b="1" i="1" kern="1200" dirty="0"/>
            </a:p>
          </p:txBody>
        </p:sp>
      </p:grpSp>
      <p:grpSp>
        <p:nvGrpSpPr>
          <p:cNvPr id="21" name="Agrupar 20">
            <a:extLst>
              <a:ext uri="{FF2B5EF4-FFF2-40B4-BE49-F238E27FC236}">
                <a16:creationId xmlns:a16="http://schemas.microsoft.com/office/drawing/2014/main" id="{3AEAE7E4-B743-74EA-994A-C8ACE0C72356}"/>
              </a:ext>
            </a:extLst>
          </p:cNvPr>
          <p:cNvGrpSpPr/>
          <p:nvPr/>
        </p:nvGrpSpPr>
        <p:grpSpPr>
          <a:xfrm>
            <a:off x="6861972" y="4075891"/>
            <a:ext cx="1800000" cy="1086835"/>
            <a:chOff x="4285420" y="1233239"/>
            <a:chExt cx="1800000" cy="1086835"/>
          </a:xfrm>
        </p:grpSpPr>
        <p:sp>
          <p:nvSpPr>
            <p:cNvPr id="22" name="Retângulo 21">
              <a:extLst>
                <a:ext uri="{FF2B5EF4-FFF2-40B4-BE49-F238E27FC236}">
                  <a16:creationId xmlns:a16="http://schemas.microsoft.com/office/drawing/2014/main" id="{A579043C-BA82-7328-CF96-331955F48DC2}"/>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3" name="CaixaDeTexto 22">
              <a:extLst>
                <a:ext uri="{FF2B5EF4-FFF2-40B4-BE49-F238E27FC236}">
                  <a16:creationId xmlns:a16="http://schemas.microsoft.com/office/drawing/2014/main" id="{675D6F03-116E-CF99-8209-8D1033A0EE25}"/>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Cadeia Produtiva e comercial</a:t>
              </a:r>
              <a:endParaRPr lang="en-US" sz="1600" b="1" i="1" kern="1200" dirty="0"/>
            </a:p>
          </p:txBody>
        </p:sp>
      </p:grpSp>
      <p:sp>
        <p:nvSpPr>
          <p:cNvPr id="24" name="AutoShape 4">
            <a:extLst>
              <a:ext uri="{FF2B5EF4-FFF2-40B4-BE49-F238E27FC236}">
                <a16:creationId xmlns:a16="http://schemas.microsoft.com/office/drawing/2014/main" id="{3B1DCCC9-80D2-1529-49CB-571D7829E29A}"/>
              </a:ext>
            </a:extLst>
          </p:cNvPr>
          <p:cNvSpPr>
            <a:spLocks noChangeAspect="1" noChangeArrowheads="1"/>
          </p:cNvSpPr>
          <p:nvPr/>
        </p:nvSpPr>
        <p:spPr bwMode="auto">
          <a:xfrm>
            <a:off x="4569735" y="6281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b="1" i="1"/>
          </a:p>
        </p:txBody>
      </p:sp>
      <p:pic>
        <p:nvPicPr>
          <p:cNvPr id="25" name="Imagem 24">
            <a:extLst>
              <a:ext uri="{FF2B5EF4-FFF2-40B4-BE49-F238E27FC236}">
                <a16:creationId xmlns:a16="http://schemas.microsoft.com/office/drawing/2014/main" id="{0B5680D7-DC3B-62A0-C3B6-1020C06C2F35}"/>
              </a:ext>
            </a:extLst>
          </p:cNvPr>
          <p:cNvPicPr>
            <a:picLocks noChangeAspect="1"/>
          </p:cNvPicPr>
          <p:nvPr/>
        </p:nvPicPr>
        <p:blipFill>
          <a:blip r:embed="rId8"/>
          <a:stretch>
            <a:fillRect/>
          </a:stretch>
        </p:blipFill>
        <p:spPr>
          <a:xfrm>
            <a:off x="7039730" y="4605003"/>
            <a:ext cx="1622242" cy="2162989"/>
          </a:xfrm>
          <a:prstGeom prst="rect">
            <a:avLst/>
          </a:prstGeom>
        </p:spPr>
      </p:pic>
      <p:pic>
        <p:nvPicPr>
          <p:cNvPr id="26" name="Imagem 25">
            <a:extLst>
              <a:ext uri="{FF2B5EF4-FFF2-40B4-BE49-F238E27FC236}">
                <a16:creationId xmlns:a16="http://schemas.microsoft.com/office/drawing/2014/main" id="{FC3B494F-AE95-BFFA-DC20-A9E73226E6AC}"/>
              </a:ext>
            </a:extLst>
          </p:cNvPr>
          <p:cNvPicPr>
            <a:picLocks noChangeAspect="1"/>
          </p:cNvPicPr>
          <p:nvPr/>
        </p:nvPicPr>
        <p:blipFill>
          <a:blip r:embed="rId9"/>
          <a:stretch>
            <a:fillRect/>
          </a:stretch>
        </p:blipFill>
        <p:spPr>
          <a:xfrm>
            <a:off x="197142" y="3501008"/>
            <a:ext cx="2411246" cy="3214995"/>
          </a:xfrm>
          <a:prstGeom prst="rect">
            <a:avLst/>
          </a:prstGeom>
        </p:spPr>
      </p:pic>
      <p:sp>
        <p:nvSpPr>
          <p:cNvPr id="27" name="CaixaDeTexto 26">
            <a:extLst>
              <a:ext uri="{FF2B5EF4-FFF2-40B4-BE49-F238E27FC236}">
                <a16:creationId xmlns:a16="http://schemas.microsoft.com/office/drawing/2014/main" id="{DD4FF7B4-DBAA-5FD8-7DA3-EDEB0D28290E}"/>
              </a:ext>
            </a:extLst>
          </p:cNvPr>
          <p:cNvSpPr txBox="1"/>
          <p:nvPr/>
        </p:nvSpPr>
        <p:spPr>
          <a:xfrm>
            <a:off x="395536" y="2885582"/>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Análise de conteúdo estomacal</a:t>
            </a:r>
            <a:endParaRPr lang="en-US" sz="1600" b="1" i="1" kern="1200" dirty="0"/>
          </a:p>
        </p:txBody>
      </p:sp>
      <p:pic>
        <p:nvPicPr>
          <p:cNvPr id="3" name="image2.png">
            <a:extLst>
              <a:ext uri="{FF2B5EF4-FFF2-40B4-BE49-F238E27FC236}">
                <a16:creationId xmlns:a16="http://schemas.microsoft.com/office/drawing/2014/main" id="{DA5CDD8F-A6F4-C530-67C5-513ADDC3AA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png">
            <a:extLst>
              <a:ext uri="{FF2B5EF4-FFF2-40B4-BE49-F238E27FC236}">
                <a16:creationId xmlns:a16="http://schemas.microsoft.com/office/drawing/2014/main" id="{9C3E1CD2-5356-E1F6-C1D4-1D9A74B24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9715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11846</TotalTime>
  <Words>5423</Words>
  <Application>Microsoft Office PowerPoint</Application>
  <PresentationFormat>Apresentação na tela (4:3)</PresentationFormat>
  <Paragraphs>500</Paragraphs>
  <Slides>55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55</vt:i4>
      </vt:variant>
    </vt:vector>
  </HeadingPairs>
  <TitlesOfParts>
    <vt:vector size="62" baseType="lpstr">
      <vt:lpstr>Arial</vt:lpstr>
      <vt:lpstr>Calibri</vt:lpstr>
      <vt:lpstr>Gelasio</vt:lpstr>
      <vt:lpstr>Noto Sans Symbols</vt:lpstr>
      <vt:lpstr>Times New Roman</vt:lpstr>
      <vt:lpstr>Wingdings</vt:lpstr>
      <vt:lpstr>Tema do Office</vt:lpstr>
      <vt:lpstr>Apresentação do PowerPoint</vt:lpstr>
      <vt:lpstr>Apresentação do PowerPoint</vt:lpstr>
      <vt:lpstr>Apresentação do PowerPoint</vt:lpstr>
      <vt:lpstr>Apresentação do PowerPoint</vt:lpstr>
      <vt:lpstr>ENQUETES E ENDEREÇOS ELETRÔNICOS </vt:lpstr>
      <vt:lpstr>Apresentação do PowerPoint</vt:lpstr>
      <vt:lpstr>Pesca Esportiva no Estado de Rondônia</vt:lpstr>
      <vt:lpstr>Apresentação do PowerPoint</vt:lpstr>
      <vt:lpstr>Apresentação do PowerPoint</vt:lpstr>
      <vt:lpstr>Pesca Esportiva no Estado de Rondônia</vt:lpstr>
      <vt:lpstr>Introdução de Espécies Não Nativas e seus Impactos na bacia do rio Guaporé</vt:lpstr>
      <vt:lpstr>Apresentação do PowerPoint</vt:lpstr>
      <vt:lpstr>IMPACTO AMBIENTAL DA ATIVIDADE DA PESCA ESPORTIVA </vt:lpstr>
      <vt:lpstr> Pesca Esportiva no Estado de Rondônia </vt:lpstr>
      <vt:lpstr>MODELOS DE PESCA ESPORTIVA SUSTENTÁVELNO MUNDO E BRASIL</vt:lpstr>
      <vt:lpstr>Apresentação do PowerPoint</vt:lpstr>
      <vt:lpstr>Apresentação do PowerPoint</vt:lpstr>
      <vt:lpstr>Apresentação do PowerPoint</vt:lpstr>
      <vt:lpstr>Apresentação do PowerPoint</vt:lpstr>
      <vt:lpstr> Desafios e Perspectivas Futuras </vt:lpstr>
      <vt:lpstr>Programa de Regionalização e Mapa do Turismo Brasileiro</vt:lpstr>
      <vt:lpstr> PROGRAMA DE REGIONALIZAÇÃO E MAPA DO TURISMO BRASILEIRO</vt:lpstr>
      <vt:lpstr>CARACTERIZAÇÃO DO MUNICÍPIO</vt:lpstr>
      <vt:lpstr>Apresentação do PowerPoint</vt:lpstr>
      <vt:lpstr>Atrativos e Infraestrutura Turística</vt:lpstr>
      <vt:lpstr>Atrativos e Infraestrutura Turística</vt:lpstr>
      <vt:lpstr>Atrativos e Infraestrutura Turística</vt:lpstr>
      <vt:lpstr>Apresentação do PowerPoint</vt:lpstr>
      <vt:lpstr>Apresentação do PowerPoint</vt:lpstr>
      <vt:lpstr>CARACTERIZAÇÃO DA PESCA ESPORTIVA EM CABIXI/RO Base Metodológica para caracterização do Turismo da Pesca Esportiva –  Sistema de Turismo</vt:lpstr>
      <vt:lpstr>Base Metodológica para Caracterização do Turismo da Pesca Esportiva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de qualificação</dc:title>
  <dc:creator>usuário</dc:creator>
  <cp:lastModifiedBy>Carlos Alexandre Ruy da Silva</cp:lastModifiedBy>
  <cp:revision>328</cp:revision>
  <dcterms:created xsi:type="dcterms:W3CDTF">2017-03-29T08:09:14Z</dcterms:created>
  <dcterms:modified xsi:type="dcterms:W3CDTF">2024-11-25T21:04:42Z</dcterms:modified>
</cp:coreProperties>
</file>